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6"/>
  </p:notesMasterIdLst>
  <p:sldIdLst>
    <p:sldId id="276" r:id="rId2"/>
    <p:sldId id="257" r:id="rId3"/>
    <p:sldId id="312" r:id="rId4"/>
    <p:sldId id="256" r:id="rId5"/>
    <p:sldId id="259" r:id="rId6"/>
    <p:sldId id="258" r:id="rId7"/>
    <p:sldId id="267" r:id="rId8"/>
    <p:sldId id="313" r:id="rId9"/>
    <p:sldId id="260" r:id="rId10"/>
    <p:sldId id="263" r:id="rId11"/>
    <p:sldId id="275" r:id="rId12"/>
    <p:sldId id="271" r:id="rId13"/>
    <p:sldId id="314" r:id="rId14"/>
    <p:sldId id="315" r:id="rId15"/>
    <p:sldId id="316" r:id="rId16"/>
    <p:sldId id="317" r:id="rId17"/>
    <p:sldId id="318" r:id="rId18"/>
    <p:sldId id="319" r:id="rId19"/>
    <p:sldId id="320" r:id="rId20"/>
    <p:sldId id="261" r:id="rId21"/>
    <p:sldId id="270" r:id="rId22"/>
    <p:sldId id="321" r:id="rId23"/>
    <p:sldId id="283" r:id="rId24"/>
    <p:sldId id="279" r:id="rId25"/>
  </p:sldIdLst>
  <p:sldSz cx="9144000" cy="5143500" type="screen16x9"/>
  <p:notesSz cx="6858000" cy="9144000"/>
  <p:embeddedFontLst>
    <p:embeddedFont>
      <p:font typeface="Actor" panose="020B0604020202020204" charset="0"/>
      <p:regular r:id="rId27"/>
    </p:embeddedFont>
    <p:embeddedFont>
      <p:font typeface="Amaranth" panose="020B0604020202020204" charset="0"/>
      <p:regular r:id="rId28"/>
      <p:bold r:id="rId29"/>
      <p:italic r:id="rId30"/>
      <p:boldItalic r:id="rId31"/>
    </p:embeddedFont>
    <p:embeddedFont>
      <p:font typeface="Merienda" panose="020B0604020202020204" charset="0"/>
      <p:regular r:id="rId32"/>
      <p:bold r:id="rId33"/>
    </p:embeddedFont>
    <p:embeddedFont>
      <p:font typeface="Patrick Hand" panose="00000500000000000000" pitchFamily="2" charset="0"/>
      <p:regular r:id="rId34"/>
    </p:embeddedFont>
    <p:embeddedFont>
      <p:font typeface="Roboto Condensed Light" panose="02000000000000000000" pitchFamily="2" charset="0"/>
      <p:regular r:id="rId35"/>
      <p: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23E4BE-84F8-4F4D-B701-CF8B4F0908BA}">
  <a:tblStyle styleId="{A023E4BE-84F8-4F4D-B701-CF8B4F0908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8"/>
        <p:cNvGrpSpPr/>
        <p:nvPr/>
      </p:nvGrpSpPr>
      <p:grpSpPr>
        <a:xfrm>
          <a:off x="0" y="0"/>
          <a:ext cx="0" cy="0"/>
          <a:chOff x="0" y="0"/>
          <a:chExt cx="0" cy="0"/>
        </a:xfrm>
      </p:grpSpPr>
      <p:sp>
        <p:nvSpPr>
          <p:cNvPr id="3419" name="Google Shape;3419;g10b02ab652e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0" name="Google Shape;3420;g10b02ab652e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8"/>
        <p:cNvGrpSpPr/>
        <p:nvPr/>
      </p:nvGrpSpPr>
      <p:grpSpPr>
        <a:xfrm>
          <a:off x="0" y="0"/>
          <a:ext cx="0" cy="0"/>
          <a:chOff x="0" y="0"/>
          <a:chExt cx="0" cy="0"/>
        </a:xfrm>
      </p:grpSpPr>
      <p:sp>
        <p:nvSpPr>
          <p:cNvPr id="2689" name="Google Shape;2689;g10b02ab652e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0" name="Google Shape;2690;g10b02ab652e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9"/>
        <p:cNvGrpSpPr/>
        <p:nvPr/>
      </p:nvGrpSpPr>
      <p:grpSpPr>
        <a:xfrm>
          <a:off x="0" y="0"/>
          <a:ext cx="0" cy="0"/>
          <a:chOff x="0" y="0"/>
          <a:chExt cx="0" cy="0"/>
        </a:xfrm>
      </p:grpSpPr>
      <p:sp>
        <p:nvSpPr>
          <p:cNvPr id="3400" name="Google Shape;3400;g10b02ab652e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1" name="Google Shape;3401;g10b02ab652e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0"/>
        <p:cNvGrpSpPr/>
        <p:nvPr/>
      </p:nvGrpSpPr>
      <p:grpSpPr>
        <a:xfrm>
          <a:off x="0" y="0"/>
          <a:ext cx="0" cy="0"/>
          <a:chOff x="0" y="0"/>
          <a:chExt cx="0" cy="0"/>
        </a:xfrm>
      </p:grpSpPr>
      <p:sp>
        <p:nvSpPr>
          <p:cNvPr id="3111" name="Google Shape;3111;g10b17656a7b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2" name="Google Shape;3112;g10b17656a7b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10b02ab652e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10b02ab652e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7"/>
        <p:cNvGrpSpPr/>
        <p:nvPr/>
      </p:nvGrpSpPr>
      <p:grpSpPr>
        <a:xfrm>
          <a:off x="0" y="0"/>
          <a:ext cx="0" cy="0"/>
          <a:chOff x="0" y="0"/>
          <a:chExt cx="0" cy="0"/>
        </a:xfrm>
      </p:grpSpPr>
      <p:sp>
        <p:nvSpPr>
          <p:cNvPr id="3098" name="Google Shape;3098;g10b02ab652e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9" name="Google Shape;3099;g10b02ab652e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10b02ab652e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10b02ab652e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4845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5"/>
        <p:cNvGrpSpPr/>
        <p:nvPr/>
      </p:nvGrpSpPr>
      <p:grpSpPr>
        <a:xfrm>
          <a:off x="0" y="0"/>
          <a:ext cx="0" cy="0"/>
          <a:chOff x="0" y="0"/>
          <a:chExt cx="0" cy="0"/>
        </a:xfrm>
      </p:grpSpPr>
      <p:sp>
        <p:nvSpPr>
          <p:cNvPr id="3876" name="Google Shape;3876;g10b28760e09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7" name="Google Shape;3877;g10b28760e09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6"/>
        <p:cNvGrpSpPr/>
        <p:nvPr/>
      </p:nvGrpSpPr>
      <p:grpSpPr>
        <a:xfrm>
          <a:off x="0" y="0"/>
          <a:ext cx="0" cy="0"/>
          <a:chOff x="0" y="0"/>
          <a:chExt cx="0" cy="0"/>
        </a:xfrm>
      </p:grpSpPr>
      <p:sp>
        <p:nvSpPr>
          <p:cNvPr id="3627" name="Google Shape;3627;g10b02ab652e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8" name="Google Shape;3628;g10b02ab652e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3"/>
        <p:cNvGrpSpPr/>
        <p:nvPr/>
      </p:nvGrpSpPr>
      <p:grpSpPr>
        <a:xfrm>
          <a:off x="0" y="0"/>
          <a:ext cx="0" cy="0"/>
          <a:chOff x="0" y="0"/>
          <a:chExt cx="0" cy="0"/>
        </a:xfrm>
      </p:grpSpPr>
      <p:sp>
        <p:nvSpPr>
          <p:cNvPr id="2274" name="Google Shape;2274;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5" name="Google Shape;2275;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3"/>
        <p:cNvGrpSpPr/>
        <p:nvPr/>
      </p:nvGrpSpPr>
      <p:grpSpPr>
        <a:xfrm>
          <a:off x="0" y="0"/>
          <a:ext cx="0" cy="0"/>
          <a:chOff x="0" y="0"/>
          <a:chExt cx="0" cy="0"/>
        </a:xfrm>
      </p:grpSpPr>
      <p:sp>
        <p:nvSpPr>
          <p:cNvPr id="2274" name="Google Shape;2274;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5" name="Google Shape;2275;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987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3"/>
        <p:cNvGrpSpPr/>
        <p:nvPr/>
      </p:nvGrpSpPr>
      <p:grpSpPr>
        <a:xfrm>
          <a:off x="0" y="0"/>
          <a:ext cx="0" cy="0"/>
          <a:chOff x="0" y="0"/>
          <a:chExt cx="0" cy="0"/>
        </a:xfrm>
      </p:grpSpPr>
      <p:sp>
        <p:nvSpPr>
          <p:cNvPr id="2134" name="Google Shape;2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5" name="Google Shape;2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9"/>
        <p:cNvGrpSpPr/>
        <p:nvPr/>
      </p:nvGrpSpPr>
      <p:grpSpPr>
        <a:xfrm>
          <a:off x="0" y="0"/>
          <a:ext cx="0" cy="0"/>
          <a:chOff x="0" y="0"/>
          <a:chExt cx="0" cy="0"/>
        </a:xfrm>
      </p:grpSpPr>
      <p:sp>
        <p:nvSpPr>
          <p:cNvPr id="2350" name="Google Shape;2350;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1" name="Google Shape;2351;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0d504dc844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0d504dc844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1"/>
        <p:cNvGrpSpPr/>
        <p:nvPr/>
      </p:nvGrpSpPr>
      <p:grpSpPr>
        <a:xfrm>
          <a:off x="0" y="0"/>
          <a:ext cx="0" cy="0"/>
          <a:chOff x="0" y="0"/>
          <a:chExt cx="0" cy="0"/>
        </a:xfrm>
      </p:grpSpPr>
      <p:sp>
        <p:nvSpPr>
          <p:cNvPr id="2892" name="Google Shape;2892;g10da564e4cd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3" name="Google Shape;2893;g10da564e4cd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1"/>
        <p:cNvGrpSpPr/>
        <p:nvPr/>
      </p:nvGrpSpPr>
      <p:grpSpPr>
        <a:xfrm>
          <a:off x="0" y="0"/>
          <a:ext cx="0" cy="0"/>
          <a:chOff x="0" y="0"/>
          <a:chExt cx="0" cy="0"/>
        </a:xfrm>
      </p:grpSpPr>
      <p:sp>
        <p:nvSpPr>
          <p:cNvPr id="2892" name="Google Shape;2892;g10da564e4cd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3" name="Google Shape;2893;g10da564e4cd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8927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
        <p:cNvGrpSpPr/>
        <p:nvPr/>
      </p:nvGrpSpPr>
      <p:grpSpPr>
        <a:xfrm>
          <a:off x="0" y="0"/>
          <a:ext cx="0" cy="0"/>
          <a:chOff x="0" y="0"/>
          <a:chExt cx="0" cy="0"/>
        </a:xfrm>
      </p:grpSpPr>
      <p:sp>
        <p:nvSpPr>
          <p:cNvPr id="2409" name="Google Shape;2409;g10b02ab652e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0" name="Google Shape;2410;g10b02ab652e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809778" y="-289732"/>
            <a:ext cx="3373790" cy="5517730"/>
            <a:chOff x="6809778" y="-289732"/>
            <a:chExt cx="3373790" cy="5517730"/>
          </a:xfrm>
        </p:grpSpPr>
        <p:grpSp>
          <p:nvGrpSpPr>
            <p:cNvPr id="10" name="Google Shape;10;p2"/>
            <p:cNvGrpSpPr/>
            <p:nvPr/>
          </p:nvGrpSpPr>
          <p:grpSpPr>
            <a:xfrm>
              <a:off x="6809778" y="-289732"/>
              <a:ext cx="3373790" cy="5517730"/>
              <a:chOff x="6809778" y="-289732"/>
              <a:chExt cx="3373790" cy="5517730"/>
            </a:xfrm>
          </p:grpSpPr>
          <p:grpSp>
            <p:nvGrpSpPr>
              <p:cNvPr id="11" name="Google Shape;11;p2"/>
              <p:cNvGrpSpPr/>
              <p:nvPr/>
            </p:nvGrpSpPr>
            <p:grpSpPr>
              <a:xfrm>
                <a:off x="6809778" y="-289732"/>
                <a:ext cx="3373790" cy="5517730"/>
                <a:chOff x="-1419722" y="-275482"/>
                <a:chExt cx="3373790" cy="5517730"/>
              </a:xfrm>
            </p:grpSpPr>
            <p:grpSp>
              <p:nvGrpSpPr>
                <p:cNvPr id="12" name="Google Shape;12;p2"/>
                <p:cNvGrpSpPr/>
                <p:nvPr/>
              </p:nvGrpSpPr>
              <p:grpSpPr>
                <a:xfrm>
                  <a:off x="-1419722" y="-275482"/>
                  <a:ext cx="3373790" cy="5517730"/>
                  <a:chOff x="-1419722" y="-275482"/>
                  <a:chExt cx="3373790" cy="5517730"/>
                </a:xfrm>
              </p:grpSpPr>
              <p:grpSp>
                <p:nvGrpSpPr>
                  <p:cNvPr id="13" name="Google Shape;13;p2"/>
                  <p:cNvGrpSpPr/>
                  <p:nvPr/>
                </p:nvGrpSpPr>
                <p:grpSpPr>
                  <a:xfrm>
                    <a:off x="-1419722" y="-275482"/>
                    <a:ext cx="3373790" cy="5517730"/>
                    <a:chOff x="6021603" y="-289795"/>
                    <a:chExt cx="3373790" cy="5517730"/>
                  </a:xfrm>
                </p:grpSpPr>
                <p:sp>
                  <p:nvSpPr>
                    <p:cNvPr id="14" name="Google Shape;14;p2"/>
                    <p:cNvSpPr/>
                    <p:nvPr/>
                  </p:nvSpPr>
                  <p:spPr>
                    <a:xfrm>
                      <a:off x="6315683" y="-289795"/>
                      <a:ext cx="2446580" cy="1319345"/>
                    </a:xfrm>
                    <a:custGeom>
                      <a:avLst/>
                      <a:gdLst/>
                      <a:ahLst/>
                      <a:cxnLst/>
                      <a:rect l="l" t="t" r="r" b="b"/>
                      <a:pathLst>
                        <a:path w="17320" h="9340" extrusionOk="0">
                          <a:moveTo>
                            <a:pt x="9288" y="0"/>
                          </a:moveTo>
                          <a:cubicBezTo>
                            <a:pt x="8227" y="0"/>
                            <a:pt x="7158" y="128"/>
                            <a:pt x="6141" y="370"/>
                          </a:cubicBezTo>
                          <a:cubicBezTo>
                            <a:pt x="4813" y="696"/>
                            <a:pt x="3409" y="1222"/>
                            <a:pt x="2557" y="2350"/>
                          </a:cubicBezTo>
                          <a:cubicBezTo>
                            <a:pt x="2106" y="2926"/>
                            <a:pt x="2006" y="3628"/>
                            <a:pt x="1830" y="4330"/>
                          </a:cubicBezTo>
                          <a:cubicBezTo>
                            <a:pt x="1755" y="4731"/>
                            <a:pt x="1580" y="5082"/>
                            <a:pt x="1329" y="5433"/>
                          </a:cubicBezTo>
                          <a:cubicBezTo>
                            <a:pt x="1104" y="5733"/>
                            <a:pt x="828" y="6009"/>
                            <a:pt x="627" y="6335"/>
                          </a:cubicBezTo>
                          <a:cubicBezTo>
                            <a:pt x="226" y="6886"/>
                            <a:pt x="1" y="7588"/>
                            <a:pt x="377" y="8215"/>
                          </a:cubicBezTo>
                          <a:cubicBezTo>
                            <a:pt x="477" y="8365"/>
                            <a:pt x="602" y="8515"/>
                            <a:pt x="728" y="8616"/>
                          </a:cubicBezTo>
                          <a:cubicBezTo>
                            <a:pt x="953" y="9017"/>
                            <a:pt x="1455" y="9217"/>
                            <a:pt x="1931" y="9267"/>
                          </a:cubicBezTo>
                          <a:cubicBezTo>
                            <a:pt x="2329" y="9324"/>
                            <a:pt x="2733" y="9340"/>
                            <a:pt x="3138" y="9340"/>
                          </a:cubicBezTo>
                          <a:cubicBezTo>
                            <a:pt x="3623" y="9340"/>
                            <a:pt x="4109" y="9317"/>
                            <a:pt x="4587" y="9317"/>
                          </a:cubicBezTo>
                          <a:cubicBezTo>
                            <a:pt x="6317" y="9317"/>
                            <a:pt x="8096" y="9117"/>
                            <a:pt x="9800" y="8816"/>
                          </a:cubicBezTo>
                          <a:cubicBezTo>
                            <a:pt x="11379" y="8565"/>
                            <a:pt x="13034" y="8240"/>
                            <a:pt x="14487" y="7538"/>
                          </a:cubicBezTo>
                          <a:cubicBezTo>
                            <a:pt x="15715" y="6987"/>
                            <a:pt x="17169" y="5934"/>
                            <a:pt x="17269" y="4455"/>
                          </a:cubicBezTo>
                          <a:cubicBezTo>
                            <a:pt x="17319" y="3829"/>
                            <a:pt x="17044" y="3227"/>
                            <a:pt x="16517" y="2876"/>
                          </a:cubicBezTo>
                          <a:cubicBezTo>
                            <a:pt x="16016" y="2525"/>
                            <a:pt x="15389" y="2375"/>
                            <a:pt x="14838" y="2174"/>
                          </a:cubicBezTo>
                          <a:cubicBezTo>
                            <a:pt x="14487" y="2024"/>
                            <a:pt x="14186" y="1849"/>
                            <a:pt x="13911" y="1598"/>
                          </a:cubicBezTo>
                          <a:cubicBezTo>
                            <a:pt x="13635" y="1347"/>
                            <a:pt x="13384" y="1072"/>
                            <a:pt x="13084" y="871"/>
                          </a:cubicBezTo>
                          <a:cubicBezTo>
                            <a:pt x="12482" y="420"/>
                            <a:pt x="11780" y="220"/>
                            <a:pt x="11028" y="119"/>
                          </a:cubicBezTo>
                          <a:cubicBezTo>
                            <a:pt x="10458" y="39"/>
                            <a:pt x="9874" y="0"/>
                            <a:pt x="9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6021603" y="84387"/>
                      <a:ext cx="3373790" cy="5143549"/>
                      <a:chOff x="7040595" y="2720556"/>
                      <a:chExt cx="1293780" cy="1972446"/>
                    </a:xfrm>
                  </p:grpSpPr>
                  <p:sp>
                    <p:nvSpPr>
                      <p:cNvPr id="16" name="Google Shape;16;p2"/>
                      <p:cNvSpPr/>
                      <p:nvPr/>
                    </p:nvSpPr>
                    <p:spPr>
                      <a:xfrm>
                        <a:off x="7040595" y="2925995"/>
                        <a:ext cx="1066062" cy="634984"/>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231309" y="3333808"/>
                        <a:ext cx="687370" cy="158089"/>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21" name="Google Shape;21;p2"/>
                  <p:cNvCxnSpPr/>
                  <p:nvPr/>
                </p:nvCxnSpPr>
                <p:spPr>
                  <a:xfrm>
                    <a:off x="143175" y="3830225"/>
                    <a:ext cx="9000" cy="583200"/>
                  </a:xfrm>
                  <a:prstGeom prst="straightConnector1">
                    <a:avLst/>
                  </a:prstGeom>
                  <a:noFill/>
                  <a:ln w="9525" cap="flat" cmpd="sng">
                    <a:solidFill>
                      <a:schemeClr val="dk1"/>
                    </a:solidFill>
                    <a:prstDash val="solid"/>
                    <a:round/>
                    <a:headEnd type="none" w="med" len="med"/>
                    <a:tailEnd type="none" w="med" len="med"/>
                  </a:ln>
                </p:spPr>
              </p:cxnSp>
            </p:grpSp>
            <p:cxnSp>
              <p:nvCxnSpPr>
                <p:cNvPr id="22" name="Google Shape;22;p2"/>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23" name="Google Shape;23;p2"/>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24" name="Google Shape;24;p2"/>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25" name="Google Shape;25;p2"/>
                <p:cNvSpPr/>
                <p:nvPr/>
              </p:nvSpPr>
              <p:spPr>
                <a:xfrm>
                  <a:off x="1007725" y="1649075"/>
                  <a:ext cx="234600" cy="342025"/>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26" name="Google Shape;26;p2"/>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sp>
            <p:nvSpPr>
              <p:cNvPr id="27" name="Google Shape;27;p2"/>
              <p:cNvSpPr/>
              <p:nvPr/>
            </p:nvSpPr>
            <p:spPr>
              <a:xfrm>
                <a:off x="6933850" y="1350275"/>
                <a:ext cx="376250" cy="322875"/>
              </a:xfrm>
              <a:custGeom>
                <a:avLst/>
                <a:gdLst/>
                <a:ahLst/>
                <a:cxnLst/>
                <a:rect l="l" t="t" r="r" b="b"/>
                <a:pathLst>
                  <a:path w="15050" h="12915" extrusionOk="0">
                    <a:moveTo>
                      <a:pt x="15050" y="0"/>
                    </a:moveTo>
                    <a:cubicBezTo>
                      <a:pt x="14000" y="747"/>
                      <a:pt x="10691" y="3078"/>
                      <a:pt x="8752" y="4483"/>
                    </a:cubicBezTo>
                    <a:cubicBezTo>
                      <a:pt x="6813" y="5888"/>
                      <a:pt x="4678" y="7383"/>
                      <a:pt x="3415" y="8432"/>
                    </a:cubicBezTo>
                    <a:cubicBezTo>
                      <a:pt x="2152" y="9482"/>
                      <a:pt x="1743" y="10033"/>
                      <a:pt x="1174" y="10780"/>
                    </a:cubicBezTo>
                    <a:cubicBezTo>
                      <a:pt x="605" y="11527"/>
                      <a:pt x="196" y="12559"/>
                      <a:pt x="0" y="12915"/>
                    </a:cubicBezTo>
                  </a:path>
                </a:pathLst>
              </a:custGeom>
              <a:noFill/>
              <a:ln w="9525" cap="rnd" cmpd="sng">
                <a:solidFill>
                  <a:schemeClr val="dk1"/>
                </a:solidFill>
                <a:prstDash val="solid"/>
                <a:round/>
                <a:headEnd type="none" w="med" len="med"/>
                <a:tailEnd type="none" w="med" len="med"/>
              </a:ln>
            </p:spPr>
          </p:sp>
        </p:grpSp>
        <p:sp>
          <p:nvSpPr>
            <p:cNvPr id="28" name="Google Shape;28;p2"/>
            <p:cNvSpPr/>
            <p:nvPr/>
          </p:nvSpPr>
          <p:spPr>
            <a:xfrm>
              <a:off x="7468900" y="-88500"/>
              <a:ext cx="267425" cy="296775"/>
            </a:xfrm>
            <a:custGeom>
              <a:avLst/>
              <a:gdLst/>
              <a:ahLst/>
              <a:cxnLst/>
              <a:rect l="l" t="t" r="r" b="b"/>
              <a:pathLst>
                <a:path w="10697" h="11871" extrusionOk="0">
                  <a:moveTo>
                    <a:pt x="0" y="11871"/>
                  </a:moveTo>
                  <a:cubicBezTo>
                    <a:pt x="723" y="10670"/>
                    <a:pt x="2554" y="6642"/>
                    <a:pt x="4337" y="4663"/>
                  </a:cubicBezTo>
                  <a:cubicBezTo>
                    <a:pt x="6120" y="2685"/>
                    <a:pt x="9637" y="777"/>
                    <a:pt x="10697" y="0"/>
                  </a:cubicBezTo>
                </a:path>
              </a:pathLst>
            </a:custGeom>
            <a:noFill/>
            <a:ln w="9525" cap="rnd" cmpd="sng">
              <a:solidFill>
                <a:schemeClr val="dk1"/>
              </a:solidFill>
              <a:prstDash val="solid"/>
              <a:round/>
              <a:headEnd type="none" w="med" len="med"/>
              <a:tailEnd type="none" w="med" len="med"/>
            </a:ln>
          </p:spPr>
        </p:sp>
      </p:grpSp>
      <p:grpSp>
        <p:nvGrpSpPr>
          <p:cNvPr id="29" name="Google Shape;29;p2"/>
          <p:cNvGrpSpPr/>
          <p:nvPr/>
        </p:nvGrpSpPr>
        <p:grpSpPr>
          <a:xfrm>
            <a:off x="-1120617" y="4599731"/>
            <a:ext cx="11777241" cy="671157"/>
            <a:chOff x="-1120617" y="4599731"/>
            <a:chExt cx="11777241" cy="671157"/>
          </a:xfrm>
        </p:grpSpPr>
        <p:sp>
          <p:nvSpPr>
            <p:cNvPr id="30" name="Google Shape;30;p2"/>
            <p:cNvSpPr/>
            <p:nvPr/>
          </p:nvSpPr>
          <p:spPr>
            <a:xfrm>
              <a:off x="-429975" y="4672388"/>
              <a:ext cx="9695100" cy="59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flipH="1">
              <a:off x="-1120617" y="4599731"/>
              <a:ext cx="11777241" cy="419262"/>
              <a:chOff x="-1116350" y="4972775"/>
              <a:chExt cx="11777241" cy="250425"/>
            </a:xfrm>
          </p:grpSpPr>
          <p:sp>
            <p:nvSpPr>
              <p:cNvPr id="32" name="Google Shape;32;p2"/>
              <p:cNvSpPr/>
              <p:nvPr/>
            </p:nvSpPr>
            <p:spPr>
              <a:xfrm rot="10800000" flipH="1">
                <a:off x="-111635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0800000" flipH="1">
                <a:off x="-5603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613625"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80745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6589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 name="Google Shape;37;p2"/>
          <p:cNvGrpSpPr/>
          <p:nvPr/>
        </p:nvGrpSpPr>
        <p:grpSpPr>
          <a:xfrm>
            <a:off x="-1870122" y="-913632"/>
            <a:ext cx="3373790" cy="5517730"/>
            <a:chOff x="-1419722" y="-275482"/>
            <a:chExt cx="3373790" cy="5517730"/>
          </a:xfrm>
        </p:grpSpPr>
        <p:grpSp>
          <p:nvGrpSpPr>
            <p:cNvPr id="38" name="Google Shape;38;p2"/>
            <p:cNvGrpSpPr/>
            <p:nvPr/>
          </p:nvGrpSpPr>
          <p:grpSpPr>
            <a:xfrm>
              <a:off x="-1419722" y="-275482"/>
              <a:ext cx="3373790" cy="5517730"/>
              <a:chOff x="-1419722" y="-275482"/>
              <a:chExt cx="3373790" cy="5517730"/>
            </a:xfrm>
          </p:grpSpPr>
          <p:grpSp>
            <p:nvGrpSpPr>
              <p:cNvPr id="39" name="Google Shape;39;p2"/>
              <p:cNvGrpSpPr/>
              <p:nvPr/>
            </p:nvGrpSpPr>
            <p:grpSpPr>
              <a:xfrm>
                <a:off x="-1419722" y="-275482"/>
                <a:ext cx="3373790" cy="5517730"/>
                <a:chOff x="6021603" y="-289795"/>
                <a:chExt cx="3373790" cy="5517730"/>
              </a:xfrm>
            </p:grpSpPr>
            <p:sp>
              <p:nvSpPr>
                <p:cNvPr id="40" name="Google Shape;40;p2"/>
                <p:cNvSpPr/>
                <p:nvPr/>
              </p:nvSpPr>
              <p:spPr>
                <a:xfrm>
                  <a:off x="6315683" y="-289795"/>
                  <a:ext cx="2446580" cy="1319345"/>
                </a:xfrm>
                <a:custGeom>
                  <a:avLst/>
                  <a:gdLst/>
                  <a:ahLst/>
                  <a:cxnLst/>
                  <a:rect l="l" t="t" r="r" b="b"/>
                  <a:pathLst>
                    <a:path w="17320" h="9340" extrusionOk="0">
                      <a:moveTo>
                        <a:pt x="9288" y="0"/>
                      </a:moveTo>
                      <a:cubicBezTo>
                        <a:pt x="8227" y="0"/>
                        <a:pt x="7158" y="128"/>
                        <a:pt x="6141" y="370"/>
                      </a:cubicBezTo>
                      <a:cubicBezTo>
                        <a:pt x="4813" y="696"/>
                        <a:pt x="3409" y="1222"/>
                        <a:pt x="2557" y="2350"/>
                      </a:cubicBezTo>
                      <a:cubicBezTo>
                        <a:pt x="2106" y="2926"/>
                        <a:pt x="2006" y="3628"/>
                        <a:pt x="1830" y="4330"/>
                      </a:cubicBezTo>
                      <a:cubicBezTo>
                        <a:pt x="1755" y="4731"/>
                        <a:pt x="1580" y="5082"/>
                        <a:pt x="1329" y="5433"/>
                      </a:cubicBezTo>
                      <a:cubicBezTo>
                        <a:pt x="1104" y="5733"/>
                        <a:pt x="828" y="6009"/>
                        <a:pt x="627" y="6335"/>
                      </a:cubicBezTo>
                      <a:cubicBezTo>
                        <a:pt x="226" y="6886"/>
                        <a:pt x="1" y="7588"/>
                        <a:pt x="377" y="8215"/>
                      </a:cubicBezTo>
                      <a:cubicBezTo>
                        <a:pt x="477" y="8365"/>
                        <a:pt x="602" y="8515"/>
                        <a:pt x="728" y="8616"/>
                      </a:cubicBezTo>
                      <a:cubicBezTo>
                        <a:pt x="953" y="9017"/>
                        <a:pt x="1455" y="9217"/>
                        <a:pt x="1931" y="9267"/>
                      </a:cubicBezTo>
                      <a:cubicBezTo>
                        <a:pt x="2329" y="9324"/>
                        <a:pt x="2733" y="9340"/>
                        <a:pt x="3138" y="9340"/>
                      </a:cubicBezTo>
                      <a:cubicBezTo>
                        <a:pt x="3623" y="9340"/>
                        <a:pt x="4109" y="9317"/>
                        <a:pt x="4587" y="9317"/>
                      </a:cubicBezTo>
                      <a:cubicBezTo>
                        <a:pt x="6317" y="9317"/>
                        <a:pt x="8096" y="9117"/>
                        <a:pt x="9800" y="8816"/>
                      </a:cubicBezTo>
                      <a:cubicBezTo>
                        <a:pt x="11379" y="8565"/>
                        <a:pt x="13034" y="8240"/>
                        <a:pt x="14487" y="7538"/>
                      </a:cubicBezTo>
                      <a:cubicBezTo>
                        <a:pt x="15715" y="6987"/>
                        <a:pt x="17169" y="5934"/>
                        <a:pt x="17269" y="4455"/>
                      </a:cubicBezTo>
                      <a:cubicBezTo>
                        <a:pt x="17319" y="3829"/>
                        <a:pt x="17044" y="3227"/>
                        <a:pt x="16517" y="2876"/>
                      </a:cubicBezTo>
                      <a:cubicBezTo>
                        <a:pt x="16016" y="2525"/>
                        <a:pt x="15389" y="2375"/>
                        <a:pt x="14838" y="2174"/>
                      </a:cubicBezTo>
                      <a:cubicBezTo>
                        <a:pt x="14487" y="2024"/>
                        <a:pt x="14186" y="1849"/>
                        <a:pt x="13911" y="1598"/>
                      </a:cubicBezTo>
                      <a:cubicBezTo>
                        <a:pt x="13635" y="1347"/>
                        <a:pt x="13384" y="1072"/>
                        <a:pt x="13084" y="871"/>
                      </a:cubicBezTo>
                      <a:cubicBezTo>
                        <a:pt x="12482" y="420"/>
                        <a:pt x="11780" y="220"/>
                        <a:pt x="11028" y="119"/>
                      </a:cubicBezTo>
                      <a:cubicBezTo>
                        <a:pt x="10458" y="39"/>
                        <a:pt x="9874" y="0"/>
                        <a:pt x="9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2"/>
                <p:cNvGrpSpPr/>
                <p:nvPr/>
              </p:nvGrpSpPr>
              <p:grpSpPr>
                <a:xfrm>
                  <a:off x="6021603" y="84387"/>
                  <a:ext cx="3373790" cy="5143549"/>
                  <a:chOff x="7040595" y="2720556"/>
                  <a:chExt cx="1293780" cy="1972446"/>
                </a:xfrm>
              </p:grpSpPr>
              <p:sp>
                <p:nvSpPr>
                  <p:cNvPr id="42" name="Google Shape;42;p2"/>
                  <p:cNvSpPr/>
                  <p:nvPr/>
                </p:nvSpPr>
                <p:spPr>
                  <a:xfrm>
                    <a:off x="7040595" y="2925995"/>
                    <a:ext cx="1066062" cy="634984"/>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231309" y="3333808"/>
                    <a:ext cx="687370" cy="158089"/>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47" name="Google Shape;47;p2"/>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48" name="Google Shape;48;p2"/>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49" name="Google Shape;49;p2"/>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50" name="Google Shape;50;p2"/>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51" name="Google Shape;51;p2"/>
            <p:cNvSpPr/>
            <p:nvPr/>
          </p:nvSpPr>
          <p:spPr>
            <a:xfrm>
              <a:off x="1007725" y="1649075"/>
              <a:ext cx="234600" cy="342025"/>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52" name="Google Shape;52;p2"/>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sp>
        <p:nvSpPr>
          <p:cNvPr id="53" name="Google Shape;53;p2"/>
          <p:cNvSpPr txBox="1">
            <a:spLocks noGrp="1"/>
          </p:cNvSpPr>
          <p:nvPr>
            <p:ph type="ctrTitle"/>
          </p:nvPr>
        </p:nvSpPr>
        <p:spPr>
          <a:xfrm>
            <a:off x="713100" y="1088725"/>
            <a:ext cx="4647600" cy="2678100"/>
          </a:xfrm>
          <a:prstGeom prst="rect">
            <a:avLst/>
          </a:prstGeom>
        </p:spPr>
        <p:txBody>
          <a:bodyPr spcFirstLastPara="1" wrap="square" lIns="91425" tIns="91425" rIns="91425" bIns="91425" anchor="ctr" anchorCtr="0">
            <a:noAutofit/>
          </a:bodyPr>
          <a:lstStyle>
            <a:lvl1pPr lvl="0" algn="l">
              <a:lnSpc>
                <a:spcPct val="80000"/>
              </a:lnSpc>
              <a:spcBef>
                <a:spcPts val="0"/>
              </a:spcBef>
              <a:spcAft>
                <a:spcPts val="0"/>
              </a:spcAft>
              <a:buClr>
                <a:srgbClr val="191919"/>
              </a:buClr>
              <a:buSzPts val="5200"/>
              <a:buNone/>
              <a:defRPr sz="73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54" name="Google Shape;54;p2"/>
          <p:cNvSpPr txBox="1">
            <a:spLocks noGrp="1"/>
          </p:cNvSpPr>
          <p:nvPr>
            <p:ph type="subTitle" idx="1"/>
          </p:nvPr>
        </p:nvSpPr>
        <p:spPr>
          <a:xfrm>
            <a:off x="713169" y="3460825"/>
            <a:ext cx="4647600" cy="475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atin typeface="Actor"/>
                <a:ea typeface="Actor"/>
                <a:cs typeface="Actor"/>
                <a:sym typeface="Actor"/>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55" name="Google Shape;55;p2"/>
          <p:cNvGrpSpPr/>
          <p:nvPr/>
        </p:nvGrpSpPr>
        <p:grpSpPr>
          <a:xfrm>
            <a:off x="2274800" y="187503"/>
            <a:ext cx="6715417" cy="2326112"/>
            <a:chOff x="2274800" y="187503"/>
            <a:chExt cx="6715417" cy="2326112"/>
          </a:xfrm>
        </p:grpSpPr>
        <p:sp>
          <p:nvSpPr>
            <p:cNvPr id="56" name="Google Shape;56;p2"/>
            <p:cNvSpPr/>
            <p:nvPr/>
          </p:nvSpPr>
          <p:spPr>
            <a:xfrm>
              <a:off x="8877773" y="2451115"/>
              <a:ext cx="112444" cy="62500"/>
            </a:xfrm>
            <a:custGeom>
              <a:avLst/>
              <a:gdLst/>
              <a:ahLst/>
              <a:cxnLst/>
              <a:rect l="l" t="t" r="r" b="b"/>
              <a:pathLst>
                <a:path w="2758" h="1533" extrusionOk="0">
                  <a:moveTo>
                    <a:pt x="574" y="1"/>
                  </a:moveTo>
                  <a:cubicBezTo>
                    <a:pt x="415" y="1"/>
                    <a:pt x="256" y="19"/>
                    <a:pt x="101" y="58"/>
                  </a:cubicBezTo>
                  <a:cubicBezTo>
                    <a:pt x="26" y="83"/>
                    <a:pt x="1" y="158"/>
                    <a:pt x="51" y="208"/>
                  </a:cubicBezTo>
                  <a:cubicBezTo>
                    <a:pt x="201" y="434"/>
                    <a:pt x="377" y="685"/>
                    <a:pt x="628" y="860"/>
                  </a:cubicBezTo>
                  <a:cubicBezTo>
                    <a:pt x="1007" y="1300"/>
                    <a:pt x="1610" y="1532"/>
                    <a:pt x="2207" y="1532"/>
                  </a:cubicBezTo>
                  <a:cubicBezTo>
                    <a:pt x="2359" y="1532"/>
                    <a:pt x="2510" y="1517"/>
                    <a:pt x="2658" y="1487"/>
                  </a:cubicBezTo>
                  <a:cubicBezTo>
                    <a:pt x="2733" y="1461"/>
                    <a:pt x="2758" y="1386"/>
                    <a:pt x="2708" y="1311"/>
                  </a:cubicBezTo>
                  <a:cubicBezTo>
                    <a:pt x="2326" y="549"/>
                    <a:pt x="1444" y="1"/>
                    <a:pt x="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flipH="1">
              <a:off x="2274800" y="449237"/>
              <a:ext cx="139444" cy="180334"/>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flipH="1">
              <a:off x="6596632" y="187503"/>
              <a:ext cx="139444" cy="180334"/>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2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23"/>
        <p:cNvGrpSpPr/>
        <p:nvPr/>
      </p:nvGrpSpPr>
      <p:grpSpPr>
        <a:xfrm>
          <a:off x="0" y="0"/>
          <a:ext cx="0" cy="0"/>
          <a:chOff x="0" y="0"/>
          <a:chExt cx="0" cy="0"/>
        </a:xfrm>
      </p:grpSpPr>
      <p:grpSp>
        <p:nvGrpSpPr>
          <p:cNvPr id="624" name="Google Shape;624;p13"/>
          <p:cNvGrpSpPr/>
          <p:nvPr/>
        </p:nvGrpSpPr>
        <p:grpSpPr>
          <a:xfrm>
            <a:off x="157721" y="300125"/>
            <a:ext cx="8739507" cy="1883656"/>
            <a:chOff x="157721" y="300125"/>
            <a:chExt cx="8739507" cy="1883656"/>
          </a:xfrm>
        </p:grpSpPr>
        <p:sp>
          <p:nvSpPr>
            <p:cNvPr id="625" name="Google Shape;625;p13"/>
            <p:cNvSpPr/>
            <p:nvPr/>
          </p:nvSpPr>
          <p:spPr>
            <a:xfrm rot="-1904764" flipH="1">
              <a:off x="502014" y="376994"/>
              <a:ext cx="343293" cy="179683"/>
            </a:xfrm>
            <a:custGeom>
              <a:avLst/>
              <a:gdLst/>
              <a:ahLst/>
              <a:cxnLst/>
              <a:rect l="l" t="t" r="r" b="b"/>
              <a:pathLst>
                <a:path w="9020" h="4721" extrusionOk="0">
                  <a:moveTo>
                    <a:pt x="6993" y="1"/>
                  </a:moveTo>
                  <a:cubicBezTo>
                    <a:pt x="5915" y="1"/>
                    <a:pt x="4844" y="250"/>
                    <a:pt x="3856" y="709"/>
                  </a:cubicBezTo>
                  <a:cubicBezTo>
                    <a:pt x="3530" y="859"/>
                    <a:pt x="3230" y="1035"/>
                    <a:pt x="2929" y="1235"/>
                  </a:cubicBezTo>
                  <a:cubicBezTo>
                    <a:pt x="2728" y="1360"/>
                    <a:pt x="2528" y="1511"/>
                    <a:pt x="2352" y="1636"/>
                  </a:cubicBezTo>
                  <a:cubicBezTo>
                    <a:pt x="1425" y="2338"/>
                    <a:pt x="648" y="3215"/>
                    <a:pt x="97" y="4243"/>
                  </a:cubicBezTo>
                  <a:cubicBezTo>
                    <a:pt x="1" y="4435"/>
                    <a:pt x="112" y="4720"/>
                    <a:pt x="343" y="4720"/>
                  </a:cubicBezTo>
                  <a:cubicBezTo>
                    <a:pt x="353" y="4720"/>
                    <a:pt x="363" y="4720"/>
                    <a:pt x="373" y="4719"/>
                  </a:cubicBezTo>
                  <a:cubicBezTo>
                    <a:pt x="1776" y="4644"/>
                    <a:pt x="3205" y="4268"/>
                    <a:pt x="4508" y="3792"/>
                  </a:cubicBezTo>
                  <a:cubicBezTo>
                    <a:pt x="5786" y="3315"/>
                    <a:pt x="7165" y="2739"/>
                    <a:pt x="8267" y="1912"/>
                  </a:cubicBezTo>
                  <a:cubicBezTo>
                    <a:pt x="8668" y="1586"/>
                    <a:pt x="9019" y="1060"/>
                    <a:pt x="8693" y="558"/>
                  </a:cubicBezTo>
                  <a:cubicBezTo>
                    <a:pt x="8393" y="82"/>
                    <a:pt x="7766" y="32"/>
                    <a:pt x="7290" y="7"/>
                  </a:cubicBezTo>
                  <a:cubicBezTo>
                    <a:pt x="7191" y="3"/>
                    <a:pt x="7092" y="1"/>
                    <a:pt x="69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rot="10081459" flipH="1">
              <a:off x="469498" y="1158441"/>
              <a:ext cx="102117" cy="203740"/>
            </a:xfrm>
            <a:custGeom>
              <a:avLst/>
              <a:gdLst/>
              <a:ahLst/>
              <a:cxnLst/>
              <a:rect l="l" t="t" r="r" b="b"/>
              <a:pathLst>
                <a:path w="2683" h="5353" extrusionOk="0">
                  <a:moveTo>
                    <a:pt x="2271" y="1"/>
                  </a:moveTo>
                  <a:cubicBezTo>
                    <a:pt x="2231" y="1"/>
                    <a:pt x="2191" y="14"/>
                    <a:pt x="2156" y="43"/>
                  </a:cubicBezTo>
                  <a:cubicBezTo>
                    <a:pt x="1203" y="770"/>
                    <a:pt x="502" y="1873"/>
                    <a:pt x="301" y="3051"/>
                  </a:cubicBezTo>
                  <a:cubicBezTo>
                    <a:pt x="76" y="3727"/>
                    <a:pt x="0" y="4404"/>
                    <a:pt x="0" y="5081"/>
                  </a:cubicBezTo>
                  <a:cubicBezTo>
                    <a:pt x="0" y="5230"/>
                    <a:pt x="126" y="5352"/>
                    <a:pt x="252" y="5352"/>
                  </a:cubicBezTo>
                  <a:cubicBezTo>
                    <a:pt x="295" y="5352"/>
                    <a:pt x="338" y="5338"/>
                    <a:pt x="376" y="5306"/>
                  </a:cubicBezTo>
                  <a:cubicBezTo>
                    <a:pt x="1880" y="4179"/>
                    <a:pt x="2682" y="2123"/>
                    <a:pt x="2532" y="269"/>
                  </a:cubicBezTo>
                  <a:cubicBezTo>
                    <a:pt x="2532" y="135"/>
                    <a:pt x="2400" y="1"/>
                    <a:pt x="2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flipH="1">
              <a:off x="157721" y="1724963"/>
              <a:ext cx="111637" cy="169416"/>
            </a:xfrm>
            <a:custGeom>
              <a:avLst/>
              <a:gdLst/>
              <a:ahLst/>
              <a:cxnLst/>
              <a:rect l="l" t="t" r="r" b="b"/>
              <a:pathLst>
                <a:path w="2933" h="4451" extrusionOk="0">
                  <a:moveTo>
                    <a:pt x="421" y="1"/>
                  </a:moveTo>
                  <a:cubicBezTo>
                    <a:pt x="319" y="1"/>
                    <a:pt x="218" y="57"/>
                    <a:pt x="201" y="160"/>
                  </a:cubicBezTo>
                  <a:cubicBezTo>
                    <a:pt x="0" y="1439"/>
                    <a:pt x="501" y="2867"/>
                    <a:pt x="1554" y="3669"/>
                  </a:cubicBezTo>
                  <a:cubicBezTo>
                    <a:pt x="1830" y="3970"/>
                    <a:pt x="2181" y="4246"/>
                    <a:pt x="2582" y="4421"/>
                  </a:cubicBezTo>
                  <a:cubicBezTo>
                    <a:pt x="2621" y="4441"/>
                    <a:pt x="2662" y="4450"/>
                    <a:pt x="2701" y="4450"/>
                  </a:cubicBezTo>
                  <a:cubicBezTo>
                    <a:pt x="2812" y="4450"/>
                    <a:pt x="2907" y="4375"/>
                    <a:pt x="2907" y="4246"/>
                  </a:cubicBezTo>
                  <a:cubicBezTo>
                    <a:pt x="2933" y="2541"/>
                    <a:pt x="2005" y="887"/>
                    <a:pt x="552" y="35"/>
                  </a:cubicBezTo>
                  <a:cubicBezTo>
                    <a:pt x="513" y="12"/>
                    <a:pt x="467"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flipH="1">
              <a:off x="8291448" y="376675"/>
              <a:ext cx="156261" cy="202077"/>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flipH="1">
              <a:off x="8776598" y="753307"/>
              <a:ext cx="101354" cy="149834"/>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a:off x="8563920" y="1319328"/>
              <a:ext cx="104259" cy="95070"/>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3"/>
            <p:cNvSpPr/>
            <p:nvPr/>
          </p:nvSpPr>
          <p:spPr>
            <a:xfrm rot="-7805402" flipH="1">
              <a:off x="8691484" y="1957901"/>
              <a:ext cx="156263" cy="202077"/>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13"/>
          <p:cNvGrpSpPr/>
          <p:nvPr/>
        </p:nvGrpSpPr>
        <p:grpSpPr>
          <a:xfrm>
            <a:off x="-1116350" y="4972775"/>
            <a:ext cx="11777241" cy="250425"/>
            <a:chOff x="-1116350" y="4972775"/>
            <a:chExt cx="11777241" cy="250425"/>
          </a:xfrm>
        </p:grpSpPr>
        <p:sp>
          <p:nvSpPr>
            <p:cNvPr id="633" name="Google Shape;633;p13"/>
            <p:cNvSpPr/>
            <p:nvPr/>
          </p:nvSpPr>
          <p:spPr>
            <a:xfrm rot="10800000" flipH="1">
              <a:off x="-111635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rot="10800000" flipH="1">
              <a:off x="-5603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262650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480745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56589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8" name="Google Shape;638;p13"/>
          <p:cNvSpPr txBox="1">
            <a:spLocks noGrp="1"/>
          </p:cNvSpPr>
          <p:nvPr>
            <p:ph type="title"/>
          </p:nvPr>
        </p:nvSpPr>
        <p:spPr>
          <a:xfrm>
            <a:off x="720000" y="1850225"/>
            <a:ext cx="2069100" cy="4203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39" name="Google Shape;639;p13"/>
          <p:cNvSpPr txBox="1">
            <a:spLocks noGrp="1"/>
          </p:cNvSpPr>
          <p:nvPr>
            <p:ph type="title" idx="2" hasCustomPrompt="1"/>
          </p:nvPr>
        </p:nvSpPr>
        <p:spPr>
          <a:xfrm>
            <a:off x="1307550" y="1425163"/>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40" name="Google Shape;640;p13"/>
          <p:cNvSpPr txBox="1">
            <a:spLocks noGrp="1"/>
          </p:cNvSpPr>
          <p:nvPr>
            <p:ph type="subTitle" idx="1"/>
          </p:nvPr>
        </p:nvSpPr>
        <p:spPr>
          <a:xfrm>
            <a:off x="720000" y="2270475"/>
            <a:ext cx="2069100" cy="45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41" name="Google Shape;641;p13"/>
          <p:cNvSpPr txBox="1">
            <a:spLocks noGrp="1"/>
          </p:cNvSpPr>
          <p:nvPr>
            <p:ph type="title" idx="3"/>
          </p:nvPr>
        </p:nvSpPr>
        <p:spPr>
          <a:xfrm>
            <a:off x="3537450" y="1850225"/>
            <a:ext cx="2069100" cy="4203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42" name="Google Shape;642;p13"/>
          <p:cNvSpPr txBox="1">
            <a:spLocks noGrp="1"/>
          </p:cNvSpPr>
          <p:nvPr>
            <p:ph type="title" idx="4" hasCustomPrompt="1"/>
          </p:nvPr>
        </p:nvSpPr>
        <p:spPr>
          <a:xfrm>
            <a:off x="4125000" y="1425163"/>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43" name="Google Shape;643;p13"/>
          <p:cNvSpPr txBox="1">
            <a:spLocks noGrp="1"/>
          </p:cNvSpPr>
          <p:nvPr>
            <p:ph type="subTitle" idx="5"/>
          </p:nvPr>
        </p:nvSpPr>
        <p:spPr>
          <a:xfrm>
            <a:off x="3537450" y="2270475"/>
            <a:ext cx="2069100" cy="45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44" name="Google Shape;644;p13"/>
          <p:cNvSpPr txBox="1">
            <a:spLocks noGrp="1"/>
          </p:cNvSpPr>
          <p:nvPr>
            <p:ph type="title" idx="6"/>
          </p:nvPr>
        </p:nvSpPr>
        <p:spPr>
          <a:xfrm>
            <a:off x="6354900" y="1850225"/>
            <a:ext cx="2069100" cy="4203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45" name="Google Shape;645;p13"/>
          <p:cNvSpPr txBox="1">
            <a:spLocks noGrp="1"/>
          </p:cNvSpPr>
          <p:nvPr>
            <p:ph type="title" idx="7" hasCustomPrompt="1"/>
          </p:nvPr>
        </p:nvSpPr>
        <p:spPr>
          <a:xfrm>
            <a:off x="6942450" y="1425163"/>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46" name="Google Shape;646;p13"/>
          <p:cNvSpPr txBox="1">
            <a:spLocks noGrp="1"/>
          </p:cNvSpPr>
          <p:nvPr>
            <p:ph type="subTitle" idx="8"/>
          </p:nvPr>
        </p:nvSpPr>
        <p:spPr>
          <a:xfrm>
            <a:off x="6354900" y="2270475"/>
            <a:ext cx="2069100" cy="45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47" name="Google Shape;647;p13"/>
          <p:cNvSpPr txBox="1">
            <a:spLocks noGrp="1"/>
          </p:cNvSpPr>
          <p:nvPr>
            <p:ph type="title" idx="9"/>
          </p:nvPr>
        </p:nvSpPr>
        <p:spPr>
          <a:xfrm>
            <a:off x="713100" y="3639575"/>
            <a:ext cx="2069100" cy="4203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48" name="Google Shape;648;p13"/>
          <p:cNvSpPr txBox="1">
            <a:spLocks noGrp="1"/>
          </p:cNvSpPr>
          <p:nvPr>
            <p:ph type="title" idx="13" hasCustomPrompt="1"/>
          </p:nvPr>
        </p:nvSpPr>
        <p:spPr>
          <a:xfrm>
            <a:off x="1300650" y="3214788"/>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649" name="Google Shape;649;p13"/>
          <p:cNvSpPr txBox="1">
            <a:spLocks noGrp="1"/>
          </p:cNvSpPr>
          <p:nvPr>
            <p:ph type="subTitle" idx="14"/>
          </p:nvPr>
        </p:nvSpPr>
        <p:spPr>
          <a:xfrm>
            <a:off x="713100" y="4059900"/>
            <a:ext cx="2069100" cy="45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50" name="Google Shape;650;p13"/>
          <p:cNvSpPr txBox="1">
            <a:spLocks noGrp="1"/>
          </p:cNvSpPr>
          <p:nvPr>
            <p:ph type="title" idx="15"/>
          </p:nvPr>
        </p:nvSpPr>
        <p:spPr>
          <a:xfrm>
            <a:off x="3530550" y="3639575"/>
            <a:ext cx="2069100" cy="4203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51" name="Google Shape;651;p13"/>
          <p:cNvSpPr txBox="1">
            <a:spLocks noGrp="1"/>
          </p:cNvSpPr>
          <p:nvPr>
            <p:ph type="title" idx="16" hasCustomPrompt="1"/>
          </p:nvPr>
        </p:nvSpPr>
        <p:spPr>
          <a:xfrm>
            <a:off x="4118100" y="3214788"/>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652" name="Google Shape;652;p13"/>
          <p:cNvSpPr txBox="1">
            <a:spLocks noGrp="1"/>
          </p:cNvSpPr>
          <p:nvPr>
            <p:ph type="subTitle" idx="17"/>
          </p:nvPr>
        </p:nvSpPr>
        <p:spPr>
          <a:xfrm>
            <a:off x="3530550" y="4059900"/>
            <a:ext cx="2069100" cy="45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53" name="Google Shape;653;p13"/>
          <p:cNvSpPr txBox="1">
            <a:spLocks noGrp="1"/>
          </p:cNvSpPr>
          <p:nvPr>
            <p:ph type="title" idx="1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654"/>
        <p:cNvGrpSpPr/>
        <p:nvPr/>
      </p:nvGrpSpPr>
      <p:grpSpPr>
        <a:xfrm>
          <a:off x="0" y="0"/>
          <a:ext cx="0" cy="0"/>
          <a:chOff x="0" y="0"/>
          <a:chExt cx="0" cy="0"/>
        </a:xfrm>
      </p:grpSpPr>
      <p:grpSp>
        <p:nvGrpSpPr>
          <p:cNvPr id="655" name="Google Shape;655;p14"/>
          <p:cNvGrpSpPr/>
          <p:nvPr/>
        </p:nvGrpSpPr>
        <p:grpSpPr>
          <a:xfrm>
            <a:off x="-1158547" y="-374232"/>
            <a:ext cx="3373790" cy="5517730"/>
            <a:chOff x="-1158547" y="-374232"/>
            <a:chExt cx="3373790" cy="5517730"/>
          </a:xfrm>
        </p:grpSpPr>
        <p:grpSp>
          <p:nvGrpSpPr>
            <p:cNvPr id="656" name="Google Shape;656;p14"/>
            <p:cNvGrpSpPr/>
            <p:nvPr/>
          </p:nvGrpSpPr>
          <p:grpSpPr>
            <a:xfrm>
              <a:off x="-1158547" y="-374232"/>
              <a:ext cx="3373790" cy="5517730"/>
              <a:chOff x="-1419722" y="-275482"/>
              <a:chExt cx="3373790" cy="5517730"/>
            </a:xfrm>
          </p:grpSpPr>
          <p:grpSp>
            <p:nvGrpSpPr>
              <p:cNvPr id="657" name="Google Shape;657;p14"/>
              <p:cNvGrpSpPr/>
              <p:nvPr/>
            </p:nvGrpSpPr>
            <p:grpSpPr>
              <a:xfrm>
                <a:off x="-1419722" y="-275482"/>
                <a:ext cx="3373790" cy="5517730"/>
                <a:chOff x="-1419722" y="-275482"/>
                <a:chExt cx="3373790" cy="5517730"/>
              </a:xfrm>
            </p:grpSpPr>
            <p:grpSp>
              <p:nvGrpSpPr>
                <p:cNvPr id="658" name="Google Shape;658;p14"/>
                <p:cNvGrpSpPr/>
                <p:nvPr/>
              </p:nvGrpSpPr>
              <p:grpSpPr>
                <a:xfrm>
                  <a:off x="-1419722" y="-275482"/>
                  <a:ext cx="3373790" cy="5517730"/>
                  <a:chOff x="6021603" y="-289795"/>
                  <a:chExt cx="3373790" cy="5517730"/>
                </a:xfrm>
              </p:grpSpPr>
              <p:sp>
                <p:nvSpPr>
                  <p:cNvPr id="659" name="Google Shape;659;p14"/>
                  <p:cNvSpPr/>
                  <p:nvPr/>
                </p:nvSpPr>
                <p:spPr>
                  <a:xfrm>
                    <a:off x="6315683" y="-289795"/>
                    <a:ext cx="2446580" cy="1319345"/>
                  </a:xfrm>
                  <a:custGeom>
                    <a:avLst/>
                    <a:gdLst/>
                    <a:ahLst/>
                    <a:cxnLst/>
                    <a:rect l="l" t="t" r="r" b="b"/>
                    <a:pathLst>
                      <a:path w="17320" h="9340" extrusionOk="0">
                        <a:moveTo>
                          <a:pt x="9288" y="0"/>
                        </a:moveTo>
                        <a:cubicBezTo>
                          <a:pt x="8227" y="0"/>
                          <a:pt x="7158" y="128"/>
                          <a:pt x="6141" y="370"/>
                        </a:cubicBezTo>
                        <a:cubicBezTo>
                          <a:pt x="4813" y="696"/>
                          <a:pt x="3409" y="1222"/>
                          <a:pt x="2557" y="2350"/>
                        </a:cubicBezTo>
                        <a:cubicBezTo>
                          <a:pt x="2106" y="2926"/>
                          <a:pt x="2006" y="3628"/>
                          <a:pt x="1830" y="4330"/>
                        </a:cubicBezTo>
                        <a:cubicBezTo>
                          <a:pt x="1755" y="4731"/>
                          <a:pt x="1580" y="5082"/>
                          <a:pt x="1329" y="5433"/>
                        </a:cubicBezTo>
                        <a:cubicBezTo>
                          <a:pt x="1104" y="5733"/>
                          <a:pt x="828" y="6009"/>
                          <a:pt x="627" y="6335"/>
                        </a:cubicBezTo>
                        <a:cubicBezTo>
                          <a:pt x="226" y="6886"/>
                          <a:pt x="1" y="7588"/>
                          <a:pt x="377" y="8215"/>
                        </a:cubicBezTo>
                        <a:cubicBezTo>
                          <a:pt x="477" y="8365"/>
                          <a:pt x="602" y="8515"/>
                          <a:pt x="728" y="8616"/>
                        </a:cubicBezTo>
                        <a:cubicBezTo>
                          <a:pt x="953" y="9017"/>
                          <a:pt x="1455" y="9217"/>
                          <a:pt x="1931" y="9267"/>
                        </a:cubicBezTo>
                        <a:cubicBezTo>
                          <a:pt x="2329" y="9324"/>
                          <a:pt x="2733" y="9340"/>
                          <a:pt x="3138" y="9340"/>
                        </a:cubicBezTo>
                        <a:cubicBezTo>
                          <a:pt x="3623" y="9340"/>
                          <a:pt x="4109" y="9317"/>
                          <a:pt x="4587" y="9317"/>
                        </a:cubicBezTo>
                        <a:cubicBezTo>
                          <a:pt x="6317" y="9317"/>
                          <a:pt x="8096" y="9117"/>
                          <a:pt x="9800" y="8816"/>
                        </a:cubicBezTo>
                        <a:cubicBezTo>
                          <a:pt x="11379" y="8565"/>
                          <a:pt x="13034" y="8240"/>
                          <a:pt x="14487" y="7538"/>
                        </a:cubicBezTo>
                        <a:cubicBezTo>
                          <a:pt x="15715" y="6987"/>
                          <a:pt x="17169" y="5934"/>
                          <a:pt x="17269" y="4455"/>
                        </a:cubicBezTo>
                        <a:cubicBezTo>
                          <a:pt x="17319" y="3829"/>
                          <a:pt x="17044" y="3227"/>
                          <a:pt x="16517" y="2876"/>
                        </a:cubicBezTo>
                        <a:cubicBezTo>
                          <a:pt x="16016" y="2525"/>
                          <a:pt x="15389" y="2375"/>
                          <a:pt x="14838" y="2174"/>
                        </a:cubicBezTo>
                        <a:cubicBezTo>
                          <a:pt x="14487" y="2024"/>
                          <a:pt x="14186" y="1849"/>
                          <a:pt x="13911" y="1598"/>
                        </a:cubicBezTo>
                        <a:cubicBezTo>
                          <a:pt x="13635" y="1347"/>
                          <a:pt x="13384" y="1072"/>
                          <a:pt x="13084" y="871"/>
                        </a:cubicBezTo>
                        <a:cubicBezTo>
                          <a:pt x="12482" y="420"/>
                          <a:pt x="11780" y="220"/>
                          <a:pt x="11028" y="119"/>
                        </a:cubicBezTo>
                        <a:cubicBezTo>
                          <a:pt x="10458" y="39"/>
                          <a:pt x="9874" y="0"/>
                          <a:pt x="9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14"/>
                  <p:cNvGrpSpPr/>
                  <p:nvPr/>
                </p:nvGrpSpPr>
                <p:grpSpPr>
                  <a:xfrm>
                    <a:off x="6021603" y="84387"/>
                    <a:ext cx="3373790" cy="5143549"/>
                    <a:chOff x="7040595" y="2720556"/>
                    <a:chExt cx="1293780" cy="1972446"/>
                  </a:xfrm>
                </p:grpSpPr>
                <p:sp>
                  <p:nvSpPr>
                    <p:cNvPr id="661" name="Google Shape;661;p14"/>
                    <p:cNvSpPr/>
                    <p:nvPr/>
                  </p:nvSpPr>
                  <p:spPr>
                    <a:xfrm>
                      <a:off x="7040595" y="2925995"/>
                      <a:ext cx="1066062" cy="634984"/>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7231309" y="3333808"/>
                      <a:ext cx="687370" cy="158089"/>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666" name="Google Shape;666;p14"/>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667" name="Google Shape;667;p14"/>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668" name="Google Shape;668;p14"/>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669" name="Google Shape;669;p14"/>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670" name="Google Shape;670;p14"/>
              <p:cNvSpPr/>
              <p:nvPr/>
            </p:nvSpPr>
            <p:spPr>
              <a:xfrm>
                <a:off x="1007725" y="1649075"/>
                <a:ext cx="234600" cy="342025"/>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671" name="Google Shape;671;p14"/>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sp>
          <p:nvSpPr>
            <p:cNvPr id="672" name="Google Shape;672;p14"/>
            <p:cNvSpPr/>
            <p:nvPr/>
          </p:nvSpPr>
          <p:spPr>
            <a:xfrm>
              <a:off x="-1037381" y="1468525"/>
              <a:ext cx="136800" cy="567550"/>
            </a:xfrm>
            <a:custGeom>
              <a:avLst/>
              <a:gdLst/>
              <a:ahLst/>
              <a:cxnLst/>
              <a:rect l="l" t="t" r="r" b="b"/>
              <a:pathLst>
                <a:path w="5472" h="22702" extrusionOk="0">
                  <a:moveTo>
                    <a:pt x="4239" y="0"/>
                  </a:moveTo>
                  <a:cubicBezTo>
                    <a:pt x="3606" y="1199"/>
                    <a:pt x="1037" y="4555"/>
                    <a:pt x="438" y="7191"/>
                  </a:cubicBezTo>
                  <a:cubicBezTo>
                    <a:pt x="-161" y="9828"/>
                    <a:pt x="-195" y="13234"/>
                    <a:pt x="644" y="15819"/>
                  </a:cubicBezTo>
                  <a:cubicBezTo>
                    <a:pt x="1483" y="18404"/>
                    <a:pt x="4667" y="21555"/>
                    <a:pt x="5472" y="22702"/>
                  </a:cubicBezTo>
                </a:path>
              </a:pathLst>
            </a:custGeom>
            <a:noFill/>
            <a:ln w="9525" cap="rnd" cmpd="sng">
              <a:solidFill>
                <a:schemeClr val="dk1"/>
              </a:solidFill>
              <a:prstDash val="solid"/>
              <a:round/>
              <a:headEnd type="none" w="med" len="med"/>
              <a:tailEnd type="none" w="med" len="med"/>
            </a:ln>
          </p:spPr>
        </p:sp>
      </p:grpSp>
      <p:grpSp>
        <p:nvGrpSpPr>
          <p:cNvPr id="673" name="Google Shape;673;p14"/>
          <p:cNvGrpSpPr/>
          <p:nvPr/>
        </p:nvGrpSpPr>
        <p:grpSpPr>
          <a:xfrm>
            <a:off x="-1122575" y="4573825"/>
            <a:ext cx="11777241" cy="697063"/>
            <a:chOff x="-1122575" y="4573825"/>
            <a:chExt cx="11777241" cy="697063"/>
          </a:xfrm>
        </p:grpSpPr>
        <p:sp>
          <p:nvSpPr>
            <p:cNvPr id="674" name="Google Shape;674;p14"/>
            <p:cNvSpPr/>
            <p:nvPr/>
          </p:nvSpPr>
          <p:spPr>
            <a:xfrm>
              <a:off x="-429975" y="4672388"/>
              <a:ext cx="9695100" cy="59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5" name="Google Shape;675;p14"/>
            <p:cNvGrpSpPr/>
            <p:nvPr/>
          </p:nvGrpSpPr>
          <p:grpSpPr>
            <a:xfrm flipH="1">
              <a:off x="-1122575" y="4573825"/>
              <a:ext cx="11777241" cy="250425"/>
              <a:chOff x="-1116350" y="4972775"/>
              <a:chExt cx="11777241" cy="250425"/>
            </a:xfrm>
          </p:grpSpPr>
          <p:sp>
            <p:nvSpPr>
              <p:cNvPr id="676" name="Google Shape;676;p14"/>
              <p:cNvSpPr/>
              <p:nvPr/>
            </p:nvSpPr>
            <p:spPr>
              <a:xfrm rot="10800000" flipH="1">
                <a:off x="-111635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rot="10800000" flipH="1">
                <a:off x="-5603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262650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480745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56589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1" name="Google Shape;681;p14"/>
          <p:cNvGrpSpPr/>
          <p:nvPr/>
        </p:nvGrpSpPr>
        <p:grpSpPr>
          <a:xfrm>
            <a:off x="4837585" y="369949"/>
            <a:ext cx="3920890" cy="4002581"/>
            <a:chOff x="4837585" y="369949"/>
            <a:chExt cx="3920890" cy="4002581"/>
          </a:xfrm>
        </p:grpSpPr>
        <p:sp>
          <p:nvSpPr>
            <p:cNvPr id="682" name="Google Shape;682;p14"/>
            <p:cNvSpPr/>
            <p:nvPr/>
          </p:nvSpPr>
          <p:spPr>
            <a:xfrm flipH="1">
              <a:off x="4837585" y="369949"/>
              <a:ext cx="186890" cy="241694"/>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8571585" y="4031499"/>
              <a:ext cx="186890" cy="241694"/>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rot="3074381" flipH="1">
              <a:off x="6630073" y="4218027"/>
              <a:ext cx="67820" cy="157510"/>
            </a:xfrm>
            <a:custGeom>
              <a:avLst/>
              <a:gdLst/>
              <a:ahLst/>
              <a:cxnLst/>
              <a:rect l="l" t="t" r="r" b="b"/>
              <a:pathLst>
                <a:path w="828" h="1923" extrusionOk="0">
                  <a:moveTo>
                    <a:pt x="242" y="0"/>
                  </a:moveTo>
                  <a:cubicBezTo>
                    <a:pt x="204" y="0"/>
                    <a:pt x="167" y="28"/>
                    <a:pt x="151" y="76"/>
                  </a:cubicBezTo>
                  <a:cubicBezTo>
                    <a:pt x="76" y="302"/>
                    <a:pt x="26" y="553"/>
                    <a:pt x="26" y="803"/>
                  </a:cubicBezTo>
                  <a:cubicBezTo>
                    <a:pt x="1" y="929"/>
                    <a:pt x="26" y="1029"/>
                    <a:pt x="51" y="1154"/>
                  </a:cubicBezTo>
                  <a:cubicBezTo>
                    <a:pt x="76" y="1430"/>
                    <a:pt x="201" y="1706"/>
                    <a:pt x="402" y="1906"/>
                  </a:cubicBezTo>
                  <a:cubicBezTo>
                    <a:pt x="423" y="1916"/>
                    <a:pt x="443" y="1923"/>
                    <a:pt x="462" y="1923"/>
                  </a:cubicBezTo>
                  <a:cubicBezTo>
                    <a:pt x="489" y="1923"/>
                    <a:pt x="512" y="1910"/>
                    <a:pt x="527" y="1881"/>
                  </a:cubicBezTo>
                  <a:cubicBezTo>
                    <a:pt x="828" y="1280"/>
                    <a:pt x="753" y="528"/>
                    <a:pt x="302" y="26"/>
                  </a:cubicBezTo>
                  <a:cubicBezTo>
                    <a:pt x="284" y="9"/>
                    <a:pt x="263"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14"/>
          <p:cNvGrpSpPr/>
          <p:nvPr/>
        </p:nvGrpSpPr>
        <p:grpSpPr>
          <a:xfrm>
            <a:off x="7646079" y="-517043"/>
            <a:ext cx="3050893" cy="4251701"/>
            <a:chOff x="7646079" y="-517043"/>
            <a:chExt cx="3050893" cy="4251701"/>
          </a:xfrm>
        </p:grpSpPr>
        <p:grpSp>
          <p:nvGrpSpPr>
            <p:cNvPr id="686" name="Google Shape;686;p14"/>
            <p:cNvGrpSpPr/>
            <p:nvPr/>
          </p:nvGrpSpPr>
          <p:grpSpPr>
            <a:xfrm rot="-225210">
              <a:off x="7776562" y="-430097"/>
              <a:ext cx="2789927" cy="4077808"/>
              <a:chOff x="-1565010" y="98700"/>
              <a:chExt cx="3519078" cy="5143549"/>
            </a:xfrm>
          </p:grpSpPr>
          <p:grpSp>
            <p:nvGrpSpPr>
              <p:cNvPr id="687" name="Google Shape;687;p14"/>
              <p:cNvGrpSpPr/>
              <p:nvPr/>
            </p:nvGrpSpPr>
            <p:grpSpPr>
              <a:xfrm>
                <a:off x="-1565010" y="98700"/>
                <a:ext cx="3519078" cy="5143549"/>
                <a:chOff x="-1565010" y="98700"/>
                <a:chExt cx="3519078" cy="5143549"/>
              </a:xfrm>
            </p:grpSpPr>
            <p:grpSp>
              <p:nvGrpSpPr>
                <p:cNvPr id="688" name="Google Shape;688;p14"/>
                <p:cNvGrpSpPr/>
                <p:nvPr/>
              </p:nvGrpSpPr>
              <p:grpSpPr>
                <a:xfrm>
                  <a:off x="-1565010" y="98700"/>
                  <a:ext cx="3519078" cy="5143549"/>
                  <a:chOff x="5876315" y="84387"/>
                  <a:chExt cx="3519078" cy="5143549"/>
                </a:xfrm>
              </p:grpSpPr>
              <p:sp>
                <p:nvSpPr>
                  <p:cNvPr id="689" name="Google Shape;689;p14"/>
                  <p:cNvSpPr/>
                  <p:nvPr/>
                </p:nvSpPr>
                <p:spPr>
                  <a:xfrm>
                    <a:off x="5876315" y="98158"/>
                    <a:ext cx="2446580" cy="1319345"/>
                  </a:xfrm>
                  <a:custGeom>
                    <a:avLst/>
                    <a:gdLst/>
                    <a:ahLst/>
                    <a:cxnLst/>
                    <a:rect l="l" t="t" r="r" b="b"/>
                    <a:pathLst>
                      <a:path w="17320" h="9340" extrusionOk="0">
                        <a:moveTo>
                          <a:pt x="9288" y="0"/>
                        </a:moveTo>
                        <a:cubicBezTo>
                          <a:pt x="8227" y="0"/>
                          <a:pt x="7158" y="128"/>
                          <a:pt x="6141" y="370"/>
                        </a:cubicBezTo>
                        <a:cubicBezTo>
                          <a:pt x="4813" y="696"/>
                          <a:pt x="3409" y="1222"/>
                          <a:pt x="2557" y="2350"/>
                        </a:cubicBezTo>
                        <a:cubicBezTo>
                          <a:pt x="2106" y="2926"/>
                          <a:pt x="2006" y="3628"/>
                          <a:pt x="1830" y="4330"/>
                        </a:cubicBezTo>
                        <a:cubicBezTo>
                          <a:pt x="1755" y="4731"/>
                          <a:pt x="1580" y="5082"/>
                          <a:pt x="1329" y="5433"/>
                        </a:cubicBezTo>
                        <a:cubicBezTo>
                          <a:pt x="1104" y="5733"/>
                          <a:pt x="828" y="6009"/>
                          <a:pt x="627" y="6335"/>
                        </a:cubicBezTo>
                        <a:cubicBezTo>
                          <a:pt x="226" y="6886"/>
                          <a:pt x="1" y="7588"/>
                          <a:pt x="377" y="8215"/>
                        </a:cubicBezTo>
                        <a:cubicBezTo>
                          <a:pt x="477" y="8365"/>
                          <a:pt x="602" y="8515"/>
                          <a:pt x="728" y="8616"/>
                        </a:cubicBezTo>
                        <a:cubicBezTo>
                          <a:pt x="953" y="9017"/>
                          <a:pt x="1455" y="9217"/>
                          <a:pt x="1931" y="9267"/>
                        </a:cubicBezTo>
                        <a:cubicBezTo>
                          <a:pt x="2329" y="9324"/>
                          <a:pt x="2733" y="9340"/>
                          <a:pt x="3138" y="9340"/>
                        </a:cubicBezTo>
                        <a:cubicBezTo>
                          <a:pt x="3623" y="9340"/>
                          <a:pt x="4109" y="9317"/>
                          <a:pt x="4587" y="9317"/>
                        </a:cubicBezTo>
                        <a:cubicBezTo>
                          <a:pt x="6317" y="9317"/>
                          <a:pt x="8096" y="9117"/>
                          <a:pt x="9800" y="8816"/>
                        </a:cubicBezTo>
                        <a:cubicBezTo>
                          <a:pt x="11379" y="8565"/>
                          <a:pt x="13034" y="8240"/>
                          <a:pt x="14487" y="7538"/>
                        </a:cubicBezTo>
                        <a:cubicBezTo>
                          <a:pt x="15715" y="6987"/>
                          <a:pt x="17169" y="5934"/>
                          <a:pt x="17269" y="4455"/>
                        </a:cubicBezTo>
                        <a:cubicBezTo>
                          <a:pt x="17319" y="3829"/>
                          <a:pt x="17044" y="3227"/>
                          <a:pt x="16517" y="2876"/>
                        </a:cubicBezTo>
                        <a:cubicBezTo>
                          <a:pt x="16016" y="2525"/>
                          <a:pt x="15389" y="2375"/>
                          <a:pt x="14838" y="2174"/>
                        </a:cubicBezTo>
                        <a:cubicBezTo>
                          <a:pt x="14487" y="2024"/>
                          <a:pt x="14186" y="1849"/>
                          <a:pt x="13911" y="1598"/>
                        </a:cubicBezTo>
                        <a:cubicBezTo>
                          <a:pt x="13635" y="1347"/>
                          <a:pt x="13384" y="1072"/>
                          <a:pt x="13084" y="871"/>
                        </a:cubicBezTo>
                        <a:cubicBezTo>
                          <a:pt x="12482" y="420"/>
                          <a:pt x="11780" y="220"/>
                          <a:pt x="11028" y="119"/>
                        </a:cubicBezTo>
                        <a:cubicBezTo>
                          <a:pt x="10458" y="39"/>
                          <a:pt x="9874" y="0"/>
                          <a:pt x="9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 name="Google Shape;690;p14"/>
                  <p:cNvGrpSpPr/>
                  <p:nvPr/>
                </p:nvGrpSpPr>
                <p:grpSpPr>
                  <a:xfrm>
                    <a:off x="5955699" y="84387"/>
                    <a:ext cx="3439693" cy="5143549"/>
                    <a:chOff x="7015323" y="2720556"/>
                    <a:chExt cx="1319052" cy="1972446"/>
                  </a:xfrm>
                </p:grpSpPr>
                <p:sp>
                  <p:nvSpPr>
                    <p:cNvPr id="691" name="Google Shape;691;p14"/>
                    <p:cNvSpPr/>
                    <p:nvPr/>
                  </p:nvSpPr>
                  <p:spPr>
                    <a:xfrm rot="295376">
                      <a:off x="7040602" y="2925986"/>
                      <a:ext cx="1066050" cy="634977"/>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rot="295376">
                      <a:off x="7216769" y="3333295"/>
                      <a:ext cx="687363" cy="158087"/>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696" name="Google Shape;696;p14"/>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697" name="Google Shape;697;p14"/>
              <p:cNvCxnSpPr/>
              <p:nvPr/>
            </p:nvCxnSpPr>
            <p:spPr>
              <a:xfrm flipH="1">
                <a:off x="514375" y="1254300"/>
                <a:ext cx="31800" cy="287100"/>
              </a:xfrm>
              <a:prstGeom prst="straightConnector1">
                <a:avLst/>
              </a:prstGeom>
              <a:noFill/>
              <a:ln w="9525" cap="flat" cmpd="sng">
                <a:solidFill>
                  <a:schemeClr val="dk1"/>
                </a:solidFill>
                <a:prstDash val="solid"/>
                <a:round/>
                <a:headEnd type="none" w="med" len="med"/>
                <a:tailEnd type="none" w="med" len="med"/>
              </a:ln>
            </p:spPr>
          </p:cxnSp>
          <p:sp>
            <p:nvSpPr>
              <p:cNvPr id="698" name="Google Shape;698;p14"/>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699" name="Google Shape;699;p14"/>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700" name="Google Shape;700;p14"/>
              <p:cNvSpPr/>
              <p:nvPr/>
            </p:nvSpPr>
            <p:spPr>
              <a:xfrm rot="295325">
                <a:off x="972763" y="1746868"/>
                <a:ext cx="234597" cy="342021"/>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701" name="Google Shape;701;p14"/>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sp>
          <p:nvSpPr>
            <p:cNvPr id="702" name="Google Shape;702;p14"/>
            <p:cNvSpPr/>
            <p:nvPr/>
          </p:nvSpPr>
          <p:spPr>
            <a:xfrm>
              <a:off x="7954125" y="-179675"/>
              <a:ext cx="195300" cy="293925"/>
            </a:xfrm>
            <a:custGeom>
              <a:avLst/>
              <a:gdLst/>
              <a:ahLst/>
              <a:cxnLst/>
              <a:rect l="l" t="t" r="r" b="b"/>
              <a:pathLst>
                <a:path w="7812" h="11757" extrusionOk="0">
                  <a:moveTo>
                    <a:pt x="0" y="11757"/>
                  </a:moveTo>
                  <a:cubicBezTo>
                    <a:pt x="444" y="10606"/>
                    <a:pt x="1361" y="6811"/>
                    <a:pt x="2663" y="4851"/>
                  </a:cubicBezTo>
                  <a:cubicBezTo>
                    <a:pt x="3965" y="2892"/>
                    <a:pt x="6954" y="809"/>
                    <a:pt x="7812" y="0"/>
                  </a:cubicBezTo>
                </a:path>
              </a:pathLst>
            </a:custGeom>
            <a:noFill/>
            <a:ln w="9525" cap="rnd" cmpd="sng">
              <a:solidFill>
                <a:schemeClr val="dk1"/>
              </a:solidFill>
              <a:prstDash val="solid"/>
              <a:round/>
              <a:headEnd type="none" w="med" len="med"/>
              <a:tailEnd type="none" w="med" len="med"/>
            </a:ln>
          </p:spPr>
        </p:sp>
      </p:grpSp>
      <p:sp>
        <p:nvSpPr>
          <p:cNvPr id="703" name="Google Shape;703;p14"/>
          <p:cNvSpPr txBox="1">
            <a:spLocks noGrp="1"/>
          </p:cNvSpPr>
          <p:nvPr>
            <p:ph type="title"/>
          </p:nvPr>
        </p:nvSpPr>
        <p:spPr>
          <a:xfrm>
            <a:off x="3943350" y="1613613"/>
            <a:ext cx="4487700" cy="1332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04" name="Google Shape;704;p14"/>
          <p:cNvSpPr txBox="1">
            <a:spLocks noGrp="1"/>
          </p:cNvSpPr>
          <p:nvPr>
            <p:ph type="subTitle" idx="1"/>
          </p:nvPr>
        </p:nvSpPr>
        <p:spPr>
          <a:xfrm>
            <a:off x="3943350" y="3006563"/>
            <a:ext cx="4487700" cy="801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705"/>
        <p:cNvGrpSpPr/>
        <p:nvPr/>
      </p:nvGrpSpPr>
      <p:grpSpPr>
        <a:xfrm>
          <a:off x="0" y="0"/>
          <a:ext cx="0" cy="0"/>
          <a:chOff x="0" y="0"/>
          <a:chExt cx="0" cy="0"/>
        </a:xfrm>
      </p:grpSpPr>
      <p:grpSp>
        <p:nvGrpSpPr>
          <p:cNvPr id="706" name="Google Shape;706;p15"/>
          <p:cNvGrpSpPr/>
          <p:nvPr/>
        </p:nvGrpSpPr>
        <p:grpSpPr>
          <a:xfrm rot="-209549" flipH="1">
            <a:off x="7658488" y="-372399"/>
            <a:ext cx="2727238" cy="4078178"/>
            <a:chOff x="-1485626" y="98700"/>
            <a:chExt cx="3439693" cy="5143549"/>
          </a:xfrm>
        </p:grpSpPr>
        <p:grpSp>
          <p:nvGrpSpPr>
            <p:cNvPr id="707" name="Google Shape;707;p15"/>
            <p:cNvGrpSpPr/>
            <p:nvPr/>
          </p:nvGrpSpPr>
          <p:grpSpPr>
            <a:xfrm>
              <a:off x="-1485626" y="98700"/>
              <a:ext cx="3439693" cy="5143549"/>
              <a:chOff x="-1485626" y="98700"/>
              <a:chExt cx="3439693" cy="5143549"/>
            </a:xfrm>
          </p:grpSpPr>
          <p:grpSp>
            <p:nvGrpSpPr>
              <p:cNvPr id="708" name="Google Shape;708;p15"/>
              <p:cNvGrpSpPr/>
              <p:nvPr/>
            </p:nvGrpSpPr>
            <p:grpSpPr>
              <a:xfrm>
                <a:off x="-1485626" y="98700"/>
                <a:ext cx="3439693" cy="5143549"/>
                <a:chOff x="7015323" y="2720556"/>
                <a:chExt cx="1319052" cy="1972446"/>
              </a:xfrm>
            </p:grpSpPr>
            <p:sp>
              <p:nvSpPr>
                <p:cNvPr id="709" name="Google Shape;709;p15"/>
                <p:cNvSpPr/>
                <p:nvPr/>
              </p:nvSpPr>
              <p:spPr>
                <a:xfrm rot="295376">
                  <a:off x="7040602" y="2925986"/>
                  <a:ext cx="1066050" cy="634977"/>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rot="295376">
                  <a:off x="7216769" y="3333295"/>
                  <a:ext cx="687363" cy="158087"/>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5"/>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5"/>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14" name="Google Shape;714;p15"/>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715" name="Google Shape;715;p15"/>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716" name="Google Shape;716;p15"/>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717" name="Google Shape;717;p15"/>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718" name="Google Shape;718;p15"/>
            <p:cNvSpPr/>
            <p:nvPr/>
          </p:nvSpPr>
          <p:spPr>
            <a:xfrm rot="295325">
              <a:off x="972763" y="1746868"/>
              <a:ext cx="234597" cy="342021"/>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719" name="Google Shape;719;p15"/>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720" name="Google Shape;720;p15"/>
          <p:cNvGrpSpPr/>
          <p:nvPr/>
        </p:nvGrpSpPr>
        <p:grpSpPr>
          <a:xfrm rot="-276196" flipH="1">
            <a:off x="7966430" y="1617667"/>
            <a:ext cx="2113956" cy="3349259"/>
            <a:chOff x="-1485626" y="-61922"/>
            <a:chExt cx="3527179" cy="5304170"/>
          </a:xfrm>
        </p:grpSpPr>
        <p:grpSp>
          <p:nvGrpSpPr>
            <p:cNvPr id="721" name="Google Shape;721;p15"/>
            <p:cNvGrpSpPr/>
            <p:nvPr/>
          </p:nvGrpSpPr>
          <p:grpSpPr>
            <a:xfrm>
              <a:off x="-1485626" y="-61922"/>
              <a:ext cx="3527179" cy="5304170"/>
              <a:chOff x="-1485626" y="-61922"/>
              <a:chExt cx="3527179" cy="5304170"/>
            </a:xfrm>
          </p:grpSpPr>
          <p:grpSp>
            <p:nvGrpSpPr>
              <p:cNvPr id="722" name="Google Shape;722;p15"/>
              <p:cNvGrpSpPr/>
              <p:nvPr/>
            </p:nvGrpSpPr>
            <p:grpSpPr>
              <a:xfrm>
                <a:off x="-1485626" y="-61922"/>
                <a:ext cx="3527179" cy="5304170"/>
                <a:chOff x="7015323" y="2658961"/>
                <a:chExt cx="1352601" cy="2034042"/>
              </a:xfrm>
            </p:grpSpPr>
            <p:sp>
              <p:nvSpPr>
                <p:cNvPr id="723" name="Google Shape;723;p15"/>
                <p:cNvSpPr/>
                <p:nvPr/>
              </p:nvSpPr>
              <p:spPr>
                <a:xfrm rot="295376">
                  <a:off x="7040602" y="2925986"/>
                  <a:ext cx="1066050" cy="634977"/>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5"/>
                <p:cNvSpPr/>
                <p:nvPr/>
              </p:nvSpPr>
              <p:spPr>
                <a:xfrm rot="295376">
                  <a:off x="7216769" y="3333295"/>
                  <a:ext cx="687363" cy="158087"/>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rot="-418380">
                  <a:off x="7281109" y="2720307"/>
                  <a:ext cx="1052815" cy="563410"/>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5"/>
                <p:cNvSpPr/>
                <p:nvPr/>
              </p:nvSpPr>
              <p:spPr>
                <a:xfrm rot="-142614">
                  <a:off x="7429592" y="3107311"/>
                  <a:ext cx="716147" cy="145356"/>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5"/>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28" name="Google Shape;728;p15"/>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729" name="Google Shape;729;p15"/>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730" name="Google Shape;730;p15"/>
            <p:cNvSpPr/>
            <p:nvPr/>
          </p:nvSpPr>
          <p:spPr>
            <a:xfrm rot="-418369">
              <a:off x="-341489" y="388263"/>
              <a:ext cx="300232" cy="371536"/>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731" name="Google Shape;731;p15"/>
            <p:cNvSpPr/>
            <p:nvPr/>
          </p:nvSpPr>
          <p:spPr>
            <a:xfrm rot="-418369">
              <a:off x="1300966" y="145558"/>
              <a:ext cx="178305" cy="443526"/>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732" name="Google Shape;732;p15"/>
            <p:cNvSpPr/>
            <p:nvPr/>
          </p:nvSpPr>
          <p:spPr>
            <a:xfrm rot="295325">
              <a:off x="972763" y="1746868"/>
              <a:ext cx="234597" cy="342021"/>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733" name="Google Shape;733;p15"/>
            <p:cNvSpPr/>
            <p:nvPr/>
          </p:nvSpPr>
          <p:spPr>
            <a:xfrm rot="-418369">
              <a:off x="136248" y="971061"/>
              <a:ext cx="1041980" cy="129567"/>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734" name="Google Shape;734;p15"/>
          <p:cNvGrpSpPr/>
          <p:nvPr/>
        </p:nvGrpSpPr>
        <p:grpSpPr>
          <a:xfrm rot="209594">
            <a:off x="-1439144" y="-236893"/>
            <a:ext cx="3003273" cy="4490947"/>
            <a:chOff x="-1485626" y="98700"/>
            <a:chExt cx="3439693" cy="5143549"/>
          </a:xfrm>
        </p:grpSpPr>
        <p:grpSp>
          <p:nvGrpSpPr>
            <p:cNvPr id="735" name="Google Shape;735;p15"/>
            <p:cNvGrpSpPr/>
            <p:nvPr/>
          </p:nvGrpSpPr>
          <p:grpSpPr>
            <a:xfrm>
              <a:off x="-1485626" y="98700"/>
              <a:ext cx="3439693" cy="5143549"/>
              <a:chOff x="-1485626" y="98700"/>
              <a:chExt cx="3439693" cy="5143549"/>
            </a:xfrm>
          </p:grpSpPr>
          <p:grpSp>
            <p:nvGrpSpPr>
              <p:cNvPr id="736" name="Google Shape;736;p15"/>
              <p:cNvGrpSpPr/>
              <p:nvPr/>
            </p:nvGrpSpPr>
            <p:grpSpPr>
              <a:xfrm>
                <a:off x="-1485626" y="98700"/>
                <a:ext cx="3439693" cy="5143549"/>
                <a:chOff x="7015323" y="2720556"/>
                <a:chExt cx="1319052" cy="1972446"/>
              </a:xfrm>
            </p:grpSpPr>
            <p:sp>
              <p:nvSpPr>
                <p:cNvPr id="737" name="Google Shape;737;p15"/>
                <p:cNvSpPr/>
                <p:nvPr/>
              </p:nvSpPr>
              <p:spPr>
                <a:xfrm rot="295376">
                  <a:off x="7040602" y="2925986"/>
                  <a:ext cx="1066050" cy="634977"/>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rot="295376">
                  <a:off x="7216769" y="3333295"/>
                  <a:ext cx="687363" cy="158087"/>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5"/>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5"/>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42" name="Google Shape;742;p15"/>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743" name="Google Shape;743;p15"/>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744" name="Google Shape;744;p15"/>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745" name="Google Shape;745;p15"/>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746" name="Google Shape;746;p15"/>
            <p:cNvSpPr/>
            <p:nvPr/>
          </p:nvSpPr>
          <p:spPr>
            <a:xfrm rot="295325">
              <a:off x="972763" y="1746868"/>
              <a:ext cx="234597" cy="342021"/>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747" name="Google Shape;747;p15"/>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748" name="Google Shape;748;p15"/>
          <p:cNvGrpSpPr/>
          <p:nvPr/>
        </p:nvGrpSpPr>
        <p:grpSpPr>
          <a:xfrm flipH="1">
            <a:off x="-1116350" y="4972775"/>
            <a:ext cx="11777241" cy="250425"/>
            <a:chOff x="-1116350" y="4972775"/>
            <a:chExt cx="11777241" cy="250425"/>
          </a:xfrm>
        </p:grpSpPr>
        <p:sp>
          <p:nvSpPr>
            <p:cNvPr id="749" name="Google Shape;749;p15"/>
            <p:cNvSpPr/>
            <p:nvPr/>
          </p:nvSpPr>
          <p:spPr>
            <a:xfrm rot="10800000" flipH="1">
              <a:off x="-111635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5"/>
            <p:cNvSpPr/>
            <p:nvPr/>
          </p:nvSpPr>
          <p:spPr>
            <a:xfrm rot="10800000" flipH="1">
              <a:off x="-5603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5"/>
            <p:cNvSpPr/>
            <p:nvPr/>
          </p:nvSpPr>
          <p:spPr>
            <a:xfrm>
              <a:off x="262650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5"/>
            <p:cNvSpPr/>
            <p:nvPr/>
          </p:nvSpPr>
          <p:spPr>
            <a:xfrm>
              <a:off x="480745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5"/>
            <p:cNvSpPr/>
            <p:nvPr/>
          </p:nvSpPr>
          <p:spPr>
            <a:xfrm>
              <a:off x="56589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 name="Google Shape;754;p15"/>
          <p:cNvGrpSpPr/>
          <p:nvPr/>
        </p:nvGrpSpPr>
        <p:grpSpPr>
          <a:xfrm flipH="1">
            <a:off x="217900" y="3099739"/>
            <a:ext cx="990403" cy="1951362"/>
            <a:chOff x="217900" y="3099739"/>
            <a:chExt cx="990403" cy="1951362"/>
          </a:xfrm>
        </p:grpSpPr>
        <p:grpSp>
          <p:nvGrpSpPr>
            <p:cNvPr id="755" name="Google Shape;755;p15"/>
            <p:cNvGrpSpPr/>
            <p:nvPr/>
          </p:nvGrpSpPr>
          <p:grpSpPr>
            <a:xfrm>
              <a:off x="217900" y="3099739"/>
              <a:ext cx="990403" cy="1946636"/>
              <a:chOff x="217900" y="3099739"/>
              <a:chExt cx="990403" cy="1946636"/>
            </a:xfrm>
          </p:grpSpPr>
          <p:sp>
            <p:nvSpPr>
              <p:cNvPr id="756" name="Google Shape;756;p15"/>
              <p:cNvSpPr/>
              <p:nvPr/>
            </p:nvSpPr>
            <p:spPr>
              <a:xfrm>
                <a:off x="312203" y="3244801"/>
                <a:ext cx="816931" cy="1801575"/>
              </a:xfrm>
              <a:custGeom>
                <a:avLst/>
                <a:gdLst/>
                <a:ahLst/>
                <a:cxnLst/>
                <a:rect l="l" t="t" r="r" b="b"/>
                <a:pathLst>
                  <a:path w="20955" h="46212" extrusionOk="0">
                    <a:moveTo>
                      <a:pt x="8514" y="0"/>
                    </a:moveTo>
                    <a:cubicBezTo>
                      <a:pt x="7830" y="2237"/>
                      <a:pt x="7670" y="4543"/>
                      <a:pt x="7761" y="6871"/>
                    </a:cubicBezTo>
                    <a:cubicBezTo>
                      <a:pt x="6369" y="5821"/>
                      <a:pt x="5228" y="4543"/>
                      <a:pt x="4200" y="3127"/>
                    </a:cubicBezTo>
                    <a:cubicBezTo>
                      <a:pt x="4194" y="3121"/>
                      <a:pt x="4185" y="3118"/>
                      <a:pt x="4177" y="3118"/>
                    </a:cubicBezTo>
                    <a:cubicBezTo>
                      <a:pt x="4157" y="3118"/>
                      <a:pt x="4139" y="3134"/>
                      <a:pt x="4155" y="3150"/>
                    </a:cubicBezTo>
                    <a:cubicBezTo>
                      <a:pt x="5091" y="4999"/>
                      <a:pt x="6118" y="6620"/>
                      <a:pt x="7807" y="7829"/>
                    </a:cubicBezTo>
                    <a:cubicBezTo>
                      <a:pt x="7875" y="8788"/>
                      <a:pt x="7967" y="9747"/>
                      <a:pt x="8081" y="10683"/>
                    </a:cubicBezTo>
                    <a:cubicBezTo>
                      <a:pt x="8514" y="14289"/>
                      <a:pt x="9313" y="17804"/>
                      <a:pt x="9952" y="21365"/>
                    </a:cubicBezTo>
                    <a:cubicBezTo>
                      <a:pt x="9496" y="21022"/>
                      <a:pt x="8994" y="20360"/>
                      <a:pt x="8743" y="20064"/>
                    </a:cubicBezTo>
                    <a:cubicBezTo>
                      <a:pt x="7989" y="19174"/>
                      <a:pt x="7282" y="18238"/>
                      <a:pt x="6620" y="17279"/>
                    </a:cubicBezTo>
                    <a:cubicBezTo>
                      <a:pt x="4862" y="14791"/>
                      <a:pt x="3538" y="11847"/>
                      <a:pt x="3196" y="8811"/>
                    </a:cubicBezTo>
                    <a:cubicBezTo>
                      <a:pt x="3196" y="8788"/>
                      <a:pt x="3179" y="8777"/>
                      <a:pt x="3162" y="8777"/>
                    </a:cubicBezTo>
                    <a:cubicBezTo>
                      <a:pt x="3145" y="8777"/>
                      <a:pt x="3128" y="8788"/>
                      <a:pt x="3128" y="8811"/>
                    </a:cubicBezTo>
                    <a:cubicBezTo>
                      <a:pt x="3014" y="10363"/>
                      <a:pt x="3265" y="11915"/>
                      <a:pt x="3767" y="13399"/>
                    </a:cubicBezTo>
                    <a:cubicBezTo>
                      <a:pt x="2352" y="12691"/>
                      <a:pt x="1073" y="11869"/>
                      <a:pt x="46" y="10614"/>
                    </a:cubicBezTo>
                    <a:cubicBezTo>
                      <a:pt x="40" y="10607"/>
                      <a:pt x="33" y="10605"/>
                      <a:pt x="27" y="10605"/>
                    </a:cubicBezTo>
                    <a:cubicBezTo>
                      <a:pt x="12" y="10605"/>
                      <a:pt x="1" y="10621"/>
                      <a:pt x="1" y="10637"/>
                    </a:cubicBezTo>
                    <a:cubicBezTo>
                      <a:pt x="914" y="12189"/>
                      <a:pt x="2374" y="13262"/>
                      <a:pt x="3927" y="14106"/>
                    </a:cubicBezTo>
                    <a:cubicBezTo>
                      <a:pt x="3972" y="14129"/>
                      <a:pt x="4018" y="14152"/>
                      <a:pt x="4041" y="14152"/>
                    </a:cubicBezTo>
                    <a:cubicBezTo>
                      <a:pt x="4566" y="15453"/>
                      <a:pt x="5250" y="16686"/>
                      <a:pt x="5981" y="17827"/>
                    </a:cubicBezTo>
                    <a:cubicBezTo>
                      <a:pt x="6209" y="18169"/>
                      <a:pt x="6460" y="18512"/>
                      <a:pt x="6688" y="18877"/>
                    </a:cubicBezTo>
                    <a:cubicBezTo>
                      <a:pt x="6261" y="18921"/>
                      <a:pt x="5853" y="18946"/>
                      <a:pt x="5432" y="18946"/>
                    </a:cubicBezTo>
                    <a:cubicBezTo>
                      <a:pt x="5202" y="18946"/>
                      <a:pt x="4968" y="18939"/>
                      <a:pt x="4725" y="18922"/>
                    </a:cubicBezTo>
                    <a:cubicBezTo>
                      <a:pt x="3265" y="18831"/>
                      <a:pt x="1484" y="18397"/>
                      <a:pt x="274" y="17530"/>
                    </a:cubicBezTo>
                    <a:cubicBezTo>
                      <a:pt x="264" y="17523"/>
                      <a:pt x="252" y="17520"/>
                      <a:pt x="241" y="17520"/>
                    </a:cubicBezTo>
                    <a:cubicBezTo>
                      <a:pt x="181" y="17520"/>
                      <a:pt x="126" y="17610"/>
                      <a:pt x="183" y="17667"/>
                    </a:cubicBezTo>
                    <a:cubicBezTo>
                      <a:pt x="1393" y="18877"/>
                      <a:pt x="2968" y="19402"/>
                      <a:pt x="4634" y="19721"/>
                    </a:cubicBezTo>
                    <a:cubicBezTo>
                      <a:pt x="5108" y="19805"/>
                      <a:pt x="5564" y="19855"/>
                      <a:pt x="6030" y="19855"/>
                    </a:cubicBezTo>
                    <a:cubicBezTo>
                      <a:pt x="6327" y="19855"/>
                      <a:pt x="6628" y="19834"/>
                      <a:pt x="6939" y="19790"/>
                    </a:cubicBezTo>
                    <a:cubicBezTo>
                      <a:pt x="7076" y="19790"/>
                      <a:pt x="7213" y="19790"/>
                      <a:pt x="7350" y="19767"/>
                    </a:cubicBezTo>
                    <a:cubicBezTo>
                      <a:pt x="7647" y="20178"/>
                      <a:pt x="7944" y="20589"/>
                      <a:pt x="8286" y="20977"/>
                    </a:cubicBezTo>
                    <a:cubicBezTo>
                      <a:pt x="8765" y="21570"/>
                      <a:pt x="9382" y="22369"/>
                      <a:pt x="10181" y="22552"/>
                    </a:cubicBezTo>
                    <a:cubicBezTo>
                      <a:pt x="10774" y="26272"/>
                      <a:pt x="11002" y="29970"/>
                      <a:pt x="10843" y="33736"/>
                    </a:cubicBezTo>
                    <a:cubicBezTo>
                      <a:pt x="10751" y="35790"/>
                      <a:pt x="10592" y="37845"/>
                      <a:pt x="10455" y="39876"/>
                    </a:cubicBezTo>
                    <a:cubicBezTo>
                      <a:pt x="10295" y="41908"/>
                      <a:pt x="9952" y="43985"/>
                      <a:pt x="10135" y="46016"/>
                    </a:cubicBezTo>
                    <a:cubicBezTo>
                      <a:pt x="10148" y="46141"/>
                      <a:pt x="10250" y="46212"/>
                      <a:pt x="10351" y="46212"/>
                    </a:cubicBezTo>
                    <a:cubicBezTo>
                      <a:pt x="10433" y="46212"/>
                      <a:pt x="10515" y="46165"/>
                      <a:pt x="10546" y="46062"/>
                    </a:cubicBezTo>
                    <a:cubicBezTo>
                      <a:pt x="11094" y="44259"/>
                      <a:pt x="11208" y="42318"/>
                      <a:pt x="11390" y="40470"/>
                    </a:cubicBezTo>
                    <a:cubicBezTo>
                      <a:pt x="11619" y="38415"/>
                      <a:pt x="11756" y="36384"/>
                      <a:pt x="11824" y="34330"/>
                    </a:cubicBezTo>
                    <a:cubicBezTo>
                      <a:pt x="11915" y="32184"/>
                      <a:pt x="11893" y="30038"/>
                      <a:pt x="11756" y="27893"/>
                    </a:cubicBezTo>
                    <a:lnTo>
                      <a:pt x="11756" y="27893"/>
                    </a:lnTo>
                    <a:cubicBezTo>
                      <a:pt x="11784" y="27895"/>
                      <a:pt x="11812" y="27896"/>
                      <a:pt x="11840" y="27896"/>
                    </a:cubicBezTo>
                    <a:cubicBezTo>
                      <a:pt x="12419" y="27896"/>
                      <a:pt x="13126" y="27471"/>
                      <a:pt x="13604" y="27254"/>
                    </a:cubicBezTo>
                    <a:cubicBezTo>
                      <a:pt x="14472" y="26843"/>
                      <a:pt x="15316" y="26341"/>
                      <a:pt x="16092" y="25770"/>
                    </a:cubicBezTo>
                    <a:cubicBezTo>
                      <a:pt x="17371" y="24766"/>
                      <a:pt x="18626" y="23624"/>
                      <a:pt x="19174" y="22050"/>
                    </a:cubicBezTo>
                    <a:cubicBezTo>
                      <a:pt x="19188" y="22021"/>
                      <a:pt x="19167" y="22002"/>
                      <a:pt x="19144" y="22002"/>
                    </a:cubicBezTo>
                    <a:cubicBezTo>
                      <a:pt x="19129" y="22002"/>
                      <a:pt x="19114" y="22009"/>
                      <a:pt x="19105" y="22027"/>
                    </a:cubicBezTo>
                    <a:cubicBezTo>
                      <a:pt x="18306" y="23396"/>
                      <a:pt x="16868" y="24446"/>
                      <a:pt x="15545" y="25245"/>
                    </a:cubicBezTo>
                    <a:cubicBezTo>
                      <a:pt x="14837" y="25679"/>
                      <a:pt x="14107" y="26090"/>
                      <a:pt x="13353" y="26432"/>
                    </a:cubicBezTo>
                    <a:cubicBezTo>
                      <a:pt x="12851" y="26660"/>
                      <a:pt x="12189" y="26752"/>
                      <a:pt x="11687" y="27003"/>
                    </a:cubicBezTo>
                    <a:cubicBezTo>
                      <a:pt x="11550" y="25565"/>
                      <a:pt x="11390" y="24127"/>
                      <a:pt x="11139" y="22711"/>
                    </a:cubicBezTo>
                    <a:cubicBezTo>
                      <a:pt x="11025" y="21981"/>
                      <a:pt x="10888" y="21273"/>
                      <a:pt x="10774" y="20566"/>
                    </a:cubicBezTo>
                    <a:cubicBezTo>
                      <a:pt x="11116" y="20429"/>
                      <a:pt x="11505" y="20109"/>
                      <a:pt x="11733" y="19972"/>
                    </a:cubicBezTo>
                    <a:cubicBezTo>
                      <a:pt x="12463" y="19516"/>
                      <a:pt x="13125" y="18968"/>
                      <a:pt x="13787" y="18420"/>
                    </a:cubicBezTo>
                    <a:cubicBezTo>
                      <a:pt x="15134" y="17279"/>
                      <a:pt x="16321" y="15955"/>
                      <a:pt x="17371" y="14517"/>
                    </a:cubicBezTo>
                    <a:cubicBezTo>
                      <a:pt x="19265" y="11892"/>
                      <a:pt x="20954" y="8240"/>
                      <a:pt x="20406" y="4953"/>
                    </a:cubicBezTo>
                    <a:cubicBezTo>
                      <a:pt x="20396" y="4923"/>
                      <a:pt x="20376" y="4910"/>
                      <a:pt x="20356" y="4910"/>
                    </a:cubicBezTo>
                    <a:cubicBezTo>
                      <a:pt x="20331" y="4910"/>
                      <a:pt x="20305" y="4928"/>
                      <a:pt x="20292" y="4953"/>
                    </a:cubicBezTo>
                    <a:cubicBezTo>
                      <a:pt x="20041" y="7921"/>
                      <a:pt x="19083" y="10500"/>
                      <a:pt x="17439" y="12919"/>
                    </a:cubicBezTo>
                    <a:cubicBezTo>
                      <a:pt x="16366" y="11002"/>
                      <a:pt x="16161" y="8491"/>
                      <a:pt x="16617" y="6391"/>
                    </a:cubicBezTo>
                    <a:cubicBezTo>
                      <a:pt x="16634" y="6375"/>
                      <a:pt x="16615" y="6359"/>
                      <a:pt x="16603" y="6359"/>
                    </a:cubicBezTo>
                    <a:cubicBezTo>
                      <a:pt x="16598" y="6359"/>
                      <a:pt x="16595" y="6362"/>
                      <a:pt x="16595" y="6369"/>
                    </a:cubicBezTo>
                    <a:cubicBezTo>
                      <a:pt x="16092" y="7578"/>
                      <a:pt x="15910" y="8902"/>
                      <a:pt x="15978" y="10203"/>
                    </a:cubicBezTo>
                    <a:cubicBezTo>
                      <a:pt x="16024" y="11367"/>
                      <a:pt x="16229" y="12668"/>
                      <a:pt x="16891" y="13650"/>
                    </a:cubicBezTo>
                    <a:cubicBezTo>
                      <a:pt x="15978" y="14905"/>
                      <a:pt x="14905" y="16046"/>
                      <a:pt x="13787" y="17119"/>
                    </a:cubicBezTo>
                    <a:cubicBezTo>
                      <a:pt x="13194" y="17667"/>
                      <a:pt x="12600" y="18169"/>
                      <a:pt x="11961" y="18649"/>
                    </a:cubicBezTo>
                    <a:cubicBezTo>
                      <a:pt x="11687" y="18854"/>
                      <a:pt x="11390" y="19059"/>
                      <a:pt x="11094" y="19288"/>
                    </a:cubicBezTo>
                    <a:cubicBezTo>
                      <a:pt x="11025" y="19311"/>
                      <a:pt x="10774" y="19516"/>
                      <a:pt x="10592" y="19676"/>
                    </a:cubicBezTo>
                    <a:cubicBezTo>
                      <a:pt x="10089" y="17096"/>
                      <a:pt x="9519" y="14563"/>
                      <a:pt x="9062" y="11984"/>
                    </a:cubicBezTo>
                    <a:cubicBezTo>
                      <a:pt x="9085" y="11984"/>
                      <a:pt x="9085" y="11961"/>
                      <a:pt x="9085" y="11938"/>
                    </a:cubicBezTo>
                    <a:cubicBezTo>
                      <a:pt x="10044" y="10683"/>
                      <a:pt x="10706" y="9245"/>
                      <a:pt x="11299" y="7807"/>
                    </a:cubicBezTo>
                    <a:cubicBezTo>
                      <a:pt x="12166" y="5707"/>
                      <a:pt x="12783" y="3493"/>
                      <a:pt x="12897" y="1233"/>
                    </a:cubicBezTo>
                    <a:cubicBezTo>
                      <a:pt x="12897" y="1217"/>
                      <a:pt x="12874" y="1201"/>
                      <a:pt x="12861" y="1201"/>
                    </a:cubicBezTo>
                    <a:cubicBezTo>
                      <a:pt x="12855" y="1201"/>
                      <a:pt x="12851" y="1203"/>
                      <a:pt x="12851" y="1210"/>
                    </a:cubicBezTo>
                    <a:cubicBezTo>
                      <a:pt x="12281" y="3470"/>
                      <a:pt x="11505" y="5684"/>
                      <a:pt x="10477" y="7761"/>
                    </a:cubicBezTo>
                    <a:cubicBezTo>
                      <a:pt x="9998" y="8697"/>
                      <a:pt x="9519" y="9701"/>
                      <a:pt x="8902" y="10546"/>
                    </a:cubicBezTo>
                    <a:cubicBezTo>
                      <a:pt x="8880" y="10568"/>
                      <a:pt x="8857" y="10614"/>
                      <a:pt x="8834" y="10637"/>
                    </a:cubicBezTo>
                    <a:cubicBezTo>
                      <a:pt x="8697" y="9633"/>
                      <a:pt x="8560" y="8628"/>
                      <a:pt x="8492" y="7601"/>
                    </a:cubicBezTo>
                    <a:cubicBezTo>
                      <a:pt x="8492" y="7578"/>
                      <a:pt x="8492" y="7533"/>
                      <a:pt x="8469" y="7487"/>
                    </a:cubicBezTo>
                    <a:cubicBezTo>
                      <a:pt x="8286" y="4999"/>
                      <a:pt x="8286" y="2511"/>
                      <a:pt x="8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5"/>
              <p:cNvSpPr/>
              <p:nvPr/>
            </p:nvSpPr>
            <p:spPr>
              <a:xfrm>
                <a:off x="539132" y="3099739"/>
                <a:ext cx="205568" cy="307943"/>
              </a:xfrm>
              <a:custGeom>
                <a:avLst/>
                <a:gdLst/>
                <a:ahLst/>
                <a:cxnLst/>
                <a:rect l="l" t="t" r="r" b="b"/>
                <a:pathLst>
                  <a:path w="5273" h="7899" extrusionOk="0">
                    <a:moveTo>
                      <a:pt x="2853" y="1"/>
                    </a:moveTo>
                    <a:lnTo>
                      <a:pt x="2853" y="1"/>
                    </a:lnTo>
                    <a:cubicBezTo>
                      <a:pt x="0" y="2922"/>
                      <a:pt x="2168" y="7898"/>
                      <a:pt x="2168" y="7898"/>
                    </a:cubicBezTo>
                    <a:cubicBezTo>
                      <a:pt x="5273" y="3653"/>
                      <a:pt x="2853" y="1"/>
                      <a:pt x="28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5"/>
              <p:cNvSpPr/>
              <p:nvPr/>
            </p:nvSpPr>
            <p:spPr>
              <a:xfrm>
                <a:off x="392277" y="3227881"/>
                <a:ext cx="179799" cy="233169"/>
              </a:xfrm>
              <a:custGeom>
                <a:avLst/>
                <a:gdLst/>
                <a:ahLst/>
                <a:cxnLst/>
                <a:rect l="l" t="t" r="r" b="b"/>
                <a:pathLst>
                  <a:path w="4612" h="5981" extrusionOk="0">
                    <a:moveTo>
                      <a:pt x="823" y="1"/>
                    </a:moveTo>
                    <a:lnTo>
                      <a:pt x="823" y="1"/>
                    </a:lnTo>
                    <a:cubicBezTo>
                      <a:pt x="823" y="1"/>
                      <a:pt x="1" y="4748"/>
                      <a:pt x="3767" y="5981"/>
                    </a:cubicBezTo>
                    <a:cubicBezTo>
                      <a:pt x="3767" y="5981"/>
                      <a:pt x="4612" y="1439"/>
                      <a:pt x="8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5"/>
              <p:cNvSpPr/>
              <p:nvPr/>
            </p:nvSpPr>
            <p:spPr>
              <a:xfrm>
                <a:off x="745555" y="3174512"/>
                <a:ext cx="147753" cy="194028"/>
              </a:xfrm>
              <a:custGeom>
                <a:avLst/>
                <a:gdLst/>
                <a:ahLst/>
                <a:cxnLst/>
                <a:rect l="l" t="t" r="r" b="b"/>
                <a:pathLst>
                  <a:path w="3790" h="4977" extrusionOk="0">
                    <a:moveTo>
                      <a:pt x="2534" y="0"/>
                    </a:moveTo>
                    <a:cubicBezTo>
                      <a:pt x="0" y="1826"/>
                      <a:pt x="1370" y="4976"/>
                      <a:pt x="1370" y="4976"/>
                    </a:cubicBezTo>
                    <a:cubicBezTo>
                      <a:pt x="3789" y="2990"/>
                      <a:pt x="2534" y="0"/>
                      <a:pt x="2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5"/>
              <p:cNvSpPr/>
              <p:nvPr/>
            </p:nvSpPr>
            <p:spPr>
              <a:xfrm>
                <a:off x="719747" y="3539913"/>
                <a:ext cx="151301" cy="70875"/>
              </a:xfrm>
              <a:custGeom>
                <a:avLst/>
                <a:gdLst/>
                <a:ahLst/>
                <a:cxnLst/>
                <a:rect l="l" t="t" r="r" b="b"/>
                <a:pathLst>
                  <a:path w="3881" h="1818" extrusionOk="0">
                    <a:moveTo>
                      <a:pt x="3227" y="1"/>
                    </a:moveTo>
                    <a:cubicBezTo>
                      <a:pt x="1099" y="1"/>
                      <a:pt x="1" y="1743"/>
                      <a:pt x="1" y="1743"/>
                    </a:cubicBezTo>
                    <a:cubicBezTo>
                      <a:pt x="280" y="1795"/>
                      <a:pt x="543" y="1818"/>
                      <a:pt x="789" y="1818"/>
                    </a:cubicBezTo>
                    <a:cubicBezTo>
                      <a:pt x="2944" y="1818"/>
                      <a:pt x="3881" y="54"/>
                      <a:pt x="3881" y="54"/>
                    </a:cubicBezTo>
                    <a:cubicBezTo>
                      <a:pt x="3653" y="17"/>
                      <a:pt x="3435" y="1"/>
                      <a:pt x="3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5"/>
              <p:cNvSpPr/>
              <p:nvPr/>
            </p:nvSpPr>
            <p:spPr>
              <a:xfrm>
                <a:off x="693939" y="3354230"/>
                <a:ext cx="88145" cy="129079"/>
              </a:xfrm>
              <a:custGeom>
                <a:avLst/>
                <a:gdLst/>
                <a:ahLst/>
                <a:cxnLst/>
                <a:rect l="l" t="t" r="r" b="b"/>
                <a:pathLst>
                  <a:path w="2261" h="3311" extrusionOk="0">
                    <a:moveTo>
                      <a:pt x="1005" y="1"/>
                    </a:moveTo>
                    <a:cubicBezTo>
                      <a:pt x="1005" y="1"/>
                      <a:pt x="1" y="1850"/>
                      <a:pt x="1553" y="3311"/>
                    </a:cubicBezTo>
                    <a:cubicBezTo>
                      <a:pt x="1553" y="3311"/>
                      <a:pt x="2260" y="1256"/>
                      <a:pt x="1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5"/>
              <p:cNvSpPr/>
              <p:nvPr/>
            </p:nvSpPr>
            <p:spPr>
              <a:xfrm>
                <a:off x="353137" y="3496601"/>
                <a:ext cx="173561" cy="232312"/>
              </a:xfrm>
              <a:custGeom>
                <a:avLst/>
                <a:gdLst/>
                <a:ahLst/>
                <a:cxnLst/>
                <a:rect l="l" t="t" r="r" b="b"/>
                <a:pathLst>
                  <a:path w="4452" h="5959" extrusionOk="0">
                    <a:moveTo>
                      <a:pt x="2260" y="1"/>
                    </a:moveTo>
                    <a:cubicBezTo>
                      <a:pt x="2260" y="1"/>
                      <a:pt x="1" y="2900"/>
                      <a:pt x="2625" y="5958"/>
                    </a:cubicBezTo>
                    <a:cubicBezTo>
                      <a:pt x="2625" y="5958"/>
                      <a:pt x="4451" y="2831"/>
                      <a:pt x="2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5"/>
              <p:cNvSpPr/>
              <p:nvPr/>
            </p:nvSpPr>
            <p:spPr>
              <a:xfrm>
                <a:off x="217900" y="3517068"/>
                <a:ext cx="161086" cy="212741"/>
              </a:xfrm>
              <a:custGeom>
                <a:avLst/>
                <a:gdLst/>
                <a:ahLst/>
                <a:cxnLst/>
                <a:rect l="l" t="t" r="r" b="b"/>
                <a:pathLst>
                  <a:path w="4132" h="5457" extrusionOk="0">
                    <a:moveTo>
                      <a:pt x="183" y="1"/>
                    </a:moveTo>
                    <a:cubicBezTo>
                      <a:pt x="183" y="1"/>
                      <a:pt x="0" y="4543"/>
                      <a:pt x="4131" y="5456"/>
                    </a:cubicBezTo>
                    <a:cubicBezTo>
                      <a:pt x="4131" y="5456"/>
                      <a:pt x="3538" y="526"/>
                      <a:pt x="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5"/>
              <p:cNvSpPr/>
              <p:nvPr/>
            </p:nvSpPr>
            <p:spPr>
              <a:xfrm>
                <a:off x="480382" y="3490481"/>
                <a:ext cx="100581" cy="35632"/>
              </a:xfrm>
              <a:custGeom>
                <a:avLst/>
                <a:gdLst/>
                <a:ahLst/>
                <a:cxnLst/>
                <a:rect l="l" t="t" r="r" b="b"/>
                <a:pathLst>
                  <a:path w="2580" h="914" extrusionOk="0">
                    <a:moveTo>
                      <a:pt x="1184" y="1"/>
                    </a:moveTo>
                    <a:cubicBezTo>
                      <a:pt x="474" y="1"/>
                      <a:pt x="1" y="409"/>
                      <a:pt x="1" y="409"/>
                    </a:cubicBezTo>
                    <a:cubicBezTo>
                      <a:pt x="567" y="792"/>
                      <a:pt x="1064" y="914"/>
                      <a:pt x="1466" y="914"/>
                    </a:cubicBezTo>
                    <a:cubicBezTo>
                      <a:pt x="2166" y="914"/>
                      <a:pt x="2580" y="546"/>
                      <a:pt x="2580" y="546"/>
                    </a:cubicBezTo>
                    <a:cubicBezTo>
                      <a:pt x="2067" y="132"/>
                      <a:pt x="1587" y="1"/>
                      <a:pt x="1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5"/>
              <p:cNvSpPr/>
              <p:nvPr/>
            </p:nvSpPr>
            <p:spPr>
              <a:xfrm>
                <a:off x="544434" y="3690588"/>
                <a:ext cx="109509" cy="102375"/>
              </a:xfrm>
              <a:custGeom>
                <a:avLst/>
                <a:gdLst/>
                <a:ahLst/>
                <a:cxnLst/>
                <a:rect l="l" t="t" r="r" b="b"/>
                <a:pathLst>
                  <a:path w="2809" h="2626" extrusionOk="0">
                    <a:moveTo>
                      <a:pt x="1" y="1"/>
                    </a:moveTo>
                    <a:cubicBezTo>
                      <a:pt x="1" y="1"/>
                      <a:pt x="412" y="2238"/>
                      <a:pt x="2808" y="2626"/>
                    </a:cubicBezTo>
                    <a:cubicBezTo>
                      <a:pt x="2808" y="2626"/>
                      <a:pt x="2169" y="13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5"/>
              <p:cNvSpPr/>
              <p:nvPr/>
            </p:nvSpPr>
            <p:spPr>
              <a:xfrm>
                <a:off x="865666" y="3311542"/>
                <a:ext cx="197615" cy="245606"/>
              </a:xfrm>
              <a:custGeom>
                <a:avLst/>
                <a:gdLst/>
                <a:ahLst/>
                <a:cxnLst/>
                <a:rect l="l" t="t" r="r" b="b"/>
                <a:pathLst>
                  <a:path w="5069" h="6300" extrusionOk="0">
                    <a:moveTo>
                      <a:pt x="3128" y="0"/>
                    </a:moveTo>
                    <a:lnTo>
                      <a:pt x="3128" y="0"/>
                    </a:lnTo>
                    <a:cubicBezTo>
                      <a:pt x="1" y="2351"/>
                      <a:pt x="2078" y="6300"/>
                      <a:pt x="2078" y="6300"/>
                    </a:cubicBezTo>
                    <a:cubicBezTo>
                      <a:pt x="5068" y="4018"/>
                      <a:pt x="3128" y="0"/>
                      <a:pt x="3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5"/>
              <p:cNvSpPr/>
              <p:nvPr/>
            </p:nvSpPr>
            <p:spPr>
              <a:xfrm>
                <a:off x="1051660" y="3359571"/>
                <a:ext cx="112160" cy="153094"/>
              </a:xfrm>
              <a:custGeom>
                <a:avLst/>
                <a:gdLst/>
                <a:ahLst/>
                <a:cxnLst/>
                <a:rect l="l" t="t" r="r" b="b"/>
                <a:pathLst>
                  <a:path w="2877" h="3927" extrusionOk="0">
                    <a:moveTo>
                      <a:pt x="1416" y="1"/>
                    </a:moveTo>
                    <a:lnTo>
                      <a:pt x="1416" y="1"/>
                    </a:lnTo>
                    <a:cubicBezTo>
                      <a:pt x="0" y="2078"/>
                      <a:pt x="1301" y="3927"/>
                      <a:pt x="1301" y="3927"/>
                    </a:cubicBezTo>
                    <a:cubicBezTo>
                      <a:pt x="2876" y="2146"/>
                      <a:pt x="1416" y="1"/>
                      <a:pt x="14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5"/>
              <p:cNvSpPr/>
              <p:nvPr/>
            </p:nvSpPr>
            <p:spPr>
              <a:xfrm>
                <a:off x="1025853" y="3639908"/>
                <a:ext cx="182450" cy="108534"/>
              </a:xfrm>
              <a:custGeom>
                <a:avLst/>
                <a:gdLst/>
                <a:ahLst/>
                <a:cxnLst/>
                <a:rect l="l" t="t" r="r" b="b"/>
                <a:pathLst>
                  <a:path w="4680" h="2784" extrusionOk="0">
                    <a:moveTo>
                      <a:pt x="3939" y="0"/>
                    </a:moveTo>
                    <a:cubicBezTo>
                      <a:pt x="715" y="0"/>
                      <a:pt x="0" y="2739"/>
                      <a:pt x="0" y="2739"/>
                    </a:cubicBezTo>
                    <a:cubicBezTo>
                      <a:pt x="230" y="2770"/>
                      <a:pt x="450" y="2784"/>
                      <a:pt x="661" y="2784"/>
                    </a:cubicBezTo>
                    <a:cubicBezTo>
                      <a:pt x="3568" y="2784"/>
                      <a:pt x="4680" y="45"/>
                      <a:pt x="4680" y="45"/>
                    </a:cubicBezTo>
                    <a:cubicBezTo>
                      <a:pt x="4419" y="15"/>
                      <a:pt x="4172" y="0"/>
                      <a:pt x="39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a:off x="687702" y="3768907"/>
                <a:ext cx="170014" cy="226074"/>
              </a:xfrm>
              <a:custGeom>
                <a:avLst/>
                <a:gdLst/>
                <a:ahLst/>
                <a:cxnLst/>
                <a:rect l="l" t="t" r="r" b="b"/>
                <a:pathLst>
                  <a:path w="4361" h="5799" extrusionOk="0">
                    <a:moveTo>
                      <a:pt x="2557" y="0"/>
                    </a:moveTo>
                    <a:lnTo>
                      <a:pt x="2557" y="0"/>
                    </a:lnTo>
                    <a:cubicBezTo>
                      <a:pt x="1" y="3219"/>
                      <a:pt x="1850" y="5798"/>
                      <a:pt x="1850" y="5798"/>
                    </a:cubicBezTo>
                    <a:cubicBezTo>
                      <a:pt x="4360" y="3561"/>
                      <a:pt x="2557" y="1"/>
                      <a:pt x="25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5"/>
              <p:cNvSpPr/>
              <p:nvPr/>
            </p:nvSpPr>
            <p:spPr>
              <a:xfrm>
                <a:off x="865666" y="3733315"/>
                <a:ext cx="74812" cy="95240"/>
              </a:xfrm>
              <a:custGeom>
                <a:avLst/>
                <a:gdLst/>
                <a:ahLst/>
                <a:cxnLst/>
                <a:rect l="l" t="t" r="r" b="b"/>
                <a:pathLst>
                  <a:path w="1919" h="2443" extrusionOk="0">
                    <a:moveTo>
                      <a:pt x="92" y="0"/>
                    </a:moveTo>
                    <a:cubicBezTo>
                      <a:pt x="92" y="0"/>
                      <a:pt x="1" y="1895"/>
                      <a:pt x="1850" y="2443"/>
                    </a:cubicBezTo>
                    <a:cubicBezTo>
                      <a:pt x="1850" y="2443"/>
                      <a:pt x="1918" y="457"/>
                      <a:pt x="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5"/>
              <p:cNvSpPr/>
              <p:nvPr/>
            </p:nvSpPr>
            <p:spPr>
              <a:xfrm>
                <a:off x="840755" y="3929952"/>
                <a:ext cx="211844" cy="64130"/>
              </a:xfrm>
              <a:custGeom>
                <a:avLst/>
                <a:gdLst/>
                <a:ahLst/>
                <a:cxnLst/>
                <a:rect l="l" t="t" r="r" b="b"/>
                <a:pathLst>
                  <a:path w="5434" h="1645" extrusionOk="0">
                    <a:moveTo>
                      <a:pt x="2829" y="1"/>
                    </a:moveTo>
                    <a:cubicBezTo>
                      <a:pt x="2025" y="1"/>
                      <a:pt x="1066" y="206"/>
                      <a:pt x="1" y="822"/>
                    </a:cubicBezTo>
                    <a:cubicBezTo>
                      <a:pt x="1" y="822"/>
                      <a:pt x="691" y="1644"/>
                      <a:pt x="2300" y="1644"/>
                    </a:cubicBezTo>
                    <a:cubicBezTo>
                      <a:pt x="3105" y="1644"/>
                      <a:pt x="4140" y="1439"/>
                      <a:pt x="5433" y="822"/>
                    </a:cubicBezTo>
                    <a:cubicBezTo>
                      <a:pt x="5433" y="822"/>
                      <a:pt x="4439" y="1"/>
                      <a:pt x="2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5"/>
              <p:cNvSpPr/>
              <p:nvPr/>
            </p:nvSpPr>
            <p:spPr>
              <a:xfrm>
                <a:off x="1007179" y="3985115"/>
                <a:ext cx="138826" cy="157577"/>
              </a:xfrm>
              <a:custGeom>
                <a:avLst/>
                <a:gdLst/>
                <a:ahLst/>
                <a:cxnLst/>
                <a:rect l="l" t="t" r="r" b="b"/>
                <a:pathLst>
                  <a:path w="3561" h="4042" extrusionOk="0">
                    <a:moveTo>
                      <a:pt x="3492" y="1"/>
                    </a:moveTo>
                    <a:lnTo>
                      <a:pt x="3492" y="1"/>
                    </a:lnTo>
                    <a:cubicBezTo>
                      <a:pt x="0" y="1644"/>
                      <a:pt x="708" y="4041"/>
                      <a:pt x="708" y="4041"/>
                    </a:cubicBezTo>
                    <a:cubicBezTo>
                      <a:pt x="3561" y="3516"/>
                      <a:pt x="3492" y="1"/>
                      <a:pt x="34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5"/>
              <p:cNvSpPr/>
              <p:nvPr/>
            </p:nvSpPr>
            <p:spPr>
              <a:xfrm>
                <a:off x="587161" y="3889915"/>
                <a:ext cx="67678" cy="102375"/>
              </a:xfrm>
              <a:custGeom>
                <a:avLst/>
                <a:gdLst/>
                <a:ahLst/>
                <a:cxnLst/>
                <a:rect l="l" t="t" r="r" b="b"/>
                <a:pathLst>
                  <a:path w="1736" h="2626" extrusionOk="0">
                    <a:moveTo>
                      <a:pt x="936" y="1"/>
                    </a:moveTo>
                    <a:lnTo>
                      <a:pt x="936" y="1"/>
                    </a:lnTo>
                    <a:cubicBezTo>
                      <a:pt x="1" y="1439"/>
                      <a:pt x="799" y="2626"/>
                      <a:pt x="799" y="2626"/>
                    </a:cubicBezTo>
                    <a:cubicBezTo>
                      <a:pt x="1735" y="1781"/>
                      <a:pt x="936" y="1"/>
                      <a:pt x="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5"/>
              <p:cNvSpPr/>
              <p:nvPr/>
            </p:nvSpPr>
            <p:spPr>
              <a:xfrm>
                <a:off x="401205" y="3858767"/>
                <a:ext cx="108573" cy="130873"/>
              </a:xfrm>
              <a:custGeom>
                <a:avLst/>
                <a:gdLst/>
                <a:ahLst/>
                <a:cxnLst/>
                <a:rect l="l" t="t" r="r" b="b"/>
                <a:pathLst>
                  <a:path w="2785" h="3357" extrusionOk="0">
                    <a:moveTo>
                      <a:pt x="69" y="1"/>
                    </a:moveTo>
                    <a:cubicBezTo>
                      <a:pt x="0" y="2740"/>
                      <a:pt x="2648" y="3356"/>
                      <a:pt x="2648" y="3356"/>
                    </a:cubicBezTo>
                    <a:cubicBezTo>
                      <a:pt x="2785" y="891"/>
                      <a:pt x="69" y="1"/>
                      <a:pt x="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5"/>
              <p:cNvSpPr/>
              <p:nvPr/>
            </p:nvSpPr>
            <p:spPr>
              <a:xfrm>
                <a:off x="233884" y="3875725"/>
                <a:ext cx="152236" cy="98749"/>
              </a:xfrm>
              <a:custGeom>
                <a:avLst/>
                <a:gdLst/>
                <a:ahLst/>
                <a:cxnLst/>
                <a:rect l="l" t="t" r="r" b="b"/>
                <a:pathLst>
                  <a:path w="3905" h="2533" extrusionOk="0">
                    <a:moveTo>
                      <a:pt x="616" y="0"/>
                    </a:moveTo>
                    <a:cubicBezTo>
                      <a:pt x="422" y="0"/>
                      <a:pt x="217" y="14"/>
                      <a:pt x="1" y="45"/>
                    </a:cubicBezTo>
                    <a:cubicBezTo>
                      <a:pt x="1" y="45"/>
                      <a:pt x="1015" y="2532"/>
                      <a:pt x="3253" y="2532"/>
                    </a:cubicBezTo>
                    <a:cubicBezTo>
                      <a:pt x="3459" y="2532"/>
                      <a:pt x="3676" y="2511"/>
                      <a:pt x="3904" y="2465"/>
                    </a:cubicBezTo>
                    <a:cubicBezTo>
                      <a:pt x="3904" y="2465"/>
                      <a:pt x="3175" y="0"/>
                      <a:pt x="6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5"/>
              <p:cNvSpPr/>
              <p:nvPr/>
            </p:nvSpPr>
            <p:spPr>
              <a:xfrm>
                <a:off x="818533" y="4131073"/>
                <a:ext cx="93447" cy="140619"/>
              </a:xfrm>
              <a:custGeom>
                <a:avLst/>
                <a:gdLst/>
                <a:ahLst/>
                <a:cxnLst/>
                <a:rect l="l" t="t" r="r" b="b"/>
                <a:pathLst>
                  <a:path w="2397" h="3607" extrusionOk="0">
                    <a:moveTo>
                      <a:pt x="1141" y="0"/>
                    </a:moveTo>
                    <a:lnTo>
                      <a:pt x="1141" y="0"/>
                    </a:lnTo>
                    <a:cubicBezTo>
                      <a:pt x="0" y="1803"/>
                      <a:pt x="1096" y="3607"/>
                      <a:pt x="1096" y="3607"/>
                    </a:cubicBezTo>
                    <a:cubicBezTo>
                      <a:pt x="2397" y="2100"/>
                      <a:pt x="1142" y="0"/>
                      <a:pt x="1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5"/>
              <p:cNvSpPr/>
              <p:nvPr/>
            </p:nvSpPr>
            <p:spPr>
              <a:xfrm>
                <a:off x="948430" y="4225610"/>
                <a:ext cx="96137" cy="30876"/>
              </a:xfrm>
              <a:custGeom>
                <a:avLst/>
                <a:gdLst/>
                <a:ahLst/>
                <a:cxnLst/>
                <a:rect l="l" t="t" r="r" b="b"/>
                <a:pathLst>
                  <a:path w="2466" h="792" extrusionOk="0">
                    <a:moveTo>
                      <a:pt x="989" y="1"/>
                    </a:moveTo>
                    <a:cubicBezTo>
                      <a:pt x="694" y="1"/>
                      <a:pt x="362" y="62"/>
                      <a:pt x="1" y="223"/>
                    </a:cubicBezTo>
                    <a:cubicBezTo>
                      <a:pt x="1" y="223"/>
                      <a:pt x="450" y="792"/>
                      <a:pt x="1410" y="792"/>
                    </a:cubicBezTo>
                    <a:cubicBezTo>
                      <a:pt x="1711" y="792"/>
                      <a:pt x="2062" y="735"/>
                      <a:pt x="2466" y="588"/>
                    </a:cubicBezTo>
                    <a:cubicBezTo>
                      <a:pt x="2466" y="588"/>
                      <a:pt x="1904" y="1"/>
                      <a:pt x="9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5"/>
              <p:cNvSpPr/>
              <p:nvPr/>
            </p:nvSpPr>
            <p:spPr>
              <a:xfrm>
                <a:off x="247762" y="3884223"/>
                <a:ext cx="125376" cy="79412"/>
              </a:xfrm>
              <a:custGeom>
                <a:avLst/>
                <a:gdLst/>
                <a:ahLst/>
                <a:cxnLst/>
                <a:rect l="l" t="t" r="r" b="b"/>
                <a:pathLst>
                  <a:path w="3216" h="2037" extrusionOk="0">
                    <a:moveTo>
                      <a:pt x="111" y="1"/>
                    </a:moveTo>
                    <a:cubicBezTo>
                      <a:pt x="40" y="1"/>
                      <a:pt x="0" y="107"/>
                      <a:pt x="79" y="147"/>
                    </a:cubicBezTo>
                    <a:cubicBezTo>
                      <a:pt x="604" y="421"/>
                      <a:pt x="1060" y="809"/>
                      <a:pt x="1562" y="1105"/>
                    </a:cubicBezTo>
                    <a:cubicBezTo>
                      <a:pt x="2087" y="1402"/>
                      <a:pt x="2589" y="1676"/>
                      <a:pt x="3092" y="2018"/>
                    </a:cubicBezTo>
                    <a:cubicBezTo>
                      <a:pt x="3105" y="2031"/>
                      <a:pt x="3118" y="2037"/>
                      <a:pt x="3130" y="2037"/>
                    </a:cubicBezTo>
                    <a:cubicBezTo>
                      <a:pt x="3181" y="2037"/>
                      <a:pt x="3215" y="1937"/>
                      <a:pt x="3160" y="1881"/>
                    </a:cubicBezTo>
                    <a:cubicBezTo>
                      <a:pt x="2681" y="1562"/>
                      <a:pt x="2156" y="1265"/>
                      <a:pt x="1654" y="968"/>
                    </a:cubicBezTo>
                    <a:cubicBezTo>
                      <a:pt x="1129" y="672"/>
                      <a:pt x="672" y="306"/>
                      <a:pt x="147" y="10"/>
                    </a:cubicBezTo>
                    <a:cubicBezTo>
                      <a:pt x="134" y="3"/>
                      <a:pt x="122"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5"/>
              <p:cNvSpPr/>
              <p:nvPr/>
            </p:nvSpPr>
            <p:spPr>
              <a:xfrm>
                <a:off x="233572" y="3530479"/>
                <a:ext cx="132510" cy="179799"/>
              </a:xfrm>
              <a:custGeom>
                <a:avLst/>
                <a:gdLst/>
                <a:ahLst/>
                <a:cxnLst/>
                <a:rect l="l" t="t" r="r" b="b"/>
                <a:pathLst>
                  <a:path w="3399" h="4612" extrusionOk="0">
                    <a:moveTo>
                      <a:pt x="120" y="1"/>
                    </a:moveTo>
                    <a:cubicBezTo>
                      <a:pt x="59" y="1"/>
                      <a:pt x="1" y="83"/>
                      <a:pt x="55" y="136"/>
                    </a:cubicBezTo>
                    <a:cubicBezTo>
                      <a:pt x="328" y="456"/>
                      <a:pt x="511" y="867"/>
                      <a:pt x="739" y="1209"/>
                    </a:cubicBezTo>
                    <a:cubicBezTo>
                      <a:pt x="1013" y="1643"/>
                      <a:pt x="1287" y="2076"/>
                      <a:pt x="1584" y="2510"/>
                    </a:cubicBezTo>
                    <a:cubicBezTo>
                      <a:pt x="2109" y="3240"/>
                      <a:pt x="2679" y="3902"/>
                      <a:pt x="3250" y="4587"/>
                    </a:cubicBezTo>
                    <a:cubicBezTo>
                      <a:pt x="3267" y="4604"/>
                      <a:pt x="3285" y="4611"/>
                      <a:pt x="3302" y="4611"/>
                    </a:cubicBezTo>
                    <a:cubicBezTo>
                      <a:pt x="3355" y="4611"/>
                      <a:pt x="3399" y="4542"/>
                      <a:pt x="3364" y="4473"/>
                    </a:cubicBezTo>
                    <a:cubicBezTo>
                      <a:pt x="2748" y="3720"/>
                      <a:pt x="2109" y="3012"/>
                      <a:pt x="1561" y="2213"/>
                    </a:cubicBezTo>
                    <a:cubicBezTo>
                      <a:pt x="1287" y="1825"/>
                      <a:pt x="1036" y="1414"/>
                      <a:pt x="785" y="1026"/>
                    </a:cubicBezTo>
                    <a:cubicBezTo>
                      <a:pt x="580" y="684"/>
                      <a:pt x="420" y="319"/>
                      <a:pt x="169" y="22"/>
                    </a:cubicBezTo>
                    <a:cubicBezTo>
                      <a:pt x="154" y="7"/>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5"/>
              <p:cNvSpPr/>
              <p:nvPr/>
            </p:nvSpPr>
            <p:spPr>
              <a:xfrm>
                <a:off x="439449" y="3511961"/>
                <a:ext cx="23742" cy="192196"/>
              </a:xfrm>
              <a:custGeom>
                <a:avLst/>
                <a:gdLst/>
                <a:ahLst/>
                <a:cxnLst/>
                <a:rect l="l" t="t" r="r" b="b"/>
                <a:pathLst>
                  <a:path w="609" h="4930" extrusionOk="0">
                    <a:moveTo>
                      <a:pt x="69" y="1"/>
                    </a:moveTo>
                    <a:cubicBezTo>
                      <a:pt x="35" y="1"/>
                      <a:pt x="1" y="29"/>
                      <a:pt x="1" y="86"/>
                    </a:cubicBezTo>
                    <a:cubicBezTo>
                      <a:pt x="1" y="885"/>
                      <a:pt x="115" y="1684"/>
                      <a:pt x="206" y="2483"/>
                    </a:cubicBezTo>
                    <a:cubicBezTo>
                      <a:pt x="297" y="3282"/>
                      <a:pt x="297" y="4081"/>
                      <a:pt x="457" y="4880"/>
                    </a:cubicBezTo>
                    <a:cubicBezTo>
                      <a:pt x="466" y="4914"/>
                      <a:pt x="491" y="4929"/>
                      <a:pt x="518" y="4929"/>
                    </a:cubicBezTo>
                    <a:cubicBezTo>
                      <a:pt x="561" y="4929"/>
                      <a:pt x="608" y="4890"/>
                      <a:pt x="594" y="4834"/>
                    </a:cubicBezTo>
                    <a:cubicBezTo>
                      <a:pt x="457" y="4058"/>
                      <a:pt x="434" y="3282"/>
                      <a:pt x="366" y="2483"/>
                    </a:cubicBezTo>
                    <a:cubicBezTo>
                      <a:pt x="274" y="1684"/>
                      <a:pt x="160" y="885"/>
                      <a:pt x="138" y="86"/>
                    </a:cubicBezTo>
                    <a:cubicBezTo>
                      <a:pt x="138" y="29"/>
                      <a:pt x="103"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5"/>
              <p:cNvSpPr/>
              <p:nvPr/>
            </p:nvSpPr>
            <p:spPr>
              <a:xfrm>
                <a:off x="410093" y="3871320"/>
                <a:ext cx="96449" cy="114694"/>
              </a:xfrm>
              <a:custGeom>
                <a:avLst/>
                <a:gdLst/>
                <a:ahLst/>
                <a:cxnLst/>
                <a:rect l="l" t="t" r="r" b="b"/>
                <a:pathLst>
                  <a:path w="2474" h="2942" extrusionOk="0">
                    <a:moveTo>
                      <a:pt x="95" y="1"/>
                    </a:moveTo>
                    <a:cubicBezTo>
                      <a:pt x="46" y="1"/>
                      <a:pt x="0" y="52"/>
                      <a:pt x="46" y="112"/>
                    </a:cubicBezTo>
                    <a:cubicBezTo>
                      <a:pt x="754" y="1071"/>
                      <a:pt x="1552" y="1984"/>
                      <a:pt x="2329" y="2920"/>
                    </a:cubicBezTo>
                    <a:cubicBezTo>
                      <a:pt x="2338" y="2935"/>
                      <a:pt x="2352" y="2941"/>
                      <a:pt x="2365" y="2941"/>
                    </a:cubicBezTo>
                    <a:cubicBezTo>
                      <a:pt x="2415" y="2941"/>
                      <a:pt x="2473" y="2859"/>
                      <a:pt x="2420" y="2806"/>
                    </a:cubicBezTo>
                    <a:cubicBezTo>
                      <a:pt x="1667" y="1893"/>
                      <a:pt x="868" y="1003"/>
                      <a:pt x="160" y="44"/>
                    </a:cubicBezTo>
                    <a:cubicBezTo>
                      <a:pt x="145" y="14"/>
                      <a:pt x="120" y="1"/>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5"/>
              <p:cNvSpPr/>
              <p:nvPr/>
            </p:nvSpPr>
            <p:spPr>
              <a:xfrm>
                <a:off x="615191" y="3904145"/>
                <a:ext cx="9395" cy="78360"/>
              </a:xfrm>
              <a:custGeom>
                <a:avLst/>
                <a:gdLst/>
                <a:ahLst/>
                <a:cxnLst/>
                <a:rect l="l" t="t" r="r" b="b"/>
                <a:pathLst>
                  <a:path w="241" h="2010" extrusionOk="0">
                    <a:moveTo>
                      <a:pt x="172" y="1"/>
                    </a:moveTo>
                    <a:cubicBezTo>
                      <a:pt x="138" y="1"/>
                      <a:pt x="103" y="24"/>
                      <a:pt x="103" y="69"/>
                    </a:cubicBezTo>
                    <a:cubicBezTo>
                      <a:pt x="103" y="708"/>
                      <a:pt x="80" y="1325"/>
                      <a:pt x="12" y="1941"/>
                    </a:cubicBezTo>
                    <a:cubicBezTo>
                      <a:pt x="1" y="1987"/>
                      <a:pt x="35" y="2009"/>
                      <a:pt x="72" y="2009"/>
                    </a:cubicBezTo>
                    <a:cubicBezTo>
                      <a:pt x="109" y="2009"/>
                      <a:pt x="149" y="1987"/>
                      <a:pt x="149" y="1941"/>
                    </a:cubicBezTo>
                    <a:cubicBezTo>
                      <a:pt x="217" y="1325"/>
                      <a:pt x="240" y="708"/>
                      <a:pt x="240" y="69"/>
                    </a:cubicBezTo>
                    <a:cubicBezTo>
                      <a:pt x="240" y="24"/>
                      <a:pt x="206"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5"/>
              <p:cNvSpPr/>
              <p:nvPr/>
            </p:nvSpPr>
            <p:spPr>
              <a:xfrm>
                <a:off x="553946" y="3696903"/>
                <a:ext cx="86079" cy="74656"/>
              </a:xfrm>
              <a:custGeom>
                <a:avLst/>
                <a:gdLst/>
                <a:ahLst/>
                <a:cxnLst/>
                <a:rect l="l" t="t" r="r" b="b"/>
                <a:pathLst>
                  <a:path w="2208" h="1915" extrusionOk="0">
                    <a:moveTo>
                      <a:pt x="99" y="0"/>
                    </a:moveTo>
                    <a:cubicBezTo>
                      <a:pt x="44" y="0"/>
                      <a:pt x="0" y="82"/>
                      <a:pt x="54" y="136"/>
                    </a:cubicBezTo>
                    <a:cubicBezTo>
                      <a:pt x="670" y="752"/>
                      <a:pt x="1400" y="1277"/>
                      <a:pt x="2040" y="1893"/>
                    </a:cubicBezTo>
                    <a:cubicBezTo>
                      <a:pt x="2054" y="1908"/>
                      <a:pt x="2071" y="1914"/>
                      <a:pt x="2088" y="1914"/>
                    </a:cubicBezTo>
                    <a:cubicBezTo>
                      <a:pt x="2149" y="1914"/>
                      <a:pt x="2207" y="1833"/>
                      <a:pt x="2154" y="1779"/>
                    </a:cubicBezTo>
                    <a:cubicBezTo>
                      <a:pt x="1515" y="1163"/>
                      <a:pt x="784" y="638"/>
                      <a:pt x="145" y="21"/>
                    </a:cubicBezTo>
                    <a:cubicBezTo>
                      <a:pt x="130" y="7"/>
                      <a:pt x="11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5"/>
              <p:cNvSpPr/>
              <p:nvPr/>
            </p:nvSpPr>
            <p:spPr>
              <a:xfrm>
                <a:off x="763331" y="3789374"/>
                <a:ext cx="23196" cy="192586"/>
              </a:xfrm>
              <a:custGeom>
                <a:avLst/>
                <a:gdLst/>
                <a:ahLst/>
                <a:cxnLst/>
                <a:rect l="l" t="t" r="r" b="b"/>
                <a:pathLst>
                  <a:path w="595" h="4940" extrusionOk="0">
                    <a:moveTo>
                      <a:pt x="526" y="0"/>
                    </a:moveTo>
                    <a:cubicBezTo>
                      <a:pt x="492" y="0"/>
                      <a:pt x="458" y="23"/>
                      <a:pt x="458" y="69"/>
                    </a:cubicBezTo>
                    <a:cubicBezTo>
                      <a:pt x="435" y="845"/>
                      <a:pt x="298" y="1621"/>
                      <a:pt x="206" y="2374"/>
                    </a:cubicBezTo>
                    <a:cubicBezTo>
                      <a:pt x="92" y="3196"/>
                      <a:pt x="92" y="4040"/>
                      <a:pt x="1" y="4862"/>
                    </a:cubicBezTo>
                    <a:cubicBezTo>
                      <a:pt x="1" y="4916"/>
                      <a:pt x="32" y="4939"/>
                      <a:pt x="66" y="4939"/>
                    </a:cubicBezTo>
                    <a:cubicBezTo>
                      <a:pt x="105" y="4939"/>
                      <a:pt x="149" y="4910"/>
                      <a:pt x="161" y="4862"/>
                    </a:cubicBezTo>
                    <a:cubicBezTo>
                      <a:pt x="229" y="4086"/>
                      <a:pt x="252" y="3310"/>
                      <a:pt x="343" y="2534"/>
                    </a:cubicBezTo>
                    <a:cubicBezTo>
                      <a:pt x="435" y="1712"/>
                      <a:pt x="594" y="891"/>
                      <a:pt x="594" y="69"/>
                    </a:cubicBezTo>
                    <a:cubicBezTo>
                      <a:pt x="594" y="23"/>
                      <a:pt x="560"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5"/>
              <p:cNvSpPr/>
              <p:nvPr/>
            </p:nvSpPr>
            <p:spPr>
              <a:xfrm>
                <a:off x="858025" y="4146043"/>
                <a:ext cx="9473" cy="113875"/>
              </a:xfrm>
              <a:custGeom>
                <a:avLst/>
                <a:gdLst/>
                <a:ahLst/>
                <a:cxnLst/>
                <a:rect l="l" t="t" r="r" b="b"/>
                <a:pathLst>
                  <a:path w="243" h="2921" extrusionOk="0">
                    <a:moveTo>
                      <a:pt x="106" y="0"/>
                    </a:moveTo>
                    <a:cubicBezTo>
                      <a:pt x="56" y="0"/>
                      <a:pt x="0" y="39"/>
                      <a:pt x="14" y="96"/>
                    </a:cubicBezTo>
                    <a:cubicBezTo>
                      <a:pt x="106" y="506"/>
                      <a:pt x="37" y="1009"/>
                      <a:pt x="37" y="1419"/>
                    </a:cubicBezTo>
                    <a:cubicBezTo>
                      <a:pt x="37" y="1899"/>
                      <a:pt x="14" y="2378"/>
                      <a:pt x="14" y="2835"/>
                    </a:cubicBezTo>
                    <a:cubicBezTo>
                      <a:pt x="14" y="2892"/>
                      <a:pt x="54" y="2920"/>
                      <a:pt x="94" y="2920"/>
                    </a:cubicBezTo>
                    <a:cubicBezTo>
                      <a:pt x="134" y="2920"/>
                      <a:pt x="174" y="2892"/>
                      <a:pt x="174" y="2835"/>
                    </a:cubicBezTo>
                    <a:cubicBezTo>
                      <a:pt x="174" y="2332"/>
                      <a:pt x="174" y="1808"/>
                      <a:pt x="174" y="1283"/>
                    </a:cubicBezTo>
                    <a:cubicBezTo>
                      <a:pt x="174" y="895"/>
                      <a:pt x="243" y="438"/>
                      <a:pt x="174" y="50"/>
                    </a:cubicBezTo>
                    <a:cubicBezTo>
                      <a:pt x="165" y="15"/>
                      <a:pt x="137"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5"/>
              <p:cNvSpPr/>
              <p:nvPr/>
            </p:nvSpPr>
            <p:spPr>
              <a:xfrm>
                <a:off x="956460" y="4232433"/>
                <a:ext cx="77424" cy="14424"/>
              </a:xfrm>
              <a:custGeom>
                <a:avLst/>
                <a:gdLst/>
                <a:ahLst/>
                <a:cxnLst/>
                <a:rect l="l" t="t" r="r" b="b"/>
                <a:pathLst>
                  <a:path w="1986" h="370" extrusionOk="0">
                    <a:moveTo>
                      <a:pt x="209" y="0"/>
                    </a:moveTo>
                    <a:cubicBezTo>
                      <a:pt x="170" y="0"/>
                      <a:pt x="130" y="1"/>
                      <a:pt x="91" y="2"/>
                    </a:cubicBezTo>
                    <a:cubicBezTo>
                      <a:pt x="0" y="2"/>
                      <a:pt x="0" y="139"/>
                      <a:pt x="91" y="139"/>
                    </a:cubicBezTo>
                    <a:cubicBezTo>
                      <a:pt x="685" y="139"/>
                      <a:pt x="1301" y="299"/>
                      <a:pt x="1895" y="368"/>
                    </a:cubicBezTo>
                    <a:cubicBezTo>
                      <a:pt x="1901" y="369"/>
                      <a:pt x="1906" y="370"/>
                      <a:pt x="1912" y="370"/>
                    </a:cubicBezTo>
                    <a:cubicBezTo>
                      <a:pt x="1985" y="370"/>
                      <a:pt x="1980" y="229"/>
                      <a:pt x="1895" y="208"/>
                    </a:cubicBezTo>
                    <a:cubicBezTo>
                      <a:pt x="1340" y="144"/>
                      <a:pt x="766"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5"/>
              <p:cNvSpPr/>
              <p:nvPr/>
            </p:nvSpPr>
            <p:spPr>
              <a:xfrm>
                <a:off x="1041486" y="4005699"/>
                <a:ext cx="88223" cy="128261"/>
              </a:xfrm>
              <a:custGeom>
                <a:avLst/>
                <a:gdLst/>
                <a:ahLst/>
                <a:cxnLst/>
                <a:rect l="l" t="t" r="r" b="b"/>
                <a:pathLst>
                  <a:path w="2263" h="3290" extrusionOk="0">
                    <a:moveTo>
                      <a:pt x="2171" y="0"/>
                    </a:moveTo>
                    <a:cubicBezTo>
                      <a:pt x="2148" y="0"/>
                      <a:pt x="2125" y="13"/>
                      <a:pt x="2110" y="44"/>
                    </a:cubicBezTo>
                    <a:cubicBezTo>
                      <a:pt x="1882" y="591"/>
                      <a:pt x="1448" y="1116"/>
                      <a:pt x="1129" y="1619"/>
                    </a:cubicBezTo>
                    <a:cubicBezTo>
                      <a:pt x="786" y="2144"/>
                      <a:pt x="398" y="2646"/>
                      <a:pt x="33" y="3171"/>
                    </a:cubicBezTo>
                    <a:cubicBezTo>
                      <a:pt x="0" y="3236"/>
                      <a:pt x="61" y="3290"/>
                      <a:pt x="115" y="3290"/>
                    </a:cubicBezTo>
                    <a:cubicBezTo>
                      <a:pt x="137" y="3290"/>
                      <a:pt x="157" y="3281"/>
                      <a:pt x="170" y="3262"/>
                    </a:cubicBezTo>
                    <a:cubicBezTo>
                      <a:pt x="512" y="2714"/>
                      <a:pt x="901" y="2212"/>
                      <a:pt x="1266" y="1687"/>
                    </a:cubicBezTo>
                    <a:cubicBezTo>
                      <a:pt x="1585" y="1185"/>
                      <a:pt x="1996" y="660"/>
                      <a:pt x="2247" y="112"/>
                    </a:cubicBezTo>
                    <a:cubicBezTo>
                      <a:pt x="2262" y="51"/>
                      <a:pt x="2217" y="0"/>
                      <a:pt x="2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5"/>
              <p:cNvSpPr/>
              <p:nvPr/>
            </p:nvSpPr>
            <p:spPr>
              <a:xfrm>
                <a:off x="855881" y="3954863"/>
                <a:ext cx="170910" cy="12514"/>
              </a:xfrm>
              <a:custGeom>
                <a:avLst/>
                <a:gdLst/>
                <a:ahLst/>
                <a:cxnLst/>
                <a:rect l="l" t="t" r="r" b="b"/>
                <a:pathLst>
                  <a:path w="4384" h="321" extrusionOk="0">
                    <a:moveTo>
                      <a:pt x="4269" y="1"/>
                    </a:moveTo>
                    <a:cubicBezTo>
                      <a:pt x="2877" y="1"/>
                      <a:pt x="1484" y="161"/>
                      <a:pt x="92" y="161"/>
                    </a:cubicBezTo>
                    <a:cubicBezTo>
                      <a:pt x="1" y="161"/>
                      <a:pt x="1" y="320"/>
                      <a:pt x="92" y="320"/>
                    </a:cubicBezTo>
                    <a:cubicBezTo>
                      <a:pt x="1484" y="298"/>
                      <a:pt x="2877" y="138"/>
                      <a:pt x="4269" y="138"/>
                    </a:cubicBezTo>
                    <a:cubicBezTo>
                      <a:pt x="4383" y="138"/>
                      <a:pt x="4383" y="1"/>
                      <a:pt x="4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5"/>
              <p:cNvSpPr/>
              <p:nvPr/>
            </p:nvSpPr>
            <p:spPr>
              <a:xfrm>
                <a:off x="872488" y="3742281"/>
                <a:ext cx="63039" cy="75787"/>
              </a:xfrm>
              <a:custGeom>
                <a:avLst/>
                <a:gdLst/>
                <a:ahLst/>
                <a:cxnLst/>
                <a:rect l="l" t="t" r="r" b="b"/>
                <a:pathLst>
                  <a:path w="1617" h="1944" extrusionOk="0">
                    <a:moveTo>
                      <a:pt x="120" y="0"/>
                    </a:moveTo>
                    <a:cubicBezTo>
                      <a:pt x="59" y="0"/>
                      <a:pt x="1" y="82"/>
                      <a:pt x="54" y="136"/>
                    </a:cubicBezTo>
                    <a:cubicBezTo>
                      <a:pt x="305" y="387"/>
                      <a:pt x="488" y="683"/>
                      <a:pt x="716" y="980"/>
                    </a:cubicBezTo>
                    <a:cubicBezTo>
                      <a:pt x="944" y="1277"/>
                      <a:pt x="1218" y="1596"/>
                      <a:pt x="1447" y="1916"/>
                    </a:cubicBezTo>
                    <a:cubicBezTo>
                      <a:pt x="1459" y="1935"/>
                      <a:pt x="1480" y="1944"/>
                      <a:pt x="1501" y="1944"/>
                    </a:cubicBezTo>
                    <a:cubicBezTo>
                      <a:pt x="1555" y="1944"/>
                      <a:pt x="1616" y="1890"/>
                      <a:pt x="1583" y="1825"/>
                    </a:cubicBezTo>
                    <a:cubicBezTo>
                      <a:pt x="1355" y="1551"/>
                      <a:pt x="1127" y="1254"/>
                      <a:pt x="922" y="980"/>
                    </a:cubicBezTo>
                    <a:cubicBezTo>
                      <a:pt x="670" y="661"/>
                      <a:pt x="442" y="318"/>
                      <a:pt x="168" y="21"/>
                    </a:cubicBezTo>
                    <a:cubicBezTo>
                      <a:pt x="153" y="7"/>
                      <a:pt x="136"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5"/>
              <p:cNvSpPr/>
              <p:nvPr/>
            </p:nvSpPr>
            <p:spPr>
              <a:xfrm>
                <a:off x="1036145" y="3643105"/>
                <a:ext cx="161047" cy="97190"/>
              </a:xfrm>
              <a:custGeom>
                <a:avLst/>
                <a:gdLst/>
                <a:ahLst/>
                <a:cxnLst/>
                <a:rect l="l" t="t" r="r" b="b"/>
                <a:pathLst>
                  <a:path w="4131" h="2493" extrusionOk="0">
                    <a:moveTo>
                      <a:pt x="4036" y="1"/>
                    </a:moveTo>
                    <a:cubicBezTo>
                      <a:pt x="4027" y="1"/>
                      <a:pt x="4016" y="3"/>
                      <a:pt x="4005" y="9"/>
                    </a:cubicBezTo>
                    <a:cubicBezTo>
                      <a:pt x="3366" y="260"/>
                      <a:pt x="2772" y="717"/>
                      <a:pt x="2156" y="1036"/>
                    </a:cubicBezTo>
                    <a:cubicBezTo>
                      <a:pt x="1791" y="1242"/>
                      <a:pt x="1426" y="1470"/>
                      <a:pt x="1083" y="1698"/>
                    </a:cubicBezTo>
                    <a:cubicBezTo>
                      <a:pt x="741" y="1926"/>
                      <a:pt x="376" y="2109"/>
                      <a:pt x="56" y="2360"/>
                    </a:cubicBezTo>
                    <a:cubicBezTo>
                      <a:pt x="1" y="2397"/>
                      <a:pt x="35" y="2493"/>
                      <a:pt x="86" y="2493"/>
                    </a:cubicBezTo>
                    <a:cubicBezTo>
                      <a:pt x="98" y="2493"/>
                      <a:pt x="111" y="2487"/>
                      <a:pt x="124" y="2474"/>
                    </a:cubicBezTo>
                    <a:cubicBezTo>
                      <a:pt x="718" y="2040"/>
                      <a:pt x="1380" y="1675"/>
                      <a:pt x="1996" y="1310"/>
                    </a:cubicBezTo>
                    <a:cubicBezTo>
                      <a:pt x="2293" y="1127"/>
                      <a:pt x="2612" y="968"/>
                      <a:pt x="2932" y="785"/>
                    </a:cubicBezTo>
                    <a:cubicBezTo>
                      <a:pt x="3297" y="557"/>
                      <a:pt x="3640" y="306"/>
                      <a:pt x="4050" y="146"/>
                    </a:cubicBezTo>
                    <a:cubicBezTo>
                      <a:pt x="4130" y="126"/>
                      <a:pt x="4105" y="1"/>
                      <a:pt x="4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5"/>
              <p:cNvSpPr/>
              <p:nvPr/>
            </p:nvSpPr>
            <p:spPr>
              <a:xfrm>
                <a:off x="731598" y="3548762"/>
                <a:ext cx="122062" cy="54774"/>
              </a:xfrm>
              <a:custGeom>
                <a:avLst/>
                <a:gdLst/>
                <a:ahLst/>
                <a:cxnLst/>
                <a:rect l="l" t="t" r="r" b="b"/>
                <a:pathLst>
                  <a:path w="3131" h="1405" extrusionOk="0">
                    <a:moveTo>
                      <a:pt x="3020" y="0"/>
                    </a:moveTo>
                    <a:cubicBezTo>
                      <a:pt x="3008" y="0"/>
                      <a:pt x="2996" y="3"/>
                      <a:pt x="2983" y="10"/>
                    </a:cubicBezTo>
                    <a:cubicBezTo>
                      <a:pt x="2550" y="238"/>
                      <a:pt x="2070" y="420"/>
                      <a:pt x="1614" y="603"/>
                    </a:cubicBezTo>
                    <a:cubicBezTo>
                      <a:pt x="1112" y="831"/>
                      <a:pt x="632" y="1082"/>
                      <a:pt x="85" y="1265"/>
                    </a:cubicBezTo>
                    <a:cubicBezTo>
                      <a:pt x="0" y="1286"/>
                      <a:pt x="33" y="1404"/>
                      <a:pt x="110" y="1404"/>
                    </a:cubicBezTo>
                    <a:cubicBezTo>
                      <a:pt x="117" y="1404"/>
                      <a:pt x="123" y="1404"/>
                      <a:pt x="130" y="1402"/>
                    </a:cubicBezTo>
                    <a:cubicBezTo>
                      <a:pt x="632" y="1242"/>
                      <a:pt x="1112" y="1014"/>
                      <a:pt x="1591" y="786"/>
                    </a:cubicBezTo>
                    <a:cubicBezTo>
                      <a:pt x="2070" y="557"/>
                      <a:pt x="2573" y="398"/>
                      <a:pt x="3052" y="147"/>
                    </a:cubicBezTo>
                    <a:cubicBezTo>
                      <a:pt x="3130" y="107"/>
                      <a:pt x="3091" y="0"/>
                      <a:pt x="30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5"/>
              <p:cNvSpPr/>
              <p:nvPr/>
            </p:nvSpPr>
            <p:spPr>
              <a:xfrm>
                <a:off x="732534" y="3369200"/>
                <a:ext cx="23742" cy="98983"/>
              </a:xfrm>
              <a:custGeom>
                <a:avLst/>
                <a:gdLst/>
                <a:ahLst/>
                <a:cxnLst/>
                <a:rect l="l" t="t" r="r" b="b"/>
                <a:pathLst>
                  <a:path w="609" h="2539" extrusionOk="0">
                    <a:moveTo>
                      <a:pt x="91" y="1"/>
                    </a:moveTo>
                    <a:cubicBezTo>
                      <a:pt x="48" y="1"/>
                      <a:pt x="1" y="40"/>
                      <a:pt x="15" y="96"/>
                    </a:cubicBezTo>
                    <a:cubicBezTo>
                      <a:pt x="152" y="895"/>
                      <a:pt x="357" y="1671"/>
                      <a:pt x="449" y="2470"/>
                    </a:cubicBezTo>
                    <a:cubicBezTo>
                      <a:pt x="449" y="2516"/>
                      <a:pt x="489" y="2538"/>
                      <a:pt x="529" y="2538"/>
                    </a:cubicBezTo>
                    <a:cubicBezTo>
                      <a:pt x="568" y="2538"/>
                      <a:pt x="608" y="2516"/>
                      <a:pt x="608" y="2470"/>
                    </a:cubicBezTo>
                    <a:cubicBezTo>
                      <a:pt x="517" y="1648"/>
                      <a:pt x="289" y="849"/>
                      <a:pt x="152" y="51"/>
                    </a:cubicBezTo>
                    <a:cubicBezTo>
                      <a:pt x="143" y="16"/>
                      <a:pt x="118"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5"/>
              <p:cNvSpPr/>
              <p:nvPr/>
            </p:nvSpPr>
            <p:spPr>
              <a:xfrm>
                <a:off x="802004" y="3192133"/>
                <a:ext cx="40233" cy="166115"/>
              </a:xfrm>
              <a:custGeom>
                <a:avLst/>
                <a:gdLst/>
                <a:ahLst/>
                <a:cxnLst/>
                <a:rect l="l" t="t" r="r" b="b"/>
                <a:pathLst>
                  <a:path w="1032" h="4261" extrusionOk="0">
                    <a:moveTo>
                      <a:pt x="936" y="1"/>
                    </a:moveTo>
                    <a:cubicBezTo>
                      <a:pt x="906" y="1"/>
                      <a:pt x="875" y="15"/>
                      <a:pt x="858" y="50"/>
                    </a:cubicBezTo>
                    <a:cubicBezTo>
                      <a:pt x="652" y="621"/>
                      <a:pt x="607" y="1306"/>
                      <a:pt x="493" y="1922"/>
                    </a:cubicBezTo>
                    <a:cubicBezTo>
                      <a:pt x="333" y="2675"/>
                      <a:pt x="173" y="3406"/>
                      <a:pt x="13" y="4159"/>
                    </a:cubicBezTo>
                    <a:cubicBezTo>
                      <a:pt x="0" y="4225"/>
                      <a:pt x="49" y="4261"/>
                      <a:pt x="92" y="4261"/>
                    </a:cubicBezTo>
                    <a:cubicBezTo>
                      <a:pt x="122" y="4261"/>
                      <a:pt x="150" y="4243"/>
                      <a:pt x="150" y="4204"/>
                    </a:cubicBezTo>
                    <a:cubicBezTo>
                      <a:pt x="310" y="3497"/>
                      <a:pt x="447" y="2789"/>
                      <a:pt x="607" y="2082"/>
                    </a:cubicBezTo>
                    <a:cubicBezTo>
                      <a:pt x="675" y="1717"/>
                      <a:pt x="744" y="1351"/>
                      <a:pt x="835" y="986"/>
                    </a:cubicBezTo>
                    <a:cubicBezTo>
                      <a:pt x="881" y="667"/>
                      <a:pt x="903" y="393"/>
                      <a:pt x="1018" y="96"/>
                    </a:cubicBezTo>
                    <a:cubicBezTo>
                      <a:pt x="1032" y="40"/>
                      <a:pt x="985"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5"/>
              <p:cNvSpPr/>
              <p:nvPr/>
            </p:nvSpPr>
            <p:spPr>
              <a:xfrm>
                <a:off x="623650" y="3119154"/>
                <a:ext cx="29044" cy="269854"/>
              </a:xfrm>
              <a:custGeom>
                <a:avLst/>
                <a:gdLst/>
                <a:ahLst/>
                <a:cxnLst/>
                <a:rect l="l" t="t" r="r" b="b"/>
                <a:pathLst>
                  <a:path w="745" h="6922" extrusionOk="0">
                    <a:moveTo>
                      <a:pt x="645" y="1"/>
                    </a:moveTo>
                    <a:cubicBezTo>
                      <a:pt x="617" y="1"/>
                      <a:pt x="594" y="16"/>
                      <a:pt x="594" y="51"/>
                    </a:cubicBezTo>
                    <a:cubicBezTo>
                      <a:pt x="503" y="576"/>
                      <a:pt x="480" y="1101"/>
                      <a:pt x="411" y="1603"/>
                    </a:cubicBezTo>
                    <a:cubicBezTo>
                      <a:pt x="343" y="2173"/>
                      <a:pt x="297" y="2744"/>
                      <a:pt x="229" y="3315"/>
                    </a:cubicBezTo>
                    <a:cubicBezTo>
                      <a:pt x="115" y="4502"/>
                      <a:pt x="0" y="5666"/>
                      <a:pt x="0" y="6853"/>
                    </a:cubicBezTo>
                    <a:cubicBezTo>
                      <a:pt x="0" y="6898"/>
                      <a:pt x="40" y="6921"/>
                      <a:pt x="80" y="6921"/>
                    </a:cubicBezTo>
                    <a:cubicBezTo>
                      <a:pt x="120" y="6921"/>
                      <a:pt x="160" y="6898"/>
                      <a:pt x="160" y="6853"/>
                    </a:cubicBezTo>
                    <a:cubicBezTo>
                      <a:pt x="160" y="5757"/>
                      <a:pt x="229" y="4684"/>
                      <a:pt x="366" y="3589"/>
                    </a:cubicBezTo>
                    <a:cubicBezTo>
                      <a:pt x="434" y="3018"/>
                      <a:pt x="480" y="2447"/>
                      <a:pt x="548" y="1877"/>
                    </a:cubicBezTo>
                    <a:cubicBezTo>
                      <a:pt x="594" y="1306"/>
                      <a:pt x="617" y="690"/>
                      <a:pt x="731" y="96"/>
                    </a:cubicBezTo>
                    <a:cubicBezTo>
                      <a:pt x="745" y="40"/>
                      <a:pt x="689" y="1"/>
                      <a:pt x="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5"/>
              <p:cNvSpPr/>
              <p:nvPr/>
            </p:nvSpPr>
            <p:spPr>
              <a:xfrm>
                <a:off x="429352" y="3239538"/>
                <a:ext cx="111887" cy="204515"/>
              </a:xfrm>
              <a:custGeom>
                <a:avLst/>
                <a:gdLst/>
                <a:ahLst/>
                <a:cxnLst/>
                <a:rect l="l" t="t" r="r" b="b"/>
                <a:pathLst>
                  <a:path w="2870" h="5246" extrusionOk="0">
                    <a:moveTo>
                      <a:pt x="102" y="1"/>
                    </a:moveTo>
                    <a:cubicBezTo>
                      <a:pt x="52" y="1"/>
                      <a:pt x="1" y="52"/>
                      <a:pt x="31" y="113"/>
                    </a:cubicBezTo>
                    <a:cubicBezTo>
                      <a:pt x="1013" y="1779"/>
                      <a:pt x="1720" y="3559"/>
                      <a:pt x="2702" y="5203"/>
                    </a:cubicBezTo>
                    <a:cubicBezTo>
                      <a:pt x="2717" y="5233"/>
                      <a:pt x="2742" y="5246"/>
                      <a:pt x="2768" y="5246"/>
                    </a:cubicBezTo>
                    <a:cubicBezTo>
                      <a:pt x="2819" y="5246"/>
                      <a:pt x="2869" y="5195"/>
                      <a:pt x="2839" y="5134"/>
                    </a:cubicBezTo>
                    <a:cubicBezTo>
                      <a:pt x="1857" y="3468"/>
                      <a:pt x="1127" y="1687"/>
                      <a:pt x="168" y="44"/>
                    </a:cubicBezTo>
                    <a:cubicBezTo>
                      <a:pt x="153" y="14"/>
                      <a:pt x="128" y="1"/>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5"/>
              <p:cNvSpPr/>
              <p:nvPr/>
            </p:nvSpPr>
            <p:spPr>
              <a:xfrm>
                <a:off x="491337" y="3504515"/>
                <a:ext cx="80738" cy="10838"/>
              </a:xfrm>
              <a:custGeom>
                <a:avLst/>
                <a:gdLst/>
                <a:ahLst/>
                <a:cxnLst/>
                <a:rect l="l" t="t" r="r" b="b"/>
                <a:pathLst>
                  <a:path w="2071" h="278" extrusionOk="0">
                    <a:moveTo>
                      <a:pt x="106" y="1"/>
                    </a:moveTo>
                    <a:cubicBezTo>
                      <a:pt x="13" y="1"/>
                      <a:pt x="0" y="119"/>
                      <a:pt x="85" y="140"/>
                    </a:cubicBezTo>
                    <a:cubicBezTo>
                      <a:pt x="678" y="277"/>
                      <a:pt x="1340" y="209"/>
                      <a:pt x="1956" y="277"/>
                    </a:cubicBezTo>
                    <a:cubicBezTo>
                      <a:pt x="2071" y="277"/>
                      <a:pt x="2071" y="140"/>
                      <a:pt x="1956" y="117"/>
                    </a:cubicBezTo>
                    <a:cubicBezTo>
                      <a:pt x="1363" y="49"/>
                      <a:pt x="724" y="117"/>
                      <a:pt x="130" y="3"/>
                    </a:cubicBezTo>
                    <a:cubicBezTo>
                      <a:pt x="122" y="2"/>
                      <a:pt x="113" y="1"/>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5"/>
              <p:cNvSpPr/>
              <p:nvPr/>
            </p:nvSpPr>
            <p:spPr>
              <a:xfrm>
                <a:off x="951431" y="3326668"/>
                <a:ext cx="35320" cy="212858"/>
              </a:xfrm>
              <a:custGeom>
                <a:avLst/>
                <a:gdLst/>
                <a:ahLst/>
                <a:cxnLst/>
                <a:rect l="l" t="t" r="r" b="b"/>
                <a:pathLst>
                  <a:path w="906" h="5460" extrusionOk="0">
                    <a:moveTo>
                      <a:pt x="805" y="0"/>
                    </a:moveTo>
                    <a:cubicBezTo>
                      <a:pt x="768" y="0"/>
                      <a:pt x="734" y="23"/>
                      <a:pt x="745" y="69"/>
                    </a:cubicBezTo>
                    <a:cubicBezTo>
                      <a:pt x="768" y="480"/>
                      <a:pt x="677" y="845"/>
                      <a:pt x="631" y="1233"/>
                    </a:cubicBezTo>
                    <a:cubicBezTo>
                      <a:pt x="563" y="1644"/>
                      <a:pt x="517" y="2077"/>
                      <a:pt x="471" y="2488"/>
                    </a:cubicBezTo>
                    <a:cubicBezTo>
                      <a:pt x="357" y="3447"/>
                      <a:pt x="198" y="4406"/>
                      <a:pt x="15" y="5364"/>
                    </a:cubicBezTo>
                    <a:cubicBezTo>
                      <a:pt x="1" y="5421"/>
                      <a:pt x="56" y="5460"/>
                      <a:pt x="106" y="5460"/>
                    </a:cubicBezTo>
                    <a:cubicBezTo>
                      <a:pt x="137" y="5460"/>
                      <a:pt x="166" y="5445"/>
                      <a:pt x="175" y="5410"/>
                    </a:cubicBezTo>
                    <a:cubicBezTo>
                      <a:pt x="312" y="4520"/>
                      <a:pt x="471" y="3652"/>
                      <a:pt x="586" y="2762"/>
                    </a:cubicBezTo>
                    <a:cubicBezTo>
                      <a:pt x="654" y="2306"/>
                      <a:pt x="700" y="1826"/>
                      <a:pt x="768" y="1370"/>
                    </a:cubicBezTo>
                    <a:cubicBezTo>
                      <a:pt x="814" y="936"/>
                      <a:pt x="905" y="525"/>
                      <a:pt x="882" y="69"/>
                    </a:cubicBezTo>
                    <a:cubicBezTo>
                      <a:pt x="882" y="23"/>
                      <a:pt x="842" y="0"/>
                      <a:pt x="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5"/>
              <p:cNvSpPr/>
              <p:nvPr/>
            </p:nvSpPr>
            <p:spPr>
              <a:xfrm>
                <a:off x="1098832" y="3374541"/>
                <a:ext cx="13372" cy="128339"/>
              </a:xfrm>
              <a:custGeom>
                <a:avLst/>
                <a:gdLst/>
                <a:ahLst/>
                <a:cxnLst/>
                <a:rect l="l" t="t" r="r" b="b"/>
                <a:pathLst>
                  <a:path w="343" h="3292" extrusionOk="0">
                    <a:moveTo>
                      <a:pt x="183" y="1"/>
                    </a:moveTo>
                    <a:cubicBezTo>
                      <a:pt x="133" y="1"/>
                      <a:pt x="77" y="40"/>
                      <a:pt x="91" y="96"/>
                    </a:cubicBezTo>
                    <a:cubicBezTo>
                      <a:pt x="206" y="530"/>
                      <a:pt x="114" y="1078"/>
                      <a:pt x="91" y="1511"/>
                    </a:cubicBezTo>
                    <a:cubicBezTo>
                      <a:pt x="69" y="2082"/>
                      <a:pt x="0" y="2653"/>
                      <a:pt x="0" y="3223"/>
                    </a:cubicBezTo>
                    <a:cubicBezTo>
                      <a:pt x="0" y="3269"/>
                      <a:pt x="40" y="3292"/>
                      <a:pt x="80" y="3292"/>
                    </a:cubicBezTo>
                    <a:cubicBezTo>
                      <a:pt x="120" y="3292"/>
                      <a:pt x="160" y="3269"/>
                      <a:pt x="160" y="3223"/>
                    </a:cubicBezTo>
                    <a:cubicBezTo>
                      <a:pt x="160" y="2653"/>
                      <a:pt x="228" y="2082"/>
                      <a:pt x="251" y="1511"/>
                    </a:cubicBezTo>
                    <a:cubicBezTo>
                      <a:pt x="274" y="1055"/>
                      <a:pt x="343" y="507"/>
                      <a:pt x="251" y="50"/>
                    </a:cubicBezTo>
                    <a:cubicBezTo>
                      <a:pt x="242" y="16"/>
                      <a:pt x="214"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9" name="Google Shape;799;p15"/>
            <p:cNvSpPr/>
            <p:nvPr/>
          </p:nvSpPr>
          <p:spPr>
            <a:xfrm flipH="1">
              <a:off x="502011" y="4897750"/>
              <a:ext cx="422165" cy="153352"/>
            </a:xfrm>
            <a:custGeom>
              <a:avLst/>
              <a:gdLst/>
              <a:ahLst/>
              <a:cxnLst/>
              <a:rect l="l" t="t" r="r" b="b"/>
              <a:pathLst>
                <a:path w="10402" h="3779" extrusionOk="0">
                  <a:moveTo>
                    <a:pt x="4614" y="0"/>
                  </a:moveTo>
                  <a:cubicBezTo>
                    <a:pt x="4151" y="0"/>
                    <a:pt x="3707" y="216"/>
                    <a:pt x="3459" y="721"/>
                  </a:cubicBezTo>
                  <a:cubicBezTo>
                    <a:pt x="3351" y="672"/>
                    <a:pt x="3244" y="650"/>
                    <a:pt x="3141" y="650"/>
                  </a:cubicBezTo>
                  <a:cubicBezTo>
                    <a:pt x="2505" y="650"/>
                    <a:pt x="2019" y="1496"/>
                    <a:pt x="2256" y="2100"/>
                  </a:cubicBezTo>
                  <a:cubicBezTo>
                    <a:pt x="2146" y="2049"/>
                    <a:pt x="2038" y="2027"/>
                    <a:pt x="1936" y="2027"/>
                  </a:cubicBezTo>
                  <a:cubicBezTo>
                    <a:pt x="1480" y="2027"/>
                    <a:pt x="1149" y="2481"/>
                    <a:pt x="1354" y="2952"/>
                  </a:cubicBezTo>
                  <a:cubicBezTo>
                    <a:pt x="1322" y="2944"/>
                    <a:pt x="1290" y="2940"/>
                    <a:pt x="1258" y="2940"/>
                  </a:cubicBezTo>
                  <a:cubicBezTo>
                    <a:pt x="983" y="2940"/>
                    <a:pt x="705" y="3212"/>
                    <a:pt x="727" y="3503"/>
                  </a:cubicBezTo>
                  <a:cubicBezTo>
                    <a:pt x="680" y="3495"/>
                    <a:pt x="632" y="3491"/>
                    <a:pt x="584" y="3491"/>
                  </a:cubicBezTo>
                  <a:cubicBezTo>
                    <a:pt x="347" y="3491"/>
                    <a:pt x="104" y="3592"/>
                    <a:pt x="0" y="3779"/>
                  </a:cubicBezTo>
                  <a:lnTo>
                    <a:pt x="10401" y="3779"/>
                  </a:lnTo>
                  <a:cubicBezTo>
                    <a:pt x="10227" y="3474"/>
                    <a:pt x="9863" y="3263"/>
                    <a:pt x="9507" y="3263"/>
                  </a:cubicBezTo>
                  <a:cubicBezTo>
                    <a:pt x="9454" y="3263"/>
                    <a:pt x="9401" y="3268"/>
                    <a:pt x="9349" y="3278"/>
                  </a:cubicBezTo>
                  <a:cubicBezTo>
                    <a:pt x="9330" y="2714"/>
                    <a:pt x="8837" y="2321"/>
                    <a:pt x="8318" y="2321"/>
                  </a:cubicBezTo>
                  <a:cubicBezTo>
                    <a:pt x="8122" y="2321"/>
                    <a:pt x="7923" y="2377"/>
                    <a:pt x="7745" y="2501"/>
                  </a:cubicBezTo>
                  <a:cubicBezTo>
                    <a:pt x="7804" y="1844"/>
                    <a:pt x="7279" y="1472"/>
                    <a:pt x="6722" y="1472"/>
                  </a:cubicBezTo>
                  <a:cubicBezTo>
                    <a:pt x="6577" y="1472"/>
                    <a:pt x="6430" y="1497"/>
                    <a:pt x="6291" y="1548"/>
                  </a:cubicBezTo>
                  <a:cubicBezTo>
                    <a:pt x="6275" y="644"/>
                    <a:pt x="5415" y="0"/>
                    <a:pt x="4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15"/>
          <p:cNvGrpSpPr/>
          <p:nvPr/>
        </p:nvGrpSpPr>
        <p:grpSpPr>
          <a:xfrm>
            <a:off x="7634048" y="4298500"/>
            <a:ext cx="753803" cy="747986"/>
            <a:chOff x="3077000" y="1309400"/>
            <a:chExt cx="588128" cy="583543"/>
          </a:xfrm>
        </p:grpSpPr>
        <p:sp>
          <p:nvSpPr>
            <p:cNvPr id="801" name="Google Shape;801;p15"/>
            <p:cNvSpPr/>
            <p:nvPr/>
          </p:nvSpPr>
          <p:spPr>
            <a:xfrm>
              <a:off x="3077000" y="1309400"/>
              <a:ext cx="588128" cy="583543"/>
            </a:xfrm>
            <a:custGeom>
              <a:avLst/>
              <a:gdLst/>
              <a:ahLst/>
              <a:cxnLst/>
              <a:rect l="l" t="t" r="r" b="b"/>
              <a:pathLst>
                <a:path w="15523" h="15402" extrusionOk="0">
                  <a:moveTo>
                    <a:pt x="4836" y="0"/>
                  </a:moveTo>
                  <a:cubicBezTo>
                    <a:pt x="4095" y="0"/>
                    <a:pt x="3372" y="20"/>
                    <a:pt x="2740" y="56"/>
                  </a:cubicBezTo>
                  <a:cubicBezTo>
                    <a:pt x="2443" y="79"/>
                    <a:pt x="1804" y="170"/>
                    <a:pt x="1827" y="376"/>
                  </a:cubicBezTo>
                  <a:cubicBezTo>
                    <a:pt x="1850" y="581"/>
                    <a:pt x="2489" y="1129"/>
                    <a:pt x="2489" y="1129"/>
                  </a:cubicBezTo>
                  <a:cubicBezTo>
                    <a:pt x="2489" y="1129"/>
                    <a:pt x="2032" y="2521"/>
                    <a:pt x="2124" y="2795"/>
                  </a:cubicBezTo>
                  <a:cubicBezTo>
                    <a:pt x="2192" y="3092"/>
                    <a:pt x="2489" y="3822"/>
                    <a:pt x="2489" y="3822"/>
                  </a:cubicBezTo>
                  <a:cubicBezTo>
                    <a:pt x="2489" y="3822"/>
                    <a:pt x="1576" y="6379"/>
                    <a:pt x="1348" y="7566"/>
                  </a:cubicBezTo>
                  <a:cubicBezTo>
                    <a:pt x="1142" y="8753"/>
                    <a:pt x="1142" y="10259"/>
                    <a:pt x="1142" y="10259"/>
                  </a:cubicBezTo>
                  <a:cubicBezTo>
                    <a:pt x="1142" y="10259"/>
                    <a:pt x="594" y="12701"/>
                    <a:pt x="572" y="13203"/>
                  </a:cubicBezTo>
                  <a:cubicBezTo>
                    <a:pt x="549" y="13706"/>
                    <a:pt x="1" y="14071"/>
                    <a:pt x="47" y="14368"/>
                  </a:cubicBezTo>
                  <a:cubicBezTo>
                    <a:pt x="115" y="14641"/>
                    <a:pt x="845" y="14687"/>
                    <a:pt x="1348" y="14984"/>
                  </a:cubicBezTo>
                  <a:cubicBezTo>
                    <a:pt x="1778" y="15208"/>
                    <a:pt x="2391" y="15402"/>
                    <a:pt x="3440" y="15402"/>
                  </a:cubicBezTo>
                  <a:cubicBezTo>
                    <a:pt x="3672" y="15402"/>
                    <a:pt x="3924" y="15393"/>
                    <a:pt x="4201" y="15372"/>
                  </a:cubicBezTo>
                  <a:cubicBezTo>
                    <a:pt x="4711" y="15334"/>
                    <a:pt x="6022" y="15321"/>
                    <a:pt x="7543" y="15321"/>
                  </a:cubicBezTo>
                  <a:cubicBezTo>
                    <a:pt x="10587" y="15321"/>
                    <a:pt x="14472" y="15372"/>
                    <a:pt x="14472" y="15372"/>
                  </a:cubicBezTo>
                  <a:cubicBezTo>
                    <a:pt x="14472" y="15372"/>
                    <a:pt x="15522" y="15212"/>
                    <a:pt x="15476" y="14938"/>
                  </a:cubicBezTo>
                  <a:cubicBezTo>
                    <a:pt x="15408" y="14641"/>
                    <a:pt x="14974" y="14139"/>
                    <a:pt x="14974" y="14139"/>
                  </a:cubicBezTo>
                  <a:cubicBezTo>
                    <a:pt x="14974" y="14139"/>
                    <a:pt x="15431" y="12313"/>
                    <a:pt x="14883" y="10989"/>
                  </a:cubicBezTo>
                  <a:cubicBezTo>
                    <a:pt x="14335" y="9666"/>
                    <a:pt x="14061" y="9004"/>
                    <a:pt x="14061" y="9004"/>
                  </a:cubicBezTo>
                  <a:cubicBezTo>
                    <a:pt x="14061" y="9004"/>
                    <a:pt x="13879" y="7200"/>
                    <a:pt x="13765" y="6447"/>
                  </a:cubicBezTo>
                  <a:cubicBezTo>
                    <a:pt x="13673" y="5694"/>
                    <a:pt x="13240" y="3959"/>
                    <a:pt x="13240" y="3959"/>
                  </a:cubicBezTo>
                  <a:cubicBezTo>
                    <a:pt x="13240" y="3959"/>
                    <a:pt x="13765" y="2932"/>
                    <a:pt x="13765" y="2681"/>
                  </a:cubicBezTo>
                  <a:cubicBezTo>
                    <a:pt x="13765" y="2407"/>
                    <a:pt x="13559" y="1403"/>
                    <a:pt x="13559" y="1403"/>
                  </a:cubicBezTo>
                  <a:cubicBezTo>
                    <a:pt x="13559" y="1403"/>
                    <a:pt x="13787" y="809"/>
                    <a:pt x="13719" y="672"/>
                  </a:cubicBezTo>
                  <a:cubicBezTo>
                    <a:pt x="13698" y="624"/>
                    <a:pt x="13578" y="607"/>
                    <a:pt x="13421" y="607"/>
                  </a:cubicBezTo>
                  <a:cubicBezTo>
                    <a:pt x="13061" y="607"/>
                    <a:pt x="12509" y="695"/>
                    <a:pt x="12509" y="695"/>
                  </a:cubicBezTo>
                  <a:cubicBezTo>
                    <a:pt x="12509" y="695"/>
                    <a:pt x="10752" y="672"/>
                    <a:pt x="9200" y="330"/>
                  </a:cubicBezTo>
                  <a:cubicBezTo>
                    <a:pt x="8151" y="95"/>
                    <a:pt x="6450" y="0"/>
                    <a:pt x="4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5"/>
            <p:cNvSpPr/>
            <p:nvPr/>
          </p:nvSpPr>
          <p:spPr>
            <a:xfrm>
              <a:off x="3185130" y="1318872"/>
              <a:ext cx="385733" cy="46374"/>
            </a:xfrm>
            <a:custGeom>
              <a:avLst/>
              <a:gdLst/>
              <a:ahLst/>
              <a:cxnLst/>
              <a:rect l="l" t="t" r="r" b="b"/>
              <a:pathLst>
                <a:path w="10181" h="1224" extrusionOk="0">
                  <a:moveTo>
                    <a:pt x="1280" y="1"/>
                  </a:moveTo>
                  <a:cubicBezTo>
                    <a:pt x="727" y="1"/>
                    <a:pt x="325" y="22"/>
                    <a:pt x="228" y="80"/>
                  </a:cubicBezTo>
                  <a:cubicBezTo>
                    <a:pt x="0" y="240"/>
                    <a:pt x="799" y="788"/>
                    <a:pt x="2374" y="879"/>
                  </a:cubicBezTo>
                  <a:cubicBezTo>
                    <a:pt x="3972" y="970"/>
                    <a:pt x="5706" y="1130"/>
                    <a:pt x="6597" y="1176"/>
                  </a:cubicBezTo>
                  <a:cubicBezTo>
                    <a:pt x="6922" y="1201"/>
                    <a:pt x="7404" y="1224"/>
                    <a:pt x="7906" y="1224"/>
                  </a:cubicBezTo>
                  <a:cubicBezTo>
                    <a:pt x="8741" y="1224"/>
                    <a:pt x="9629" y="1161"/>
                    <a:pt x="9929" y="947"/>
                  </a:cubicBezTo>
                  <a:cubicBezTo>
                    <a:pt x="10180" y="742"/>
                    <a:pt x="8788" y="879"/>
                    <a:pt x="7669" y="719"/>
                  </a:cubicBezTo>
                  <a:cubicBezTo>
                    <a:pt x="6551" y="537"/>
                    <a:pt x="5592" y="171"/>
                    <a:pt x="3994" y="80"/>
                  </a:cubicBezTo>
                  <a:cubicBezTo>
                    <a:pt x="3072" y="41"/>
                    <a:pt x="2035" y="1"/>
                    <a:pt x="1280" y="1"/>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5"/>
            <p:cNvSpPr/>
            <p:nvPr/>
          </p:nvSpPr>
          <p:spPr>
            <a:xfrm>
              <a:off x="3176454" y="1445569"/>
              <a:ext cx="389218" cy="27696"/>
            </a:xfrm>
            <a:custGeom>
              <a:avLst/>
              <a:gdLst/>
              <a:ahLst/>
              <a:cxnLst/>
              <a:rect l="l" t="t" r="r" b="b"/>
              <a:pathLst>
                <a:path w="10273" h="731" extrusionOk="0">
                  <a:moveTo>
                    <a:pt x="24" y="0"/>
                  </a:moveTo>
                  <a:lnTo>
                    <a:pt x="1" y="69"/>
                  </a:lnTo>
                  <a:cubicBezTo>
                    <a:pt x="24" y="69"/>
                    <a:pt x="1462" y="479"/>
                    <a:pt x="4155" y="685"/>
                  </a:cubicBezTo>
                  <a:cubicBezTo>
                    <a:pt x="4589" y="708"/>
                    <a:pt x="5045" y="730"/>
                    <a:pt x="5502" y="730"/>
                  </a:cubicBezTo>
                  <a:cubicBezTo>
                    <a:pt x="7853" y="730"/>
                    <a:pt x="10227" y="388"/>
                    <a:pt x="10272" y="365"/>
                  </a:cubicBezTo>
                  <a:lnTo>
                    <a:pt x="10249" y="297"/>
                  </a:lnTo>
                  <a:cubicBezTo>
                    <a:pt x="10230" y="297"/>
                    <a:pt x="7899" y="643"/>
                    <a:pt x="5567" y="643"/>
                  </a:cubicBezTo>
                  <a:cubicBezTo>
                    <a:pt x="5089" y="643"/>
                    <a:pt x="4612" y="628"/>
                    <a:pt x="4155" y="594"/>
                  </a:cubicBezTo>
                  <a:cubicBezTo>
                    <a:pt x="1462" y="411"/>
                    <a:pt x="46"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5"/>
            <p:cNvSpPr/>
            <p:nvPr/>
          </p:nvSpPr>
          <p:spPr>
            <a:xfrm>
              <a:off x="3183388" y="1457655"/>
              <a:ext cx="157423" cy="13867"/>
            </a:xfrm>
            <a:custGeom>
              <a:avLst/>
              <a:gdLst/>
              <a:ahLst/>
              <a:cxnLst/>
              <a:rect l="l" t="t" r="r" b="b"/>
              <a:pathLst>
                <a:path w="4155" h="366" extrusionOk="0">
                  <a:moveTo>
                    <a:pt x="0" y="1"/>
                  </a:moveTo>
                  <a:lnTo>
                    <a:pt x="0" y="92"/>
                  </a:lnTo>
                  <a:lnTo>
                    <a:pt x="4155" y="366"/>
                  </a:lnTo>
                  <a:lnTo>
                    <a:pt x="4155" y="29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5"/>
            <p:cNvSpPr/>
            <p:nvPr/>
          </p:nvSpPr>
          <p:spPr>
            <a:xfrm>
              <a:off x="3397868" y="1439507"/>
              <a:ext cx="167804" cy="21634"/>
            </a:xfrm>
            <a:custGeom>
              <a:avLst/>
              <a:gdLst/>
              <a:ahLst/>
              <a:cxnLst/>
              <a:rect l="l" t="t" r="r" b="b"/>
              <a:pathLst>
                <a:path w="4429" h="571" extrusionOk="0">
                  <a:moveTo>
                    <a:pt x="4405" y="0"/>
                  </a:moveTo>
                  <a:cubicBezTo>
                    <a:pt x="2962" y="461"/>
                    <a:pt x="482" y="480"/>
                    <a:pt x="61" y="480"/>
                  </a:cubicBezTo>
                  <a:cubicBezTo>
                    <a:pt x="23" y="480"/>
                    <a:pt x="2" y="480"/>
                    <a:pt x="0" y="480"/>
                  </a:cubicBezTo>
                  <a:lnTo>
                    <a:pt x="0" y="571"/>
                  </a:lnTo>
                  <a:lnTo>
                    <a:pt x="91" y="571"/>
                  </a:lnTo>
                  <a:cubicBezTo>
                    <a:pt x="616" y="571"/>
                    <a:pt x="3013" y="525"/>
                    <a:pt x="4428" y="69"/>
                  </a:cubicBezTo>
                  <a:lnTo>
                    <a:pt x="4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5"/>
            <p:cNvSpPr/>
            <p:nvPr/>
          </p:nvSpPr>
          <p:spPr>
            <a:xfrm>
              <a:off x="3219722" y="1328192"/>
              <a:ext cx="311359" cy="37092"/>
            </a:xfrm>
            <a:custGeom>
              <a:avLst/>
              <a:gdLst/>
              <a:ahLst/>
              <a:cxnLst/>
              <a:rect l="l" t="t" r="r" b="b"/>
              <a:pathLst>
                <a:path w="8218" h="979" extrusionOk="0">
                  <a:moveTo>
                    <a:pt x="2001" y="0"/>
                  </a:moveTo>
                  <a:cubicBezTo>
                    <a:pt x="1524" y="0"/>
                    <a:pt x="1210" y="245"/>
                    <a:pt x="1210" y="245"/>
                  </a:cubicBezTo>
                  <a:cubicBezTo>
                    <a:pt x="1210" y="245"/>
                    <a:pt x="963" y="15"/>
                    <a:pt x="624" y="15"/>
                  </a:cubicBezTo>
                  <a:cubicBezTo>
                    <a:pt x="563" y="15"/>
                    <a:pt x="499" y="22"/>
                    <a:pt x="434" y="39"/>
                  </a:cubicBezTo>
                  <a:cubicBezTo>
                    <a:pt x="206" y="85"/>
                    <a:pt x="69" y="245"/>
                    <a:pt x="0" y="359"/>
                  </a:cubicBezTo>
                  <a:cubicBezTo>
                    <a:pt x="365" y="496"/>
                    <a:pt x="867" y="587"/>
                    <a:pt x="1461" y="633"/>
                  </a:cubicBezTo>
                  <a:cubicBezTo>
                    <a:pt x="3059" y="724"/>
                    <a:pt x="4793" y="884"/>
                    <a:pt x="5684" y="930"/>
                  </a:cubicBezTo>
                  <a:cubicBezTo>
                    <a:pt x="6001" y="954"/>
                    <a:pt x="6475" y="978"/>
                    <a:pt x="6969" y="978"/>
                  </a:cubicBezTo>
                  <a:cubicBezTo>
                    <a:pt x="7399" y="978"/>
                    <a:pt x="7845" y="960"/>
                    <a:pt x="8217" y="907"/>
                  </a:cubicBezTo>
                  <a:cubicBezTo>
                    <a:pt x="7901" y="731"/>
                    <a:pt x="7572" y="677"/>
                    <a:pt x="7286" y="677"/>
                  </a:cubicBezTo>
                  <a:cubicBezTo>
                    <a:pt x="6828" y="677"/>
                    <a:pt x="6482" y="816"/>
                    <a:pt x="6482" y="816"/>
                  </a:cubicBezTo>
                  <a:cubicBezTo>
                    <a:pt x="6482" y="816"/>
                    <a:pt x="6094" y="542"/>
                    <a:pt x="5684" y="496"/>
                  </a:cubicBezTo>
                  <a:cubicBezTo>
                    <a:pt x="5658" y="494"/>
                    <a:pt x="5632" y="494"/>
                    <a:pt x="5607" y="494"/>
                  </a:cubicBezTo>
                  <a:cubicBezTo>
                    <a:pt x="5251" y="494"/>
                    <a:pt x="4953" y="633"/>
                    <a:pt x="4953" y="633"/>
                  </a:cubicBezTo>
                  <a:cubicBezTo>
                    <a:pt x="4953" y="633"/>
                    <a:pt x="4702" y="313"/>
                    <a:pt x="4086" y="199"/>
                  </a:cubicBezTo>
                  <a:cubicBezTo>
                    <a:pt x="3970" y="183"/>
                    <a:pt x="3854" y="176"/>
                    <a:pt x="3743" y="176"/>
                  </a:cubicBezTo>
                  <a:cubicBezTo>
                    <a:pt x="3243" y="176"/>
                    <a:pt x="2830" y="313"/>
                    <a:pt x="2830" y="313"/>
                  </a:cubicBezTo>
                  <a:cubicBezTo>
                    <a:pt x="2830" y="313"/>
                    <a:pt x="2808" y="108"/>
                    <a:pt x="2214" y="17"/>
                  </a:cubicBezTo>
                  <a:cubicBezTo>
                    <a:pt x="2140" y="5"/>
                    <a:pt x="2069" y="0"/>
                    <a:pt x="2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5"/>
            <p:cNvSpPr/>
            <p:nvPr/>
          </p:nvSpPr>
          <p:spPr>
            <a:xfrm>
              <a:off x="3548318" y="1355623"/>
              <a:ext cx="74411" cy="537055"/>
            </a:xfrm>
            <a:custGeom>
              <a:avLst/>
              <a:gdLst/>
              <a:ahLst/>
              <a:cxnLst/>
              <a:rect l="l" t="t" r="r" b="b"/>
              <a:pathLst>
                <a:path w="1964" h="14175" extrusionOk="0">
                  <a:moveTo>
                    <a:pt x="229" y="0"/>
                  </a:moveTo>
                  <a:lnTo>
                    <a:pt x="206" y="69"/>
                  </a:lnTo>
                  <a:cubicBezTo>
                    <a:pt x="206" y="92"/>
                    <a:pt x="366" y="114"/>
                    <a:pt x="412" y="274"/>
                  </a:cubicBezTo>
                  <a:lnTo>
                    <a:pt x="434" y="343"/>
                  </a:lnTo>
                  <a:lnTo>
                    <a:pt x="503" y="320"/>
                  </a:lnTo>
                  <a:lnTo>
                    <a:pt x="480" y="251"/>
                  </a:lnTo>
                  <a:cubicBezTo>
                    <a:pt x="434" y="46"/>
                    <a:pt x="229" y="0"/>
                    <a:pt x="229" y="0"/>
                  </a:cubicBezTo>
                  <a:close/>
                  <a:moveTo>
                    <a:pt x="594" y="639"/>
                  </a:moveTo>
                  <a:lnTo>
                    <a:pt x="526" y="662"/>
                  </a:lnTo>
                  <a:cubicBezTo>
                    <a:pt x="571" y="776"/>
                    <a:pt x="594" y="913"/>
                    <a:pt x="640" y="1050"/>
                  </a:cubicBezTo>
                  <a:lnTo>
                    <a:pt x="708" y="1027"/>
                  </a:lnTo>
                  <a:cubicBezTo>
                    <a:pt x="685" y="890"/>
                    <a:pt x="640" y="753"/>
                    <a:pt x="594" y="639"/>
                  </a:cubicBezTo>
                  <a:close/>
                  <a:moveTo>
                    <a:pt x="731" y="1347"/>
                  </a:moveTo>
                  <a:cubicBezTo>
                    <a:pt x="754" y="1530"/>
                    <a:pt x="777" y="1598"/>
                    <a:pt x="777" y="1621"/>
                  </a:cubicBezTo>
                  <a:cubicBezTo>
                    <a:pt x="777" y="1644"/>
                    <a:pt x="777" y="1666"/>
                    <a:pt x="731" y="1735"/>
                  </a:cubicBezTo>
                  <a:lnTo>
                    <a:pt x="800" y="1758"/>
                  </a:lnTo>
                  <a:cubicBezTo>
                    <a:pt x="822" y="1712"/>
                    <a:pt x="845" y="1666"/>
                    <a:pt x="845" y="1621"/>
                  </a:cubicBezTo>
                  <a:cubicBezTo>
                    <a:pt x="845" y="1575"/>
                    <a:pt x="822" y="1484"/>
                    <a:pt x="800" y="1347"/>
                  </a:cubicBezTo>
                  <a:close/>
                  <a:moveTo>
                    <a:pt x="571" y="1986"/>
                  </a:moveTo>
                  <a:cubicBezTo>
                    <a:pt x="503" y="2100"/>
                    <a:pt x="412" y="2214"/>
                    <a:pt x="320" y="2328"/>
                  </a:cubicBezTo>
                  <a:lnTo>
                    <a:pt x="389" y="2374"/>
                  </a:lnTo>
                  <a:cubicBezTo>
                    <a:pt x="480" y="2260"/>
                    <a:pt x="571" y="2146"/>
                    <a:pt x="640" y="2032"/>
                  </a:cubicBezTo>
                  <a:lnTo>
                    <a:pt x="571" y="1986"/>
                  </a:lnTo>
                  <a:close/>
                  <a:moveTo>
                    <a:pt x="138" y="2579"/>
                  </a:moveTo>
                  <a:cubicBezTo>
                    <a:pt x="69" y="2671"/>
                    <a:pt x="24" y="2739"/>
                    <a:pt x="24" y="2739"/>
                  </a:cubicBezTo>
                  <a:lnTo>
                    <a:pt x="1" y="2762"/>
                  </a:lnTo>
                  <a:lnTo>
                    <a:pt x="46" y="2990"/>
                  </a:lnTo>
                  <a:lnTo>
                    <a:pt x="115" y="2968"/>
                  </a:lnTo>
                  <a:lnTo>
                    <a:pt x="92" y="2785"/>
                  </a:lnTo>
                  <a:cubicBezTo>
                    <a:pt x="115" y="2762"/>
                    <a:pt x="138" y="2694"/>
                    <a:pt x="206" y="2625"/>
                  </a:cubicBezTo>
                  <a:lnTo>
                    <a:pt x="138" y="2579"/>
                  </a:lnTo>
                  <a:close/>
                  <a:moveTo>
                    <a:pt x="92" y="3287"/>
                  </a:moveTo>
                  <a:cubicBezTo>
                    <a:pt x="92" y="3424"/>
                    <a:pt x="115" y="3561"/>
                    <a:pt x="138" y="3721"/>
                  </a:cubicBezTo>
                  <a:lnTo>
                    <a:pt x="229" y="3698"/>
                  </a:lnTo>
                  <a:cubicBezTo>
                    <a:pt x="206" y="3538"/>
                    <a:pt x="183" y="3401"/>
                    <a:pt x="160" y="3287"/>
                  </a:cubicBezTo>
                  <a:close/>
                  <a:moveTo>
                    <a:pt x="183" y="4017"/>
                  </a:moveTo>
                  <a:cubicBezTo>
                    <a:pt x="206" y="4154"/>
                    <a:pt x="229" y="4291"/>
                    <a:pt x="252" y="4428"/>
                  </a:cubicBezTo>
                  <a:lnTo>
                    <a:pt x="320" y="4428"/>
                  </a:lnTo>
                  <a:cubicBezTo>
                    <a:pt x="297" y="4291"/>
                    <a:pt x="275" y="4154"/>
                    <a:pt x="275" y="4017"/>
                  </a:cubicBezTo>
                  <a:close/>
                  <a:moveTo>
                    <a:pt x="366" y="4725"/>
                  </a:moveTo>
                  <a:lnTo>
                    <a:pt x="297" y="4748"/>
                  </a:lnTo>
                  <a:cubicBezTo>
                    <a:pt x="297" y="4885"/>
                    <a:pt x="320" y="5022"/>
                    <a:pt x="343" y="5159"/>
                  </a:cubicBezTo>
                  <a:lnTo>
                    <a:pt x="412" y="5159"/>
                  </a:lnTo>
                  <a:cubicBezTo>
                    <a:pt x="412" y="5022"/>
                    <a:pt x="389" y="4885"/>
                    <a:pt x="366" y="4725"/>
                  </a:cubicBezTo>
                  <a:close/>
                  <a:moveTo>
                    <a:pt x="457" y="5455"/>
                  </a:moveTo>
                  <a:lnTo>
                    <a:pt x="389" y="5478"/>
                  </a:lnTo>
                  <a:lnTo>
                    <a:pt x="389" y="5547"/>
                  </a:lnTo>
                  <a:cubicBezTo>
                    <a:pt x="412" y="5661"/>
                    <a:pt x="412" y="5775"/>
                    <a:pt x="434" y="5889"/>
                  </a:cubicBezTo>
                  <a:lnTo>
                    <a:pt x="503" y="5866"/>
                  </a:lnTo>
                  <a:cubicBezTo>
                    <a:pt x="480" y="5752"/>
                    <a:pt x="480" y="5638"/>
                    <a:pt x="457" y="5524"/>
                  </a:cubicBezTo>
                  <a:lnTo>
                    <a:pt x="457" y="5455"/>
                  </a:lnTo>
                  <a:close/>
                  <a:moveTo>
                    <a:pt x="457" y="6186"/>
                  </a:moveTo>
                  <a:cubicBezTo>
                    <a:pt x="457" y="6346"/>
                    <a:pt x="480" y="6483"/>
                    <a:pt x="480" y="6620"/>
                  </a:cubicBezTo>
                  <a:lnTo>
                    <a:pt x="549" y="6597"/>
                  </a:lnTo>
                  <a:cubicBezTo>
                    <a:pt x="549" y="6460"/>
                    <a:pt x="549" y="6323"/>
                    <a:pt x="526" y="6186"/>
                  </a:cubicBezTo>
                  <a:close/>
                  <a:moveTo>
                    <a:pt x="503" y="6916"/>
                  </a:moveTo>
                  <a:cubicBezTo>
                    <a:pt x="503" y="7076"/>
                    <a:pt x="503" y="7213"/>
                    <a:pt x="526" y="7350"/>
                  </a:cubicBezTo>
                  <a:lnTo>
                    <a:pt x="594" y="7327"/>
                  </a:lnTo>
                  <a:cubicBezTo>
                    <a:pt x="594" y="7213"/>
                    <a:pt x="594" y="7076"/>
                    <a:pt x="571" y="6916"/>
                  </a:cubicBezTo>
                  <a:close/>
                  <a:moveTo>
                    <a:pt x="526" y="7647"/>
                  </a:moveTo>
                  <a:cubicBezTo>
                    <a:pt x="549" y="7784"/>
                    <a:pt x="549" y="7875"/>
                    <a:pt x="549" y="7921"/>
                  </a:cubicBezTo>
                  <a:cubicBezTo>
                    <a:pt x="549" y="7943"/>
                    <a:pt x="549" y="7989"/>
                    <a:pt x="594" y="8080"/>
                  </a:cubicBezTo>
                  <a:lnTo>
                    <a:pt x="663" y="8058"/>
                  </a:lnTo>
                  <a:cubicBezTo>
                    <a:pt x="640" y="7966"/>
                    <a:pt x="617" y="7921"/>
                    <a:pt x="617" y="7921"/>
                  </a:cubicBezTo>
                  <a:cubicBezTo>
                    <a:pt x="617" y="7875"/>
                    <a:pt x="617" y="7784"/>
                    <a:pt x="617" y="7647"/>
                  </a:cubicBezTo>
                  <a:close/>
                  <a:moveTo>
                    <a:pt x="754" y="8354"/>
                  </a:moveTo>
                  <a:lnTo>
                    <a:pt x="685" y="8377"/>
                  </a:lnTo>
                  <a:cubicBezTo>
                    <a:pt x="731" y="8491"/>
                    <a:pt x="777" y="8628"/>
                    <a:pt x="845" y="8765"/>
                  </a:cubicBezTo>
                  <a:lnTo>
                    <a:pt x="914" y="8742"/>
                  </a:lnTo>
                  <a:cubicBezTo>
                    <a:pt x="868" y="8605"/>
                    <a:pt x="800" y="8468"/>
                    <a:pt x="754" y="8354"/>
                  </a:cubicBezTo>
                  <a:close/>
                  <a:moveTo>
                    <a:pt x="1028" y="9039"/>
                  </a:moveTo>
                  <a:lnTo>
                    <a:pt x="959" y="9062"/>
                  </a:lnTo>
                  <a:cubicBezTo>
                    <a:pt x="1005" y="9176"/>
                    <a:pt x="1051" y="9313"/>
                    <a:pt x="1096" y="9450"/>
                  </a:cubicBezTo>
                  <a:lnTo>
                    <a:pt x="1165" y="9427"/>
                  </a:lnTo>
                  <a:cubicBezTo>
                    <a:pt x="1119" y="9290"/>
                    <a:pt x="1073" y="9153"/>
                    <a:pt x="1028" y="9039"/>
                  </a:cubicBezTo>
                  <a:close/>
                  <a:moveTo>
                    <a:pt x="1279" y="9701"/>
                  </a:moveTo>
                  <a:lnTo>
                    <a:pt x="1210" y="9747"/>
                  </a:lnTo>
                  <a:cubicBezTo>
                    <a:pt x="1279" y="9906"/>
                    <a:pt x="1325" y="10021"/>
                    <a:pt x="1347" y="10135"/>
                  </a:cubicBezTo>
                  <a:lnTo>
                    <a:pt x="1416" y="10112"/>
                  </a:lnTo>
                  <a:cubicBezTo>
                    <a:pt x="1393" y="9998"/>
                    <a:pt x="1347" y="9861"/>
                    <a:pt x="1279" y="9701"/>
                  </a:cubicBezTo>
                  <a:close/>
                  <a:moveTo>
                    <a:pt x="1507" y="10409"/>
                  </a:moveTo>
                  <a:lnTo>
                    <a:pt x="1439" y="10431"/>
                  </a:lnTo>
                  <a:cubicBezTo>
                    <a:pt x="1439" y="10454"/>
                    <a:pt x="1439" y="10454"/>
                    <a:pt x="1439" y="10477"/>
                  </a:cubicBezTo>
                  <a:cubicBezTo>
                    <a:pt x="1462" y="10568"/>
                    <a:pt x="1484" y="10682"/>
                    <a:pt x="1484" y="10842"/>
                  </a:cubicBezTo>
                  <a:lnTo>
                    <a:pt x="1553" y="10842"/>
                  </a:lnTo>
                  <a:cubicBezTo>
                    <a:pt x="1553" y="10682"/>
                    <a:pt x="1553" y="10545"/>
                    <a:pt x="1530" y="10477"/>
                  </a:cubicBezTo>
                  <a:cubicBezTo>
                    <a:pt x="1530" y="10454"/>
                    <a:pt x="1530" y="10431"/>
                    <a:pt x="1507" y="10409"/>
                  </a:cubicBezTo>
                  <a:close/>
                  <a:moveTo>
                    <a:pt x="1507" y="11139"/>
                  </a:moveTo>
                  <a:cubicBezTo>
                    <a:pt x="1507" y="11276"/>
                    <a:pt x="1507" y="11390"/>
                    <a:pt x="1507" y="11527"/>
                  </a:cubicBezTo>
                  <a:lnTo>
                    <a:pt x="1507" y="11573"/>
                  </a:lnTo>
                  <a:lnTo>
                    <a:pt x="1576" y="11573"/>
                  </a:lnTo>
                  <a:lnTo>
                    <a:pt x="1576" y="11527"/>
                  </a:lnTo>
                  <a:cubicBezTo>
                    <a:pt x="1576" y="11390"/>
                    <a:pt x="1576" y="11276"/>
                    <a:pt x="1576" y="11139"/>
                  </a:cubicBezTo>
                  <a:close/>
                  <a:moveTo>
                    <a:pt x="1507" y="11869"/>
                  </a:moveTo>
                  <a:cubicBezTo>
                    <a:pt x="1484" y="12029"/>
                    <a:pt x="1484" y="12166"/>
                    <a:pt x="1484" y="12303"/>
                  </a:cubicBezTo>
                  <a:lnTo>
                    <a:pt x="1553" y="12303"/>
                  </a:lnTo>
                  <a:cubicBezTo>
                    <a:pt x="1576" y="12166"/>
                    <a:pt x="1576" y="12029"/>
                    <a:pt x="1576" y="11869"/>
                  </a:cubicBezTo>
                  <a:close/>
                  <a:moveTo>
                    <a:pt x="1462" y="12600"/>
                  </a:moveTo>
                  <a:cubicBezTo>
                    <a:pt x="1462" y="12623"/>
                    <a:pt x="1462" y="12645"/>
                    <a:pt x="1462" y="12645"/>
                  </a:cubicBezTo>
                  <a:cubicBezTo>
                    <a:pt x="1439" y="12668"/>
                    <a:pt x="1439" y="12668"/>
                    <a:pt x="1439" y="12691"/>
                  </a:cubicBezTo>
                  <a:cubicBezTo>
                    <a:pt x="1439" y="12760"/>
                    <a:pt x="1484" y="12851"/>
                    <a:pt x="1553" y="13011"/>
                  </a:cubicBezTo>
                  <a:lnTo>
                    <a:pt x="1621" y="12988"/>
                  </a:lnTo>
                  <a:cubicBezTo>
                    <a:pt x="1598" y="12942"/>
                    <a:pt x="1530" y="12760"/>
                    <a:pt x="1530" y="12691"/>
                  </a:cubicBezTo>
                  <a:cubicBezTo>
                    <a:pt x="1530" y="12691"/>
                    <a:pt x="1530" y="12668"/>
                    <a:pt x="1530" y="12668"/>
                  </a:cubicBezTo>
                  <a:cubicBezTo>
                    <a:pt x="1530" y="12668"/>
                    <a:pt x="1530" y="12645"/>
                    <a:pt x="1530" y="12623"/>
                  </a:cubicBezTo>
                  <a:lnTo>
                    <a:pt x="1462" y="12600"/>
                  </a:lnTo>
                  <a:close/>
                  <a:moveTo>
                    <a:pt x="1781" y="13262"/>
                  </a:moveTo>
                  <a:lnTo>
                    <a:pt x="1690" y="13307"/>
                  </a:lnTo>
                  <a:cubicBezTo>
                    <a:pt x="1781" y="13444"/>
                    <a:pt x="1850" y="13581"/>
                    <a:pt x="1872" y="13673"/>
                  </a:cubicBezTo>
                  <a:lnTo>
                    <a:pt x="1964" y="13650"/>
                  </a:lnTo>
                  <a:cubicBezTo>
                    <a:pt x="1918" y="13558"/>
                    <a:pt x="1850" y="13421"/>
                    <a:pt x="1781" y="13262"/>
                  </a:cubicBezTo>
                  <a:close/>
                  <a:moveTo>
                    <a:pt x="1827" y="13924"/>
                  </a:moveTo>
                  <a:cubicBezTo>
                    <a:pt x="1758" y="14015"/>
                    <a:pt x="1667" y="14106"/>
                    <a:pt x="1644" y="14129"/>
                  </a:cubicBezTo>
                  <a:lnTo>
                    <a:pt x="1644" y="14152"/>
                  </a:lnTo>
                  <a:lnTo>
                    <a:pt x="1690" y="14152"/>
                  </a:lnTo>
                  <a:lnTo>
                    <a:pt x="1713" y="14175"/>
                  </a:lnTo>
                  <a:cubicBezTo>
                    <a:pt x="1735" y="14152"/>
                    <a:pt x="1804" y="14061"/>
                    <a:pt x="1872" y="13969"/>
                  </a:cubicBezTo>
                  <a:lnTo>
                    <a:pt x="1827" y="1392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15"/>
          <p:cNvGrpSpPr/>
          <p:nvPr/>
        </p:nvGrpSpPr>
        <p:grpSpPr>
          <a:xfrm>
            <a:off x="337075" y="129163"/>
            <a:ext cx="8297163" cy="4618729"/>
            <a:chOff x="337075" y="129163"/>
            <a:chExt cx="8297163" cy="4618729"/>
          </a:xfrm>
        </p:grpSpPr>
        <p:grpSp>
          <p:nvGrpSpPr>
            <p:cNvPr id="809" name="Google Shape;809;p15"/>
            <p:cNvGrpSpPr/>
            <p:nvPr/>
          </p:nvGrpSpPr>
          <p:grpSpPr>
            <a:xfrm>
              <a:off x="337075" y="129163"/>
              <a:ext cx="5577457" cy="3597461"/>
              <a:chOff x="337075" y="129163"/>
              <a:chExt cx="5577457" cy="3597461"/>
            </a:xfrm>
          </p:grpSpPr>
          <p:sp>
            <p:nvSpPr>
              <p:cNvPr id="810" name="Google Shape;810;p15"/>
              <p:cNvSpPr/>
              <p:nvPr/>
            </p:nvSpPr>
            <p:spPr>
              <a:xfrm flipH="1">
                <a:off x="2643698" y="129163"/>
                <a:ext cx="121223" cy="179214"/>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5"/>
              <p:cNvSpPr/>
              <p:nvPr/>
            </p:nvSpPr>
            <p:spPr>
              <a:xfrm rot="-4775609" flipH="1">
                <a:off x="344328" y="2198115"/>
                <a:ext cx="186912" cy="170449"/>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5"/>
              <p:cNvSpPr/>
              <p:nvPr/>
            </p:nvSpPr>
            <p:spPr>
              <a:xfrm flipH="1">
                <a:off x="337075" y="3569116"/>
                <a:ext cx="67819" cy="157508"/>
              </a:xfrm>
              <a:custGeom>
                <a:avLst/>
                <a:gdLst/>
                <a:ahLst/>
                <a:cxnLst/>
                <a:rect l="l" t="t" r="r" b="b"/>
                <a:pathLst>
                  <a:path w="828" h="1923" extrusionOk="0">
                    <a:moveTo>
                      <a:pt x="242" y="0"/>
                    </a:moveTo>
                    <a:cubicBezTo>
                      <a:pt x="204" y="0"/>
                      <a:pt x="167" y="28"/>
                      <a:pt x="151" y="76"/>
                    </a:cubicBezTo>
                    <a:cubicBezTo>
                      <a:pt x="76" y="302"/>
                      <a:pt x="26" y="553"/>
                      <a:pt x="26" y="803"/>
                    </a:cubicBezTo>
                    <a:cubicBezTo>
                      <a:pt x="1" y="929"/>
                      <a:pt x="26" y="1029"/>
                      <a:pt x="51" y="1154"/>
                    </a:cubicBezTo>
                    <a:cubicBezTo>
                      <a:pt x="76" y="1430"/>
                      <a:pt x="201" y="1706"/>
                      <a:pt x="402" y="1906"/>
                    </a:cubicBezTo>
                    <a:cubicBezTo>
                      <a:pt x="423" y="1916"/>
                      <a:pt x="443" y="1923"/>
                      <a:pt x="462" y="1923"/>
                    </a:cubicBezTo>
                    <a:cubicBezTo>
                      <a:pt x="489" y="1923"/>
                      <a:pt x="512" y="1910"/>
                      <a:pt x="527" y="1881"/>
                    </a:cubicBezTo>
                    <a:cubicBezTo>
                      <a:pt x="828" y="1280"/>
                      <a:pt x="753" y="528"/>
                      <a:pt x="302" y="26"/>
                    </a:cubicBezTo>
                    <a:cubicBezTo>
                      <a:pt x="284" y="9"/>
                      <a:pt x="263"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5"/>
              <p:cNvSpPr/>
              <p:nvPr/>
            </p:nvSpPr>
            <p:spPr>
              <a:xfrm rot="-4108731" flipH="1">
                <a:off x="5748324" y="308037"/>
                <a:ext cx="121224" cy="179215"/>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15"/>
            <p:cNvSpPr/>
            <p:nvPr/>
          </p:nvSpPr>
          <p:spPr>
            <a:xfrm flipH="1">
              <a:off x="8555458" y="3607082"/>
              <a:ext cx="78780" cy="119554"/>
            </a:xfrm>
            <a:custGeom>
              <a:avLst/>
              <a:gdLst/>
              <a:ahLst/>
              <a:cxnLst/>
              <a:rect l="l" t="t" r="r" b="b"/>
              <a:pathLst>
                <a:path w="2933" h="4451" extrusionOk="0">
                  <a:moveTo>
                    <a:pt x="421" y="1"/>
                  </a:moveTo>
                  <a:cubicBezTo>
                    <a:pt x="319" y="1"/>
                    <a:pt x="218" y="57"/>
                    <a:pt x="201" y="160"/>
                  </a:cubicBezTo>
                  <a:cubicBezTo>
                    <a:pt x="0" y="1439"/>
                    <a:pt x="501" y="2867"/>
                    <a:pt x="1554" y="3669"/>
                  </a:cubicBezTo>
                  <a:cubicBezTo>
                    <a:pt x="1830" y="3970"/>
                    <a:pt x="2181" y="4246"/>
                    <a:pt x="2582" y="4421"/>
                  </a:cubicBezTo>
                  <a:cubicBezTo>
                    <a:pt x="2621" y="4441"/>
                    <a:pt x="2662" y="4450"/>
                    <a:pt x="2701" y="4450"/>
                  </a:cubicBezTo>
                  <a:cubicBezTo>
                    <a:pt x="2812" y="4450"/>
                    <a:pt x="2907" y="4375"/>
                    <a:pt x="2907" y="4246"/>
                  </a:cubicBezTo>
                  <a:cubicBezTo>
                    <a:pt x="2933" y="2541"/>
                    <a:pt x="2005" y="887"/>
                    <a:pt x="552" y="35"/>
                  </a:cubicBezTo>
                  <a:cubicBezTo>
                    <a:pt x="513" y="12"/>
                    <a:pt x="467"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5"/>
            <p:cNvSpPr/>
            <p:nvPr/>
          </p:nvSpPr>
          <p:spPr>
            <a:xfrm flipH="1">
              <a:off x="3465612" y="4604111"/>
              <a:ext cx="72065" cy="143782"/>
            </a:xfrm>
            <a:custGeom>
              <a:avLst/>
              <a:gdLst/>
              <a:ahLst/>
              <a:cxnLst/>
              <a:rect l="l" t="t" r="r" b="b"/>
              <a:pathLst>
                <a:path w="2683" h="5353" extrusionOk="0">
                  <a:moveTo>
                    <a:pt x="2271" y="1"/>
                  </a:moveTo>
                  <a:cubicBezTo>
                    <a:pt x="2231" y="1"/>
                    <a:pt x="2191" y="14"/>
                    <a:pt x="2156" y="43"/>
                  </a:cubicBezTo>
                  <a:cubicBezTo>
                    <a:pt x="1203" y="770"/>
                    <a:pt x="502" y="1873"/>
                    <a:pt x="301" y="3051"/>
                  </a:cubicBezTo>
                  <a:cubicBezTo>
                    <a:pt x="76" y="3727"/>
                    <a:pt x="0" y="4404"/>
                    <a:pt x="0" y="5081"/>
                  </a:cubicBezTo>
                  <a:cubicBezTo>
                    <a:pt x="0" y="5230"/>
                    <a:pt x="126" y="5352"/>
                    <a:pt x="252" y="5352"/>
                  </a:cubicBezTo>
                  <a:cubicBezTo>
                    <a:pt x="295" y="5352"/>
                    <a:pt x="338" y="5338"/>
                    <a:pt x="376" y="5306"/>
                  </a:cubicBezTo>
                  <a:cubicBezTo>
                    <a:pt x="1880" y="4179"/>
                    <a:pt x="2682" y="2123"/>
                    <a:pt x="2532" y="269"/>
                  </a:cubicBezTo>
                  <a:cubicBezTo>
                    <a:pt x="2532" y="135"/>
                    <a:pt x="2400" y="1"/>
                    <a:pt x="2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5"/>
            <p:cNvSpPr/>
            <p:nvPr/>
          </p:nvSpPr>
          <p:spPr>
            <a:xfrm rot="7665573" flipH="1">
              <a:off x="5807354" y="4544985"/>
              <a:ext cx="204197" cy="106859"/>
            </a:xfrm>
            <a:custGeom>
              <a:avLst/>
              <a:gdLst/>
              <a:ahLst/>
              <a:cxnLst/>
              <a:rect l="l" t="t" r="r" b="b"/>
              <a:pathLst>
                <a:path w="9020" h="4721" extrusionOk="0">
                  <a:moveTo>
                    <a:pt x="6993" y="1"/>
                  </a:moveTo>
                  <a:cubicBezTo>
                    <a:pt x="5915" y="1"/>
                    <a:pt x="4844" y="250"/>
                    <a:pt x="3856" y="709"/>
                  </a:cubicBezTo>
                  <a:cubicBezTo>
                    <a:pt x="3530" y="859"/>
                    <a:pt x="3230" y="1035"/>
                    <a:pt x="2929" y="1235"/>
                  </a:cubicBezTo>
                  <a:cubicBezTo>
                    <a:pt x="2728" y="1360"/>
                    <a:pt x="2528" y="1511"/>
                    <a:pt x="2352" y="1636"/>
                  </a:cubicBezTo>
                  <a:cubicBezTo>
                    <a:pt x="1425" y="2338"/>
                    <a:pt x="648" y="3215"/>
                    <a:pt x="97" y="4243"/>
                  </a:cubicBezTo>
                  <a:cubicBezTo>
                    <a:pt x="1" y="4435"/>
                    <a:pt x="112" y="4720"/>
                    <a:pt x="343" y="4720"/>
                  </a:cubicBezTo>
                  <a:cubicBezTo>
                    <a:pt x="353" y="4720"/>
                    <a:pt x="363" y="4720"/>
                    <a:pt x="373" y="4719"/>
                  </a:cubicBezTo>
                  <a:cubicBezTo>
                    <a:pt x="1776" y="4644"/>
                    <a:pt x="3205" y="4268"/>
                    <a:pt x="4508" y="3792"/>
                  </a:cubicBezTo>
                  <a:cubicBezTo>
                    <a:pt x="5786" y="3315"/>
                    <a:pt x="7165" y="2739"/>
                    <a:pt x="8267" y="1912"/>
                  </a:cubicBezTo>
                  <a:cubicBezTo>
                    <a:pt x="8668" y="1586"/>
                    <a:pt x="9019" y="1060"/>
                    <a:pt x="8693" y="558"/>
                  </a:cubicBezTo>
                  <a:cubicBezTo>
                    <a:pt x="8393" y="82"/>
                    <a:pt x="7766" y="32"/>
                    <a:pt x="7290" y="7"/>
                  </a:cubicBezTo>
                  <a:cubicBezTo>
                    <a:pt x="7191" y="3"/>
                    <a:pt x="7092" y="1"/>
                    <a:pt x="69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7" name="Google Shape;817;p15"/>
          <p:cNvSpPr txBox="1">
            <a:spLocks noGrp="1"/>
          </p:cNvSpPr>
          <p:nvPr>
            <p:ph type="title"/>
          </p:nvPr>
        </p:nvSpPr>
        <p:spPr>
          <a:xfrm>
            <a:off x="1749150" y="3047263"/>
            <a:ext cx="5645700" cy="4053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18" name="Google Shape;818;p15"/>
          <p:cNvSpPr txBox="1">
            <a:spLocks noGrp="1"/>
          </p:cNvSpPr>
          <p:nvPr>
            <p:ph type="subTitle" idx="1"/>
          </p:nvPr>
        </p:nvSpPr>
        <p:spPr>
          <a:xfrm>
            <a:off x="1749150" y="1690925"/>
            <a:ext cx="5645700" cy="135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853"/>
        <p:cNvGrpSpPr/>
        <p:nvPr/>
      </p:nvGrpSpPr>
      <p:grpSpPr>
        <a:xfrm>
          <a:off x="0" y="0"/>
          <a:ext cx="0" cy="0"/>
          <a:chOff x="0" y="0"/>
          <a:chExt cx="0" cy="0"/>
        </a:xfrm>
      </p:grpSpPr>
      <p:grpSp>
        <p:nvGrpSpPr>
          <p:cNvPr id="854" name="Google Shape;854;p17"/>
          <p:cNvGrpSpPr/>
          <p:nvPr/>
        </p:nvGrpSpPr>
        <p:grpSpPr>
          <a:xfrm flipH="1">
            <a:off x="-1316675" y="4972775"/>
            <a:ext cx="11777241" cy="250425"/>
            <a:chOff x="-1116350" y="4972775"/>
            <a:chExt cx="11777241" cy="250425"/>
          </a:xfrm>
        </p:grpSpPr>
        <p:sp>
          <p:nvSpPr>
            <p:cNvPr id="855" name="Google Shape;855;p17"/>
            <p:cNvSpPr/>
            <p:nvPr/>
          </p:nvSpPr>
          <p:spPr>
            <a:xfrm rot="10800000" flipH="1">
              <a:off x="-111635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7"/>
            <p:cNvSpPr/>
            <p:nvPr/>
          </p:nvSpPr>
          <p:spPr>
            <a:xfrm rot="10800000" flipH="1">
              <a:off x="-5603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7"/>
            <p:cNvSpPr/>
            <p:nvPr/>
          </p:nvSpPr>
          <p:spPr>
            <a:xfrm>
              <a:off x="262650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7"/>
            <p:cNvSpPr/>
            <p:nvPr/>
          </p:nvSpPr>
          <p:spPr>
            <a:xfrm>
              <a:off x="480745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7"/>
            <p:cNvSpPr/>
            <p:nvPr/>
          </p:nvSpPr>
          <p:spPr>
            <a:xfrm>
              <a:off x="56589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 name="Google Shape;860;p17"/>
          <p:cNvGrpSpPr/>
          <p:nvPr/>
        </p:nvGrpSpPr>
        <p:grpSpPr>
          <a:xfrm rot="209594">
            <a:off x="-1604219" y="-497543"/>
            <a:ext cx="3003273" cy="4490947"/>
            <a:chOff x="-1485626" y="98700"/>
            <a:chExt cx="3439693" cy="5143549"/>
          </a:xfrm>
        </p:grpSpPr>
        <p:grpSp>
          <p:nvGrpSpPr>
            <p:cNvPr id="861" name="Google Shape;861;p17"/>
            <p:cNvGrpSpPr/>
            <p:nvPr/>
          </p:nvGrpSpPr>
          <p:grpSpPr>
            <a:xfrm>
              <a:off x="-1485626" y="98700"/>
              <a:ext cx="3439693" cy="5143549"/>
              <a:chOff x="-1485626" y="98700"/>
              <a:chExt cx="3439693" cy="5143549"/>
            </a:xfrm>
          </p:grpSpPr>
          <p:grpSp>
            <p:nvGrpSpPr>
              <p:cNvPr id="862" name="Google Shape;862;p17"/>
              <p:cNvGrpSpPr/>
              <p:nvPr/>
            </p:nvGrpSpPr>
            <p:grpSpPr>
              <a:xfrm>
                <a:off x="-1485626" y="98700"/>
                <a:ext cx="3439693" cy="5143549"/>
                <a:chOff x="7015323" y="2720556"/>
                <a:chExt cx="1319052" cy="1972446"/>
              </a:xfrm>
            </p:grpSpPr>
            <p:sp>
              <p:nvSpPr>
                <p:cNvPr id="863" name="Google Shape;863;p17"/>
                <p:cNvSpPr/>
                <p:nvPr/>
              </p:nvSpPr>
              <p:spPr>
                <a:xfrm rot="295376">
                  <a:off x="7040602" y="2925986"/>
                  <a:ext cx="1066050" cy="634977"/>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7"/>
                <p:cNvSpPr/>
                <p:nvPr/>
              </p:nvSpPr>
              <p:spPr>
                <a:xfrm rot="295376">
                  <a:off x="7216769" y="3333295"/>
                  <a:ext cx="687363" cy="158087"/>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7"/>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7"/>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7"/>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68" name="Google Shape;868;p17"/>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869" name="Google Shape;869;p17"/>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870" name="Google Shape;870;p17"/>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871" name="Google Shape;871;p17"/>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872" name="Google Shape;872;p17"/>
            <p:cNvSpPr/>
            <p:nvPr/>
          </p:nvSpPr>
          <p:spPr>
            <a:xfrm rot="295325">
              <a:off x="972763" y="1746868"/>
              <a:ext cx="234597" cy="342021"/>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873" name="Google Shape;873;p17"/>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874" name="Google Shape;874;p17"/>
          <p:cNvGrpSpPr/>
          <p:nvPr/>
        </p:nvGrpSpPr>
        <p:grpSpPr>
          <a:xfrm>
            <a:off x="272301" y="162472"/>
            <a:ext cx="8695189" cy="4636758"/>
            <a:chOff x="272301" y="162472"/>
            <a:chExt cx="8695189" cy="4636758"/>
          </a:xfrm>
        </p:grpSpPr>
        <p:grpSp>
          <p:nvGrpSpPr>
            <p:cNvPr id="875" name="Google Shape;875;p17"/>
            <p:cNvGrpSpPr/>
            <p:nvPr/>
          </p:nvGrpSpPr>
          <p:grpSpPr>
            <a:xfrm>
              <a:off x="272301" y="186426"/>
              <a:ext cx="8695189" cy="3350448"/>
              <a:chOff x="272301" y="186426"/>
              <a:chExt cx="8695189" cy="3350448"/>
            </a:xfrm>
          </p:grpSpPr>
          <p:grpSp>
            <p:nvGrpSpPr>
              <p:cNvPr id="876" name="Google Shape;876;p17"/>
              <p:cNvGrpSpPr/>
              <p:nvPr/>
            </p:nvGrpSpPr>
            <p:grpSpPr>
              <a:xfrm>
                <a:off x="272301" y="186426"/>
                <a:ext cx="4853631" cy="3350448"/>
                <a:chOff x="272301" y="186426"/>
                <a:chExt cx="4853631" cy="3350448"/>
              </a:xfrm>
            </p:grpSpPr>
            <p:sp>
              <p:nvSpPr>
                <p:cNvPr id="877" name="Google Shape;877;p17"/>
                <p:cNvSpPr/>
                <p:nvPr/>
              </p:nvSpPr>
              <p:spPr>
                <a:xfrm flipH="1">
                  <a:off x="3002048" y="186426"/>
                  <a:ext cx="121223" cy="179214"/>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7"/>
                <p:cNvSpPr/>
                <p:nvPr/>
              </p:nvSpPr>
              <p:spPr>
                <a:xfrm rot="-4775611" flipH="1">
                  <a:off x="278893" y="1866917"/>
                  <a:ext cx="170016" cy="155041"/>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7"/>
                <p:cNvSpPr/>
                <p:nvPr/>
              </p:nvSpPr>
              <p:spPr>
                <a:xfrm flipH="1">
                  <a:off x="421650" y="3379366"/>
                  <a:ext cx="67819" cy="157508"/>
                </a:xfrm>
                <a:custGeom>
                  <a:avLst/>
                  <a:gdLst/>
                  <a:ahLst/>
                  <a:cxnLst/>
                  <a:rect l="l" t="t" r="r" b="b"/>
                  <a:pathLst>
                    <a:path w="828" h="1923" extrusionOk="0">
                      <a:moveTo>
                        <a:pt x="242" y="0"/>
                      </a:moveTo>
                      <a:cubicBezTo>
                        <a:pt x="204" y="0"/>
                        <a:pt x="167" y="28"/>
                        <a:pt x="151" y="76"/>
                      </a:cubicBezTo>
                      <a:cubicBezTo>
                        <a:pt x="76" y="302"/>
                        <a:pt x="26" y="553"/>
                        <a:pt x="26" y="803"/>
                      </a:cubicBezTo>
                      <a:cubicBezTo>
                        <a:pt x="1" y="929"/>
                        <a:pt x="26" y="1029"/>
                        <a:pt x="51" y="1154"/>
                      </a:cubicBezTo>
                      <a:cubicBezTo>
                        <a:pt x="76" y="1430"/>
                        <a:pt x="201" y="1706"/>
                        <a:pt x="402" y="1906"/>
                      </a:cubicBezTo>
                      <a:cubicBezTo>
                        <a:pt x="423" y="1916"/>
                        <a:pt x="443" y="1923"/>
                        <a:pt x="462" y="1923"/>
                      </a:cubicBezTo>
                      <a:cubicBezTo>
                        <a:pt x="489" y="1923"/>
                        <a:pt x="512" y="1910"/>
                        <a:pt x="527" y="1881"/>
                      </a:cubicBezTo>
                      <a:cubicBezTo>
                        <a:pt x="828" y="1280"/>
                        <a:pt x="753" y="528"/>
                        <a:pt x="302" y="26"/>
                      </a:cubicBezTo>
                      <a:cubicBezTo>
                        <a:pt x="284" y="9"/>
                        <a:pt x="263"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7"/>
                <p:cNvSpPr/>
                <p:nvPr/>
              </p:nvSpPr>
              <p:spPr>
                <a:xfrm rot="-4108731" flipH="1">
                  <a:off x="4959724" y="449800"/>
                  <a:ext cx="121224" cy="179215"/>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1" name="Google Shape;881;p17"/>
              <p:cNvSpPr/>
              <p:nvPr/>
            </p:nvSpPr>
            <p:spPr>
              <a:xfrm flipH="1">
                <a:off x="8895425" y="2746848"/>
                <a:ext cx="72065" cy="143782"/>
              </a:xfrm>
              <a:custGeom>
                <a:avLst/>
                <a:gdLst/>
                <a:ahLst/>
                <a:cxnLst/>
                <a:rect l="l" t="t" r="r" b="b"/>
                <a:pathLst>
                  <a:path w="2683" h="5353" extrusionOk="0">
                    <a:moveTo>
                      <a:pt x="2271" y="1"/>
                    </a:moveTo>
                    <a:cubicBezTo>
                      <a:pt x="2231" y="1"/>
                      <a:pt x="2191" y="14"/>
                      <a:pt x="2156" y="43"/>
                    </a:cubicBezTo>
                    <a:cubicBezTo>
                      <a:pt x="1203" y="770"/>
                      <a:pt x="502" y="1873"/>
                      <a:pt x="301" y="3051"/>
                    </a:cubicBezTo>
                    <a:cubicBezTo>
                      <a:pt x="76" y="3727"/>
                      <a:pt x="0" y="4404"/>
                      <a:pt x="0" y="5081"/>
                    </a:cubicBezTo>
                    <a:cubicBezTo>
                      <a:pt x="0" y="5230"/>
                      <a:pt x="126" y="5352"/>
                      <a:pt x="252" y="5352"/>
                    </a:cubicBezTo>
                    <a:cubicBezTo>
                      <a:pt x="295" y="5352"/>
                      <a:pt x="338" y="5338"/>
                      <a:pt x="376" y="5306"/>
                    </a:cubicBezTo>
                    <a:cubicBezTo>
                      <a:pt x="1880" y="4179"/>
                      <a:pt x="2682" y="2123"/>
                      <a:pt x="2532" y="269"/>
                    </a:cubicBezTo>
                    <a:cubicBezTo>
                      <a:pt x="2532" y="135"/>
                      <a:pt x="2400" y="1"/>
                      <a:pt x="2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2" name="Google Shape;882;p17"/>
            <p:cNvSpPr/>
            <p:nvPr/>
          </p:nvSpPr>
          <p:spPr>
            <a:xfrm rot="7642264" flipH="1">
              <a:off x="8089458" y="222611"/>
              <a:ext cx="204185" cy="106859"/>
            </a:xfrm>
            <a:custGeom>
              <a:avLst/>
              <a:gdLst/>
              <a:ahLst/>
              <a:cxnLst/>
              <a:rect l="l" t="t" r="r" b="b"/>
              <a:pathLst>
                <a:path w="9020" h="4721" extrusionOk="0">
                  <a:moveTo>
                    <a:pt x="6993" y="1"/>
                  </a:moveTo>
                  <a:cubicBezTo>
                    <a:pt x="5915" y="1"/>
                    <a:pt x="4844" y="250"/>
                    <a:pt x="3856" y="709"/>
                  </a:cubicBezTo>
                  <a:cubicBezTo>
                    <a:pt x="3530" y="859"/>
                    <a:pt x="3230" y="1035"/>
                    <a:pt x="2929" y="1235"/>
                  </a:cubicBezTo>
                  <a:cubicBezTo>
                    <a:pt x="2728" y="1360"/>
                    <a:pt x="2528" y="1511"/>
                    <a:pt x="2352" y="1636"/>
                  </a:cubicBezTo>
                  <a:cubicBezTo>
                    <a:pt x="1425" y="2338"/>
                    <a:pt x="648" y="3215"/>
                    <a:pt x="97" y="4243"/>
                  </a:cubicBezTo>
                  <a:cubicBezTo>
                    <a:pt x="1" y="4435"/>
                    <a:pt x="112" y="4720"/>
                    <a:pt x="343" y="4720"/>
                  </a:cubicBezTo>
                  <a:cubicBezTo>
                    <a:pt x="353" y="4720"/>
                    <a:pt x="363" y="4720"/>
                    <a:pt x="373" y="4719"/>
                  </a:cubicBezTo>
                  <a:cubicBezTo>
                    <a:pt x="1776" y="4644"/>
                    <a:pt x="3205" y="4268"/>
                    <a:pt x="4508" y="3792"/>
                  </a:cubicBezTo>
                  <a:cubicBezTo>
                    <a:pt x="5786" y="3315"/>
                    <a:pt x="7165" y="2739"/>
                    <a:pt x="8267" y="1912"/>
                  </a:cubicBezTo>
                  <a:cubicBezTo>
                    <a:pt x="8668" y="1586"/>
                    <a:pt x="9019" y="1060"/>
                    <a:pt x="8693" y="558"/>
                  </a:cubicBezTo>
                  <a:cubicBezTo>
                    <a:pt x="8393" y="82"/>
                    <a:pt x="7766" y="32"/>
                    <a:pt x="7290" y="7"/>
                  </a:cubicBezTo>
                  <a:cubicBezTo>
                    <a:pt x="7191" y="3"/>
                    <a:pt x="7092" y="1"/>
                    <a:pt x="6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3" name="Google Shape;883;p17"/>
            <p:cNvGrpSpPr/>
            <p:nvPr/>
          </p:nvGrpSpPr>
          <p:grpSpPr>
            <a:xfrm>
              <a:off x="5876770" y="4217957"/>
              <a:ext cx="2873843" cy="581274"/>
              <a:chOff x="6728245" y="5573332"/>
              <a:chExt cx="2873843" cy="581274"/>
            </a:xfrm>
          </p:grpSpPr>
          <p:sp>
            <p:nvSpPr>
              <p:cNvPr id="884" name="Google Shape;884;p17"/>
              <p:cNvSpPr/>
              <p:nvPr/>
            </p:nvSpPr>
            <p:spPr>
              <a:xfrm flipH="1">
                <a:off x="9523308" y="5573332"/>
                <a:ext cx="78780" cy="119554"/>
              </a:xfrm>
              <a:custGeom>
                <a:avLst/>
                <a:gdLst/>
                <a:ahLst/>
                <a:cxnLst/>
                <a:rect l="l" t="t" r="r" b="b"/>
                <a:pathLst>
                  <a:path w="2933" h="4451" extrusionOk="0">
                    <a:moveTo>
                      <a:pt x="421" y="1"/>
                    </a:moveTo>
                    <a:cubicBezTo>
                      <a:pt x="319" y="1"/>
                      <a:pt x="218" y="57"/>
                      <a:pt x="201" y="160"/>
                    </a:cubicBezTo>
                    <a:cubicBezTo>
                      <a:pt x="0" y="1439"/>
                      <a:pt x="501" y="2867"/>
                      <a:pt x="1554" y="3669"/>
                    </a:cubicBezTo>
                    <a:cubicBezTo>
                      <a:pt x="1830" y="3970"/>
                      <a:pt x="2181" y="4246"/>
                      <a:pt x="2582" y="4421"/>
                    </a:cubicBezTo>
                    <a:cubicBezTo>
                      <a:pt x="2621" y="4441"/>
                      <a:pt x="2662" y="4450"/>
                      <a:pt x="2701" y="4450"/>
                    </a:cubicBezTo>
                    <a:cubicBezTo>
                      <a:pt x="2812" y="4450"/>
                      <a:pt x="2907" y="4375"/>
                      <a:pt x="2907" y="4246"/>
                    </a:cubicBezTo>
                    <a:cubicBezTo>
                      <a:pt x="2933" y="2541"/>
                      <a:pt x="2005" y="887"/>
                      <a:pt x="552" y="35"/>
                    </a:cubicBezTo>
                    <a:cubicBezTo>
                      <a:pt x="513" y="12"/>
                      <a:pt x="467"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7"/>
              <p:cNvSpPr/>
              <p:nvPr/>
            </p:nvSpPr>
            <p:spPr>
              <a:xfrm rot="5592085" flipH="1">
                <a:off x="6766002" y="6042726"/>
                <a:ext cx="72064" cy="143778"/>
              </a:xfrm>
              <a:custGeom>
                <a:avLst/>
                <a:gdLst/>
                <a:ahLst/>
                <a:cxnLst/>
                <a:rect l="l" t="t" r="r" b="b"/>
                <a:pathLst>
                  <a:path w="2683" h="5353" extrusionOk="0">
                    <a:moveTo>
                      <a:pt x="2271" y="1"/>
                    </a:moveTo>
                    <a:cubicBezTo>
                      <a:pt x="2231" y="1"/>
                      <a:pt x="2191" y="14"/>
                      <a:pt x="2156" y="43"/>
                    </a:cubicBezTo>
                    <a:cubicBezTo>
                      <a:pt x="1203" y="770"/>
                      <a:pt x="502" y="1873"/>
                      <a:pt x="301" y="3051"/>
                    </a:cubicBezTo>
                    <a:cubicBezTo>
                      <a:pt x="76" y="3727"/>
                      <a:pt x="0" y="4404"/>
                      <a:pt x="0" y="5081"/>
                    </a:cubicBezTo>
                    <a:cubicBezTo>
                      <a:pt x="0" y="5230"/>
                      <a:pt x="126" y="5352"/>
                      <a:pt x="252" y="5352"/>
                    </a:cubicBezTo>
                    <a:cubicBezTo>
                      <a:pt x="295" y="5352"/>
                      <a:pt x="338" y="5338"/>
                      <a:pt x="376" y="5306"/>
                    </a:cubicBezTo>
                    <a:cubicBezTo>
                      <a:pt x="1880" y="4179"/>
                      <a:pt x="2682" y="2123"/>
                      <a:pt x="2532" y="269"/>
                    </a:cubicBezTo>
                    <a:cubicBezTo>
                      <a:pt x="2532" y="135"/>
                      <a:pt x="2400" y="1"/>
                      <a:pt x="2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6" name="Google Shape;886;p17"/>
          <p:cNvSpPr txBox="1">
            <a:spLocks noGrp="1"/>
          </p:cNvSpPr>
          <p:nvPr>
            <p:ph type="title"/>
          </p:nvPr>
        </p:nvSpPr>
        <p:spPr>
          <a:xfrm>
            <a:off x="1695375" y="1402150"/>
            <a:ext cx="2021400" cy="991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7" name="Google Shape;887;p17"/>
          <p:cNvSpPr txBox="1">
            <a:spLocks noGrp="1"/>
          </p:cNvSpPr>
          <p:nvPr>
            <p:ph type="subTitle" idx="1"/>
          </p:nvPr>
        </p:nvSpPr>
        <p:spPr>
          <a:xfrm>
            <a:off x="720000" y="2393463"/>
            <a:ext cx="2996700" cy="1347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923"/>
        <p:cNvGrpSpPr/>
        <p:nvPr/>
      </p:nvGrpSpPr>
      <p:grpSpPr>
        <a:xfrm>
          <a:off x="0" y="0"/>
          <a:ext cx="0" cy="0"/>
          <a:chOff x="0" y="0"/>
          <a:chExt cx="0" cy="0"/>
        </a:xfrm>
      </p:grpSpPr>
      <p:grpSp>
        <p:nvGrpSpPr>
          <p:cNvPr id="924" name="Google Shape;924;p19"/>
          <p:cNvGrpSpPr/>
          <p:nvPr/>
        </p:nvGrpSpPr>
        <p:grpSpPr>
          <a:xfrm>
            <a:off x="-1762247" y="-913632"/>
            <a:ext cx="3373790" cy="5517730"/>
            <a:chOff x="-1419722" y="-275482"/>
            <a:chExt cx="3373790" cy="5517730"/>
          </a:xfrm>
        </p:grpSpPr>
        <p:grpSp>
          <p:nvGrpSpPr>
            <p:cNvPr id="925" name="Google Shape;925;p19"/>
            <p:cNvGrpSpPr/>
            <p:nvPr/>
          </p:nvGrpSpPr>
          <p:grpSpPr>
            <a:xfrm>
              <a:off x="-1419722" y="-275482"/>
              <a:ext cx="3373790" cy="5517730"/>
              <a:chOff x="-1419722" y="-275482"/>
              <a:chExt cx="3373790" cy="5517730"/>
            </a:xfrm>
          </p:grpSpPr>
          <p:grpSp>
            <p:nvGrpSpPr>
              <p:cNvPr id="926" name="Google Shape;926;p19"/>
              <p:cNvGrpSpPr/>
              <p:nvPr/>
            </p:nvGrpSpPr>
            <p:grpSpPr>
              <a:xfrm>
                <a:off x="-1419722" y="-275482"/>
                <a:ext cx="3373790" cy="5517730"/>
                <a:chOff x="6021603" y="-289795"/>
                <a:chExt cx="3373790" cy="5517730"/>
              </a:xfrm>
            </p:grpSpPr>
            <p:sp>
              <p:nvSpPr>
                <p:cNvPr id="927" name="Google Shape;927;p19"/>
                <p:cNvSpPr/>
                <p:nvPr/>
              </p:nvSpPr>
              <p:spPr>
                <a:xfrm>
                  <a:off x="6315683" y="-289795"/>
                  <a:ext cx="2446580" cy="1319345"/>
                </a:xfrm>
                <a:custGeom>
                  <a:avLst/>
                  <a:gdLst/>
                  <a:ahLst/>
                  <a:cxnLst/>
                  <a:rect l="l" t="t" r="r" b="b"/>
                  <a:pathLst>
                    <a:path w="17320" h="9340" extrusionOk="0">
                      <a:moveTo>
                        <a:pt x="9288" y="0"/>
                      </a:moveTo>
                      <a:cubicBezTo>
                        <a:pt x="8227" y="0"/>
                        <a:pt x="7158" y="128"/>
                        <a:pt x="6141" y="370"/>
                      </a:cubicBezTo>
                      <a:cubicBezTo>
                        <a:pt x="4813" y="696"/>
                        <a:pt x="3409" y="1222"/>
                        <a:pt x="2557" y="2350"/>
                      </a:cubicBezTo>
                      <a:cubicBezTo>
                        <a:pt x="2106" y="2926"/>
                        <a:pt x="2006" y="3628"/>
                        <a:pt x="1830" y="4330"/>
                      </a:cubicBezTo>
                      <a:cubicBezTo>
                        <a:pt x="1755" y="4731"/>
                        <a:pt x="1580" y="5082"/>
                        <a:pt x="1329" y="5433"/>
                      </a:cubicBezTo>
                      <a:cubicBezTo>
                        <a:pt x="1104" y="5733"/>
                        <a:pt x="828" y="6009"/>
                        <a:pt x="627" y="6335"/>
                      </a:cubicBezTo>
                      <a:cubicBezTo>
                        <a:pt x="226" y="6886"/>
                        <a:pt x="1" y="7588"/>
                        <a:pt x="377" y="8215"/>
                      </a:cubicBezTo>
                      <a:cubicBezTo>
                        <a:pt x="477" y="8365"/>
                        <a:pt x="602" y="8515"/>
                        <a:pt x="728" y="8616"/>
                      </a:cubicBezTo>
                      <a:cubicBezTo>
                        <a:pt x="953" y="9017"/>
                        <a:pt x="1455" y="9217"/>
                        <a:pt x="1931" y="9267"/>
                      </a:cubicBezTo>
                      <a:cubicBezTo>
                        <a:pt x="2329" y="9324"/>
                        <a:pt x="2733" y="9340"/>
                        <a:pt x="3138" y="9340"/>
                      </a:cubicBezTo>
                      <a:cubicBezTo>
                        <a:pt x="3623" y="9340"/>
                        <a:pt x="4109" y="9317"/>
                        <a:pt x="4587" y="9317"/>
                      </a:cubicBezTo>
                      <a:cubicBezTo>
                        <a:pt x="6317" y="9317"/>
                        <a:pt x="8096" y="9117"/>
                        <a:pt x="9800" y="8816"/>
                      </a:cubicBezTo>
                      <a:cubicBezTo>
                        <a:pt x="11379" y="8565"/>
                        <a:pt x="13034" y="8240"/>
                        <a:pt x="14487" y="7538"/>
                      </a:cubicBezTo>
                      <a:cubicBezTo>
                        <a:pt x="15715" y="6987"/>
                        <a:pt x="17169" y="5934"/>
                        <a:pt x="17269" y="4455"/>
                      </a:cubicBezTo>
                      <a:cubicBezTo>
                        <a:pt x="17319" y="3829"/>
                        <a:pt x="17044" y="3227"/>
                        <a:pt x="16517" y="2876"/>
                      </a:cubicBezTo>
                      <a:cubicBezTo>
                        <a:pt x="16016" y="2525"/>
                        <a:pt x="15389" y="2375"/>
                        <a:pt x="14838" y="2174"/>
                      </a:cubicBezTo>
                      <a:cubicBezTo>
                        <a:pt x="14487" y="2024"/>
                        <a:pt x="14186" y="1849"/>
                        <a:pt x="13911" y="1598"/>
                      </a:cubicBezTo>
                      <a:cubicBezTo>
                        <a:pt x="13635" y="1347"/>
                        <a:pt x="13384" y="1072"/>
                        <a:pt x="13084" y="871"/>
                      </a:cubicBezTo>
                      <a:cubicBezTo>
                        <a:pt x="12482" y="420"/>
                        <a:pt x="11780" y="220"/>
                        <a:pt x="11028" y="119"/>
                      </a:cubicBezTo>
                      <a:cubicBezTo>
                        <a:pt x="10458" y="39"/>
                        <a:pt x="9874" y="0"/>
                        <a:pt x="9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8" name="Google Shape;928;p19"/>
                <p:cNvGrpSpPr/>
                <p:nvPr/>
              </p:nvGrpSpPr>
              <p:grpSpPr>
                <a:xfrm>
                  <a:off x="6021603" y="84387"/>
                  <a:ext cx="3373790" cy="5143549"/>
                  <a:chOff x="7040595" y="2720556"/>
                  <a:chExt cx="1293780" cy="1972446"/>
                </a:xfrm>
              </p:grpSpPr>
              <p:sp>
                <p:nvSpPr>
                  <p:cNvPr id="929" name="Google Shape;929;p19"/>
                  <p:cNvSpPr/>
                  <p:nvPr/>
                </p:nvSpPr>
                <p:spPr>
                  <a:xfrm>
                    <a:off x="7040595" y="2925995"/>
                    <a:ext cx="1066062" cy="634984"/>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7231309" y="3333808"/>
                    <a:ext cx="687370" cy="158089"/>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9"/>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9"/>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934" name="Google Shape;934;p19"/>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935" name="Google Shape;935;p19"/>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936" name="Google Shape;936;p19"/>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937" name="Google Shape;937;p19"/>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938" name="Google Shape;938;p19"/>
            <p:cNvSpPr/>
            <p:nvPr/>
          </p:nvSpPr>
          <p:spPr>
            <a:xfrm>
              <a:off x="1007725" y="1649075"/>
              <a:ext cx="234600" cy="342025"/>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939" name="Google Shape;939;p19"/>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940" name="Google Shape;940;p19"/>
          <p:cNvGrpSpPr/>
          <p:nvPr/>
        </p:nvGrpSpPr>
        <p:grpSpPr>
          <a:xfrm rot="-209551" flipH="1">
            <a:off x="7322396" y="-351064"/>
            <a:ext cx="3461256" cy="5175279"/>
            <a:chOff x="-1485626" y="98700"/>
            <a:chExt cx="3439693" cy="5143549"/>
          </a:xfrm>
        </p:grpSpPr>
        <p:grpSp>
          <p:nvGrpSpPr>
            <p:cNvPr id="941" name="Google Shape;941;p19"/>
            <p:cNvGrpSpPr/>
            <p:nvPr/>
          </p:nvGrpSpPr>
          <p:grpSpPr>
            <a:xfrm>
              <a:off x="-1485626" y="98700"/>
              <a:ext cx="3439693" cy="5143549"/>
              <a:chOff x="-1485626" y="98700"/>
              <a:chExt cx="3439693" cy="5143549"/>
            </a:xfrm>
          </p:grpSpPr>
          <p:grpSp>
            <p:nvGrpSpPr>
              <p:cNvPr id="942" name="Google Shape;942;p19"/>
              <p:cNvGrpSpPr/>
              <p:nvPr/>
            </p:nvGrpSpPr>
            <p:grpSpPr>
              <a:xfrm>
                <a:off x="-1485626" y="98700"/>
                <a:ext cx="3439693" cy="5143549"/>
                <a:chOff x="7015323" y="2720556"/>
                <a:chExt cx="1319052" cy="1972446"/>
              </a:xfrm>
            </p:grpSpPr>
            <p:sp>
              <p:nvSpPr>
                <p:cNvPr id="943" name="Google Shape;943;p19"/>
                <p:cNvSpPr/>
                <p:nvPr/>
              </p:nvSpPr>
              <p:spPr>
                <a:xfrm rot="295376">
                  <a:off x="7040602" y="2925986"/>
                  <a:ext cx="1066050" cy="634977"/>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rot="295376">
                  <a:off x="7216769" y="3333295"/>
                  <a:ext cx="687363" cy="158087"/>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48" name="Google Shape;948;p19"/>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949" name="Google Shape;949;p19"/>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950" name="Google Shape;950;p19"/>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951" name="Google Shape;951;p19"/>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952" name="Google Shape;952;p19"/>
            <p:cNvSpPr/>
            <p:nvPr/>
          </p:nvSpPr>
          <p:spPr>
            <a:xfrm rot="295325">
              <a:off x="972763" y="1746868"/>
              <a:ext cx="234597" cy="342021"/>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953" name="Google Shape;953;p19"/>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954" name="Google Shape;954;p19"/>
          <p:cNvGrpSpPr/>
          <p:nvPr/>
        </p:nvGrpSpPr>
        <p:grpSpPr>
          <a:xfrm flipH="1">
            <a:off x="-1316675" y="4972775"/>
            <a:ext cx="11777241" cy="250425"/>
            <a:chOff x="-1116350" y="4972775"/>
            <a:chExt cx="11777241" cy="250425"/>
          </a:xfrm>
        </p:grpSpPr>
        <p:sp>
          <p:nvSpPr>
            <p:cNvPr id="955" name="Google Shape;955;p19"/>
            <p:cNvSpPr/>
            <p:nvPr/>
          </p:nvSpPr>
          <p:spPr>
            <a:xfrm rot="10800000" flipH="1">
              <a:off x="-111635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rot="10800000" flipH="1">
              <a:off x="-5603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262650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9"/>
            <p:cNvSpPr/>
            <p:nvPr/>
          </p:nvSpPr>
          <p:spPr>
            <a:xfrm>
              <a:off x="480745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9"/>
            <p:cNvSpPr/>
            <p:nvPr/>
          </p:nvSpPr>
          <p:spPr>
            <a:xfrm>
              <a:off x="56589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0" name="Google Shape;960;p19"/>
          <p:cNvGrpSpPr/>
          <p:nvPr/>
        </p:nvGrpSpPr>
        <p:grpSpPr>
          <a:xfrm>
            <a:off x="231000" y="243869"/>
            <a:ext cx="8701338" cy="3992058"/>
            <a:chOff x="231000" y="243869"/>
            <a:chExt cx="8701338" cy="3992058"/>
          </a:xfrm>
        </p:grpSpPr>
        <p:grpSp>
          <p:nvGrpSpPr>
            <p:cNvPr id="961" name="Google Shape;961;p19"/>
            <p:cNvGrpSpPr/>
            <p:nvPr/>
          </p:nvGrpSpPr>
          <p:grpSpPr>
            <a:xfrm>
              <a:off x="231000" y="2090839"/>
              <a:ext cx="8701338" cy="2145088"/>
              <a:chOff x="231000" y="2090839"/>
              <a:chExt cx="8701338" cy="2145088"/>
            </a:xfrm>
          </p:grpSpPr>
          <p:grpSp>
            <p:nvGrpSpPr>
              <p:cNvPr id="962" name="Google Shape;962;p19"/>
              <p:cNvGrpSpPr/>
              <p:nvPr/>
            </p:nvGrpSpPr>
            <p:grpSpPr>
              <a:xfrm>
                <a:off x="231000" y="2090839"/>
                <a:ext cx="340663" cy="2145088"/>
                <a:chOff x="231000" y="2090839"/>
                <a:chExt cx="340663" cy="2145088"/>
              </a:xfrm>
            </p:grpSpPr>
            <p:sp>
              <p:nvSpPr>
                <p:cNvPr id="963" name="Google Shape;963;p19"/>
                <p:cNvSpPr/>
                <p:nvPr/>
              </p:nvSpPr>
              <p:spPr>
                <a:xfrm flipH="1">
                  <a:off x="410348" y="4056713"/>
                  <a:ext cx="121223" cy="179214"/>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rot="-4775609" flipH="1">
                  <a:off x="377503" y="2112928"/>
                  <a:ext cx="186912" cy="170449"/>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flipH="1">
                  <a:off x="231000" y="3239041"/>
                  <a:ext cx="67819" cy="157508"/>
                </a:xfrm>
                <a:custGeom>
                  <a:avLst/>
                  <a:gdLst/>
                  <a:ahLst/>
                  <a:cxnLst/>
                  <a:rect l="l" t="t" r="r" b="b"/>
                  <a:pathLst>
                    <a:path w="828" h="1923" extrusionOk="0">
                      <a:moveTo>
                        <a:pt x="242" y="0"/>
                      </a:moveTo>
                      <a:cubicBezTo>
                        <a:pt x="204" y="0"/>
                        <a:pt x="167" y="28"/>
                        <a:pt x="151" y="76"/>
                      </a:cubicBezTo>
                      <a:cubicBezTo>
                        <a:pt x="76" y="302"/>
                        <a:pt x="26" y="553"/>
                        <a:pt x="26" y="803"/>
                      </a:cubicBezTo>
                      <a:cubicBezTo>
                        <a:pt x="1" y="929"/>
                        <a:pt x="26" y="1029"/>
                        <a:pt x="51" y="1154"/>
                      </a:cubicBezTo>
                      <a:cubicBezTo>
                        <a:pt x="76" y="1430"/>
                        <a:pt x="201" y="1706"/>
                        <a:pt x="402" y="1906"/>
                      </a:cubicBezTo>
                      <a:cubicBezTo>
                        <a:pt x="423" y="1916"/>
                        <a:pt x="443" y="1923"/>
                        <a:pt x="462" y="1923"/>
                      </a:cubicBezTo>
                      <a:cubicBezTo>
                        <a:pt x="489" y="1923"/>
                        <a:pt x="512" y="1910"/>
                        <a:pt x="527" y="1881"/>
                      </a:cubicBezTo>
                      <a:cubicBezTo>
                        <a:pt x="828" y="1280"/>
                        <a:pt x="753" y="528"/>
                        <a:pt x="302" y="26"/>
                      </a:cubicBezTo>
                      <a:cubicBezTo>
                        <a:pt x="284" y="9"/>
                        <a:pt x="263"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6" name="Google Shape;966;p19"/>
              <p:cNvSpPr/>
              <p:nvPr/>
            </p:nvSpPr>
            <p:spPr>
              <a:xfrm flipH="1">
                <a:off x="8853558" y="3323707"/>
                <a:ext cx="78780" cy="119554"/>
              </a:xfrm>
              <a:custGeom>
                <a:avLst/>
                <a:gdLst/>
                <a:ahLst/>
                <a:cxnLst/>
                <a:rect l="l" t="t" r="r" b="b"/>
                <a:pathLst>
                  <a:path w="2933" h="4451" extrusionOk="0">
                    <a:moveTo>
                      <a:pt x="421" y="1"/>
                    </a:moveTo>
                    <a:cubicBezTo>
                      <a:pt x="319" y="1"/>
                      <a:pt x="218" y="57"/>
                      <a:pt x="201" y="160"/>
                    </a:cubicBezTo>
                    <a:cubicBezTo>
                      <a:pt x="0" y="1439"/>
                      <a:pt x="501" y="2867"/>
                      <a:pt x="1554" y="3669"/>
                    </a:cubicBezTo>
                    <a:cubicBezTo>
                      <a:pt x="1830" y="3970"/>
                      <a:pt x="2181" y="4246"/>
                      <a:pt x="2582" y="4421"/>
                    </a:cubicBezTo>
                    <a:cubicBezTo>
                      <a:pt x="2621" y="4441"/>
                      <a:pt x="2662" y="4450"/>
                      <a:pt x="2701" y="4450"/>
                    </a:cubicBezTo>
                    <a:cubicBezTo>
                      <a:pt x="2812" y="4450"/>
                      <a:pt x="2907" y="4375"/>
                      <a:pt x="2907" y="4246"/>
                    </a:cubicBezTo>
                    <a:cubicBezTo>
                      <a:pt x="2933" y="2541"/>
                      <a:pt x="2005" y="887"/>
                      <a:pt x="552" y="35"/>
                    </a:cubicBezTo>
                    <a:cubicBezTo>
                      <a:pt x="513" y="12"/>
                      <a:pt x="467"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 name="Google Shape;967;p19"/>
            <p:cNvGrpSpPr/>
            <p:nvPr/>
          </p:nvGrpSpPr>
          <p:grpSpPr>
            <a:xfrm>
              <a:off x="2060330" y="243869"/>
              <a:ext cx="4702976" cy="223788"/>
              <a:chOff x="2060330" y="243869"/>
              <a:chExt cx="4702976" cy="223788"/>
            </a:xfrm>
          </p:grpSpPr>
          <p:sp>
            <p:nvSpPr>
              <p:cNvPr id="968" name="Google Shape;968;p19"/>
              <p:cNvSpPr/>
              <p:nvPr/>
            </p:nvSpPr>
            <p:spPr>
              <a:xfrm rot="1191017" flipH="1">
                <a:off x="2083716" y="270540"/>
                <a:ext cx="186911" cy="170448"/>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9"/>
              <p:cNvSpPr/>
              <p:nvPr/>
            </p:nvSpPr>
            <p:spPr>
              <a:xfrm rot="-4108731" flipH="1">
                <a:off x="6597099" y="266162"/>
                <a:ext cx="121224" cy="179215"/>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70" name="Google Shape;970;p1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1" name="Google Shape;971;p19"/>
          <p:cNvSpPr txBox="1">
            <a:spLocks noGrp="1"/>
          </p:cNvSpPr>
          <p:nvPr>
            <p:ph type="title" idx="2"/>
          </p:nvPr>
        </p:nvSpPr>
        <p:spPr>
          <a:xfrm flipH="1">
            <a:off x="2128725" y="1670600"/>
            <a:ext cx="2069100" cy="4203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72" name="Google Shape;972;p19"/>
          <p:cNvSpPr txBox="1">
            <a:spLocks noGrp="1"/>
          </p:cNvSpPr>
          <p:nvPr>
            <p:ph type="subTitle" idx="1"/>
          </p:nvPr>
        </p:nvSpPr>
        <p:spPr>
          <a:xfrm flipH="1">
            <a:off x="2128725" y="2090850"/>
            <a:ext cx="2069100" cy="45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73" name="Google Shape;973;p19"/>
          <p:cNvSpPr txBox="1">
            <a:spLocks noGrp="1"/>
          </p:cNvSpPr>
          <p:nvPr>
            <p:ph type="title" idx="3"/>
          </p:nvPr>
        </p:nvSpPr>
        <p:spPr>
          <a:xfrm>
            <a:off x="4946175" y="3396550"/>
            <a:ext cx="2069100" cy="4203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74" name="Google Shape;974;p19"/>
          <p:cNvSpPr txBox="1">
            <a:spLocks noGrp="1"/>
          </p:cNvSpPr>
          <p:nvPr>
            <p:ph type="subTitle" idx="4"/>
          </p:nvPr>
        </p:nvSpPr>
        <p:spPr>
          <a:xfrm>
            <a:off x="4946175" y="3816800"/>
            <a:ext cx="2069100" cy="45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1">
  <p:cSld name="CUSTOM_7">
    <p:spTree>
      <p:nvGrpSpPr>
        <p:cNvPr id="1" name="Shape 1352"/>
        <p:cNvGrpSpPr/>
        <p:nvPr/>
      </p:nvGrpSpPr>
      <p:grpSpPr>
        <a:xfrm>
          <a:off x="0" y="0"/>
          <a:ext cx="0" cy="0"/>
          <a:chOff x="0" y="0"/>
          <a:chExt cx="0" cy="0"/>
        </a:xfrm>
      </p:grpSpPr>
      <p:grpSp>
        <p:nvGrpSpPr>
          <p:cNvPr id="1353" name="Google Shape;1353;p25"/>
          <p:cNvGrpSpPr/>
          <p:nvPr/>
        </p:nvGrpSpPr>
        <p:grpSpPr>
          <a:xfrm>
            <a:off x="354227" y="2192149"/>
            <a:ext cx="8359649" cy="2274213"/>
            <a:chOff x="354227" y="2192149"/>
            <a:chExt cx="8359649" cy="2274213"/>
          </a:xfrm>
        </p:grpSpPr>
        <p:sp>
          <p:nvSpPr>
            <p:cNvPr id="1354" name="Google Shape;1354;p25"/>
            <p:cNvSpPr/>
            <p:nvPr/>
          </p:nvSpPr>
          <p:spPr>
            <a:xfrm flipH="1">
              <a:off x="378716" y="2328206"/>
              <a:ext cx="90447" cy="133714"/>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5"/>
            <p:cNvSpPr/>
            <p:nvPr/>
          </p:nvSpPr>
          <p:spPr>
            <a:xfrm flipH="1">
              <a:off x="354227" y="4339187"/>
              <a:ext cx="139459" cy="127175"/>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5"/>
            <p:cNvSpPr/>
            <p:nvPr/>
          </p:nvSpPr>
          <p:spPr>
            <a:xfrm flipH="1">
              <a:off x="354232" y="2829840"/>
              <a:ext cx="139444" cy="180334"/>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5"/>
            <p:cNvSpPr/>
            <p:nvPr/>
          </p:nvSpPr>
          <p:spPr>
            <a:xfrm flipH="1">
              <a:off x="8417494" y="3341775"/>
              <a:ext cx="50601" cy="117519"/>
            </a:xfrm>
            <a:custGeom>
              <a:avLst/>
              <a:gdLst/>
              <a:ahLst/>
              <a:cxnLst/>
              <a:rect l="l" t="t" r="r" b="b"/>
              <a:pathLst>
                <a:path w="828" h="1923" extrusionOk="0">
                  <a:moveTo>
                    <a:pt x="242" y="0"/>
                  </a:moveTo>
                  <a:cubicBezTo>
                    <a:pt x="204" y="0"/>
                    <a:pt x="167" y="28"/>
                    <a:pt x="151" y="76"/>
                  </a:cubicBezTo>
                  <a:cubicBezTo>
                    <a:pt x="76" y="302"/>
                    <a:pt x="26" y="553"/>
                    <a:pt x="26" y="803"/>
                  </a:cubicBezTo>
                  <a:cubicBezTo>
                    <a:pt x="1" y="929"/>
                    <a:pt x="26" y="1029"/>
                    <a:pt x="51" y="1154"/>
                  </a:cubicBezTo>
                  <a:cubicBezTo>
                    <a:pt x="76" y="1430"/>
                    <a:pt x="201" y="1706"/>
                    <a:pt x="402" y="1906"/>
                  </a:cubicBezTo>
                  <a:cubicBezTo>
                    <a:pt x="423" y="1916"/>
                    <a:pt x="443" y="1923"/>
                    <a:pt x="462" y="1923"/>
                  </a:cubicBezTo>
                  <a:cubicBezTo>
                    <a:pt x="489" y="1923"/>
                    <a:pt x="512" y="1910"/>
                    <a:pt x="527" y="1881"/>
                  </a:cubicBezTo>
                  <a:cubicBezTo>
                    <a:pt x="828" y="1280"/>
                    <a:pt x="753" y="528"/>
                    <a:pt x="302" y="26"/>
                  </a:cubicBezTo>
                  <a:cubicBezTo>
                    <a:pt x="284" y="9"/>
                    <a:pt x="263" y="0"/>
                    <a:pt x="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5"/>
            <p:cNvSpPr/>
            <p:nvPr/>
          </p:nvSpPr>
          <p:spPr>
            <a:xfrm flipH="1">
              <a:off x="8574432" y="4149090"/>
              <a:ext cx="139444" cy="180334"/>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5"/>
            <p:cNvSpPr/>
            <p:nvPr/>
          </p:nvSpPr>
          <p:spPr>
            <a:xfrm flipH="1">
              <a:off x="8373077" y="2192149"/>
              <a:ext cx="139459" cy="127175"/>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0" name="Google Shape;1360;p25"/>
          <p:cNvGrpSpPr/>
          <p:nvPr/>
        </p:nvGrpSpPr>
        <p:grpSpPr>
          <a:xfrm flipH="1">
            <a:off x="-1316675" y="4972775"/>
            <a:ext cx="11777241" cy="250425"/>
            <a:chOff x="-1116350" y="4972775"/>
            <a:chExt cx="11777241" cy="250425"/>
          </a:xfrm>
        </p:grpSpPr>
        <p:sp>
          <p:nvSpPr>
            <p:cNvPr id="1361" name="Google Shape;1361;p25"/>
            <p:cNvSpPr/>
            <p:nvPr/>
          </p:nvSpPr>
          <p:spPr>
            <a:xfrm rot="10800000" flipH="1">
              <a:off x="-111635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5"/>
            <p:cNvSpPr/>
            <p:nvPr/>
          </p:nvSpPr>
          <p:spPr>
            <a:xfrm rot="10800000" flipH="1">
              <a:off x="-5603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5"/>
            <p:cNvSpPr/>
            <p:nvPr/>
          </p:nvSpPr>
          <p:spPr>
            <a:xfrm>
              <a:off x="262650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5"/>
            <p:cNvSpPr/>
            <p:nvPr/>
          </p:nvSpPr>
          <p:spPr>
            <a:xfrm>
              <a:off x="480745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5"/>
            <p:cNvSpPr/>
            <p:nvPr/>
          </p:nvSpPr>
          <p:spPr>
            <a:xfrm>
              <a:off x="56589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6" name="Google Shape;1366;p25"/>
          <p:cNvGrpSpPr/>
          <p:nvPr/>
        </p:nvGrpSpPr>
        <p:grpSpPr>
          <a:xfrm rot="209437">
            <a:off x="-1779567" y="-354126"/>
            <a:ext cx="3355799" cy="5018097"/>
            <a:chOff x="-1485626" y="98700"/>
            <a:chExt cx="3439693" cy="5143549"/>
          </a:xfrm>
        </p:grpSpPr>
        <p:grpSp>
          <p:nvGrpSpPr>
            <p:cNvPr id="1367" name="Google Shape;1367;p25"/>
            <p:cNvGrpSpPr/>
            <p:nvPr/>
          </p:nvGrpSpPr>
          <p:grpSpPr>
            <a:xfrm>
              <a:off x="-1485626" y="98700"/>
              <a:ext cx="3439693" cy="5143549"/>
              <a:chOff x="-1485626" y="98700"/>
              <a:chExt cx="3439693" cy="5143549"/>
            </a:xfrm>
          </p:grpSpPr>
          <p:grpSp>
            <p:nvGrpSpPr>
              <p:cNvPr id="1368" name="Google Shape;1368;p25"/>
              <p:cNvGrpSpPr/>
              <p:nvPr/>
            </p:nvGrpSpPr>
            <p:grpSpPr>
              <a:xfrm>
                <a:off x="-1485626" y="98700"/>
                <a:ext cx="3439693" cy="5143549"/>
                <a:chOff x="7015323" y="2720556"/>
                <a:chExt cx="1319052" cy="1972446"/>
              </a:xfrm>
            </p:grpSpPr>
            <p:sp>
              <p:nvSpPr>
                <p:cNvPr id="1369" name="Google Shape;1369;p25"/>
                <p:cNvSpPr/>
                <p:nvPr/>
              </p:nvSpPr>
              <p:spPr>
                <a:xfrm rot="295376">
                  <a:off x="7040602" y="2925986"/>
                  <a:ext cx="1066050" cy="634977"/>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5"/>
                <p:cNvSpPr/>
                <p:nvPr/>
              </p:nvSpPr>
              <p:spPr>
                <a:xfrm rot="295376">
                  <a:off x="7216769" y="3333295"/>
                  <a:ext cx="687363" cy="158087"/>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5"/>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5"/>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5"/>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74" name="Google Shape;1374;p25"/>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1375" name="Google Shape;1375;p25"/>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1376" name="Google Shape;1376;p25"/>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1377" name="Google Shape;1377;p25"/>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1378" name="Google Shape;1378;p25"/>
            <p:cNvSpPr/>
            <p:nvPr/>
          </p:nvSpPr>
          <p:spPr>
            <a:xfrm rot="295325">
              <a:off x="972763" y="1746868"/>
              <a:ext cx="234597" cy="342021"/>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1379" name="Google Shape;1379;p25"/>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1380" name="Google Shape;1380;p25"/>
          <p:cNvGrpSpPr/>
          <p:nvPr/>
        </p:nvGrpSpPr>
        <p:grpSpPr>
          <a:xfrm rot="-209437" flipH="1">
            <a:off x="7283783" y="-354126"/>
            <a:ext cx="3355799" cy="5018097"/>
            <a:chOff x="-1485626" y="98700"/>
            <a:chExt cx="3439693" cy="5143549"/>
          </a:xfrm>
        </p:grpSpPr>
        <p:grpSp>
          <p:nvGrpSpPr>
            <p:cNvPr id="1381" name="Google Shape;1381;p25"/>
            <p:cNvGrpSpPr/>
            <p:nvPr/>
          </p:nvGrpSpPr>
          <p:grpSpPr>
            <a:xfrm>
              <a:off x="-1485626" y="98700"/>
              <a:ext cx="3439693" cy="5143549"/>
              <a:chOff x="-1485626" y="98700"/>
              <a:chExt cx="3439693" cy="5143549"/>
            </a:xfrm>
          </p:grpSpPr>
          <p:grpSp>
            <p:nvGrpSpPr>
              <p:cNvPr id="1382" name="Google Shape;1382;p25"/>
              <p:cNvGrpSpPr/>
              <p:nvPr/>
            </p:nvGrpSpPr>
            <p:grpSpPr>
              <a:xfrm>
                <a:off x="-1485626" y="98700"/>
                <a:ext cx="3439693" cy="5143549"/>
                <a:chOff x="7015323" y="2720556"/>
                <a:chExt cx="1319052" cy="1972446"/>
              </a:xfrm>
            </p:grpSpPr>
            <p:sp>
              <p:nvSpPr>
                <p:cNvPr id="1383" name="Google Shape;1383;p25"/>
                <p:cNvSpPr/>
                <p:nvPr/>
              </p:nvSpPr>
              <p:spPr>
                <a:xfrm rot="295376">
                  <a:off x="7040602" y="2925986"/>
                  <a:ext cx="1066050" cy="634977"/>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5"/>
                <p:cNvSpPr/>
                <p:nvPr/>
              </p:nvSpPr>
              <p:spPr>
                <a:xfrm rot="295376">
                  <a:off x="7216769" y="3333295"/>
                  <a:ext cx="687363" cy="158087"/>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5"/>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5"/>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5"/>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88" name="Google Shape;1388;p25"/>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1389" name="Google Shape;1389;p25"/>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1390" name="Google Shape;1390;p25"/>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1391" name="Google Shape;1391;p25"/>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1392" name="Google Shape;1392;p25"/>
            <p:cNvSpPr/>
            <p:nvPr/>
          </p:nvSpPr>
          <p:spPr>
            <a:xfrm rot="295325">
              <a:off x="972763" y="1746868"/>
              <a:ext cx="234597" cy="342021"/>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1393" name="Google Shape;1393;p25"/>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sp>
        <p:nvSpPr>
          <p:cNvPr id="1394" name="Google Shape;1394;p2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5" name="Google Shape;1395;p25"/>
          <p:cNvSpPr txBox="1">
            <a:spLocks noGrp="1"/>
          </p:cNvSpPr>
          <p:nvPr>
            <p:ph type="title" idx="2"/>
          </p:nvPr>
        </p:nvSpPr>
        <p:spPr>
          <a:xfrm>
            <a:off x="2111063" y="1302963"/>
            <a:ext cx="1986000" cy="349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96" name="Google Shape;1396;p25"/>
          <p:cNvSpPr txBox="1">
            <a:spLocks noGrp="1"/>
          </p:cNvSpPr>
          <p:nvPr>
            <p:ph type="subTitle" idx="1"/>
          </p:nvPr>
        </p:nvSpPr>
        <p:spPr>
          <a:xfrm>
            <a:off x="2111063" y="1652413"/>
            <a:ext cx="19860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97" name="Google Shape;1397;p25"/>
          <p:cNvSpPr txBox="1">
            <a:spLocks noGrp="1"/>
          </p:cNvSpPr>
          <p:nvPr>
            <p:ph type="title" idx="3"/>
          </p:nvPr>
        </p:nvSpPr>
        <p:spPr>
          <a:xfrm>
            <a:off x="2111035" y="2464275"/>
            <a:ext cx="1986000" cy="349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98" name="Google Shape;1398;p25"/>
          <p:cNvSpPr txBox="1">
            <a:spLocks noGrp="1"/>
          </p:cNvSpPr>
          <p:nvPr>
            <p:ph type="subTitle" idx="4"/>
          </p:nvPr>
        </p:nvSpPr>
        <p:spPr>
          <a:xfrm>
            <a:off x="2111088" y="2813725"/>
            <a:ext cx="19860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99" name="Google Shape;1399;p25"/>
          <p:cNvSpPr txBox="1">
            <a:spLocks noGrp="1"/>
          </p:cNvSpPr>
          <p:nvPr>
            <p:ph type="title" idx="5"/>
          </p:nvPr>
        </p:nvSpPr>
        <p:spPr>
          <a:xfrm>
            <a:off x="2111063" y="3625600"/>
            <a:ext cx="1986000" cy="349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00" name="Google Shape;1400;p25"/>
          <p:cNvSpPr txBox="1">
            <a:spLocks noGrp="1"/>
          </p:cNvSpPr>
          <p:nvPr>
            <p:ph type="subTitle" idx="6"/>
          </p:nvPr>
        </p:nvSpPr>
        <p:spPr>
          <a:xfrm>
            <a:off x="2111063" y="3975400"/>
            <a:ext cx="19860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01" name="Google Shape;1401;p25"/>
          <p:cNvSpPr txBox="1">
            <a:spLocks noGrp="1"/>
          </p:cNvSpPr>
          <p:nvPr>
            <p:ph type="title" idx="7"/>
          </p:nvPr>
        </p:nvSpPr>
        <p:spPr>
          <a:xfrm>
            <a:off x="5616210" y="3625600"/>
            <a:ext cx="1986000" cy="349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02" name="Google Shape;1402;p25"/>
          <p:cNvSpPr txBox="1">
            <a:spLocks noGrp="1"/>
          </p:cNvSpPr>
          <p:nvPr>
            <p:ph type="subTitle" idx="8"/>
          </p:nvPr>
        </p:nvSpPr>
        <p:spPr>
          <a:xfrm>
            <a:off x="5616210" y="3975400"/>
            <a:ext cx="19860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03" name="Google Shape;1403;p25"/>
          <p:cNvSpPr txBox="1">
            <a:spLocks noGrp="1"/>
          </p:cNvSpPr>
          <p:nvPr>
            <p:ph type="title" idx="9"/>
          </p:nvPr>
        </p:nvSpPr>
        <p:spPr>
          <a:xfrm>
            <a:off x="5616213" y="1302963"/>
            <a:ext cx="1986000" cy="349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04" name="Google Shape;1404;p25"/>
          <p:cNvSpPr txBox="1">
            <a:spLocks noGrp="1"/>
          </p:cNvSpPr>
          <p:nvPr>
            <p:ph type="subTitle" idx="13"/>
          </p:nvPr>
        </p:nvSpPr>
        <p:spPr>
          <a:xfrm>
            <a:off x="5616213" y="1652413"/>
            <a:ext cx="19860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05" name="Google Shape;1405;p25"/>
          <p:cNvSpPr txBox="1">
            <a:spLocks noGrp="1"/>
          </p:cNvSpPr>
          <p:nvPr>
            <p:ph type="title" idx="14"/>
          </p:nvPr>
        </p:nvSpPr>
        <p:spPr>
          <a:xfrm>
            <a:off x="5616213" y="2464275"/>
            <a:ext cx="1986000" cy="349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06" name="Google Shape;1406;p25"/>
          <p:cNvSpPr txBox="1">
            <a:spLocks noGrp="1"/>
          </p:cNvSpPr>
          <p:nvPr>
            <p:ph type="subTitle" idx="15"/>
          </p:nvPr>
        </p:nvSpPr>
        <p:spPr>
          <a:xfrm>
            <a:off x="5616213" y="2814075"/>
            <a:ext cx="19860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CUSTOM_12_1">
    <p:spTree>
      <p:nvGrpSpPr>
        <p:cNvPr id="1" name="Shape 1629"/>
        <p:cNvGrpSpPr/>
        <p:nvPr/>
      </p:nvGrpSpPr>
      <p:grpSpPr>
        <a:xfrm>
          <a:off x="0" y="0"/>
          <a:ext cx="0" cy="0"/>
          <a:chOff x="0" y="0"/>
          <a:chExt cx="0" cy="0"/>
        </a:xfrm>
      </p:grpSpPr>
      <p:grpSp>
        <p:nvGrpSpPr>
          <p:cNvPr id="1630" name="Google Shape;1630;p29"/>
          <p:cNvGrpSpPr/>
          <p:nvPr/>
        </p:nvGrpSpPr>
        <p:grpSpPr>
          <a:xfrm rot="209594">
            <a:off x="-1667744" y="-602868"/>
            <a:ext cx="3003273" cy="4490947"/>
            <a:chOff x="-1485626" y="98700"/>
            <a:chExt cx="3439693" cy="5143549"/>
          </a:xfrm>
        </p:grpSpPr>
        <p:grpSp>
          <p:nvGrpSpPr>
            <p:cNvPr id="1631" name="Google Shape;1631;p29"/>
            <p:cNvGrpSpPr/>
            <p:nvPr/>
          </p:nvGrpSpPr>
          <p:grpSpPr>
            <a:xfrm>
              <a:off x="-1485626" y="98700"/>
              <a:ext cx="3439693" cy="5143549"/>
              <a:chOff x="-1485626" y="98700"/>
              <a:chExt cx="3439693" cy="5143549"/>
            </a:xfrm>
          </p:grpSpPr>
          <p:grpSp>
            <p:nvGrpSpPr>
              <p:cNvPr id="1632" name="Google Shape;1632;p29"/>
              <p:cNvGrpSpPr/>
              <p:nvPr/>
            </p:nvGrpSpPr>
            <p:grpSpPr>
              <a:xfrm>
                <a:off x="-1485626" y="98700"/>
                <a:ext cx="3439693" cy="5143549"/>
                <a:chOff x="7015323" y="2720556"/>
                <a:chExt cx="1319052" cy="1972446"/>
              </a:xfrm>
            </p:grpSpPr>
            <p:sp>
              <p:nvSpPr>
                <p:cNvPr id="1633" name="Google Shape;1633;p29"/>
                <p:cNvSpPr/>
                <p:nvPr/>
              </p:nvSpPr>
              <p:spPr>
                <a:xfrm rot="295376">
                  <a:off x="7040602" y="2925986"/>
                  <a:ext cx="1066050" cy="634977"/>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9"/>
                <p:cNvSpPr/>
                <p:nvPr/>
              </p:nvSpPr>
              <p:spPr>
                <a:xfrm rot="295376">
                  <a:off x="7216769" y="3333295"/>
                  <a:ext cx="687363" cy="158087"/>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9"/>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9"/>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9"/>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38" name="Google Shape;1638;p29"/>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1639" name="Google Shape;1639;p29"/>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1640" name="Google Shape;1640;p29"/>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1641" name="Google Shape;1641;p29"/>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1642" name="Google Shape;1642;p29"/>
            <p:cNvSpPr/>
            <p:nvPr/>
          </p:nvSpPr>
          <p:spPr>
            <a:xfrm rot="295325">
              <a:off x="972763" y="1746868"/>
              <a:ext cx="234597" cy="342021"/>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1643" name="Google Shape;1643;p29"/>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1644" name="Google Shape;1644;p29"/>
          <p:cNvGrpSpPr/>
          <p:nvPr/>
        </p:nvGrpSpPr>
        <p:grpSpPr>
          <a:xfrm rot="-180828" flipH="1">
            <a:off x="7780707" y="-1032961"/>
            <a:ext cx="3015954" cy="4932500"/>
            <a:chOff x="-1419722" y="-275482"/>
            <a:chExt cx="3373790" cy="5517730"/>
          </a:xfrm>
        </p:grpSpPr>
        <p:grpSp>
          <p:nvGrpSpPr>
            <p:cNvPr id="1645" name="Google Shape;1645;p29"/>
            <p:cNvGrpSpPr/>
            <p:nvPr/>
          </p:nvGrpSpPr>
          <p:grpSpPr>
            <a:xfrm>
              <a:off x="-1419722" y="-275482"/>
              <a:ext cx="3373790" cy="5517730"/>
              <a:chOff x="-1419722" y="-275482"/>
              <a:chExt cx="3373790" cy="5517730"/>
            </a:xfrm>
          </p:grpSpPr>
          <p:grpSp>
            <p:nvGrpSpPr>
              <p:cNvPr id="1646" name="Google Shape;1646;p29"/>
              <p:cNvGrpSpPr/>
              <p:nvPr/>
            </p:nvGrpSpPr>
            <p:grpSpPr>
              <a:xfrm>
                <a:off x="-1419722" y="-275482"/>
                <a:ext cx="3373790" cy="5517730"/>
                <a:chOff x="6021603" y="-289795"/>
                <a:chExt cx="3373790" cy="5517730"/>
              </a:xfrm>
            </p:grpSpPr>
            <p:sp>
              <p:nvSpPr>
                <p:cNvPr id="1647" name="Google Shape;1647;p29"/>
                <p:cNvSpPr/>
                <p:nvPr/>
              </p:nvSpPr>
              <p:spPr>
                <a:xfrm>
                  <a:off x="6315683" y="-289795"/>
                  <a:ext cx="2446580" cy="1319345"/>
                </a:xfrm>
                <a:custGeom>
                  <a:avLst/>
                  <a:gdLst/>
                  <a:ahLst/>
                  <a:cxnLst/>
                  <a:rect l="l" t="t" r="r" b="b"/>
                  <a:pathLst>
                    <a:path w="17320" h="9340" extrusionOk="0">
                      <a:moveTo>
                        <a:pt x="9288" y="0"/>
                      </a:moveTo>
                      <a:cubicBezTo>
                        <a:pt x="8227" y="0"/>
                        <a:pt x="7158" y="128"/>
                        <a:pt x="6141" y="370"/>
                      </a:cubicBezTo>
                      <a:cubicBezTo>
                        <a:pt x="4813" y="696"/>
                        <a:pt x="3409" y="1222"/>
                        <a:pt x="2557" y="2350"/>
                      </a:cubicBezTo>
                      <a:cubicBezTo>
                        <a:pt x="2106" y="2926"/>
                        <a:pt x="2006" y="3628"/>
                        <a:pt x="1830" y="4330"/>
                      </a:cubicBezTo>
                      <a:cubicBezTo>
                        <a:pt x="1755" y="4731"/>
                        <a:pt x="1580" y="5082"/>
                        <a:pt x="1329" y="5433"/>
                      </a:cubicBezTo>
                      <a:cubicBezTo>
                        <a:pt x="1104" y="5733"/>
                        <a:pt x="828" y="6009"/>
                        <a:pt x="627" y="6335"/>
                      </a:cubicBezTo>
                      <a:cubicBezTo>
                        <a:pt x="226" y="6886"/>
                        <a:pt x="1" y="7588"/>
                        <a:pt x="377" y="8215"/>
                      </a:cubicBezTo>
                      <a:cubicBezTo>
                        <a:pt x="477" y="8365"/>
                        <a:pt x="602" y="8515"/>
                        <a:pt x="728" y="8616"/>
                      </a:cubicBezTo>
                      <a:cubicBezTo>
                        <a:pt x="953" y="9017"/>
                        <a:pt x="1455" y="9217"/>
                        <a:pt x="1931" y="9267"/>
                      </a:cubicBezTo>
                      <a:cubicBezTo>
                        <a:pt x="2329" y="9324"/>
                        <a:pt x="2733" y="9340"/>
                        <a:pt x="3138" y="9340"/>
                      </a:cubicBezTo>
                      <a:cubicBezTo>
                        <a:pt x="3623" y="9340"/>
                        <a:pt x="4109" y="9317"/>
                        <a:pt x="4587" y="9317"/>
                      </a:cubicBezTo>
                      <a:cubicBezTo>
                        <a:pt x="6317" y="9317"/>
                        <a:pt x="8096" y="9117"/>
                        <a:pt x="9800" y="8816"/>
                      </a:cubicBezTo>
                      <a:cubicBezTo>
                        <a:pt x="11379" y="8565"/>
                        <a:pt x="13034" y="8240"/>
                        <a:pt x="14487" y="7538"/>
                      </a:cubicBezTo>
                      <a:cubicBezTo>
                        <a:pt x="15715" y="6987"/>
                        <a:pt x="17169" y="5934"/>
                        <a:pt x="17269" y="4455"/>
                      </a:cubicBezTo>
                      <a:cubicBezTo>
                        <a:pt x="17319" y="3829"/>
                        <a:pt x="17044" y="3227"/>
                        <a:pt x="16517" y="2876"/>
                      </a:cubicBezTo>
                      <a:cubicBezTo>
                        <a:pt x="16016" y="2525"/>
                        <a:pt x="15389" y="2375"/>
                        <a:pt x="14838" y="2174"/>
                      </a:cubicBezTo>
                      <a:cubicBezTo>
                        <a:pt x="14487" y="2024"/>
                        <a:pt x="14186" y="1849"/>
                        <a:pt x="13911" y="1598"/>
                      </a:cubicBezTo>
                      <a:cubicBezTo>
                        <a:pt x="13635" y="1347"/>
                        <a:pt x="13384" y="1072"/>
                        <a:pt x="13084" y="871"/>
                      </a:cubicBezTo>
                      <a:cubicBezTo>
                        <a:pt x="12482" y="420"/>
                        <a:pt x="11780" y="220"/>
                        <a:pt x="11028" y="119"/>
                      </a:cubicBezTo>
                      <a:cubicBezTo>
                        <a:pt x="10458" y="39"/>
                        <a:pt x="9874" y="0"/>
                        <a:pt x="9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8" name="Google Shape;1648;p29"/>
                <p:cNvGrpSpPr/>
                <p:nvPr/>
              </p:nvGrpSpPr>
              <p:grpSpPr>
                <a:xfrm>
                  <a:off x="6021603" y="84387"/>
                  <a:ext cx="3373790" cy="5143549"/>
                  <a:chOff x="7040595" y="2720556"/>
                  <a:chExt cx="1293780" cy="1972446"/>
                </a:xfrm>
              </p:grpSpPr>
              <p:sp>
                <p:nvSpPr>
                  <p:cNvPr id="1649" name="Google Shape;1649;p29"/>
                  <p:cNvSpPr/>
                  <p:nvPr/>
                </p:nvSpPr>
                <p:spPr>
                  <a:xfrm>
                    <a:off x="7040595" y="2925995"/>
                    <a:ext cx="1066062" cy="634984"/>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9"/>
                  <p:cNvSpPr/>
                  <p:nvPr/>
                </p:nvSpPr>
                <p:spPr>
                  <a:xfrm>
                    <a:off x="7231309" y="3333808"/>
                    <a:ext cx="687370" cy="158089"/>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9"/>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9"/>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9"/>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654" name="Google Shape;1654;p29"/>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1655" name="Google Shape;1655;p29"/>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1656" name="Google Shape;1656;p29"/>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1657" name="Google Shape;1657;p29"/>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1658" name="Google Shape;1658;p29"/>
            <p:cNvSpPr/>
            <p:nvPr/>
          </p:nvSpPr>
          <p:spPr>
            <a:xfrm>
              <a:off x="1007725" y="1649075"/>
              <a:ext cx="234600" cy="342025"/>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1659" name="Google Shape;1659;p29"/>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1660" name="Google Shape;1660;p29"/>
          <p:cNvGrpSpPr/>
          <p:nvPr/>
        </p:nvGrpSpPr>
        <p:grpSpPr>
          <a:xfrm>
            <a:off x="239282" y="1733699"/>
            <a:ext cx="8746514" cy="2732663"/>
            <a:chOff x="239282" y="1733699"/>
            <a:chExt cx="8746514" cy="2732663"/>
          </a:xfrm>
        </p:grpSpPr>
        <p:sp>
          <p:nvSpPr>
            <p:cNvPr id="1661" name="Google Shape;1661;p29"/>
            <p:cNvSpPr/>
            <p:nvPr/>
          </p:nvSpPr>
          <p:spPr>
            <a:xfrm flipH="1">
              <a:off x="263766" y="1814531"/>
              <a:ext cx="90447" cy="133714"/>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9"/>
            <p:cNvSpPr/>
            <p:nvPr/>
          </p:nvSpPr>
          <p:spPr>
            <a:xfrm flipH="1">
              <a:off x="354227" y="4339187"/>
              <a:ext cx="139459" cy="127175"/>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9"/>
            <p:cNvSpPr/>
            <p:nvPr/>
          </p:nvSpPr>
          <p:spPr>
            <a:xfrm flipH="1">
              <a:off x="239282" y="3629490"/>
              <a:ext cx="139444" cy="180334"/>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9"/>
            <p:cNvSpPr/>
            <p:nvPr/>
          </p:nvSpPr>
          <p:spPr>
            <a:xfrm flipH="1">
              <a:off x="8935194" y="2707750"/>
              <a:ext cx="50601" cy="117519"/>
            </a:xfrm>
            <a:custGeom>
              <a:avLst/>
              <a:gdLst/>
              <a:ahLst/>
              <a:cxnLst/>
              <a:rect l="l" t="t" r="r" b="b"/>
              <a:pathLst>
                <a:path w="828" h="1923" extrusionOk="0">
                  <a:moveTo>
                    <a:pt x="242" y="0"/>
                  </a:moveTo>
                  <a:cubicBezTo>
                    <a:pt x="204" y="0"/>
                    <a:pt x="167" y="28"/>
                    <a:pt x="151" y="76"/>
                  </a:cubicBezTo>
                  <a:cubicBezTo>
                    <a:pt x="76" y="302"/>
                    <a:pt x="26" y="553"/>
                    <a:pt x="26" y="803"/>
                  </a:cubicBezTo>
                  <a:cubicBezTo>
                    <a:pt x="1" y="929"/>
                    <a:pt x="26" y="1029"/>
                    <a:pt x="51" y="1154"/>
                  </a:cubicBezTo>
                  <a:cubicBezTo>
                    <a:pt x="76" y="1430"/>
                    <a:pt x="201" y="1706"/>
                    <a:pt x="402" y="1906"/>
                  </a:cubicBezTo>
                  <a:cubicBezTo>
                    <a:pt x="423" y="1916"/>
                    <a:pt x="443" y="1923"/>
                    <a:pt x="462" y="1923"/>
                  </a:cubicBezTo>
                  <a:cubicBezTo>
                    <a:pt x="489" y="1923"/>
                    <a:pt x="512" y="1910"/>
                    <a:pt x="527" y="1881"/>
                  </a:cubicBezTo>
                  <a:cubicBezTo>
                    <a:pt x="828" y="1280"/>
                    <a:pt x="753" y="528"/>
                    <a:pt x="302" y="26"/>
                  </a:cubicBezTo>
                  <a:cubicBezTo>
                    <a:pt x="284" y="9"/>
                    <a:pt x="263" y="0"/>
                    <a:pt x="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9"/>
            <p:cNvSpPr/>
            <p:nvPr/>
          </p:nvSpPr>
          <p:spPr>
            <a:xfrm flipH="1">
              <a:off x="8795757" y="3677903"/>
              <a:ext cx="139444" cy="180334"/>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9"/>
            <p:cNvSpPr/>
            <p:nvPr/>
          </p:nvSpPr>
          <p:spPr>
            <a:xfrm flipH="1">
              <a:off x="8795752" y="1733699"/>
              <a:ext cx="139459" cy="127175"/>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2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668" name="Google Shape;1668;p29"/>
          <p:cNvGrpSpPr/>
          <p:nvPr/>
        </p:nvGrpSpPr>
        <p:grpSpPr>
          <a:xfrm>
            <a:off x="-1116350" y="4972775"/>
            <a:ext cx="11777241" cy="250425"/>
            <a:chOff x="-1116350" y="4972775"/>
            <a:chExt cx="11777241" cy="250425"/>
          </a:xfrm>
        </p:grpSpPr>
        <p:sp>
          <p:nvSpPr>
            <p:cNvPr id="1669" name="Google Shape;1669;p29"/>
            <p:cNvSpPr/>
            <p:nvPr/>
          </p:nvSpPr>
          <p:spPr>
            <a:xfrm rot="10800000" flipH="1">
              <a:off x="-111635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9"/>
            <p:cNvSpPr/>
            <p:nvPr/>
          </p:nvSpPr>
          <p:spPr>
            <a:xfrm rot="10800000" flipH="1">
              <a:off x="-5603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9"/>
            <p:cNvSpPr/>
            <p:nvPr/>
          </p:nvSpPr>
          <p:spPr>
            <a:xfrm>
              <a:off x="262650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9"/>
            <p:cNvSpPr/>
            <p:nvPr/>
          </p:nvSpPr>
          <p:spPr>
            <a:xfrm>
              <a:off x="480745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9"/>
            <p:cNvSpPr/>
            <p:nvPr/>
          </p:nvSpPr>
          <p:spPr>
            <a:xfrm>
              <a:off x="56589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3">
  <p:cSld name="CUSTOM_11_1_1">
    <p:spTree>
      <p:nvGrpSpPr>
        <p:cNvPr id="1" name="Shape 1819"/>
        <p:cNvGrpSpPr/>
        <p:nvPr/>
      </p:nvGrpSpPr>
      <p:grpSpPr>
        <a:xfrm>
          <a:off x="0" y="0"/>
          <a:ext cx="0" cy="0"/>
          <a:chOff x="0" y="0"/>
          <a:chExt cx="0" cy="0"/>
        </a:xfrm>
      </p:grpSpPr>
      <p:grpSp>
        <p:nvGrpSpPr>
          <p:cNvPr id="1820" name="Google Shape;1820;p33"/>
          <p:cNvGrpSpPr/>
          <p:nvPr/>
        </p:nvGrpSpPr>
        <p:grpSpPr>
          <a:xfrm>
            <a:off x="-1316625" y="4573825"/>
            <a:ext cx="11777241" cy="697063"/>
            <a:chOff x="-1122575" y="4573825"/>
            <a:chExt cx="11777241" cy="697063"/>
          </a:xfrm>
        </p:grpSpPr>
        <p:sp>
          <p:nvSpPr>
            <p:cNvPr id="1821" name="Google Shape;1821;p33"/>
            <p:cNvSpPr/>
            <p:nvPr/>
          </p:nvSpPr>
          <p:spPr>
            <a:xfrm>
              <a:off x="-429975" y="4672388"/>
              <a:ext cx="9695100" cy="59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2" name="Google Shape;1822;p33"/>
            <p:cNvGrpSpPr/>
            <p:nvPr/>
          </p:nvGrpSpPr>
          <p:grpSpPr>
            <a:xfrm flipH="1">
              <a:off x="-1122575" y="4573825"/>
              <a:ext cx="11777241" cy="250425"/>
              <a:chOff x="-1116350" y="4972775"/>
              <a:chExt cx="11777241" cy="250425"/>
            </a:xfrm>
          </p:grpSpPr>
          <p:sp>
            <p:nvSpPr>
              <p:cNvPr id="1823" name="Google Shape;1823;p33"/>
              <p:cNvSpPr/>
              <p:nvPr/>
            </p:nvSpPr>
            <p:spPr>
              <a:xfrm rot="10800000" flipH="1">
                <a:off x="-111635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rot="10800000" flipH="1">
                <a:off x="-5603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a:off x="262650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3"/>
              <p:cNvSpPr/>
              <p:nvPr/>
            </p:nvSpPr>
            <p:spPr>
              <a:xfrm>
                <a:off x="480745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a:off x="56589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8" name="Google Shape;1828;p33"/>
          <p:cNvGrpSpPr/>
          <p:nvPr/>
        </p:nvGrpSpPr>
        <p:grpSpPr>
          <a:xfrm>
            <a:off x="7022353" y="-861157"/>
            <a:ext cx="3373790" cy="5517730"/>
            <a:chOff x="6809778" y="-289732"/>
            <a:chExt cx="3373790" cy="5517730"/>
          </a:xfrm>
        </p:grpSpPr>
        <p:grpSp>
          <p:nvGrpSpPr>
            <p:cNvPr id="1829" name="Google Shape;1829;p33"/>
            <p:cNvGrpSpPr/>
            <p:nvPr/>
          </p:nvGrpSpPr>
          <p:grpSpPr>
            <a:xfrm>
              <a:off x="6809778" y="-289732"/>
              <a:ext cx="3373790" cy="5517730"/>
              <a:chOff x="6809778" y="-289732"/>
              <a:chExt cx="3373790" cy="5517730"/>
            </a:xfrm>
          </p:grpSpPr>
          <p:grpSp>
            <p:nvGrpSpPr>
              <p:cNvPr id="1830" name="Google Shape;1830;p33"/>
              <p:cNvGrpSpPr/>
              <p:nvPr/>
            </p:nvGrpSpPr>
            <p:grpSpPr>
              <a:xfrm>
                <a:off x="6809778" y="-289732"/>
                <a:ext cx="3373790" cy="5517730"/>
                <a:chOff x="-1419722" y="-275482"/>
                <a:chExt cx="3373790" cy="5517730"/>
              </a:xfrm>
            </p:grpSpPr>
            <p:grpSp>
              <p:nvGrpSpPr>
                <p:cNvPr id="1831" name="Google Shape;1831;p33"/>
                <p:cNvGrpSpPr/>
                <p:nvPr/>
              </p:nvGrpSpPr>
              <p:grpSpPr>
                <a:xfrm>
                  <a:off x="-1419722" y="-275482"/>
                  <a:ext cx="3373790" cy="5517730"/>
                  <a:chOff x="-1419722" y="-275482"/>
                  <a:chExt cx="3373790" cy="5517730"/>
                </a:xfrm>
              </p:grpSpPr>
              <p:grpSp>
                <p:nvGrpSpPr>
                  <p:cNvPr id="1832" name="Google Shape;1832;p33"/>
                  <p:cNvGrpSpPr/>
                  <p:nvPr/>
                </p:nvGrpSpPr>
                <p:grpSpPr>
                  <a:xfrm>
                    <a:off x="-1419722" y="-275482"/>
                    <a:ext cx="3373790" cy="5517730"/>
                    <a:chOff x="6021603" y="-289795"/>
                    <a:chExt cx="3373790" cy="5517730"/>
                  </a:xfrm>
                </p:grpSpPr>
                <p:sp>
                  <p:nvSpPr>
                    <p:cNvPr id="1833" name="Google Shape;1833;p33"/>
                    <p:cNvSpPr/>
                    <p:nvPr/>
                  </p:nvSpPr>
                  <p:spPr>
                    <a:xfrm>
                      <a:off x="6315683" y="-289795"/>
                      <a:ext cx="2446580" cy="1319345"/>
                    </a:xfrm>
                    <a:custGeom>
                      <a:avLst/>
                      <a:gdLst/>
                      <a:ahLst/>
                      <a:cxnLst/>
                      <a:rect l="l" t="t" r="r" b="b"/>
                      <a:pathLst>
                        <a:path w="17320" h="9340" extrusionOk="0">
                          <a:moveTo>
                            <a:pt x="9288" y="0"/>
                          </a:moveTo>
                          <a:cubicBezTo>
                            <a:pt x="8227" y="0"/>
                            <a:pt x="7158" y="128"/>
                            <a:pt x="6141" y="370"/>
                          </a:cubicBezTo>
                          <a:cubicBezTo>
                            <a:pt x="4813" y="696"/>
                            <a:pt x="3409" y="1222"/>
                            <a:pt x="2557" y="2350"/>
                          </a:cubicBezTo>
                          <a:cubicBezTo>
                            <a:pt x="2106" y="2926"/>
                            <a:pt x="2006" y="3628"/>
                            <a:pt x="1830" y="4330"/>
                          </a:cubicBezTo>
                          <a:cubicBezTo>
                            <a:pt x="1755" y="4731"/>
                            <a:pt x="1580" y="5082"/>
                            <a:pt x="1329" y="5433"/>
                          </a:cubicBezTo>
                          <a:cubicBezTo>
                            <a:pt x="1104" y="5733"/>
                            <a:pt x="828" y="6009"/>
                            <a:pt x="627" y="6335"/>
                          </a:cubicBezTo>
                          <a:cubicBezTo>
                            <a:pt x="226" y="6886"/>
                            <a:pt x="1" y="7588"/>
                            <a:pt x="377" y="8215"/>
                          </a:cubicBezTo>
                          <a:cubicBezTo>
                            <a:pt x="477" y="8365"/>
                            <a:pt x="602" y="8515"/>
                            <a:pt x="728" y="8616"/>
                          </a:cubicBezTo>
                          <a:cubicBezTo>
                            <a:pt x="953" y="9017"/>
                            <a:pt x="1455" y="9217"/>
                            <a:pt x="1931" y="9267"/>
                          </a:cubicBezTo>
                          <a:cubicBezTo>
                            <a:pt x="2329" y="9324"/>
                            <a:pt x="2733" y="9340"/>
                            <a:pt x="3138" y="9340"/>
                          </a:cubicBezTo>
                          <a:cubicBezTo>
                            <a:pt x="3623" y="9340"/>
                            <a:pt x="4109" y="9317"/>
                            <a:pt x="4587" y="9317"/>
                          </a:cubicBezTo>
                          <a:cubicBezTo>
                            <a:pt x="6317" y="9317"/>
                            <a:pt x="8096" y="9117"/>
                            <a:pt x="9800" y="8816"/>
                          </a:cubicBezTo>
                          <a:cubicBezTo>
                            <a:pt x="11379" y="8565"/>
                            <a:pt x="13034" y="8240"/>
                            <a:pt x="14487" y="7538"/>
                          </a:cubicBezTo>
                          <a:cubicBezTo>
                            <a:pt x="15715" y="6987"/>
                            <a:pt x="17169" y="5934"/>
                            <a:pt x="17269" y="4455"/>
                          </a:cubicBezTo>
                          <a:cubicBezTo>
                            <a:pt x="17319" y="3829"/>
                            <a:pt x="17044" y="3227"/>
                            <a:pt x="16517" y="2876"/>
                          </a:cubicBezTo>
                          <a:cubicBezTo>
                            <a:pt x="16016" y="2525"/>
                            <a:pt x="15389" y="2375"/>
                            <a:pt x="14838" y="2174"/>
                          </a:cubicBezTo>
                          <a:cubicBezTo>
                            <a:pt x="14487" y="2024"/>
                            <a:pt x="14186" y="1849"/>
                            <a:pt x="13911" y="1598"/>
                          </a:cubicBezTo>
                          <a:cubicBezTo>
                            <a:pt x="13635" y="1347"/>
                            <a:pt x="13384" y="1072"/>
                            <a:pt x="13084" y="871"/>
                          </a:cubicBezTo>
                          <a:cubicBezTo>
                            <a:pt x="12482" y="420"/>
                            <a:pt x="11780" y="220"/>
                            <a:pt x="11028" y="119"/>
                          </a:cubicBezTo>
                          <a:cubicBezTo>
                            <a:pt x="10458" y="39"/>
                            <a:pt x="9874" y="0"/>
                            <a:pt x="9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4" name="Google Shape;1834;p33"/>
                    <p:cNvGrpSpPr/>
                    <p:nvPr/>
                  </p:nvGrpSpPr>
                  <p:grpSpPr>
                    <a:xfrm>
                      <a:off x="6021603" y="84387"/>
                      <a:ext cx="3373790" cy="5143549"/>
                      <a:chOff x="7040595" y="2720556"/>
                      <a:chExt cx="1293780" cy="1972446"/>
                    </a:xfrm>
                  </p:grpSpPr>
                  <p:sp>
                    <p:nvSpPr>
                      <p:cNvPr id="1835" name="Google Shape;1835;p33"/>
                      <p:cNvSpPr/>
                      <p:nvPr/>
                    </p:nvSpPr>
                    <p:spPr>
                      <a:xfrm>
                        <a:off x="7040595" y="2925995"/>
                        <a:ext cx="1066062" cy="634984"/>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3"/>
                      <p:cNvSpPr/>
                      <p:nvPr/>
                    </p:nvSpPr>
                    <p:spPr>
                      <a:xfrm>
                        <a:off x="7231309" y="3333808"/>
                        <a:ext cx="687370" cy="158089"/>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3"/>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3"/>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840" name="Google Shape;1840;p33"/>
                  <p:cNvCxnSpPr/>
                  <p:nvPr/>
                </p:nvCxnSpPr>
                <p:spPr>
                  <a:xfrm>
                    <a:off x="143175" y="3830225"/>
                    <a:ext cx="9000" cy="583200"/>
                  </a:xfrm>
                  <a:prstGeom prst="straightConnector1">
                    <a:avLst/>
                  </a:prstGeom>
                  <a:noFill/>
                  <a:ln w="9525" cap="flat" cmpd="sng">
                    <a:solidFill>
                      <a:schemeClr val="dk1"/>
                    </a:solidFill>
                    <a:prstDash val="solid"/>
                    <a:round/>
                    <a:headEnd type="none" w="med" len="med"/>
                    <a:tailEnd type="none" w="med" len="med"/>
                  </a:ln>
                </p:spPr>
              </p:cxnSp>
            </p:grpSp>
            <p:cxnSp>
              <p:nvCxnSpPr>
                <p:cNvPr id="1841" name="Google Shape;1841;p33"/>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1842" name="Google Shape;1842;p33"/>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1843" name="Google Shape;1843;p33"/>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1844" name="Google Shape;1844;p33"/>
                <p:cNvSpPr/>
                <p:nvPr/>
              </p:nvSpPr>
              <p:spPr>
                <a:xfrm>
                  <a:off x="1007725" y="1649075"/>
                  <a:ext cx="234600" cy="342025"/>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1845" name="Google Shape;1845;p33"/>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sp>
            <p:nvSpPr>
              <p:cNvPr id="1846" name="Google Shape;1846;p33"/>
              <p:cNvSpPr/>
              <p:nvPr/>
            </p:nvSpPr>
            <p:spPr>
              <a:xfrm>
                <a:off x="6933850" y="1350275"/>
                <a:ext cx="376250" cy="322875"/>
              </a:xfrm>
              <a:custGeom>
                <a:avLst/>
                <a:gdLst/>
                <a:ahLst/>
                <a:cxnLst/>
                <a:rect l="l" t="t" r="r" b="b"/>
                <a:pathLst>
                  <a:path w="15050" h="12915" extrusionOk="0">
                    <a:moveTo>
                      <a:pt x="15050" y="0"/>
                    </a:moveTo>
                    <a:cubicBezTo>
                      <a:pt x="14000" y="747"/>
                      <a:pt x="10691" y="3078"/>
                      <a:pt x="8752" y="4483"/>
                    </a:cubicBezTo>
                    <a:cubicBezTo>
                      <a:pt x="6813" y="5888"/>
                      <a:pt x="4678" y="7383"/>
                      <a:pt x="3415" y="8432"/>
                    </a:cubicBezTo>
                    <a:cubicBezTo>
                      <a:pt x="2152" y="9482"/>
                      <a:pt x="1743" y="10033"/>
                      <a:pt x="1174" y="10780"/>
                    </a:cubicBezTo>
                    <a:cubicBezTo>
                      <a:pt x="605" y="11527"/>
                      <a:pt x="196" y="12559"/>
                      <a:pt x="0" y="12915"/>
                    </a:cubicBezTo>
                  </a:path>
                </a:pathLst>
              </a:custGeom>
              <a:noFill/>
              <a:ln w="9525" cap="rnd" cmpd="sng">
                <a:solidFill>
                  <a:schemeClr val="dk1"/>
                </a:solidFill>
                <a:prstDash val="solid"/>
                <a:round/>
                <a:headEnd type="none" w="med" len="med"/>
                <a:tailEnd type="none" w="med" len="med"/>
              </a:ln>
            </p:spPr>
          </p:sp>
        </p:grpSp>
        <p:sp>
          <p:nvSpPr>
            <p:cNvPr id="1847" name="Google Shape;1847;p33"/>
            <p:cNvSpPr/>
            <p:nvPr/>
          </p:nvSpPr>
          <p:spPr>
            <a:xfrm>
              <a:off x="7468900" y="-88500"/>
              <a:ext cx="267425" cy="296775"/>
            </a:xfrm>
            <a:custGeom>
              <a:avLst/>
              <a:gdLst/>
              <a:ahLst/>
              <a:cxnLst/>
              <a:rect l="l" t="t" r="r" b="b"/>
              <a:pathLst>
                <a:path w="10697" h="11871" extrusionOk="0">
                  <a:moveTo>
                    <a:pt x="0" y="11871"/>
                  </a:moveTo>
                  <a:cubicBezTo>
                    <a:pt x="723" y="10670"/>
                    <a:pt x="2554" y="6642"/>
                    <a:pt x="4337" y="4663"/>
                  </a:cubicBezTo>
                  <a:cubicBezTo>
                    <a:pt x="6120" y="2685"/>
                    <a:pt x="9637" y="777"/>
                    <a:pt x="10697" y="0"/>
                  </a:cubicBezTo>
                </a:path>
              </a:pathLst>
            </a:custGeom>
            <a:noFill/>
            <a:ln w="9525" cap="rnd" cmpd="sng">
              <a:solidFill>
                <a:schemeClr val="dk1"/>
              </a:solidFill>
              <a:prstDash val="solid"/>
              <a:round/>
              <a:headEnd type="none" w="med" len="med"/>
              <a:tailEnd type="none" w="med" len="med"/>
            </a:ln>
          </p:spPr>
        </p:sp>
      </p:grpSp>
      <p:grpSp>
        <p:nvGrpSpPr>
          <p:cNvPr id="1848" name="Google Shape;1848;p33"/>
          <p:cNvGrpSpPr/>
          <p:nvPr/>
        </p:nvGrpSpPr>
        <p:grpSpPr>
          <a:xfrm>
            <a:off x="-1870122" y="-913632"/>
            <a:ext cx="3373790" cy="5517730"/>
            <a:chOff x="-1419722" y="-275482"/>
            <a:chExt cx="3373790" cy="5517730"/>
          </a:xfrm>
        </p:grpSpPr>
        <p:grpSp>
          <p:nvGrpSpPr>
            <p:cNvPr id="1849" name="Google Shape;1849;p33"/>
            <p:cNvGrpSpPr/>
            <p:nvPr/>
          </p:nvGrpSpPr>
          <p:grpSpPr>
            <a:xfrm>
              <a:off x="-1419722" y="-275482"/>
              <a:ext cx="3373790" cy="5517730"/>
              <a:chOff x="-1419722" y="-275482"/>
              <a:chExt cx="3373790" cy="5517730"/>
            </a:xfrm>
          </p:grpSpPr>
          <p:grpSp>
            <p:nvGrpSpPr>
              <p:cNvPr id="1850" name="Google Shape;1850;p33"/>
              <p:cNvGrpSpPr/>
              <p:nvPr/>
            </p:nvGrpSpPr>
            <p:grpSpPr>
              <a:xfrm>
                <a:off x="-1419722" y="-275482"/>
                <a:ext cx="3373790" cy="5517730"/>
                <a:chOff x="6021603" y="-289795"/>
                <a:chExt cx="3373790" cy="5517730"/>
              </a:xfrm>
            </p:grpSpPr>
            <p:sp>
              <p:nvSpPr>
                <p:cNvPr id="1851" name="Google Shape;1851;p33"/>
                <p:cNvSpPr/>
                <p:nvPr/>
              </p:nvSpPr>
              <p:spPr>
                <a:xfrm>
                  <a:off x="6315683" y="-289795"/>
                  <a:ext cx="2446580" cy="1319345"/>
                </a:xfrm>
                <a:custGeom>
                  <a:avLst/>
                  <a:gdLst/>
                  <a:ahLst/>
                  <a:cxnLst/>
                  <a:rect l="l" t="t" r="r" b="b"/>
                  <a:pathLst>
                    <a:path w="17320" h="9340" extrusionOk="0">
                      <a:moveTo>
                        <a:pt x="9288" y="0"/>
                      </a:moveTo>
                      <a:cubicBezTo>
                        <a:pt x="8227" y="0"/>
                        <a:pt x="7158" y="128"/>
                        <a:pt x="6141" y="370"/>
                      </a:cubicBezTo>
                      <a:cubicBezTo>
                        <a:pt x="4813" y="696"/>
                        <a:pt x="3409" y="1222"/>
                        <a:pt x="2557" y="2350"/>
                      </a:cubicBezTo>
                      <a:cubicBezTo>
                        <a:pt x="2106" y="2926"/>
                        <a:pt x="2006" y="3628"/>
                        <a:pt x="1830" y="4330"/>
                      </a:cubicBezTo>
                      <a:cubicBezTo>
                        <a:pt x="1755" y="4731"/>
                        <a:pt x="1580" y="5082"/>
                        <a:pt x="1329" y="5433"/>
                      </a:cubicBezTo>
                      <a:cubicBezTo>
                        <a:pt x="1104" y="5733"/>
                        <a:pt x="828" y="6009"/>
                        <a:pt x="627" y="6335"/>
                      </a:cubicBezTo>
                      <a:cubicBezTo>
                        <a:pt x="226" y="6886"/>
                        <a:pt x="1" y="7588"/>
                        <a:pt x="377" y="8215"/>
                      </a:cubicBezTo>
                      <a:cubicBezTo>
                        <a:pt x="477" y="8365"/>
                        <a:pt x="602" y="8515"/>
                        <a:pt x="728" y="8616"/>
                      </a:cubicBezTo>
                      <a:cubicBezTo>
                        <a:pt x="953" y="9017"/>
                        <a:pt x="1455" y="9217"/>
                        <a:pt x="1931" y="9267"/>
                      </a:cubicBezTo>
                      <a:cubicBezTo>
                        <a:pt x="2329" y="9324"/>
                        <a:pt x="2733" y="9340"/>
                        <a:pt x="3138" y="9340"/>
                      </a:cubicBezTo>
                      <a:cubicBezTo>
                        <a:pt x="3623" y="9340"/>
                        <a:pt x="4109" y="9317"/>
                        <a:pt x="4587" y="9317"/>
                      </a:cubicBezTo>
                      <a:cubicBezTo>
                        <a:pt x="6317" y="9317"/>
                        <a:pt x="8096" y="9117"/>
                        <a:pt x="9800" y="8816"/>
                      </a:cubicBezTo>
                      <a:cubicBezTo>
                        <a:pt x="11379" y="8565"/>
                        <a:pt x="13034" y="8240"/>
                        <a:pt x="14487" y="7538"/>
                      </a:cubicBezTo>
                      <a:cubicBezTo>
                        <a:pt x="15715" y="6987"/>
                        <a:pt x="17169" y="5934"/>
                        <a:pt x="17269" y="4455"/>
                      </a:cubicBezTo>
                      <a:cubicBezTo>
                        <a:pt x="17319" y="3829"/>
                        <a:pt x="17044" y="3227"/>
                        <a:pt x="16517" y="2876"/>
                      </a:cubicBezTo>
                      <a:cubicBezTo>
                        <a:pt x="16016" y="2525"/>
                        <a:pt x="15389" y="2375"/>
                        <a:pt x="14838" y="2174"/>
                      </a:cubicBezTo>
                      <a:cubicBezTo>
                        <a:pt x="14487" y="2024"/>
                        <a:pt x="14186" y="1849"/>
                        <a:pt x="13911" y="1598"/>
                      </a:cubicBezTo>
                      <a:cubicBezTo>
                        <a:pt x="13635" y="1347"/>
                        <a:pt x="13384" y="1072"/>
                        <a:pt x="13084" y="871"/>
                      </a:cubicBezTo>
                      <a:cubicBezTo>
                        <a:pt x="12482" y="420"/>
                        <a:pt x="11780" y="220"/>
                        <a:pt x="11028" y="119"/>
                      </a:cubicBezTo>
                      <a:cubicBezTo>
                        <a:pt x="10458" y="39"/>
                        <a:pt x="9874" y="0"/>
                        <a:pt x="9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2" name="Google Shape;1852;p33"/>
                <p:cNvGrpSpPr/>
                <p:nvPr/>
              </p:nvGrpSpPr>
              <p:grpSpPr>
                <a:xfrm>
                  <a:off x="6021603" y="84387"/>
                  <a:ext cx="3373790" cy="5143549"/>
                  <a:chOff x="7040595" y="2720556"/>
                  <a:chExt cx="1293780" cy="1972446"/>
                </a:xfrm>
              </p:grpSpPr>
              <p:sp>
                <p:nvSpPr>
                  <p:cNvPr id="1853" name="Google Shape;1853;p33"/>
                  <p:cNvSpPr/>
                  <p:nvPr/>
                </p:nvSpPr>
                <p:spPr>
                  <a:xfrm>
                    <a:off x="7040595" y="2925995"/>
                    <a:ext cx="1066062" cy="634984"/>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a:off x="7231309" y="3333808"/>
                    <a:ext cx="687370" cy="158089"/>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3"/>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858" name="Google Shape;1858;p33"/>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1859" name="Google Shape;1859;p33"/>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1860" name="Google Shape;1860;p33"/>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1861" name="Google Shape;1861;p33"/>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1862" name="Google Shape;1862;p33"/>
            <p:cNvSpPr/>
            <p:nvPr/>
          </p:nvSpPr>
          <p:spPr>
            <a:xfrm>
              <a:off x="1007725" y="1649075"/>
              <a:ext cx="234600" cy="342025"/>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1863" name="Google Shape;1863;p33"/>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1864" name="Google Shape;1864;p33"/>
          <p:cNvGrpSpPr/>
          <p:nvPr/>
        </p:nvGrpSpPr>
        <p:grpSpPr>
          <a:xfrm>
            <a:off x="269250" y="308026"/>
            <a:ext cx="5645282" cy="3686048"/>
            <a:chOff x="269250" y="308026"/>
            <a:chExt cx="5645282" cy="3686048"/>
          </a:xfrm>
        </p:grpSpPr>
        <p:sp>
          <p:nvSpPr>
            <p:cNvPr id="1865" name="Google Shape;1865;p33"/>
            <p:cNvSpPr/>
            <p:nvPr/>
          </p:nvSpPr>
          <p:spPr>
            <a:xfrm flipH="1">
              <a:off x="3658673" y="308026"/>
              <a:ext cx="121223" cy="179214"/>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3"/>
            <p:cNvSpPr/>
            <p:nvPr/>
          </p:nvSpPr>
          <p:spPr>
            <a:xfrm rot="-4775611" flipH="1">
              <a:off x="278893" y="1866917"/>
              <a:ext cx="170016" cy="155041"/>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3"/>
            <p:cNvSpPr/>
            <p:nvPr/>
          </p:nvSpPr>
          <p:spPr>
            <a:xfrm flipH="1">
              <a:off x="269250" y="3836566"/>
              <a:ext cx="67819" cy="157508"/>
            </a:xfrm>
            <a:custGeom>
              <a:avLst/>
              <a:gdLst/>
              <a:ahLst/>
              <a:cxnLst/>
              <a:rect l="l" t="t" r="r" b="b"/>
              <a:pathLst>
                <a:path w="828" h="1923" extrusionOk="0">
                  <a:moveTo>
                    <a:pt x="242" y="0"/>
                  </a:moveTo>
                  <a:cubicBezTo>
                    <a:pt x="204" y="0"/>
                    <a:pt x="167" y="28"/>
                    <a:pt x="151" y="76"/>
                  </a:cubicBezTo>
                  <a:cubicBezTo>
                    <a:pt x="76" y="302"/>
                    <a:pt x="26" y="553"/>
                    <a:pt x="26" y="803"/>
                  </a:cubicBezTo>
                  <a:cubicBezTo>
                    <a:pt x="1" y="929"/>
                    <a:pt x="26" y="1029"/>
                    <a:pt x="51" y="1154"/>
                  </a:cubicBezTo>
                  <a:cubicBezTo>
                    <a:pt x="76" y="1430"/>
                    <a:pt x="201" y="1706"/>
                    <a:pt x="402" y="1906"/>
                  </a:cubicBezTo>
                  <a:cubicBezTo>
                    <a:pt x="423" y="1916"/>
                    <a:pt x="443" y="1923"/>
                    <a:pt x="462" y="1923"/>
                  </a:cubicBezTo>
                  <a:cubicBezTo>
                    <a:pt x="489" y="1923"/>
                    <a:pt x="512" y="1910"/>
                    <a:pt x="527" y="1881"/>
                  </a:cubicBezTo>
                  <a:cubicBezTo>
                    <a:pt x="828" y="1280"/>
                    <a:pt x="753" y="528"/>
                    <a:pt x="302" y="26"/>
                  </a:cubicBezTo>
                  <a:cubicBezTo>
                    <a:pt x="284" y="9"/>
                    <a:pt x="263"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3"/>
            <p:cNvSpPr/>
            <p:nvPr/>
          </p:nvSpPr>
          <p:spPr>
            <a:xfrm rot="-4108731" flipH="1">
              <a:off x="5748324" y="308037"/>
              <a:ext cx="121224" cy="179215"/>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9" name="Google Shape;1869;p33"/>
          <p:cNvSpPr txBox="1">
            <a:spLocks noGrp="1"/>
          </p:cNvSpPr>
          <p:nvPr>
            <p:ph type="title"/>
          </p:nvPr>
        </p:nvSpPr>
        <p:spPr>
          <a:xfrm flipH="1">
            <a:off x="2121300" y="1888950"/>
            <a:ext cx="2696400" cy="841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5000">
                <a:solidFill>
                  <a:schemeClr val="lt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70" name="Google Shape;1870;p33"/>
          <p:cNvSpPr txBox="1">
            <a:spLocks noGrp="1"/>
          </p:cNvSpPr>
          <p:nvPr>
            <p:ph type="title" idx="2" hasCustomPrompt="1"/>
          </p:nvPr>
        </p:nvSpPr>
        <p:spPr>
          <a:xfrm flipH="1">
            <a:off x="713100" y="2288700"/>
            <a:ext cx="1289400" cy="5661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71" name="Google Shape;1871;p33"/>
          <p:cNvSpPr txBox="1">
            <a:spLocks noGrp="1"/>
          </p:cNvSpPr>
          <p:nvPr>
            <p:ph type="subTitle" idx="1"/>
          </p:nvPr>
        </p:nvSpPr>
        <p:spPr>
          <a:xfrm flipH="1">
            <a:off x="2121300" y="2730750"/>
            <a:ext cx="2696400" cy="523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966"/>
        <p:cNvGrpSpPr/>
        <p:nvPr/>
      </p:nvGrpSpPr>
      <p:grpSpPr>
        <a:xfrm>
          <a:off x="0" y="0"/>
          <a:ext cx="0" cy="0"/>
          <a:chOff x="0" y="0"/>
          <a:chExt cx="0" cy="0"/>
        </a:xfrm>
      </p:grpSpPr>
      <p:grpSp>
        <p:nvGrpSpPr>
          <p:cNvPr id="1967" name="Google Shape;1967;p36"/>
          <p:cNvGrpSpPr/>
          <p:nvPr/>
        </p:nvGrpSpPr>
        <p:grpSpPr>
          <a:xfrm>
            <a:off x="-1762247" y="-913632"/>
            <a:ext cx="3373790" cy="5517730"/>
            <a:chOff x="-1419722" y="-275482"/>
            <a:chExt cx="3373790" cy="5517730"/>
          </a:xfrm>
        </p:grpSpPr>
        <p:grpSp>
          <p:nvGrpSpPr>
            <p:cNvPr id="1968" name="Google Shape;1968;p36"/>
            <p:cNvGrpSpPr/>
            <p:nvPr/>
          </p:nvGrpSpPr>
          <p:grpSpPr>
            <a:xfrm>
              <a:off x="-1419722" y="-275482"/>
              <a:ext cx="3373790" cy="5517730"/>
              <a:chOff x="-1419722" y="-275482"/>
              <a:chExt cx="3373790" cy="5517730"/>
            </a:xfrm>
          </p:grpSpPr>
          <p:grpSp>
            <p:nvGrpSpPr>
              <p:cNvPr id="1969" name="Google Shape;1969;p36"/>
              <p:cNvGrpSpPr/>
              <p:nvPr/>
            </p:nvGrpSpPr>
            <p:grpSpPr>
              <a:xfrm>
                <a:off x="-1419722" y="-275482"/>
                <a:ext cx="3373790" cy="5517730"/>
                <a:chOff x="6021603" y="-289795"/>
                <a:chExt cx="3373790" cy="5517730"/>
              </a:xfrm>
            </p:grpSpPr>
            <p:sp>
              <p:nvSpPr>
                <p:cNvPr id="1970" name="Google Shape;1970;p36"/>
                <p:cNvSpPr/>
                <p:nvPr/>
              </p:nvSpPr>
              <p:spPr>
                <a:xfrm>
                  <a:off x="6315683" y="-289795"/>
                  <a:ext cx="2446580" cy="1319345"/>
                </a:xfrm>
                <a:custGeom>
                  <a:avLst/>
                  <a:gdLst/>
                  <a:ahLst/>
                  <a:cxnLst/>
                  <a:rect l="l" t="t" r="r" b="b"/>
                  <a:pathLst>
                    <a:path w="17320" h="9340" extrusionOk="0">
                      <a:moveTo>
                        <a:pt x="9288" y="0"/>
                      </a:moveTo>
                      <a:cubicBezTo>
                        <a:pt x="8227" y="0"/>
                        <a:pt x="7158" y="128"/>
                        <a:pt x="6141" y="370"/>
                      </a:cubicBezTo>
                      <a:cubicBezTo>
                        <a:pt x="4813" y="696"/>
                        <a:pt x="3409" y="1222"/>
                        <a:pt x="2557" y="2350"/>
                      </a:cubicBezTo>
                      <a:cubicBezTo>
                        <a:pt x="2106" y="2926"/>
                        <a:pt x="2006" y="3628"/>
                        <a:pt x="1830" y="4330"/>
                      </a:cubicBezTo>
                      <a:cubicBezTo>
                        <a:pt x="1755" y="4731"/>
                        <a:pt x="1580" y="5082"/>
                        <a:pt x="1329" y="5433"/>
                      </a:cubicBezTo>
                      <a:cubicBezTo>
                        <a:pt x="1104" y="5733"/>
                        <a:pt x="828" y="6009"/>
                        <a:pt x="627" y="6335"/>
                      </a:cubicBezTo>
                      <a:cubicBezTo>
                        <a:pt x="226" y="6886"/>
                        <a:pt x="1" y="7588"/>
                        <a:pt x="377" y="8215"/>
                      </a:cubicBezTo>
                      <a:cubicBezTo>
                        <a:pt x="477" y="8365"/>
                        <a:pt x="602" y="8515"/>
                        <a:pt x="728" y="8616"/>
                      </a:cubicBezTo>
                      <a:cubicBezTo>
                        <a:pt x="953" y="9017"/>
                        <a:pt x="1455" y="9217"/>
                        <a:pt x="1931" y="9267"/>
                      </a:cubicBezTo>
                      <a:cubicBezTo>
                        <a:pt x="2329" y="9324"/>
                        <a:pt x="2733" y="9340"/>
                        <a:pt x="3138" y="9340"/>
                      </a:cubicBezTo>
                      <a:cubicBezTo>
                        <a:pt x="3623" y="9340"/>
                        <a:pt x="4109" y="9317"/>
                        <a:pt x="4587" y="9317"/>
                      </a:cubicBezTo>
                      <a:cubicBezTo>
                        <a:pt x="6317" y="9317"/>
                        <a:pt x="8096" y="9117"/>
                        <a:pt x="9800" y="8816"/>
                      </a:cubicBezTo>
                      <a:cubicBezTo>
                        <a:pt x="11379" y="8565"/>
                        <a:pt x="13034" y="8240"/>
                        <a:pt x="14487" y="7538"/>
                      </a:cubicBezTo>
                      <a:cubicBezTo>
                        <a:pt x="15715" y="6987"/>
                        <a:pt x="17169" y="5934"/>
                        <a:pt x="17269" y="4455"/>
                      </a:cubicBezTo>
                      <a:cubicBezTo>
                        <a:pt x="17319" y="3829"/>
                        <a:pt x="17044" y="3227"/>
                        <a:pt x="16517" y="2876"/>
                      </a:cubicBezTo>
                      <a:cubicBezTo>
                        <a:pt x="16016" y="2525"/>
                        <a:pt x="15389" y="2375"/>
                        <a:pt x="14838" y="2174"/>
                      </a:cubicBezTo>
                      <a:cubicBezTo>
                        <a:pt x="14487" y="2024"/>
                        <a:pt x="14186" y="1849"/>
                        <a:pt x="13911" y="1598"/>
                      </a:cubicBezTo>
                      <a:cubicBezTo>
                        <a:pt x="13635" y="1347"/>
                        <a:pt x="13384" y="1072"/>
                        <a:pt x="13084" y="871"/>
                      </a:cubicBezTo>
                      <a:cubicBezTo>
                        <a:pt x="12482" y="420"/>
                        <a:pt x="11780" y="220"/>
                        <a:pt x="11028" y="119"/>
                      </a:cubicBezTo>
                      <a:cubicBezTo>
                        <a:pt x="10458" y="39"/>
                        <a:pt x="9874" y="0"/>
                        <a:pt x="9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1" name="Google Shape;1971;p36"/>
                <p:cNvGrpSpPr/>
                <p:nvPr/>
              </p:nvGrpSpPr>
              <p:grpSpPr>
                <a:xfrm>
                  <a:off x="6021603" y="84387"/>
                  <a:ext cx="3373790" cy="5143549"/>
                  <a:chOff x="7040595" y="2720556"/>
                  <a:chExt cx="1293780" cy="1972446"/>
                </a:xfrm>
              </p:grpSpPr>
              <p:sp>
                <p:nvSpPr>
                  <p:cNvPr id="1972" name="Google Shape;1972;p36"/>
                  <p:cNvSpPr/>
                  <p:nvPr/>
                </p:nvSpPr>
                <p:spPr>
                  <a:xfrm>
                    <a:off x="7040595" y="2925995"/>
                    <a:ext cx="1066062" cy="634984"/>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6"/>
                  <p:cNvSpPr/>
                  <p:nvPr/>
                </p:nvSpPr>
                <p:spPr>
                  <a:xfrm>
                    <a:off x="7231309" y="3333808"/>
                    <a:ext cx="687370" cy="158089"/>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6"/>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6"/>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6"/>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977" name="Google Shape;1977;p36"/>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1978" name="Google Shape;1978;p36"/>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1979" name="Google Shape;1979;p36"/>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1980" name="Google Shape;1980;p36"/>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1981" name="Google Shape;1981;p36"/>
            <p:cNvSpPr/>
            <p:nvPr/>
          </p:nvSpPr>
          <p:spPr>
            <a:xfrm>
              <a:off x="1007725" y="1649075"/>
              <a:ext cx="234600" cy="342025"/>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1982" name="Google Shape;1982;p36"/>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1983" name="Google Shape;1983;p36"/>
          <p:cNvGrpSpPr/>
          <p:nvPr/>
        </p:nvGrpSpPr>
        <p:grpSpPr>
          <a:xfrm flipH="1">
            <a:off x="-397992" y="2825429"/>
            <a:ext cx="1117993" cy="2645887"/>
            <a:chOff x="3885467" y="1885120"/>
            <a:chExt cx="1330627" cy="3149116"/>
          </a:xfrm>
        </p:grpSpPr>
        <p:sp>
          <p:nvSpPr>
            <p:cNvPr id="1984" name="Google Shape;1984;p36"/>
            <p:cNvSpPr/>
            <p:nvPr/>
          </p:nvSpPr>
          <p:spPr>
            <a:xfrm>
              <a:off x="4634655" y="2183696"/>
              <a:ext cx="141433" cy="201505"/>
            </a:xfrm>
            <a:custGeom>
              <a:avLst/>
              <a:gdLst/>
              <a:ahLst/>
              <a:cxnLst/>
              <a:rect l="l" t="t" r="r" b="b"/>
              <a:pathLst>
                <a:path w="1827" h="2603" extrusionOk="0">
                  <a:moveTo>
                    <a:pt x="1827" y="1"/>
                  </a:moveTo>
                  <a:lnTo>
                    <a:pt x="1827" y="1"/>
                  </a:lnTo>
                  <a:cubicBezTo>
                    <a:pt x="1" y="617"/>
                    <a:pt x="92" y="2603"/>
                    <a:pt x="92" y="2603"/>
                  </a:cubicBezTo>
                  <a:cubicBezTo>
                    <a:pt x="1644" y="1758"/>
                    <a:pt x="1827" y="1"/>
                    <a:pt x="18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6"/>
            <p:cNvSpPr/>
            <p:nvPr/>
          </p:nvSpPr>
          <p:spPr>
            <a:xfrm>
              <a:off x="5014591" y="2336351"/>
              <a:ext cx="183777" cy="88173"/>
            </a:xfrm>
            <a:custGeom>
              <a:avLst/>
              <a:gdLst/>
              <a:ahLst/>
              <a:cxnLst/>
              <a:rect l="l" t="t" r="r" b="b"/>
              <a:pathLst>
                <a:path w="2374" h="1139" extrusionOk="0">
                  <a:moveTo>
                    <a:pt x="1871" y="1"/>
                  </a:moveTo>
                  <a:cubicBezTo>
                    <a:pt x="629" y="1"/>
                    <a:pt x="0" y="1133"/>
                    <a:pt x="0" y="1133"/>
                  </a:cubicBezTo>
                  <a:cubicBezTo>
                    <a:pt x="56" y="1136"/>
                    <a:pt x="111" y="1138"/>
                    <a:pt x="165" y="1138"/>
                  </a:cubicBezTo>
                  <a:cubicBezTo>
                    <a:pt x="1550" y="1138"/>
                    <a:pt x="2374" y="60"/>
                    <a:pt x="2374" y="60"/>
                  </a:cubicBezTo>
                  <a:cubicBezTo>
                    <a:pt x="2196" y="19"/>
                    <a:pt x="2029" y="1"/>
                    <a:pt x="18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6"/>
            <p:cNvSpPr/>
            <p:nvPr/>
          </p:nvSpPr>
          <p:spPr>
            <a:xfrm>
              <a:off x="4821991" y="2155441"/>
              <a:ext cx="129047" cy="201505"/>
            </a:xfrm>
            <a:custGeom>
              <a:avLst/>
              <a:gdLst/>
              <a:ahLst/>
              <a:cxnLst/>
              <a:rect l="l" t="t" r="r" b="b"/>
              <a:pathLst>
                <a:path w="1667" h="2603" extrusionOk="0">
                  <a:moveTo>
                    <a:pt x="1073" y="0"/>
                  </a:moveTo>
                  <a:lnTo>
                    <a:pt x="1073" y="0"/>
                  </a:lnTo>
                  <a:cubicBezTo>
                    <a:pt x="0" y="1187"/>
                    <a:pt x="867" y="2603"/>
                    <a:pt x="867" y="2603"/>
                  </a:cubicBezTo>
                  <a:cubicBezTo>
                    <a:pt x="1666" y="1347"/>
                    <a:pt x="1073" y="1"/>
                    <a:pt x="10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6"/>
            <p:cNvSpPr/>
            <p:nvPr/>
          </p:nvSpPr>
          <p:spPr>
            <a:xfrm>
              <a:off x="4989819" y="2694379"/>
              <a:ext cx="114958" cy="174952"/>
            </a:xfrm>
            <a:custGeom>
              <a:avLst/>
              <a:gdLst/>
              <a:ahLst/>
              <a:cxnLst/>
              <a:rect l="l" t="t" r="r" b="b"/>
              <a:pathLst>
                <a:path w="1485" h="2260" extrusionOk="0">
                  <a:moveTo>
                    <a:pt x="1484" y="0"/>
                  </a:moveTo>
                  <a:cubicBezTo>
                    <a:pt x="0" y="616"/>
                    <a:pt x="183" y="2260"/>
                    <a:pt x="183" y="2260"/>
                  </a:cubicBezTo>
                  <a:cubicBezTo>
                    <a:pt x="1438" y="1461"/>
                    <a:pt x="1484" y="0"/>
                    <a:pt x="14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6"/>
            <p:cNvSpPr/>
            <p:nvPr/>
          </p:nvSpPr>
          <p:spPr>
            <a:xfrm>
              <a:off x="4867896" y="2332094"/>
              <a:ext cx="91966" cy="143213"/>
            </a:xfrm>
            <a:custGeom>
              <a:avLst/>
              <a:gdLst/>
              <a:ahLst/>
              <a:cxnLst/>
              <a:rect l="l" t="t" r="r" b="b"/>
              <a:pathLst>
                <a:path w="1188" h="1850" extrusionOk="0">
                  <a:moveTo>
                    <a:pt x="1096" y="1"/>
                  </a:moveTo>
                  <a:cubicBezTo>
                    <a:pt x="1" y="594"/>
                    <a:pt x="274" y="1850"/>
                    <a:pt x="274" y="1850"/>
                  </a:cubicBezTo>
                  <a:cubicBezTo>
                    <a:pt x="1187" y="1142"/>
                    <a:pt x="1096" y="1"/>
                    <a:pt x="10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6"/>
            <p:cNvSpPr/>
            <p:nvPr/>
          </p:nvSpPr>
          <p:spPr>
            <a:xfrm>
              <a:off x="4638216" y="2125405"/>
              <a:ext cx="120222" cy="102572"/>
            </a:xfrm>
            <a:custGeom>
              <a:avLst/>
              <a:gdLst/>
              <a:ahLst/>
              <a:cxnLst/>
              <a:rect l="l" t="t" r="r" b="b"/>
              <a:pathLst>
                <a:path w="1553" h="1325" extrusionOk="0">
                  <a:moveTo>
                    <a:pt x="1552" y="0"/>
                  </a:moveTo>
                  <a:cubicBezTo>
                    <a:pt x="320" y="69"/>
                    <a:pt x="0" y="1324"/>
                    <a:pt x="0" y="1324"/>
                  </a:cubicBezTo>
                  <a:cubicBezTo>
                    <a:pt x="1141" y="1073"/>
                    <a:pt x="1552" y="0"/>
                    <a:pt x="1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6"/>
            <p:cNvSpPr/>
            <p:nvPr/>
          </p:nvSpPr>
          <p:spPr>
            <a:xfrm>
              <a:off x="4138138" y="2464622"/>
              <a:ext cx="99011" cy="155599"/>
            </a:xfrm>
            <a:custGeom>
              <a:avLst/>
              <a:gdLst/>
              <a:ahLst/>
              <a:cxnLst/>
              <a:rect l="l" t="t" r="r" b="b"/>
              <a:pathLst>
                <a:path w="1279" h="2010" extrusionOk="0">
                  <a:moveTo>
                    <a:pt x="868" y="1"/>
                  </a:moveTo>
                  <a:lnTo>
                    <a:pt x="868" y="1"/>
                  </a:lnTo>
                  <a:cubicBezTo>
                    <a:pt x="1" y="868"/>
                    <a:pt x="617" y="2010"/>
                    <a:pt x="617" y="2010"/>
                  </a:cubicBezTo>
                  <a:cubicBezTo>
                    <a:pt x="1279" y="1074"/>
                    <a:pt x="868" y="1"/>
                    <a:pt x="8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6"/>
            <p:cNvSpPr/>
            <p:nvPr/>
          </p:nvSpPr>
          <p:spPr>
            <a:xfrm>
              <a:off x="4007390" y="2717293"/>
              <a:ext cx="122002" cy="97308"/>
            </a:xfrm>
            <a:custGeom>
              <a:avLst/>
              <a:gdLst/>
              <a:ahLst/>
              <a:cxnLst/>
              <a:rect l="l" t="t" r="r" b="b"/>
              <a:pathLst>
                <a:path w="1576" h="1257" extrusionOk="0">
                  <a:moveTo>
                    <a:pt x="1576" y="1"/>
                  </a:moveTo>
                  <a:cubicBezTo>
                    <a:pt x="320" y="24"/>
                    <a:pt x="1" y="1256"/>
                    <a:pt x="1" y="1256"/>
                  </a:cubicBezTo>
                  <a:cubicBezTo>
                    <a:pt x="1119" y="1051"/>
                    <a:pt x="1576" y="1"/>
                    <a:pt x="15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6"/>
            <p:cNvSpPr/>
            <p:nvPr/>
          </p:nvSpPr>
          <p:spPr>
            <a:xfrm>
              <a:off x="4876721" y="2625948"/>
              <a:ext cx="155599" cy="47531"/>
            </a:xfrm>
            <a:custGeom>
              <a:avLst/>
              <a:gdLst/>
              <a:ahLst/>
              <a:cxnLst/>
              <a:rect l="l" t="t" r="r" b="b"/>
              <a:pathLst>
                <a:path w="2010" h="614" extrusionOk="0">
                  <a:moveTo>
                    <a:pt x="824" y="0"/>
                  </a:moveTo>
                  <a:cubicBezTo>
                    <a:pt x="360" y="0"/>
                    <a:pt x="1" y="177"/>
                    <a:pt x="1" y="177"/>
                  </a:cubicBezTo>
                  <a:cubicBezTo>
                    <a:pt x="450" y="525"/>
                    <a:pt x="943" y="613"/>
                    <a:pt x="1329" y="613"/>
                  </a:cubicBezTo>
                  <a:cubicBezTo>
                    <a:pt x="1727" y="613"/>
                    <a:pt x="2009" y="519"/>
                    <a:pt x="2009" y="519"/>
                  </a:cubicBezTo>
                  <a:cubicBezTo>
                    <a:pt x="1634" y="113"/>
                    <a:pt x="1195" y="0"/>
                    <a:pt x="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6"/>
            <p:cNvSpPr/>
            <p:nvPr/>
          </p:nvSpPr>
          <p:spPr>
            <a:xfrm>
              <a:off x="5058715" y="2809335"/>
              <a:ext cx="157380" cy="45906"/>
            </a:xfrm>
            <a:custGeom>
              <a:avLst/>
              <a:gdLst/>
              <a:ahLst/>
              <a:cxnLst/>
              <a:rect l="l" t="t" r="r" b="b"/>
              <a:pathLst>
                <a:path w="2033" h="593" extrusionOk="0">
                  <a:moveTo>
                    <a:pt x="1147" y="0"/>
                  </a:moveTo>
                  <a:cubicBezTo>
                    <a:pt x="490" y="0"/>
                    <a:pt x="1" y="410"/>
                    <a:pt x="1" y="410"/>
                  </a:cubicBezTo>
                  <a:cubicBezTo>
                    <a:pt x="295" y="544"/>
                    <a:pt x="583" y="592"/>
                    <a:pt x="846" y="592"/>
                  </a:cubicBezTo>
                  <a:cubicBezTo>
                    <a:pt x="1523" y="592"/>
                    <a:pt x="2032" y="273"/>
                    <a:pt x="2032" y="273"/>
                  </a:cubicBezTo>
                  <a:cubicBezTo>
                    <a:pt x="1723" y="71"/>
                    <a:pt x="1420" y="0"/>
                    <a:pt x="1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6"/>
            <p:cNvSpPr/>
            <p:nvPr/>
          </p:nvSpPr>
          <p:spPr>
            <a:xfrm>
              <a:off x="4920923" y="2300355"/>
              <a:ext cx="100791" cy="155522"/>
            </a:xfrm>
            <a:custGeom>
              <a:avLst/>
              <a:gdLst/>
              <a:ahLst/>
              <a:cxnLst/>
              <a:rect l="l" t="t" r="r" b="b"/>
              <a:pathLst>
                <a:path w="1302" h="2009" extrusionOk="0">
                  <a:moveTo>
                    <a:pt x="685" y="0"/>
                  </a:moveTo>
                  <a:lnTo>
                    <a:pt x="685" y="0"/>
                  </a:lnTo>
                  <a:cubicBezTo>
                    <a:pt x="0" y="1027"/>
                    <a:pt x="845" y="2009"/>
                    <a:pt x="845" y="2009"/>
                  </a:cubicBezTo>
                  <a:cubicBezTo>
                    <a:pt x="1301" y="959"/>
                    <a:pt x="685" y="0"/>
                    <a:pt x="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6"/>
            <p:cNvSpPr/>
            <p:nvPr/>
          </p:nvSpPr>
          <p:spPr>
            <a:xfrm>
              <a:off x="4929748" y="2480182"/>
              <a:ext cx="229760" cy="90495"/>
            </a:xfrm>
            <a:custGeom>
              <a:avLst/>
              <a:gdLst/>
              <a:ahLst/>
              <a:cxnLst/>
              <a:rect l="l" t="t" r="r" b="b"/>
              <a:pathLst>
                <a:path w="2968" h="1169" extrusionOk="0">
                  <a:moveTo>
                    <a:pt x="2138" y="1"/>
                  </a:moveTo>
                  <a:cubicBezTo>
                    <a:pt x="802" y="1"/>
                    <a:pt x="0" y="1124"/>
                    <a:pt x="0" y="1124"/>
                  </a:cubicBezTo>
                  <a:cubicBezTo>
                    <a:pt x="181" y="1155"/>
                    <a:pt x="356" y="1168"/>
                    <a:pt x="525" y="1168"/>
                  </a:cubicBezTo>
                  <a:cubicBezTo>
                    <a:pt x="1978" y="1168"/>
                    <a:pt x="2968" y="142"/>
                    <a:pt x="2968" y="142"/>
                  </a:cubicBezTo>
                  <a:cubicBezTo>
                    <a:pt x="2672" y="43"/>
                    <a:pt x="2395" y="1"/>
                    <a:pt x="21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6"/>
            <p:cNvSpPr/>
            <p:nvPr/>
          </p:nvSpPr>
          <p:spPr>
            <a:xfrm>
              <a:off x="4958003" y="2866775"/>
              <a:ext cx="240366" cy="69284"/>
            </a:xfrm>
            <a:custGeom>
              <a:avLst/>
              <a:gdLst/>
              <a:ahLst/>
              <a:cxnLst/>
              <a:rect l="l" t="t" r="r" b="b"/>
              <a:pathLst>
                <a:path w="3105" h="895" extrusionOk="0">
                  <a:moveTo>
                    <a:pt x="1638" y="1"/>
                  </a:moveTo>
                  <a:cubicBezTo>
                    <a:pt x="710" y="1"/>
                    <a:pt x="1" y="535"/>
                    <a:pt x="1" y="535"/>
                  </a:cubicBezTo>
                  <a:cubicBezTo>
                    <a:pt x="516" y="804"/>
                    <a:pt x="1027" y="894"/>
                    <a:pt x="1480" y="894"/>
                  </a:cubicBezTo>
                  <a:cubicBezTo>
                    <a:pt x="2413" y="894"/>
                    <a:pt x="3105" y="512"/>
                    <a:pt x="3105" y="512"/>
                  </a:cubicBezTo>
                  <a:cubicBezTo>
                    <a:pt x="2602" y="129"/>
                    <a:pt x="2094" y="1"/>
                    <a:pt x="16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6"/>
            <p:cNvSpPr/>
            <p:nvPr/>
          </p:nvSpPr>
          <p:spPr>
            <a:xfrm>
              <a:off x="4636436" y="2001702"/>
              <a:ext cx="120222" cy="169688"/>
            </a:xfrm>
            <a:custGeom>
              <a:avLst/>
              <a:gdLst/>
              <a:ahLst/>
              <a:cxnLst/>
              <a:rect l="l" t="t" r="r" b="b"/>
              <a:pathLst>
                <a:path w="1553" h="2192" extrusionOk="0">
                  <a:moveTo>
                    <a:pt x="1553" y="1"/>
                  </a:moveTo>
                  <a:cubicBezTo>
                    <a:pt x="0" y="503"/>
                    <a:pt x="69" y="2192"/>
                    <a:pt x="69" y="2192"/>
                  </a:cubicBezTo>
                  <a:cubicBezTo>
                    <a:pt x="1393" y="1484"/>
                    <a:pt x="1553" y="1"/>
                    <a:pt x="1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6"/>
            <p:cNvSpPr/>
            <p:nvPr/>
          </p:nvSpPr>
          <p:spPr>
            <a:xfrm>
              <a:off x="4166393" y="2001702"/>
              <a:ext cx="130827" cy="205066"/>
            </a:xfrm>
            <a:custGeom>
              <a:avLst/>
              <a:gdLst/>
              <a:ahLst/>
              <a:cxnLst/>
              <a:rect l="l" t="t" r="r" b="b"/>
              <a:pathLst>
                <a:path w="1690" h="2649" extrusionOk="0">
                  <a:moveTo>
                    <a:pt x="937" y="1"/>
                  </a:moveTo>
                  <a:lnTo>
                    <a:pt x="937" y="1"/>
                  </a:lnTo>
                  <a:cubicBezTo>
                    <a:pt x="1" y="1325"/>
                    <a:pt x="1028" y="2648"/>
                    <a:pt x="1028" y="2648"/>
                  </a:cubicBezTo>
                  <a:cubicBezTo>
                    <a:pt x="1690" y="1302"/>
                    <a:pt x="937" y="1"/>
                    <a:pt x="9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6"/>
            <p:cNvSpPr/>
            <p:nvPr/>
          </p:nvSpPr>
          <p:spPr>
            <a:xfrm>
              <a:off x="4480916" y="2059993"/>
              <a:ext cx="144994" cy="196241"/>
            </a:xfrm>
            <a:custGeom>
              <a:avLst/>
              <a:gdLst/>
              <a:ahLst/>
              <a:cxnLst/>
              <a:rect l="l" t="t" r="r" b="b"/>
              <a:pathLst>
                <a:path w="1873" h="2535" extrusionOk="0">
                  <a:moveTo>
                    <a:pt x="1" y="1"/>
                  </a:moveTo>
                  <a:cubicBezTo>
                    <a:pt x="229" y="1758"/>
                    <a:pt x="1804" y="2535"/>
                    <a:pt x="1804" y="2535"/>
                  </a:cubicBezTo>
                  <a:cubicBezTo>
                    <a:pt x="1872" y="61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6"/>
            <p:cNvSpPr/>
            <p:nvPr/>
          </p:nvSpPr>
          <p:spPr>
            <a:xfrm>
              <a:off x="4042767" y="2176419"/>
              <a:ext cx="229760" cy="87399"/>
            </a:xfrm>
            <a:custGeom>
              <a:avLst/>
              <a:gdLst/>
              <a:ahLst/>
              <a:cxnLst/>
              <a:rect l="l" t="t" r="r" b="b"/>
              <a:pathLst>
                <a:path w="2968" h="1129" extrusionOk="0">
                  <a:moveTo>
                    <a:pt x="854" y="1"/>
                  </a:moveTo>
                  <a:cubicBezTo>
                    <a:pt x="359" y="1"/>
                    <a:pt x="0" y="117"/>
                    <a:pt x="0" y="117"/>
                  </a:cubicBezTo>
                  <a:cubicBezTo>
                    <a:pt x="842" y="990"/>
                    <a:pt x="1918" y="1129"/>
                    <a:pt x="2515" y="1129"/>
                  </a:cubicBezTo>
                  <a:cubicBezTo>
                    <a:pt x="2793" y="1129"/>
                    <a:pt x="2967" y="1099"/>
                    <a:pt x="2967" y="1099"/>
                  </a:cubicBezTo>
                  <a:cubicBezTo>
                    <a:pt x="2362" y="197"/>
                    <a:pt x="1494" y="1"/>
                    <a:pt x="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6"/>
            <p:cNvSpPr/>
            <p:nvPr/>
          </p:nvSpPr>
          <p:spPr>
            <a:xfrm>
              <a:off x="3903117" y="2542189"/>
              <a:ext cx="236882" cy="72923"/>
            </a:xfrm>
            <a:custGeom>
              <a:avLst/>
              <a:gdLst/>
              <a:ahLst/>
              <a:cxnLst/>
              <a:rect l="l" t="t" r="r" b="b"/>
              <a:pathLst>
                <a:path w="3060" h="942" extrusionOk="0">
                  <a:moveTo>
                    <a:pt x="1255" y="1"/>
                  </a:moveTo>
                  <a:cubicBezTo>
                    <a:pt x="546" y="1"/>
                    <a:pt x="1" y="277"/>
                    <a:pt x="1" y="277"/>
                  </a:cubicBezTo>
                  <a:cubicBezTo>
                    <a:pt x="690" y="808"/>
                    <a:pt x="1446" y="942"/>
                    <a:pt x="2034" y="942"/>
                  </a:cubicBezTo>
                  <a:cubicBezTo>
                    <a:pt x="2634" y="942"/>
                    <a:pt x="3059" y="802"/>
                    <a:pt x="3059" y="802"/>
                  </a:cubicBezTo>
                  <a:cubicBezTo>
                    <a:pt x="2483" y="175"/>
                    <a:pt x="1818" y="1"/>
                    <a:pt x="1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6"/>
            <p:cNvSpPr/>
            <p:nvPr/>
          </p:nvSpPr>
          <p:spPr>
            <a:xfrm>
              <a:off x="4086892" y="2296949"/>
              <a:ext cx="242146" cy="68278"/>
            </a:xfrm>
            <a:custGeom>
              <a:avLst/>
              <a:gdLst/>
              <a:ahLst/>
              <a:cxnLst/>
              <a:rect l="l" t="t" r="r" b="b"/>
              <a:pathLst>
                <a:path w="3128" h="882" extrusionOk="0">
                  <a:moveTo>
                    <a:pt x="1592" y="0"/>
                  </a:moveTo>
                  <a:cubicBezTo>
                    <a:pt x="692" y="0"/>
                    <a:pt x="1" y="478"/>
                    <a:pt x="1" y="478"/>
                  </a:cubicBezTo>
                  <a:cubicBezTo>
                    <a:pt x="547" y="783"/>
                    <a:pt x="1096" y="882"/>
                    <a:pt x="1578" y="882"/>
                  </a:cubicBezTo>
                  <a:cubicBezTo>
                    <a:pt x="2466" y="882"/>
                    <a:pt x="3128" y="546"/>
                    <a:pt x="3128" y="546"/>
                  </a:cubicBezTo>
                  <a:cubicBezTo>
                    <a:pt x="2606" y="135"/>
                    <a:pt x="2070" y="0"/>
                    <a:pt x="15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6"/>
            <p:cNvSpPr/>
            <p:nvPr/>
          </p:nvSpPr>
          <p:spPr>
            <a:xfrm>
              <a:off x="4523338" y="2293233"/>
              <a:ext cx="109616" cy="169766"/>
            </a:xfrm>
            <a:custGeom>
              <a:avLst/>
              <a:gdLst/>
              <a:ahLst/>
              <a:cxnLst/>
              <a:rect l="l" t="t" r="r" b="b"/>
              <a:pathLst>
                <a:path w="1416" h="2193" extrusionOk="0">
                  <a:moveTo>
                    <a:pt x="138" y="1"/>
                  </a:moveTo>
                  <a:lnTo>
                    <a:pt x="138" y="1"/>
                  </a:lnTo>
                  <a:cubicBezTo>
                    <a:pt x="1" y="1325"/>
                    <a:pt x="1005" y="2192"/>
                    <a:pt x="1005" y="2192"/>
                  </a:cubicBezTo>
                  <a:cubicBezTo>
                    <a:pt x="1416" y="800"/>
                    <a:pt x="138" y="1"/>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6"/>
            <p:cNvSpPr/>
            <p:nvPr/>
          </p:nvSpPr>
          <p:spPr>
            <a:xfrm>
              <a:off x="4060417" y="2033518"/>
              <a:ext cx="136091" cy="122002"/>
            </a:xfrm>
            <a:custGeom>
              <a:avLst/>
              <a:gdLst/>
              <a:ahLst/>
              <a:cxnLst/>
              <a:rect l="l" t="t" r="r" b="b"/>
              <a:pathLst>
                <a:path w="1758" h="1576" extrusionOk="0">
                  <a:moveTo>
                    <a:pt x="0" y="1"/>
                  </a:moveTo>
                  <a:cubicBezTo>
                    <a:pt x="457" y="1256"/>
                    <a:pt x="1758" y="1575"/>
                    <a:pt x="1758" y="1575"/>
                  </a:cubicBezTo>
                  <a:cubicBezTo>
                    <a:pt x="1484" y="160"/>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6"/>
            <p:cNvSpPr/>
            <p:nvPr/>
          </p:nvSpPr>
          <p:spPr>
            <a:xfrm>
              <a:off x="3885467" y="2438380"/>
              <a:ext cx="171469" cy="69749"/>
            </a:xfrm>
            <a:custGeom>
              <a:avLst/>
              <a:gdLst/>
              <a:ahLst/>
              <a:cxnLst/>
              <a:rect l="l" t="t" r="r" b="b"/>
              <a:pathLst>
                <a:path w="2215" h="901" extrusionOk="0">
                  <a:moveTo>
                    <a:pt x="556" y="0"/>
                  </a:moveTo>
                  <a:cubicBezTo>
                    <a:pt x="231" y="0"/>
                    <a:pt x="1" y="66"/>
                    <a:pt x="1" y="66"/>
                  </a:cubicBezTo>
                  <a:cubicBezTo>
                    <a:pt x="653" y="802"/>
                    <a:pt x="1539" y="901"/>
                    <a:pt x="1966" y="901"/>
                  </a:cubicBezTo>
                  <a:cubicBezTo>
                    <a:pt x="2121" y="901"/>
                    <a:pt x="2215" y="888"/>
                    <a:pt x="2215" y="888"/>
                  </a:cubicBezTo>
                  <a:cubicBezTo>
                    <a:pt x="1749" y="148"/>
                    <a:pt x="1045" y="0"/>
                    <a:pt x="5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6"/>
            <p:cNvSpPr/>
            <p:nvPr/>
          </p:nvSpPr>
          <p:spPr>
            <a:xfrm>
              <a:off x="4254797" y="2104195"/>
              <a:ext cx="118441" cy="182074"/>
            </a:xfrm>
            <a:custGeom>
              <a:avLst/>
              <a:gdLst/>
              <a:ahLst/>
              <a:cxnLst/>
              <a:rect l="l" t="t" r="r" b="b"/>
              <a:pathLst>
                <a:path w="1530" h="2352" extrusionOk="0">
                  <a:moveTo>
                    <a:pt x="616" y="1"/>
                  </a:moveTo>
                  <a:lnTo>
                    <a:pt x="616" y="1"/>
                  </a:lnTo>
                  <a:cubicBezTo>
                    <a:pt x="0" y="1187"/>
                    <a:pt x="639" y="2352"/>
                    <a:pt x="639" y="2352"/>
                  </a:cubicBezTo>
                  <a:cubicBezTo>
                    <a:pt x="1529" y="1210"/>
                    <a:pt x="617" y="1"/>
                    <a:pt x="6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6"/>
            <p:cNvSpPr/>
            <p:nvPr/>
          </p:nvSpPr>
          <p:spPr>
            <a:xfrm>
              <a:off x="4056856" y="2385121"/>
              <a:ext cx="118441" cy="182074"/>
            </a:xfrm>
            <a:custGeom>
              <a:avLst/>
              <a:gdLst/>
              <a:ahLst/>
              <a:cxnLst/>
              <a:rect l="l" t="t" r="r" b="b"/>
              <a:pathLst>
                <a:path w="1530" h="2352" extrusionOk="0">
                  <a:moveTo>
                    <a:pt x="640" y="1"/>
                  </a:moveTo>
                  <a:cubicBezTo>
                    <a:pt x="1" y="1188"/>
                    <a:pt x="640" y="2352"/>
                    <a:pt x="640" y="2352"/>
                  </a:cubicBezTo>
                  <a:cubicBezTo>
                    <a:pt x="1530" y="1210"/>
                    <a:pt x="640" y="1"/>
                    <a:pt x="6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6"/>
            <p:cNvSpPr/>
            <p:nvPr/>
          </p:nvSpPr>
          <p:spPr>
            <a:xfrm>
              <a:off x="3973794" y="2625328"/>
              <a:ext cx="166205" cy="81515"/>
            </a:xfrm>
            <a:custGeom>
              <a:avLst/>
              <a:gdLst/>
              <a:ahLst/>
              <a:cxnLst/>
              <a:rect l="l" t="t" r="r" b="b"/>
              <a:pathLst>
                <a:path w="2147" h="1053" extrusionOk="0">
                  <a:moveTo>
                    <a:pt x="332" y="1"/>
                  </a:moveTo>
                  <a:cubicBezTo>
                    <a:pt x="131" y="1"/>
                    <a:pt x="1" y="25"/>
                    <a:pt x="1" y="25"/>
                  </a:cubicBezTo>
                  <a:cubicBezTo>
                    <a:pt x="711" y="999"/>
                    <a:pt x="1854" y="1053"/>
                    <a:pt x="2099" y="1053"/>
                  </a:cubicBezTo>
                  <a:cubicBezTo>
                    <a:pt x="2130" y="1053"/>
                    <a:pt x="2146" y="1052"/>
                    <a:pt x="2146" y="1052"/>
                  </a:cubicBezTo>
                  <a:cubicBezTo>
                    <a:pt x="1681" y="136"/>
                    <a:pt x="808" y="1"/>
                    <a:pt x="3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6"/>
            <p:cNvSpPr/>
            <p:nvPr/>
          </p:nvSpPr>
          <p:spPr>
            <a:xfrm>
              <a:off x="4528679" y="1885120"/>
              <a:ext cx="150258" cy="231541"/>
            </a:xfrm>
            <a:custGeom>
              <a:avLst/>
              <a:gdLst/>
              <a:ahLst/>
              <a:cxnLst/>
              <a:rect l="l" t="t" r="r" b="b"/>
              <a:pathLst>
                <a:path w="1941" h="2991" extrusionOk="0">
                  <a:moveTo>
                    <a:pt x="365" y="0"/>
                  </a:moveTo>
                  <a:lnTo>
                    <a:pt x="365" y="0"/>
                  </a:lnTo>
                  <a:cubicBezTo>
                    <a:pt x="0" y="1735"/>
                    <a:pt x="1233" y="2990"/>
                    <a:pt x="1233" y="2990"/>
                  </a:cubicBezTo>
                  <a:cubicBezTo>
                    <a:pt x="1940" y="1210"/>
                    <a:pt x="365"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6"/>
            <p:cNvSpPr/>
            <p:nvPr/>
          </p:nvSpPr>
          <p:spPr>
            <a:xfrm>
              <a:off x="4989819" y="2121844"/>
              <a:ext cx="153819" cy="240443"/>
            </a:xfrm>
            <a:custGeom>
              <a:avLst/>
              <a:gdLst/>
              <a:ahLst/>
              <a:cxnLst/>
              <a:rect l="l" t="t" r="r" b="b"/>
              <a:pathLst>
                <a:path w="1987" h="3106" extrusionOk="0">
                  <a:moveTo>
                    <a:pt x="1050" y="1"/>
                  </a:moveTo>
                  <a:lnTo>
                    <a:pt x="1050" y="1"/>
                  </a:lnTo>
                  <a:cubicBezTo>
                    <a:pt x="0" y="1439"/>
                    <a:pt x="617" y="3105"/>
                    <a:pt x="617" y="3105"/>
                  </a:cubicBezTo>
                  <a:cubicBezTo>
                    <a:pt x="1986" y="1758"/>
                    <a:pt x="1051" y="1"/>
                    <a:pt x="10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6"/>
            <p:cNvSpPr/>
            <p:nvPr/>
          </p:nvSpPr>
          <p:spPr>
            <a:xfrm>
              <a:off x="4328957" y="2141275"/>
              <a:ext cx="148555" cy="233321"/>
            </a:xfrm>
            <a:custGeom>
              <a:avLst/>
              <a:gdLst/>
              <a:ahLst/>
              <a:cxnLst/>
              <a:rect l="l" t="t" r="r" b="b"/>
              <a:pathLst>
                <a:path w="1919" h="3014" extrusionOk="0">
                  <a:moveTo>
                    <a:pt x="1188" y="1"/>
                  </a:moveTo>
                  <a:lnTo>
                    <a:pt x="1188" y="1"/>
                  </a:lnTo>
                  <a:cubicBezTo>
                    <a:pt x="1" y="1302"/>
                    <a:pt x="412" y="3014"/>
                    <a:pt x="412" y="3014"/>
                  </a:cubicBezTo>
                  <a:cubicBezTo>
                    <a:pt x="1918" y="1827"/>
                    <a:pt x="1188" y="1"/>
                    <a:pt x="1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6"/>
            <p:cNvSpPr/>
            <p:nvPr/>
          </p:nvSpPr>
          <p:spPr>
            <a:xfrm>
              <a:off x="3952660" y="2296794"/>
              <a:ext cx="137872" cy="213891"/>
            </a:xfrm>
            <a:custGeom>
              <a:avLst/>
              <a:gdLst/>
              <a:ahLst/>
              <a:cxnLst/>
              <a:rect l="l" t="t" r="r" b="b"/>
              <a:pathLst>
                <a:path w="1781" h="2763" extrusionOk="0">
                  <a:moveTo>
                    <a:pt x="0" y="0"/>
                  </a:moveTo>
                  <a:cubicBezTo>
                    <a:pt x="0" y="1758"/>
                    <a:pt x="1461" y="2762"/>
                    <a:pt x="1461" y="2762"/>
                  </a:cubicBezTo>
                  <a:cubicBezTo>
                    <a:pt x="1780" y="868"/>
                    <a:pt x="0" y="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6"/>
            <p:cNvSpPr/>
            <p:nvPr/>
          </p:nvSpPr>
          <p:spPr>
            <a:xfrm>
              <a:off x="4767184" y="2257934"/>
              <a:ext cx="141433" cy="206769"/>
            </a:xfrm>
            <a:custGeom>
              <a:avLst/>
              <a:gdLst/>
              <a:ahLst/>
              <a:cxnLst/>
              <a:rect l="l" t="t" r="r" b="b"/>
              <a:pathLst>
                <a:path w="1827" h="2671" extrusionOk="0">
                  <a:moveTo>
                    <a:pt x="0" y="0"/>
                  </a:moveTo>
                  <a:lnTo>
                    <a:pt x="0" y="0"/>
                  </a:lnTo>
                  <a:cubicBezTo>
                    <a:pt x="92" y="1758"/>
                    <a:pt x="1598" y="2671"/>
                    <a:pt x="1598" y="2671"/>
                  </a:cubicBezTo>
                  <a:cubicBezTo>
                    <a:pt x="1826" y="776"/>
                    <a:pt x="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6"/>
            <p:cNvSpPr/>
            <p:nvPr/>
          </p:nvSpPr>
          <p:spPr>
            <a:xfrm>
              <a:off x="3995906" y="3653782"/>
              <a:ext cx="144994" cy="228057"/>
            </a:xfrm>
            <a:custGeom>
              <a:avLst/>
              <a:gdLst/>
              <a:ahLst/>
              <a:cxnLst/>
              <a:rect l="l" t="t" r="r" b="b"/>
              <a:pathLst>
                <a:path w="1873" h="2946" extrusionOk="0">
                  <a:moveTo>
                    <a:pt x="1302" y="1"/>
                  </a:moveTo>
                  <a:lnTo>
                    <a:pt x="1302" y="1"/>
                  </a:lnTo>
                  <a:cubicBezTo>
                    <a:pt x="1" y="1211"/>
                    <a:pt x="252" y="2945"/>
                    <a:pt x="252" y="2945"/>
                  </a:cubicBezTo>
                  <a:cubicBezTo>
                    <a:pt x="1872" y="1918"/>
                    <a:pt x="1302" y="1"/>
                    <a:pt x="1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6"/>
            <p:cNvSpPr/>
            <p:nvPr/>
          </p:nvSpPr>
          <p:spPr>
            <a:xfrm>
              <a:off x="3972091" y="2065334"/>
              <a:ext cx="1129139" cy="2487960"/>
            </a:xfrm>
            <a:custGeom>
              <a:avLst/>
              <a:gdLst/>
              <a:ahLst/>
              <a:cxnLst/>
              <a:rect l="l" t="t" r="r" b="b"/>
              <a:pathLst>
                <a:path w="14586" h="32139" extrusionOk="0">
                  <a:moveTo>
                    <a:pt x="8217" y="0"/>
                  </a:moveTo>
                  <a:cubicBezTo>
                    <a:pt x="8217" y="0"/>
                    <a:pt x="8308" y="2831"/>
                    <a:pt x="8217" y="3515"/>
                  </a:cubicBezTo>
                  <a:cubicBezTo>
                    <a:pt x="8149" y="4200"/>
                    <a:pt x="7669" y="7738"/>
                    <a:pt x="7601" y="8035"/>
                  </a:cubicBezTo>
                  <a:cubicBezTo>
                    <a:pt x="7594" y="8056"/>
                    <a:pt x="7585" y="8066"/>
                    <a:pt x="7575" y="8066"/>
                  </a:cubicBezTo>
                  <a:cubicBezTo>
                    <a:pt x="7452" y="8066"/>
                    <a:pt x="7107" y="6661"/>
                    <a:pt x="6665" y="5798"/>
                  </a:cubicBezTo>
                  <a:cubicBezTo>
                    <a:pt x="6163" y="4839"/>
                    <a:pt x="2785" y="639"/>
                    <a:pt x="2785" y="639"/>
                  </a:cubicBezTo>
                  <a:lnTo>
                    <a:pt x="2420" y="913"/>
                  </a:lnTo>
                  <a:cubicBezTo>
                    <a:pt x="2420" y="913"/>
                    <a:pt x="5661" y="5638"/>
                    <a:pt x="6003" y="6163"/>
                  </a:cubicBezTo>
                  <a:cubicBezTo>
                    <a:pt x="6346" y="6665"/>
                    <a:pt x="6665" y="10226"/>
                    <a:pt x="6665" y="10226"/>
                  </a:cubicBezTo>
                  <a:cubicBezTo>
                    <a:pt x="6665" y="10226"/>
                    <a:pt x="4474" y="8583"/>
                    <a:pt x="3652" y="7898"/>
                  </a:cubicBezTo>
                  <a:cubicBezTo>
                    <a:pt x="2853" y="7213"/>
                    <a:pt x="297" y="4657"/>
                    <a:pt x="297" y="4657"/>
                  </a:cubicBezTo>
                  <a:lnTo>
                    <a:pt x="0" y="4908"/>
                  </a:lnTo>
                  <a:cubicBezTo>
                    <a:pt x="0" y="4908"/>
                    <a:pt x="2488" y="7578"/>
                    <a:pt x="2785" y="7875"/>
                  </a:cubicBezTo>
                  <a:cubicBezTo>
                    <a:pt x="3081" y="8172"/>
                    <a:pt x="548" y="8217"/>
                    <a:pt x="548" y="8217"/>
                  </a:cubicBezTo>
                  <a:lnTo>
                    <a:pt x="616" y="8697"/>
                  </a:lnTo>
                  <a:cubicBezTo>
                    <a:pt x="616" y="8697"/>
                    <a:pt x="3036" y="8469"/>
                    <a:pt x="3287" y="8469"/>
                  </a:cubicBezTo>
                  <a:cubicBezTo>
                    <a:pt x="3561" y="8469"/>
                    <a:pt x="6482" y="10957"/>
                    <a:pt x="6665" y="11162"/>
                  </a:cubicBezTo>
                  <a:cubicBezTo>
                    <a:pt x="6825" y="11367"/>
                    <a:pt x="7099" y="12988"/>
                    <a:pt x="7099" y="15727"/>
                  </a:cubicBezTo>
                  <a:lnTo>
                    <a:pt x="7099" y="32138"/>
                  </a:lnTo>
                  <a:cubicBezTo>
                    <a:pt x="7327" y="32093"/>
                    <a:pt x="7532" y="32070"/>
                    <a:pt x="7738" y="32070"/>
                  </a:cubicBezTo>
                  <a:cubicBezTo>
                    <a:pt x="7898" y="32070"/>
                    <a:pt x="8057" y="32093"/>
                    <a:pt x="8217" y="32116"/>
                  </a:cubicBezTo>
                  <a:lnTo>
                    <a:pt x="8217" y="18283"/>
                  </a:lnTo>
                  <a:cubicBezTo>
                    <a:pt x="8217" y="16092"/>
                    <a:pt x="8194" y="14335"/>
                    <a:pt x="8400" y="13855"/>
                  </a:cubicBezTo>
                  <a:cubicBezTo>
                    <a:pt x="8605" y="13353"/>
                    <a:pt x="10614" y="12691"/>
                    <a:pt x="11093" y="12394"/>
                  </a:cubicBezTo>
                  <a:cubicBezTo>
                    <a:pt x="11573" y="12075"/>
                    <a:pt x="14585" y="9724"/>
                    <a:pt x="14585" y="9724"/>
                  </a:cubicBezTo>
                  <a:lnTo>
                    <a:pt x="14380" y="9519"/>
                  </a:lnTo>
                  <a:cubicBezTo>
                    <a:pt x="14380" y="9519"/>
                    <a:pt x="11801" y="11390"/>
                    <a:pt x="11162" y="11641"/>
                  </a:cubicBezTo>
                  <a:cubicBezTo>
                    <a:pt x="10545" y="11870"/>
                    <a:pt x="8765" y="12646"/>
                    <a:pt x="8537" y="12668"/>
                  </a:cubicBezTo>
                  <a:cubicBezTo>
                    <a:pt x="8308" y="12668"/>
                    <a:pt x="8582" y="11276"/>
                    <a:pt x="8765" y="10705"/>
                  </a:cubicBezTo>
                  <a:cubicBezTo>
                    <a:pt x="8948" y="10112"/>
                    <a:pt x="11413" y="7898"/>
                    <a:pt x="11961" y="7350"/>
                  </a:cubicBezTo>
                  <a:cubicBezTo>
                    <a:pt x="12508" y="6802"/>
                    <a:pt x="14585" y="2739"/>
                    <a:pt x="14585" y="2739"/>
                  </a:cubicBezTo>
                  <a:lnTo>
                    <a:pt x="14380" y="2534"/>
                  </a:lnTo>
                  <a:cubicBezTo>
                    <a:pt x="14380" y="2534"/>
                    <a:pt x="12782" y="5113"/>
                    <a:pt x="12508" y="5638"/>
                  </a:cubicBezTo>
                  <a:cubicBezTo>
                    <a:pt x="12487" y="5676"/>
                    <a:pt x="12464" y="5694"/>
                    <a:pt x="12440" y="5694"/>
                  </a:cubicBezTo>
                  <a:cubicBezTo>
                    <a:pt x="12132" y="5694"/>
                    <a:pt x="11641" y="2785"/>
                    <a:pt x="11641" y="2785"/>
                  </a:cubicBezTo>
                  <a:lnTo>
                    <a:pt x="11276" y="2831"/>
                  </a:lnTo>
                  <a:cubicBezTo>
                    <a:pt x="11276" y="2831"/>
                    <a:pt x="11801" y="5478"/>
                    <a:pt x="11892" y="5707"/>
                  </a:cubicBezTo>
                  <a:cubicBezTo>
                    <a:pt x="12006" y="5935"/>
                    <a:pt x="12189" y="6232"/>
                    <a:pt x="12052" y="6437"/>
                  </a:cubicBezTo>
                  <a:cubicBezTo>
                    <a:pt x="11938" y="6643"/>
                    <a:pt x="8811" y="9701"/>
                    <a:pt x="8537" y="9861"/>
                  </a:cubicBezTo>
                  <a:cubicBezTo>
                    <a:pt x="8528" y="9867"/>
                    <a:pt x="8519" y="9869"/>
                    <a:pt x="8511" y="9869"/>
                  </a:cubicBezTo>
                  <a:cubicBezTo>
                    <a:pt x="8257" y="9869"/>
                    <a:pt x="8520" y="7157"/>
                    <a:pt x="8719" y="5410"/>
                  </a:cubicBezTo>
                  <a:cubicBezTo>
                    <a:pt x="8925" y="3630"/>
                    <a:pt x="8833" y="0"/>
                    <a:pt x="8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6"/>
            <p:cNvSpPr/>
            <p:nvPr/>
          </p:nvSpPr>
          <p:spPr>
            <a:xfrm>
              <a:off x="4164690" y="2621922"/>
              <a:ext cx="33597" cy="33674"/>
            </a:xfrm>
            <a:custGeom>
              <a:avLst/>
              <a:gdLst/>
              <a:ahLst/>
              <a:cxnLst/>
              <a:rect l="l" t="t" r="r" b="b"/>
              <a:pathLst>
                <a:path w="434" h="435" extrusionOk="0">
                  <a:moveTo>
                    <a:pt x="388" y="0"/>
                  </a:moveTo>
                  <a:cubicBezTo>
                    <a:pt x="274" y="137"/>
                    <a:pt x="160" y="274"/>
                    <a:pt x="0" y="388"/>
                  </a:cubicBezTo>
                  <a:cubicBezTo>
                    <a:pt x="23" y="411"/>
                    <a:pt x="46" y="411"/>
                    <a:pt x="46" y="434"/>
                  </a:cubicBezTo>
                  <a:cubicBezTo>
                    <a:pt x="183" y="320"/>
                    <a:pt x="320" y="206"/>
                    <a:pt x="434" y="46"/>
                  </a:cubicBezTo>
                  <a:cubicBezTo>
                    <a:pt x="434" y="23"/>
                    <a:pt x="411" y="23"/>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6"/>
            <p:cNvSpPr/>
            <p:nvPr/>
          </p:nvSpPr>
          <p:spPr>
            <a:xfrm>
              <a:off x="4521557" y="3763354"/>
              <a:ext cx="86702" cy="8902"/>
            </a:xfrm>
            <a:custGeom>
              <a:avLst/>
              <a:gdLst/>
              <a:ahLst/>
              <a:cxnLst/>
              <a:rect l="l" t="t" r="r" b="b"/>
              <a:pathLst>
                <a:path w="1120" h="115" extrusionOk="0">
                  <a:moveTo>
                    <a:pt x="1" y="0"/>
                  </a:moveTo>
                  <a:lnTo>
                    <a:pt x="1" y="69"/>
                  </a:lnTo>
                  <a:cubicBezTo>
                    <a:pt x="389" y="92"/>
                    <a:pt x="754" y="92"/>
                    <a:pt x="1119" y="115"/>
                  </a:cubicBezTo>
                  <a:lnTo>
                    <a:pt x="1119" y="23"/>
                  </a:lnTo>
                  <a:cubicBezTo>
                    <a:pt x="948" y="12"/>
                    <a:pt x="765" y="12"/>
                    <a:pt x="577" y="12"/>
                  </a:cubicBezTo>
                  <a:cubicBezTo>
                    <a:pt x="389" y="12"/>
                    <a:pt x="195" y="1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6"/>
            <p:cNvSpPr/>
            <p:nvPr/>
          </p:nvSpPr>
          <p:spPr>
            <a:xfrm>
              <a:off x="4866115" y="2280925"/>
              <a:ext cx="8902" cy="12386"/>
            </a:xfrm>
            <a:custGeom>
              <a:avLst/>
              <a:gdLst/>
              <a:ahLst/>
              <a:cxnLst/>
              <a:rect l="l" t="t" r="r" b="b"/>
              <a:pathLst>
                <a:path w="115" h="160" extrusionOk="0">
                  <a:moveTo>
                    <a:pt x="92" y="0"/>
                  </a:moveTo>
                  <a:lnTo>
                    <a:pt x="1" y="23"/>
                  </a:lnTo>
                  <a:cubicBezTo>
                    <a:pt x="46" y="69"/>
                    <a:pt x="92" y="114"/>
                    <a:pt x="115" y="160"/>
                  </a:cubicBezTo>
                  <a:cubicBezTo>
                    <a:pt x="92" y="69"/>
                    <a:pt x="92" y="0"/>
                    <a:pt x="92" y="0"/>
                  </a:cubicBezTo>
                  <a:close/>
                </a:path>
              </a:pathLst>
            </a:custGeom>
            <a:solidFill>
              <a:srgbClr val="754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6"/>
            <p:cNvSpPr/>
            <p:nvPr/>
          </p:nvSpPr>
          <p:spPr>
            <a:xfrm>
              <a:off x="4521557" y="4120298"/>
              <a:ext cx="86702" cy="173249"/>
            </a:xfrm>
            <a:custGeom>
              <a:avLst/>
              <a:gdLst/>
              <a:ahLst/>
              <a:cxnLst/>
              <a:rect l="l" t="t" r="r" b="b"/>
              <a:pathLst>
                <a:path w="1120" h="2238" extrusionOk="0">
                  <a:moveTo>
                    <a:pt x="1119" y="0"/>
                  </a:moveTo>
                  <a:cubicBezTo>
                    <a:pt x="845" y="434"/>
                    <a:pt x="571" y="868"/>
                    <a:pt x="343" y="1324"/>
                  </a:cubicBezTo>
                  <a:cubicBezTo>
                    <a:pt x="229" y="1552"/>
                    <a:pt x="115" y="1803"/>
                    <a:pt x="1" y="2032"/>
                  </a:cubicBezTo>
                  <a:lnTo>
                    <a:pt x="1" y="2237"/>
                  </a:lnTo>
                  <a:cubicBezTo>
                    <a:pt x="161" y="1872"/>
                    <a:pt x="320" y="1507"/>
                    <a:pt x="503" y="1164"/>
                  </a:cubicBezTo>
                  <a:cubicBezTo>
                    <a:pt x="686" y="799"/>
                    <a:pt x="914" y="479"/>
                    <a:pt x="1119" y="137"/>
                  </a:cubicBezTo>
                  <a:lnTo>
                    <a:pt x="1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6"/>
            <p:cNvSpPr/>
            <p:nvPr/>
          </p:nvSpPr>
          <p:spPr>
            <a:xfrm>
              <a:off x="4924406" y="2494658"/>
              <a:ext cx="19508" cy="102572"/>
            </a:xfrm>
            <a:custGeom>
              <a:avLst/>
              <a:gdLst/>
              <a:ahLst/>
              <a:cxnLst/>
              <a:rect l="l" t="t" r="r" b="b"/>
              <a:pathLst>
                <a:path w="252" h="1325" extrusionOk="0">
                  <a:moveTo>
                    <a:pt x="252" y="1"/>
                  </a:moveTo>
                  <a:cubicBezTo>
                    <a:pt x="229" y="24"/>
                    <a:pt x="206" y="69"/>
                    <a:pt x="206" y="92"/>
                  </a:cubicBezTo>
                  <a:cubicBezTo>
                    <a:pt x="184" y="92"/>
                    <a:pt x="184" y="115"/>
                    <a:pt x="184" y="115"/>
                  </a:cubicBezTo>
                  <a:cubicBezTo>
                    <a:pt x="161" y="366"/>
                    <a:pt x="138" y="640"/>
                    <a:pt x="92" y="891"/>
                  </a:cubicBezTo>
                  <a:cubicBezTo>
                    <a:pt x="69" y="1028"/>
                    <a:pt x="47" y="1165"/>
                    <a:pt x="1" y="1325"/>
                  </a:cubicBezTo>
                  <a:cubicBezTo>
                    <a:pt x="47" y="1256"/>
                    <a:pt x="92" y="1188"/>
                    <a:pt x="138" y="1119"/>
                  </a:cubicBezTo>
                  <a:cubicBezTo>
                    <a:pt x="138" y="1097"/>
                    <a:pt x="138" y="1074"/>
                    <a:pt x="138" y="1051"/>
                  </a:cubicBezTo>
                  <a:cubicBezTo>
                    <a:pt x="229" y="709"/>
                    <a:pt x="252" y="343"/>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6"/>
            <p:cNvSpPr/>
            <p:nvPr/>
          </p:nvSpPr>
          <p:spPr>
            <a:xfrm>
              <a:off x="4521557" y="3035377"/>
              <a:ext cx="143213" cy="180294"/>
            </a:xfrm>
            <a:custGeom>
              <a:avLst/>
              <a:gdLst/>
              <a:ahLst/>
              <a:cxnLst/>
              <a:rect l="l" t="t" r="r" b="b"/>
              <a:pathLst>
                <a:path w="1850" h="2329" extrusionOk="0">
                  <a:moveTo>
                    <a:pt x="1850" y="0"/>
                  </a:moveTo>
                  <a:lnTo>
                    <a:pt x="1850" y="0"/>
                  </a:lnTo>
                  <a:cubicBezTo>
                    <a:pt x="1781" y="23"/>
                    <a:pt x="1735" y="46"/>
                    <a:pt x="1690" y="46"/>
                  </a:cubicBezTo>
                  <a:cubicBezTo>
                    <a:pt x="1096" y="754"/>
                    <a:pt x="526" y="1461"/>
                    <a:pt x="1" y="2192"/>
                  </a:cubicBezTo>
                  <a:cubicBezTo>
                    <a:pt x="1" y="2237"/>
                    <a:pt x="1" y="2283"/>
                    <a:pt x="1" y="2329"/>
                  </a:cubicBezTo>
                  <a:cubicBezTo>
                    <a:pt x="571" y="1530"/>
                    <a:pt x="1210" y="754"/>
                    <a:pt x="1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6"/>
            <p:cNvSpPr/>
            <p:nvPr/>
          </p:nvSpPr>
          <p:spPr>
            <a:xfrm>
              <a:off x="4321913" y="2319785"/>
              <a:ext cx="30113" cy="58369"/>
            </a:xfrm>
            <a:custGeom>
              <a:avLst/>
              <a:gdLst/>
              <a:ahLst/>
              <a:cxnLst/>
              <a:rect l="l" t="t" r="r" b="b"/>
              <a:pathLst>
                <a:path w="389" h="754" extrusionOk="0">
                  <a:moveTo>
                    <a:pt x="343" y="0"/>
                  </a:moveTo>
                  <a:cubicBezTo>
                    <a:pt x="206" y="228"/>
                    <a:pt x="115" y="457"/>
                    <a:pt x="0" y="685"/>
                  </a:cubicBezTo>
                  <a:lnTo>
                    <a:pt x="46" y="753"/>
                  </a:lnTo>
                  <a:cubicBezTo>
                    <a:pt x="160" y="525"/>
                    <a:pt x="274" y="297"/>
                    <a:pt x="389" y="69"/>
                  </a:cubicBezTo>
                  <a:cubicBezTo>
                    <a:pt x="366" y="46"/>
                    <a:pt x="366" y="23"/>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6"/>
            <p:cNvSpPr/>
            <p:nvPr/>
          </p:nvSpPr>
          <p:spPr>
            <a:xfrm>
              <a:off x="4609961" y="2144836"/>
              <a:ext cx="45983" cy="8902"/>
            </a:xfrm>
            <a:custGeom>
              <a:avLst/>
              <a:gdLst/>
              <a:ahLst/>
              <a:cxnLst/>
              <a:rect l="l" t="t" r="r" b="b"/>
              <a:pathLst>
                <a:path w="594" h="115" extrusionOk="0">
                  <a:moveTo>
                    <a:pt x="0" y="1"/>
                  </a:moveTo>
                  <a:cubicBezTo>
                    <a:pt x="0" y="23"/>
                    <a:pt x="0" y="46"/>
                    <a:pt x="0" y="69"/>
                  </a:cubicBezTo>
                  <a:cubicBezTo>
                    <a:pt x="205" y="69"/>
                    <a:pt x="411" y="92"/>
                    <a:pt x="593" y="115"/>
                  </a:cubicBezTo>
                  <a:cubicBezTo>
                    <a:pt x="593" y="92"/>
                    <a:pt x="593" y="69"/>
                    <a:pt x="593" y="46"/>
                  </a:cubicBezTo>
                  <a:cubicBezTo>
                    <a:pt x="411" y="1"/>
                    <a:pt x="205"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6"/>
            <p:cNvSpPr/>
            <p:nvPr/>
          </p:nvSpPr>
          <p:spPr>
            <a:xfrm>
              <a:off x="4521557" y="3876452"/>
              <a:ext cx="86702" cy="15947"/>
            </a:xfrm>
            <a:custGeom>
              <a:avLst/>
              <a:gdLst/>
              <a:ahLst/>
              <a:cxnLst/>
              <a:rect l="l" t="t" r="r" b="b"/>
              <a:pathLst>
                <a:path w="1120" h="206" extrusionOk="0">
                  <a:moveTo>
                    <a:pt x="434" y="0"/>
                  </a:moveTo>
                  <a:cubicBezTo>
                    <a:pt x="389" y="0"/>
                    <a:pt x="229" y="0"/>
                    <a:pt x="1" y="23"/>
                  </a:cubicBezTo>
                  <a:lnTo>
                    <a:pt x="1" y="92"/>
                  </a:lnTo>
                  <a:cubicBezTo>
                    <a:pt x="144" y="76"/>
                    <a:pt x="293" y="65"/>
                    <a:pt x="436" y="65"/>
                  </a:cubicBezTo>
                  <a:cubicBezTo>
                    <a:pt x="705" y="65"/>
                    <a:pt x="956" y="102"/>
                    <a:pt x="1119" y="206"/>
                  </a:cubicBezTo>
                  <a:lnTo>
                    <a:pt x="1119" y="137"/>
                  </a:lnTo>
                  <a:cubicBezTo>
                    <a:pt x="914" y="46"/>
                    <a:pt x="663"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6"/>
            <p:cNvSpPr/>
            <p:nvPr/>
          </p:nvSpPr>
          <p:spPr>
            <a:xfrm>
              <a:off x="4521557" y="3971823"/>
              <a:ext cx="86702" cy="65491"/>
            </a:xfrm>
            <a:custGeom>
              <a:avLst/>
              <a:gdLst/>
              <a:ahLst/>
              <a:cxnLst/>
              <a:rect l="l" t="t" r="r" b="b"/>
              <a:pathLst>
                <a:path w="1120" h="846" extrusionOk="0">
                  <a:moveTo>
                    <a:pt x="1119" y="1"/>
                  </a:moveTo>
                  <a:cubicBezTo>
                    <a:pt x="891" y="275"/>
                    <a:pt x="549" y="457"/>
                    <a:pt x="275" y="594"/>
                  </a:cubicBezTo>
                  <a:cubicBezTo>
                    <a:pt x="183" y="640"/>
                    <a:pt x="92" y="708"/>
                    <a:pt x="1" y="777"/>
                  </a:cubicBezTo>
                  <a:lnTo>
                    <a:pt x="1" y="845"/>
                  </a:lnTo>
                  <a:cubicBezTo>
                    <a:pt x="366" y="617"/>
                    <a:pt x="822" y="435"/>
                    <a:pt x="1119" y="138"/>
                  </a:cubicBezTo>
                  <a:lnTo>
                    <a:pt x="1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6"/>
            <p:cNvSpPr/>
            <p:nvPr/>
          </p:nvSpPr>
          <p:spPr>
            <a:xfrm>
              <a:off x="4521557" y="4316381"/>
              <a:ext cx="86702" cy="164424"/>
            </a:xfrm>
            <a:custGeom>
              <a:avLst/>
              <a:gdLst/>
              <a:ahLst/>
              <a:cxnLst/>
              <a:rect l="l" t="t" r="r" b="b"/>
              <a:pathLst>
                <a:path w="1120" h="2124" extrusionOk="0">
                  <a:moveTo>
                    <a:pt x="1119" y="1"/>
                  </a:moveTo>
                  <a:cubicBezTo>
                    <a:pt x="731" y="640"/>
                    <a:pt x="389" y="1325"/>
                    <a:pt x="1" y="1964"/>
                  </a:cubicBezTo>
                  <a:lnTo>
                    <a:pt x="1" y="2124"/>
                  </a:lnTo>
                  <a:cubicBezTo>
                    <a:pt x="389" y="1484"/>
                    <a:pt x="754" y="800"/>
                    <a:pt x="1119" y="138"/>
                  </a:cubicBezTo>
                  <a:lnTo>
                    <a:pt x="1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6"/>
            <p:cNvSpPr/>
            <p:nvPr/>
          </p:nvSpPr>
          <p:spPr>
            <a:xfrm>
              <a:off x="4521557" y="3561929"/>
              <a:ext cx="86702" cy="74316"/>
            </a:xfrm>
            <a:custGeom>
              <a:avLst/>
              <a:gdLst/>
              <a:ahLst/>
              <a:cxnLst/>
              <a:rect l="l" t="t" r="r" b="b"/>
              <a:pathLst>
                <a:path w="1120" h="960" extrusionOk="0">
                  <a:moveTo>
                    <a:pt x="1" y="0"/>
                  </a:moveTo>
                  <a:lnTo>
                    <a:pt x="1" y="160"/>
                  </a:lnTo>
                  <a:cubicBezTo>
                    <a:pt x="275" y="525"/>
                    <a:pt x="663" y="776"/>
                    <a:pt x="1119" y="959"/>
                  </a:cubicBezTo>
                  <a:lnTo>
                    <a:pt x="1119" y="868"/>
                  </a:lnTo>
                  <a:cubicBezTo>
                    <a:pt x="663" y="685"/>
                    <a:pt x="252" y="41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6"/>
            <p:cNvSpPr/>
            <p:nvPr/>
          </p:nvSpPr>
          <p:spPr>
            <a:xfrm>
              <a:off x="4521557" y="3259793"/>
              <a:ext cx="88482" cy="139652"/>
            </a:xfrm>
            <a:custGeom>
              <a:avLst/>
              <a:gdLst/>
              <a:ahLst/>
              <a:cxnLst/>
              <a:rect l="l" t="t" r="r" b="b"/>
              <a:pathLst>
                <a:path w="1143" h="1804" extrusionOk="0">
                  <a:moveTo>
                    <a:pt x="1142" y="0"/>
                  </a:moveTo>
                  <a:cubicBezTo>
                    <a:pt x="754" y="548"/>
                    <a:pt x="297" y="1073"/>
                    <a:pt x="1" y="1644"/>
                  </a:cubicBezTo>
                  <a:lnTo>
                    <a:pt x="1" y="1803"/>
                  </a:lnTo>
                  <a:cubicBezTo>
                    <a:pt x="275" y="1210"/>
                    <a:pt x="731" y="662"/>
                    <a:pt x="1142" y="137"/>
                  </a:cubicBezTo>
                  <a:cubicBezTo>
                    <a:pt x="1142" y="92"/>
                    <a:pt x="1142" y="46"/>
                    <a:pt x="1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6"/>
            <p:cNvSpPr/>
            <p:nvPr/>
          </p:nvSpPr>
          <p:spPr>
            <a:xfrm>
              <a:off x="4562198" y="3388760"/>
              <a:ext cx="46060" cy="173249"/>
            </a:xfrm>
            <a:custGeom>
              <a:avLst/>
              <a:gdLst/>
              <a:ahLst/>
              <a:cxnLst/>
              <a:rect l="l" t="t" r="r" b="b"/>
              <a:pathLst>
                <a:path w="595" h="2238" extrusionOk="0">
                  <a:moveTo>
                    <a:pt x="594" y="0"/>
                  </a:moveTo>
                  <a:cubicBezTo>
                    <a:pt x="297" y="434"/>
                    <a:pt x="1" y="868"/>
                    <a:pt x="115" y="1416"/>
                  </a:cubicBezTo>
                  <a:cubicBezTo>
                    <a:pt x="183" y="1758"/>
                    <a:pt x="366" y="2032"/>
                    <a:pt x="594" y="2237"/>
                  </a:cubicBezTo>
                  <a:lnTo>
                    <a:pt x="594" y="2100"/>
                  </a:lnTo>
                  <a:cubicBezTo>
                    <a:pt x="252" y="1758"/>
                    <a:pt x="69" y="1324"/>
                    <a:pt x="252" y="777"/>
                  </a:cubicBezTo>
                  <a:cubicBezTo>
                    <a:pt x="320" y="548"/>
                    <a:pt x="457" y="320"/>
                    <a:pt x="594" y="115"/>
                  </a:cubicBezTo>
                  <a:cubicBezTo>
                    <a:pt x="594" y="69"/>
                    <a:pt x="594" y="23"/>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6"/>
            <p:cNvSpPr/>
            <p:nvPr/>
          </p:nvSpPr>
          <p:spPr>
            <a:xfrm>
              <a:off x="4518074" y="2968261"/>
              <a:ext cx="114880" cy="167908"/>
            </a:xfrm>
            <a:custGeom>
              <a:avLst/>
              <a:gdLst/>
              <a:ahLst/>
              <a:cxnLst/>
              <a:rect l="l" t="t" r="r" b="b"/>
              <a:pathLst>
                <a:path w="1484" h="2169" extrusionOk="0">
                  <a:moveTo>
                    <a:pt x="1484" y="0"/>
                  </a:moveTo>
                  <a:lnTo>
                    <a:pt x="1484" y="0"/>
                  </a:lnTo>
                  <a:cubicBezTo>
                    <a:pt x="1255" y="365"/>
                    <a:pt x="1004" y="730"/>
                    <a:pt x="753" y="1073"/>
                  </a:cubicBezTo>
                  <a:cubicBezTo>
                    <a:pt x="525" y="1392"/>
                    <a:pt x="274" y="1735"/>
                    <a:pt x="0" y="2032"/>
                  </a:cubicBezTo>
                  <a:cubicBezTo>
                    <a:pt x="0" y="2077"/>
                    <a:pt x="0" y="2123"/>
                    <a:pt x="0" y="2168"/>
                  </a:cubicBezTo>
                  <a:cubicBezTo>
                    <a:pt x="548" y="1575"/>
                    <a:pt x="1027" y="890"/>
                    <a:pt x="1461" y="206"/>
                  </a:cubicBezTo>
                  <a:cubicBezTo>
                    <a:pt x="1461" y="137"/>
                    <a:pt x="1484" y="69"/>
                    <a:pt x="1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6"/>
            <p:cNvSpPr/>
            <p:nvPr/>
          </p:nvSpPr>
          <p:spPr>
            <a:xfrm>
              <a:off x="4609961" y="2291530"/>
              <a:ext cx="45983" cy="19508"/>
            </a:xfrm>
            <a:custGeom>
              <a:avLst/>
              <a:gdLst/>
              <a:ahLst/>
              <a:cxnLst/>
              <a:rect l="l" t="t" r="r" b="b"/>
              <a:pathLst>
                <a:path w="594" h="252" extrusionOk="0">
                  <a:moveTo>
                    <a:pt x="23" y="0"/>
                  </a:moveTo>
                  <a:cubicBezTo>
                    <a:pt x="0" y="23"/>
                    <a:pt x="0" y="68"/>
                    <a:pt x="0" y="91"/>
                  </a:cubicBezTo>
                  <a:cubicBezTo>
                    <a:pt x="68" y="91"/>
                    <a:pt x="114" y="91"/>
                    <a:pt x="160" y="114"/>
                  </a:cubicBezTo>
                  <a:cubicBezTo>
                    <a:pt x="320" y="137"/>
                    <a:pt x="457" y="183"/>
                    <a:pt x="593" y="251"/>
                  </a:cubicBezTo>
                  <a:cubicBezTo>
                    <a:pt x="593" y="228"/>
                    <a:pt x="593" y="183"/>
                    <a:pt x="593" y="160"/>
                  </a:cubicBezTo>
                  <a:cubicBezTo>
                    <a:pt x="411" y="68"/>
                    <a:pt x="228"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6"/>
            <p:cNvSpPr/>
            <p:nvPr/>
          </p:nvSpPr>
          <p:spPr>
            <a:xfrm>
              <a:off x="4724762" y="2708468"/>
              <a:ext cx="37158" cy="93747"/>
            </a:xfrm>
            <a:custGeom>
              <a:avLst/>
              <a:gdLst/>
              <a:ahLst/>
              <a:cxnLst/>
              <a:rect l="l" t="t" r="r" b="b"/>
              <a:pathLst>
                <a:path w="480" h="1211" extrusionOk="0">
                  <a:moveTo>
                    <a:pt x="480" y="1"/>
                  </a:moveTo>
                  <a:cubicBezTo>
                    <a:pt x="434" y="46"/>
                    <a:pt x="412" y="69"/>
                    <a:pt x="366" y="115"/>
                  </a:cubicBezTo>
                  <a:cubicBezTo>
                    <a:pt x="275" y="480"/>
                    <a:pt x="138" y="845"/>
                    <a:pt x="1" y="1211"/>
                  </a:cubicBezTo>
                  <a:cubicBezTo>
                    <a:pt x="46" y="1165"/>
                    <a:pt x="92" y="1119"/>
                    <a:pt x="138" y="1074"/>
                  </a:cubicBezTo>
                  <a:cubicBezTo>
                    <a:pt x="275" y="731"/>
                    <a:pt x="389" y="366"/>
                    <a:pt x="4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6"/>
            <p:cNvSpPr/>
            <p:nvPr/>
          </p:nvSpPr>
          <p:spPr>
            <a:xfrm>
              <a:off x="4410239" y="2438148"/>
              <a:ext cx="33674" cy="68975"/>
            </a:xfrm>
            <a:custGeom>
              <a:avLst/>
              <a:gdLst/>
              <a:ahLst/>
              <a:cxnLst/>
              <a:rect l="l" t="t" r="r" b="b"/>
              <a:pathLst>
                <a:path w="435" h="891" extrusionOk="0">
                  <a:moveTo>
                    <a:pt x="366" y="1"/>
                  </a:moveTo>
                  <a:cubicBezTo>
                    <a:pt x="229" y="274"/>
                    <a:pt x="115" y="548"/>
                    <a:pt x="1" y="822"/>
                  </a:cubicBezTo>
                  <a:cubicBezTo>
                    <a:pt x="24" y="845"/>
                    <a:pt x="46" y="868"/>
                    <a:pt x="46" y="891"/>
                  </a:cubicBezTo>
                  <a:cubicBezTo>
                    <a:pt x="161" y="640"/>
                    <a:pt x="297" y="366"/>
                    <a:pt x="434" y="115"/>
                  </a:cubicBezTo>
                  <a:cubicBezTo>
                    <a:pt x="412" y="69"/>
                    <a:pt x="389" y="46"/>
                    <a:pt x="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6"/>
            <p:cNvSpPr/>
            <p:nvPr/>
          </p:nvSpPr>
          <p:spPr>
            <a:xfrm>
              <a:off x="4295438" y="2726196"/>
              <a:ext cx="26552" cy="45983"/>
            </a:xfrm>
            <a:custGeom>
              <a:avLst/>
              <a:gdLst/>
              <a:ahLst/>
              <a:cxnLst/>
              <a:rect l="l" t="t" r="r" b="b"/>
              <a:pathLst>
                <a:path w="343" h="594" extrusionOk="0">
                  <a:moveTo>
                    <a:pt x="251" y="0"/>
                  </a:moveTo>
                  <a:cubicBezTo>
                    <a:pt x="160" y="183"/>
                    <a:pt x="91" y="342"/>
                    <a:pt x="0" y="525"/>
                  </a:cubicBezTo>
                  <a:cubicBezTo>
                    <a:pt x="23" y="548"/>
                    <a:pt x="46" y="571"/>
                    <a:pt x="69" y="593"/>
                  </a:cubicBezTo>
                  <a:cubicBezTo>
                    <a:pt x="160" y="411"/>
                    <a:pt x="251" y="228"/>
                    <a:pt x="342" y="46"/>
                  </a:cubicBezTo>
                  <a:cubicBezTo>
                    <a:pt x="297" y="23"/>
                    <a:pt x="27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6"/>
            <p:cNvSpPr/>
            <p:nvPr/>
          </p:nvSpPr>
          <p:spPr>
            <a:xfrm>
              <a:off x="4383765" y="2796872"/>
              <a:ext cx="28333" cy="45983"/>
            </a:xfrm>
            <a:custGeom>
              <a:avLst/>
              <a:gdLst/>
              <a:ahLst/>
              <a:cxnLst/>
              <a:rect l="l" t="t" r="r" b="b"/>
              <a:pathLst>
                <a:path w="366" h="594" extrusionOk="0">
                  <a:moveTo>
                    <a:pt x="320" y="0"/>
                  </a:moveTo>
                  <a:cubicBezTo>
                    <a:pt x="206" y="183"/>
                    <a:pt x="115" y="365"/>
                    <a:pt x="0" y="548"/>
                  </a:cubicBezTo>
                  <a:cubicBezTo>
                    <a:pt x="23" y="571"/>
                    <a:pt x="46" y="593"/>
                    <a:pt x="69" y="593"/>
                  </a:cubicBezTo>
                  <a:cubicBezTo>
                    <a:pt x="160" y="411"/>
                    <a:pt x="274" y="228"/>
                    <a:pt x="366" y="46"/>
                  </a:cubicBezTo>
                  <a:cubicBezTo>
                    <a:pt x="366" y="46"/>
                    <a:pt x="343" y="23"/>
                    <a:pt x="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6"/>
            <p:cNvSpPr/>
            <p:nvPr/>
          </p:nvSpPr>
          <p:spPr>
            <a:xfrm>
              <a:off x="4472091" y="2651958"/>
              <a:ext cx="72536" cy="65414"/>
            </a:xfrm>
            <a:custGeom>
              <a:avLst/>
              <a:gdLst/>
              <a:ahLst/>
              <a:cxnLst/>
              <a:rect l="l" t="t" r="r" b="b"/>
              <a:pathLst>
                <a:path w="937" h="845" extrusionOk="0">
                  <a:moveTo>
                    <a:pt x="891" y="0"/>
                  </a:moveTo>
                  <a:cubicBezTo>
                    <a:pt x="571" y="114"/>
                    <a:pt x="252" y="434"/>
                    <a:pt x="1" y="731"/>
                  </a:cubicBezTo>
                  <a:lnTo>
                    <a:pt x="1" y="845"/>
                  </a:lnTo>
                  <a:cubicBezTo>
                    <a:pt x="206" y="617"/>
                    <a:pt x="412" y="411"/>
                    <a:pt x="663" y="251"/>
                  </a:cubicBezTo>
                  <a:cubicBezTo>
                    <a:pt x="731" y="206"/>
                    <a:pt x="845" y="137"/>
                    <a:pt x="936" y="114"/>
                  </a:cubicBezTo>
                  <a:cubicBezTo>
                    <a:pt x="914" y="69"/>
                    <a:pt x="914" y="46"/>
                    <a:pt x="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6"/>
            <p:cNvSpPr/>
            <p:nvPr/>
          </p:nvSpPr>
          <p:spPr>
            <a:xfrm>
              <a:off x="4495082" y="2650177"/>
              <a:ext cx="132608" cy="305779"/>
            </a:xfrm>
            <a:custGeom>
              <a:avLst/>
              <a:gdLst/>
              <a:ahLst/>
              <a:cxnLst/>
              <a:rect l="l" t="t" r="r" b="b"/>
              <a:pathLst>
                <a:path w="1713" h="3950" extrusionOk="0">
                  <a:moveTo>
                    <a:pt x="913" y="1"/>
                  </a:moveTo>
                  <a:cubicBezTo>
                    <a:pt x="913" y="23"/>
                    <a:pt x="913" y="69"/>
                    <a:pt x="913" y="92"/>
                  </a:cubicBezTo>
                  <a:cubicBezTo>
                    <a:pt x="1005" y="92"/>
                    <a:pt x="1119" y="160"/>
                    <a:pt x="1210" y="274"/>
                  </a:cubicBezTo>
                  <a:cubicBezTo>
                    <a:pt x="1416" y="548"/>
                    <a:pt x="1393" y="1005"/>
                    <a:pt x="1393" y="1347"/>
                  </a:cubicBezTo>
                  <a:cubicBezTo>
                    <a:pt x="1324" y="2352"/>
                    <a:pt x="685" y="3150"/>
                    <a:pt x="0" y="3858"/>
                  </a:cubicBezTo>
                  <a:cubicBezTo>
                    <a:pt x="0" y="3881"/>
                    <a:pt x="0" y="3926"/>
                    <a:pt x="23" y="3949"/>
                  </a:cubicBezTo>
                  <a:cubicBezTo>
                    <a:pt x="548" y="3447"/>
                    <a:pt x="1005" y="2877"/>
                    <a:pt x="1279" y="2169"/>
                  </a:cubicBezTo>
                  <a:cubicBezTo>
                    <a:pt x="1484" y="1667"/>
                    <a:pt x="1712" y="297"/>
                    <a:pt x="1050" y="23"/>
                  </a:cubicBezTo>
                  <a:cubicBezTo>
                    <a:pt x="1005" y="23"/>
                    <a:pt x="959" y="1"/>
                    <a:pt x="9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6"/>
            <p:cNvSpPr/>
            <p:nvPr/>
          </p:nvSpPr>
          <p:spPr>
            <a:xfrm>
              <a:off x="4760139" y="2978866"/>
              <a:ext cx="44203" cy="77800"/>
            </a:xfrm>
            <a:custGeom>
              <a:avLst/>
              <a:gdLst/>
              <a:ahLst/>
              <a:cxnLst/>
              <a:rect l="l" t="t" r="r" b="b"/>
              <a:pathLst>
                <a:path w="571" h="1005" extrusionOk="0">
                  <a:moveTo>
                    <a:pt x="571" y="0"/>
                  </a:moveTo>
                  <a:cubicBezTo>
                    <a:pt x="525" y="23"/>
                    <a:pt x="502" y="23"/>
                    <a:pt x="457" y="46"/>
                  </a:cubicBezTo>
                  <a:cubicBezTo>
                    <a:pt x="297" y="365"/>
                    <a:pt x="160" y="685"/>
                    <a:pt x="0" y="1004"/>
                  </a:cubicBezTo>
                  <a:cubicBezTo>
                    <a:pt x="46" y="1004"/>
                    <a:pt x="69" y="982"/>
                    <a:pt x="114" y="959"/>
                  </a:cubicBezTo>
                  <a:cubicBezTo>
                    <a:pt x="251" y="639"/>
                    <a:pt x="411" y="32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6"/>
            <p:cNvSpPr/>
            <p:nvPr/>
          </p:nvSpPr>
          <p:spPr>
            <a:xfrm>
              <a:off x="4922703" y="2894024"/>
              <a:ext cx="33597" cy="61930"/>
            </a:xfrm>
            <a:custGeom>
              <a:avLst/>
              <a:gdLst/>
              <a:ahLst/>
              <a:cxnLst/>
              <a:rect l="l" t="t" r="r" b="b"/>
              <a:pathLst>
                <a:path w="434" h="800" extrusionOk="0">
                  <a:moveTo>
                    <a:pt x="434" y="0"/>
                  </a:moveTo>
                  <a:lnTo>
                    <a:pt x="434" y="0"/>
                  </a:lnTo>
                  <a:cubicBezTo>
                    <a:pt x="388" y="23"/>
                    <a:pt x="342" y="46"/>
                    <a:pt x="320" y="69"/>
                  </a:cubicBezTo>
                  <a:cubicBezTo>
                    <a:pt x="206" y="320"/>
                    <a:pt x="114" y="571"/>
                    <a:pt x="0" y="799"/>
                  </a:cubicBezTo>
                  <a:cubicBezTo>
                    <a:pt x="46" y="776"/>
                    <a:pt x="91" y="731"/>
                    <a:pt x="137" y="708"/>
                  </a:cubicBezTo>
                  <a:cubicBezTo>
                    <a:pt x="228" y="480"/>
                    <a:pt x="342" y="229"/>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6"/>
            <p:cNvSpPr/>
            <p:nvPr/>
          </p:nvSpPr>
          <p:spPr>
            <a:xfrm rot="10800000">
              <a:off x="4455679" y="4503662"/>
              <a:ext cx="105378" cy="530574"/>
            </a:xfrm>
            <a:custGeom>
              <a:avLst/>
              <a:gdLst/>
              <a:ahLst/>
              <a:cxnLst/>
              <a:rect l="l" t="t" r="r" b="b"/>
              <a:pathLst>
                <a:path w="2489" h="12532" extrusionOk="0">
                  <a:moveTo>
                    <a:pt x="2260" y="0"/>
                  </a:moveTo>
                  <a:lnTo>
                    <a:pt x="2032" y="23"/>
                  </a:lnTo>
                  <a:cubicBezTo>
                    <a:pt x="2124" y="1073"/>
                    <a:pt x="2169" y="2123"/>
                    <a:pt x="2146" y="3173"/>
                  </a:cubicBezTo>
                  <a:cubicBezTo>
                    <a:pt x="2124" y="4223"/>
                    <a:pt x="2055" y="5273"/>
                    <a:pt x="1895" y="6323"/>
                  </a:cubicBezTo>
                  <a:cubicBezTo>
                    <a:pt x="1758" y="7373"/>
                    <a:pt x="1553" y="8400"/>
                    <a:pt x="1279" y="9404"/>
                  </a:cubicBezTo>
                  <a:cubicBezTo>
                    <a:pt x="1119" y="9907"/>
                    <a:pt x="959" y="10386"/>
                    <a:pt x="754" y="10865"/>
                  </a:cubicBezTo>
                  <a:cubicBezTo>
                    <a:pt x="640" y="11093"/>
                    <a:pt x="526" y="11322"/>
                    <a:pt x="412" y="11527"/>
                  </a:cubicBezTo>
                  <a:cubicBezTo>
                    <a:pt x="343" y="11618"/>
                    <a:pt x="275" y="11710"/>
                    <a:pt x="206" y="11801"/>
                  </a:cubicBezTo>
                  <a:cubicBezTo>
                    <a:pt x="115" y="11869"/>
                    <a:pt x="46" y="11915"/>
                    <a:pt x="1" y="11938"/>
                  </a:cubicBezTo>
                  <a:lnTo>
                    <a:pt x="229" y="12531"/>
                  </a:lnTo>
                  <a:cubicBezTo>
                    <a:pt x="434" y="12463"/>
                    <a:pt x="549" y="12326"/>
                    <a:pt x="663" y="12212"/>
                  </a:cubicBezTo>
                  <a:cubicBezTo>
                    <a:pt x="777" y="12098"/>
                    <a:pt x="845" y="11961"/>
                    <a:pt x="937" y="11847"/>
                  </a:cubicBezTo>
                  <a:cubicBezTo>
                    <a:pt x="1074" y="11596"/>
                    <a:pt x="1188" y="11345"/>
                    <a:pt x="1302" y="11093"/>
                  </a:cubicBezTo>
                  <a:cubicBezTo>
                    <a:pt x="1507" y="10568"/>
                    <a:pt x="1667" y="10066"/>
                    <a:pt x="1781" y="9541"/>
                  </a:cubicBezTo>
                  <a:cubicBezTo>
                    <a:pt x="2055" y="8491"/>
                    <a:pt x="2215" y="7441"/>
                    <a:pt x="2329" y="6369"/>
                  </a:cubicBezTo>
                  <a:cubicBezTo>
                    <a:pt x="2443" y="5319"/>
                    <a:pt x="2489" y="4246"/>
                    <a:pt x="2466" y="3173"/>
                  </a:cubicBezTo>
                  <a:cubicBezTo>
                    <a:pt x="2466" y="2123"/>
                    <a:pt x="2375" y="1050"/>
                    <a:pt x="2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6"/>
            <p:cNvSpPr/>
            <p:nvPr/>
          </p:nvSpPr>
          <p:spPr>
            <a:xfrm rot="10800000">
              <a:off x="4570843" y="4521428"/>
              <a:ext cx="345008" cy="376931"/>
            </a:xfrm>
            <a:custGeom>
              <a:avLst/>
              <a:gdLst/>
              <a:ahLst/>
              <a:cxnLst/>
              <a:rect l="l" t="t" r="r" b="b"/>
              <a:pathLst>
                <a:path w="8149" h="8903" extrusionOk="0">
                  <a:moveTo>
                    <a:pt x="137" y="1"/>
                  </a:moveTo>
                  <a:lnTo>
                    <a:pt x="0" y="183"/>
                  </a:lnTo>
                  <a:cubicBezTo>
                    <a:pt x="799" y="754"/>
                    <a:pt x="1575" y="1347"/>
                    <a:pt x="2306" y="2009"/>
                  </a:cubicBezTo>
                  <a:cubicBezTo>
                    <a:pt x="3013" y="2648"/>
                    <a:pt x="3721" y="3333"/>
                    <a:pt x="4360" y="4064"/>
                  </a:cubicBezTo>
                  <a:cubicBezTo>
                    <a:pt x="5615" y="5524"/>
                    <a:pt x="6711" y="7145"/>
                    <a:pt x="7464" y="8903"/>
                  </a:cubicBezTo>
                  <a:lnTo>
                    <a:pt x="8149" y="8583"/>
                  </a:lnTo>
                  <a:cubicBezTo>
                    <a:pt x="7259" y="6780"/>
                    <a:pt x="6072" y="5159"/>
                    <a:pt x="4702" y="3744"/>
                  </a:cubicBezTo>
                  <a:cubicBezTo>
                    <a:pt x="4018" y="3014"/>
                    <a:pt x="3287" y="2352"/>
                    <a:pt x="2534" y="1735"/>
                  </a:cubicBezTo>
                  <a:cubicBezTo>
                    <a:pt x="1758" y="1119"/>
                    <a:pt x="959" y="549"/>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6"/>
            <p:cNvSpPr/>
            <p:nvPr/>
          </p:nvSpPr>
          <p:spPr>
            <a:xfrm rot="10800000">
              <a:off x="4481135" y="4694559"/>
              <a:ext cx="129307" cy="250329"/>
            </a:xfrm>
            <a:custGeom>
              <a:avLst/>
              <a:gdLst/>
              <a:ahLst/>
              <a:cxnLst/>
              <a:rect l="l" t="t" r="r" b="b"/>
              <a:pathLst>
                <a:path w="4292" h="8309" extrusionOk="0">
                  <a:moveTo>
                    <a:pt x="274" y="0"/>
                  </a:moveTo>
                  <a:lnTo>
                    <a:pt x="0" y="46"/>
                  </a:lnTo>
                  <a:cubicBezTo>
                    <a:pt x="137" y="822"/>
                    <a:pt x="274" y="1621"/>
                    <a:pt x="457" y="2397"/>
                  </a:cubicBezTo>
                  <a:lnTo>
                    <a:pt x="571" y="2968"/>
                  </a:lnTo>
                  <a:lnTo>
                    <a:pt x="730" y="3561"/>
                  </a:lnTo>
                  <a:cubicBezTo>
                    <a:pt x="776" y="3744"/>
                    <a:pt x="845" y="3949"/>
                    <a:pt x="890" y="4132"/>
                  </a:cubicBezTo>
                  <a:lnTo>
                    <a:pt x="1073" y="4702"/>
                  </a:lnTo>
                  <a:cubicBezTo>
                    <a:pt x="1210" y="5090"/>
                    <a:pt x="1370" y="5456"/>
                    <a:pt x="1529" y="5821"/>
                  </a:cubicBezTo>
                  <a:cubicBezTo>
                    <a:pt x="1689" y="6186"/>
                    <a:pt x="1872" y="6574"/>
                    <a:pt x="2100" y="6916"/>
                  </a:cubicBezTo>
                  <a:cubicBezTo>
                    <a:pt x="2328" y="7259"/>
                    <a:pt x="2602" y="7578"/>
                    <a:pt x="2945" y="7875"/>
                  </a:cubicBezTo>
                  <a:cubicBezTo>
                    <a:pt x="3036" y="7921"/>
                    <a:pt x="3104" y="8012"/>
                    <a:pt x="3218" y="8058"/>
                  </a:cubicBezTo>
                  <a:cubicBezTo>
                    <a:pt x="3310" y="8103"/>
                    <a:pt x="3401" y="8172"/>
                    <a:pt x="3515" y="8217"/>
                  </a:cubicBezTo>
                  <a:lnTo>
                    <a:pt x="3698" y="8263"/>
                  </a:lnTo>
                  <a:cubicBezTo>
                    <a:pt x="3743" y="8286"/>
                    <a:pt x="3812" y="8286"/>
                    <a:pt x="3880" y="8309"/>
                  </a:cubicBezTo>
                  <a:lnTo>
                    <a:pt x="4177" y="8309"/>
                  </a:lnTo>
                  <a:cubicBezTo>
                    <a:pt x="4200" y="8309"/>
                    <a:pt x="4246" y="8309"/>
                    <a:pt x="4291" y="8286"/>
                  </a:cubicBezTo>
                  <a:lnTo>
                    <a:pt x="4109" y="7715"/>
                  </a:lnTo>
                  <a:lnTo>
                    <a:pt x="3949" y="7715"/>
                  </a:lnTo>
                  <a:cubicBezTo>
                    <a:pt x="3903" y="7715"/>
                    <a:pt x="3858" y="7715"/>
                    <a:pt x="3835" y="7692"/>
                  </a:cubicBezTo>
                  <a:lnTo>
                    <a:pt x="3721" y="7670"/>
                  </a:lnTo>
                  <a:cubicBezTo>
                    <a:pt x="3652" y="7647"/>
                    <a:pt x="3561" y="7601"/>
                    <a:pt x="3492" y="7556"/>
                  </a:cubicBezTo>
                  <a:cubicBezTo>
                    <a:pt x="3424" y="7533"/>
                    <a:pt x="3355" y="7464"/>
                    <a:pt x="3287" y="7419"/>
                  </a:cubicBezTo>
                  <a:cubicBezTo>
                    <a:pt x="2990" y="7213"/>
                    <a:pt x="2739" y="6939"/>
                    <a:pt x="2534" y="6620"/>
                  </a:cubicBezTo>
                  <a:cubicBezTo>
                    <a:pt x="2305" y="6300"/>
                    <a:pt x="2123" y="5958"/>
                    <a:pt x="1940" y="5638"/>
                  </a:cubicBezTo>
                  <a:cubicBezTo>
                    <a:pt x="1803" y="5273"/>
                    <a:pt x="1621" y="4931"/>
                    <a:pt x="1484" y="4565"/>
                  </a:cubicBezTo>
                  <a:lnTo>
                    <a:pt x="1278" y="3995"/>
                  </a:lnTo>
                  <a:cubicBezTo>
                    <a:pt x="1233" y="3812"/>
                    <a:pt x="1164" y="3630"/>
                    <a:pt x="1119" y="3447"/>
                  </a:cubicBezTo>
                  <a:lnTo>
                    <a:pt x="936" y="2876"/>
                  </a:lnTo>
                  <a:lnTo>
                    <a:pt x="799" y="2306"/>
                  </a:lnTo>
                  <a:cubicBezTo>
                    <a:pt x="571" y="1553"/>
                    <a:pt x="434" y="776"/>
                    <a:pt x="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6"/>
            <p:cNvSpPr/>
            <p:nvPr/>
          </p:nvSpPr>
          <p:spPr>
            <a:xfrm rot="-10080451" flipH="1">
              <a:off x="4362422" y="4574671"/>
              <a:ext cx="129307" cy="250330"/>
            </a:xfrm>
            <a:custGeom>
              <a:avLst/>
              <a:gdLst/>
              <a:ahLst/>
              <a:cxnLst/>
              <a:rect l="l" t="t" r="r" b="b"/>
              <a:pathLst>
                <a:path w="4292" h="8309" extrusionOk="0">
                  <a:moveTo>
                    <a:pt x="274" y="0"/>
                  </a:moveTo>
                  <a:lnTo>
                    <a:pt x="0" y="46"/>
                  </a:lnTo>
                  <a:cubicBezTo>
                    <a:pt x="137" y="822"/>
                    <a:pt x="274" y="1621"/>
                    <a:pt x="457" y="2397"/>
                  </a:cubicBezTo>
                  <a:lnTo>
                    <a:pt x="571" y="2968"/>
                  </a:lnTo>
                  <a:lnTo>
                    <a:pt x="730" y="3561"/>
                  </a:lnTo>
                  <a:cubicBezTo>
                    <a:pt x="776" y="3744"/>
                    <a:pt x="845" y="3949"/>
                    <a:pt x="890" y="4132"/>
                  </a:cubicBezTo>
                  <a:lnTo>
                    <a:pt x="1073" y="4702"/>
                  </a:lnTo>
                  <a:cubicBezTo>
                    <a:pt x="1210" y="5090"/>
                    <a:pt x="1370" y="5456"/>
                    <a:pt x="1529" y="5821"/>
                  </a:cubicBezTo>
                  <a:cubicBezTo>
                    <a:pt x="1689" y="6186"/>
                    <a:pt x="1872" y="6574"/>
                    <a:pt x="2100" y="6916"/>
                  </a:cubicBezTo>
                  <a:cubicBezTo>
                    <a:pt x="2328" y="7259"/>
                    <a:pt x="2602" y="7578"/>
                    <a:pt x="2945" y="7875"/>
                  </a:cubicBezTo>
                  <a:cubicBezTo>
                    <a:pt x="3036" y="7921"/>
                    <a:pt x="3104" y="8012"/>
                    <a:pt x="3218" y="8058"/>
                  </a:cubicBezTo>
                  <a:cubicBezTo>
                    <a:pt x="3310" y="8103"/>
                    <a:pt x="3401" y="8172"/>
                    <a:pt x="3515" y="8217"/>
                  </a:cubicBezTo>
                  <a:lnTo>
                    <a:pt x="3698" y="8263"/>
                  </a:lnTo>
                  <a:cubicBezTo>
                    <a:pt x="3743" y="8286"/>
                    <a:pt x="3812" y="8286"/>
                    <a:pt x="3880" y="8309"/>
                  </a:cubicBezTo>
                  <a:lnTo>
                    <a:pt x="4177" y="8309"/>
                  </a:lnTo>
                  <a:cubicBezTo>
                    <a:pt x="4200" y="8309"/>
                    <a:pt x="4246" y="8309"/>
                    <a:pt x="4291" y="8286"/>
                  </a:cubicBezTo>
                  <a:lnTo>
                    <a:pt x="4109" y="7715"/>
                  </a:lnTo>
                  <a:lnTo>
                    <a:pt x="3949" y="7715"/>
                  </a:lnTo>
                  <a:cubicBezTo>
                    <a:pt x="3903" y="7715"/>
                    <a:pt x="3858" y="7715"/>
                    <a:pt x="3835" y="7692"/>
                  </a:cubicBezTo>
                  <a:lnTo>
                    <a:pt x="3721" y="7670"/>
                  </a:lnTo>
                  <a:cubicBezTo>
                    <a:pt x="3652" y="7647"/>
                    <a:pt x="3561" y="7601"/>
                    <a:pt x="3492" y="7556"/>
                  </a:cubicBezTo>
                  <a:cubicBezTo>
                    <a:pt x="3424" y="7533"/>
                    <a:pt x="3355" y="7464"/>
                    <a:pt x="3287" y="7419"/>
                  </a:cubicBezTo>
                  <a:cubicBezTo>
                    <a:pt x="2990" y="7213"/>
                    <a:pt x="2739" y="6939"/>
                    <a:pt x="2534" y="6620"/>
                  </a:cubicBezTo>
                  <a:cubicBezTo>
                    <a:pt x="2305" y="6300"/>
                    <a:pt x="2123" y="5958"/>
                    <a:pt x="1940" y="5638"/>
                  </a:cubicBezTo>
                  <a:cubicBezTo>
                    <a:pt x="1803" y="5273"/>
                    <a:pt x="1621" y="4931"/>
                    <a:pt x="1484" y="4565"/>
                  </a:cubicBezTo>
                  <a:lnTo>
                    <a:pt x="1278" y="3995"/>
                  </a:lnTo>
                  <a:cubicBezTo>
                    <a:pt x="1233" y="3812"/>
                    <a:pt x="1164" y="3630"/>
                    <a:pt x="1119" y="3447"/>
                  </a:cubicBezTo>
                  <a:lnTo>
                    <a:pt x="936" y="2876"/>
                  </a:lnTo>
                  <a:lnTo>
                    <a:pt x="799" y="2306"/>
                  </a:lnTo>
                  <a:cubicBezTo>
                    <a:pt x="571" y="1553"/>
                    <a:pt x="434" y="776"/>
                    <a:pt x="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6"/>
            <p:cNvSpPr/>
            <p:nvPr/>
          </p:nvSpPr>
          <p:spPr>
            <a:xfrm rot="8100000">
              <a:off x="4734342" y="4594986"/>
              <a:ext cx="129317" cy="250349"/>
            </a:xfrm>
            <a:custGeom>
              <a:avLst/>
              <a:gdLst/>
              <a:ahLst/>
              <a:cxnLst/>
              <a:rect l="l" t="t" r="r" b="b"/>
              <a:pathLst>
                <a:path w="4292" h="8309" extrusionOk="0">
                  <a:moveTo>
                    <a:pt x="274" y="0"/>
                  </a:moveTo>
                  <a:lnTo>
                    <a:pt x="0" y="46"/>
                  </a:lnTo>
                  <a:cubicBezTo>
                    <a:pt x="137" y="822"/>
                    <a:pt x="274" y="1621"/>
                    <a:pt x="457" y="2397"/>
                  </a:cubicBezTo>
                  <a:lnTo>
                    <a:pt x="571" y="2968"/>
                  </a:lnTo>
                  <a:lnTo>
                    <a:pt x="730" y="3561"/>
                  </a:lnTo>
                  <a:cubicBezTo>
                    <a:pt x="776" y="3744"/>
                    <a:pt x="845" y="3949"/>
                    <a:pt x="890" y="4132"/>
                  </a:cubicBezTo>
                  <a:lnTo>
                    <a:pt x="1073" y="4702"/>
                  </a:lnTo>
                  <a:cubicBezTo>
                    <a:pt x="1210" y="5090"/>
                    <a:pt x="1370" y="5456"/>
                    <a:pt x="1529" y="5821"/>
                  </a:cubicBezTo>
                  <a:cubicBezTo>
                    <a:pt x="1689" y="6186"/>
                    <a:pt x="1872" y="6574"/>
                    <a:pt x="2100" y="6916"/>
                  </a:cubicBezTo>
                  <a:cubicBezTo>
                    <a:pt x="2328" y="7259"/>
                    <a:pt x="2602" y="7578"/>
                    <a:pt x="2945" y="7875"/>
                  </a:cubicBezTo>
                  <a:cubicBezTo>
                    <a:pt x="3036" y="7921"/>
                    <a:pt x="3104" y="8012"/>
                    <a:pt x="3218" y="8058"/>
                  </a:cubicBezTo>
                  <a:cubicBezTo>
                    <a:pt x="3310" y="8103"/>
                    <a:pt x="3401" y="8172"/>
                    <a:pt x="3515" y="8217"/>
                  </a:cubicBezTo>
                  <a:lnTo>
                    <a:pt x="3698" y="8263"/>
                  </a:lnTo>
                  <a:cubicBezTo>
                    <a:pt x="3743" y="8286"/>
                    <a:pt x="3812" y="8286"/>
                    <a:pt x="3880" y="8309"/>
                  </a:cubicBezTo>
                  <a:lnTo>
                    <a:pt x="4177" y="8309"/>
                  </a:lnTo>
                  <a:cubicBezTo>
                    <a:pt x="4200" y="8309"/>
                    <a:pt x="4246" y="8309"/>
                    <a:pt x="4291" y="8286"/>
                  </a:cubicBezTo>
                  <a:lnTo>
                    <a:pt x="4109" y="7715"/>
                  </a:lnTo>
                  <a:lnTo>
                    <a:pt x="3949" y="7715"/>
                  </a:lnTo>
                  <a:cubicBezTo>
                    <a:pt x="3903" y="7715"/>
                    <a:pt x="3858" y="7715"/>
                    <a:pt x="3835" y="7692"/>
                  </a:cubicBezTo>
                  <a:lnTo>
                    <a:pt x="3721" y="7670"/>
                  </a:lnTo>
                  <a:cubicBezTo>
                    <a:pt x="3652" y="7647"/>
                    <a:pt x="3561" y="7601"/>
                    <a:pt x="3492" y="7556"/>
                  </a:cubicBezTo>
                  <a:cubicBezTo>
                    <a:pt x="3424" y="7533"/>
                    <a:pt x="3355" y="7464"/>
                    <a:pt x="3287" y="7419"/>
                  </a:cubicBezTo>
                  <a:cubicBezTo>
                    <a:pt x="2990" y="7213"/>
                    <a:pt x="2739" y="6939"/>
                    <a:pt x="2534" y="6620"/>
                  </a:cubicBezTo>
                  <a:cubicBezTo>
                    <a:pt x="2305" y="6300"/>
                    <a:pt x="2123" y="5958"/>
                    <a:pt x="1940" y="5638"/>
                  </a:cubicBezTo>
                  <a:cubicBezTo>
                    <a:pt x="1803" y="5273"/>
                    <a:pt x="1621" y="4931"/>
                    <a:pt x="1484" y="4565"/>
                  </a:cubicBezTo>
                  <a:lnTo>
                    <a:pt x="1278" y="3995"/>
                  </a:lnTo>
                  <a:cubicBezTo>
                    <a:pt x="1233" y="3812"/>
                    <a:pt x="1164" y="3630"/>
                    <a:pt x="1119" y="3447"/>
                  </a:cubicBezTo>
                  <a:lnTo>
                    <a:pt x="936" y="2876"/>
                  </a:lnTo>
                  <a:lnTo>
                    <a:pt x="799" y="2306"/>
                  </a:lnTo>
                  <a:cubicBezTo>
                    <a:pt x="571" y="1553"/>
                    <a:pt x="434" y="776"/>
                    <a:pt x="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6"/>
            <p:cNvSpPr/>
            <p:nvPr/>
          </p:nvSpPr>
          <p:spPr>
            <a:xfrm rot="10250066" flipH="1">
              <a:off x="4700728" y="4787468"/>
              <a:ext cx="97406" cy="188571"/>
            </a:xfrm>
            <a:custGeom>
              <a:avLst/>
              <a:gdLst/>
              <a:ahLst/>
              <a:cxnLst/>
              <a:rect l="l" t="t" r="r" b="b"/>
              <a:pathLst>
                <a:path w="4292" h="8309" extrusionOk="0">
                  <a:moveTo>
                    <a:pt x="274" y="0"/>
                  </a:moveTo>
                  <a:lnTo>
                    <a:pt x="0" y="46"/>
                  </a:lnTo>
                  <a:cubicBezTo>
                    <a:pt x="137" y="822"/>
                    <a:pt x="274" y="1621"/>
                    <a:pt x="457" y="2397"/>
                  </a:cubicBezTo>
                  <a:lnTo>
                    <a:pt x="571" y="2968"/>
                  </a:lnTo>
                  <a:lnTo>
                    <a:pt x="730" y="3561"/>
                  </a:lnTo>
                  <a:cubicBezTo>
                    <a:pt x="776" y="3744"/>
                    <a:pt x="845" y="3949"/>
                    <a:pt x="890" y="4132"/>
                  </a:cubicBezTo>
                  <a:lnTo>
                    <a:pt x="1073" y="4702"/>
                  </a:lnTo>
                  <a:cubicBezTo>
                    <a:pt x="1210" y="5090"/>
                    <a:pt x="1370" y="5456"/>
                    <a:pt x="1529" y="5821"/>
                  </a:cubicBezTo>
                  <a:cubicBezTo>
                    <a:pt x="1689" y="6186"/>
                    <a:pt x="1872" y="6574"/>
                    <a:pt x="2100" y="6916"/>
                  </a:cubicBezTo>
                  <a:cubicBezTo>
                    <a:pt x="2328" y="7259"/>
                    <a:pt x="2602" y="7578"/>
                    <a:pt x="2945" y="7875"/>
                  </a:cubicBezTo>
                  <a:cubicBezTo>
                    <a:pt x="3036" y="7921"/>
                    <a:pt x="3104" y="8012"/>
                    <a:pt x="3218" y="8058"/>
                  </a:cubicBezTo>
                  <a:cubicBezTo>
                    <a:pt x="3310" y="8103"/>
                    <a:pt x="3401" y="8172"/>
                    <a:pt x="3515" y="8217"/>
                  </a:cubicBezTo>
                  <a:lnTo>
                    <a:pt x="3698" y="8263"/>
                  </a:lnTo>
                  <a:cubicBezTo>
                    <a:pt x="3743" y="8286"/>
                    <a:pt x="3812" y="8286"/>
                    <a:pt x="3880" y="8309"/>
                  </a:cubicBezTo>
                  <a:lnTo>
                    <a:pt x="4177" y="8309"/>
                  </a:lnTo>
                  <a:cubicBezTo>
                    <a:pt x="4200" y="8309"/>
                    <a:pt x="4246" y="8309"/>
                    <a:pt x="4291" y="8286"/>
                  </a:cubicBezTo>
                  <a:lnTo>
                    <a:pt x="4109" y="7715"/>
                  </a:lnTo>
                  <a:lnTo>
                    <a:pt x="3949" y="7715"/>
                  </a:lnTo>
                  <a:cubicBezTo>
                    <a:pt x="3903" y="7715"/>
                    <a:pt x="3858" y="7715"/>
                    <a:pt x="3835" y="7692"/>
                  </a:cubicBezTo>
                  <a:lnTo>
                    <a:pt x="3721" y="7670"/>
                  </a:lnTo>
                  <a:cubicBezTo>
                    <a:pt x="3652" y="7647"/>
                    <a:pt x="3561" y="7601"/>
                    <a:pt x="3492" y="7556"/>
                  </a:cubicBezTo>
                  <a:cubicBezTo>
                    <a:pt x="3424" y="7533"/>
                    <a:pt x="3355" y="7464"/>
                    <a:pt x="3287" y="7419"/>
                  </a:cubicBezTo>
                  <a:cubicBezTo>
                    <a:pt x="2990" y="7213"/>
                    <a:pt x="2739" y="6939"/>
                    <a:pt x="2534" y="6620"/>
                  </a:cubicBezTo>
                  <a:cubicBezTo>
                    <a:pt x="2305" y="6300"/>
                    <a:pt x="2123" y="5958"/>
                    <a:pt x="1940" y="5638"/>
                  </a:cubicBezTo>
                  <a:cubicBezTo>
                    <a:pt x="1803" y="5273"/>
                    <a:pt x="1621" y="4931"/>
                    <a:pt x="1484" y="4565"/>
                  </a:cubicBezTo>
                  <a:lnTo>
                    <a:pt x="1278" y="3995"/>
                  </a:lnTo>
                  <a:cubicBezTo>
                    <a:pt x="1233" y="3812"/>
                    <a:pt x="1164" y="3630"/>
                    <a:pt x="1119" y="3447"/>
                  </a:cubicBezTo>
                  <a:lnTo>
                    <a:pt x="936" y="2876"/>
                  </a:lnTo>
                  <a:lnTo>
                    <a:pt x="799" y="2306"/>
                  </a:lnTo>
                  <a:cubicBezTo>
                    <a:pt x="571" y="1553"/>
                    <a:pt x="434" y="776"/>
                    <a:pt x="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6" name="Google Shape;2046;p36"/>
          <p:cNvGrpSpPr/>
          <p:nvPr/>
        </p:nvGrpSpPr>
        <p:grpSpPr>
          <a:xfrm rot="-209551" flipH="1">
            <a:off x="7322396" y="-351064"/>
            <a:ext cx="3461256" cy="5175279"/>
            <a:chOff x="-1485626" y="98700"/>
            <a:chExt cx="3439693" cy="5143549"/>
          </a:xfrm>
        </p:grpSpPr>
        <p:grpSp>
          <p:nvGrpSpPr>
            <p:cNvPr id="2047" name="Google Shape;2047;p36"/>
            <p:cNvGrpSpPr/>
            <p:nvPr/>
          </p:nvGrpSpPr>
          <p:grpSpPr>
            <a:xfrm>
              <a:off x="-1485626" y="98700"/>
              <a:ext cx="3439693" cy="5143549"/>
              <a:chOff x="-1485626" y="98700"/>
              <a:chExt cx="3439693" cy="5143549"/>
            </a:xfrm>
          </p:grpSpPr>
          <p:grpSp>
            <p:nvGrpSpPr>
              <p:cNvPr id="2048" name="Google Shape;2048;p36"/>
              <p:cNvGrpSpPr/>
              <p:nvPr/>
            </p:nvGrpSpPr>
            <p:grpSpPr>
              <a:xfrm>
                <a:off x="-1485626" y="98700"/>
                <a:ext cx="3439693" cy="5143549"/>
                <a:chOff x="7015323" y="2720556"/>
                <a:chExt cx="1319052" cy="1972446"/>
              </a:xfrm>
            </p:grpSpPr>
            <p:sp>
              <p:nvSpPr>
                <p:cNvPr id="2049" name="Google Shape;2049;p36"/>
                <p:cNvSpPr/>
                <p:nvPr/>
              </p:nvSpPr>
              <p:spPr>
                <a:xfrm rot="295376">
                  <a:off x="7040602" y="2925986"/>
                  <a:ext cx="1066050" cy="634977"/>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6"/>
                <p:cNvSpPr/>
                <p:nvPr/>
              </p:nvSpPr>
              <p:spPr>
                <a:xfrm rot="295376">
                  <a:off x="7216769" y="3333295"/>
                  <a:ext cx="687363" cy="158087"/>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6"/>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6"/>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6"/>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54" name="Google Shape;2054;p36"/>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2055" name="Google Shape;2055;p36"/>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2056" name="Google Shape;2056;p36"/>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2057" name="Google Shape;2057;p36"/>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2058" name="Google Shape;2058;p36"/>
            <p:cNvSpPr/>
            <p:nvPr/>
          </p:nvSpPr>
          <p:spPr>
            <a:xfrm rot="295325">
              <a:off x="972763" y="1746868"/>
              <a:ext cx="234597" cy="342021"/>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2059" name="Google Shape;2059;p36"/>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2060" name="Google Shape;2060;p36"/>
          <p:cNvGrpSpPr/>
          <p:nvPr/>
        </p:nvGrpSpPr>
        <p:grpSpPr>
          <a:xfrm flipH="1">
            <a:off x="-1316675" y="4972775"/>
            <a:ext cx="11777241" cy="250425"/>
            <a:chOff x="-1116350" y="4972775"/>
            <a:chExt cx="11777241" cy="250425"/>
          </a:xfrm>
        </p:grpSpPr>
        <p:sp>
          <p:nvSpPr>
            <p:cNvPr id="2061" name="Google Shape;2061;p36"/>
            <p:cNvSpPr/>
            <p:nvPr/>
          </p:nvSpPr>
          <p:spPr>
            <a:xfrm rot="10800000" flipH="1">
              <a:off x="-111635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6"/>
            <p:cNvSpPr/>
            <p:nvPr/>
          </p:nvSpPr>
          <p:spPr>
            <a:xfrm rot="10800000" flipH="1">
              <a:off x="-5603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6"/>
            <p:cNvSpPr/>
            <p:nvPr/>
          </p:nvSpPr>
          <p:spPr>
            <a:xfrm>
              <a:off x="262650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6"/>
            <p:cNvSpPr/>
            <p:nvPr/>
          </p:nvSpPr>
          <p:spPr>
            <a:xfrm>
              <a:off x="480745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6"/>
            <p:cNvSpPr/>
            <p:nvPr/>
          </p:nvSpPr>
          <p:spPr>
            <a:xfrm>
              <a:off x="56589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6" name="Google Shape;2066;p36"/>
          <p:cNvGrpSpPr/>
          <p:nvPr/>
        </p:nvGrpSpPr>
        <p:grpSpPr>
          <a:xfrm>
            <a:off x="7677098" y="4298500"/>
            <a:ext cx="753803" cy="747986"/>
            <a:chOff x="3077000" y="1309400"/>
            <a:chExt cx="588128" cy="583543"/>
          </a:xfrm>
        </p:grpSpPr>
        <p:sp>
          <p:nvSpPr>
            <p:cNvPr id="2067" name="Google Shape;2067;p36"/>
            <p:cNvSpPr/>
            <p:nvPr/>
          </p:nvSpPr>
          <p:spPr>
            <a:xfrm>
              <a:off x="3077000" y="1309400"/>
              <a:ext cx="588128" cy="583543"/>
            </a:xfrm>
            <a:custGeom>
              <a:avLst/>
              <a:gdLst/>
              <a:ahLst/>
              <a:cxnLst/>
              <a:rect l="l" t="t" r="r" b="b"/>
              <a:pathLst>
                <a:path w="15523" h="15402" extrusionOk="0">
                  <a:moveTo>
                    <a:pt x="4836" y="0"/>
                  </a:moveTo>
                  <a:cubicBezTo>
                    <a:pt x="4095" y="0"/>
                    <a:pt x="3372" y="20"/>
                    <a:pt x="2740" y="56"/>
                  </a:cubicBezTo>
                  <a:cubicBezTo>
                    <a:pt x="2443" y="79"/>
                    <a:pt x="1804" y="170"/>
                    <a:pt x="1827" y="376"/>
                  </a:cubicBezTo>
                  <a:cubicBezTo>
                    <a:pt x="1850" y="581"/>
                    <a:pt x="2489" y="1129"/>
                    <a:pt x="2489" y="1129"/>
                  </a:cubicBezTo>
                  <a:cubicBezTo>
                    <a:pt x="2489" y="1129"/>
                    <a:pt x="2032" y="2521"/>
                    <a:pt x="2124" y="2795"/>
                  </a:cubicBezTo>
                  <a:cubicBezTo>
                    <a:pt x="2192" y="3092"/>
                    <a:pt x="2489" y="3822"/>
                    <a:pt x="2489" y="3822"/>
                  </a:cubicBezTo>
                  <a:cubicBezTo>
                    <a:pt x="2489" y="3822"/>
                    <a:pt x="1576" y="6379"/>
                    <a:pt x="1348" y="7566"/>
                  </a:cubicBezTo>
                  <a:cubicBezTo>
                    <a:pt x="1142" y="8753"/>
                    <a:pt x="1142" y="10259"/>
                    <a:pt x="1142" y="10259"/>
                  </a:cubicBezTo>
                  <a:cubicBezTo>
                    <a:pt x="1142" y="10259"/>
                    <a:pt x="594" y="12701"/>
                    <a:pt x="572" y="13203"/>
                  </a:cubicBezTo>
                  <a:cubicBezTo>
                    <a:pt x="549" y="13706"/>
                    <a:pt x="1" y="14071"/>
                    <a:pt x="47" y="14368"/>
                  </a:cubicBezTo>
                  <a:cubicBezTo>
                    <a:pt x="115" y="14641"/>
                    <a:pt x="845" y="14687"/>
                    <a:pt x="1348" y="14984"/>
                  </a:cubicBezTo>
                  <a:cubicBezTo>
                    <a:pt x="1778" y="15208"/>
                    <a:pt x="2391" y="15402"/>
                    <a:pt x="3440" y="15402"/>
                  </a:cubicBezTo>
                  <a:cubicBezTo>
                    <a:pt x="3672" y="15402"/>
                    <a:pt x="3924" y="15393"/>
                    <a:pt x="4201" y="15372"/>
                  </a:cubicBezTo>
                  <a:cubicBezTo>
                    <a:pt x="4711" y="15334"/>
                    <a:pt x="6022" y="15321"/>
                    <a:pt x="7543" y="15321"/>
                  </a:cubicBezTo>
                  <a:cubicBezTo>
                    <a:pt x="10587" y="15321"/>
                    <a:pt x="14472" y="15372"/>
                    <a:pt x="14472" y="15372"/>
                  </a:cubicBezTo>
                  <a:cubicBezTo>
                    <a:pt x="14472" y="15372"/>
                    <a:pt x="15522" y="15212"/>
                    <a:pt x="15476" y="14938"/>
                  </a:cubicBezTo>
                  <a:cubicBezTo>
                    <a:pt x="15408" y="14641"/>
                    <a:pt x="14974" y="14139"/>
                    <a:pt x="14974" y="14139"/>
                  </a:cubicBezTo>
                  <a:cubicBezTo>
                    <a:pt x="14974" y="14139"/>
                    <a:pt x="15431" y="12313"/>
                    <a:pt x="14883" y="10989"/>
                  </a:cubicBezTo>
                  <a:cubicBezTo>
                    <a:pt x="14335" y="9666"/>
                    <a:pt x="14061" y="9004"/>
                    <a:pt x="14061" y="9004"/>
                  </a:cubicBezTo>
                  <a:cubicBezTo>
                    <a:pt x="14061" y="9004"/>
                    <a:pt x="13879" y="7200"/>
                    <a:pt x="13765" y="6447"/>
                  </a:cubicBezTo>
                  <a:cubicBezTo>
                    <a:pt x="13673" y="5694"/>
                    <a:pt x="13240" y="3959"/>
                    <a:pt x="13240" y="3959"/>
                  </a:cubicBezTo>
                  <a:cubicBezTo>
                    <a:pt x="13240" y="3959"/>
                    <a:pt x="13765" y="2932"/>
                    <a:pt x="13765" y="2681"/>
                  </a:cubicBezTo>
                  <a:cubicBezTo>
                    <a:pt x="13765" y="2407"/>
                    <a:pt x="13559" y="1403"/>
                    <a:pt x="13559" y="1403"/>
                  </a:cubicBezTo>
                  <a:cubicBezTo>
                    <a:pt x="13559" y="1403"/>
                    <a:pt x="13787" y="809"/>
                    <a:pt x="13719" y="672"/>
                  </a:cubicBezTo>
                  <a:cubicBezTo>
                    <a:pt x="13698" y="624"/>
                    <a:pt x="13578" y="607"/>
                    <a:pt x="13421" y="607"/>
                  </a:cubicBezTo>
                  <a:cubicBezTo>
                    <a:pt x="13061" y="607"/>
                    <a:pt x="12509" y="695"/>
                    <a:pt x="12509" y="695"/>
                  </a:cubicBezTo>
                  <a:cubicBezTo>
                    <a:pt x="12509" y="695"/>
                    <a:pt x="10752" y="672"/>
                    <a:pt x="9200" y="330"/>
                  </a:cubicBezTo>
                  <a:cubicBezTo>
                    <a:pt x="8151" y="95"/>
                    <a:pt x="6450" y="0"/>
                    <a:pt x="4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6"/>
            <p:cNvSpPr/>
            <p:nvPr/>
          </p:nvSpPr>
          <p:spPr>
            <a:xfrm>
              <a:off x="3185130" y="1318872"/>
              <a:ext cx="385733" cy="46374"/>
            </a:xfrm>
            <a:custGeom>
              <a:avLst/>
              <a:gdLst/>
              <a:ahLst/>
              <a:cxnLst/>
              <a:rect l="l" t="t" r="r" b="b"/>
              <a:pathLst>
                <a:path w="10181" h="1224" extrusionOk="0">
                  <a:moveTo>
                    <a:pt x="1280" y="1"/>
                  </a:moveTo>
                  <a:cubicBezTo>
                    <a:pt x="727" y="1"/>
                    <a:pt x="325" y="22"/>
                    <a:pt x="228" y="80"/>
                  </a:cubicBezTo>
                  <a:cubicBezTo>
                    <a:pt x="0" y="240"/>
                    <a:pt x="799" y="788"/>
                    <a:pt x="2374" y="879"/>
                  </a:cubicBezTo>
                  <a:cubicBezTo>
                    <a:pt x="3972" y="970"/>
                    <a:pt x="5706" y="1130"/>
                    <a:pt x="6597" y="1176"/>
                  </a:cubicBezTo>
                  <a:cubicBezTo>
                    <a:pt x="6922" y="1201"/>
                    <a:pt x="7404" y="1224"/>
                    <a:pt x="7906" y="1224"/>
                  </a:cubicBezTo>
                  <a:cubicBezTo>
                    <a:pt x="8741" y="1224"/>
                    <a:pt x="9629" y="1161"/>
                    <a:pt x="9929" y="947"/>
                  </a:cubicBezTo>
                  <a:cubicBezTo>
                    <a:pt x="10180" y="742"/>
                    <a:pt x="8788" y="879"/>
                    <a:pt x="7669" y="719"/>
                  </a:cubicBezTo>
                  <a:cubicBezTo>
                    <a:pt x="6551" y="537"/>
                    <a:pt x="5592" y="171"/>
                    <a:pt x="3994" y="80"/>
                  </a:cubicBezTo>
                  <a:cubicBezTo>
                    <a:pt x="3072" y="41"/>
                    <a:pt x="2035" y="1"/>
                    <a:pt x="1280" y="1"/>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6"/>
            <p:cNvSpPr/>
            <p:nvPr/>
          </p:nvSpPr>
          <p:spPr>
            <a:xfrm>
              <a:off x="3176454" y="1445569"/>
              <a:ext cx="389218" cy="27696"/>
            </a:xfrm>
            <a:custGeom>
              <a:avLst/>
              <a:gdLst/>
              <a:ahLst/>
              <a:cxnLst/>
              <a:rect l="l" t="t" r="r" b="b"/>
              <a:pathLst>
                <a:path w="10273" h="731" extrusionOk="0">
                  <a:moveTo>
                    <a:pt x="24" y="0"/>
                  </a:moveTo>
                  <a:lnTo>
                    <a:pt x="1" y="69"/>
                  </a:lnTo>
                  <a:cubicBezTo>
                    <a:pt x="24" y="69"/>
                    <a:pt x="1462" y="479"/>
                    <a:pt x="4155" y="685"/>
                  </a:cubicBezTo>
                  <a:cubicBezTo>
                    <a:pt x="4589" y="708"/>
                    <a:pt x="5045" y="730"/>
                    <a:pt x="5502" y="730"/>
                  </a:cubicBezTo>
                  <a:cubicBezTo>
                    <a:pt x="7853" y="730"/>
                    <a:pt x="10227" y="388"/>
                    <a:pt x="10272" y="365"/>
                  </a:cubicBezTo>
                  <a:lnTo>
                    <a:pt x="10249" y="297"/>
                  </a:lnTo>
                  <a:cubicBezTo>
                    <a:pt x="10230" y="297"/>
                    <a:pt x="7899" y="643"/>
                    <a:pt x="5567" y="643"/>
                  </a:cubicBezTo>
                  <a:cubicBezTo>
                    <a:pt x="5089" y="643"/>
                    <a:pt x="4612" y="628"/>
                    <a:pt x="4155" y="594"/>
                  </a:cubicBezTo>
                  <a:cubicBezTo>
                    <a:pt x="1462" y="411"/>
                    <a:pt x="46"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6"/>
            <p:cNvSpPr/>
            <p:nvPr/>
          </p:nvSpPr>
          <p:spPr>
            <a:xfrm>
              <a:off x="3183388" y="1457655"/>
              <a:ext cx="157423" cy="13867"/>
            </a:xfrm>
            <a:custGeom>
              <a:avLst/>
              <a:gdLst/>
              <a:ahLst/>
              <a:cxnLst/>
              <a:rect l="l" t="t" r="r" b="b"/>
              <a:pathLst>
                <a:path w="4155" h="366" extrusionOk="0">
                  <a:moveTo>
                    <a:pt x="0" y="1"/>
                  </a:moveTo>
                  <a:lnTo>
                    <a:pt x="0" y="92"/>
                  </a:lnTo>
                  <a:lnTo>
                    <a:pt x="4155" y="366"/>
                  </a:lnTo>
                  <a:lnTo>
                    <a:pt x="4155" y="29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6"/>
            <p:cNvSpPr/>
            <p:nvPr/>
          </p:nvSpPr>
          <p:spPr>
            <a:xfrm>
              <a:off x="3397868" y="1439507"/>
              <a:ext cx="167804" cy="21634"/>
            </a:xfrm>
            <a:custGeom>
              <a:avLst/>
              <a:gdLst/>
              <a:ahLst/>
              <a:cxnLst/>
              <a:rect l="l" t="t" r="r" b="b"/>
              <a:pathLst>
                <a:path w="4429" h="571" extrusionOk="0">
                  <a:moveTo>
                    <a:pt x="4405" y="0"/>
                  </a:moveTo>
                  <a:cubicBezTo>
                    <a:pt x="2962" y="461"/>
                    <a:pt x="482" y="480"/>
                    <a:pt x="61" y="480"/>
                  </a:cubicBezTo>
                  <a:cubicBezTo>
                    <a:pt x="23" y="480"/>
                    <a:pt x="2" y="480"/>
                    <a:pt x="0" y="480"/>
                  </a:cubicBezTo>
                  <a:lnTo>
                    <a:pt x="0" y="571"/>
                  </a:lnTo>
                  <a:lnTo>
                    <a:pt x="91" y="571"/>
                  </a:lnTo>
                  <a:cubicBezTo>
                    <a:pt x="616" y="571"/>
                    <a:pt x="3013" y="525"/>
                    <a:pt x="4428" y="69"/>
                  </a:cubicBezTo>
                  <a:lnTo>
                    <a:pt x="4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6"/>
            <p:cNvSpPr/>
            <p:nvPr/>
          </p:nvSpPr>
          <p:spPr>
            <a:xfrm>
              <a:off x="3219722" y="1328192"/>
              <a:ext cx="311359" cy="37092"/>
            </a:xfrm>
            <a:custGeom>
              <a:avLst/>
              <a:gdLst/>
              <a:ahLst/>
              <a:cxnLst/>
              <a:rect l="l" t="t" r="r" b="b"/>
              <a:pathLst>
                <a:path w="8218" h="979" extrusionOk="0">
                  <a:moveTo>
                    <a:pt x="2001" y="0"/>
                  </a:moveTo>
                  <a:cubicBezTo>
                    <a:pt x="1524" y="0"/>
                    <a:pt x="1210" y="245"/>
                    <a:pt x="1210" y="245"/>
                  </a:cubicBezTo>
                  <a:cubicBezTo>
                    <a:pt x="1210" y="245"/>
                    <a:pt x="963" y="15"/>
                    <a:pt x="624" y="15"/>
                  </a:cubicBezTo>
                  <a:cubicBezTo>
                    <a:pt x="563" y="15"/>
                    <a:pt x="499" y="22"/>
                    <a:pt x="434" y="39"/>
                  </a:cubicBezTo>
                  <a:cubicBezTo>
                    <a:pt x="206" y="85"/>
                    <a:pt x="69" y="245"/>
                    <a:pt x="0" y="359"/>
                  </a:cubicBezTo>
                  <a:cubicBezTo>
                    <a:pt x="365" y="496"/>
                    <a:pt x="867" y="587"/>
                    <a:pt x="1461" y="633"/>
                  </a:cubicBezTo>
                  <a:cubicBezTo>
                    <a:pt x="3059" y="724"/>
                    <a:pt x="4793" y="884"/>
                    <a:pt x="5684" y="930"/>
                  </a:cubicBezTo>
                  <a:cubicBezTo>
                    <a:pt x="6001" y="954"/>
                    <a:pt x="6475" y="978"/>
                    <a:pt x="6969" y="978"/>
                  </a:cubicBezTo>
                  <a:cubicBezTo>
                    <a:pt x="7399" y="978"/>
                    <a:pt x="7845" y="960"/>
                    <a:pt x="8217" y="907"/>
                  </a:cubicBezTo>
                  <a:cubicBezTo>
                    <a:pt x="7901" y="731"/>
                    <a:pt x="7572" y="677"/>
                    <a:pt x="7286" y="677"/>
                  </a:cubicBezTo>
                  <a:cubicBezTo>
                    <a:pt x="6828" y="677"/>
                    <a:pt x="6482" y="816"/>
                    <a:pt x="6482" y="816"/>
                  </a:cubicBezTo>
                  <a:cubicBezTo>
                    <a:pt x="6482" y="816"/>
                    <a:pt x="6094" y="542"/>
                    <a:pt x="5684" y="496"/>
                  </a:cubicBezTo>
                  <a:cubicBezTo>
                    <a:pt x="5658" y="494"/>
                    <a:pt x="5632" y="494"/>
                    <a:pt x="5607" y="494"/>
                  </a:cubicBezTo>
                  <a:cubicBezTo>
                    <a:pt x="5251" y="494"/>
                    <a:pt x="4953" y="633"/>
                    <a:pt x="4953" y="633"/>
                  </a:cubicBezTo>
                  <a:cubicBezTo>
                    <a:pt x="4953" y="633"/>
                    <a:pt x="4702" y="313"/>
                    <a:pt x="4086" y="199"/>
                  </a:cubicBezTo>
                  <a:cubicBezTo>
                    <a:pt x="3970" y="183"/>
                    <a:pt x="3854" y="176"/>
                    <a:pt x="3743" y="176"/>
                  </a:cubicBezTo>
                  <a:cubicBezTo>
                    <a:pt x="3243" y="176"/>
                    <a:pt x="2830" y="313"/>
                    <a:pt x="2830" y="313"/>
                  </a:cubicBezTo>
                  <a:cubicBezTo>
                    <a:pt x="2830" y="313"/>
                    <a:pt x="2808" y="108"/>
                    <a:pt x="2214" y="17"/>
                  </a:cubicBezTo>
                  <a:cubicBezTo>
                    <a:pt x="2140" y="5"/>
                    <a:pt x="2069" y="0"/>
                    <a:pt x="2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6"/>
            <p:cNvSpPr/>
            <p:nvPr/>
          </p:nvSpPr>
          <p:spPr>
            <a:xfrm>
              <a:off x="3548318" y="1355623"/>
              <a:ext cx="74411" cy="537055"/>
            </a:xfrm>
            <a:custGeom>
              <a:avLst/>
              <a:gdLst/>
              <a:ahLst/>
              <a:cxnLst/>
              <a:rect l="l" t="t" r="r" b="b"/>
              <a:pathLst>
                <a:path w="1964" h="14175" extrusionOk="0">
                  <a:moveTo>
                    <a:pt x="229" y="0"/>
                  </a:moveTo>
                  <a:lnTo>
                    <a:pt x="206" y="69"/>
                  </a:lnTo>
                  <a:cubicBezTo>
                    <a:pt x="206" y="92"/>
                    <a:pt x="366" y="114"/>
                    <a:pt x="412" y="274"/>
                  </a:cubicBezTo>
                  <a:lnTo>
                    <a:pt x="434" y="343"/>
                  </a:lnTo>
                  <a:lnTo>
                    <a:pt x="503" y="320"/>
                  </a:lnTo>
                  <a:lnTo>
                    <a:pt x="480" y="251"/>
                  </a:lnTo>
                  <a:cubicBezTo>
                    <a:pt x="434" y="46"/>
                    <a:pt x="229" y="0"/>
                    <a:pt x="229" y="0"/>
                  </a:cubicBezTo>
                  <a:close/>
                  <a:moveTo>
                    <a:pt x="594" y="639"/>
                  </a:moveTo>
                  <a:lnTo>
                    <a:pt x="526" y="662"/>
                  </a:lnTo>
                  <a:cubicBezTo>
                    <a:pt x="571" y="776"/>
                    <a:pt x="594" y="913"/>
                    <a:pt x="640" y="1050"/>
                  </a:cubicBezTo>
                  <a:lnTo>
                    <a:pt x="708" y="1027"/>
                  </a:lnTo>
                  <a:cubicBezTo>
                    <a:pt x="685" y="890"/>
                    <a:pt x="640" y="753"/>
                    <a:pt x="594" y="639"/>
                  </a:cubicBezTo>
                  <a:close/>
                  <a:moveTo>
                    <a:pt x="731" y="1347"/>
                  </a:moveTo>
                  <a:cubicBezTo>
                    <a:pt x="754" y="1530"/>
                    <a:pt x="777" y="1598"/>
                    <a:pt x="777" y="1621"/>
                  </a:cubicBezTo>
                  <a:cubicBezTo>
                    <a:pt x="777" y="1644"/>
                    <a:pt x="777" y="1666"/>
                    <a:pt x="731" y="1735"/>
                  </a:cubicBezTo>
                  <a:lnTo>
                    <a:pt x="800" y="1758"/>
                  </a:lnTo>
                  <a:cubicBezTo>
                    <a:pt x="822" y="1712"/>
                    <a:pt x="845" y="1666"/>
                    <a:pt x="845" y="1621"/>
                  </a:cubicBezTo>
                  <a:cubicBezTo>
                    <a:pt x="845" y="1575"/>
                    <a:pt x="822" y="1484"/>
                    <a:pt x="800" y="1347"/>
                  </a:cubicBezTo>
                  <a:close/>
                  <a:moveTo>
                    <a:pt x="571" y="1986"/>
                  </a:moveTo>
                  <a:cubicBezTo>
                    <a:pt x="503" y="2100"/>
                    <a:pt x="412" y="2214"/>
                    <a:pt x="320" y="2328"/>
                  </a:cubicBezTo>
                  <a:lnTo>
                    <a:pt x="389" y="2374"/>
                  </a:lnTo>
                  <a:cubicBezTo>
                    <a:pt x="480" y="2260"/>
                    <a:pt x="571" y="2146"/>
                    <a:pt x="640" y="2032"/>
                  </a:cubicBezTo>
                  <a:lnTo>
                    <a:pt x="571" y="1986"/>
                  </a:lnTo>
                  <a:close/>
                  <a:moveTo>
                    <a:pt x="138" y="2579"/>
                  </a:moveTo>
                  <a:cubicBezTo>
                    <a:pt x="69" y="2671"/>
                    <a:pt x="24" y="2739"/>
                    <a:pt x="24" y="2739"/>
                  </a:cubicBezTo>
                  <a:lnTo>
                    <a:pt x="1" y="2762"/>
                  </a:lnTo>
                  <a:lnTo>
                    <a:pt x="46" y="2990"/>
                  </a:lnTo>
                  <a:lnTo>
                    <a:pt x="115" y="2968"/>
                  </a:lnTo>
                  <a:lnTo>
                    <a:pt x="92" y="2785"/>
                  </a:lnTo>
                  <a:cubicBezTo>
                    <a:pt x="115" y="2762"/>
                    <a:pt x="138" y="2694"/>
                    <a:pt x="206" y="2625"/>
                  </a:cubicBezTo>
                  <a:lnTo>
                    <a:pt x="138" y="2579"/>
                  </a:lnTo>
                  <a:close/>
                  <a:moveTo>
                    <a:pt x="92" y="3287"/>
                  </a:moveTo>
                  <a:cubicBezTo>
                    <a:pt x="92" y="3424"/>
                    <a:pt x="115" y="3561"/>
                    <a:pt x="138" y="3721"/>
                  </a:cubicBezTo>
                  <a:lnTo>
                    <a:pt x="229" y="3698"/>
                  </a:lnTo>
                  <a:cubicBezTo>
                    <a:pt x="206" y="3538"/>
                    <a:pt x="183" y="3401"/>
                    <a:pt x="160" y="3287"/>
                  </a:cubicBezTo>
                  <a:close/>
                  <a:moveTo>
                    <a:pt x="183" y="4017"/>
                  </a:moveTo>
                  <a:cubicBezTo>
                    <a:pt x="206" y="4154"/>
                    <a:pt x="229" y="4291"/>
                    <a:pt x="252" y="4428"/>
                  </a:cubicBezTo>
                  <a:lnTo>
                    <a:pt x="320" y="4428"/>
                  </a:lnTo>
                  <a:cubicBezTo>
                    <a:pt x="297" y="4291"/>
                    <a:pt x="275" y="4154"/>
                    <a:pt x="275" y="4017"/>
                  </a:cubicBezTo>
                  <a:close/>
                  <a:moveTo>
                    <a:pt x="366" y="4725"/>
                  </a:moveTo>
                  <a:lnTo>
                    <a:pt x="297" y="4748"/>
                  </a:lnTo>
                  <a:cubicBezTo>
                    <a:pt x="297" y="4885"/>
                    <a:pt x="320" y="5022"/>
                    <a:pt x="343" y="5159"/>
                  </a:cubicBezTo>
                  <a:lnTo>
                    <a:pt x="412" y="5159"/>
                  </a:lnTo>
                  <a:cubicBezTo>
                    <a:pt x="412" y="5022"/>
                    <a:pt x="389" y="4885"/>
                    <a:pt x="366" y="4725"/>
                  </a:cubicBezTo>
                  <a:close/>
                  <a:moveTo>
                    <a:pt x="457" y="5455"/>
                  </a:moveTo>
                  <a:lnTo>
                    <a:pt x="389" y="5478"/>
                  </a:lnTo>
                  <a:lnTo>
                    <a:pt x="389" y="5547"/>
                  </a:lnTo>
                  <a:cubicBezTo>
                    <a:pt x="412" y="5661"/>
                    <a:pt x="412" y="5775"/>
                    <a:pt x="434" y="5889"/>
                  </a:cubicBezTo>
                  <a:lnTo>
                    <a:pt x="503" y="5866"/>
                  </a:lnTo>
                  <a:cubicBezTo>
                    <a:pt x="480" y="5752"/>
                    <a:pt x="480" y="5638"/>
                    <a:pt x="457" y="5524"/>
                  </a:cubicBezTo>
                  <a:lnTo>
                    <a:pt x="457" y="5455"/>
                  </a:lnTo>
                  <a:close/>
                  <a:moveTo>
                    <a:pt x="457" y="6186"/>
                  </a:moveTo>
                  <a:cubicBezTo>
                    <a:pt x="457" y="6346"/>
                    <a:pt x="480" y="6483"/>
                    <a:pt x="480" y="6620"/>
                  </a:cubicBezTo>
                  <a:lnTo>
                    <a:pt x="549" y="6597"/>
                  </a:lnTo>
                  <a:cubicBezTo>
                    <a:pt x="549" y="6460"/>
                    <a:pt x="549" y="6323"/>
                    <a:pt x="526" y="6186"/>
                  </a:cubicBezTo>
                  <a:close/>
                  <a:moveTo>
                    <a:pt x="503" y="6916"/>
                  </a:moveTo>
                  <a:cubicBezTo>
                    <a:pt x="503" y="7076"/>
                    <a:pt x="503" y="7213"/>
                    <a:pt x="526" y="7350"/>
                  </a:cubicBezTo>
                  <a:lnTo>
                    <a:pt x="594" y="7327"/>
                  </a:lnTo>
                  <a:cubicBezTo>
                    <a:pt x="594" y="7213"/>
                    <a:pt x="594" y="7076"/>
                    <a:pt x="571" y="6916"/>
                  </a:cubicBezTo>
                  <a:close/>
                  <a:moveTo>
                    <a:pt x="526" y="7647"/>
                  </a:moveTo>
                  <a:cubicBezTo>
                    <a:pt x="549" y="7784"/>
                    <a:pt x="549" y="7875"/>
                    <a:pt x="549" y="7921"/>
                  </a:cubicBezTo>
                  <a:cubicBezTo>
                    <a:pt x="549" y="7943"/>
                    <a:pt x="549" y="7989"/>
                    <a:pt x="594" y="8080"/>
                  </a:cubicBezTo>
                  <a:lnTo>
                    <a:pt x="663" y="8058"/>
                  </a:lnTo>
                  <a:cubicBezTo>
                    <a:pt x="640" y="7966"/>
                    <a:pt x="617" y="7921"/>
                    <a:pt x="617" y="7921"/>
                  </a:cubicBezTo>
                  <a:cubicBezTo>
                    <a:pt x="617" y="7875"/>
                    <a:pt x="617" y="7784"/>
                    <a:pt x="617" y="7647"/>
                  </a:cubicBezTo>
                  <a:close/>
                  <a:moveTo>
                    <a:pt x="754" y="8354"/>
                  </a:moveTo>
                  <a:lnTo>
                    <a:pt x="685" y="8377"/>
                  </a:lnTo>
                  <a:cubicBezTo>
                    <a:pt x="731" y="8491"/>
                    <a:pt x="777" y="8628"/>
                    <a:pt x="845" y="8765"/>
                  </a:cubicBezTo>
                  <a:lnTo>
                    <a:pt x="914" y="8742"/>
                  </a:lnTo>
                  <a:cubicBezTo>
                    <a:pt x="868" y="8605"/>
                    <a:pt x="800" y="8468"/>
                    <a:pt x="754" y="8354"/>
                  </a:cubicBezTo>
                  <a:close/>
                  <a:moveTo>
                    <a:pt x="1028" y="9039"/>
                  </a:moveTo>
                  <a:lnTo>
                    <a:pt x="959" y="9062"/>
                  </a:lnTo>
                  <a:cubicBezTo>
                    <a:pt x="1005" y="9176"/>
                    <a:pt x="1051" y="9313"/>
                    <a:pt x="1096" y="9450"/>
                  </a:cubicBezTo>
                  <a:lnTo>
                    <a:pt x="1165" y="9427"/>
                  </a:lnTo>
                  <a:cubicBezTo>
                    <a:pt x="1119" y="9290"/>
                    <a:pt x="1073" y="9153"/>
                    <a:pt x="1028" y="9039"/>
                  </a:cubicBezTo>
                  <a:close/>
                  <a:moveTo>
                    <a:pt x="1279" y="9701"/>
                  </a:moveTo>
                  <a:lnTo>
                    <a:pt x="1210" y="9747"/>
                  </a:lnTo>
                  <a:cubicBezTo>
                    <a:pt x="1279" y="9906"/>
                    <a:pt x="1325" y="10021"/>
                    <a:pt x="1347" y="10135"/>
                  </a:cubicBezTo>
                  <a:lnTo>
                    <a:pt x="1416" y="10112"/>
                  </a:lnTo>
                  <a:cubicBezTo>
                    <a:pt x="1393" y="9998"/>
                    <a:pt x="1347" y="9861"/>
                    <a:pt x="1279" y="9701"/>
                  </a:cubicBezTo>
                  <a:close/>
                  <a:moveTo>
                    <a:pt x="1507" y="10409"/>
                  </a:moveTo>
                  <a:lnTo>
                    <a:pt x="1439" y="10431"/>
                  </a:lnTo>
                  <a:cubicBezTo>
                    <a:pt x="1439" y="10454"/>
                    <a:pt x="1439" y="10454"/>
                    <a:pt x="1439" y="10477"/>
                  </a:cubicBezTo>
                  <a:cubicBezTo>
                    <a:pt x="1462" y="10568"/>
                    <a:pt x="1484" y="10682"/>
                    <a:pt x="1484" y="10842"/>
                  </a:cubicBezTo>
                  <a:lnTo>
                    <a:pt x="1553" y="10842"/>
                  </a:lnTo>
                  <a:cubicBezTo>
                    <a:pt x="1553" y="10682"/>
                    <a:pt x="1553" y="10545"/>
                    <a:pt x="1530" y="10477"/>
                  </a:cubicBezTo>
                  <a:cubicBezTo>
                    <a:pt x="1530" y="10454"/>
                    <a:pt x="1530" y="10431"/>
                    <a:pt x="1507" y="10409"/>
                  </a:cubicBezTo>
                  <a:close/>
                  <a:moveTo>
                    <a:pt x="1507" y="11139"/>
                  </a:moveTo>
                  <a:cubicBezTo>
                    <a:pt x="1507" y="11276"/>
                    <a:pt x="1507" y="11390"/>
                    <a:pt x="1507" y="11527"/>
                  </a:cubicBezTo>
                  <a:lnTo>
                    <a:pt x="1507" y="11573"/>
                  </a:lnTo>
                  <a:lnTo>
                    <a:pt x="1576" y="11573"/>
                  </a:lnTo>
                  <a:lnTo>
                    <a:pt x="1576" y="11527"/>
                  </a:lnTo>
                  <a:cubicBezTo>
                    <a:pt x="1576" y="11390"/>
                    <a:pt x="1576" y="11276"/>
                    <a:pt x="1576" y="11139"/>
                  </a:cubicBezTo>
                  <a:close/>
                  <a:moveTo>
                    <a:pt x="1507" y="11869"/>
                  </a:moveTo>
                  <a:cubicBezTo>
                    <a:pt x="1484" y="12029"/>
                    <a:pt x="1484" y="12166"/>
                    <a:pt x="1484" y="12303"/>
                  </a:cubicBezTo>
                  <a:lnTo>
                    <a:pt x="1553" y="12303"/>
                  </a:lnTo>
                  <a:cubicBezTo>
                    <a:pt x="1576" y="12166"/>
                    <a:pt x="1576" y="12029"/>
                    <a:pt x="1576" y="11869"/>
                  </a:cubicBezTo>
                  <a:close/>
                  <a:moveTo>
                    <a:pt x="1462" y="12600"/>
                  </a:moveTo>
                  <a:cubicBezTo>
                    <a:pt x="1462" y="12623"/>
                    <a:pt x="1462" y="12645"/>
                    <a:pt x="1462" y="12645"/>
                  </a:cubicBezTo>
                  <a:cubicBezTo>
                    <a:pt x="1439" y="12668"/>
                    <a:pt x="1439" y="12668"/>
                    <a:pt x="1439" y="12691"/>
                  </a:cubicBezTo>
                  <a:cubicBezTo>
                    <a:pt x="1439" y="12760"/>
                    <a:pt x="1484" y="12851"/>
                    <a:pt x="1553" y="13011"/>
                  </a:cubicBezTo>
                  <a:lnTo>
                    <a:pt x="1621" y="12988"/>
                  </a:lnTo>
                  <a:cubicBezTo>
                    <a:pt x="1598" y="12942"/>
                    <a:pt x="1530" y="12760"/>
                    <a:pt x="1530" y="12691"/>
                  </a:cubicBezTo>
                  <a:cubicBezTo>
                    <a:pt x="1530" y="12691"/>
                    <a:pt x="1530" y="12668"/>
                    <a:pt x="1530" y="12668"/>
                  </a:cubicBezTo>
                  <a:cubicBezTo>
                    <a:pt x="1530" y="12668"/>
                    <a:pt x="1530" y="12645"/>
                    <a:pt x="1530" y="12623"/>
                  </a:cubicBezTo>
                  <a:lnTo>
                    <a:pt x="1462" y="12600"/>
                  </a:lnTo>
                  <a:close/>
                  <a:moveTo>
                    <a:pt x="1781" y="13262"/>
                  </a:moveTo>
                  <a:lnTo>
                    <a:pt x="1690" y="13307"/>
                  </a:lnTo>
                  <a:cubicBezTo>
                    <a:pt x="1781" y="13444"/>
                    <a:pt x="1850" y="13581"/>
                    <a:pt x="1872" y="13673"/>
                  </a:cubicBezTo>
                  <a:lnTo>
                    <a:pt x="1964" y="13650"/>
                  </a:lnTo>
                  <a:cubicBezTo>
                    <a:pt x="1918" y="13558"/>
                    <a:pt x="1850" y="13421"/>
                    <a:pt x="1781" y="13262"/>
                  </a:cubicBezTo>
                  <a:close/>
                  <a:moveTo>
                    <a:pt x="1827" y="13924"/>
                  </a:moveTo>
                  <a:cubicBezTo>
                    <a:pt x="1758" y="14015"/>
                    <a:pt x="1667" y="14106"/>
                    <a:pt x="1644" y="14129"/>
                  </a:cubicBezTo>
                  <a:lnTo>
                    <a:pt x="1644" y="14152"/>
                  </a:lnTo>
                  <a:lnTo>
                    <a:pt x="1690" y="14152"/>
                  </a:lnTo>
                  <a:lnTo>
                    <a:pt x="1713" y="14175"/>
                  </a:lnTo>
                  <a:cubicBezTo>
                    <a:pt x="1735" y="14152"/>
                    <a:pt x="1804" y="14061"/>
                    <a:pt x="1872" y="13969"/>
                  </a:cubicBezTo>
                  <a:lnTo>
                    <a:pt x="1827" y="1392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4" name="Google Shape;2074;p36"/>
          <p:cNvGrpSpPr/>
          <p:nvPr/>
        </p:nvGrpSpPr>
        <p:grpSpPr>
          <a:xfrm>
            <a:off x="272301" y="186426"/>
            <a:ext cx="8466589" cy="3922485"/>
            <a:chOff x="272301" y="186426"/>
            <a:chExt cx="8466589" cy="3922485"/>
          </a:xfrm>
        </p:grpSpPr>
        <p:grpSp>
          <p:nvGrpSpPr>
            <p:cNvPr id="2075" name="Google Shape;2075;p36"/>
            <p:cNvGrpSpPr/>
            <p:nvPr/>
          </p:nvGrpSpPr>
          <p:grpSpPr>
            <a:xfrm>
              <a:off x="272301" y="186426"/>
              <a:ext cx="8466589" cy="3350448"/>
              <a:chOff x="272301" y="186426"/>
              <a:chExt cx="8466589" cy="3350448"/>
            </a:xfrm>
          </p:grpSpPr>
          <p:grpSp>
            <p:nvGrpSpPr>
              <p:cNvPr id="2076" name="Google Shape;2076;p36"/>
              <p:cNvGrpSpPr/>
              <p:nvPr/>
            </p:nvGrpSpPr>
            <p:grpSpPr>
              <a:xfrm>
                <a:off x="272301" y="186426"/>
                <a:ext cx="4853631" cy="3350448"/>
                <a:chOff x="272301" y="186426"/>
                <a:chExt cx="4853631" cy="3350448"/>
              </a:xfrm>
            </p:grpSpPr>
            <p:sp>
              <p:nvSpPr>
                <p:cNvPr id="2077" name="Google Shape;2077;p36"/>
                <p:cNvSpPr/>
                <p:nvPr/>
              </p:nvSpPr>
              <p:spPr>
                <a:xfrm flipH="1">
                  <a:off x="3002048" y="186426"/>
                  <a:ext cx="121223" cy="179214"/>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6"/>
                <p:cNvSpPr/>
                <p:nvPr/>
              </p:nvSpPr>
              <p:spPr>
                <a:xfrm rot="-4775611" flipH="1">
                  <a:off x="278893" y="1866917"/>
                  <a:ext cx="170016" cy="155041"/>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6"/>
                <p:cNvSpPr/>
                <p:nvPr/>
              </p:nvSpPr>
              <p:spPr>
                <a:xfrm flipH="1">
                  <a:off x="421650" y="3379366"/>
                  <a:ext cx="67819" cy="157508"/>
                </a:xfrm>
                <a:custGeom>
                  <a:avLst/>
                  <a:gdLst/>
                  <a:ahLst/>
                  <a:cxnLst/>
                  <a:rect l="l" t="t" r="r" b="b"/>
                  <a:pathLst>
                    <a:path w="828" h="1923" extrusionOk="0">
                      <a:moveTo>
                        <a:pt x="242" y="0"/>
                      </a:moveTo>
                      <a:cubicBezTo>
                        <a:pt x="204" y="0"/>
                        <a:pt x="167" y="28"/>
                        <a:pt x="151" y="76"/>
                      </a:cubicBezTo>
                      <a:cubicBezTo>
                        <a:pt x="76" y="302"/>
                        <a:pt x="26" y="553"/>
                        <a:pt x="26" y="803"/>
                      </a:cubicBezTo>
                      <a:cubicBezTo>
                        <a:pt x="1" y="929"/>
                        <a:pt x="26" y="1029"/>
                        <a:pt x="51" y="1154"/>
                      </a:cubicBezTo>
                      <a:cubicBezTo>
                        <a:pt x="76" y="1430"/>
                        <a:pt x="201" y="1706"/>
                        <a:pt x="402" y="1906"/>
                      </a:cubicBezTo>
                      <a:cubicBezTo>
                        <a:pt x="423" y="1916"/>
                        <a:pt x="443" y="1923"/>
                        <a:pt x="462" y="1923"/>
                      </a:cubicBezTo>
                      <a:cubicBezTo>
                        <a:pt x="489" y="1923"/>
                        <a:pt x="512" y="1910"/>
                        <a:pt x="527" y="1881"/>
                      </a:cubicBezTo>
                      <a:cubicBezTo>
                        <a:pt x="828" y="1280"/>
                        <a:pt x="753" y="528"/>
                        <a:pt x="302" y="26"/>
                      </a:cubicBezTo>
                      <a:cubicBezTo>
                        <a:pt x="284" y="9"/>
                        <a:pt x="263"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6"/>
                <p:cNvSpPr/>
                <p:nvPr/>
              </p:nvSpPr>
              <p:spPr>
                <a:xfrm rot="-4108731" flipH="1">
                  <a:off x="4959724" y="449800"/>
                  <a:ext cx="121224" cy="179215"/>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1" name="Google Shape;2081;p36"/>
              <p:cNvSpPr/>
              <p:nvPr/>
            </p:nvSpPr>
            <p:spPr>
              <a:xfrm flipH="1">
                <a:off x="8666825" y="2746848"/>
                <a:ext cx="72065" cy="143782"/>
              </a:xfrm>
              <a:custGeom>
                <a:avLst/>
                <a:gdLst/>
                <a:ahLst/>
                <a:cxnLst/>
                <a:rect l="l" t="t" r="r" b="b"/>
                <a:pathLst>
                  <a:path w="2683" h="5353" extrusionOk="0">
                    <a:moveTo>
                      <a:pt x="2271" y="1"/>
                    </a:moveTo>
                    <a:cubicBezTo>
                      <a:pt x="2231" y="1"/>
                      <a:pt x="2191" y="14"/>
                      <a:pt x="2156" y="43"/>
                    </a:cubicBezTo>
                    <a:cubicBezTo>
                      <a:pt x="1203" y="770"/>
                      <a:pt x="502" y="1873"/>
                      <a:pt x="301" y="3051"/>
                    </a:cubicBezTo>
                    <a:cubicBezTo>
                      <a:pt x="76" y="3727"/>
                      <a:pt x="0" y="4404"/>
                      <a:pt x="0" y="5081"/>
                    </a:cubicBezTo>
                    <a:cubicBezTo>
                      <a:pt x="0" y="5230"/>
                      <a:pt x="126" y="5352"/>
                      <a:pt x="252" y="5352"/>
                    </a:cubicBezTo>
                    <a:cubicBezTo>
                      <a:pt x="295" y="5352"/>
                      <a:pt x="338" y="5338"/>
                      <a:pt x="376" y="5306"/>
                    </a:cubicBezTo>
                    <a:cubicBezTo>
                      <a:pt x="1880" y="4179"/>
                      <a:pt x="2682" y="2123"/>
                      <a:pt x="2532" y="269"/>
                    </a:cubicBezTo>
                    <a:cubicBezTo>
                      <a:pt x="2532" y="135"/>
                      <a:pt x="2400" y="1"/>
                      <a:pt x="2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2" name="Google Shape;2082;p36"/>
            <p:cNvSpPr/>
            <p:nvPr/>
          </p:nvSpPr>
          <p:spPr>
            <a:xfrm flipH="1">
              <a:off x="8519433" y="3989357"/>
              <a:ext cx="78780" cy="119554"/>
            </a:xfrm>
            <a:custGeom>
              <a:avLst/>
              <a:gdLst/>
              <a:ahLst/>
              <a:cxnLst/>
              <a:rect l="l" t="t" r="r" b="b"/>
              <a:pathLst>
                <a:path w="2933" h="4451" extrusionOk="0">
                  <a:moveTo>
                    <a:pt x="421" y="1"/>
                  </a:moveTo>
                  <a:cubicBezTo>
                    <a:pt x="319" y="1"/>
                    <a:pt x="218" y="57"/>
                    <a:pt x="201" y="160"/>
                  </a:cubicBezTo>
                  <a:cubicBezTo>
                    <a:pt x="0" y="1439"/>
                    <a:pt x="501" y="2867"/>
                    <a:pt x="1554" y="3669"/>
                  </a:cubicBezTo>
                  <a:cubicBezTo>
                    <a:pt x="1830" y="3970"/>
                    <a:pt x="2181" y="4246"/>
                    <a:pt x="2582" y="4421"/>
                  </a:cubicBezTo>
                  <a:cubicBezTo>
                    <a:pt x="2621" y="4441"/>
                    <a:pt x="2662" y="4450"/>
                    <a:pt x="2701" y="4450"/>
                  </a:cubicBezTo>
                  <a:cubicBezTo>
                    <a:pt x="2812" y="4450"/>
                    <a:pt x="2907" y="4375"/>
                    <a:pt x="2907" y="4246"/>
                  </a:cubicBezTo>
                  <a:cubicBezTo>
                    <a:pt x="2933" y="2541"/>
                    <a:pt x="2005" y="887"/>
                    <a:pt x="552" y="35"/>
                  </a:cubicBezTo>
                  <a:cubicBezTo>
                    <a:pt x="513" y="12"/>
                    <a:pt x="467"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grpSp>
        <p:nvGrpSpPr>
          <p:cNvPr id="60" name="Google Shape;60;p3"/>
          <p:cNvGrpSpPr/>
          <p:nvPr/>
        </p:nvGrpSpPr>
        <p:grpSpPr>
          <a:xfrm>
            <a:off x="7009603" y="-825007"/>
            <a:ext cx="3373790" cy="5517730"/>
            <a:chOff x="6809778" y="-289732"/>
            <a:chExt cx="3373790" cy="5517730"/>
          </a:xfrm>
        </p:grpSpPr>
        <p:grpSp>
          <p:nvGrpSpPr>
            <p:cNvPr id="61" name="Google Shape;61;p3"/>
            <p:cNvGrpSpPr/>
            <p:nvPr/>
          </p:nvGrpSpPr>
          <p:grpSpPr>
            <a:xfrm>
              <a:off x="6809778" y="-289732"/>
              <a:ext cx="3373790" cy="5517730"/>
              <a:chOff x="6809778" y="-289732"/>
              <a:chExt cx="3373790" cy="5517730"/>
            </a:xfrm>
          </p:grpSpPr>
          <p:grpSp>
            <p:nvGrpSpPr>
              <p:cNvPr id="62" name="Google Shape;62;p3"/>
              <p:cNvGrpSpPr/>
              <p:nvPr/>
            </p:nvGrpSpPr>
            <p:grpSpPr>
              <a:xfrm>
                <a:off x="6809778" y="-289732"/>
                <a:ext cx="3373790" cy="5517730"/>
                <a:chOff x="-1419722" y="-275482"/>
                <a:chExt cx="3373790" cy="5517730"/>
              </a:xfrm>
            </p:grpSpPr>
            <p:grpSp>
              <p:nvGrpSpPr>
                <p:cNvPr id="63" name="Google Shape;63;p3"/>
                <p:cNvGrpSpPr/>
                <p:nvPr/>
              </p:nvGrpSpPr>
              <p:grpSpPr>
                <a:xfrm>
                  <a:off x="-1419722" y="-275482"/>
                  <a:ext cx="3373790" cy="5517730"/>
                  <a:chOff x="-1419722" y="-275482"/>
                  <a:chExt cx="3373790" cy="5517730"/>
                </a:xfrm>
              </p:grpSpPr>
              <p:grpSp>
                <p:nvGrpSpPr>
                  <p:cNvPr id="64" name="Google Shape;64;p3"/>
                  <p:cNvGrpSpPr/>
                  <p:nvPr/>
                </p:nvGrpSpPr>
                <p:grpSpPr>
                  <a:xfrm>
                    <a:off x="-1419722" y="-275482"/>
                    <a:ext cx="3373790" cy="5517730"/>
                    <a:chOff x="6021603" y="-289795"/>
                    <a:chExt cx="3373790" cy="5517730"/>
                  </a:xfrm>
                </p:grpSpPr>
                <p:sp>
                  <p:nvSpPr>
                    <p:cNvPr id="65" name="Google Shape;65;p3"/>
                    <p:cNvSpPr/>
                    <p:nvPr/>
                  </p:nvSpPr>
                  <p:spPr>
                    <a:xfrm>
                      <a:off x="6315683" y="-289795"/>
                      <a:ext cx="2446580" cy="1319345"/>
                    </a:xfrm>
                    <a:custGeom>
                      <a:avLst/>
                      <a:gdLst/>
                      <a:ahLst/>
                      <a:cxnLst/>
                      <a:rect l="l" t="t" r="r" b="b"/>
                      <a:pathLst>
                        <a:path w="17320" h="9340" extrusionOk="0">
                          <a:moveTo>
                            <a:pt x="9288" y="0"/>
                          </a:moveTo>
                          <a:cubicBezTo>
                            <a:pt x="8227" y="0"/>
                            <a:pt x="7158" y="128"/>
                            <a:pt x="6141" y="370"/>
                          </a:cubicBezTo>
                          <a:cubicBezTo>
                            <a:pt x="4813" y="696"/>
                            <a:pt x="3409" y="1222"/>
                            <a:pt x="2557" y="2350"/>
                          </a:cubicBezTo>
                          <a:cubicBezTo>
                            <a:pt x="2106" y="2926"/>
                            <a:pt x="2006" y="3628"/>
                            <a:pt x="1830" y="4330"/>
                          </a:cubicBezTo>
                          <a:cubicBezTo>
                            <a:pt x="1755" y="4731"/>
                            <a:pt x="1580" y="5082"/>
                            <a:pt x="1329" y="5433"/>
                          </a:cubicBezTo>
                          <a:cubicBezTo>
                            <a:pt x="1104" y="5733"/>
                            <a:pt x="828" y="6009"/>
                            <a:pt x="627" y="6335"/>
                          </a:cubicBezTo>
                          <a:cubicBezTo>
                            <a:pt x="226" y="6886"/>
                            <a:pt x="1" y="7588"/>
                            <a:pt x="377" y="8215"/>
                          </a:cubicBezTo>
                          <a:cubicBezTo>
                            <a:pt x="477" y="8365"/>
                            <a:pt x="602" y="8515"/>
                            <a:pt x="728" y="8616"/>
                          </a:cubicBezTo>
                          <a:cubicBezTo>
                            <a:pt x="953" y="9017"/>
                            <a:pt x="1455" y="9217"/>
                            <a:pt x="1931" y="9267"/>
                          </a:cubicBezTo>
                          <a:cubicBezTo>
                            <a:pt x="2329" y="9324"/>
                            <a:pt x="2733" y="9340"/>
                            <a:pt x="3138" y="9340"/>
                          </a:cubicBezTo>
                          <a:cubicBezTo>
                            <a:pt x="3623" y="9340"/>
                            <a:pt x="4109" y="9317"/>
                            <a:pt x="4587" y="9317"/>
                          </a:cubicBezTo>
                          <a:cubicBezTo>
                            <a:pt x="6317" y="9317"/>
                            <a:pt x="8096" y="9117"/>
                            <a:pt x="9800" y="8816"/>
                          </a:cubicBezTo>
                          <a:cubicBezTo>
                            <a:pt x="11379" y="8565"/>
                            <a:pt x="13034" y="8240"/>
                            <a:pt x="14487" y="7538"/>
                          </a:cubicBezTo>
                          <a:cubicBezTo>
                            <a:pt x="15715" y="6987"/>
                            <a:pt x="17169" y="5934"/>
                            <a:pt x="17269" y="4455"/>
                          </a:cubicBezTo>
                          <a:cubicBezTo>
                            <a:pt x="17319" y="3829"/>
                            <a:pt x="17044" y="3227"/>
                            <a:pt x="16517" y="2876"/>
                          </a:cubicBezTo>
                          <a:cubicBezTo>
                            <a:pt x="16016" y="2525"/>
                            <a:pt x="15389" y="2375"/>
                            <a:pt x="14838" y="2174"/>
                          </a:cubicBezTo>
                          <a:cubicBezTo>
                            <a:pt x="14487" y="2024"/>
                            <a:pt x="14186" y="1849"/>
                            <a:pt x="13911" y="1598"/>
                          </a:cubicBezTo>
                          <a:cubicBezTo>
                            <a:pt x="13635" y="1347"/>
                            <a:pt x="13384" y="1072"/>
                            <a:pt x="13084" y="871"/>
                          </a:cubicBezTo>
                          <a:cubicBezTo>
                            <a:pt x="12482" y="420"/>
                            <a:pt x="11780" y="220"/>
                            <a:pt x="11028" y="119"/>
                          </a:cubicBezTo>
                          <a:cubicBezTo>
                            <a:pt x="10458" y="39"/>
                            <a:pt x="9874" y="0"/>
                            <a:pt x="9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3"/>
                    <p:cNvGrpSpPr/>
                    <p:nvPr/>
                  </p:nvGrpSpPr>
                  <p:grpSpPr>
                    <a:xfrm>
                      <a:off x="6021603" y="84387"/>
                      <a:ext cx="3373790" cy="5143549"/>
                      <a:chOff x="7040595" y="2720556"/>
                      <a:chExt cx="1293780" cy="1972446"/>
                    </a:xfrm>
                  </p:grpSpPr>
                  <p:sp>
                    <p:nvSpPr>
                      <p:cNvPr id="67" name="Google Shape;67;p3"/>
                      <p:cNvSpPr/>
                      <p:nvPr/>
                    </p:nvSpPr>
                    <p:spPr>
                      <a:xfrm>
                        <a:off x="7040595" y="2925995"/>
                        <a:ext cx="1066062" cy="634984"/>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7231309" y="3333808"/>
                        <a:ext cx="687370" cy="158089"/>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72" name="Google Shape;72;p3"/>
                  <p:cNvCxnSpPr/>
                  <p:nvPr/>
                </p:nvCxnSpPr>
                <p:spPr>
                  <a:xfrm>
                    <a:off x="143175" y="3830225"/>
                    <a:ext cx="9000" cy="583200"/>
                  </a:xfrm>
                  <a:prstGeom prst="straightConnector1">
                    <a:avLst/>
                  </a:prstGeom>
                  <a:noFill/>
                  <a:ln w="9525" cap="flat" cmpd="sng">
                    <a:solidFill>
                      <a:schemeClr val="dk1"/>
                    </a:solidFill>
                    <a:prstDash val="solid"/>
                    <a:round/>
                    <a:headEnd type="none" w="med" len="med"/>
                    <a:tailEnd type="none" w="med" len="med"/>
                  </a:ln>
                </p:spPr>
              </p:cxnSp>
            </p:grpSp>
            <p:cxnSp>
              <p:nvCxnSpPr>
                <p:cNvPr id="73" name="Google Shape;73;p3"/>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74" name="Google Shape;74;p3"/>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75" name="Google Shape;75;p3"/>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76" name="Google Shape;76;p3"/>
                <p:cNvSpPr/>
                <p:nvPr/>
              </p:nvSpPr>
              <p:spPr>
                <a:xfrm>
                  <a:off x="1007725" y="1649075"/>
                  <a:ext cx="234600" cy="342025"/>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77" name="Google Shape;77;p3"/>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sp>
            <p:nvSpPr>
              <p:cNvPr id="78" name="Google Shape;78;p3"/>
              <p:cNvSpPr/>
              <p:nvPr/>
            </p:nvSpPr>
            <p:spPr>
              <a:xfrm>
                <a:off x="6933850" y="1350275"/>
                <a:ext cx="376250" cy="322875"/>
              </a:xfrm>
              <a:custGeom>
                <a:avLst/>
                <a:gdLst/>
                <a:ahLst/>
                <a:cxnLst/>
                <a:rect l="l" t="t" r="r" b="b"/>
                <a:pathLst>
                  <a:path w="15050" h="12915" extrusionOk="0">
                    <a:moveTo>
                      <a:pt x="15050" y="0"/>
                    </a:moveTo>
                    <a:cubicBezTo>
                      <a:pt x="14000" y="747"/>
                      <a:pt x="10691" y="3078"/>
                      <a:pt x="8752" y="4483"/>
                    </a:cubicBezTo>
                    <a:cubicBezTo>
                      <a:pt x="6813" y="5888"/>
                      <a:pt x="4678" y="7383"/>
                      <a:pt x="3415" y="8432"/>
                    </a:cubicBezTo>
                    <a:cubicBezTo>
                      <a:pt x="2152" y="9482"/>
                      <a:pt x="1743" y="10033"/>
                      <a:pt x="1174" y="10780"/>
                    </a:cubicBezTo>
                    <a:cubicBezTo>
                      <a:pt x="605" y="11527"/>
                      <a:pt x="196" y="12559"/>
                      <a:pt x="0" y="12915"/>
                    </a:cubicBezTo>
                  </a:path>
                </a:pathLst>
              </a:custGeom>
              <a:noFill/>
              <a:ln w="9525" cap="rnd" cmpd="sng">
                <a:solidFill>
                  <a:schemeClr val="dk1"/>
                </a:solidFill>
                <a:prstDash val="solid"/>
                <a:round/>
                <a:headEnd type="none" w="med" len="med"/>
                <a:tailEnd type="none" w="med" len="med"/>
              </a:ln>
            </p:spPr>
          </p:sp>
        </p:grpSp>
        <p:sp>
          <p:nvSpPr>
            <p:cNvPr id="79" name="Google Shape;79;p3"/>
            <p:cNvSpPr/>
            <p:nvPr/>
          </p:nvSpPr>
          <p:spPr>
            <a:xfrm>
              <a:off x="7468900" y="-88500"/>
              <a:ext cx="267425" cy="296775"/>
            </a:xfrm>
            <a:custGeom>
              <a:avLst/>
              <a:gdLst/>
              <a:ahLst/>
              <a:cxnLst/>
              <a:rect l="l" t="t" r="r" b="b"/>
              <a:pathLst>
                <a:path w="10697" h="11871" extrusionOk="0">
                  <a:moveTo>
                    <a:pt x="0" y="11871"/>
                  </a:moveTo>
                  <a:cubicBezTo>
                    <a:pt x="723" y="10670"/>
                    <a:pt x="2554" y="6642"/>
                    <a:pt x="4337" y="4663"/>
                  </a:cubicBezTo>
                  <a:cubicBezTo>
                    <a:pt x="6120" y="2685"/>
                    <a:pt x="9637" y="777"/>
                    <a:pt x="10697" y="0"/>
                  </a:cubicBezTo>
                </a:path>
              </a:pathLst>
            </a:custGeom>
            <a:noFill/>
            <a:ln w="9525" cap="rnd" cmpd="sng">
              <a:solidFill>
                <a:schemeClr val="dk1"/>
              </a:solidFill>
              <a:prstDash val="solid"/>
              <a:round/>
              <a:headEnd type="none" w="med" len="med"/>
              <a:tailEnd type="none" w="med" len="med"/>
            </a:ln>
          </p:spPr>
        </p:sp>
      </p:grpSp>
      <p:grpSp>
        <p:nvGrpSpPr>
          <p:cNvPr id="80" name="Google Shape;80;p3"/>
          <p:cNvGrpSpPr/>
          <p:nvPr/>
        </p:nvGrpSpPr>
        <p:grpSpPr>
          <a:xfrm flipH="1">
            <a:off x="-1478775" y="4573825"/>
            <a:ext cx="11777241" cy="697063"/>
            <a:chOff x="-1122575" y="4573825"/>
            <a:chExt cx="11777241" cy="697063"/>
          </a:xfrm>
        </p:grpSpPr>
        <p:sp>
          <p:nvSpPr>
            <p:cNvPr id="81" name="Google Shape;81;p3"/>
            <p:cNvSpPr/>
            <p:nvPr/>
          </p:nvSpPr>
          <p:spPr>
            <a:xfrm>
              <a:off x="-429975" y="4672388"/>
              <a:ext cx="9695100" cy="59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3"/>
            <p:cNvGrpSpPr/>
            <p:nvPr/>
          </p:nvGrpSpPr>
          <p:grpSpPr>
            <a:xfrm flipH="1">
              <a:off x="-1122575" y="4573825"/>
              <a:ext cx="11777241" cy="250425"/>
              <a:chOff x="-1116350" y="4972775"/>
              <a:chExt cx="11777241" cy="250425"/>
            </a:xfrm>
          </p:grpSpPr>
          <p:sp>
            <p:nvSpPr>
              <p:cNvPr id="83" name="Google Shape;83;p3"/>
              <p:cNvSpPr/>
              <p:nvPr/>
            </p:nvSpPr>
            <p:spPr>
              <a:xfrm rot="10800000" flipH="1">
                <a:off x="-111635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rot="10800000" flipH="1">
                <a:off x="-5603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62650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480745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6589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 name="Google Shape;88;p3"/>
          <p:cNvGrpSpPr/>
          <p:nvPr/>
        </p:nvGrpSpPr>
        <p:grpSpPr>
          <a:xfrm>
            <a:off x="-1870122" y="-913632"/>
            <a:ext cx="3373790" cy="5517730"/>
            <a:chOff x="-1419722" y="-275482"/>
            <a:chExt cx="3373790" cy="5517730"/>
          </a:xfrm>
        </p:grpSpPr>
        <p:grpSp>
          <p:nvGrpSpPr>
            <p:cNvPr id="89" name="Google Shape;89;p3"/>
            <p:cNvGrpSpPr/>
            <p:nvPr/>
          </p:nvGrpSpPr>
          <p:grpSpPr>
            <a:xfrm>
              <a:off x="-1419722" y="-275482"/>
              <a:ext cx="3373790" cy="5517730"/>
              <a:chOff x="-1419722" y="-275482"/>
              <a:chExt cx="3373790" cy="5517730"/>
            </a:xfrm>
          </p:grpSpPr>
          <p:grpSp>
            <p:nvGrpSpPr>
              <p:cNvPr id="90" name="Google Shape;90;p3"/>
              <p:cNvGrpSpPr/>
              <p:nvPr/>
            </p:nvGrpSpPr>
            <p:grpSpPr>
              <a:xfrm>
                <a:off x="-1419722" y="-275482"/>
                <a:ext cx="3373790" cy="5517730"/>
                <a:chOff x="6021603" y="-289795"/>
                <a:chExt cx="3373790" cy="5517730"/>
              </a:xfrm>
            </p:grpSpPr>
            <p:sp>
              <p:nvSpPr>
                <p:cNvPr id="91" name="Google Shape;91;p3"/>
                <p:cNvSpPr/>
                <p:nvPr/>
              </p:nvSpPr>
              <p:spPr>
                <a:xfrm>
                  <a:off x="6315683" y="-289795"/>
                  <a:ext cx="2446580" cy="1319345"/>
                </a:xfrm>
                <a:custGeom>
                  <a:avLst/>
                  <a:gdLst/>
                  <a:ahLst/>
                  <a:cxnLst/>
                  <a:rect l="l" t="t" r="r" b="b"/>
                  <a:pathLst>
                    <a:path w="17320" h="9340" extrusionOk="0">
                      <a:moveTo>
                        <a:pt x="9288" y="0"/>
                      </a:moveTo>
                      <a:cubicBezTo>
                        <a:pt x="8227" y="0"/>
                        <a:pt x="7158" y="128"/>
                        <a:pt x="6141" y="370"/>
                      </a:cubicBezTo>
                      <a:cubicBezTo>
                        <a:pt x="4813" y="696"/>
                        <a:pt x="3409" y="1222"/>
                        <a:pt x="2557" y="2350"/>
                      </a:cubicBezTo>
                      <a:cubicBezTo>
                        <a:pt x="2106" y="2926"/>
                        <a:pt x="2006" y="3628"/>
                        <a:pt x="1830" y="4330"/>
                      </a:cubicBezTo>
                      <a:cubicBezTo>
                        <a:pt x="1755" y="4731"/>
                        <a:pt x="1580" y="5082"/>
                        <a:pt x="1329" y="5433"/>
                      </a:cubicBezTo>
                      <a:cubicBezTo>
                        <a:pt x="1104" y="5733"/>
                        <a:pt x="828" y="6009"/>
                        <a:pt x="627" y="6335"/>
                      </a:cubicBezTo>
                      <a:cubicBezTo>
                        <a:pt x="226" y="6886"/>
                        <a:pt x="1" y="7588"/>
                        <a:pt x="377" y="8215"/>
                      </a:cubicBezTo>
                      <a:cubicBezTo>
                        <a:pt x="477" y="8365"/>
                        <a:pt x="602" y="8515"/>
                        <a:pt x="728" y="8616"/>
                      </a:cubicBezTo>
                      <a:cubicBezTo>
                        <a:pt x="953" y="9017"/>
                        <a:pt x="1455" y="9217"/>
                        <a:pt x="1931" y="9267"/>
                      </a:cubicBezTo>
                      <a:cubicBezTo>
                        <a:pt x="2329" y="9324"/>
                        <a:pt x="2733" y="9340"/>
                        <a:pt x="3138" y="9340"/>
                      </a:cubicBezTo>
                      <a:cubicBezTo>
                        <a:pt x="3623" y="9340"/>
                        <a:pt x="4109" y="9317"/>
                        <a:pt x="4587" y="9317"/>
                      </a:cubicBezTo>
                      <a:cubicBezTo>
                        <a:pt x="6317" y="9317"/>
                        <a:pt x="8096" y="9117"/>
                        <a:pt x="9800" y="8816"/>
                      </a:cubicBezTo>
                      <a:cubicBezTo>
                        <a:pt x="11379" y="8565"/>
                        <a:pt x="13034" y="8240"/>
                        <a:pt x="14487" y="7538"/>
                      </a:cubicBezTo>
                      <a:cubicBezTo>
                        <a:pt x="15715" y="6987"/>
                        <a:pt x="17169" y="5934"/>
                        <a:pt x="17269" y="4455"/>
                      </a:cubicBezTo>
                      <a:cubicBezTo>
                        <a:pt x="17319" y="3829"/>
                        <a:pt x="17044" y="3227"/>
                        <a:pt x="16517" y="2876"/>
                      </a:cubicBezTo>
                      <a:cubicBezTo>
                        <a:pt x="16016" y="2525"/>
                        <a:pt x="15389" y="2375"/>
                        <a:pt x="14838" y="2174"/>
                      </a:cubicBezTo>
                      <a:cubicBezTo>
                        <a:pt x="14487" y="2024"/>
                        <a:pt x="14186" y="1849"/>
                        <a:pt x="13911" y="1598"/>
                      </a:cubicBezTo>
                      <a:cubicBezTo>
                        <a:pt x="13635" y="1347"/>
                        <a:pt x="13384" y="1072"/>
                        <a:pt x="13084" y="871"/>
                      </a:cubicBezTo>
                      <a:cubicBezTo>
                        <a:pt x="12482" y="420"/>
                        <a:pt x="11780" y="220"/>
                        <a:pt x="11028" y="119"/>
                      </a:cubicBezTo>
                      <a:cubicBezTo>
                        <a:pt x="10458" y="39"/>
                        <a:pt x="9874" y="0"/>
                        <a:pt x="9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3"/>
                <p:cNvGrpSpPr/>
                <p:nvPr/>
              </p:nvGrpSpPr>
              <p:grpSpPr>
                <a:xfrm>
                  <a:off x="6021603" y="84387"/>
                  <a:ext cx="3373790" cy="5143549"/>
                  <a:chOff x="7040595" y="2720556"/>
                  <a:chExt cx="1293780" cy="1972446"/>
                </a:xfrm>
              </p:grpSpPr>
              <p:sp>
                <p:nvSpPr>
                  <p:cNvPr id="93" name="Google Shape;93;p3"/>
                  <p:cNvSpPr/>
                  <p:nvPr/>
                </p:nvSpPr>
                <p:spPr>
                  <a:xfrm>
                    <a:off x="7040595" y="2925995"/>
                    <a:ext cx="1066062" cy="634984"/>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231309" y="3333808"/>
                    <a:ext cx="687370" cy="158089"/>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98" name="Google Shape;98;p3"/>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99" name="Google Shape;99;p3"/>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100" name="Google Shape;100;p3"/>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101" name="Google Shape;101;p3"/>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102" name="Google Shape;102;p3"/>
            <p:cNvSpPr/>
            <p:nvPr/>
          </p:nvSpPr>
          <p:spPr>
            <a:xfrm>
              <a:off x="1007725" y="1649075"/>
              <a:ext cx="234600" cy="342025"/>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103" name="Google Shape;103;p3"/>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104" name="Google Shape;104;p3"/>
          <p:cNvGrpSpPr/>
          <p:nvPr/>
        </p:nvGrpSpPr>
        <p:grpSpPr>
          <a:xfrm>
            <a:off x="337075" y="129163"/>
            <a:ext cx="5577457" cy="3597461"/>
            <a:chOff x="337075" y="129163"/>
            <a:chExt cx="5577457" cy="3597461"/>
          </a:xfrm>
        </p:grpSpPr>
        <p:sp>
          <p:nvSpPr>
            <p:cNvPr id="105" name="Google Shape;105;p3"/>
            <p:cNvSpPr/>
            <p:nvPr/>
          </p:nvSpPr>
          <p:spPr>
            <a:xfrm flipH="1">
              <a:off x="2643698" y="129163"/>
              <a:ext cx="121223" cy="179214"/>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rot="-4775609" flipH="1">
              <a:off x="344328" y="2198115"/>
              <a:ext cx="186912" cy="170449"/>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flipH="1">
              <a:off x="337075" y="3569116"/>
              <a:ext cx="67819" cy="157508"/>
            </a:xfrm>
            <a:custGeom>
              <a:avLst/>
              <a:gdLst/>
              <a:ahLst/>
              <a:cxnLst/>
              <a:rect l="l" t="t" r="r" b="b"/>
              <a:pathLst>
                <a:path w="828" h="1923" extrusionOk="0">
                  <a:moveTo>
                    <a:pt x="242" y="0"/>
                  </a:moveTo>
                  <a:cubicBezTo>
                    <a:pt x="204" y="0"/>
                    <a:pt x="167" y="28"/>
                    <a:pt x="151" y="76"/>
                  </a:cubicBezTo>
                  <a:cubicBezTo>
                    <a:pt x="76" y="302"/>
                    <a:pt x="26" y="553"/>
                    <a:pt x="26" y="803"/>
                  </a:cubicBezTo>
                  <a:cubicBezTo>
                    <a:pt x="1" y="929"/>
                    <a:pt x="26" y="1029"/>
                    <a:pt x="51" y="1154"/>
                  </a:cubicBezTo>
                  <a:cubicBezTo>
                    <a:pt x="76" y="1430"/>
                    <a:pt x="201" y="1706"/>
                    <a:pt x="402" y="1906"/>
                  </a:cubicBezTo>
                  <a:cubicBezTo>
                    <a:pt x="423" y="1916"/>
                    <a:pt x="443" y="1923"/>
                    <a:pt x="462" y="1923"/>
                  </a:cubicBezTo>
                  <a:cubicBezTo>
                    <a:pt x="489" y="1923"/>
                    <a:pt x="512" y="1910"/>
                    <a:pt x="527" y="1881"/>
                  </a:cubicBezTo>
                  <a:cubicBezTo>
                    <a:pt x="828" y="1280"/>
                    <a:pt x="753" y="528"/>
                    <a:pt x="302" y="26"/>
                  </a:cubicBezTo>
                  <a:cubicBezTo>
                    <a:pt x="284" y="9"/>
                    <a:pt x="263"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rot="-4108731" flipH="1">
              <a:off x="5748324" y="308037"/>
              <a:ext cx="121224" cy="179215"/>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3"/>
          <p:cNvSpPr txBox="1">
            <a:spLocks noGrp="1"/>
          </p:cNvSpPr>
          <p:nvPr>
            <p:ph type="title"/>
          </p:nvPr>
        </p:nvSpPr>
        <p:spPr>
          <a:xfrm>
            <a:off x="720000" y="2266188"/>
            <a:ext cx="38520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lt1"/>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10" name="Google Shape;110;p3"/>
          <p:cNvSpPr txBox="1">
            <a:spLocks noGrp="1"/>
          </p:cNvSpPr>
          <p:nvPr>
            <p:ph type="title" idx="2" hasCustomPrompt="1"/>
          </p:nvPr>
        </p:nvSpPr>
        <p:spPr>
          <a:xfrm>
            <a:off x="2020050" y="1700413"/>
            <a:ext cx="1251900" cy="566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1" name="Google Shape;111;p3"/>
          <p:cNvSpPr txBox="1">
            <a:spLocks noGrp="1"/>
          </p:cNvSpPr>
          <p:nvPr>
            <p:ph type="subTitle" idx="1"/>
          </p:nvPr>
        </p:nvSpPr>
        <p:spPr>
          <a:xfrm>
            <a:off x="720000" y="3107988"/>
            <a:ext cx="3852000" cy="33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083"/>
        <p:cNvGrpSpPr/>
        <p:nvPr/>
      </p:nvGrpSpPr>
      <p:grpSpPr>
        <a:xfrm>
          <a:off x="0" y="0"/>
          <a:ext cx="0" cy="0"/>
          <a:chOff x="0" y="0"/>
          <a:chExt cx="0" cy="0"/>
        </a:xfrm>
      </p:grpSpPr>
      <p:grpSp>
        <p:nvGrpSpPr>
          <p:cNvPr id="2084" name="Google Shape;2084;p37"/>
          <p:cNvGrpSpPr/>
          <p:nvPr/>
        </p:nvGrpSpPr>
        <p:grpSpPr>
          <a:xfrm rot="209594">
            <a:off x="-1667744" y="-602868"/>
            <a:ext cx="3003273" cy="4490947"/>
            <a:chOff x="-1485626" y="98700"/>
            <a:chExt cx="3439693" cy="5143549"/>
          </a:xfrm>
        </p:grpSpPr>
        <p:grpSp>
          <p:nvGrpSpPr>
            <p:cNvPr id="2085" name="Google Shape;2085;p37"/>
            <p:cNvGrpSpPr/>
            <p:nvPr/>
          </p:nvGrpSpPr>
          <p:grpSpPr>
            <a:xfrm>
              <a:off x="-1485626" y="98700"/>
              <a:ext cx="3439693" cy="5143549"/>
              <a:chOff x="-1485626" y="98700"/>
              <a:chExt cx="3439693" cy="5143549"/>
            </a:xfrm>
          </p:grpSpPr>
          <p:grpSp>
            <p:nvGrpSpPr>
              <p:cNvPr id="2086" name="Google Shape;2086;p37"/>
              <p:cNvGrpSpPr/>
              <p:nvPr/>
            </p:nvGrpSpPr>
            <p:grpSpPr>
              <a:xfrm>
                <a:off x="-1485626" y="98700"/>
                <a:ext cx="3439693" cy="5143549"/>
                <a:chOff x="7015323" y="2720556"/>
                <a:chExt cx="1319052" cy="1972446"/>
              </a:xfrm>
            </p:grpSpPr>
            <p:sp>
              <p:nvSpPr>
                <p:cNvPr id="2087" name="Google Shape;2087;p37"/>
                <p:cNvSpPr/>
                <p:nvPr/>
              </p:nvSpPr>
              <p:spPr>
                <a:xfrm rot="295376">
                  <a:off x="7040602" y="2925986"/>
                  <a:ext cx="1066050" cy="634977"/>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7"/>
                <p:cNvSpPr/>
                <p:nvPr/>
              </p:nvSpPr>
              <p:spPr>
                <a:xfrm rot="295376">
                  <a:off x="7216769" y="3333295"/>
                  <a:ext cx="687363" cy="158087"/>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7"/>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7"/>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7"/>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92" name="Google Shape;2092;p37"/>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2093" name="Google Shape;2093;p37"/>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2094" name="Google Shape;2094;p37"/>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2095" name="Google Shape;2095;p37"/>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2096" name="Google Shape;2096;p37"/>
            <p:cNvSpPr/>
            <p:nvPr/>
          </p:nvSpPr>
          <p:spPr>
            <a:xfrm rot="295325">
              <a:off x="972763" y="1746868"/>
              <a:ext cx="234597" cy="342021"/>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2097" name="Google Shape;2097;p37"/>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2098" name="Google Shape;2098;p37"/>
          <p:cNvGrpSpPr/>
          <p:nvPr/>
        </p:nvGrpSpPr>
        <p:grpSpPr>
          <a:xfrm rot="-180828" flipH="1">
            <a:off x="7780707" y="-1032961"/>
            <a:ext cx="3015954" cy="4932500"/>
            <a:chOff x="-1419722" y="-275482"/>
            <a:chExt cx="3373790" cy="5517730"/>
          </a:xfrm>
        </p:grpSpPr>
        <p:grpSp>
          <p:nvGrpSpPr>
            <p:cNvPr id="2099" name="Google Shape;2099;p37"/>
            <p:cNvGrpSpPr/>
            <p:nvPr/>
          </p:nvGrpSpPr>
          <p:grpSpPr>
            <a:xfrm>
              <a:off x="-1419722" y="-275482"/>
              <a:ext cx="3373790" cy="5517730"/>
              <a:chOff x="-1419722" y="-275482"/>
              <a:chExt cx="3373790" cy="5517730"/>
            </a:xfrm>
          </p:grpSpPr>
          <p:grpSp>
            <p:nvGrpSpPr>
              <p:cNvPr id="2100" name="Google Shape;2100;p37"/>
              <p:cNvGrpSpPr/>
              <p:nvPr/>
            </p:nvGrpSpPr>
            <p:grpSpPr>
              <a:xfrm>
                <a:off x="-1419722" y="-275482"/>
                <a:ext cx="3373790" cy="5517730"/>
                <a:chOff x="6021603" y="-289795"/>
                <a:chExt cx="3373790" cy="5517730"/>
              </a:xfrm>
            </p:grpSpPr>
            <p:sp>
              <p:nvSpPr>
                <p:cNvPr id="2101" name="Google Shape;2101;p37"/>
                <p:cNvSpPr/>
                <p:nvPr/>
              </p:nvSpPr>
              <p:spPr>
                <a:xfrm>
                  <a:off x="6315683" y="-289795"/>
                  <a:ext cx="2446580" cy="1319345"/>
                </a:xfrm>
                <a:custGeom>
                  <a:avLst/>
                  <a:gdLst/>
                  <a:ahLst/>
                  <a:cxnLst/>
                  <a:rect l="l" t="t" r="r" b="b"/>
                  <a:pathLst>
                    <a:path w="17320" h="9340" extrusionOk="0">
                      <a:moveTo>
                        <a:pt x="9288" y="0"/>
                      </a:moveTo>
                      <a:cubicBezTo>
                        <a:pt x="8227" y="0"/>
                        <a:pt x="7158" y="128"/>
                        <a:pt x="6141" y="370"/>
                      </a:cubicBezTo>
                      <a:cubicBezTo>
                        <a:pt x="4813" y="696"/>
                        <a:pt x="3409" y="1222"/>
                        <a:pt x="2557" y="2350"/>
                      </a:cubicBezTo>
                      <a:cubicBezTo>
                        <a:pt x="2106" y="2926"/>
                        <a:pt x="2006" y="3628"/>
                        <a:pt x="1830" y="4330"/>
                      </a:cubicBezTo>
                      <a:cubicBezTo>
                        <a:pt x="1755" y="4731"/>
                        <a:pt x="1580" y="5082"/>
                        <a:pt x="1329" y="5433"/>
                      </a:cubicBezTo>
                      <a:cubicBezTo>
                        <a:pt x="1104" y="5733"/>
                        <a:pt x="828" y="6009"/>
                        <a:pt x="627" y="6335"/>
                      </a:cubicBezTo>
                      <a:cubicBezTo>
                        <a:pt x="226" y="6886"/>
                        <a:pt x="1" y="7588"/>
                        <a:pt x="377" y="8215"/>
                      </a:cubicBezTo>
                      <a:cubicBezTo>
                        <a:pt x="477" y="8365"/>
                        <a:pt x="602" y="8515"/>
                        <a:pt x="728" y="8616"/>
                      </a:cubicBezTo>
                      <a:cubicBezTo>
                        <a:pt x="953" y="9017"/>
                        <a:pt x="1455" y="9217"/>
                        <a:pt x="1931" y="9267"/>
                      </a:cubicBezTo>
                      <a:cubicBezTo>
                        <a:pt x="2329" y="9324"/>
                        <a:pt x="2733" y="9340"/>
                        <a:pt x="3138" y="9340"/>
                      </a:cubicBezTo>
                      <a:cubicBezTo>
                        <a:pt x="3623" y="9340"/>
                        <a:pt x="4109" y="9317"/>
                        <a:pt x="4587" y="9317"/>
                      </a:cubicBezTo>
                      <a:cubicBezTo>
                        <a:pt x="6317" y="9317"/>
                        <a:pt x="8096" y="9117"/>
                        <a:pt x="9800" y="8816"/>
                      </a:cubicBezTo>
                      <a:cubicBezTo>
                        <a:pt x="11379" y="8565"/>
                        <a:pt x="13034" y="8240"/>
                        <a:pt x="14487" y="7538"/>
                      </a:cubicBezTo>
                      <a:cubicBezTo>
                        <a:pt x="15715" y="6987"/>
                        <a:pt x="17169" y="5934"/>
                        <a:pt x="17269" y="4455"/>
                      </a:cubicBezTo>
                      <a:cubicBezTo>
                        <a:pt x="17319" y="3829"/>
                        <a:pt x="17044" y="3227"/>
                        <a:pt x="16517" y="2876"/>
                      </a:cubicBezTo>
                      <a:cubicBezTo>
                        <a:pt x="16016" y="2525"/>
                        <a:pt x="15389" y="2375"/>
                        <a:pt x="14838" y="2174"/>
                      </a:cubicBezTo>
                      <a:cubicBezTo>
                        <a:pt x="14487" y="2024"/>
                        <a:pt x="14186" y="1849"/>
                        <a:pt x="13911" y="1598"/>
                      </a:cubicBezTo>
                      <a:cubicBezTo>
                        <a:pt x="13635" y="1347"/>
                        <a:pt x="13384" y="1072"/>
                        <a:pt x="13084" y="871"/>
                      </a:cubicBezTo>
                      <a:cubicBezTo>
                        <a:pt x="12482" y="420"/>
                        <a:pt x="11780" y="220"/>
                        <a:pt x="11028" y="119"/>
                      </a:cubicBezTo>
                      <a:cubicBezTo>
                        <a:pt x="10458" y="39"/>
                        <a:pt x="9874" y="0"/>
                        <a:pt x="9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2" name="Google Shape;2102;p37"/>
                <p:cNvGrpSpPr/>
                <p:nvPr/>
              </p:nvGrpSpPr>
              <p:grpSpPr>
                <a:xfrm>
                  <a:off x="6021603" y="84387"/>
                  <a:ext cx="3373790" cy="5143549"/>
                  <a:chOff x="7040595" y="2720556"/>
                  <a:chExt cx="1293780" cy="1972446"/>
                </a:xfrm>
              </p:grpSpPr>
              <p:sp>
                <p:nvSpPr>
                  <p:cNvPr id="2103" name="Google Shape;2103;p37"/>
                  <p:cNvSpPr/>
                  <p:nvPr/>
                </p:nvSpPr>
                <p:spPr>
                  <a:xfrm>
                    <a:off x="7040595" y="2925995"/>
                    <a:ext cx="1066062" cy="634984"/>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7"/>
                  <p:cNvSpPr/>
                  <p:nvPr/>
                </p:nvSpPr>
                <p:spPr>
                  <a:xfrm>
                    <a:off x="7231309" y="3333808"/>
                    <a:ext cx="687370" cy="158089"/>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7"/>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7"/>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7"/>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2108" name="Google Shape;2108;p37"/>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2109" name="Google Shape;2109;p37"/>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2110" name="Google Shape;2110;p37"/>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2111" name="Google Shape;2111;p37"/>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2112" name="Google Shape;2112;p37"/>
            <p:cNvSpPr/>
            <p:nvPr/>
          </p:nvSpPr>
          <p:spPr>
            <a:xfrm>
              <a:off x="1007725" y="1649075"/>
              <a:ext cx="234600" cy="342025"/>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2113" name="Google Shape;2113;p37"/>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2114" name="Google Shape;2114;p37"/>
          <p:cNvGrpSpPr/>
          <p:nvPr/>
        </p:nvGrpSpPr>
        <p:grpSpPr>
          <a:xfrm>
            <a:off x="239282" y="1733699"/>
            <a:ext cx="8746514" cy="2732663"/>
            <a:chOff x="239282" y="1733699"/>
            <a:chExt cx="8746514" cy="2732663"/>
          </a:xfrm>
        </p:grpSpPr>
        <p:sp>
          <p:nvSpPr>
            <p:cNvPr id="2115" name="Google Shape;2115;p37"/>
            <p:cNvSpPr/>
            <p:nvPr/>
          </p:nvSpPr>
          <p:spPr>
            <a:xfrm flipH="1">
              <a:off x="263766" y="1814531"/>
              <a:ext cx="90447" cy="133714"/>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7"/>
            <p:cNvSpPr/>
            <p:nvPr/>
          </p:nvSpPr>
          <p:spPr>
            <a:xfrm flipH="1">
              <a:off x="354227" y="4339187"/>
              <a:ext cx="139459" cy="127175"/>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7"/>
            <p:cNvSpPr/>
            <p:nvPr/>
          </p:nvSpPr>
          <p:spPr>
            <a:xfrm flipH="1">
              <a:off x="239282" y="3629490"/>
              <a:ext cx="139444" cy="180334"/>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7"/>
            <p:cNvSpPr/>
            <p:nvPr/>
          </p:nvSpPr>
          <p:spPr>
            <a:xfrm flipH="1">
              <a:off x="8935194" y="2707750"/>
              <a:ext cx="50601" cy="117519"/>
            </a:xfrm>
            <a:custGeom>
              <a:avLst/>
              <a:gdLst/>
              <a:ahLst/>
              <a:cxnLst/>
              <a:rect l="l" t="t" r="r" b="b"/>
              <a:pathLst>
                <a:path w="828" h="1923" extrusionOk="0">
                  <a:moveTo>
                    <a:pt x="242" y="0"/>
                  </a:moveTo>
                  <a:cubicBezTo>
                    <a:pt x="204" y="0"/>
                    <a:pt x="167" y="28"/>
                    <a:pt x="151" y="76"/>
                  </a:cubicBezTo>
                  <a:cubicBezTo>
                    <a:pt x="76" y="302"/>
                    <a:pt x="26" y="553"/>
                    <a:pt x="26" y="803"/>
                  </a:cubicBezTo>
                  <a:cubicBezTo>
                    <a:pt x="1" y="929"/>
                    <a:pt x="26" y="1029"/>
                    <a:pt x="51" y="1154"/>
                  </a:cubicBezTo>
                  <a:cubicBezTo>
                    <a:pt x="76" y="1430"/>
                    <a:pt x="201" y="1706"/>
                    <a:pt x="402" y="1906"/>
                  </a:cubicBezTo>
                  <a:cubicBezTo>
                    <a:pt x="423" y="1916"/>
                    <a:pt x="443" y="1923"/>
                    <a:pt x="462" y="1923"/>
                  </a:cubicBezTo>
                  <a:cubicBezTo>
                    <a:pt x="489" y="1923"/>
                    <a:pt x="512" y="1910"/>
                    <a:pt x="527" y="1881"/>
                  </a:cubicBezTo>
                  <a:cubicBezTo>
                    <a:pt x="828" y="1280"/>
                    <a:pt x="753" y="528"/>
                    <a:pt x="302" y="26"/>
                  </a:cubicBezTo>
                  <a:cubicBezTo>
                    <a:pt x="284" y="9"/>
                    <a:pt x="263" y="0"/>
                    <a:pt x="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7"/>
            <p:cNvSpPr/>
            <p:nvPr/>
          </p:nvSpPr>
          <p:spPr>
            <a:xfrm flipH="1">
              <a:off x="8795757" y="3677903"/>
              <a:ext cx="139444" cy="180334"/>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7"/>
            <p:cNvSpPr/>
            <p:nvPr/>
          </p:nvSpPr>
          <p:spPr>
            <a:xfrm flipH="1">
              <a:off x="8795752" y="1733699"/>
              <a:ext cx="139459" cy="127175"/>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1" name="Google Shape;2121;p37"/>
          <p:cNvGrpSpPr/>
          <p:nvPr/>
        </p:nvGrpSpPr>
        <p:grpSpPr>
          <a:xfrm>
            <a:off x="-1116350" y="4972775"/>
            <a:ext cx="11777241" cy="250425"/>
            <a:chOff x="-1116350" y="4972775"/>
            <a:chExt cx="11777241" cy="250425"/>
          </a:xfrm>
        </p:grpSpPr>
        <p:sp>
          <p:nvSpPr>
            <p:cNvPr id="2122" name="Google Shape;2122;p37"/>
            <p:cNvSpPr/>
            <p:nvPr/>
          </p:nvSpPr>
          <p:spPr>
            <a:xfrm rot="10800000" flipH="1">
              <a:off x="-111635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7"/>
            <p:cNvSpPr/>
            <p:nvPr/>
          </p:nvSpPr>
          <p:spPr>
            <a:xfrm rot="10800000" flipH="1">
              <a:off x="-5603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7"/>
            <p:cNvSpPr/>
            <p:nvPr/>
          </p:nvSpPr>
          <p:spPr>
            <a:xfrm>
              <a:off x="262650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7"/>
            <p:cNvSpPr/>
            <p:nvPr/>
          </p:nvSpPr>
          <p:spPr>
            <a:xfrm>
              <a:off x="480745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7"/>
            <p:cNvSpPr/>
            <p:nvPr/>
          </p:nvSpPr>
          <p:spPr>
            <a:xfrm>
              <a:off x="56589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2"/>
        <p:cNvGrpSpPr/>
        <p:nvPr/>
      </p:nvGrpSpPr>
      <p:grpSpPr>
        <a:xfrm>
          <a:off x="0" y="0"/>
          <a:ext cx="0" cy="0"/>
          <a:chOff x="0" y="0"/>
          <a:chExt cx="0" cy="0"/>
        </a:xfrm>
      </p:grpSpPr>
      <p:grpSp>
        <p:nvGrpSpPr>
          <p:cNvPr id="113" name="Google Shape;113;p4"/>
          <p:cNvGrpSpPr/>
          <p:nvPr/>
        </p:nvGrpSpPr>
        <p:grpSpPr>
          <a:xfrm flipH="1">
            <a:off x="-1116350" y="4972775"/>
            <a:ext cx="11777241" cy="250425"/>
            <a:chOff x="-1116350" y="4972775"/>
            <a:chExt cx="11777241" cy="250425"/>
          </a:xfrm>
        </p:grpSpPr>
        <p:sp>
          <p:nvSpPr>
            <p:cNvPr id="114" name="Google Shape;114;p4"/>
            <p:cNvSpPr/>
            <p:nvPr/>
          </p:nvSpPr>
          <p:spPr>
            <a:xfrm rot="10800000" flipH="1">
              <a:off x="-111635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0800000" flipH="1">
              <a:off x="-5603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262650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480745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56589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4"/>
          <p:cNvGrpSpPr/>
          <p:nvPr/>
        </p:nvGrpSpPr>
        <p:grpSpPr>
          <a:xfrm>
            <a:off x="8266609" y="359040"/>
            <a:ext cx="630618" cy="4226004"/>
            <a:chOff x="8266609" y="359040"/>
            <a:chExt cx="630618" cy="4226004"/>
          </a:xfrm>
        </p:grpSpPr>
        <p:grpSp>
          <p:nvGrpSpPr>
            <p:cNvPr id="120" name="Google Shape;120;p4"/>
            <p:cNvGrpSpPr/>
            <p:nvPr/>
          </p:nvGrpSpPr>
          <p:grpSpPr>
            <a:xfrm>
              <a:off x="8266609" y="359040"/>
              <a:ext cx="630618" cy="1824741"/>
              <a:chOff x="8266609" y="359040"/>
              <a:chExt cx="630618" cy="1824741"/>
            </a:xfrm>
          </p:grpSpPr>
          <p:sp>
            <p:nvSpPr>
              <p:cNvPr id="121" name="Google Shape;121;p4"/>
              <p:cNvSpPr/>
              <p:nvPr/>
            </p:nvSpPr>
            <p:spPr>
              <a:xfrm rot="9839179" flipH="1">
                <a:off x="8291449" y="376673"/>
                <a:ext cx="156261" cy="202078"/>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flipH="1">
                <a:off x="8776598" y="753307"/>
                <a:ext cx="101354" cy="149834"/>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8563920" y="1319328"/>
                <a:ext cx="104259" cy="95070"/>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7805402" flipH="1">
                <a:off x="8691484" y="1957901"/>
                <a:ext cx="156263" cy="202077"/>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4"/>
            <p:cNvSpPr/>
            <p:nvPr/>
          </p:nvSpPr>
          <p:spPr>
            <a:xfrm>
              <a:off x="8717483" y="3852553"/>
              <a:ext cx="104259" cy="95070"/>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rot="-7805402" flipH="1">
              <a:off x="8691484" y="4359163"/>
              <a:ext cx="156263" cy="202077"/>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4"/>
          <p:cNvGrpSpPr/>
          <p:nvPr/>
        </p:nvGrpSpPr>
        <p:grpSpPr>
          <a:xfrm>
            <a:off x="145228" y="359045"/>
            <a:ext cx="451951" cy="3838274"/>
            <a:chOff x="145228" y="359045"/>
            <a:chExt cx="451951" cy="3838274"/>
          </a:xfrm>
        </p:grpSpPr>
        <p:sp>
          <p:nvSpPr>
            <p:cNvPr id="128" name="Google Shape;128;p4"/>
            <p:cNvSpPr/>
            <p:nvPr/>
          </p:nvSpPr>
          <p:spPr>
            <a:xfrm flipH="1">
              <a:off x="399140" y="359045"/>
              <a:ext cx="198039" cy="256119"/>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rot="5134855" flipH="1">
              <a:off x="265202" y="1322539"/>
              <a:ext cx="128454" cy="189909"/>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402557" flipH="1">
              <a:off x="259698" y="2140335"/>
              <a:ext cx="139461" cy="127177"/>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402576" flipH="1">
              <a:off x="233706" y="626653"/>
              <a:ext cx="78272" cy="71394"/>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7805402">
              <a:off x="194709" y="3971438"/>
              <a:ext cx="156263" cy="202077"/>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399158" y="3496153"/>
              <a:ext cx="104259" cy="95070"/>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5" name="Google Shape;135;p4"/>
          <p:cNvSpPr txBox="1">
            <a:spLocks noGrp="1"/>
          </p:cNvSpPr>
          <p:nvPr>
            <p:ph type="body" idx="1"/>
          </p:nvPr>
        </p:nvSpPr>
        <p:spPr>
          <a:xfrm>
            <a:off x="720000" y="1215750"/>
            <a:ext cx="7704000" cy="33882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chemeClr val="lt1"/>
              </a:buClr>
              <a:buSzPts val="1200"/>
              <a:buAutoNum type="arabicPeriod"/>
              <a:defRPr sz="1250"/>
            </a:lvl1pPr>
            <a:lvl2pPr marL="914400" lvl="1" indent="-304800" rtl="0">
              <a:lnSpc>
                <a:spcPct val="115000"/>
              </a:lnSpc>
              <a:spcBef>
                <a:spcPts val="1600"/>
              </a:spcBef>
              <a:spcAft>
                <a:spcPts val="0"/>
              </a:spcAft>
              <a:buClr>
                <a:srgbClr val="434343"/>
              </a:buClr>
              <a:buSzPts val="1200"/>
              <a:buFont typeface="Roboto Condensed Light"/>
              <a:buAutoNum type="alphaLcPeriod"/>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4"/>
        <p:cNvGrpSpPr/>
        <p:nvPr/>
      </p:nvGrpSpPr>
      <p:grpSpPr>
        <a:xfrm>
          <a:off x="0" y="0"/>
          <a:ext cx="0" cy="0"/>
          <a:chOff x="0" y="0"/>
          <a:chExt cx="0" cy="0"/>
        </a:xfrm>
      </p:grpSpPr>
      <p:grpSp>
        <p:nvGrpSpPr>
          <p:cNvPr id="205" name="Google Shape;205;p6"/>
          <p:cNvGrpSpPr/>
          <p:nvPr/>
        </p:nvGrpSpPr>
        <p:grpSpPr>
          <a:xfrm rot="209549">
            <a:off x="-1328312" y="-372399"/>
            <a:ext cx="2727238" cy="4078178"/>
            <a:chOff x="-1485626" y="98700"/>
            <a:chExt cx="3439693" cy="5143549"/>
          </a:xfrm>
        </p:grpSpPr>
        <p:grpSp>
          <p:nvGrpSpPr>
            <p:cNvPr id="206" name="Google Shape;206;p6"/>
            <p:cNvGrpSpPr/>
            <p:nvPr/>
          </p:nvGrpSpPr>
          <p:grpSpPr>
            <a:xfrm>
              <a:off x="-1485626" y="98700"/>
              <a:ext cx="3439693" cy="5143549"/>
              <a:chOff x="-1485626" y="98700"/>
              <a:chExt cx="3439693" cy="5143549"/>
            </a:xfrm>
          </p:grpSpPr>
          <p:grpSp>
            <p:nvGrpSpPr>
              <p:cNvPr id="207" name="Google Shape;207;p6"/>
              <p:cNvGrpSpPr/>
              <p:nvPr/>
            </p:nvGrpSpPr>
            <p:grpSpPr>
              <a:xfrm>
                <a:off x="-1485626" y="98700"/>
                <a:ext cx="3439693" cy="5143549"/>
                <a:chOff x="7015323" y="2720556"/>
                <a:chExt cx="1319052" cy="1972446"/>
              </a:xfrm>
            </p:grpSpPr>
            <p:sp>
              <p:nvSpPr>
                <p:cNvPr id="208" name="Google Shape;208;p6"/>
                <p:cNvSpPr/>
                <p:nvPr/>
              </p:nvSpPr>
              <p:spPr>
                <a:xfrm rot="295376">
                  <a:off x="7040602" y="2925986"/>
                  <a:ext cx="1066050" cy="634977"/>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295376">
                  <a:off x="7216769" y="3333295"/>
                  <a:ext cx="687363" cy="158087"/>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13" name="Google Shape;213;p6"/>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214" name="Google Shape;214;p6"/>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215" name="Google Shape;215;p6"/>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216" name="Google Shape;216;p6"/>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217" name="Google Shape;217;p6"/>
            <p:cNvSpPr/>
            <p:nvPr/>
          </p:nvSpPr>
          <p:spPr>
            <a:xfrm rot="295325">
              <a:off x="972763" y="1746868"/>
              <a:ext cx="234597" cy="342021"/>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218" name="Google Shape;218;p6"/>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219" name="Google Shape;219;p6"/>
          <p:cNvGrpSpPr/>
          <p:nvPr/>
        </p:nvGrpSpPr>
        <p:grpSpPr>
          <a:xfrm>
            <a:off x="7884776" y="-373285"/>
            <a:ext cx="2885940" cy="4719867"/>
            <a:chOff x="8015101" y="-451685"/>
            <a:chExt cx="2885940" cy="4719867"/>
          </a:xfrm>
        </p:grpSpPr>
        <p:grpSp>
          <p:nvGrpSpPr>
            <p:cNvPr id="220" name="Google Shape;220;p6"/>
            <p:cNvGrpSpPr/>
            <p:nvPr/>
          </p:nvGrpSpPr>
          <p:grpSpPr>
            <a:xfrm>
              <a:off x="8015101" y="-451685"/>
              <a:ext cx="2885940" cy="4719867"/>
              <a:chOff x="-1419722" y="-275482"/>
              <a:chExt cx="3373790" cy="5517730"/>
            </a:xfrm>
          </p:grpSpPr>
          <p:grpSp>
            <p:nvGrpSpPr>
              <p:cNvPr id="221" name="Google Shape;221;p6"/>
              <p:cNvGrpSpPr/>
              <p:nvPr/>
            </p:nvGrpSpPr>
            <p:grpSpPr>
              <a:xfrm>
                <a:off x="-1419722" y="-275482"/>
                <a:ext cx="3373790" cy="5517730"/>
                <a:chOff x="-1419722" y="-275482"/>
                <a:chExt cx="3373790" cy="5517730"/>
              </a:xfrm>
            </p:grpSpPr>
            <p:grpSp>
              <p:nvGrpSpPr>
                <p:cNvPr id="222" name="Google Shape;222;p6"/>
                <p:cNvGrpSpPr/>
                <p:nvPr/>
              </p:nvGrpSpPr>
              <p:grpSpPr>
                <a:xfrm>
                  <a:off x="-1419722" y="-275482"/>
                  <a:ext cx="3373790" cy="5517730"/>
                  <a:chOff x="6021603" y="-289795"/>
                  <a:chExt cx="3373790" cy="5517730"/>
                </a:xfrm>
              </p:grpSpPr>
              <p:sp>
                <p:nvSpPr>
                  <p:cNvPr id="223" name="Google Shape;223;p6"/>
                  <p:cNvSpPr/>
                  <p:nvPr/>
                </p:nvSpPr>
                <p:spPr>
                  <a:xfrm>
                    <a:off x="6315683" y="-289795"/>
                    <a:ext cx="2446580" cy="1319345"/>
                  </a:xfrm>
                  <a:custGeom>
                    <a:avLst/>
                    <a:gdLst/>
                    <a:ahLst/>
                    <a:cxnLst/>
                    <a:rect l="l" t="t" r="r" b="b"/>
                    <a:pathLst>
                      <a:path w="17320" h="9340" extrusionOk="0">
                        <a:moveTo>
                          <a:pt x="9288" y="0"/>
                        </a:moveTo>
                        <a:cubicBezTo>
                          <a:pt x="8227" y="0"/>
                          <a:pt x="7158" y="128"/>
                          <a:pt x="6141" y="370"/>
                        </a:cubicBezTo>
                        <a:cubicBezTo>
                          <a:pt x="4813" y="696"/>
                          <a:pt x="3409" y="1222"/>
                          <a:pt x="2557" y="2350"/>
                        </a:cubicBezTo>
                        <a:cubicBezTo>
                          <a:pt x="2106" y="2926"/>
                          <a:pt x="2006" y="3628"/>
                          <a:pt x="1830" y="4330"/>
                        </a:cubicBezTo>
                        <a:cubicBezTo>
                          <a:pt x="1755" y="4731"/>
                          <a:pt x="1580" y="5082"/>
                          <a:pt x="1329" y="5433"/>
                        </a:cubicBezTo>
                        <a:cubicBezTo>
                          <a:pt x="1104" y="5733"/>
                          <a:pt x="828" y="6009"/>
                          <a:pt x="627" y="6335"/>
                        </a:cubicBezTo>
                        <a:cubicBezTo>
                          <a:pt x="226" y="6886"/>
                          <a:pt x="1" y="7588"/>
                          <a:pt x="377" y="8215"/>
                        </a:cubicBezTo>
                        <a:cubicBezTo>
                          <a:pt x="477" y="8365"/>
                          <a:pt x="602" y="8515"/>
                          <a:pt x="728" y="8616"/>
                        </a:cubicBezTo>
                        <a:cubicBezTo>
                          <a:pt x="953" y="9017"/>
                          <a:pt x="1455" y="9217"/>
                          <a:pt x="1931" y="9267"/>
                        </a:cubicBezTo>
                        <a:cubicBezTo>
                          <a:pt x="2329" y="9324"/>
                          <a:pt x="2733" y="9340"/>
                          <a:pt x="3138" y="9340"/>
                        </a:cubicBezTo>
                        <a:cubicBezTo>
                          <a:pt x="3623" y="9340"/>
                          <a:pt x="4109" y="9317"/>
                          <a:pt x="4587" y="9317"/>
                        </a:cubicBezTo>
                        <a:cubicBezTo>
                          <a:pt x="6317" y="9317"/>
                          <a:pt x="8096" y="9117"/>
                          <a:pt x="9800" y="8816"/>
                        </a:cubicBezTo>
                        <a:cubicBezTo>
                          <a:pt x="11379" y="8565"/>
                          <a:pt x="13034" y="8240"/>
                          <a:pt x="14487" y="7538"/>
                        </a:cubicBezTo>
                        <a:cubicBezTo>
                          <a:pt x="15715" y="6987"/>
                          <a:pt x="17169" y="5934"/>
                          <a:pt x="17269" y="4455"/>
                        </a:cubicBezTo>
                        <a:cubicBezTo>
                          <a:pt x="17319" y="3829"/>
                          <a:pt x="17044" y="3227"/>
                          <a:pt x="16517" y="2876"/>
                        </a:cubicBezTo>
                        <a:cubicBezTo>
                          <a:pt x="16016" y="2525"/>
                          <a:pt x="15389" y="2375"/>
                          <a:pt x="14838" y="2174"/>
                        </a:cubicBezTo>
                        <a:cubicBezTo>
                          <a:pt x="14487" y="2024"/>
                          <a:pt x="14186" y="1849"/>
                          <a:pt x="13911" y="1598"/>
                        </a:cubicBezTo>
                        <a:cubicBezTo>
                          <a:pt x="13635" y="1347"/>
                          <a:pt x="13384" y="1072"/>
                          <a:pt x="13084" y="871"/>
                        </a:cubicBezTo>
                        <a:cubicBezTo>
                          <a:pt x="12482" y="420"/>
                          <a:pt x="11780" y="220"/>
                          <a:pt x="11028" y="119"/>
                        </a:cubicBezTo>
                        <a:cubicBezTo>
                          <a:pt x="10458" y="39"/>
                          <a:pt x="9874" y="0"/>
                          <a:pt x="9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6"/>
                  <p:cNvGrpSpPr/>
                  <p:nvPr/>
                </p:nvGrpSpPr>
                <p:grpSpPr>
                  <a:xfrm>
                    <a:off x="6021603" y="84387"/>
                    <a:ext cx="3373790" cy="5143549"/>
                    <a:chOff x="7040595" y="2720556"/>
                    <a:chExt cx="1293780" cy="1972446"/>
                  </a:xfrm>
                </p:grpSpPr>
                <p:sp>
                  <p:nvSpPr>
                    <p:cNvPr id="225" name="Google Shape;225;p6"/>
                    <p:cNvSpPr/>
                    <p:nvPr/>
                  </p:nvSpPr>
                  <p:spPr>
                    <a:xfrm>
                      <a:off x="7040595" y="2925995"/>
                      <a:ext cx="1066062" cy="634984"/>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7231309" y="3333808"/>
                      <a:ext cx="687370" cy="158089"/>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230" name="Google Shape;230;p6"/>
                <p:cNvCxnSpPr/>
                <p:nvPr/>
              </p:nvCxnSpPr>
              <p:spPr>
                <a:xfrm>
                  <a:off x="143175" y="3830225"/>
                  <a:ext cx="9000" cy="583200"/>
                </a:xfrm>
                <a:prstGeom prst="straightConnector1">
                  <a:avLst/>
                </a:prstGeom>
                <a:noFill/>
                <a:ln w="9525" cap="flat" cmpd="sng">
                  <a:solidFill>
                    <a:schemeClr val="dk1"/>
                  </a:solidFill>
                  <a:prstDash val="solid"/>
                  <a:round/>
                  <a:headEnd type="none" w="med" len="med"/>
                  <a:tailEnd type="none" w="med" len="med"/>
                </a:ln>
              </p:spPr>
            </p:cxnSp>
          </p:grpSp>
          <p:cxnSp>
            <p:nvCxnSpPr>
              <p:cNvPr id="231" name="Google Shape;231;p6"/>
              <p:cNvCxnSpPr/>
              <p:nvPr/>
            </p:nvCxnSpPr>
            <p:spPr>
              <a:xfrm flipH="1">
                <a:off x="514375" y="1254300"/>
                <a:ext cx="31800" cy="287100"/>
              </a:xfrm>
              <a:prstGeom prst="straightConnector1">
                <a:avLst/>
              </a:prstGeom>
              <a:noFill/>
              <a:ln w="9525" cap="flat" cmpd="sng">
                <a:solidFill>
                  <a:schemeClr val="dk1"/>
                </a:solidFill>
                <a:prstDash val="solid"/>
                <a:round/>
                <a:headEnd type="none" w="med" len="med"/>
                <a:tailEnd type="none" w="med" len="med"/>
              </a:ln>
            </p:spPr>
          </p:cxnSp>
          <p:sp>
            <p:nvSpPr>
              <p:cNvPr id="232" name="Google Shape;232;p6"/>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233" name="Google Shape;233;p6"/>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234" name="Google Shape;234;p6"/>
              <p:cNvSpPr/>
              <p:nvPr/>
            </p:nvSpPr>
            <p:spPr>
              <a:xfrm>
                <a:off x="1007725" y="1649075"/>
                <a:ext cx="234600" cy="342025"/>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235" name="Google Shape;235;p6"/>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sp>
          <p:nvSpPr>
            <p:cNvPr id="236" name="Google Shape;236;p6"/>
            <p:cNvSpPr/>
            <p:nvPr/>
          </p:nvSpPr>
          <p:spPr>
            <a:xfrm>
              <a:off x="8070232" y="1119425"/>
              <a:ext cx="128000" cy="334325"/>
            </a:xfrm>
            <a:custGeom>
              <a:avLst/>
              <a:gdLst/>
              <a:ahLst/>
              <a:cxnLst/>
              <a:rect l="l" t="t" r="r" b="b"/>
              <a:pathLst>
                <a:path w="5120" h="13373" extrusionOk="0">
                  <a:moveTo>
                    <a:pt x="5120" y="0"/>
                  </a:moveTo>
                  <a:cubicBezTo>
                    <a:pt x="4584" y="456"/>
                    <a:pt x="2749" y="1605"/>
                    <a:pt x="1904" y="2733"/>
                  </a:cubicBezTo>
                  <a:cubicBezTo>
                    <a:pt x="1060" y="3861"/>
                    <a:pt x="286" y="4993"/>
                    <a:pt x="53" y="6766"/>
                  </a:cubicBezTo>
                  <a:cubicBezTo>
                    <a:pt x="-180" y="8539"/>
                    <a:pt x="431" y="12272"/>
                    <a:pt x="506" y="13373"/>
                  </a:cubicBezTo>
                </a:path>
              </a:pathLst>
            </a:custGeom>
            <a:noFill/>
            <a:ln w="9525" cap="rnd" cmpd="sng">
              <a:solidFill>
                <a:schemeClr val="dk1"/>
              </a:solidFill>
              <a:prstDash val="solid"/>
              <a:round/>
              <a:headEnd type="none" w="med" len="med"/>
              <a:tailEnd type="none" w="med" len="med"/>
            </a:ln>
          </p:spPr>
        </p:sp>
      </p:grpSp>
      <p:grpSp>
        <p:nvGrpSpPr>
          <p:cNvPr id="237" name="Google Shape;237;p6"/>
          <p:cNvGrpSpPr/>
          <p:nvPr/>
        </p:nvGrpSpPr>
        <p:grpSpPr>
          <a:xfrm>
            <a:off x="-1141592" y="1716823"/>
            <a:ext cx="2061408" cy="3247637"/>
            <a:chOff x="-1485626" y="98700"/>
            <a:chExt cx="3439693" cy="5143549"/>
          </a:xfrm>
        </p:grpSpPr>
        <p:grpSp>
          <p:nvGrpSpPr>
            <p:cNvPr id="238" name="Google Shape;238;p6"/>
            <p:cNvGrpSpPr/>
            <p:nvPr/>
          </p:nvGrpSpPr>
          <p:grpSpPr>
            <a:xfrm>
              <a:off x="-1485626" y="98700"/>
              <a:ext cx="3439693" cy="5143549"/>
              <a:chOff x="-1485626" y="98700"/>
              <a:chExt cx="3439693" cy="5143549"/>
            </a:xfrm>
          </p:grpSpPr>
          <p:grpSp>
            <p:nvGrpSpPr>
              <p:cNvPr id="239" name="Google Shape;239;p6"/>
              <p:cNvGrpSpPr/>
              <p:nvPr/>
            </p:nvGrpSpPr>
            <p:grpSpPr>
              <a:xfrm>
                <a:off x="-1485626" y="98700"/>
                <a:ext cx="3439693" cy="5143549"/>
                <a:chOff x="7015323" y="2720556"/>
                <a:chExt cx="1319052" cy="1972446"/>
              </a:xfrm>
            </p:grpSpPr>
            <p:sp>
              <p:nvSpPr>
                <p:cNvPr id="240" name="Google Shape;240;p6"/>
                <p:cNvSpPr/>
                <p:nvPr/>
              </p:nvSpPr>
              <p:spPr>
                <a:xfrm rot="295376">
                  <a:off x="7040602" y="2925986"/>
                  <a:ext cx="1066050" cy="634977"/>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rot="295376">
                  <a:off x="7216769" y="3333295"/>
                  <a:ext cx="687363" cy="158087"/>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5" name="Google Shape;245;p6"/>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246" name="Google Shape;246;p6"/>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247" name="Google Shape;247;p6"/>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248" name="Google Shape;248;p6"/>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249" name="Google Shape;249;p6"/>
            <p:cNvSpPr/>
            <p:nvPr/>
          </p:nvSpPr>
          <p:spPr>
            <a:xfrm rot="295325">
              <a:off x="972763" y="1746868"/>
              <a:ext cx="234597" cy="342021"/>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250" name="Google Shape;250;p6"/>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251" name="Google Shape;251;p6"/>
          <p:cNvGrpSpPr/>
          <p:nvPr/>
        </p:nvGrpSpPr>
        <p:grpSpPr>
          <a:xfrm flipH="1">
            <a:off x="-1116350" y="4972775"/>
            <a:ext cx="11777241" cy="250425"/>
            <a:chOff x="-1116350" y="4972775"/>
            <a:chExt cx="11777241" cy="250425"/>
          </a:xfrm>
        </p:grpSpPr>
        <p:sp>
          <p:nvSpPr>
            <p:cNvPr id="252" name="Google Shape;252;p6"/>
            <p:cNvSpPr/>
            <p:nvPr/>
          </p:nvSpPr>
          <p:spPr>
            <a:xfrm rot="10800000" flipH="1">
              <a:off x="-111635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rot="10800000" flipH="1">
              <a:off x="-5603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262650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480745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56589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6"/>
          <p:cNvGrpSpPr/>
          <p:nvPr/>
        </p:nvGrpSpPr>
        <p:grpSpPr>
          <a:xfrm>
            <a:off x="8337139" y="3354400"/>
            <a:ext cx="1000136" cy="1868832"/>
            <a:chOff x="428700" y="3788475"/>
            <a:chExt cx="455975" cy="852025"/>
          </a:xfrm>
        </p:grpSpPr>
        <p:sp>
          <p:nvSpPr>
            <p:cNvPr id="258" name="Google Shape;258;p6"/>
            <p:cNvSpPr/>
            <p:nvPr/>
          </p:nvSpPr>
          <p:spPr>
            <a:xfrm>
              <a:off x="705450" y="3788475"/>
              <a:ext cx="69075" cy="283050"/>
            </a:xfrm>
            <a:custGeom>
              <a:avLst/>
              <a:gdLst/>
              <a:ahLst/>
              <a:cxnLst/>
              <a:rect l="l" t="t" r="r" b="b"/>
              <a:pathLst>
                <a:path w="2763" h="11322" extrusionOk="0">
                  <a:moveTo>
                    <a:pt x="1" y="0"/>
                  </a:moveTo>
                  <a:lnTo>
                    <a:pt x="1" y="0"/>
                  </a:lnTo>
                  <a:cubicBezTo>
                    <a:pt x="320" y="1233"/>
                    <a:pt x="503" y="2511"/>
                    <a:pt x="526" y="3789"/>
                  </a:cubicBezTo>
                  <a:cubicBezTo>
                    <a:pt x="549" y="5068"/>
                    <a:pt x="412" y="6346"/>
                    <a:pt x="412" y="7624"/>
                  </a:cubicBezTo>
                  <a:cubicBezTo>
                    <a:pt x="412" y="8879"/>
                    <a:pt x="572" y="10203"/>
                    <a:pt x="1142" y="11322"/>
                  </a:cubicBezTo>
                  <a:cubicBezTo>
                    <a:pt x="1302" y="9975"/>
                    <a:pt x="1873" y="8697"/>
                    <a:pt x="2238" y="7373"/>
                  </a:cubicBezTo>
                  <a:cubicBezTo>
                    <a:pt x="2603" y="6003"/>
                    <a:pt x="2763" y="4565"/>
                    <a:pt x="2443" y="3196"/>
                  </a:cubicBezTo>
                  <a:cubicBezTo>
                    <a:pt x="2101" y="1804"/>
                    <a:pt x="1279" y="59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607300" y="3855225"/>
              <a:ext cx="102175" cy="216300"/>
            </a:xfrm>
            <a:custGeom>
              <a:avLst/>
              <a:gdLst/>
              <a:ahLst/>
              <a:cxnLst/>
              <a:rect l="l" t="t" r="r" b="b"/>
              <a:pathLst>
                <a:path w="4087" h="8652" extrusionOk="0">
                  <a:moveTo>
                    <a:pt x="1" y="1"/>
                  </a:moveTo>
                  <a:lnTo>
                    <a:pt x="1" y="1"/>
                  </a:lnTo>
                  <a:cubicBezTo>
                    <a:pt x="526" y="1667"/>
                    <a:pt x="1028" y="3311"/>
                    <a:pt x="1553" y="4977"/>
                  </a:cubicBezTo>
                  <a:cubicBezTo>
                    <a:pt x="1781" y="5707"/>
                    <a:pt x="2032" y="6461"/>
                    <a:pt x="2420" y="7122"/>
                  </a:cubicBezTo>
                  <a:cubicBezTo>
                    <a:pt x="2808" y="7784"/>
                    <a:pt x="3356" y="8378"/>
                    <a:pt x="4087" y="8652"/>
                  </a:cubicBezTo>
                  <a:cubicBezTo>
                    <a:pt x="3630" y="5433"/>
                    <a:pt x="2169" y="242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748250" y="3924275"/>
              <a:ext cx="136425" cy="252825"/>
            </a:xfrm>
            <a:custGeom>
              <a:avLst/>
              <a:gdLst/>
              <a:ahLst/>
              <a:cxnLst/>
              <a:rect l="l" t="t" r="r" b="b"/>
              <a:pathLst>
                <a:path w="5457" h="10113" extrusionOk="0">
                  <a:moveTo>
                    <a:pt x="5022" y="1"/>
                  </a:moveTo>
                  <a:cubicBezTo>
                    <a:pt x="4383" y="1188"/>
                    <a:pt x="3699" y="2352"/>
                    <a:pt x="2922" y="3493"/>
                  </a:cubicBezTo>
                  <a:cubicBezTo>
                    <a:pt x="2238" y="4497"/>
                    <a:pt x="1507" y="5502"/>
                    <a:pt x="937" y="6575"/>
                  </a:cubicBezTo>
                  <a:cubicBezTo>
                    <a:pt x="389" y="7670"/>
                    <a:pt x="1" y="8903"/>
                    <a:pt x="92" y="10112"/>
                  </a:cubicBezTo>
                  <a:cubicBezTo>
                    <a:pt x="2101" y="8903"/>
                    <a:pt x="3790" y="6963"/>
                    <a:pt x="4726" y="4817"/>
                  </a:cubicBezTo>
                  <a:cubicBezTo>
                    <a:pt x="5045" y="4064"/>
                    <a:pt x="5296" y="3242"/>
                    <a:pt x="5388" y="2420"/>
                  </a:cubicBezTo>
                  <a:cubicBezTo>
                    <a:pt x="5456" y="1599"/>
                    <a:pt x="5365" y="754"/>
                    <a:pt x="5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731700" y="4194200"/>
              <a:ext cx="93050" cy="163225"/>
            </a:xfrm>
            <a:custGeom>
              <a:avLst/>
              <a:gdLst/>
              <a:ahLst/>
              <a:cxnLst/>
              <a:rect l="l" t="t" r="r" b="b"/>
              <a:pathLst>
                <a:path w="3722" h="6529" extrusionOk="0">
                  <a:moveTo>
                    <a:pt x="3721" y="0"/>
                  </a:moveTo>
                  <a:cubicBezTo>
                    <a:pt x="3288" y="685"/>
                    <a:pt x="2717" y="1278"/>
                    <a:pt x="2192" y="1918"/>
                  </a:cubicBezTo>
                  <a:cubicBezTo>
                    <a:pt x="1644" y="2557"/>
                    <a:pt x="1188" y="3264"/>
                    <a:pt x="777" y="3995"/>
                  </a:cubicBezTo>
                  <a:cubicBezTo>
                    <a:pt x="343" y="4771"/>
                    <a:pt x="1" y="5661"/>
                    <a:pt x="138" y="6528"/>
                  </a:cubicBezTo>
                  <a:cubicBezTo>
                    <a:pt x="229" y="6186"/>
                    <a:pt x="594" y="5958"/>
                    <a:pt x="868" y="5706"/>
                  </a:cubicBezTo>
                  <a:cubicBezTo>
                    <a:pt x="2420" y="4200"/>
                    <a:pt x="3448" y="2169"/>
                    <a:pt x="37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667225" y="4195325"/>
              <a:ext cx="66800" cy="143250"/>
            </a:xfrm>
            <a:custGeom>
              <a:avLst/>
              <a:gdLst/>
              <a:ahLst/>
              <a:cxnLst/>
              <a:rect l="l" t="t" r="r" b="b"/>
              <a:pathLst>
                <a:path w="2672" h="5730" extrusionOk="0">
                  <a:moveTo>
                    <a:pt x="92" y="1"/>
                  </a:moveTo>
                  <a:cubicBezTo>
                    <a:pt x="1" y="1051"/>
                    <a:pt x="343" y="2078"/>
                    <a:pt x="822" y="3014"/>
                  </a:cubicBezTo>
                  <a:cubicBezTo>
                    <a:pt x="1324" y="3972"/>
                    <a:pt x="2009" y="4908"/>
                    <a:pt x="2671" y="5730"/>
                  </a:cubicBezTo>
                  <a:cubicBezTo>
                    <a:pt x="2603" y="3584"/>
                    <a:pt x="1644" y="1484"/>
                    <a:pt x="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539400" y="4089800"/>
              <a:ext cx="136425" cy="79875"/>
            </a:xfrm>
            <a:custGeom>
              <a:avLst/>
              <a:gdLst/>
              <a:ahLst/>
              <a:cxnLst/>
              <a:rect l="l" t="t" r="r" b="b"/>
              <a:pathLst>
                <a:path w="5457" h="3195" extrusionOk="0">
                  <a:moveTo>
                    <a:pt x="3975" y="0"/>
                  </a:moveTo>
                  <a:cubicBezTo>
                    <a:pt x="3213" y="0"/>
                    <a:pt x="2442" y="319"/>
                    <a:pt x="1827" y="775"/>
                  </a:cubicBezTo>
                  <a:cubicBezTo>
                    <a:pt x="1096" y="1300"/>
                    <a:pt x="549" y="2031"/>
                    <a:pt x="92" y="2807"/>
                  </a:cubicBezTo>
                  <a:cubicBezTo>
                    <a:pt x="1" y="2921"/>
                    <a:pt x="69" y="2989"/>
                    <a:pt x="183" y="3103"/>
                  </a:cubicBezTo>
                  <a:cubicBezTo>
                    <a:pt x="183" y="3126"/>
                    <a:pt x="183" y="3172"/>
                    <a:pt x="183" y="3195"/>
                  </a:cubicBezTo>
                  <a:cubicBezTo>
                    <a:pt x="731" y="3081"/>
                    <a:pt x="1211" y="2761"/>
                    <a:pt x="1621" y="2373"/>
                  </a:cubicBezTo>
                  <a:cubicBezTo>
                    <a:pt x="2032" y="2008"/>
                    <a:pt x="2420" y="1597"/>
                    <a:pt x="2854" y="1255"/>
                  </a:cubicBezTo>
                  <a:cubicBezTo>
                    <a:pt x="3531" y="762"/>
                    <a:pt x="4356" y="491"/>
                    <a:pt x="5179" y="491"/>
                  </a:cubicBezTo>
                  <a:cubicBezTo>
                    <a:pt x="5271" y="491"/>
                    <a:pt x="5364" y="494"/>
                    <a:pt x="5456" y="501"/>
                  </a:cubicBezTo>
                  <a:cubicBezTo>
                    <a:pt x="5159" y="205"/>
                    <a:pt x="4726" y="68"/>
                    <a:pt x="4315" y="22"/>
                  </a:cubicBezTo>
                  <a:cubicBezTo>
                    <a:pt x="4202" y="7"/>
                    <a:pt x="4088" y="0"/>
                    <a:pt x="39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428700" y="4074400"/>
              <a:ext cx="247125" cy="170925"/>
            </a:xfrm>
            <a:custGeom>
              <a:avLst/>
              <a:gdLst/>
              <a:ahLst/>
              <a:cxnLst/>
              <a:rect l="l" t="t" r="r" b="b"/>
              <a:pathLst>
                <a:path w="9885" h="6837" extrusionOk="0">
                  <a:moveTo>
                    <a:pt x="7260" y="0"/>
                  </a:moveTo>
                  <a:cubicBezTo>
                    <a:pt x="7122" y="0"/>
                    <a:pt x="6984" y="8"/>
                    <a:pt x="6848" y="22"/>
                  </a:cubicBezTo>
                  <a:cubicBezTo>
                    <a:pt x="5753" y="136"/>
                    <a:pt x="4725" y="706"/>
                    <a:pt x="3904" y="1437"/>
                  </a:cubicBezTo>
                  <a:cubicBezTo>
                    <a:pt x="3059" y="2167"/>
                    <a:pt x="2397" y="3080"/>
                    <a:pt x="1804" y="4016"/>
                  </a:cubicBezTo>
                  <a:cubicBezTo>
                    <a:pt x="1210" y="4952"/>
                    <a:pt x="663" y="5911"/>
                    <a:pt x="1" y="6801"/>
                  </a:cubicBezTo>
                  <a:cubicBezTo>
                    <a:pt x="192" y="6824"/>
                    <a:pt x="386" y="6836"/>
                    <a:pt x="580" y="6836"/>
                  </a:cubicBezTo>
                  <a:cubicBezTo>
                    <a:pt x="1331" y="6836"/>
                    <a:pt x="2082" y="6657"/>
                    <a:pt x="2717" y="6276"/>
                  </a:cubicBezTo>
                  <a:cubicBezTo>
                    <a:pt x="3516" y="5796"/>
                    <a:pt x="4178" y="5089"/>
                    <a:pt x="4748" y="4336"/>
                  </a:cubicBezTo>
                  <a:cubicBezTo>
                    <a:pt x="5182" y="3742"/>
                    <a:pt x="5570" y="3103"/>
                    <a:pt x="6027" y="2532"/>
                  </a:cubicBezTo>
                  <a:cubicBezTo>
                    <a:pt x="6483" y="1962"/>
                    <a:pt x="7031" y="1437"/>
                    <a:pt x="7716" y="1140"/>
                  </a:cubicBezTo>
                  <a:cubicBezTo>
                    <a:pt x="8085" y="974"/>
                    <a:pt x="8520" y="866"/>
                    <a:pt x="8942" y="866"/>
                  </a:cubicBezTo>
                  <a:cubicBezTo>
                    <a:pt x="9276" y="866"/>
                    <a:pt x="9602" y="933"/>
                    <a:pt x="9884" y="1094"/>
                  </a:cubicBezTo>
                  <a:cubicBezTo>
                    <a:pt x="9224" y="355"/>
                    <a:pt x="8232" y="0"/>
                    <a:pt x="72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551400" y="4103650"/>
              <a:ext cx="124425" cy="185300"/>
            </a:xfrm>
            <a:custGeom>
              <a:avLst/>
              <a:gdLst/>
              <a:ahLst/>
              <a:cxnLst/>
              <a:rect l="l" t="t" r="r" b="b"/>
              <a:pathLst>
                <a:path w="4977" h="7412" extrusionOk="0">
                  <a:moveTo>
                    <a:pt x="4672" y="0"/>
                  </a:moveTo>
                  <a:cubicBezTo>
                    <a:pt x="4096" y="0"/>
                    <a:pt x="3544" y="168"/>
                    <a:pt x="3059" y="518"/>
                  </a:cubicBezTo>
                  <a:cubicBezTo>
                    <a:pt x="2511" y="906"/>
                    <a:pt x="2077" y="1454"/>
                    <a:pt x="1712" y="2047"/>
                  </a:cubicBezTo>
                  <a:cubicBezTo>
                    <a:pt x="685" y="3622"/>
                    <a:pt x="46" y="5540"/>
                    <a:pt x="0" y="7411"/>
                  </a:cubicBezTo>
                  <a:cubicBezTo>
                    <a:pt x="1689" y="6270"/>
                    <a:pt x="2876" y="4490"/>
                    <a:pt x="3584" y="2595"/>
                  </a:cubicBezTo>
                  <a:cubicBezTo>
                    <a:pt x="3743" y="2139"/>
                    <a:pt x="3903" y="1659"/>
                    <a:pt x="4109" y="1203"/>
                  </a:cubicBezTo>
                  <a:cubicBezTo>
                    <a:pt x="4314" y="769"/>
                    <a:pt x="4588" y="335"/>
                    <a:pt x="4976" y="16"/>
                  </a:cubicBezTo>
                  <a:cubicBezTo>
                    <a:pt x="4874" y="6"/>
                    <a:pt x="4773" y="0"/>
                    <a:pt x="46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730575" y="3901450"/>
              <a:ext cx="5725" cy="662525"/>
            </a:xfrm>
            <a:custGeom>
              <a:avLst/>
              <a:gdLst/>
              <a:ahLst/>
              <a:cxnLst/>
              <a:rect l="l" t="t" r="r" b="b"/>
              <a:pathLst>
                <a:path w="229" h="26501" extrusionOk="0">
                  <a:moveTo>
                    <a:pt x="137" y="1"/>
                  </a:moveTo>
                  <a:cubicBezTo>
                    <a:pt x="92" y="2215"/>
                    <a:pt x="92" y="4406"/>
                    <a:pt x="69" y="6620"/>
                  </a:cubicBezTo>
                  <a:lnTo>
                    <a:pt x="46" y="13239"/>
                  </a:lnTo>
                  <a:lnTo>
                    <a:pt x="0" y="19882"/>
                  </a:lnTo>
                  <a:lnTo>
                    <a:pt x="0" y="26501"/>
                  </a:lnTo>
                  <a:lnTo>
                    <a:pt x="228" y="26501"/>
                  </a:lnTo>
                  <a:lnTo>
                    <a:pt x="228" y="19882"/>
                  </a:lnTo>
                  <a:lnTo>
                    <a:pt x="228" y="13239"/>
                  </a:lnTo>
                  <a:lnTo>
                    <a:pt x="228" y="6620"/>
                  </a:lnTo>
                  <a:cubicBezTo>
                    <a:pt x="206" y="4406"/>
                    <a:pt x="206" y="2215"/>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662100" y="4092050"/>
              <a:ext cx="74200" cy="102725"/>
            </a:xfrm>
            <a:custGeom>
              <a:avLst/>
              <a:gdLst/>
              <a:ahLst/>
              <a:cxnLst/>
              <a:rect l="l" t="t" r="r" b="b"/>
              <a:pathLst>
                <a:path w="2968" h="4109" extrusionOk="0">
                  <a:moveTo>
                    <a:pt x="23" y="0"/>
                  </a:moveTo>
                  <a:lnTo>
                    <a:pt x="0" y="46"/>
                  </a:lnTo>
                  <a:cubicBezTo>
                    <a:pt x="662" y="548"/>
                    <a:pt x="1233" y="1187"/>
                    <a:pt x="1689" y="1872"/>
                  </a:cubicBezTo>
                  <a:cubicBezTo>
                    <a:pt x="2146" y="2580"/>
                    <a:pt x="2488" y="3333"/>
                    <a:pt x="2808" y="4109"/>
                  </a:cubicBezTo>
                  <a:lnTo>
                    <a:pt x="2967" y="4041"/>
                  </a:lnTo>
                  <a:cubicBezTo>
                    <a:pt x="2625" y="3264"/>
                    <a:pt x="2260" y="2511"/>
                    <a:pt x="1781" y="1804"/>
                  </a:cubicBezTo>
                  <a:cubicBezTo>
                    <a:pt x="1301" y="1119"/>
                    <a:pt x="708" y="48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732275" y="4105750"/>
              <a:ext cx="57100" cy="138675"/>
            </a:xfrm>
            <a:custGeom>
              <a:avLst/>
              <a:gdLst/>
              <a:ahLst/>
              <a:cxnLst/>
              <a:rect l="l" t="t" r="r" b="b"/>
              <a:pathLst>
                <a:path w="2284" h="5547" extrusionOk="0">
                  <a:moveTo>
                    <a:pt x="2238" y="0"/>
                  </a:moveTo>
                  <a:cubicBezTo>
                    <a:pt x="1096" y="1644"/>
                    <a:pt x="320" y="3561"/>
                    <a:pt x="1" y="5524"/>
                  </a:cubicBezTo>
                  <a:lnTo>
                    <a:pt x="138" y="5547"/>
                  </a:lnTo>
                  <a:cubicBezTo>
                    <a:pt x="434" y="3584"/>
                    <a:pt x="1165" y="1689"/>
                    <a:pt x="2283" y="46"/>
                  </a:cubicBezTo>
                  <a:lnTo>
                    <a:pt x="22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731700" y="4252400"/>
              <a:ext cx="59375" cy="103300"/>
            </a:xfrm>
            <a:custGeom>
              <a:avLst/>
              <a:gdLst/>
              <a:ahLst/>
              <a:cxnLst/>
              <a:rect l="l" t="t" r="r" b="b"/>
              <a:pathLst>
                <a:path w="2375" h="4132" extrusionOk="0">
                  <a:moveTo>
                    <a:pt x="2375" y="0"/>
                  </a:moveTo>
                  <a:cubicBezTo>
                    <a:pt x="1439" y="1256"/>
                    <a:pt x="640" y="2602"/>
                    <a:pt x="1" y="4040"/>
                  </a:cubicBezTo>
                  <a:lnTo>
                    <a:pt x="206" y="4132"/>
                  </a:lnTo>
                  <a:cubicBezTo>
                    <a:pt x="777" y="2671"/>
                    <a:pt x="1507" y="1301"/>
                    <a:pt x="23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688900" y="4232425"/>
              <a:ext cx="47400" cy="99875"/>
            </a:xfrm>
            <a:custGeom>
              <a:avLst/>
              <a:gdLst/>
              <a:ahLst/>
              <a:cxnLst/>
              <a:rect l="l" t="t" r="r" b="b"/>
              <a:pathLst>
                <a:path w="1896" h="3995" extrusionOk="0">
                  <a:moveTo>
                    <a:pt x="1" y="0"/>
                  </a:moveTo>
                  <a:lnTo>
                    <a:pt x="1" y="0"/>
                  </a:lnTo>
                  <a:cubicBezTo>
                    <a:pt x="777" y="1233"/>
                    <a:pt x="1348" y="2603"/>
                    <a:pt x="1713" y="3995"/>
                  </a:cubicBezTo>
                  <a:lnTo>
                    <a:pt x="1895" y="3949"/>
                  </a:lnTo>
                  <a:cubicBezTo>
                    <a:pt x="1462" y="2557"/>
                    <a:pt x="823" y="121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684350" y="4033850"/>
              <a:ext cx="51375" cy="122700"/>
            </a:xfrm>
            <a:custGeom>
              <a:avLst/>
              <a:gdLst/>
              <a:ahLst/>
              <a:cxnLst/>
              <a:rect l="l" t="t" r="r" b="b"/>
              <a:pathLst>
                <a:path w="2055" h="4908" extrusionOk="0">
                  <a:moveTo>
                    <a:pt x="23" y="0"/>
                  </a:moveTo>
                  <a:lnTo>
                    <a:pt x="0" y="23"/>
                  </a:lnTo>
                  <a:cubicBezTo>
                    <a:pt x="480" y="776"/>
                    <a:pt x="982" y="1507"/>
                    <a:pt x="1301" y="2328"/>
                  </a:cubicBezTo>
                  <a:cubicBezTo>
                    <a:pt x="1621" y="3150"/>
                    <a:pt x="1758" y="4040"/>
                    <a:pt x="1895" y="4908"/>
                  </a:cubicBezTo>
                  <a:lnTo>
                    <a:pt x="2055" y="4885"/>
                  </a:lnTo>
                  <a:cubicBezTo>
                    <a:pt x="1895" y="4018"/>
                    <a:pt x="1735" y="3127"/>
                    <a:pt x="1393" y="2306"/>
                  </a:cubicBezTo>
                  <a:cubicBezTo>
                    <a:pt x="1050" y="1461"/>
                    <a:pt x="525" y="731"/>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672375" y="4540125"/>
              <a:ext cx="124400" cy="72925"/>
            </a:xfrm>
            <a:custGeom>
              <a:avLst/>
              <a:gdLst/>
              <a:ahLst/>
              <a:cxnLst/>
              <a:rect l="l" t="t" r="r" b="b"/>
              <a:pathLst>
                <a:path w="4976" h="2917" extrusionOk="0">
                  <a:moveTo>
                    <a:pt x="3481" y="1"/>
                  </a:moveTo>
                  <a:cubicBezTo>
                    <a:pt x="3401" y="1"/>
                    <a:pt x="3321" y="18"/>
                    <a:pt x="3241" y="41"/>
                  </a:cubicBezTo>
                  <a:cubicBezTo>
                    <a:pt x="3059" y="87"/>
                    <a:pt x="2922" y="178"/>
                    <a:pt x="2762" y="224"/>
                  </a:cubicBezTo>
                  <a:cubicBezTo>
                    <a:pt x="2624" y="261"/>
                    <a:pt x="2485" y="278"/>
                    <a:pt x="2347" y="278"/>
                  </a:cubicBezTo>
                  <a:cubicBezTo>
                    <a:pt x="2234" y="278"/>
                    <a:pt x="2122" y="267"/>
                    <a:pt x="2009" y="246"/>
                  </a:cubicBezTo>
                  <a:cubicBezTo>
                    <a:pt x="1849" y="201"/>
                    <a:pt x="1689" y="109"/>
                    <a:pt x="1507" y="87"/>
                  </a:cubicBezTo>
                  <a:cubicBezTo>
                    <a:pt x="1481" y="83"/>
                    <a:pt x="1454" y="81"/>
                    <a:pt x="1427" y="81"/>
                  </a:cubicBezTo>
                  <a:cubicBezTo>
                    <a:pt x="1289" y="81"/>
                    <a:pt x="1146" y="132"/>
                    <a:pt x="1050" y="246"/>
                  </a:cubicBezTo>
                  <a:cubicBezTo>
                    <a:pt x="959" y="383"/>
                    <a:pt x="959" y="566"/>
                    <a:pt x="1050" y="703"/>
                  </a:cubicBezTo>
                  <a:cubicBezTo>
                    <a:pt x="1118" y="840"/>
                    <a:pt x="1255" y="954"/>
                    <a:pt x="1392" y="1045"/>
                  </a:cubicBezTo>
                  <a:cubicBezTo>
                    <a:pt x="1390" y="1044"/>
                    <a:pt x="1387" y="1044"/>
                    <a:pt x="1383" y="1044"/>
                  </a:cubicBezTo>
                  <a:cubicBezTo>
                    <a:pt x="1297" y="1044"/>
                    <a:pt x="980" y="1298"/>
                    <a:pt x="936" y="1342"/>
                  </a:cubicBezTo>
                  <a:cubicBezTo>
                    <a:pt x="776" y="1456"/>
                    <a:pt x="639" y="1593"/>
                    <a:pt x="525" y="1730"/>
                  </a:cubicBezTo>
                  <a:cubicBezTo>
                    <a:pt x="297" y="2027"/>
                    <a:pt x="114" y="2369"/>
                    <a:pt x="46" y="2734"/>
                  </a:cubicBezTo>
                  <a:cubicBezTo>
                    <a:pt x="0" y="2917"/>
                    <a:pt x="23" y="2894"/>
                    <a:pt x="137" y="2917"/>
                  </a:cubicBezTo>
                  <a:lnTo>
                    <a:pt x="4839" y="2917"/>
                  </a:lnTo>
                  <a:cubicBezTo>
                    <a:pt x="4816" y="2757"/>
                    <a:pt x="4976" y="1753"/>
                    <a:pt x="4040" y="1319"/>
                  </a:cubicBezTo>
                  <a:cubicBezTo>
                    <a:pt x="3858" y="1251"/>
                    <a:pt x="3629" y="1159"/>
                    <a:pt x="3584" y="977"/>
                  </a:cubicBezTo>
                  <a:cubicBezTo>
                    <a:pt x="3561" y="863"/>
                    <a:pt x="3606" y="749"/>
                    <a:pt x="3675" y="680"/>
                  </a:cubicBezTo>
                  <a:cubicBezTo>
                    <a:pt x="3743" y="589"/>
                    <a:pt x="3835" y="520"/>
                    <a:pt x="3926" y="475"/>
                  </a:cubicBezTo>
                  <a:cubicBezTo>
                    <a:pt x="3972" y="315"/>
                    <a:pt x="3880" y="132"/>
                    <a:pt x="3721" y="64"/>
                  </a:cubicBezTo>
                  <a:cubicBezTo>
                    <a:pt x="3641" y="18"/>
                    <a:pt x="3561" y="1"/>
                    <a:pt x="3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653525" y="4579150"/>
              <a:ext cx="146125" cy="37325"/>
            </a:xfrm>
            <a:custGeom>
              <a:avLst/>
              <a:gdLst/>
              <a:ahLst/>
              <a:cxnLst/>
              <a:rect l="l" t="t" r="r" b="b"/>
              <a:pathLst>
                <a:path w="5845" h="1493" extrusionOk="0">
                  <a:moveTo>
                    <a:pt x="3476" y="0"/>
                  </a:moveTo>
                  <a:cubicBezTo>
                    <a:pt x="3235" y="0"/>
                    <a:pt x="2990" y="127"/>
                    <a:pt x="2831" y="306"/>
                  </a:cubicBezTo>
                  <a:cubicBezTo>
                    <a:pt x="2649" y="511"/>
                    <a:pt x="2512" y="808"/>
                    <a:pt x="2397" y="1059"/>
                  </a:cubicBezTo>
                  <a:cubicBezTo>
                    <a:pt x="2397" y="877"/>
                    <a:pt x="2306" y="694"/>
                    <a:pt x="2146" y="603"/>
                  </a:cubicBezTo>
                  <a:cubicBezTo>
                    <a:pt x="2050" y="547"/>
                    <a:pt x="1945" y="517"/>
                    <a:pt x="1836" y="517"/>
                  </a:cubicBezTo>
                  <a:cubicBezTo>
                    <a:pt x="1765" y="517"/>
                    <a:pt x="1693" y="530"/>
                    <a:pt x="1621" y="557"/>
                  </a:cubicBezTo>
                  <a:cubicBezTo>
                    <a:pt x="1462" y="626"/>
                    <a:pt x="1348" y="808"/>
                    <a:pt x="1302" y="991"/>
                  </a:cubicBezTo>
                  <a:cubicBezTo>
                    <a:pt x="1233" y="808"/>
                    <a:pt x="1119" y="626"/>
                    <a:pt x="937" y="511"/>
                  </a:cubicBezTo>
                  <a:cubicBezTo>
                    <a:pt x="836" y="439"/>
                    <a:pt x="716" y="394"/>
                    <a:pt x="596" y="394"/>
                  </a:cubicBezTo>
                  <a:cubicBezTo>
                    <a:pt x="526" y="394"/>
                    <a:pt x="456" y="409"/>
                    <a:pt x="389" y="443"/>
                  </a:cubicBezTo>
                  <a:cubicBezTo>
                    <a:pt x="252" y="511"/>
                    <a:pt x="161" y="626"/>
                    <a:pt x="92" y="762"/>
                  </a:cubicBezTo>
                  <a:cubicBezTo>
                    <a:pt x="1" y="991"/>
                    <a:pt x="24" y="1265"/>
                    <a:pt x="115" y="1493"/>
                  </a:cubicBezTo>
                  <a:lnTo>
                    <a:pt x="5821" y="1493"/>
                  </a:lnTo>
                  <a:cubicBezTo>
                    <a:pt x="5844" y="1356"/>
                    <a:pt x="5821" y="1173"/>
                    <a:pt x="5753" y="1059"/>
                  </a:cubicBezTo>
                  <a:cubicBezTo>
                    <a:pt x="5707" y="945"/>
                    <a:pt x="5616" y="831"/>
                    <a:pt x="5479" y="808"/>
                  </a:cubicBezTo>
                  <a:cubicBezTo>
                    <a:pt x="5460" y="804"/>
                    <a:pt x="5440" y="802"/>
                    <a:pt x="5420" y="802"/>
                  </a:cubicBezTo>
                  <a:cubicBezTo>
                    <a:pt x="5320" y="802"/>
                    <a:pt x="5213" y="850"/>
                    <a:pt x="5137" y="945"/>
                  </a:cubicBezTo>
                  <a:cubicBezTo>
                    <a:pt x="5114" y="740"/>
                    <a:pt x="4908" y="557"/>
                    <a:pt x="4703" y="557"/>
                  </a:cubicBezTo>
                  <a:cubicBezTo>
                    <a:pt x="4475" y="580"/>
                    <a:pt x="4315" y="740"/>
                    <a:pt x="4292" y="968"/>
                  </a:cubicBezTo>
                  <a:cubicBezTo>
                    <a:pt x="4224" y="762"/>
                    <a:pt x="4178" y="557"/>
                    <a:pt x="4064" y="397"/>
                  </a:cubicBezTo>
                  <a:cubicBezTo>
                    <a:pt x="3950" y="215"/>
                    <a:pt x="3790" y="78"/>
                    <a:pt x="3584" y="9"/>
                  </a:cubicBezTo>
                  <a:cubicBezTo>
                    <a:pt x="3549" y="3"/>
                    <a:pt x="3513" y="0"/>
                    <a:pt x="34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639850" y="4621325"/>
              <a:ext cx="22275" cy="14425"/>
            </a:xfrm>
            <a:custGeom>
              <a:avLst/>
              <a:gdLst/>
              <a:ahLst/>
              <a:cxnLst/>
              <a:rect l="l" t="t" r="r" b="b"/>
              <a:pathLst>
                <a:path w="891" h="577" extrusionOk="0">
                  <a:moveTo>
                    <a:pt x="480" y="0"/>
                  </a:moveTo>
                  <a:cubicBezTo>
                    <a:pt x="253" y="0"/>
                    <a:pt x="0" y="91"/>
                    <a:pt x="0" y="308"/>
                  </a:cubicBezTo>
                  <a:cubicBezTo>
                    <a:pt x="0" y="422"/>
                    <a:pt x="114" y="513"/>
                    <a:pt x="228" y="536"/>
                  </a:cubicBezTo>
                  <a:cubicBezTo>
                    <a:pt x="291" y="563"/>
                    <a:pt x="361" y="576"/>
                    <a:pt x="433" y="576"/>
                  </a:cubicBezTo>
                  <a:cubicBezTo>
                    <a:pt x="543" y="576"/>
                    <a:pt x="656" y="546"/>
                    <a:pt x="753" y="491"/>
                  </a:cubicBezTo>
                  <a:cubicBezTo>
                    <a:pt x="822" y="445"/>
                    <a:pt x="890" y="354"/>
                    <a:pt x="890" y="262"/>
                  </a:cubicBezTo>
                  <a:cubicBezTo>
                    <a:pt x="890" y="171"/>
                    <a:pt x="822" y="103"/>
                    <a:pt x="753" y="57"/>
                  </a:cubicBezTo>
                  <a:cubicBezTo>
                    <a:pt x="687" y="20"/>
                    <a:pt x="586" y="0"/>
                    <a:pt x="480" y="0"/>
                  </a:cubicBezTo>
                  <a:close/>
                </a:path>
              </a:pathLst>
            </a:custGeom>
            <a:solidFill>
              <a:srgbClr val="8A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663225" y="4626000"/>
              <a:ext cx="13150" cy="14500"/>
            </a:xfrm>
            <a:custGeom>
              <a:avLst/>
              <a:gdLst/>
              <a:ahLst/>
              <a:cxnLst/>
              <a:rect l="l" t="t" r="r" b="b"/>
              <a:pathLst>
                <a:path w="526" h="580" extrusionOk="0">
                  <a:moveTo>
                    <a:pt x="318" y="1"/>
                  </a:moveTo>
                  <a:cubicBezTo>
                    <a:pt x="177" y="1"/>
                    <a:pt x="61" y="195"/>
                    <a:pt x="24" y="326"/>
                  </a:cubicBezTo>
                  <a:cubicBezTo>
                    <a:pt x="1" y="418"/>
                    <a:pt x="24" y="509"/>
                    <a:pt x="92" y="555"/>
                  </a:cubicBezTo>
                  <a:cubicBezTo>
                    <a:pt x="118" y="572"/>
                    <a:pt x="151" y="580"/>
                    <a:pt x="186" y="580"/>
                  </a:cubicBezTo>
                  <a:cubicBezTo>
                    <a:pt x="241" y="580"/>
                    <a:pt x="301" y="560"/>
                    <a:pt x="343" y="532"/>
                  </a:cubicBezTo>
                  <a:cubicBezTo>
                    <a:pt x="412" y="463"/>
                    <a:pt x="480" y="395"/>
                    <a:pt x="503" y="304"/>
                  </a:cubicBezTo>
                  <a:cubicBezTo>
                    <a:pt x="526" y="190"/>
                    <a:pt x="480" y="98"/>
                    <a:pt x="412" y="30"/>
                  </a:cubicBezTo>
                  <a:cubicBezTo>
                    <a:pt x="380" y="10"/>
                    <a:pt x="348" y="1"/>
                    <a:pt x="318" y="1"/>
                  </a:cubicBezTo>
                  <a:close/>
                </a:path>
              </a:pathLst>
            </a:custGeom>
            <a:solidFill>
              <a:srgbClr val="8A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786500" y="4621200"/>
              <a:ext cx="17700" cy="14900"/>
            </a:xfrm>
            <a:custGeom>
              <a:avLst/>
              <a:gdLst/>
              <a:ahLst/>
              <a:cxnLst/>
              <a:rect l="l" t="t" r="r" b="b"/>
              <a:pathLst>
                <a:path w="708" h="596" extrusionOk="0">
                  <a:moveTo>
                    <a:pt x="342" y="0"/>
                  </a:moveTo>
                  <a:cubicBezTo>
                    <a:pt x="297" y="0"/>
                    <a:pt x="251" y="12"/>
                    <a:pt x="206" y="39"/>
                  </a:cubicBezTo>
                  <a:cubicBezTo>
                    <a:pt x="0" y="176"/>
                    <a:pt x="183" y="450"/>
                    <a:pt x="342" y="541"/>
                  </a:cubicBezTo>
                  <a:cubicBezTo>
                    <a:pt x="393" y="575"/>
                    <a:pt x="455" y="596"/>
                    <a:pt x="521" y="596"/>
                  </a:cubicBezTo>
                  <a:cubicBezTo>
                    <a:pt x="545" y="596"/>
                    <a:pt x="569" y="593"/>
                    <a:pt x="594" y="587"/>
                  </a:cubicBezTo>
                  <a:cubicBezTo>
                    <a:pt x="662" y="541"/>
                    <a:pt x="708" y="450"/>
                    <a:pt x="685" y="359"/>
                  </a:cubicBezTo>
                  <a:cubicBezTo>
                    <a:pt x="685" y="194"/>
                    <a:pt x="524" y="0"/>
                    <a:pt x="342" y="0"/>
                  </a:cubicBezTo>
                  <a:close/>
                </a:path>
              </a:pathLst>
            </a:custGeom>
            <a:solidFill>
              <a:srgbClr val="8A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6"/>
          <p:cNvGrpSpPr/>
          <p:nvPr/>
        </p:nvGrpSpPr>
        <p:grpSpPr>
          <a:xfrm>
            <a:off x="214777" y="2069250"/>
            <a:ext cx="8604099" cy="2832919"/>
            <a:chOff x="214777" y="2069250"/>
            <a:chExt cx="8604099" cy="2832919"/>
          </a:xfrm>
        </p:grpSpPr>
        <p:sp>
          <p:nvSpPr>
            <p:cNvPr id="278" name="Google Shape;278;p6"/>
            <p:cNvSpPr/>
            <p:nvPr/>
          </p:nvSpPr>
          <p:spPr>
            <a:xfrm flipH="1">
              <a:off x="561166" y="4768456"/>
              <a:ext cx="90447" cy="133714"/>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flipH="1">
              <a:off x="214777" y="3343687"/>
              <a:ext cx="139459" cy="127175"/>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flipH="1">
              <a:off x="329732" y="3908365"/>
              <a:ext cx="139444" cy="180334"/>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flipH="1">
              <a:off x="8628819" y="2069250"/>
              <a:ext cx="50601" cy="117519"/>
            </a:xfrm>
            <a:custGeom>
              <a:avLst/>
              <a:gdLst/>
              <a:ahLst/>
              <a:cxnLst/>
              <a:rect l="l" t="t" r="r" b="b"/>
              <a:pathLst>
                <a:path w="828" h="1923" extrusionOk="0">
                  <a:moveTo>
                    <a:pt x="242" y="0"/>
                  </a:moveTo>
                  <a:cubicBezTo>
                    <a:pt x="204" y="0"/>
                    <a:pt x="167" y="28"/>
                    <a:pt x="151" y="76"/>
                  </a:cubicBezTo>
                  <a:cubicBezTo>
                    <a:pt x="76" y="302"/>
                    <a:pt x="26" y="553"/>
                    <a:pt x="26" y="803"/>
                  </a:cubicBezTo>
                  <a:cubicBezTo>
                    <a:pt x="1" y="929"/>
                    <a:pt x="26" y="1029"/>
                    <a:pt x="51" y="1154"/>
                  </a:cubicBezTo>
                  <a:cubicBezTo>
                    <a:pt x="76" y="1430"/>
                    <a:pt x="201" y="1706"/>
                    <a:pt x="402" y="1906"/>
                  </a:cubicBezTo>
                  <a:cubicBezTo>
                    <a:pt x="423" y="1916"/>
                    <a:pt x="443" y="1923"/>
                    <a:pt x="462" y="1923"/>
                  </a:cubicBezTo>
                  <a:cubicBezTo>
                    <a:pt x="489" y="1923"/>
                    <a:pt x="512" y="1910"/>
                    <a:pt x="527" y="1881"/>
                  </a:cubicBezTo>
                  <a:cubicBezTo>
                    <a:pt x="828" y="1280"/>
                    <a:pt x="753" y="528"/>
                    <a:pt x="302" y="26"/>
                  </a:cubicBezTo>
                  <a:cubicBezTo>
                    <a:pt x="284" y="9"/>
                    <a:pt x="263" y="0"/>
                    <a:pt x="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flipH="1">
              <a:off x="8679432" y="2777403"/>
              <a:ext cx="139444" cy="180334"/>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4"/>
        <p:cNvGrpSpPr/>
        <p:nvPr/>
      </p:nvGrpSpPr>
      <p:grpSpPr>
        <a:xfrm>
          <a:off x="0" y="0"/>
          <a:ext cx="0" cy="0"/>
          <a:chOff x="0" y="0"/>
          <a:chExt cx="0" cy="0"/>
        </a:xfrm>
      </p:grpSpPr>
      <p:grpSp>
        <p:nvGrpSpPr>
          <p:cNvPr id="285" name="Google Shape;285;p7"/>
          <p:cNvGrpSpPr/>
          <p:nvPr/>
        </p:nvGrpSpPr>
        <p:grpSpPr>
          <a:xfrm>
            <a:off x="-1116350" y="4972775"/>
            <a:ext cx="11777241" cy="250425"/>
            <a:chOff x="-1116350" y="4972775"/>
            <a:chExt cx="11777241" cy="250425"/>
          </a:xfrm>
        </p:grpSpPr>
        <p:sp>
          <p:nvSpPr>
            <p:cNvPr id="286" name="Google Shape;286;p7"/>
            <p:cNvSpPr/>
            <p:nvPr/>
          </p:nvSpPr>
          <p:spPr>
            <a:xfrm rot="10800000" flipH="1">
              <a:off x="-111635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rot="10800000" flipH="1">
              <a:off x="-5603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262650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480745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56589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7"/>
          <p:cNvGrpSpPr/>
          <p:nvPr/>
        </p:nvGrpSpPr>
        <p:grpSpPr>
          <a:xfrm flipH="1">
            <a:off x="7723546" y="-311962"/>
            <a:ext cx="3068132" cy="5017824"/>
            <a:chOff x="-1419722" y="-275482"/>
            <a:chExt cx="3373798" cy="5517730"/>
          </a:xfrm>
        </p:grpSpPr>
        <p:grpSp>
          <p:nvGrpSpPr>
            <p:cNvPr id="292" name="Google Shape;292;p7"/>
            <p:cNvGrpSpPr/>
            <p:nvPr/>
          </p:nvGrpSpPr>
          <p:grpSpPr>
            <a:xfrm>
              <a:off x="-1419722" y="-275482"/>
              <a:ext cx="3373798" cy="5517730"/>
              <a:chOff x="-1419722" y="-275482"/>
              <a:chExt cx="3373798" cy="5517730"/>
            </a:xfrm>
          </p:grpSpPr>
          <p:grpSp>
            <p:nvGrpSpPr>
              <p:cNvPr id="293" name="Google Shape;293;p7"/>
              <p:cNvGrpSpPr/>
              <p:nvPr/>
            </p:nvGrpSpPr>
            <p:grpSpPr>
              <a:xfrm>
                <a:off x="-1419722" y="-275482"/>
                <a:ext cx="3373798" cy="5517730"/>
                <a:chOff x="6021603" y="-289795"/>
                <a:chExt cx="3373798" cy="5517730"/>
              </a:xfrm>
            </p:grpSpPr>
            <p:sp>
              <p:nvSpPr>
                <p:cNvPr id="294" name="Google Shape;294;p7"/>
                <p:cNvSpPr/>
                <p:nvPr/>
              </p:nvSpPr>
              <p:spPr>
                <a:xfrm>
                  <a:off x="6948821" y="-289795"/>
                  <a:ext cx="2446580" cy="1319345"/>
                </a:xfrm>
                <a:custGeom>
                  <a:avLst/>
                  <a:gdLst/>
                  <a:ahLst/>
                  <a:cxnLst/>
                  <a:rect l="l" t="t" r="r" b="b"/>
                  <a:pathLst>
                    <a:path w="17320" h="9340" extrusionOk="0">
                      <a:moveTo>
                        <a:pt x="9288" y="0"/>
                      </a:moveTo>
                      <a:cubicBezTo>
                        <a:pt x="8227" y="0"/>
                        <a:pt x="7158" y="128"/>
                        <a:pt x="6141" y="370"/>
                      </a:cubicBezTo>
                      <a:cubicBezTo>
                        <a:pt x="4813" y="696"/>
                        <a:pt x="3409" y="1222"/>
                        <a:pt x="2557" y="2350"/>
                      </a:cubicBezTo>
                      <a:cubicBezTo>
                        <a:pt x="2106" y="2926"/>
                        <a:pt x="2006" y="3628"/>
                        <a:pt x="1830" y="4330"/>
                      </a:cubicBezTo>
                      <a:cubicBezTo>
                        <a:pt x="1755" y="4731"/>
                        <a:pt x="1580" y="5082"/>
                        <a:pt x="1329" y="5433"/>
                      </a:cubicBezTo>
                      <a:cubicBezTo>
                        <a:pt x="1104" y="5733"/>
                        <a:pt x="828" y="6009"/>
                        <a:pt x="627" y="6335"/>
                      </a:cubicBezTo>
                      <a:cubicBezTo>
                        <a:pt x="226" y="6886"/>
                        <a:pt x="1" y="7588"/>
                        <a:pt x="377" y="8215"/>
                      </a:cubicBezTo>
                      <a:cubicBezTo>
                        <a:pt x="477" y="8365"/>
                        <a:pt x="602" y="8515"/>
                        <a:pt x="728" y="8616"/>
                      </a:cubicBezTo>
                      <a:cubicBezTo>
                        <a:pt x="953" y="9017"/>
                        <a:pt x="1455" y="9217"/>
                        <a:pt x="1931" y="9267"/>
                      </a:cubicBezTo>
                      <a:cubicBezTo>
                        <a:pt x="2329" y="9324"/>
                        <a:pt x="2733" y="9340"/>
                        <a:pt x="3138" y="9340"/>
                      </a:cubicBezTo>
                      <a:cubicBezTo>
                        <a:pt x="3623" y="9340"/>
                        <a:pt x="4109" y="9317"/>
                        <a:pt x="4587" y="9317"/>
                      </a:cubicBezTo>
                      <a:cubicBezTo>
                        <a:pt x="6317" y="9317"/>
                        <a:pt x="8096" y="9117"/>
                        <a:pt x="9800" y="8816"/>
                      </a:cubicBezTo>
                      <a:cubicBezTo>
                        <a:pt x="11379" y="8565"/>
                        <a:pt x="13034" y="8240"/>
                        <a:pt x="14487" y="7538"/>
                      </a:cubicBezTo>
                      <a:cubicBezTo>
                        <a:pt x="15715" y="6987"/>
                        <a:pt x="17169" y="5934"/>
                        <a:pt x="17269" y="4455"/>
                      </a:cubicBezTo>
                      <a:cubicBezTo>
                        <a:pt x="17319" y="3829"/>
                        <a:pt x="17044" y="3227"/>
                        <a:pt x="16517" y="2876"/>
                      </a:cubicBezTo>
                      <a:cubicBezTo>
                        <a:pt x="16016" y="2525"/>
                        <a:pt x="15389" y="2375"/>
                        <a:pt x="14838" y="2174"/>
                      </a:cubicBezTo>
                      <a:cubicBezTo>
                        <a:pt x="14487" y="2024"/>
                        <a:pt x="14186" y="1849"/>
                        <a:pt x="13911" y="1598"/>
                      </a:cubicBezTo>
                      <a:cubicBezTo>
                        <a:pt x="13635" y="1347"/>
                        <a:pt x="13384" y="1072"/>
                        <a:pt x="13084" y="871"/>
                      </a:cubicBezTo>
                      <a:cubicBezTo>
                        <a:pt x="12482" y="420"/>
                        <a:pt x="11780" y="220"/>
                        <a:pt x="11028" y="119"/>
                      </a:cubicBezTo>
                      <a:cubicBezTo>
                        <a:pt x="10458" y="39"/>
                        <a:pt x="9874" y="0"/>
                        <a:pt x="9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7"/>
                <p:cNvGrpSpPr/>
                <p:nvPr/>
              </p:nvGrpSpPr>
              <p:grpSpPr>
                <a:xfrm>
                  <a:off x="6021603" y="84387"/>
                  <a:ext cx="3373790" cy="5143549"/>
                  <a:chOff x="7040595" y="2720556"/>
                  <a:chExt cx="1293780" cy="1972446"/>
                </a:xfrm>
              </p:grpSpPr>
              <p:sp>
                <p:nvSpPr>
                  <p:cNvPr id="296" name="Google Shape;296;p7"/>
                  <p:cNvSpPr/>
                  <p:nvPr/>
                </p:nvSpPr>
                <p:spPr>
                  <a:xfrm>
                    <a:off x="7040595" y="2925995"/>
                    <a:ext cx="1066062" cy="634984"/>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7231309" y="3333808"/>
                    <a:ext cx="687370" cy="158089"/>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301" name="Google Shape;301;p7"/>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302" name="Google Shape;302;p7"/>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303" name="Google Shape;303;p7"/>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304" name="Google Shape;304;p7"/>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305" name="Google Shape;305;p7"/>
            <p:cNvSpPr/>
            <p:nvPr/>
          </p:nvSpPr>
          <p:spPr>
            <a:xfrm>
              <a:off x="1007725" y="1649075"/>
              <a:ext cx="234600" cy="342025"/>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306" name="Google Shape;306;p7"/>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307" name="Google Shape;307;p7"/>
          <p:cNvGrpSpPr/>
          <p:nvPr/>
        </p:nvGrpSpPr>
        <p:grpSpPr>
          <a:xfrm>
            <a:off x="214777" y="312368"/>
            <a:ext cx="8743549" cy="4189432"/>
            <a:chOff x="214777" y="312368"/>
            <a:chExt cx="8743549" cy="4189432"/>
          </a:xfrm>
        </p:grpSpPr>
        <p:sp>
          <p:nvSpPr>
            <p:cNvPr id="308" name="Google Shape;308;p7"/>
            <p:cNvSpPr/>
            <p:nvPr/>
          </p:nvSpPr>
          <p:spPr>
            <a:xfrm flipH="1">
              <a:off x="1224116" y="312368"/>
              <a:ext cx="90447" cy="133714"/>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flipH="1">
              <a:off x="214777" y="1791149"/>
              <a:ext cx="139459" cy="127175"/>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flipH="1">
              <a:off x="214782" y="1027865"/>
              <a:ext cx="139444" cy="180334"/>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flipH="1">
              <a:off x="8818869" y="3030325"/>
              <a:ext cx="50601" cy="117519"/>
            </a:xfrm>
            <a:custGeom>
              <a:avLst/>
              <a:gdLst/>
              <a:ahLst/>
              <a:cxnLst/>
              <a:rect l="l" t="t" r="r" b="b"/>
              <a:pathLst>
                <a:path w="828" h="1923" extrusionOk="0">
                  <a:moveTo>
                    <a:pt x="242" y="0"/>
                  </a:moveTo>
                  <a:cubicBezTo>
                    <a:pt x="204" y="0"/>
                    <a:pt x="167" y="28"/>
                    <a:pt x="151" y="76"/>
                  </a:cubicBezTo>
                  <a:cubicBezTo>
                    <a:pt x="76" y="302"/>
                    <a:pt x="26" y="553"/>
                    <a:pt x="26" y="803"/>
                  </a:cubicBezTo>
                  <a:cubicBezTo>
                    <a:pt x="1" y="929"/>
                    <a:pt x="26" y="1029"/>
                    <a:pt x="51" y="1154"/>
                  </a:cubicBezTo>
                  <a:cubicBezTo>
                    <a:pt x="76" y="1430"/>
                    <a:pt x="201" y="1706"/>
                    <a:pt x="402" y="1906"/>
                  </a:cubicBezTo>
                  <a:cubicBezTo>
                    <a:pt x="423" y="1916"/>
                    <a:pt x="443" y="1923"/>
                    <a:pt x="462" y="1923"/>
                  </a:cubicBezTo>
                  <a:cubicBezTo>
                    <a:pt x="489" y="1923"/>
                    <a:pt x="512" y="1910"/>
                    <a:pt x="527" y="1881"/>
                  </a:cubicBezTo>
                  <a:cubicBezTo>
                    <a:pt x="828" y="1280"/>
                    <a:pt x="753" y="528"/>
                    <a:pt x="302" y="26"/>
                  </a:cubicBezTo>
                  <a:cubicBezTo>
                    <a:pt x="284" y="9"/>
                    <a:pt x="263" y="0"/>
                    <a:pt x="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flipH="1">
              <a:off x="8818882" y="3928678"/>
              <a:ext cx="139444" cy="180334"/>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flipH="1">
              <a:off x="378732" y="4321465"/>
              <a:ext cx="139444" cy="180334"/>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7"/>
          <p:cNvSpPr txBox="1">
            <a:spLocks noGrp="1"/>
          </p:cNvSpPr>
          <p:nvPr>
            <p:ph type="body" idx="1"/>
          </p:nvPr>
        </p:nvSpPr>
        <p:spPr>
          <a:xfrm>
            <a:off x="720000" y="2173075"/>
            <a:ext cx="3604800" cy="21012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1"/>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315" name="Google Shape;315;p7"/>
          <p:cNvSpPr txBox="1">
            <a:spLocks noGrp="1"/>
          </p:cNvSpPr>
          <p:nvPr>
            <p:ph type="title"/>
          </p:nvPr>
        </p:nvSpPr>
        <p:spPr>
          <a:xfrm>
            <a:off x="720000" y="869225"/>
            <a:ext cx="3604800" cy="10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6"/>
        <p:cNvGrpSpPr/>
        <p:nvPr/>
      </p:nvGrpSpPr>
      <p:grpSpPr>
        <a:xfrm>
          <a:off x="0" y="0"/>
          <a:ext cx="0" cy="0"/>
          <a:chOff x="0" y="0"/>
          <a:chExt cx="0" cy="0"/>
        </a:xfrm>
      </p:grpSpPr>
      <p:grpSp>
        <p:nvGrpSpPr>
          <p:cNvPr id="317" name="Google Shape;317;p8"/>
          <p:cNvGrpSpPr/>
          <p:nvPr/>
        </p:nvGrpSpPr>
        <p:grpSpPr>
          <a:xfrm flipH="1">
            <a:off x="7062530" y="-435595"/>
            <a:ext cx="3373790" cy="5517730"/>
            <a:chOff x="-1419722" y="-275482"/>
            <a:chExt cx="3373790" cy="5517730"/>
          </a:xfrm>
        </p:grpSpPr>
        <p:grpSp>
          <p:nvGrpSpPr>
            <p:cNvPr id="318" name="Google Shape;318;p8"/>
            <p:cNvGrpSpPr/>
            <p:nvPr/>
          </p:nvGrpSpPr>
          <p:grpSpPr>
            <a:xfrm>
              <a:off x="-1419722" y="-275482"/>
              <a:ext cx="3373790" cy="5517730"/>
              <a:chOff x="-1419722" y="-275482"/>
              <a:chExt cx="3373790" cy="5517730"/>
            </a:xfrm>
          </p:grpSpPr>
          <p:grpSp>
            <p:nvGrpSpPr>
              <p:cNvPr id="319" name="Google Shape;319;p8"/>
              <p:cNvGrpSpPr/>
              <p:nvPr/>
            </p:nvGrpSpPr>
            <p:grpSpPr>
              <a:xfrm>
                <a:off x="-1419722" y="-275482"/>
                <a:ext cx="3373790" cy="5517730"/>
                <a:chOff x="6021603" y="-289795"/>
                <a:chExt cx="3373790" cy="5517730"/>
              </a:xfrm>
            </p:grpSpPr>
            <p:sp>
              <p:nvSpPr>
                <p:cNvPr id="320" name="Google Shape;320;p8"/>
                <p:cNvSpPr/>
                <p:nvPr/>
              </p:nvSpPr>
              <p:spPr>
                <a:xfrm>
                  <a:off x="6315683" y="-289795"/>
                  <a:ext cx="2446580" cy="1319345"/>
                </a:xfrm>
                <a:custGeom>
                  <a:avLst/>
                  <a:gdLst/>
                  <a:ahLst/>
                  <a:cxnLst/>
                  <a:rect l="l" t="t" r="r" b="b"/>
                  <a:pathLst>
                    <a:path w="17320" h="9340" extrusionOk="0">
                      <a:moveTo>
                        <a:pt x="9288" y="0"/>
                      </a:moveTo>
                      <a:cubicBezTo>
                        <a:pt x="8227" y="0"/>
                        <a:pt x="7158" y="128"/>
                        <a:pt x="6141" y="370"/>
                      </a:cubicBezTo>
                      <a:cubicBezTo>
                        <a:pt x="4813" y="696"/>
                        <a:pt x="3409" y="1222"/>
                        <a:pt x="2557" y="2350"/>
                      </a:cubicBezTo>
                      <a:cubicBezTo>
                        <a:pt x="2106" y="2926"/>
                        <a:pt x="2006" y="3628"/>
                        <a:pt x="1830" y="4330"/>
                      </a:cubicBezTo>
                      <a:cubicBezTo>
                        <a:pt x="1755" y="4731"/>
                        <a:pt x="1580" y="5082"/>
                        <a:pt x="1329" y="5433"/>
                      </a:cubicBezTo>
                      <a:cubicBezTo>
                        <a:pt x="1104" y="5733"/>
                        <a:pt x="828" y="6009"/>
                        <a:pt x="627" y="6335"/>
                      </a:cubicBezTo>
                      <a:cubicBezTo>
                        <a:pt x="226" y="6886"/>
                        <a:pt x="1" y="7588"/>
                        <a:pt x="377" y="8215"/>
                      </a:cubicBezTo>
                      <a:cubicBezTo>
                        <a:pt x="477" y="8365"/>
                        <a:pt x="602" y="8515"/>
                        <a:pt x="728" y="8616"/>
                      </a:cubicBezTo>
                      <a:cubicBezTo>
                        <a:pt x="953" y="9017"/>
                        <a:pt x="1455" y="9217"/>
                        <a:pt x="1931" y="9267"/>
                      </a:cubicBezTo>
                      <a:cubicBezTo>
                        <a:pt x="2329" y="9324"/>
                        <a:pt x="2733" y="9340"/>
                        <a:pt x="3138" y="9340"/>
                      </a:cubicBezTo>
                      <a:cubicBezTo>
                        <a:pt x="3623" y="9340"/>
                        <a:pt x="4109" y="9317"/>
                        <a:pt x="4587" y="9317"/>
                      </a:cubicBezTo>
                      <a:cubicBezTo>
                        <a:pt x="6317" y="9317"/>
                        <a:pt x="8096" y="9117"/>
                        <a:pt x="9800" y="8816"/>
                      </a:cubicBezTo>
                      <a:cubicBezTo>
                        <a:pt x="11379" y="8565"/>
                        <a:pt x="13034" y="8240"/>
                        <a:pt x="14487" y="7538"/>
                      </a:cubicBezTo>
                      <a:cubicBezTo>
                        <a:pt x="15715" y="6987"/>
                        <a:pt x="17169" y="5934"/>
                        <a:pt x="17269" y="4455"/>
                      </a:cubicBezTo>
                      <a:cubicBezTo>
                        <a:pt x="17319" y="3829"/>
                        <a:pt x="17044" y="3227"/>
                        <a:pt x="16517" y="2876"/>
                      </a:cubicBezTo>
                      <a:cubicBezTo>
                        <a:pt x="16016" y="2525"/>
                        <a:pt x="15389" y="2375"/>
                        <a:pt x="14838" y="2174"/>
                      </a:cubicBezTo>
                      <a:cubicBezTo>
                        <a:pt x="14487" y="2024"/>
                        <a:pt x="14186" y="1849"/>
                        <a:pt x="13911" y="1598"/>
                      </a:cubicBezTo>
                      <a:cubicBezTo>
                        <a:pt x="13635" y="1347"/>
                        <a:pt x="13384" y="1072"/>
                        <a:pt x="13084" y="871"/>
                      </a:cubicBezTo>
                      <a:cubicBezTo>
                        <a:pt x="12482" y="420"/>
                        <a:pt x="11780" y="220"/>
                        <a:pt x="11028" y="119"/>
                      </a:cubicBezTo>
                      <a:cubicBezTo>
                        <a:pt x="10458" y="39"/>
                        <a:pt x="9874" y="0"/>
                        <a:pt x="9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321;p8"/>
                <p:cNvGrpSpPr/>
                <p:nvPr/>
              </p:nvGrpSpPr>
              <p:grpSpPr>
                <a:xfrm>
                  <a:off x="6021603" y="84387"/>
                  <a:ext cx="3373790" cy="5143549"/>
                  <a:chOff x="7040595" y="2720556"/>
                  <a:chExt cx="1293780" cy="1972446"/>
                </a:xfrm>
              </p:grpSpPr>
              <p:sp>
                <p:nvSpPr>
                  <p:cNvPr id="322" name="Google Shape;322;p8"/>
                  <p:cNvSpPr/>
                  <p:nvPr/>
                </p:nvSpPr>
                <p:spPr>
                  <a:xfrm>
                    <a:off x="7040595" y="2925995"/>
                    <a:ext cx="1066062" cy="634984"/>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7231309" y="3333808"/>
                    <a:ext cx="687370" cy="158089"/>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327" name="Google Shape;327;p8"/>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328" name="Google Shape;328;p8"/>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329" name="Google Shape;329;p8"/>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330" name="Google Shape;330;p8"/>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331" name="Google Shape;331;p8"/>
            <p:cNvSpPr/>
            <p:nvPr/>
          </p:nvSpPr>
          <p:spPr>
            <a:xfrm>
              <a:off x="1007725" y="1649075"/>
              <a:ext cx="234600" cy="342025"/>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332" name="Google Shape;332;p8"/>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333" name="Google Shape;333;p8"/>
          <p:cNvGrpSpPr/>
          <p:nvPr/>
        </p:nvGrpSpPr>
        <p:grpSpPr>
          <a:xfrm>
            <a:off x="-1316675" y="4972775"/>
            <a:ext cx="11777241" cy="250425"/>
            <a:chOff x="-1116350" y="4972775"/>
            <a:chExt cx="11777241" cy="250425"/>
          </a:xfrm>
        </p:grpSpPr>
        <p:sp>
          <p:nvSpPr>
            <p:cNvPr id="334" name="Google Shape;334;p8"/>
            <p:cNvSpPr/>
            <p:nvPr/>
          </p:nvSpPr>
          <p:spPr>
            <a:xfrm rot="10800000" flipH="1">
              <a:off x="-111635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8"/>
            <p:cNvSpPr/>
            <p:nvPr/>
          </p:nvSpPr>
          <p:spPr>
            <a:xfrm rot="10800000" flipH="1">
              <a:off x="-5603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a:off x="262650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480745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p:nvPr/>
          </p:nvSpPr>
          <p:spPr>
            <a:xfrm>
              <a:off x="56589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8"/>
          <p:cNvGrpSpPr/>
          <p:nvPr/>
        </p:nvGrpSpPr>
        <p:grpSpPr>
          <a:xfrm rot="209594">
            <a:off x="-1439144" y="-236893"/>
            <a:ext cx="3003273" cy="4490947"/>
            <a:chOff x="-1485626" y="98700"/>
            <a:chExt cx="3439693" cy="5143549"/>
          </a:xfrm>
        </p:grpSpPr>
        <p:grpSp>
          <p:nvGrpSpPr>
            <p:cNvPr id="340" name="Google Shape;340;p8"/>
            <p:cNvGrpSpPr/>
            <p:nvPr/>
          </p:nvGrpSpPr>
          <p:grpSpPr>
            <a:xfrm>
              <a:off x="-1485626" y="98700"/>
              <a:ext cx="3439693" cy="5143549"/>
              <a:chOff x="-1485626" y="98700"/>
              <a:chExt cx="3439693" cy="5143549"/>
            </a:xfrm>
          </p:grpSpPr>
          <p:grpSp>
            <p:nvGrpSpPr>
              <p:cNvPr id="341" name="Google Shape;341;p8"/>
              <p:cNvGrpSpPr/>
              <p:nvPr/>
            </p:nvGrpSpPr>
            <p:grpSpPr>
              <a:xfrm>
                <a:off x="-1485626" y="98700"/>
                <a:ext cx="3439693" cy="5143549"/>
                <a:chOff x="7015323" y="2720556"/>
                <a:chExt cx="1319052" cy="1972446"/>
              </a:xfrm>
            </p:grpSpPr>
            <p:sp>
              <p:nvSpPr>
                <p:cNvPr id="342" name="Google Shape;342;p8"/>
                <p:cNvSpPr/>
                <p:nvPr/>
              </p:nvSpPr>
              <p:spPr>
                <a:xfrm rot="295376">
                  <a:off x="7040602" y="2925986"/>
                  <a:ext cx="1066050" cy="634977"/>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rot="295376">
                  <a:off x="7216769" y="3333295"/>
                  <a:ext cx="687363" cy="158087"/>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47" name="Google Shape;347;p8"/>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348" name="Google Shape;348;p8"/>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349" name="Google Shape;349;p8"/>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350" name="Google Shape;350;p8"/>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351" name="Google Shape;351;p8"/>
            <p:cNvSpPr/>
            <p:nvPr/>
          </p:nvSpPr>
          <p:spPr>
            <a:xfrm rot="295325">
              <a:off x="972763" y="1746868"/>
              <a:ext cx="234597" cy="342021"/>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352" name="Google Shape;352;p8"/>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353" name="Google Shape;353;p8"/>
          <p:cNvGrpSpPr/>
          <p:nvPr/>
        </p:nvGrpSpPr>
        <p:grpSpPr>
          <a:xfrm>
            <a:off x="45151" y="2825431"/>
            <a:ext cx="1335900" cy="2317948"/>
            <a:chOff x="5737300" y="2285475"/>
            <a:chExt cx="504475" cy="875325"/>
          </a:xfrm>
        </p:grpSpPr>
        <p:sp>
          <p:nvSpPr>
            <p:cNvPr id="354" name="Google Shape;354;p8"/>
            <p:cNvSpPr/>
            <p:nvPr/>
          </p:nvSpPr>
          <p:spPr>
            <a:xfrm>
              <a:off x="5753850" y="2525675"/>
              <a:ext cx="131275" cy="139250"/>
            </a:xfrm>
            <a:custGeom>
              <a:avLst/>
              <a:gdLst/>
              <a:ahLst/>
              <a:cxnLst/>
              <a:rect l="l" t="t" r="r" b="b"/>
              <a:pathLst>
                <a:path w="5251" h="5570" extrusionOk="0">
                  <a:moveTo>
                    <a:pt x="2876" y="0"/>
                  </a:moveTo>
                  <a:lnTo>
                    <a:pt x="2876" y="0"/>
                  </a:lnTo>
                  <a:cubicBezTo>
                    <a:pt x="0" y="4542"/>
                    <a:pt x="2808" y="5569"/>
                    <a:pt x="2808" y="5569"/>
                  </a:cubicBezTo>
                  <a:cubicBezTo>
                    <a:pt x="5250" y="4154"/>
                    <a:pt x="2877" y="0"/>
                    <a:pt x="2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a:off x="5737300" y="2689475"/>
              <a:ext cx="81625" cy="43425"/>
            </a:xfrm>
            <a:custGeom>
              <a:avLst/>
              <a:gdLst/>
              <a:ahLst/>
              <a:cxnLst/>
              <a:rect l="l" t="t" r="r" b="b"/>
              <a:pathLst>
                <a:path w="3265" h="1737" extrusionOk="0">
                  <a:moveTo>
                    <a:pt x="1789" y="1"/>
                  </a:moveTo>
                  <a:cubicBezTo>
                    <a:pt x="922" y="1"/>
                    <a:pt x="0" y="364"/>
                    <a:pt x="0" y="364"/>
                  </a:cubicBezTo>
                  <a:cubicBezTo>
                    <a:pt x="676" y="1424"/>
                    <a:pt x="1347" y="1736"/>
                    <a:pt x="1904" y="1736"/>
                  </a:cubicBezTo>
                  <a:cubicBezTo>
                    <a:pt x="2702" y="1736"/>
                    <a:pt x="3264" y="1095"/>
                    <a:pt x="3264" y="1095"/>
                  </a:cubicBezTo>
                  <a:cubicBezTo>
                    <a:pt x="3152" y="238"/>
                    <a:pt x="2489" y="1"/>
                    <a:pt x="1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8"/>
            <p:cNvSpPr/>
            <p:nvPr/>
          </p:nvSpPr>
          <p:spPr>
            <a:xfrm>
              <a:off x="5813775" y="2606850"/>
              <a:ext cx="190600" cy="226400"/>
            </a:xfrm>
            <a:custGeom>
              <a:avLst/>
              <a:gdLst/>
              <a:ahLst/>
              <a:cxnLst/>
              <a:rect l="l" t="t" r="r" b="b"/>
              <a:pathLst>
                <a:path w="7624" h="9056" extrusionOk="0">
                  <a:moveTo>
                    <a:pt x="228" y="0"/>
                  </a:moveTo>
                  <a:cubicBezTo>
                    <a:pt x="217" y="0"/>
                    <a:pt x="205" y="6"/>
                    <a:pt x="205" y="17"/>
                  </a:cubicBezTo>
                  <a:lnTo>
                    <a:pt x="205" y="2459"/>
                  </a:lnTo>
                  <a:lnTo>
                    <a:pt x="23" y="2642"/>
                  </a:lnTo>
                  <a:cubicBezTo>
                    <a:pt x="23" y="2642"/>
                    <a:pt x="0" y="5084"/>
                    <a:pt x="2534" y="5655"/>
                  </a:cubicBezTo>
                  <a:cubicBezTo>
                    <a:pt x="4862" y="6157"/>
                    <a:pt x="7122" y="9056"/>
                    <a:pt x="7122" y="9056"/>
                  </a:cubicBezTo>
                  <a:lnTo>
                    <a:pt x="7624" y="7093"/>
                  </a:lnTo>
                  <a:cubicBezTo>
                    <a:pt x="6482" y="5997"/>
                    <a:pt x="4793" y="5358"/>
                    <a:pt x="3492" y="4970"/>
                  </a:cubicBezTo>
                  <a:cubicBezTo>
                    <a:pt x="2191" y="4582"/>
                    <a:pt x="1347" y="4148"/>
                    <a:pt x="936" y="3441"/>
                  </a:cubicBezTo>
                  <a:cubicBezTo>
                    <a:pt x="525" y="2711"/>
                    <a:pt x="594" y="1341"/>
                    <a:pt x="594" y="1341"/>
                  </a:cubicBezTo>
                  <a:lnTo>
                    <a:pt x="251" y="17"/>
                  </a:lnTo>
                  <a:cubicBezTo>
                    <a:pt x="251" y="6"/>
                    <a:pt x="240" y="0"/>
                    <a:pt x="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a:off x="5787525" y="2711125"/>
              <a:ext cx="97025" cy="32350"/>
            </a:xfrm>
            <a:custGeom>
              <a:avLst/>
              <a:gdLst/>
              <a:ahLst/>
              <a:cxnLst/>
              <a:rect l="l" t="t" r="r" b="b"/>
              <a:pathLst>
                <a:path w="3881" h="1294" extrusionOk="0">
                  <a:moveTo>
                    <a:pt x="0" y="0"/>
                  </a:moveTo>
                  <a:lnTo>
                    <a:pt x="0" y="137"/>
                  </a:lnTo>
                  <a:cubicBezTo>
                    <a:pt x="320" y="160"/>
                    <a:pt x="662" y="229"/>
                    <a:pt x="959" y="343"/>
                  </a:cubicBezTo>
                  <a:cubicBezTo>
                    <a:pt x="1278" y="434"/>
                    <a:pt x="1575" y="594"/>
                    <a:pt x="1826" y="754"/>
                  </a:cubicBezTo>
                  <a:cubicBezTo>
                    <a:pt x="2123" y="959"/>
                    <a:pt x="2442" y="1119"/>
                    <a:pt x="2785" y="1210"/>
                  </a:cubicBezTo>
                  <a:cubicBezTo>
                    <a:pt x="2967" y="1256"/>
                    <a:pt x="3150" y="1279"/>
                    <a:pt x="3310" y="1279"/>
                  </a:cubicBezTo>
                  <a:cubicBezTo>
                    <a:pt x="3385" y="1288"/>
                    <a:pt x="3461" y="1294"/>
                    <a:pt x="3538" y="1294"/>
                  </a:cubicBezTo>
                  <a:cubicBezTo>
                    <a:pt x="3648" y="1294"/>
                    <a:pt x="3760" y="1282"/>
                    <a:pt x="3880" y="1256"/>
                  </a:cubicBezTo>
                  <a:lnTo>
                    <a:pt x="3789" y="868"/>
                  </a:lnTo>
                  <a:cubicBezTo>
                    <a:pt x="3652" y="913"/>
                    <a:pt x="3492" y="913"/>
                    <a:pt x="3333" y="913"/>
                  </a:cubicBezTo>
                  <a:cubicBezTo>
                    <a:pt x="3173" y="913"/>
                    <a:pt x="3013" y="913"/>
                    <a:pt x="2853" y="891"/>
                  </a:cubicBezTo>
                  <a:cubicBezTo>
                    <a:pt x="2557" y="822"/>
                    <a:pt x="2260" y="708"/>
                    <a:pt x="1986" y="548"/>
                  </a:cubicBezTo>
                  <a:cubicBezTo>
                    <a:pt x="1689" y="366"/>
                    <a:pt x="1370" y="229"/>
                    <a:pt x="1027" y="137"/>
                  </a:cubicBezTo>
                  <a:cubicBezTo>
                    <a:pt x="685" y="46"/>
                    <a:pt x="365"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a:off x="5973550" y="2814325"/>
              <a:ext cx="164350" cy="269450"/>
            </a:xfrm>
            <a:custGeom>
              <a:avLst/>
              <a:gdLst/>
              <a:ahLst/>
              <a:cxnLst/>
              <a:rect l="l" t="t" r="r" b="b"/>
              <a:pathLst>
                <a:path w="6574" h="10778" extrusionOk="0">
                  <a:moveTo>
                    <a:pt x="4730" y="0"/>
                  </a:moveTo>
                  <a:cubicBezTo>
                    <a:pt x="4717" y="0"/>
                    <a:pt x="4702" y="13"/>
                    <a:pt x="4702" y="27"/>
                  </a:cubicBezTo>
                  <a:lnTo>
                    <a:pt x="4816" y="1396"/>
                  </a:lnTo>
                  <a:cubicBezTo>
                    <a:pt x="4816" y="1396"/>
                    <a:pt x="5318" y="2674"/>
                    <a:pt x="5159" y="3473"/>
                  </a:cubicBezTo>
                  <a:cubicBezTo>
                    <a:pt x="4999" y="4295"/>
                    <a:pt x="4337" y="4980"/>
                    <a:pt x="3241" y="5756"/>
                  </a:cubicBezTo>
                  <a:cubicBezTo>
                    <a:pt x="2123" y="6555"/>
                    <a:pt x="731" y="7696"/>
                    <a:pt x="0" y="9088"/>
                  </a:cubicBezTo>
                  <a:lnTo>
                    <a:pt x="1119" y="10777"/>
                  </a:lnTo>
                  <a:cubicBezTo>
                    <a:pt x="1119" y="10777"/>
                    <a:pt x="2328" y="7308"/>
                    <a:pt x="4360" y="6098"/>
                  </a:cubicBezTo>
                  <a:cubicBezTo>
                    <a:pt x="6574" y="4751"/>
                    <a:pt x="5775" y="2446"/>
                    <a:pt x="5775" y="2446"/>
                  </a:cubicBezTo>
                  <a:lnTo>
                    <a:pt x="5524" y="2332"/>
                  </a:lnTo>
                  <a:lnTo>
                    <a:pt x="4748" y="27"/>
                  </a:lnTo>
                  <a:cubicBezTo>
                    <a:pt x="4748" y="7"/>
                    <a:pt x="4740" y="0"/>
                    <a:pt x="4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p:nvPr/>
          </p:nvSpPr>
          <p:spPr>
            <a:xfrm>
              <a:off x="6159575" y="2891575"/>
              <a:ext cx="82200" cy="43525"/>
            </a:xfrm>
            <a:custGeom>
              <a:avLst/>
              <a:gdLst/>
              <a:ahLst/>
              <a:cxnLst/>
              <a:rect l="l" t="t" r="r" b="b"/>
              <a:pathLst>
                <a:path w="3288" h="1741" extrusionOk="0">
                  <a:moveTo>
                    <a:pt x="1509" y="1"/>
                  </a:moveTo>
                  <a:cubicBezTo>
                    <a:pt x="801" y="1"/>
                    <a:pt x="123" y="241"/>
                    <a:pt x="0" y="1114"/>
                  </a:cubicBezTo>
                  <a:cubicBezTo>
                    <a:pt x="0" y="1114"/>
                    <a:pt x="557" y="1741"/>
                    <a:pt x="1353" y="1741"/>
                  </a:cubicBezTo>
                  <a:cubicBezTo>
                    <a:pt x="1915" y="1741"/>
                    <a:pt x="2597" y="1428"/>
                    <a:pt x="3287" y="360"/>
                  </a:cubicBezTo>
                  <a:cubicBezTo>
                    <a:pt x="3287" y="360"/>
                    <a:pt x="2375" y="1"/>
                    <a:pt x="15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8"/>
            <p:cNvSpPr/>
            <p:nvPr/>
          </p:nvSpPr>
          <p:spPr>
            <a:xfrm>
              <a:off x="6094525" y="2913550"/>
              <a:ext cx="96450" cy="32125"/>
            </a:xfrm>
            <a:custGeom>
              <a:avLst/>
              <a:gdLst/>
              <a:ahLst/>
              <a:cxnLst/>
              <a:rect l="l" t="t" r="r" b="b"/>
              <a:pathLst>
                <a:path w="3858" h="1285" extrusionOk="0">
                  <a:moveTo>
                    <a:pt x="3681" y="0"/>
                  </a:moveTo>
                  <a:cubicBezTo>
                    <a:pt x="3398" y="0"/>
                    <a:pt x="3118" y="45"/>
                    <a:pt x="2853" y="120"/>
                  </a:cubicBezTo>
                  <a:cubicBezTo>
                    <a:pt x="2511" y="212"/>
                    <a:pt x="2191" y="349"/>
                    <a:pt x="1895" y="531"/>
                  </a:cubicBezTo>
                  <a:cubicBezTo>
                    <a:pt x="1621" y="691"/>
                    <a:pt x="1324" y="805"/>
                    <a:pt x="1004" y="874"/>
                  </a:cubicBezTo>
                  <a:cubicBezTo>
                    <a:pt x="867" y="896"/>
                    <a:pt x="708" y="919"/>
                    <a:pt x="548" y="919"/>
                  </a:cubicBezTo>
                  <a:cubicBezTo>
                    <a:pt x="388" y="919"/>
                    <a:pt x="228" y="896"/>
                    <a:pt x="91" y="874"/>
                  </a:cubicBezTo>
                  <a:lnTo>
                    <a:pt x="0" y="1262"/>
                  </a:lnTo>
                  <a:cubicBezTo>
                    <a:pt x="206" y="1285"/>
                    <a:pt x="365" y="1285"/>
                    <a:pt x="548" y="1285"/>
                  </a:cubicBezTo>
                  <a:cubicBezTo>
                    <a:pt x="731" y="1262"/>
                    <a:pt x="913" y="1239"/>
                    <a:pt x="1073" y="1193"/>
                  </a:cubicBezTo>
                  <a:cubicBezTo>
                    <a:pt x="1438" y="1102"/>
                    <a:pt x="1758" y="965"/>
                    <a:pt x="2032" y="760"/>
                  </a:cubicBezTo>
                  <a:cubicBezTo>
                    <a:pt x="2305" y="577"/>
                    <a:pt x="2602" y="417"/>
                    <a:pt x="2899" y="326"/>
                  </a:cubicBezTo>
                  <a:cubicBezTo>
                    <a:pt x="3218" y="212"/>
                    <a:pt x="3538" y="143"/>
                    <a:pt x="3858" y="143"/>
                  </a:cubicBezTo>
                  <a:lnTo>
                    <a:pt x="3858" y="6"/>
                  </a:lnTo>
                  <a:cubicBezTo>
                    <a:pt x="3799" y="2"/>
                    <a:pt x="3740" y="0"/>
                    <a:pt x="36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8"/>
            <p:cNvSpPr/>
            <p:nvPr/>
          </p:nvSpPr>
          <p:spPr>
            <a:xfrm>
              <a:off x="5967275" y="2477150"/>
              <a:ext cx="80475" cy="683650"/>
            </a:xfrm>
            <a:custGeom>
              <a:avLst/>
              <a:gdLst/>
              <a:ahLst/>
              <a:cxnLst/>
              <a:rect l="l" t="t" r="r" b="b"/>
              <a:pathLst>
                <a:path w="3219" h="27346" extrusionOk="0">
                  <a:moveTo>
                    <a:pt x="982" y="1"/>
                  </a:moveTo>
                  <a:cubicBezTo>
                    <a:pt x="730" y="11140"/>
                    <a:pt x="0" y="27346"/>
                    <a:pt x="0" y="27346"/>
                  </a:cubicBezTo>
                  <a:lnTo>
                    <a:pt x="3218" y="27300"/>
                  </a:lnTo>
                  <a:lnTo>
                    <a:pt x="17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8"/>
            <p:cNvSpPr/>
            <p:nvPr/>
          </p:nvSpPr>
          <p:spPr>
            <a:xfrm>
              <a:off x="5767800" y="2285475"/>
              <a:ext cx="400350" cy="278175"/>
            </a:xfrm>
            <a:custGeom>
              <a:avLst/>
              <a:gdLst/>
              <a:ahLst/>
              <a:cxnLst/>
              <a:rect l="l" t="t" r="r" b="b"/>
              <a:pathLst>
                <a:path w="16014" h="11127" extrusionOk="0">
                  <a:moveTo>
                    <a:pt x="10818" y="0"/>
                  </a:moveTo>
                  <a:cubicBezTo>
                    <a:pt x="10512" y="0"/>
                    <a:pt x="10193" y="163"/>
                    <a:pt x="9874" y="569"/>
                  </a:cubicBezTo>
                  <a:cubicBezTo>
                    <a:pt x="9354" y="1250"/>
                    <a:pt x="8760" y="1442"/>
                    <a:pt x="8062" y="1442"/>
                  </a:cubicBezTo>
                  <a:cubicBezTo>
                    <a:pt x="7160" y="1442"/>
                    <a:pt x="6082" y="1121"/>
                    <a:pt x="4765" y="1121"/>
                  </a:cubicBezTo>
                  <a:cubicBezTo>
                    <a:pt x="4506" y="1121"/>
                    <a:pt x="4239" y="1133"/>
                    <a:pt x="3962" y="1163"/>
                  </a:cubicBezTo>
                  <a:cubicBezTo>
                    <a:pt x="1177" y="1459"/>
                    <a:pt x="3619" y="4199"/>
                    <a:pt x="1748" y="6093"/>
                  </a:cubicBezTo>
                  <a:cubicBezTo>
                    <a:pt x="1" y="7883"/>
                    <a:pt x="2728" y="8916"/>
                    <a:pt x="3971" y="8916"/>
                  </a:cubicBezTo>
                  <a:cubicBezTo>
                    <a:pt x="4060" y="8916"/>
                    <a:pt x="4141" y="8911"/>
                    <a:pt x="4213" y="8901"/>
                  </a:cubicBezTo>
                  <a:cubicBezTo>
                    <a:pt x="4265" y="8893"/>
                    <a:pt x="4315" y="8889"/>
                    <a:pt x="4361" y="8889"/>
                  </a:cubicBezTo>
                  <a:cubicBezTo>
                    <a:pt x="5248" y="8889"/>
                    <a:pt x="5142" y="10270"/>
                    <a:pt x="6313" y="10704"/>
                  </a:cubicBezTo>
                  <a:cubicBezTo>
                    <a:pt x="6598" y="10807"/>
                    <a:pt x="6852" y="10851"/>
                    <a:pt x="7083" y="10851"/>
                  </a:cubicBezTo>
                  <a:cubicBezTo>
                    <a:pt x="7872" y="10851"/>
                    <a:pt x="8396" y="10344"/>
                    <a:pt x="8961" y="9973"/>
                  </a:cubicBezTo>
                  <a:cubicBezTo>
                    <a:pt x="9104" y="9873"/>
                    <a:pt x="9248" y="9831"/>
                    <a:pt x="9393" y="9831"/>
                  </a:cubicBezTo>
                  <a:cubicBezTo>
                    <a:pt x="10007" y="9831"/>
                    <a:pt x="10625" y="10591"/>
                    <a:pt x="11197" y="10886"/>
                  </a:cubicBezTo>
                  <a:cubicBezTo>
                    <a:pt x="11533" y="11056"/>
                    <a:pt x="11784" y="11126"/>
                    <a:pt x="11976" y="11126"/>
                  </a:cubicBezTo>
                  <a:cubicBezTo>
                    <a:pt x="12874" y="11126"/>
                    <a:pt x="12484" y="9596"/>
                    <a:pt x="13458" y="9596"/>
                  </a:cubicBezTo>
                  <a:cubicBezTo>
                    <a:pt x="13508" y="9596"/>
                    <a:pt x="13560" y="9600"/>
                    <a:pt x="13617" y="9608"/>
                  </a:cubicBezTo>
                  <a:cubicBezTo>
                    <a:pt x="13699" y="9621"/>
                    <a:pt x="13775" y="9628"/>
                    <a:pt x="13846" y="9628"/>
                  </a:cubicBezTo>
                  <a:cubicBezTo>
                    <a:pt x="14993" y="9628"/>
                    <a:pt x="14676" y="7953"/>
                    <a:pt x="14461" y="7029"/>
                  </a:cubicBezTo>
                  <a:cubicBezTo>
                    <a:pt x="14210" y="6025"/>
                    <a:pt x="15580" y="6047"/>
                    <a:pt x="15808" y="4244"/>
                  </a:cubicBezTo>
                  <a:cubicBezTo>
                    <a:pt x="16014" y="2441"/>
                    <a:pt x="13252" y="3445"/>
                    <a:pt x="12909" y="2441"/>
                  </a:cubicBezTo>
                  <a:cubicBezTo>
                    <a:pt x="12648" y="1692"/>
                    <a:pt x="11802" y="0"/>
                    <a:pt x="108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a:off x="5968975" y="2433075"/>
              <a:ext cx="43975" cy="26600"/>
            </a:xfrm>
            <a:custGeom>
              <a:avLst/>
              <a:gdLst/>
              <a:ahLst/>
              <a:cxnLst/>
              <a:rect l="l" t="t" r="r" b="b"/>
              <a:pathLst>
                <a:path w="1759" h="1064" extrusionOk="0">
                  <a:moveTo>
                    <a:pt x="401" y="0"/>
                  </a:moveTo>
                  <a:cubicBezTo>
                    <a:pt x="397" y="0"/>
                    <a:pt x="393" y="2"/>
                    <a:pt x="389" y="6"/>
                  </a:cubicBezTo>
                  <a:cubicBezTo>
                    <a:pt x="252" y="98"/>
                    <a:pt x="138" y="235"/>
                    <a:pt x="69" y="394"/>
                  </a:cubicBezTo>
                  <a:cubicBezTo>
                    <a:pt x="46" y="463"/>
                    <a:pt x="23" y="554"/>
                    <a:pt x="23" y="646"/>
                  </a:cubicBezTo>
                  <a:cubicBezTo>
                    <a:pt x="23" y="714"/>
                    <a:pt x="1" y="805"/>
                    <a:pt x="46" y="874"/>
                  </a:cubicBezTo>
                  <a:cubicBezTo>
                    <a:pt x="92" y="919"/>
                    <a:pt x="160" y="942"/>
                    <a:pt x="229" y="942"/>
                  </a:cubicBezTo>
                  <a:cubicBezTo>
                    <a:pt x="297" y="919"/>
                    <a:pt x="366" y="874"/>
                    <a:pt x="411" y="805"/>
                  </a:cubicBezTo>
                  <a:cubicBezTo>
                    <a:pt x="457" y="737"/>
                    <a:pt x="503" y="646"/>
                    <a:pt x="548" y="554"/>
                  </a:cubicBezTo>
                  <a:lnTo>
                    <a:pt x="662" y="394"/>
                  </a:lnTo>
                  <a:cubicBezTo>
                    <a:pt x="662" y="509"/>
                    <a:pt x="685" y="600"/>
                    <a:pt x="685" y="714"/>
                  </a:cubicBezTo>
                  <a:cubicBezTo>
                    <a:pt x="708" y="805"/>
                    <a:pt x="731" y="965"/>
                    <a:pt x="845" y="988"/>
                  </a:cubicBezTo>
                  <a:cubicBezTo>
                    <a:pt x="853" y="990"/>
                    <a:pt x="861" y="991"/>
                    <a:pt x="869" y="991"/>
                  </a:cubicBezTo>
                  <a:cubicBezTo>
                    <a:pt x="948" y="991"/>
                    <a:pt x="1007" y="891"/>
                    <a:pt x="1028" y="828"/>
                  </a:cubicBezTo>
                  <a:cubicBezTo>
                    <a:pt x="1051" y="760"/>
                    <a:pt x="1073" y="691"/>
                    <a:pt x="1073" y="623"/>
                  </a:cubicBezTo>
                  <a:cubicBezTo>
                    <a:pt x="1096" y="600"/>
                    <a:pt x="1096" y="577"/>
                    <a:pt x="1096" y="554"/>
                  </a:cubicBezTo>
                  <a:cubicBezTo>
                    <a:pt x="1142" y="668"/>
                    <a:pt x="1187" y="760"/>
                    <a:pt x="1256" y="874"/>
                  </a:cubicBezTo>
                  <a:cubicBezTo>
                    <a:pt x="1309" y="962"/>
                    <a:pt x="1402" y="1063"/>
                    <a:pt x="1505" y="1063"/>
                  </a:cubicBezTo>
                  <a:cubicBezTo>
                    <a:pt x="1536" y="1063"/>
                    <a:pt x="1567" y="1054"/>
                    <a:pt x="1598" y="1034"/>
                  </a:cubicBezTo>
                  <a:cubicBezTo>
                    <a:pt x="1712" y="942"/>
                    <a:pt x="1735" y="760"/>
                    <a:pt x="1735" y="623"/>
                  </a:cubicBezTo>
                  <a:cubicBezTo>
                    <a:pt x="1758" y="417"/>
                    <a:pt x="1735" y="235"/>
                    <a:pt x="1667" y="52"/>
                  </a:cubicBezTo>
                  <a:cubicBezTo>
                    <a:pt x="1656" y="21"/>
                    <a:pt x="1632" y="9"/>
                    <a:pt x="1611" y="9"/>
                  </a:cubicBezTo>
                  <a:cubicBezTo>
                    <a:pt x="1585" y="9"/>
                    <a:pt x="1563" y="27"/>
                    <a:pt x="1575" y="52"/>
                  </a:cubicBezTo>
                  <a:cubicBezTo>
                    <a:pt x="1621" y="212"/>
                    <a:pt x="1667" y="372"/>
                    <a:pt x="1667" y="531"/>
                  </a:cubicBezTo>
                  <a:cubicBezTo>
                    <a:pt x="1667" y="646"/>
                    <a:pt x="1667" y="828"/>
                    <a:pt x="1575" y="919"/>
                  </a:cubicBezTo>
                  <a:cubicBezTo>
                    <a:pt x="1553" y="959"/>
                    <a:pt x="1528" y="975"/>
                    <a:pt x="1501" y="975"/>
                  </a:cubicBezTo>
                  <a:cubicBezTo>
                    <a:pt x="1422" y="975"/>
                    <a:pt x="1336" y="828"/>
                    <a:pt x="1302" y="760"/>
                  </a:cubicBezTo>
                  <a:cubicBezTo>
                    <a:pt x="1210" y="646"/>
                    <a:pt x="1165" y="509"/>
                    <a:pt x="1142" y="372"/>
                  </a:cubicBezTo>
                  <a:cubicBezTo>
                    <a:pt x="1128" y="345"/>
                    <a:pt x="1099" y="334"/>
                    <a:pt x="1078" y="334"/>
                  </a:cubicBezTo>
                  <a:cubicBezTo>
                    <a:pt x="1062" y="334"/>
                    <a:pt x="1051" y="339"/>
                    <a:pt x="1051" y="349"/>
                  </a:cubicBezTo>
                  <a:cubicBezTo>
                    <a:pt x="1028" y="486"/>
                    <a:pt x="1005" y="600"/>
                    <a:pt x="982" y="714"/>
                  </a:cubicBezTo>
                  <a:cubicBezTo>
                    <a:pt x="961" y="757"/>
                    <a:pt x="939" y="899"/>
                    <a:pt x="881" y="899"/>
                  </a:cubicBezTo>
                  <a:cubicBezTo>
                    <a:pt x="877" y="899"/>
                    <a:pt x="872" y="898"/>
                    <a:pt x="868" y="897"/>
                  </a:cubicBezTo>
                  <a:cubicBezTo>
                    <a:pt x="822" y="897"/>
                    <a:pt x="799" y="805"/>
                    <a:pt x="799" y="760"/>
                  </a:cubicBezTo>
                  <a:cubicBezTo>
                    <a:pt x="777" y="714"/>
                    <a:pt x="777" y="668"/>
                    <a:pt x="754" y="600"/>
                  </a:cubicBezTo>
                  <a:cubicBezTo>
                    <a:pt x="754" y="486"/>
                    <a:pt x="731" y="372"/>
                    <a:pt x="731" y="258"/>
                  </a:cubicBezTo>
                  <a:cubicBezTo>
                    <a:pt x="731" y="229"/>
                    <a:pt x="714" y="210"/>
                    <a:pt x="695" y="210"/>
                  </a:cubicBezTo>
                  <a:cubicBezTo>
                    <a:pt x="683" y="210"/>
                    <a:pt x="671" y="217"/>
                    <a:pt x="662" y="235"/>
                  </a:cubicBezTo>
                  <a:cubicBezTo>
                    <a:pt x="571" y="372"/>
                    <a:pt x="480" y="531"/>
                    <a:pt x="389" y="691"/>
                  </a:cubicBezTo>
                  <a:cubicBezTo>
                    <a:pt x="366" y="737"/>
                    <a:pt x="320" y="805"/>
                    <a:pt x="274" y="851"/>
                  </a:cubicBezTo>
                  <a:cubicBezTo>
                    <a:pt x="252" y="859"/>
                    <a:pt x="226" y="864"/>
                    <a:pt x="202" y="864"/>
                  </a:cubicBezTo>
                  <a:cubicBezTo>
                    <a:pt x="153" y="864"/>
                    <a:pt x="107" y="843"/>
                    <a:pt x="92" y="782"/>
                  </a:cubicBezTo>
                  <a:cubicBezTo>
                    <a:pt x="69" y="668"/>
                    <a:pt x="115" y="509"/>
                    <a:pt x="160" y="394"/>
                  </a:cubicBezTo>
                  <a:cubicBezTo>
                    <a:pt x="229" y="258"/>
                    <a:pt x="320" y="143"/>
                    <a:pt x="411" y="52"/>
                  </a:cubicBezTo>
                  <a:cubicBezTo>
                    <a:pt x="430" y="34"/>
                    <a:pt x="418"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8"/>
            <p:cNvSpPr/>
            <p:nvPr/>
          </p:nvSpPr>
          <p:spPr>
            <a:xfrm>
              <a:off x="5912475" y="2482250"/>
              <a:ext cx="47975" cy="47425"/>
            </a:xfrm>
            <a:custGeom>
              <a:avLst/>
              <a:gdLst/>
              <a:ahLst/>
              <a:cxnLst/>
              <a:rect l="l" t="t" r="r" b="b"/>
              <a:pathLst>
                <a:path w="1919" h="1897" extrusionOk="0">
                  <a:moveTo>
                    <a:pt x="399" y="0"/>
                  </a:moveTo>
                  <a:cubicBezTo>
                    <a:pt x="381" y="0"/>
                    <a:pt x="361" y="8"/>
                    <a:pt x="343" y="25"/>
                  </a:cubicBezTo>
                  <a:cubicBezTo>
                    <a:pt x="183" y="253"/>
                    <a:pt x="1" y="573"/>
                    <a:pt x="229" y="824"/>
                  </a:cubicBezTo>
                  <a:cubicBezTo>
                    <a:pt x="279" y="891"/>
                    <a:pt x="366" y="933"/>
                    <a:pt x="454" y="933"/>
                  </a:cubicBezTo>
                  <a:cubicBezTo>
                    <a:pt x="486" y="933"/>
                    <a:pt x="518" y="928"/>
                    <a:pt x="549" y="915"/>
                  </a:cubicBezTo>
                  <a:cubicBezTo>
                    <a:pt x="549" y="915"/>
                    <a:pt x="549" y="938"/>
                    <a:pt x="549" y="938"/>
                  </a:cubicBezTo>
                  <a:cubicBezTo>
                    <a:pt x="526" y="1075"/>
                    <a:pt x="571" y="1212"/>
                    <a:pt x="663" y="1281"/>
                  </a:cubicBezTo>
                  <a:cubicBezTo>
                    <a:pt x="720" y="1303"/>
                    <a:pt x="783" y="1315"/>
                    <a:pt x="843" y="1315"/>
                  </a:cubicBezTo>
                  <a:cubicBezTo>
                    <a:pt x="902" y="1315"/>
                    <a:pt x="960" y="1303"/>
                    <a:pt x="1005" y="1281"/>
                  </a:cubicBezTo>
                  <a:cubicBezTo>
                    <a:pt x="1096" y="1258"/>
                    <a:pt x="1165" y="1189"/>
                    <a:pt x="1233" y="1121"/>
                  </a:cubicBezTo>
                  <a:lnTo>
                    <a:pt x="1233" y="1121"/>
                  </a:lnTo>
                  <a:cubicBezTo>
                    <a:pt x="1211" y="1258"/>
                    <a:pt x="1233" y="1418"/>
                    <a:pt x="1279" y="1555"/>
                  </a:cubicBezTo>
                  <a:cubicBezTo>
                    <a:pt x="1302" y="1646"/>
                    <a:pt x="1325" y="1714"/>
                    <a:pt x="1370" y="1783"/>
                  </a:cubicBezTo>
                  <a:cubicBezTo>
                    <a:pt x="1393" y="1851"/>
                    <a:pt x="1439" y="1897"/>
                    <a:pt x="1507" y="1897"/>
                  </a:cubicBezTo>
                  <a:cubicBezTo>
                    <a:pt x="1644" y="1897"/>
                    <a:pt x="1736" y="1737"/>
                    <a:pt x="1781" y="1623"/>
                  </a:cubicBezTo>
                  <a:cubicBezTo>
                    <a:pt x="1918" y="1349"/>
                    <a:pt x="1918" y="1030"/>
                    <a:pt x="1827" y="733"/>
                  </a:cubicBezTo>
                  <a:cubicBezTo>
                    <a:pt x="1827" y="714"/>
                    <a:pt x="1819" y="706"/>
                    <a:pt x="1809" y="706"/>
                  </a:cubicBezTo>
                  <a:cubicBezTo>
                    <a:pt x="1796" y="706"/>
                    <a:pt x="1781" y="720"/>
                    <a:pt x="1781" y="733"/>
                  </a:cubicBezTo>
                  <a:cubicBezTo>
                    <a:pt x="1827" y="915"/>
                    <a:pt x="1850" y="1075"/>
                    <a:pt x="1827" y="1258"/>
                  </a:cubicBezTo>
                  <a:cubicBezTo>
                    <a:pt x="1804" y="1418"/>
                    <a:pt x="1736" y="1577"/>
                    <a:pt x="1644" y="1714"/>
                  </a:cubicBezTo>
                  <a:cubicBezTo>
                    <a:pt x="1612" y="1762"/>
                    <a:pt x="1558" y="1821"/>
                    <a:pt x="1505" y="1821"/>
                  </a:cubicBezTo>
                  <a:cubicBezTo>
                    <a:pt x="1482" y="1821"/>
                    <a:pt x="1459" y="1810"/>
                    <a:pt x="1439" y="1783"/>
                  </a:cubicBezTo>
                  <a:cubicBezTo>
                    <a:pt x="1393" y="1691"/>
                    <a:pt x="1370" y="1600"/>
                    <a:pt x="1348" y="1532"/>
                  </a:cubicBezTo>
                  <a:cubicBezTo>
                    <a:pt x="1302" y="1349"/>
                    <a:pt x="1302" y="1144"/>
                    <a:pt x="1325" y="961"/>
                  </a:cubicBezTo>
                  <a:cubicBezTo>
                    <a:pt x="1325" y="934"/>
                    <a:pt x="1301" y="923"/>
                    <a:pt x="1277" y="923"/>
                  </a:cubicBezTo>
                  <a:cubicBezTo>
                    <a:pt x="1260" y="923"/>
                    <a:pt x="1243" y="929"/>
                    <a:pt x="1233" y="938"/>
                  </a:cubicBezTo>
                  <a:cubicBezTo>
                    <a:pt x="1160" y="1084"/>
                    <a:pt x="1014" y="1245"/>
                    <a:pt x="854" y="1245"/>
                  </a:cubicBezTo>
                  <a:cubicBezTo>
                    <a:pt x="813" y="1245"/>
                    <a:pt x="772" y="1235"/>
                    <a:pt x="731" y="1212"/>
                  </a:cubicBezTo>
                  <a:cubicBezTo>
                    <a:pt x="617" y="1144"/>
                    <a:pt x="617" y="1030"/>
                    <a:pt x="640" y="915"/>
                  </a:cubicBezTo>
                  <a:cubicBezTo>
                    <a:pt x="640" y="893"/>
                    <a:pt x="663" y="870"/>
                    <a:pt x="663" y="847"/>
                  </a:cubicBezTo>
                  <a:cubicBezTo>
                    <a:pt x="754" y="778"/>
                    <a:pt x="800" y="710"/>
                    <a:pt x="845" y="619"/>
                  </a:cubicBezTo>
                  <a:cubicBezTo>
                    <a:pt x="862" y="586"/>
                    <a:pt x="832" y="554"/>
                    <a:pt x="805" y="554"/>
                  </a:cubicBezTo>
                  <a:cubicBezTo>
                    <a:pt x="794" y="554"/>
                    <a:pt x="784" y="560"/>
                    <a:pt x="777" y="573"/>
                  </a:cubicBezTo>
                  <a:cubicBezTo>
                    <a:pt x="708" y="642"/>
                    <a:pt x="640" y="710"/>
                    <a:pt x="594" y="778"/>
                  </a:cubicBezTo>
                  <a:cubicBezTo>
                    <a:pt x="594" y="801"/>
                    <a:pt x="571" y="824"/>
                    <a:pt x="549" y="824"/>
                  </a:cubicBezTo>
                  <a:cubicBezTo>
                    <a:pt x="518" y="836"/>
                    <a:pt x="487" y="842"/>
                    <a:pt x="458" y="842"/>
                  </a:cubicBezTo>
                  <a:cubicBezTo>
                    <a:pt x="378" y="842"/>
                    <a:pt x="308" y="800"/>
                    <a:pt x="275" y="733"/>
                  </a:cubicBezTo>
                  <a:cubicBezTo>
                    <a:pt x="115" y="505"/>
                    <a:pt x="298" y="253"/>
                    <a:pt x="435" y="48"/>
                  </a:cubicBezTo>
                  <a:cubicBezTo>
                    <a:pt x="449" y="20"/>
                    <a:pt x="428"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8"/>
            <p:cNvSpPr/>
            <p:nvPr/>
          </p:nvSpPr>
          <p:spPr>
            <a:xfrm>
              <a:off x="6027350" y="2389850"/>
              <a:ext cx="57500" cy="36225"/>
            </a:xfrm>
            <a:custGeom>
              <a:avLst/>
              <a:gdLst/>
              <a:ahLst/>
              <a:cxnLst/>
              <a:rect l="l" t="t" r="r" b="b"/>
              <a:pathLst>
                <a:path w="2300" h="1449" extrusionOk="0">
                  <a:moveTo>
                    <a:pt x="1386" y="1"/>
                  </a:moveTo>
                  <a:cubicBezTo>
                    <a:pt x="1340" y="1"/>
                    <a:pt x="1340" y="46"/>
                    <a:pt x="1363" y="46"/>
                  </a:cubicBezTo>
                  <a:cubicBezTo>
                    <a:pt x="1546" y="92"/>
                    <a:pt x="1706" y="160"/>
                    <a:pt x="1820" y="275"/>
                  </a:cubicBezTo>
                  <a:cubicBezTo>
                    <a:pt x="1957" y="389"/>
                    <a:pt x="2071" y="503"/>
                    <a:pt x="2139" y="663"/>
                  </a:cubicBezTo>
                  <a:cubicBezTo>
                    <a:pt x="2185" y="731"/>
                    <a:pt x="2208" y="868"/>
                    <a:pt x="2094" y="868"/>
                  </a:cubicBezTo>
                  <a:cubicBezTo>
                    <a:pt x="2002" y="868"/>
                    <a:pt x="1911" y="845"/>
                    <a:pt x="1843" y="822"/>
                  </a:cubicBezTo>
                  <a:cubicBezTo>
                    <a:pt x="1660" y="777"/>
                    <a:pt x="1477" y="685"/>
                    <a:pt x="1340" y="571"/>
                  </a:cubicBezTo>
                  <a:cubicBezTo>
                    <a:pt x="1332" y="567"/>
                    <a:pt x="1324" y="565"/>
                    <a:pt x="1316" y="565"/>
                  </a:cubicBezTo>
                  <a:cubicBezTo>
                    <a:pt x="1280" y="565"/>
                    <a:pt x="1253" y="603"/>
                    <a:pt x="1272" y="640"/>
                  </a:cubicBezTo>
                  <a:cubicBezTo>
                    <a:pt x="1363" y="800"/>
                    <a:pt x="1455" y="1073"/>
                    <a:pt x="1249" y="1210"/>
                  </a:cubicBezTo>
                  <a:cubicBezTo>
                    <a:pt x="1224" y="1223"/>
                    <a:pt x="1195" y="1229"/>
                    <a:pt x="1164" y="1229"/>
                  </a:cubicBezTo>
                  <a:cubicBezTo>
                    <a:pt x="1087" y="1229"/>
                    <a:pt x="1002" y="1191"/>
                    <a:pt x="952" y="1142"/>
                  </a:cubicBezTo>
                  <a:cubicBezTo>
                    <a:pt x="930" y="1119"/>
                    <a:pt x="930" y="1096"/>
                    <a:pt x="907" y="1073"/>
                  </a:cubicBezTo>
                  <a:cubicBezTo>
                    <a:pt x="884" y="982"/>
                    <a:pt x="838" y="891"/>
                    <a:pt x="793" y="822"/>
                  </a:cubicBezTo>
                  <a:cubicBezTo>
                    <a:pt x="784" y="805"/>
                    <a:pt x="769" y="798"/>
                    <a:pt x="754" y="798"/>
                  </a:cubicBezTo>
                  <a:cubicBezTo>
                    <a:pt x="731" y="798"/>
                    <a:pt x="710" y="817"/>
                    <a:pt x="724" y="845"/>
                  </a:cubicBezTo>
                  <a:cubicBezTo>
                    <a:pt x="747" y="937"/>
                    <a:pt x="770" y="1028"/>
                    <a:pt x="815" y="1096"/>
                  </a:cubicBezTo>
                  <a:cubicBezTo>
                    <a:pt x="815" y="1119"/>
                    <a:pt x="815" y="1165"/>
                    <a:pt x="815" y="1188"/>
                  </a:cubicBezTo>
                  <a:cubicBezTo>
                    <a:pt x="815" y="1302"/>
                    <a:pt x="724" y="1370"/>
                    <a:pt x="610" y="1370"/>
                  </a:cubicBezTo>
                  <a:cubicBezTo>
                    <a:pt x="600" y="1371"/>
                    <a:pt x="590" y="1371"/>
                    <a:pt x="581" y="1371"/>
                  </a:cubicBezTo>
                  <a:cubicBezTo>
                    <a:pt x="326" y="1371"/>
                    <a:pt x="196" y="1089"/>
                    <a:pt x="108" y="891"/>
                  </a:cubicBezTo>
                  <a:cubicBezTo>
                    <a:pt x="101" y="878"/>
                    <a:pt x="89" y="872"/>
                    <a:pt x="75" y="872"/>
                  </a:cubicBezTo>
                  <a:cubicBezTo>
                    <a:pt x="41" y="872"/>
                    <a:pt x="0" y="904"/>
                    <a:pt x="17" y="937"/>
                  </a:cubicBezTo>
                  <a:cubicBezTo>
                    <a:pt x="140" y="1183"/>
                    <a:pt x="300" y="1449"/>
                    <a:pt x="581" y="1449"/>
                  </a:cubicBezTo>
                  <a:cubicBezTo>
                    <a:pt x="612" y="1449"/>
                    <a:pt x="645" y="1445"/>
                    <a:pt x="678" y="1439"/>
                  </a:cubicBezTo>
                  <a:cubicBezTo>
                    <a:pt x="793" y="1416"/>
                    <a:pt x="884" y="1325"/>
                    <a:pt x="907" y="1210"/>
                  </a:cubicBezTo>
                  <a:cubicBezTo>
                    <a:pt x="907" y="1210"/>
                    <a:pt x="930" y="1233"/>
                    <a:pt x="930" y="1233"/>
                  </a:cubicBezTo>
                  <a:cubicBezTo>
                    <a:pt x="989" y="1278"/>
                    <a:pt x="1068" y="1313"/>
                    <a:pt x="1147" y="1313"/>
                  </a:cubicBezTo>
                  <a:cubicBezTo>
                    <a:pt x="1190" y="1313"/>
                    <a:pt x="1232" y="1303"/>
                    <a:pt x="1272" y="1279"/>
                  </a:cubicBezTo>
                  <a:cubicBezTo>
                    <a:pt x="1386" y="1233"/>
                    <a:pt x="1455" y="1119"/>
                    <a:pt x="1455" y="1005"/>
                  </a:cubicBezTo>
                  <a:cubicBezTo>
                    <a:pt x="1477" y="914"/>
                    <a:pt x="1455" y="822"/>
                    <a:pt x="1409" y="731"/>
                  </a:cubicBezTo>
                  <a:lnTo>
                    <a:pt x="1409" y="731"/>
                  </a:lnTo>
                  <a:cubicBezTo>
                    <a:pt x="1546" y="800"/>
                    <a:pt x="1683" y="868"/>
                    <a:pt x="1820" y="891"/>
                  </a:cubicBezTo>
                  <a:cubicBezTo>
                    <a:pt x="1911" y="914"/>
                    <a:pt x="1980" y="937"/>
                    <a:pt x="2071" y="937"/>
                  </a:cubicBezTo>
                  <a:cubicBezTo>
                    <a:pt x="2139" y="937"/>
                    <a:pt x="2185" y="937"/>
                    <a:pt x="2231" y="868"/>
                  </a:cubicBezTo>
                  <a:cubicBezTo>
                    <a:pt x="2299" y="754"/>
                    <a:pt x="2208" y="594"/>
                    <a:pt x="2139" y="503"/>
                  </a:cubicBezTo>
                  <a:cubicBezTo>
                    <a:pt x="1957" y="252"/>
                    <a:pt x="1683" y="69"/>
                    <a:pt x="1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a:off x="6020900" y="2468375"/>
              <a:ext cx="57650" cy="32200"/>
            </a:xfrm>
            <a:custGeom>
              <a:avLst/>
              <a:gdLst/>
              <a:ahLst/>
              <a:cxnLst/>
              <a:rect l="l" t="t" r="r" b="b"/>
              <a:pathLst>
                <a:path w="2306" h="1288" extrusionOk="0">
                  <a:moveTo>
                    <a:pt x="48" y="0"/>
                  </a:moveTo>
                  <a:cubicBezTo>
                    <a:pt x="39" y="0"/>
                    <a:pt x="30" y="3"/>
                    <a:pt x="23" y="10"/>
                  </a:cubicBezTo>
                  <a:cubicBezTo>
                    <a:pt x="23" y="124"/>
                    <a:pt x="1" y="261"/>
                    <a:pt x="46" y="352"/>
                  </a:cubicBezTo>
                  <a:cubicBezTo>
                    <a:pt x="92" y="420"/>
                    <a:pt x="160" y="466"/>
                    <a:pt x="252" y="466"/>
                  </a:cubicBezTo>
                  <a:cubicBezTo>
                    <a:pt x="252" y="603"/>
                    <a:pt x="275" y="763"/>
                    <a:pt x="412" y="808"/>
                  </a:cubicBezTo>
                  <a:cubicBezTo>
                    <a:pt x="427" y="812"/>
                    <a:pt x="442" y="813"/>
                    <a:pt x="456" y="813"/>
                  </a:cubicBezTo>
                  <a:cubicBezTo>
                    <a:pt x="549" y="813"/>
                    <a:pt x="623" y="754"/>
                    <a:pt x="663" y="694"/>
                  </a:cubicBezTo>
                  <a:cubicBezTo>
                    <a:pt x="708" y="877"/>
                    <a:pt x="777" y="1105"/>
                    <a:pt x="959" y="1128"/>
                  </a:cubicBezTo>
                  <a:cubicBezTo>
                    <a:pt x="1051" y="1128"/>
                    <a:pt x="1142" y="1060"/>
                    <a:pt x="1188" y="968"/>
                  </a:cubicBezTo>
                  <a:cubicBezTo>
                    <a:pt x="1188" y="945"/>
                    <a:pt x="1210" y="923"/>
                    <a:pt x="1210" y="900"/>
                  </a:cubicBezTo>
                  <a:cubicBezTo>
                    <a:pt x="1233" y="945"/>
                    <a:pt x="1256" y="1014"/>
                    <a:pt x="1302" y="1060"/>
                  </a:cubicBezTo>
                  <a:cubicBezTo>
                    <a:pt x="1347" y="1174"/>
                    <a:pt x="1439" y="1288"/>
                    <a:pt x="1576" y="1288"/>
                  </a:cubicBezTo>
                  <a:cubicBezTo>
                    <a:pt x="1690" y="1288"/>
                    <a:pt x="1758" y="1197"/>
                    <a:pt x="1781" y="1082"/>
                  </a:cubicBezTo>
                  <a:cubicBezTo>
                    <a:pt x="1781" y="1014"/>
                    <a:pt x="1781" y="945"/>
                    <a:pt x="1758" y="877"/>
                  </a:cubicBezTo>
                  <a:lnTo>
                    <a:pt x="1758" y="877"/>
                  </a:lnTo>
                  <a:cubicBezTo>
                    <a:pt x="1804" y="923"/>
                    <a:pt x="1850" y="968"/>
                    <a:pt x="1918" y="1014"/>
                  </a:cubicBezTo>
                  <a:cubicBezTo>
                    <a:pt x="1978" y="1059"/>
                    <a:pt x="2057" y="1104"/>
                    <a:pt x="2137" y="1104"/>
                  </a:cubicBezTo>
                  <a:cubicBezTo>
                    <a:pt x="2179" y="1104"/>
                    <a:pt x="2221" y="1091"/>
                    <a:pt x="2260" y="1060"/>
                  </a:cubicBezTo>
                  <a:cubicBezTo>
                    <a:pt x="2306" y="1014"/>
                    <a:pt x="2306" y="945"/>
                    <a:pt x="2283" y="877"/>
                  </a:cubicBezTo>
                  <a:cubicBezTo>
                    <a:pt x="2283" y="786"/>
                    <a:pt x="2260" y="717"/>
                    <a:pt x="2215" y="649"/>
                  </a:cubicBezTo>
                  <a:cubicBezTo>
                    <a:pt x="2146" y="512"/>
                    <a:pt x="2055" y="375"/>
                    <a:pt x="1918" y="283"/>
                  </a:cubicBezTo>
                  <a:cubicBezTo>
                    <a:pt x="1914" y="279"/>
                    <a:pt x="1909" y="277"/>
                    <a:pt x="1905" y="277"/>
                  </a:cubicBezTo>
                  <a:cubicBezTo>
                    <a:pt x="1888" y="277"/>
                    <a:pt x="1877" y="311"/>
                    <a:pt x="1895" y="329"/>
                  </a:cubicBezTo>
                  <a:cubicBezTo>
                    <a:pt x="1986" y="420"/>
                    <a:pt x="2078" y="512"/>
                    <a:pt x="2123" y="626"/>
                  </a:cubicBezTo>
                  <a:cubicBezTo>
                    <a:pt x="2169" y="694"/>
                    <a:pt x="2192" y="740"/>
                    <a:pt x="2215" y="808"/>
                  </a:cubicBezTo>
                  <a:cubicBezTo>
                    <a:pt x="2215" y="854"/>
                    <a:pt x="2260" y="945"/>
                    <a:pt x="2215" y="991"/>
                  </a:cubicBezTo>
                  <a:cubicBezTo>
                    <a:pt x="2203" y="1014"/>
                    <a:pt x="2180" y="1020"/>
                    <a:pt x="2155" y="1020"/>
                  </a:cubicBezTo>
                  <a:cubicBezTo>
                    <a:pt x="2129" y="1020"/>
                    <a:pt x="2101" y="1014"/>
                    <a:pt x="2078" y="1014"/>
                  </a:cubicBezTo>
                  <a:cubicBezTo>
                    <a:pt x="2009" y="991"/>
                    <a:pt x="1964" y="968"/>
                    <a:pt x="1918" y="923"/>
                  </a:cubicBezTo>
                  <a:cubicBezTo>
                    <a:pt x="1827" y="854"/>
                    <a:pt x="1758" y="740"/>
                    <a:pt x="1713" y="626"/>
                  </a:cubicBezTo>
                  <a:cubicBezTo>
                    <a:pt x="1713" y="608"/>
                    <a:pt x="1703" y="601"/>
                    <a:pt x="1690" y="601"/>
                  </a:cubicBezTo>
                  <a:cubicBezTo>
                    <a:pt x="1670" y="601"/>
                    <a:pt x="1644" y="620"/>
                    <a:pt x="1644" y="649"/>
                  </a:cubicBezTo>
                  <a:cubicBezTo>
                    <a:pt x="1665" y="752"/>
                    <a:pt x="1779" y="1212"/>
                    <a:pt x="1596" y="1212"/>
                  </a:cubicBezTo>
                  <a:cubicBezTo>
                    <a:pt x="1578" y="1212"/>
                    <a:pt x="1556" y="1207"/>
                    <a:pt x="1530" y="1197"/>
                  </a:cubicBezTo>
                  <a:cubicBezTo>
                    <a:pt x="1439" y="1174"/>
                    <a:pt x="1370" y="1037"/>
                    <a:pt x="1325" y="945"/>
                  </a:cubicBezTo>
                  <a:cubicBezTo>
                    <a:pt x="1256" y="854"/>
                    <a:pt x="1233" y="740"/>
                    <a:pt x="1188" y="626"/>
                  </a:cubicBezTo>
                  <a:cubicBezTo>
                    <a:pt x="1179" y="608"/>
                    <a:pt x="1163" y="601"/>
                    <a:pt x="1149" y="601"/>
                  </a:cubicBezTo>
                  <a:cubicBezTo>
                    <a:pt x="1126" y="601"/>
                    <a:pt x="1105" y="620"/>
                    <a:pt x="1119" y="649"/>
                  </a:cubicBezTo>
                  <a:cubicBezTo>
                    <a:pt x="1119" y="740"/>
                    <a:pt x="1142" y="831"/>
                    <a:pt x="1119" y="923"/>
                  </a:cubicBezTo>
                  <a:cubicBezTo>
                    <a:pt x="1099" y="982"/>
                    <a:pt x="1028" y="1041"/>
                    <a:pt x="965" y="1041"/>
                  </a:cubicBezTo>
                  <a:cubicBezTo>
                    <a:pt x="955" y="1041"/>
                    <a:pt x="946" y="1040"/>
                    <a:pt x="936" y="1037"/>
                  </a:cubicBezTo>
                  <a:cubicBezTo>
                    <a:pt x="868" y="1014"/>
                    <a:pt x="822" y="923"/>
                    <a:pt x="800" y="854"/>
                  </a:cubicBezTo>
                  <a:cubicBezTo>
                    <a:pt x="754" y="763"/>
                    <a:pt x="731" y="672"/>
                    <a:pt x="731" y="580"/>
                  </a:cubicBezTo>
                  <a:cubicBezTo>
                    <a:pt x="731" y="552"/>
                    <a:pt x="714" y="533"/>
                    <a:pt x="695" y="533"/>
                  </a:cubicBezTo>
                  <a:cubicBezTo>
                    <a:pt x="683" y="533"/>
                    <a:pt x="671" y="540"/>
                    <a:pt x="663" y="557"/>
                  </a:cubicBezTo>
                  <a:cubicBezTo>
                    <a:pt x="620" y="621"/>
                    <a:pt x="559" y="743"/>
                    <a:pt x="459" y="743"/>
                  </a:cubicBezTo>
                  <a:cubicBezTo>
                    <a:pt x="451" y="743"/>
                    <a:pt x="443" y="742"/>
                    <a:pt x="434" y="740"/>
                  </a:cubicBezTo>
                  <a:cubicBezTo>
                    <a:pt x="320" y="694"/>
                    <a:pt x="320" y="535"/>
                    <a:pt x="320" y="420"/>
                  </a:cubicBezTo>
                  <a:cubicBezTo>
                    <a:pt x="320" y="398"/>
                    <a:pt x="297" y="375"/>
                    <a:pt x="275" y="375"/>
                  </a:cubicBezTo>
                  <a:cubicBezTo>
                    <a:pt x="262" y="378"/>
                    <a:pt x="251" y="379"/>
                    <a:pt x="239" y="379"/>
                  </a:cubicBezTo>
                  <a:cubicBezTo>
                    <a:pt x="166" y="379"/>
                    <a:pt x="112" y="320"/>
                    <a:pt x="92" y="261"/>
                  </a:cubicBezTo>
                  <a:cubicBezTo>
                    <a:pt x="69" y="192"/>
                    <a:pt x="69" y="101"/>
                    <a:pt x="92" y="32"/>
                  </a:cubicBezTo>
                  <a:cubicBezTo>
                    <a:pt x="92" y="16"/>
                    <a:pt x="69"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8"/>
            <p:cNvSpPr/>
            <p:nvPr/>
          </p:nvSpPr>
          <p:spPr>
            <a:xfrm>
              <a:off x="5864550" y="2410550"/>
              <a:ext cx="67350" cy="34675"/>
            </a:xfrm>
            <a:custGeom>
              <a:avLst/>
              <a:gdLst/>
              <a:ahLst/>
              <a:cxnLst/>
              <a:rect l="l" t="t" r="r" b="b"/>
              <a:pathLst>
                <a:path w="2694" h="1387" extrusionOk="0">
                  <a:moveTo>
                    <a:pt x="2645" y="0"/>
                  </a:moveTo>
                  <a:cubicBezTo>
                    <a:pt x="2631" y="0"/>
                    <a:pt x="2614" y="6"/>
                    <a:pt x="2603" y="17"/>
                  </a:cubicBezTo>
                  <a:cubicBezTo>
                    <a:pt x="2603" y="177"/>
                    <a:pt x="2603" y="314"/>
                    <a:pt x="2580" y="451"/>
                  </a:cubicBezTo>
                  <a:cubicBezTo>
                    <a:pt x="2580" y="497"/>
                    <a:pt x="2580" y="565"/>
                    <a:pt x="2557" y="611"/>
                  </a:cubicBezTo>
                  <a:cubicBezTo>
                    <a:pt x="2534" y="634"/>
                    <a:pt x="2511" y="656"/>
                    <a:pt x="2488" y="656"/>
                  </a:cubicBezTo>
                  <a:cubicBezTo>
                    <a:pt x="2466" y="656"/>
                    <a:pt x="2443" y="634"/>
                    <a:pt x="2466" y="611"/>
                  </a:cubicBezTo>
                  <a:cubicBezTo>
                    <a:pt x="2482" y="578"/>
                    <a:pt x="2452" y="546"/>
                    <a:pt x="2417" y="546"/>
                  </a:cubicBezTo>
                  <a:cubicBezTo>
                    <a:pt x="2403" y="546"/>
                    <a:pt x="2388" y="552"/>
                    <a:pt x="2374" y="565"/>
                  </a:cubicBezTo>
                  <a:cubicBezTo>
                    <a:pt x="2283" y="725"/>
                    <a:pt x="2192" y="885"/>
                    <a:pt x="2100" y="1022"/>
                  </a:cubicBezTo>
                  <a:cubicBezTo>
                    <a:pt x="2082" y="1059"/>
                    <a:pt x="2048" y="1096"/>
                    <a:pt x="2024" y="1096"/>
                  </a:cubicBezTo>
                  <a:cubicBezTo>
                    <a:pt x="2018" y="1096"/>
                    <a:pt x="2013" y="1094"/>
                    <a:pt x="2009" y="1090"/>
                  </a:cubicBezTo>
                  <a:cubicBezTo>
                    <a:pt x="1986" y="1044"/>
                    <a:pt x="1963" y="999"/>
                    <a:pt x="1963" y="976"/>
                  </a:cubicBezTo>
                  <a:cubicBezTo>
                    <a:pt x="1941" y="885"/>
                    <a:pt x="1963" y="816"/>
                    <a:pt x="2009" y="748"/>
                  </a:cubicBezTo>
                  <a:cubicBezTo>
                    <a:pt x="2025" y="715"/>
                    <a:pt x="1996" y="683"/>
                    <a:pt x="1969" y="683"/>
                  </a:cubicBezTo>
                  <a:cubicBezTo>
                    <a:pt x="1958" y="683"/>
                    <a:pt x="1947" y="689"/>
                    <a:pt x="1941" y="702"/>
                  </a:cubicBezTo>
                  <a:cubicBezTo>
                    <a:pt x="1872" y="839"/>
                    <a:pt x="1804" y="976"/>
                    <a:pt x="1735" y="1113"/>
                  </a:cubicBezTo>
                  <a:cubicBezTo>
                    <a:pt x="1682" y="1184"/>
                    <a:pt x="1615" y="1309"/>
                    <a:pt x="1535" y="1309"/>
                  </a:cubicBezTo>
                  <a:cubicBezTo>
                    <a:pt x="1512" y="1309"/>
                    <a:pt x="1487" y="1298"/>
                    <a:pt x="1461" y="1273"/>
                  </a:cubicBezTo>
                  <a:cubicBezTo>
                    <a:pt x="1370" y="1204"/>
                    <a:pt x="1347" y="1067"/>
                    <a:pt x="1324" y="953"/>
                  </a:cubicBezTo>
                  <a:cubicBezTo>
                    <a:pt x="1302" y="816"/>
                    <a:pt x="1324" y="679"/>
                    <a:pt x="1347" y="542"/>
                  </a:cubicBezTo>
                  <a:cubicBezTo>
                    <a:pt x="1360" y="505"/>
                    <a:pt x="1338" y="488"/>
                    <a:pt x="1315" y="488"/>
                  </a:cubicBezTo>
                  <a:cubicBezTo>
                    <a:pt x="1297" y="488"/>
                    <a:pt x="1279" y="499"/>
                    <a:pt x="1279" y="519"/>
                  </a:cubicBezTo>
                  <a:cubicBezTo>
                    <a:pt x="1233" y="679"/>
                    <a:pt x="1187" y="839"/>
                    <a:pt x="1119" y="976"/>
                  </a:cubicBezTo>
                  <a:cubicBezTo>
                    <a:pt x="1050" y="1113"/>
                    <a:pt x="936" y="1273"/>
                    <a:pt x="777" y="1295"/>
                  </a:cubicBezTo>
                  <a:cubicBezTo>
                    <a:pt x="594" y="1295"/>
                    <a:pt x="548" y="1113"/>
                    <a:pt x="548" y="953"/>
                  </a:cubicBezTo>
                  <a:cubicBezTo>
                    <a:pt x="548" y="793"/>
                    <a:pt x="617" y="611"/>
                    <a:pt x="662" y="451"/>
                  </a:cubicBezTo>
                  <a:cubicBezTo>
                    <a:pt x="662" y="423"/>
                    <a:pt x="636" y="403"/>
                    <a:pt x="611" y="403"/>
                  </a:cubicBezTo>
                  <a:cubicBezTo>
                    <a:pt x="595" y="403"/>
                    <a:pt x="580" y="411"/>
                    <a:pt x="571" y="428"/>
                  </a:cubicBezTo>
                  <a:cubicBezTo>
                    <a:pt x="571" y="519"/>
                    <a:pt x="526" y="588"/>
                    <a:pt x="457" y="634"/>
                  </a:cubicBezTo>
                  <a:cubicBezTo>
                    <a:pt x="409" y="666"/>
                    <a:pt x="349" y="698"/>
                    <a:pt x="294" y="698"/>
                  </a:cubicBezTo>
                  <a:cubicBezTo>
                    <a:pt x="271" y="698"/>
                    <a:pt x="249" y="693"/>
                    <a:pt x="229" y="679"/>
                  </a:cubicBezTo>
                  <a:cubicBezTo>
                    <a:pt x="69" y="588"/>
                    <a:pt x="137" y="382"/>
                    <a:pt x="183" y="245"/>
                  </a:cubicBezTo>
                  <a:cubicBezTo>
                    <a:pt x="199" y="229"/>
                    <a:pt x="170" y="213"/>
                    <a:pt x="151" y="213"/>
                  </a:cubicBezTo>
                  <a:cubicBezTo>
                    <a:pt x="143" y="213"/>
                    <a:pt x="137" y="216"/>
                    <a:pt x="137" y="223"/>
                  </a:cubicBezTo>
                  <a:cubicBezTo>
                    <a:pt x="69" y="382"/>
                    <a:pt x="1" y="656"/>
                    <a:pt x="229" y="748"/>
                  </a:cubicBezTo>
                  <a:cubicBezTo>
                    <a:pt x="253" y="760"/>
                    <a:pt x="279" y="766"/>
                    <a:pt x="306" y="766"/>
                  </a:cubicBezTo>
                  <a:cubicBezTo>
                    <a:pt x="380" y="766"/>
                    <a:pt x="459" y="723"/>
                    <a:pt x="526" y="656"/>
                  </a:cubicBezTo>
                  <a:lnTo>
                    <a:pt x="526" y="656"/>
                  </a:lnTo>
                  <a:cubicBezTo>
                    <a:pt x="503" y="770"/>
                    <a:pt x="480" y="885"/>
                    <a:pt x="480" y="999"/>
                  </a:cubicBezTo>
                  <a:cubicBezTo>
                    <a:pt x="480" y="1113"/>
                    <a:pt x="503" y="1250"/>
                    <a:pt x="594" y="1318"/>
                  </a:cubicBezTo>
                  <a:cubicBezTo>
                    <a:pt x="642" y="1347"/>
                    <a:pt x="694" y="1360"/>
                    <a:pt x="746" y="1360"/>
                  </a:cubicBezTo>
                  <a:cubicBezTo>
                    <a:pt x="819" y="1360"/>
                    <a:pt x="893" y="1335"/>
                    <a:pt x="959" y="1295"/>
                  </a:cubicBezTo>
                  <a:cubicBezTo>
                    <a:pt x="1096" y="1204"/>
                    <a:pt x="1187" y="1067"/>
                    <a:pt x="1233" y="907"/>
                  </a:cubicBezTo>
                  <a:cubicBezTo>
                    <a:pt x="1256" y="953"/>
                    <a:pt x="1256" y="999"/>
                    <a:pt x="1256" y="1022"/>
                  </a:cubicBezTo>
                  <a:cubicBezTo>
                    <a:pt x="1279" y="1159"/>
                    <a:pt x="1324" y="1295"/>
                    <a:pt x="1439" y="1364"/>
                  </a:cubicBezTo>
                  <a:cubicBezTo>
                    <a:pt x="1484" y="1387"/>
                    <a:pt x="1530" y="1387"/>
                    <a:pt x="1598" y="1387"/>
                  </a:cubicBezTo>
                  <a:cubicBezTo>
                    <a:pt x="1667" y="1364"/>
                    <a:pt x="1712" y="1295"/>
                    <a:pt x="1758" y="1227"/>
                  </a:cubicBezTo>
                  <a:cubicBezTo>
                    <a:pt x="1804" y="1159"/>
                    <a:pt x="1849" y="1067"/>
                    <a:pt x="1895" y="999"/>
                  </a:cubicBezTo>
                  <a:cubicBezTo>
                    <a:pt x="1895" y="1082"/>
                    <a:pt x="1933" y="1184"/>
                    <a:pt x="2009" y="1184"/>
                  </a:cubicBezTo>
                  <a:cubicBezTo>
                    <a:pt x="2016" y="1184"/>
                    <a:pt x="2024" y="1183"/>
                    <a:pt x="2032" y="1181"/>
                  </a:cubicBezTo>
                  <a:cubicBezTo>
                    <a:pt x="2146" y="1159"/>
                    <a:pt x="2192" y="1022"/>
                    <a:pt x="2260" y="953"/>
                  </a:cubicBezTo>
                  <a:cubicBezTo>
                    <a:pt x="2306" y="862"/>
                    <a:pt x="2352" y="770"/>
                    <a:pt x="2397" y="702"/>
                  </a:cubicBezTo>
                  <a:cubicBezTo>
                    <a:pt x="2420" y="702"/>
                    <a:pt x="2420" y="725"/>
                    <a:pt x="2443" y="725"/>
                  </a:cubicBezTo>
                  <a:cubicBezTo>
                    <a:pt x="2463" y="738"/>
                    <a:pt x="2483" y="744"/>
                    <a:pt x="2502" y="744"/>
                  </a:cubicBezTo>
                  <a:cubicBezTo>
                    <a:pt x="2549" y="744"/>
                    <a:pt x="2593" y="711"/>
                    <a:pt x="2625" y="679"/>
                  </a:cubicBezTo>
                  <a:cubicBezTo>
                    <a:pt x="2671" y="588"/>
                    <a:pt x="2671" y="474"/>
                    <a:pt x="2671" y="382"/>
                  </a:cubicBezTo>
                  <a:cubicBezTo>
                    <a:pt x="2694" y="268"/>
                    <a:pt x="2694" y="131"/>
                    <a:pt x="2671" y="17"/>
                  </a:cubicBezTo>
                  <a:cubicBezTo>
                    <a:pt x="2671" y="6"/>
                    <a:pt x="2660" y="0"/>
                    <a:pt x="2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8"/>
          <p:cNvGrpSpPr/>
          <p:nvPr/>
        </p:nvGrpSpPr>
        <p:grpSpPr>
          <a:xfrm>
            <a:off x="7930839" y="3186400"/>
            <a:ext cx="1000136" cy="1868832"/>
            <a:chOff x="428700" y="3788475"/>
            <a:chExt cx="455975" cy="852025"/>
          </a:xfrm>
        </p:grpSpPr>
        <p:sp>
          <p:nvSpPr>
            <p:cNvPr id="369" name="Google Shape;369;p8"/>
            <p:cNvSpPr/>
            <p:nvPr/>
          </p:nvSpPr>
          <p:spPr>
            <a:xfrm>
              <a:off x="705450" y="3788475"/>
              <a:ext cx="69075" cy="283050"/>
            </a:xfrm>
            <a:custGeom>
              <a:avLst/>
              <a:gdLst/>
              <a:ahLst/>
              <a:cxnLst/>
              <a:rect l="l" t="t" r="r" b="b"/>
              <a:pathLst>
                <a:path w="2763" h="11322" extrusionOk="0">
                  <a:moveTo>
                    <a:pt x="1" y="0"/>
                  </a:moveTo>
                  <a:lnTo>
                    <a:pt x="1" y="0"/>
                  </a:lnTo>
                  <a:cubicBezTo>
                    <a:pt x="320" y="1233"/>
                    <a:pt x="503" y="2511"/>
                    <a:pt x="526" y="3789"/>
                  </a:cubicBezTo>
                  <a:cubicBezTo>
                    <a:pt x="549" y="5068"/>
                    <a:pt x="412" y="6346"/>
                    <a:pt x="412" y="7624"/>
                  </a:cubicBezTo>
                  <a:cubicBezTo>
                    <a:pt x="412" y="8879"/>
                    <a:pt x="572" y="10203"/>
                    <a:pt x="1142" y="11322"/>
                  </a:cubicBezTo>
                  <a:cubicBezTo>
                    <a:pt x="1302" y="9975"/>
                    <a:pt x="1873" y="8697"/>
                    <a:pt x="2238" y="7373"/>
                  </a:cubicBezTo>
                  <a:cubicBezTo>
                    <a:pt x="2603" y="6003"/>
                    <a:pt x="2763" y="4565"/>
                    <a:pt x="2443" y="3196"/>
                  </a:cubicBezTo>
                  <a:cubicBezTo>
                    <a:pt x="2101" y="1804"/>
                    <a:pt x="1279" y="59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607300" y="3855225"/>
              <a:ext cx="102175" cy="216300"/>
            </a:xfrm>
            <a:custGeom>
              <a:avLst/>
              <a:gdLst/>
              <a:ahLst/>
              <a:cxnLst/>
              <a:rect l="l" t="t" r="r" b="b"/>
              <a:pathLst>
                <a:path w="4087" h="8652" extrusionOk="0">
                  <a:moveTo>
                    <a:pt x="1" y="1"/>
                  </a:moveTo>
                  <a:lnTo>
                    <a:pt x="1" y="1"/>
                  </a:lnTo>
                  <a:cubicBezTo>
                    <a:pt x="526" y="1667"/>
                    <a:pt x="1028" y="3311"/>
                    <a:pt x="1553" y="4977"/>
                  </a:cubicBezTo>
                  <a:cubicBezTo>
                    <a:pt x="1781" y="5707"/>
                    <a:pt x="2032" y="6461"/>
                    <a:pt x="2420" y="7122"/>
                  </a:cubicBezTo>
                  <a:cubicBezTo>
                    <a:pt x="2808" y="7784"/>
                    <a:pt x="3356" y="8378"/>
                    <a:pt x="4087" y="8652"/>
                  </a:cubicBezTo>
                  <a:cubicBezTo>
                    <a:pt x="3630" y="5433"/>
                    <a:pt x="2169" y="242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748250" y="3924275"/>
              <a:ext cx="136425" cy="252825"/>
            </a:xfrm>
            <a:custGeom>
              <a:avLst/>
              <a:gdLst/>
              <a:ahLst/>
              <a:cxnLst/>
              <a:rect l="l" t="t" r="r" b="b"/>
              <a:pathLst>
                <a:path w="5457" h="10113" extrusionOk="0">
                  <a:moveTo>
                    <a:pt x="5022" y="1"/>
                  </a:moveTo>
                  <a:cubicBezTo>
                    <a:pt x="4383" y="1188"/>
                    <a:pt x="3699" y="2352"/>
                    <a:pt x="2922" y="3493"/>
                  </a:cubicBezTo>
                  <a:cubicBezTo>
                    <a:pt x="2238" y="4497"/>
                    <a:pt x="1507" y="5502"/>
                    <a:pt x="937" y="6575"/>
                  </a:cubicBezTo>
                  <a:cubicBezTo>
                    <a:pt x="389" y="7670"/>
                    <a:pt x="1" y="8903"/>
                    <a:pt x="92" y="10112"/>
                  </a:cubicBezTo>
                  <a:cubicBezTo>
                    <a:pt x="2101" y="8903"/>
                    <a:pt x="3790" y="6963"/>
                    <a:pt x="4726" y="4817"/>
                  </a:cubicBezTo>
                  <a:cubicBezTo>
                    <a:pt x="5045" y="4064"/>
                    <a:pt x="5296" y="3242"/>
                    <a:pt x="5388" y="2420"/>
                  </a:cubicBezTo>
                  <a:cubicBezTo>
                    <a:pt x="5456" y="1599"/>
                    <a:pt x="5365" y="754"/>
                    <a:pt x="5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a:off x="731700" y="4194200"/>
              <a:ext cx="93050" cy="163225"/>
            </a:xfrm>
            <a:custGeom>
              <a:avLst/>
              <a:gdLst/>
              <a:ahLst/>
              <a:cxnLst/>
              <a:rect l="l" t="t" r="r" b="b"/>
              <a:pathLst>
                <a:path w="3722" h="6529" extrusionOk="0">
                  <a:moveTo>
                    <a:pt x="3721" y="0"/>
                  </a:moveTo>
                  <a:cubicBezTo>
                    <a:pt x="3288" y="685"/>
                    <a:pt x="2717" y="1278"/>
                    <a:pt x="2192" y="1918"/>
                  </a:cubicBezTo>
                  <a:cubicBezTo>
                    <a:pt x="1644" y="2557"/>
                    <a:pt x="1188" y="3264"/>
                    <a:pt x="777" y="3995"/>
                  </a:cubicBezTo>
                  <a:cubicBezTo>
                    <a:pt x="343" y="4771"/>
                    <a:pt x="1" y="5661"/>
                    <a:pt x="138" y="6528"/>
                  </a:cubicBezTo>
                  <a:cubicBezTo>
                    <a:pt x="229" y="6186"/>
                    <a:pt x="594" y="5958"/>
                    <a:pt x="868" y="5706"/>
                  </a:cubicBezTo>
                  <a:cubicBezTo>
                    <a:pt x="2420" y="4200"/>
                    <a:pt x="3448" y="2169"/>
                    <a:pt x="37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a:off x="667225" y="4195325"/>
              <a:ext cx="66800" cy="143250"/>
            </a:xfrm>
            <a:custGeom>
              <a:avLst/>
              <a:gdLst/>
              <a:ahLst/>
              <a:cxnLst/>
              <a:rect l="l" t="t" r="r" b="b"/>
              <a:pathLst>
                <a:path w="2672" h="5730" extrusionOk="0">
                  <a:moveTo>
                    <a:pt x="92" y="1"/>
                  </a:moveTo>
                  <a:cubicBezTo>
                    <a:pt x="1" y="1051"/>
                    <a:pt x="343" y="2078"/>
                    <a:pt x="822" y="3014"/>
                  </a:cubicBezTo>
                  <a:cubicBezTo>
                    <a:pt x="1324" y="3972"/>
                    <a:pt x="2009" y="4908"/>
                    <a:pt x="2671" y="5730"/>
                  </a:cubicBezTo>
                  <a:cubicBezTo>
                    <a:pt x="2603" y="3584"/>
                    <a:pt x="1644" y="1484"/>
                    <a:pt x="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539400" y="4089800"/>
              <a:ext cx="136425" cy="79875"/>
            </a:xfrm>
            <a:custGeom>
              <a:avLst/>
              <a:gdLst/>
              <a:ahLst/>
              <a:cxnLst/>
              <a:rect l="l" t="t" r="r" b="b"/>
              <a:pathLst>
                <a:path w="5457" h="3195" extrusionOk="0">
                  <a:moveTo>
                    <a:pt x="3975" y="0"/>
                  </a:moveTo>
                  <a:cubicBezTo>
                    <a:pt x="3213" y="0"/>
                    <a:pt x="2442" y="319"/>
                    <a:pt x="1827" y="775"/>
                  </a:cubicBezTo>
                  <a:cubicBezTo>
                    <a:pt x="1096" y="1300"/>
                    <a:pt x="549" y="2031"/>
                    <a:pt x="92" y="2807"/>
                  </a:cubicBezTo>
                  <a:cubicBezTo>
                    <a:pt x="1" y="2921"/>
                    <a:pt x="69" y="2989"/>
                    <a:pt x="183" y="3103"/>
                  </a:cubicBezTo>
                  <a:cubicBezTo>
                    <a:pt x="183" y="3126"/>
                    <a:pt x="183" y="3172"/>
                    <a:pt x="183" y="3195"/>
                  </a:cubicBezTo>
                  <a:cubicBezTo>
                    <a:pt x="731" y="3081"/>
                    <a:pt x="1211" y="2761"/>
                    <a:pt x="1621" y="2373"/>
                  </a:cubicBezTo>
                  <a:cubicBezTo>
                    <a:pt x="2032" y="2008"/>
                    <a:pt x="2420" y="1597"/>
                    <a:pt x="2854" y="1255"/>
                  </a:cubicBezTo>
                  <a:cubicBezTo>
                    <a:pt x="3531" y="762"/>
                    <a:pt x="4356" y="491"/>
                    <a:pt x="5179" y="491"/>
                  </a:cubicBezTo>
                  <a:cubicBezTo>
                    <a:pt x="5271" y="491"/>
                    <a:pt x="5364" y="494"/>
                    <a:pt x="5456" y="501"/>
                  </a:cubicBezTo>
                  <a:cubicBezTo>
                    <a:pt x="5159" y="205"/>
                    <a:pt x="4726" y="68"/>
                    <a:pt x="4315" y="22"/>
                  </a:cubicBezTo>
                  <a:cubicBezTo>
                    <a:pt x="4202" y="7"/>
                    <a:pt x="4088" y="0"/>
                    <a:pt x="39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428700" y="4074400"/>
              <a:ext cx="247125" cy="170925"/>
            </a:xfrm>
            <a:custGeom>
              <a:avLst/>
              <a:gdLst/>
              <a:ahLst/>
              <a:cxnLst/>
              <a:rect l="l" t="t" r="r" b="b"/>
              <a:pathLst>
                <a:path w="9885" h="6837" extrusionOk="0">
                  <a:moveTo>
                    <a:pt x="7260" y="0"/>
                  </a:moveTo>
                  <a:cubicBezTo>
                    <a:pt x="7122" y="0"/>
                    <a:pt x="6984" y="8"/>
                    <a:pt x="6848" y="22"/>
                  </a:cubicBezTo>
                  <a:cubicBezTo>
                    <a:pt x="5753" y="136"/>
                    <a:pt x="4725" y="706"/>
                    <a:pt x="3904" y="1437"/>
                  </a:cubicBezTo>
                  <a:cubicBezTo>
                    <a:pt x="3059" y="2167"/>
                    <a:pt x="2397" y="3080"/>
                    <a:pt x="1804" y="4016"/>
                  </a:cubicBezTo>
                  <a:cubicBezTo>
                    <a:pt x="1210" y="4952"/>
                    <a:pt x="663" y="5911"/>
                    <a:pt x="1" y="6801"/>
                  </a:cubicBezTo>
                  <a:cubicBezTo>
                    <a:pt x="192" y="6824"/>
                    <a:pt x="386" y="6836"/>
                    <a:pt x="580" y="6836"/>
                  </a:cubicBezTo>
                  <a:cubicBezTo>
                    <a:pt x="1331" y="6836"/>
                    <a:pt x="2082" y="6657"/>
                    <a:pt x="2717" y="6276"/>
                  </a:cubicBezTo>
                  <a:cubicBezTo>
                    <a:pt x="3516" y="5796"/>
                    <a:pt x="4178" y="5089"/>
                    <a:pt x="4748" y="4336"/>
                  </a:cubicBezTo>
                  <a:cubicBezTo>
                    <a:pt x="5182" y="3742"/>
                    <a:pt x="5570" y="3103"/>
                    <a:pt x="6027" y="2532"/>
                  </a:cubicBezTo>
                  <a:cubicBezTo>
                    <a:pt x="6483" y="1962"/>
                    <a:pt x="7031" y="1437"/>
                    <a:pt x="7716" y="1140"/>
                  </a:cubicBezTo>
                  <a:cubicBezTo>
                    <a:pt x="8085" y="974"/>
                    <a:pt x="8520" y="866"/>
                    <a:pt x="8942" y="866"/>
                  </a:cubicBezTo>
                  <a:cubicBezTo>
                    <a:pt x="9276" y="866"/>
                    <a:pt x="9602" y="933"/>
                    <a:pt x="9884" y="1094"/>
                  </a:cubicBezTo>
                  <a:cubicBezTo>
                    <a:pt x="9224" y="355"/>
                    <a:pt x="8232" y="0"/>
                    <a:pt x="72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551400" y="4103650"/>
              <a:ext cx="124425" cy="185300"/>
            </a:xfrm>
            <a:custGeom>
              <a:avLst/>
              <a:gdLst/>
              <a:ahLst/>
              <a:cxnLst/>
              <a:rect l="l" t="t" r="r" b="b"/>
              <a:pathLst>
                <a:path w="4977" h="7412" extrusionOk="0">
                  <a:moveTo>
                    <a:pt x="4672" y="0"/>
                  </a:moveTo>
                  <a:cubicBezTo>
                    <a:pt x="4096" y="0"/>
                    <a:pt x="3544" y="168"/>
                    <a:pt x="3059" y="518"/>
                  </a:cubicBezTo>
                  <a:cubicBezTo>
                    <a:pt x="2511" y="906"/>
                    <a:pt x="2077" y="1454"/>
                    <a:pt x="1712" y="2047"/>
                  </a:cubicBezTo>
                  <a:cubicBezTo>
                    <a:pt x="685" y="3622"/>
                    <a:pt x="46" y="5540"/>
                    <a:pt x="0" y="7411"/>
                  </a:cubicBezTo>
                  <a:cubicBezTo>
                    <a:pt x="1689" y="6270"/>
                    <a:pt x="2876" y="4490"/>
                    <a:pt x="3584" y="2595"/>
                  </a:cubicBezTo>
                  <a:cubicBezTo>
                    <a:pt x="3743" y="2139"/>
                    <a:pt x="3903" y="1659"/>
                    <a:pt x="4109" y="1203"/>
                  </a:cubicBezTo>
                  <a:cubicBezTo>
                    <a:pt x="4314" y="769"/>
                    <a:pt x="4588" y="335"/>
                    <a:pt x="4976" y="16"/>
                  </a:cubicBezTo>
                  <a:cubicBezTo>
                    <a:pt x="4874" y="6"/>
                    <a:pt x="4773" y="0"/>
                    <a:pt x="46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730575" y="3901450"/>
              <a:ext cx="5725" cy="662525"/>
            </a:xfrm>
            <a:custGeom>
              <a:avLst/>
              <a:gdLst/>
              <a:ahLst/>
              <a:cxnLst/>
              <a:rect l="l" t="t" r="r" b="b"/>
              <a:pathLst>
                <a:path w="229" h="26501" extrusionOk="0">
                  <a:moveTo>
                    <a:pt x="137" y="1"/>
                  </a:moveTo>
                  <a:cubicBezTo>
                    <a:pt x="92" y="2215"/>
                    <a:pt x="92" y="4406"/>
                    <a:pt x="69" y="6620"/>
                  </a:cubicBezTo>
                  <a:lnTo>
                    <a:pt x="46" y="13239"/>
                  </a:lnTo>
                  <a:lnTo>
                    <a:pt x="0" y="19882"/>
                  </a:lnTo>
                  <a:lnTo>
                    <a:pt x="0" y="26501"/>
                  </a:lnTo>
                  <a:lnTo>
                    <a:pt x="228" y="26501"/>
                  </a:lnTo>
                  <a:lnTo>
                    <a:pt x="228" y="19882"/>
                  </a:lnTo>
                  <a:lnTo>
                    <a:pt x="228" y="13239"/>
                  </a:lnTo>
                  <a:lnTo>
                    <a:pt x="228" y="6620"/>
                  </a:lnTo>
                  <a:cubicBezTo>
                    <a:pt x="206" y="4406"/>
                    <a:pt x="206" y="2215"/>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662100" y="4092050"/>
              <a:ext cx="74200" cy="102725"/>
            </a:xfrm>
            <a:custGeom>
              <a:avLst/>
              <a:gdLst/>
              <a:ahLst/>
              <a:cxnLst/>
              <a:rect l="l" t="t" r="r" b="b"/>
              <a:pathLst>
                <a:path w="2968" h="4109" extrusionOk="0">
                  <a:moveTo>
                    <a:pt x="23" y="0"/>
                  </a:moveTo>
                  <a:lnTo>
                    <a:pt x="0" y="46"/>
                  </a:lnTo>
                  <a:cubicBezTo>
                    <a:pt x="662" y="548"/>
                    <a:pt x="1233" y="1187"/>
                    <a:pt x="1689" y="1872"/>
                  </a:cubicBezTo>
                  <a:cubicBezTo>
                    <a:pt x="2146" y="2580"/>
                    <a:pt x="2488" y="3333"/>
                    <a:pt x="2808" y="4109"/>
                  </a:cubicBezTo>
                  <a:lnTo>
                    <a:pt x="2967" y="4041"/>
                  </a:lnTo>
                  <a:cubicBezTo>
                    <a:pt x="2625" y="3264"/>
                    <a:pt x="2260" y="2511"/>
                    <a:pt x="1781" y="1804"/>
                  </a:cubicBezTo>
                  <a:cubicBezTo>
                    <a:pt x="1301" y="1119"/>
                    <a:pt x="708" y="48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732275" y="4105750"/>
              <a:ext cx="57100" cy="138675"/>
            </a:xfrm>
            <a:custGeom>
              <a:avLst/>
              <a:gdLst/>
              <a:ahLst/>
              <a:cxnLst/>
              <a:rect l="l" t="t" r="r" b="b"/>
              <a:pathLst>
                <a:path w="2284" h="5547" extrusionOk="0">
                  <a:moveTo>
                    <a:pt x="2238" y="0"/>
                  </a:moveTo>
                  <a:cubicBezTo>
                    <a:pt x="1096" y="1644"/>
                    <a:pt x="320" y="3561"/>
                    <a:pt x="1" y="5524"/>
                  </a:cubicBezTo>
                  <a:lnTo>
                    <a:pt x="138" y="5547"/>
                  </a:lnTo>
                  <a:cubicBezTo>
                    <a:pt x="434" y="3584"/>
                    <a:pt x="1165" y="1689"/>
                    <a:pt x="2283" y="46"/>
                  </a:cubicBezTo>
                  <a:lnTo>
                    <a:pt x="22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731700" y="4252400"/>
              <a:ext cx="59375" cy="103300"/>
            </a:xfrm>
            <a:custGeom>
              <a:avLst/>
              <a:gdLst/>
              <a:ahLst/>
              <a:cxnLst/>
              <a:rect l="l" t="t" r="r" b="b"/>
              <a:pathLst>
                <a:path w="2375" h="4132" extrusionOk="0">
                  <a:moveTo>
                    <a:pt x="2375" y="0"/>
                  </a:moveTo>
                  <a:cubicBezTo>
                    <a:pt x="1439" y="1256"/>
                    <a:pt x="640" y="2602"/>
                    <a:pt x="1" y="4040"/>
                  </a:cubicBezTo>
                  <a:lnTo>
                    <a:pt x="206" y="4132"/>
                  </a:lnTo>
                  <a:cubicBezTo>
                    <a:pt x="777" y="2671"/>
                    <a:pt x="1507" y="1301"/>
                    <a:pt x="23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688900" y="4232425"/>
              <a:ext cx="47400" cy="99875"/>
            </a:xfrm>
            <a:custGeom>
              <a:avLst/>
              <a:gdLst/>
              <a:ahLst/>
              <a:cxnLst/>
              <a:rect l="l" t="t" r="r" b="b"/>
              <a:pathLst>
                <a:path w="1896" h="3995" extrusionOk="0">
                  <a:moveTo>
                    <a:pt x="1" y="0"/>
                  </a:moveTo>
                  <a:lnTo>
                    <a:pt x="1" y="0"/>
                  </a:lnTo>
                  <a:cubicBezTo>
                    <a:pt x="777" y="1233"/>
                    <a:pt x="1348" y="2603"/>
                    <a:pt x="1713" y="3995"/>
                  </a:cubicBezTo>
                  <a:lnTo>
                    <a:pt x="1895" y="3949"/>
                  </a:lnTo>
                  <a:cubicBezTo>
                    <a:pt x="1462" y="2557"/>
                    <a:pt x="823" y="121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684350" y="4033850"/>
              <a:ext cx="51375" cy="122700"/>
            </a:xfrm>
            <a:custGeom>
              <a:avLst/>
              <a:gdLst/>
              <a:ahLst/>
              <a:cxnLst/>
              <a:rect l="l" t="t" r="r" b="b"/>
              <a:pathLst>
                <a:path w="2055" h="4908" extrusionOk="0">
                  <a:moveTo>
                    <a:pt x="23" y="0"/>
                  </a:moveTo>
                  <a:lnTo>
                    <a:pt x="0" y="23"/>
                  </a:lnTo>
                  <a:cubicBezTo>
                    <a:pt x="480" y="776"/>
                    <a:pt x="982" y="1507"/>
                    <a:pt x="1301" y="2328"/>
                  </a:cubicBezTo>
                  <a:cubicBezTo>
                    <a:pt x="1621" y="3150"/>
                    <a:pt x="1758" y="4040"/>
                    <a:pt x="1895" y="4908"/>
                  </a:cubicBezTo>
                  <a:lnTo>
                    <a:pt x="2055" y="4885"/>
                  </a:lnTo>
                  <a:cubicBezTo>
                    <a:pt x="1895" y="4018"/>
                    <a:pt x="1735" y="3127"/>
                    <a:pt x="1393" y="2306"/>
                  </a:cubicBezTo>
                  <a:cubicBezTo>
                    <a:pt x="1050" y="1461"/>
                    <a:pt x="525" y="731"/>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672375" y="4540125"/>
              <a:ext cx="124400" cy="72925"/>
            </a:xfrm>
            <a:custGeom>
              <a:avLst/>
              <a:gdLst/>
              <a:ahLst/>
              <a:cxnLst/>
              <a:rect l="l" t="t" r="r" b="b"/>
              <a:pathLst>
                <a:path w="4976" h="2917" extrusionOk="0">
                  <a:moveTo>
                    <a:pt x="3481" y="1"/>
                  </a:moveTo>
                  <a:cubicBezTo>
                    <a:pt x="3401" y="1"/>
                    <a:pt x="3321" y="18"/>
                    <a:pt x="3241" y="41"/>
                  </a:cubicBezTo>
                  <a:cubicBezTo>
                    <a:pt x="3059" y="87"/>
                    <a:pt x="2922" y="178"/>
                    <a:pt x="2762" y="224"/>
                  </a:cubicBezTo>
                  <a:cubicBezTo>
                    <a:pt x="2624" y="261"/>
                    <a:pt x="2485" y="278"/>
                    <a:pt x="2347" y="278"/>
                  </a:cubicBezTo>
                  <a:cubicBezTo>
                    <a:pt x="2234" y="278"/>
                    <a:pt x="2122" y="267"/>
                    <a:pt x="2009" y="246"/>
                  </a:cubicBezTo>
                  <a:cubicBezTo>
                    <a:pt x="1849" y="201"/>
                    <a:pt x="1689" y="109"/>
                    <a:pt x="1507" y="87"/>
                  </a:cubicBezTo>
                  <a:cubicBezTo>
                    <a:pt x="1481" y="83"/>
                    <a:pt x="1454" y="81"/>
                    <a:pt x="1427" y="81"/>
                  </a:cubicBezTo>
                  <a:cubicBezTo>
                    <a:pt x="1289" y="81"/>
                    <a:pt x="1146" y="132"/>
                    <a:pt x="1050" y="246"/>
                  </a:cubicBezTo>
                  <a:cubicBezTo>
                    <a:pt x="959" y="383"/>
                    <a:pt x="959" y="566"/>
                    <a:pt x="1050" y="703"/>
                  </a:cubicBezTo>
                  <a:cubicBezTo>
                    <a:pt x="1118" y="840"/>
                    <a:pt x="1255" y="954"/>
                    <a:pt x="1392" y="1045"/>
                  </a:cubicBezTo>
                  <a:cubicBezTo>
                    <a:pt x="1390" y="1044"/>
                    <a:pt x="1387" y="1044"/>
                    <a:pt x="1383" y="1044"/>
                  </a:cubicBezTo>
                  <a:cubicBezTo>
                    <a:pt x="1297" y="1044"/>
                    <a:pt x="980" y="1298"/>
                    <a:pt x="936" y="1342"/>
                  </a:cubicBezTo>
                  <a:cubicBezTo>
                    <a:pt x="776" y="1456"/>
                    <a:pt x="639" y="1593"/>
                    <a:pt x="525" y="1730"/>
                  </a:cubicBezTo>
                  <a:cubicBezTo>
                    <a:pt x="297" y="2027"/>
                    <a:pt x="114" y="2369"/>
                    <a:pt x="46" y="2734"/>
                  </a:cubicBezTo>
                  <a:cubicBezTo>
                    <a:pt x="0" y="2917"/>
                    <a:pt x="23" y="2894"/>
                    <a:pt x="137" y="2917"/>
                  </a:cubicBezTo>
                  <a:lnTo>
                    <a:pt x="4839" y="2917"/>
                  </a:lnTo>
                  <a:cubicBezTo>
                    <a:pt x="4816" y="2757"/>
                    <a:pt x="4976" y="1753"/>
                    <a:pt x="4040" y="1319"/>
                  </a:cubicBezTo>
                  <a:cubicBezTo>
                    <a:pt x="3858" y="1251"/>
                    <a:pt x="3629" y="1159"/>
                    <a:pt x="3584" y="977"/>
                  </a:cubicBezTo>
                  <a:cubicBezTo>
                    <a:pt x="3561" y="863"/>
                    <a:pt x="3606" y="749"/>
                    <a:pt x="3675" y="680"/>
                  </a:cubicBezTo>
                  <a:cubicBezTo>
                    <a:pt x="3743" y="589"/>
                    <a:pt x="3835" y="520"/>
                    <a:pt x="3926" y="475"/>
                  </a:cubicBezTo>
                  <a:cubicBezTo>
                    <a:pt x="3972" y="315"/>
                    <a:pt x="3880" y="132"/>
                    <a:pt x="3721" y="64"/>
                  </a:cubicBezTo>
                  <a:cubicBezTo>
                    <a:pt x="3641" y="18"/>
                    <a:pt x="3561" y="1"/>
                    <a:pt x="3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53525" y="4579150"/>
              <a:ext cx="146125" cy="37325"/>
            </a:xfrm>
            <a:custGeom>
              <a:avLst/>
              <a:gdLst/>
              <a:ahLst/>
              <a:cxnLst/>
              <a:rect l="l" t="t" r="r" b="b"/>
              <a:pathLst>
                <a:path w="5845" h="1493" extrusionOk="0">
                  <a:moveTo>
                    <a:pt x="3476" y="0"/>
                  </a:moveTo>
                  <a:cubicBezTo>
                    <a:pt x="3235" y="0"/>
                    <a:pt x="2990" y="127"/>
                    <a:pt x="2831" y="306"/>
                  </a:cubicBezTo>
                  <a:cubicBezTo>
                    <a:pt x="2649" y="511"/>
                    <a:pt x="2512" y="808"/>
                    <a:pt x="2397" y="1059"/>
                  </a:cubicBezTo>
                  <a:cubicBezTo>
                    <a:pt x="2397" y="877"/>
                    <a:pt x="2306" y="694"/>
                    <a:pt x="2146" y="603"/>
                  </a:cubicBezTo>
                  <a:cubicBezTo>
                    <a:pt x="2050" y="547"/>
                    <a:pt x="1945" y="517"/>
                    <a:pt x="1836" y="517"/>
                  </a:cubicBezTo>
                  <a:cubicBezTo>
                    <a:pt x="1765" y="517"/>
                    <a:pt x="1693" y="530"/>
                    <a:pt x="1621" y="557"/>
                  </a:cubicBezTo>
                  <a:cubicBezTo>
                    <a:pt x="1462" y="626"/>
                    <a:pt x="1348" y="808"/>
                    <a:pt x="1302" y="991"/>
                  </a:cubicBezTo>
                  <a:cubicBezTo>
                    <a:pt x="1233" y="808"/>
                    <a:pt x="1119" y="626"/>
                    <a:pt x="937" y="511"/>
                  </a:cubicBezTo>
                  <a:cubicBezTo>
                    <a:pt x="836" y="439"/>
                    <a:pt x="716" y="394"/>
                    <a:pt x="596" y="394"/>
                  </a:cubicBezTo>
                  <a:cubicBezTo>
                    <a:pt x="526" y="394"/>
                    <a:pt x="456" y="409"/>
                    <a:pt x="389" y="443"/>
                  </a:cubicBezTo>
                  <a:cubicBezTo>
                    <a:pt x="252" y="511"/>
                    <a:pt x="161" y="626"/>
                    <a:pt x="92" y="762"/>
                  </a:cubicBezTo>
                  <a:cubicBezTo>
                    <a:pt x="1" y="991"/>
                    <a:pt x="24" y="1265"/>
                    <a:pt x="115" y="1493"/>
                  </a:cubicBezTo>
                  <a:lnTo>
                    <a:pt x="5821" y="1493"/>
                  </a:lnTo>
                  <a:cubicBezTo>
                    <a:pt x="5844" y="1356"/>
                    <a:pt x="5821" y="1173"/>
                    <a:pt x="5753" y="1059"/>
                  </a:cubicBezTo>
                  <a:cubicBezTo>
                    <a:pt x="5707" y="945"/>
                    <a:pt x="5616" y="831"/>
                    <a:pt x="5479" y="808"/>
                  </a:cubicBezTo>
                  <a:cubicBezTo>
                    <a:pt x="5460" y="804"/>
                    <a:pt x="5440" y="802"/>
                    <a:pt x="5420" y="802"/>
                  </a:cubicBezTo>
                  <a:cubicBezTo>
                    <a:pt x="5320" y="802"/>
                    <a:pt x="5213" y="850"/>
                    <a:pt x="5137" y="945"/>
                  </a:cubicBezTo>
                  <a:cubicBezTo>
                    <a:pt x="5114" y="740"/>
                    <a:pt x="4908" y="557"/>
                    <a:pt x="4703" y="557"/>
                  </a:cubicBezTo>
                  <a:cubicBezTo>
                    <a:pt x="4475" y="580"/>
                    <a:pt x="4315" y="740"/>
                    <a:pt x="4292" y="968"/>
                  </a:cubicBezTo>
                  <a:cubicBezTo>
                    <a:pt x="4224" y="762"/>
                    <a:pt x="4178" y="557"/>
                    <a:pt x="4064" y="397"/>
                  </a:cubicBezTo>
                  <a:cubicBezTo>
                    <a:pt x="3950" y="215"/>
                    <a:pt x="3790" y="78"/>
                    <a:pt x="3584" y="9"/>
                  </a:cubicBezTo>
                  <a:cubicBezTo>
                    <a:pt x="3549" y="3"/>
                    <a:pt x="3513" y="0"/>
                    <a:pt x="34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39850" y="4621325"/>
              <a:ext cx="22275" cy="14425"/>
            </a:xfrm>
            <a:custGeom>
              <a:avLst/>
              <a:gdLst/>
              <a:ahLst/>
              <a:cxnLst/>
              <a:rect l="l" t="t" r="r" b="b"/>
              <a:pathLst>
                <a:path w="891" h="577" extrusionOk="0">
                  <a:moveTo>
                    <a:pt x="480" y="0"/>
                  </a:moveTo>
                  <a:cubicBezTo>
                    <a:pt x="253" y="0"/>
                    <a:pt x="0" y="91"/>
                    <a:pt x="0" y="308"/>
                  </a:cubicBezTo>
                  <a:cubicBezTo>
                    <a:pt x="0" y="422"/>
                    <a:pt x="114" y="513"/>
                    <a:pt x="228" y="536"/>
                  </a:cubicBezTo>
                  <a:cubicBezTo>
                    <a:pt x="291" y="563"/>
                    <a:pt x="361" y="576"/>
                    <a:pt x="433" y="576"/>
                  </a:cubicBezTo>
                  <a:cubicBezTo>
                    <a:pt x="543" y="576"/>
                    <a:pt x="656" y="546"/>
                    <a:pt x="753" y="491"/>
                  </a:cubicBezTo>
                  <a:cubicBezTo>
                    <a:pt x="822" y="445"/>
                    <a:pt x="890" y="354"/>
                    <a:pt x="890" y="262"/>
                  </a:cubicBezTo>
                  <a:cubicBezTo>
                    <a:pt x="890" y="171"/>
                    <a:pt x="822" y="103"/>
                    <a:pt x="753" y="57"/>
                  </a:cubicBezTo>
                  <a:cubicBezTo>
                    <a:pt x="687" y="20"/>
                    <a:pt x="586" y="0"/>
                    <a:pt x="480" y="0"/>
                  </a:cubicBezTo>
                  <a:close/>
                </a:path>
              </a:pathLst>
            </a:custGeom>
            <a:solidFill>
              <a:srgbClr val="8A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663225" y="4626000"/>
              <a:ext cx="13150" cy="14500"/>
            </a:xfrm>
            <a:custGeom>
              <a:avLst/>
              <a:gdLst/>
              <a:ahLst/>
              <a:cxnLst/>
              <a:rect l="l" t="t" r="r" b="b"/>
              <a:pathLst>
                <a:path w="526" h="580" extrusionOk="0">
                  <a:moveTo>
                    <a:pt x="318" y="1"/>
                  </a:moveTo>
                  <a:cubicBezTo>
                    <a:pt x="177" y="1"/>
                    <a:pt x="61" y="195"/>
                    <a:pt x="24" y="326"/>
                  </a:cubicBezTo>
                  <a:cubicBezTo>
                    <a:pt x="1" y="418"/>
                    <a:pt x="24" y="509"/>
                    <a:pt x="92" y="555"/>
                  </a:cubicBezTo>
                  <a:cubicBezTo>
                    <a:pt x="118" y="572"/>
                    <a:pt x="151" y="580"/>
                    <a:pt x="186" y="580"/>
                  </a:cubicBezTo>
                  <a:cubicBezTo>
                    <a:pt x="241" y="580"/>
                    <a:pt x="301" y="560"/>
                    <a:pt x="343" y="532"/>
                  </a:cubicBezTo>
                  <a:cubicBezTo>
                    <a:pt x="412" y="463"/>
                    <a:pt x="480" y="395"/>
                    <a:pt x="503" y="304"/>
                  </a:cubicBezTo>
                  <a:cubicBezTo>
                    <a:pt x="526" y="190"/>
                    <a:pt x="480" y="98"/>
                    <a:pt x="412" y="30"/>
                  </a:cubicBezTo>
                  <a:cubicBezTo>
                    <a:pt x="380" y="10"/>
                    <a:pt x="348" y="1"/>
                    <a:pt x="318" y="1"/>
                  </a:cubicBezTo>
                  <a:close/>
                </a:path>
              </a:pathLst>
            </a:custGeom>
            <a:solidFill>
              <a:srgbClr val="8A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786500" y="4621200"/>
              <a:ext cx="17700" cy="14900"/>
            </a:xfrm>
            <a:custGeom>
              <a:avLst/>
              <a:gdLst/>
              <a:ahLst/>
              <a:cxnLst/>
              <a:rect l="l" t="t" r="r" b="b"/>
              <a:pathLst>
                <a:path w="708" h="596" extrusionOk="0">
                  <a:moveTo>
                    <a:pt x="342" y="0"/>
                  </a:moveTo>
                  <a:cubicBezTo>
                    <a:pt x="297" y="0"/>
                    <a:pt x="251" y="12"/>
                    <a:pt x="206" y="39"/>
                  </a:cubicBezTo>
                  <a:cubicBezTo>
                    <a:pt x="0" y="176"/>
                    <a:pt x="183" y="450"/>
                    <a:pt x="342" y="541"/>
                  </a:cubicBezTo>
                  <a:cubicBezTo>
                    <a:pt x="393" y="575"/>
                    <a:pt x="455" y="596"/>
                    <a:pt x="521" y="596"/>
                  </a:cubicBezTo>
                  <a:cubicBezTo>
                    <a:pt x="545" y="596"/>
                    <a:pt x="569" y="593"/>
                    <a:pt x="594" y="587"/>
                  </a:cubicBezTo>
                  <a:cubicBezTo>
                    <a:pt x="662" y="541"/>
                    <a:pt x="708" y="450"/>
                    <a:pt x="685" y="359"/>
                  </a:cubicBezTo>
                  <a:cubicBezTo>
                    <a:pt x="685" y="194"/>
                    <a:pt x="524" y="0"/>
                    <a:pt x="342" y="0"/>
                  </a:cubicBezTo>
                  <a:close/>
                </a:path>
              </a:pathLst>
            </a:custGeom>
            <a:solidFill>
              <a:srgbClr val="8A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8"/>
          <p:cNvGrpSpPr/>
          <p:nvPr/>
        </p:nvGrpSpPr>
        <p:grpSpPr>
          <a:xfrm>
            <a:off x="337075" y="129163"/>
            <a:ext cx="8068563" cy="4582686"/>
            <a:chOff x="337075" y="129163"/>
            <a:chExt cx="8068563" cy="4582686"/>
          </a:xfrm>
        </p:grpSpPr>
        <p:grpSp>
          <p:nvGrpSpPr>
            <p:cNvPr id="389" name="Google Shape;389;p8"/>
            <p:cNvGrpSpPr/>
            <p:nvPr/>
          </p:nvGrpSpPr>
          <p:grpSpPr>
            <a:xfrm>
              <a:off x="337075" y="129163"/>
              <a:ext cx="5577457" cy="3597461"/>
              <a:chOff x="337075" y="129163"/>
              <a:chExt cx="5577457" cy="3597461"/>
            </a:xfrm>
          </p:grpSpPr>
          <p:sp>
            <p:nvSpPr>
              <p:cNvPr id="390" name="Google Shape;390;p8"/>
              <p:cNvSpPr/>
              <p:nvPr/>
            </p:nvSpPr>
            <p:spPr>
              <a:xfrm flipH="1">
                <a:off x="2643698" y="129163"/>
                <a:ext cx="121223" cy="179214"/>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rot="-4775609" flipH="1">
                <a:off x="344328" y="2198115"/>
                <a:ext cx="186912" cy="170449"/>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flipH="1">
                <a:off x="337075" y="3569116"/>
                <a:ext cx="67819" cy="157508"/>
              </a:xfrm>
              <a:custGeom>
                <a:avLst/>
                <a:gdLst/>
                <a:ahLst/>
                <a:cxnLst/>
                <a:rect l="l" t="t" r="r" b="b"/>
                <a:pathLst>
                  <a:path w="828" h="1923" extrusionOk="0">
                    <a:moveTo>
                      <a:pt x="242" y="0"/>
                    </a:moveTo>
                    <a:cubicBezTo>
                      <a:pt x="204" y="0"/>
                      <a:pt x="167" y="28"/>
                      <a:pt x="151" y="76"/>
                    </a:cubicBezTo>
                    <a:cubicBezTo>
                      <a:pt x="76" y="302"/>
                      <a:pt x="26" y="553"/>
                      <a:pt x="26" y="803"/>
                    </a:cubicBezTo>
                    <a:cubicBezTo>
                      <a:pt x="1" y="929"/>
                      <a:pt x="26" y="1029"/>
                      <a:pt x="51" y="1154"/>
                    </a:cubicBezTo>
                    <a:cubicBezTo>
                      <a:pt x="76" y="1430"/>
                      <a:pt x="201" y="1706"/>
                      <a:pt x="402" y="1906"/>
                    </a:cubicBezTo>
                    <a:cubicBezTo>
                      <a:pt x="423" y="1916"/>
                      <a:pt x="443" y="1923"/>
                      <a:pt x="462" y="1923"/>
                    </a:cubicBezTo>
                    <a:cubicBezTo>
                      <a:pt x="489" y="1923"/>
                      <a:pt x="512" y="1910"/>
                      <a:pt x="527" y="1881"/>
                    </a:cubicBezTo>
                    <a:cubicBezTo>
                      <a:pt x="828" y="1280"/>
                      <a:pt x="753" y="528"/>
                      <a:pt x="302" y="26"/>
                    </a:cubicBezTo>
                    <a:cubicBezTo>
                      <a:pt x="284" y="9"/>
                      <a:pt x="263"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rot="-4108731" flipH="1">
                <a:off x="5748324" y="308037"/>
                <a:ext cx="121224" cy="179215"/>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8"/>
            <p:cNvSpPr/>
            <p:nvPr/>
          </p:nvSpPr>
          <p:spPr>
            <a:xfrm flipH="1">
              <a:off x="8326858" y="2692682"/>
              <a:ext cx="78780" cy="119554"/>
            </a:xfrm>
            <a:custGeom>
              <a:avLst/>
              <a:gdLst/>
              <a:ahLst/>
              <a:cxnLst/>
              <a:rect l="l" t="t" r="r" b="b"/>
              <a:pathLst>
                <a:path w="2933" h="4451" extrusionOk="0">
                  <a:moveTo>
                    <a:pt x="421" y="1"/>
                  </a:moveTo>
                  <a:cubicBezTo>
                    <a:pt x="319" y="1"/>
                    <a:pt x="218" y="57"/>
                    <a:pt x="201" y="160"/>
                  </a:cubicBezTo>
                  <a:cubicBezTo>
                    <a:pt x="0" y="1439"/>
                    <a:pt x="501" y="2867"/>
                    <a:pt x="1554" y="3669"/>
                  </a:cubicBezTo>
                  <a:cubicBezTo>
                    <a:pt x="1830" y="3970"/>
                    <a:pt x="2181" y="4246"/>
                    <a:pt x="2582" y="4421"/>
                  </a:cubicBezTo>
                  <a:cubicBezTo>
                    <a:pt x="2621" y="4441"/>
                    <a:pt x="2662" y="4450"/>
                    <a:pt x="2701" y="4450"/>
                  </a:cubicBezTo>
                  <a:cubicBezTo>
                    <a:pt x="2812" y="4450"/>
                    <a:pt x="2907" y="4375"/>
                    <a:pt x="2907" y="4246"/>
                  </a:cubicBezTo>
                  <a:cubicBezTo>
                    <a:pt x="2933" y="2541"/>
                    <a:pt x="2005" y="887"/>
                    <a:pt x="552" y="35"/>
                  </a:cubicBezTo>
                  <a:cubicBezTo>
                    <a:pt x="513" y="12"/>
                    <a:pt x="467"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flipH="1">
              <a:off x="3556850" y="4526523"/>
              <a:ext cx="72065" cy="143782"/>
            </a:xfrm>
            <a:custGeom>
              <a:avLst/>
              <a:gdLst/>
              <a:ahLst/>
              <a:cxnLst/>
              <a:rect l="l" t="t" r="r" b="b"/>
              <a:pathLst>
                <a:path w="2683" h="5353" extrusionOk="0">
                  <a:moveTo>
                    <a:pt x="2271" y="1"/>
                  </a:moveTo>
                  <a:cubicBezTo>
                    <a:pt x="2231" y="1"/>
                    <a:pt x="2191" y="14"/>
                    <a:pt x="2156" y="43"/>
                  </a:cubicBezTo>
                  <a:cubicBezTo>
                    <a:pt x="1203" y="770"/>
                    <a:pt x="502" y="1873"/>
                    <a:pt x="301" y="3051"/>
                  </a:cubicBezTo>
                  <a:cubicBezTo>
                    <a:pt x="76" y="3727"/>
                    <a:pt x="0" y="4404"/>
                    <a:pt x="0" y="5081"/>
                  </a:cubicBezTo>
                  <a:cubicBezTo>
                    <a:pt x="0" y="5230"/>
                    <a:pt x="126" y="5352"/>
                    <a:pt x="252" y="5352"/>
                  </a:cubicBezTo>
                  <a:cubicBezTo>
                    <a:pt x="295" y="5352"/>
                    <a:pt x="338" y="5338"/>
                    <a:pt x="376" y="5306"/>
                  </a:cubicBezTo>
                  <a:cubicBezTo>
                    <a:pt x="1880" y="4179"/>
                    <a:pt x="2682" y="2123"/>
                    <a:pt x="2532" y="269"/>
                  </a:cubicBezTo>
                  <a:cubicBezTo>
                    <a:pt x="2532" y="135"/>
                    <a:pt x="2400" y="1"/>
                    <a:pt x="2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rot="7665573" flipH="1">
              <a:off x="5807354" y="4544985"/>
              <a:ext cx="204197" cy="106859"/>
            </a:xfrm>
            <a:custGeom>
              <a:avLst/>
              <a:gdLst/>
              <a:ahLst/>
              <a:cxnLst/>
              <a:rect l="l" t="t" r="r" b="b"/>
              <a:pathLst>
                <a:path w="9020" h="4721" extrusionOk="0">
                  <a:moveTo>
                    <a:pt x="6993" y="1"/>
                  </a:moveTo>
                  <a:cubicBezTo>
                    <a:pt x="5915" y="1"/>
                    <a:pt x="4844" y="250"/>
                    <a:pt x="3856" y="709"/>
                  </a:cubicBezTo>
                  <a:cubicBezTo>
                    <a:pt x="3530" y="859"/>
                    <a:pt x="3230" y="1035"/>
                    <a:pt x="2929" y="1235"/>
                  </a:cubicBezTo>
                  <a:cubicBezTo>
                    <a:pt x="2728" y="1360"/>
                    <a:pt x="2528" y="1511"/>
                    <a:pt x="2352" y="1636"/>
                  </a:cubicBezTo>
                  <a:cubicBezTo>
                    <a:pt x="1425" y="2338"/>
                    <a:pt x="648" y="3215"/>
                    <a:pt x="97" y="4243"/>
                  </a:cubicBezTo>
                  <a:cubicBezTo>
                    <a:pt x="1" y="4435"/>
                    <a:pt x="112" y="4720"/>
                    <a:pt x="343" y="4720"/>
                  </a:cubicBezTo>
                  <a:cubicBezTo>
                    <a:pt x="353" y="4720"/>
                    <a:pt x="363" y="4720"/>
                    <a:pt x="373" y="4719"/>
                  </a:cubicBezTo>
                  <a:cubicBezTo>
                    <a:pt x="1776" y="4644"/>
                    <a:pt x="3205" y="4268"/>
                    <a:pt x="4508" y="3792"/>
                  </a:cubicBezTo>
                  <a:cubicBezTo>
                    <a:pt x="5786" y="3315"/>
                    <a:pt x="7165" y="2739"/>
                    <a:pt x="8267" y="1912"/>
                  </a:cubicBezTo>
                  <a:cubicBezTo>
                    <a:pt x="8668" y="1586"/>
                    <a:pt x="9019" y="1060"/>
                    <a:pt x="8693" y="558"/>
                  </a:cubicBezTo>
                  <a:cubicBezTo>
                    <a:pt x="8393" y="82"/>
                    <a:pt x="7766" y="32"/>
                    <a:pt x="7290" y="7"/>
                  </a:cubicBezTo>
                  <a:cubicBezTo>
                    <a:pt x="7191" y="3"/>
                    <a:pt x="7092" y="1"/>
                    <a:pt x="69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8"/>
          <p:cNvSpPr txBox="1">
            <a:spLocks noGrp="1"/>
          </p:cNvSpPr>
          <p:nvPr>
            <p:ph type="title"/>
          </p:nvPr>
        </p:nvSpPr>
        <p:spPr>
          <a:xfrm>
            <a:off x="1742100" y="1307100"/>
            <a:ext cx="56598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8"/>
        <p:cNvGrpSpPr/>
        <p:nvPr/>
      </p:nvGrpSpPr>
      <p:grpSpPr>
        <a:xfrm>
          <a:off x="0" y="0"/>
          <a:ext cx="0" cy="0"/>
          <a:chOff x="0" y="0"/>
          <a:chExt cx="0" cy="0"/>
        </a:xfrm>
      </p:grpSpPr>
      <p:grpSp>
        <p:nvGrpSpPr>
          <p:cNvPr id="399" name="Google Shape;399;p9"/>
          <p:cNvGrpSpPr/>
          <p:nvPr/>
        </p:nvGrpSpPr>
        <p:grpSpPr>
          <a:xfrm>
            <a:off x="-1122575" y="4573825"/>
            <a:ext cx="11777241" cy="697063"/>
            <a:chOff x="-1122575" y="4573825"/>
            <a:chExt cx="11777241" cy="697063"/>
          </a:xfrm>
        </p:grpSpPr>
        <p:sp>
          <p:nvSpPr>
            <p:cNvPr id="400" name="Google Shape;400;p9"/>
            <p:cNvSpPr/>
            <p:nvPr/>
          </p:nvSpPr>
          <p:spPr>
            <a:xfrm>
              <a:off x="-429975" y="4672388"/>
              <a:ext cx="9695100" cy="59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9"/>
            <p:cNvGrpSpPr/>
            <p:nvPr/>
          </p:nvGrpSpPr>
          <p:grpSpPr>
            <a:xfrm flipH="1">
              <a:off x="-1122575" y="4573825"/>
              <a:ext cx="11777241" cy="250425"/>
              <a:chOff x="-1116350" y="4972775"/>
              <a:chExt cx="11777241" cy="250425"/>
            </a:xfrm>
          </p:grpSpPr>
          <p:sp>
            <p:nvSpPr>
              <p:cNvPr id="402" name="Google Shape;402;p9"/>
              <p:cNvSpPr/>
              <p:nvPr/>
            </p:nvSpPr>
            <p:spPr>
              <a:xfrm rot="10800000" flipH="1">
                <a:off x="-111635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rot="10800000" flipH="1">
                <a:off x="-5603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262650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480745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56589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7" name="Google Shape;407;p9"/>
          <p:cNvGrpSpPr/>
          <p:nvPr/>
        </p:nvGrpSpPr>
        <p:grpSpPr>
          <a:xfrm flipH="1">
            <a:off x="-1544896" y="-517043"/>
            <a:ext cx="3050893" cy="4251701"/>
            <a:chOff x="7646079" y="-517043"/>
            <a:chExt cx="3050893" cy="4251701"/>
          </a:xfrm>
        </p:grpSpPr>
        <p:grpSp>
          <p:nvGrpSpPr>
            <p:cNvPr id="408" name="Google Shape;408;p9"/>
            <p:cNvGrpSpPr/>
            <p:nvPr/>
          </p:nvGrpSpPr>
          <p:grpSpPr>
            <a:xfrm rot="-225210">
              <a:off x="7776562" y="-430097"/>
              <a:ext cx="2789927" cy="4077808"/>
              <a:chOff x="-1565010" y="98700"/>
              <a:chExt cx="3519078" cy="5143549"/>
            </a:xfrm>
          </p:grpSpPr>
          <p:grpSp>
            <p:nvGrpSpPr>
              <p:cNvPr id="409" name="Google Shape;409;p9"/>
              <p:cNvGrpSpPr/>
              <p:nvPr/>
            </p:nvGrpSpPr>
            <p:grpSpPr>
              <a:xfrm>
                <a:off x="-1565010" y="98700"/>
                <a:ext cx="3519078" cy="5143549"/>
                <a:chOff x="-1565010" y="98700"/>
                <a:chExt cx="3519078" cy="5143549"/>
              </a:xfrm>
            </p:grpSpPr>
            <p:grpSp>
              <p:nvGrpSpPr>
                <p:cNvPr id="410" name="Google Shape;410;p9"/>
                <p:cNvGrpSpPr/>
                <p:nvPr/>
              </p:nvGrpSpPr>
              <p:grpSpPr>
                <a:xfrm>
                  <a:off x="-1565010" y="98700"/>
                  <a:ext cx="3519078" cy="5143549"/>
                  <a:chOff x="5876315" y="84387"/>
                  <a:chExt cx="3519078" cy="5143549"/>
                </a:xfrm>
              </p:grpSpPr>
              <p:sp>
                <p:nvSpPr>
                  <p:cNvPr id="411" name="Google Shape;411;p9"/>
                  <p:cNvSpPr/>
                  <p:nvPr/>
                </p:nvSpPr>
                <p:spPr>
                  <a:xfrm>
                    <a:off x="5876315" y="98158"/>
                    <a:ext cx="2446580" cy="1319345"/>
                  </a:xfrm>
                  <a:custGeom>
                    <a:avLst/>
                    <a:gdLst/>
                    <a:ahLst/>
                    <a:cxnLst/>
                    <a:rect l="l" t="t" r="r" b="b"/>
                    <a:pathLst>
                      <a:path w="17320" h="9340" extrusionOk="0">
                        <a:moveTo>
                          <a:pt x="9288" y="0"/>
                        </a:moveTo>
                        <a:cubicBezTo>
                          <a:pt x="8227" y="0"/>
                          <a:pt x="7158" y="128"/>
                          <a:pt x="6141" y="370"/>
                        </a:cubicBezTo>
                        <a:cubicBezTo>
                          <a:pt x="4813" y="696"/>
                          <a:pt x="3409" y="1222"/>
                          <a:pt x="2557" y="2350"/>
                        </a:cubicBezTo>
                        <a:cubicBezTo>
                          <a:pt x="2106" y="2926"/>
                          <a:pt x="2006" y="3628"/>
                          <a:pt x="1830" y="4330"/>
                        </a:cubicBezTo>
                        <a:cubicBezTo>
                          <a:pt x="1755" y="4731"/>
                          <a:pt x="1580" y="5082"/>
                          <a:pt x="1329" y="5433"/>
                        </a:cubicBezTo>
                        <a:cubicBezTo>
                          <a:pt x="1104" y="5733"/>
                          <a:pt x="828" y="6009"/>
                          <a:pt x="627" y="6335"/>
                        </a:cubicBezTo>
                        <a:cubicBezTo>
                          <a:pt x="226" y="6886"/>
                          <a:pt x="1" y="7588"/>
                          <a:pt x="377" y="8215"/>
                        </a:cubicBezTo>
                        <a:cubicBezTo>
                          <a:pt x="477" y="8365"/>
                          <a:pt x="602" y="8515"/>
                          <a:pt x="728" y="8616"/>
                        </a:cubicBezTo>
                        <a:cubicBezTo>
                          <a:pt x="953" y="9017"/>
                          <a:pt x="1455" y="9217"/>
                          <a:pt x="1931" y="9267"/>
                        </a:cubicBezTo>
                        <a:cubicBezTo>
                          <a:pt x="2329" y="9324"/>
                          <a:pt x="2733" y="9340"/>
                          <a:pt x="3138" y="9340"/>
                        </a:cubicBezTo>
                        <a:cubicBezTo>
                          <a:pt x="3623" y="9340"/>
                          <a:pt x="4109" y="9317"/>
                          <a:pt x="4587" y="9317"/>
                        </a:cubicBezTo>
                        <a:cubicBezTo>
                          <a:pt x="6317" y="9317"/>
                          <a:pt x="8096" y="9117"/>
                          <a:pt x="9800" y="8816"/>
                        </a:cubicBezTo>
                        <a:cubicBezTo>
                          <a:pt x="11379" y="8565"/>
                          <a:pt x="13034" y="8240"/>
                          <a:pt x="14487" y="7538"/>
                        </a:cubicBezTo>
                        <a:cubicBezTo>
                          <a:pt x="15715" y="6987"/>
                          <a:pt x="17169" y="5934"/>
                          <a:pt x="17269" y="4455"/>
                        </a:cubicBezTo>
                        <a:cubicBezTo>
                          <a:pt x="17319" y="3829"/>
                          <a:pt x="17044" y="3227"/>
                          <a:pt x="16517" y="2876"/>
                        </a:cubicBezTo>
                        <a:cubicBezTo>
                          <a:pt x="16016" y="2525"/>
                          <a:pt x="15389" y="2375"/>
                          <a:pt x="14838" y="2174"/>
                        </a:cubicBezTo>
                        <a:cubicBezTo>
                          <a:pt x="14487" y="2024"/>
                          <a:pt x="14186" y="1849"/>
                          <a:pt x="13911" y="1598"/>
                        </a:cubicBezTo>
                        <a:cubicBezTo>
                          <a:pt x="13635" y="1347"/>
                          <a:pt x="13384" y="1072"/>
                          <a:pt x="13084" y="871"/>
                        </a:cubicBezTo>
                        <a:cubicBezTo>
                          <a:pt x="12482" y="420"/>
                          <a:pt x="11780" y="220"/>
                          <a:pt x="11028" y="119"/>
                        </a:cubicBezTo>
                        <a:cubicBezTo>
                          <a:pt x="10458" y="39"/>
                          <a:pt x="9874" y="0"/>
                          <a:pt x="9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 name="Google Shape;412;p9"/>
                  <p:cNvGrpSpPr/>
                  <p:nvPr/>
                </p:nvGrpSpPr>
                <p:grpSpPr>
                  <a:xfrm>
                    <a:off x="5955699" y="84387"/>
                    <a:ext cx="3439693" cy="5143549"/>
                    <a:chOff x="7015323" y="2720556"/>
                    <a:chExt cx="1319052" cy="1972446"/>
                  </a:xfrm>
                </p:grpSpPr>
                <p:sp>
                  <p:nvSpPr>
                    <p:cNvPr id="413" name="Google Shape;413;p9"/>
                    <p:cNvSpPr/>
                    <p:nvPr/>
                  </p:nvSpPr>
                  <p:spPr>
                    <a:xfrm rot="295376">
                      <a:off x="7040602" y="2925986"/>
                      <a:ext cx="1066050" cy="634977"/>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rot="295376">
                      <a:off x="7216769" y="3333295"/>
                      <a:ext cx="687363" cy="158087"/>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418" name="Google Shape;418;p9"/>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419" name="Google Shape;419;p9"/>
              <p:cNvCxnSpPr/>
              <p:nvPr/>
            </p:nvCxnSpPr>
            <p:spPr>
              <a:xfrm flipH="1">
                <a:off x="514375" y="1254300"/>
                <a:ext cx="31800" cy="287100"/>
              </a:xfrm>
              <a:prstGeom prst="straightConnector1">
                <a:avLst/>
              </a:prstGeom>
              <a:noFill/>
              <a:ln w="9525" cap="flat" cmpd="sng">
                <a:solidFill>
                  <a:schemeClr val="dk1"/>
                </a:solidFill>
                <a:prstDash val="solid"/>
                <a:round/>
                <a:headEnd type="none" w="med" len="med"/>
                <a:tailEnd type="none" w="med" len="med"/>
              </a:ln>
            </p:spPr>
          </p:cxnSp>
          <p:sp>
            <p:nvSpPr>
              <p:cNvPr id="420" name="Google Shape;420;p9"/>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421" name="Google Shape;421;p9"/>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422" name="Google Shape;422;p9"/>
              <p:cNvSpPr/>
              <p:nvPr/>
            </p:nvSpPr>
            <p:spPr>
              <a:xfrm rot="295325">
                <a:off x="972763" y="1746868"/>
                <a:ext cx="234597" cy="342021"/>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423" name="Google Shape;423;p9"/>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sp>
          <p:nvSpPr>
            <p:cNvPr id="424" name="Google Shape;424;p9"/>
            <p:cNvSpPr/>
            <p:nvPr/>
          </p:nvSpPr>
          <p:spPr>
            <a:xfrm>
              <a:off x="7954125" y="-179675"/>
              <a:ext cx="195300" cy="293925"/>
            </a:xfrm>
            <a:custGeom>
              <a:avLst/>
              <a:gdLst/>
              <a:ahLst/>
              <a:cxnLst/>
              <a:rect l="l" t="t" r="r" b="b"/>
              <a:pathLst>
                <a:path w="7812" h="11757" extrusionOk="0">
                  <a:moveTo>
                    <a:pt x="0" y="11757"/>
                  </a:moveTo>
                  <a:cubicBezTo>
                    <a:pt x="444" y="10606"/>
                    <a:pt x="1361" y="6811"/>
                    <a:pt x="2663" y="4851"/>
                  </a:cubicBezTo>
                  <a:cubicBezTo>
                    <a:pt x="3965" y="2892"/>
                    <a:pt x="6954" y="809"/>
                    <a:pt x="7812" y="0"/>
                  </a:cubicBezTo>
                </a:path>
              </a:pathLst>
            </a:custGeom>
            <a:noFill/>
            <a:ln w="9525" cap="rnd" cmpd="sng">
              <a:solidFill>
                <a:schemeClr val="dk1"/>
              </a:solidFill>
              <a:prstDash val="solid"/>
              <a:round/>
              <a:headEnd type="none" w="med" len="med"/>
              <a:tailEnd type="none" w="med" len="med"/>
            </a:ln>
          </p:spPr>
        </p:sp>
      </p:grpSp>
      <p:grpSp>
        <p:nvGrpSpPr>
          <p:cNvPr id="425" name="Google Shape;425;p9"/>
          <p:cNvGrpSpPr/>
          <p:nvPr/>
        </p:nvGrpSpPr>
        <p:grpSpPr>
          <a:xfrm rot="-180912" flipH="1">
            <a:off x="7415655" y="-1263377"/>
            <a:ext cx="3373737" cy="5517644"/>
            <a:chOff x="-1419722" y="-275482"/>
            <a:chExt cx="3373790" cy="5517730"/>
          </a:xfrm>
        </p:grpSpPr>
        <p:grpSp>
          <p:nvGrpSpPr>
            <p:cNvPr id="426" name="Google Shape;426;p9"/>
            <p:cNvGrpSpPr/>
            <p:nvPr/>
          </p:nvGrpSpPr>
          <p:grpSpPr>
            <a:xfrm>
              <a:off x="-1419722" y="-275482"/>
              <a:ext cx="3373790" cy="5517730"/>
              <a:chOff x="-1419722" y="-275482"/>
              <a:chExt cx="3373790" cy="5517730"/>
            </a:xfrm>
          </p:grpSpPr>
          <p:grpSp>
            <p:nvGrpSpPr>
              <p:cNvPr id="427" name="Google Shape;427;p9"/>
              <p:cNvGrpSpPr/>
              <p:nvPr/>
            </p:nvGrpSpPr>
            <p:grpSpPr>
              <a:xfrm>
                <a:off x="-1419722" y="-275482"/>
                <a:ext cx="3373790" cy="5517730"/>
                <a:chOff x="6021603" y="-289795"/>
                <a:chExt cx="3373790" cy="5517730"/>
              </a:xfrm>
            </p:grpSpPr>
            <p:sp>
              <p:nvSpPr>
                <p:cNvPr id="428" name="Google Shape;428;p9"/>
                <p:cNvSpPr/>
                <p:nvPr/>
              </p:nvSpPr>
              <p:spPr>
                <a:xfrm>
                  <a:off x="6315683" y="-289795"/>
                  <a:ext cx="2446580" cy="1319345"/>
                </a:xfrm>
                <a:custGeom>
                  <a:avLst/>
                  <a:gdLst/>
                  <a:ahLst/>
                  <a:cxnLst/>
                  <a:rect l="l" t="t" r="r" b="b"/>
                  <a:pathLst>
                    <a:path w="17320" h="9340" extrusionOk="0">
                      <a:moveTo>
                        <a:pt x="9288" y="0"/>
                      </a:moveTo>
                      <a:cubicBezTo>
                        <a:pt x="8227" y="0"/>
                        <a:pt x="7158" y="128"/>
                        <a:pt x="6141" y="370"/>
                      </a:cubicBezTo>
                      <a:cubicBezTo>
                        <a:pt x="4813" y="696"/>
                        <a:pt x="3409" y="1222"/>
                        <a:pt x="2557" y="2350"/>
                      </a:cubicBezTo>
                      <a:cubicBezTo>
                        <a:pt x="2106" y="2926"/>
                        <a:pt x="2006" y="3628"/>
                        <a:pt x="1830" y="4330"/>
                      </a:cubicBezTo>
                      <a:cubicBezTo>
                        <a:pt x="1755" y="4731"/>
                        <a:pt x="1580" y="5082"/>
                        <a:pt x="1329" y="5433"/>
                      </a:cubicBezTo>
                      <a:cubicBezTo>
                        <a:pt x="1104" y="5733"/>
                        <a:pt x="828" y="6009"/>
                        <a:pt x="627" y="6335"/>
                      </a:cubicBezTo>
                      <a:cubicBezTo>
                        <a:pt x="226" y="6886"/>
                        <a:pt x="1" y="7588"/>
                        <a:pt x="377" y="8215"/>
                      </a:cubicBezTo>
                      <a:cubicBezTo>
                        <a:pt x="477" y="8365"/>
                        <a:pt x="602" y="8515"/>
                        <a:pt x="728" y="8616"/>
                      </a:cubicBezTo>
                      <a:cubicBezTo>
                        <a:pt x="953" y="9017"/>
                        <a:pt x="1455" y="9217"/>
                        <a:pt x="1931" y="9267"/>
                      </a:cubicBezTo>
                      <a:cubicBezTo>
                        <a:pt x="2329" y="9324"/>
                        <a:pt x="2733" y="9340"/>
                        <a:pt x="3138" y="9340"/>
                      </a:cubicBezTo>
                      <a:cubicBezTo>
                        <a:pt x="3623" y="9340"/>
                        <a:pt x="4109" y="9317"/>
                        <a:pt x="4587" y="9317"/>
                      </a:cubicBezTo>
                      <a:cubicBezTo>
                        <a:pt x="6317" y="9317"/>
                        <a:pt x="8096" y="9117"/>
                        <a:pt x="9800" y="8816"/>
                      </a:cubicBezTo>
                      <a:cubicBezTo>
                        <a:pt x="11379" y="8565"/>
                        <a:pt x="13034" y="8240"/>
                        <a:pt x="14487" y="7538"/>
                      </a:cubicBezTo>
                      <a:cubicBezTo>
                        <a:pt x="15715" y="6987"/>
                        <a:pt x="17169" y="5934"/>
                        <a:pt x="17269" y="4455"/>
                      </a:cubicBezTo>
                      <a:cubicBezTo>
                        <a:pt x="17319" y="3829"/>
                        <a:pt x="17044" y="3227"/>
                        <a:pt x="16517" y="2876"/>
                      </a:cubicBezTo>
                      <a:cubicBezTo>
                        <a:pt x="16016" y="2525"/>
                        <a:pt x="15389" y="2375"/>
                        <a:pt x="14838" y="2174"/>
                      </a:cubicBezTo>
                      <a:cubicBezTo>
                        <a:pt x="14487" y="2024"/>
                        <a:pt x="14186" y="1849"/>
                        <a:pt x="13911" y="1598"/>
                      </a:cubicBezTo>
                      <a:cubicBezTo>
                        <a:pt x="13635" y="1347"/>
                        <a:pt x="13384" y="1072"/>
                        <a:pt x="13084" y="871"/>
                      </a:cubicBezTo>
                      <a:cubicBezTo>
                        <a:pt x="12482" y="420"/>
                        <a:pt x="11780" y="220"/>
                        <a:pt x="11028" y="119"/>
                      </a:cubicBezTo>
                      <a:cubicBezTo>
                        <a:pt x="10458" y="39"/>
                        <a:pt x="9874" y="0"/>
                        <a:pt x="9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 name="Google Shape;429;p9"/>
                <p:cNvGrpSpPr/>
                <p:nvPr/>
              </p:nvGrpSpPr>
              <p:grpSpPr>
                <a:xfrm>
                  <a:off x="6021603" y="84387"/>
                  <a:ext cx="3373790" cy="5143549"/>
                  <a:chOff x="7040595" y="2720556"/>
                  <a:chExt cx="1293780" cy="1972446"/>
                </a:xfrm>
              </p:grpSpPr>
              <p:sp>
                <p:nvSpPr>
                  <p:cNvPr id="430" name="Google Shape;430;p9"/>
                  <p:cNvSpPr/>
                  <p:nvPr/>
                </p:nvSpPr>
                <p:spPr>
                  <a:xfrm>
                    <a:off x="7040595" y="2925995"/>
                    <a:ext cx="1066062" cy="634984"/>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7231309" y="3333808"/>
                    <a:ext cx="687370" cy="158089"/>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435" name="Google Shape;435;p9"/>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436" name="Google Shape;436;p9"/>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437" name="Google Shape;437;p9"/>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438" name="Google Shape;438;p9"/>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439" name="Google Shape;439;p9"/>
            <p:cNvSpPr/>
            <p:nvPr/>
          </p:nvSpPr>
          <p:spPr>
            <a:xfrm>
              <a:off x="1007725" y="1649075"/>
              <a:ext cx="234600" cy="342025"/>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440" name="Google Shape;440;p9"/>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441" name="Google Shape;441;p9"/>
          <p:cNvGrpSpPr/>
          <p:nvPr/>
        </p:nvGrpSpPr>
        <p:grpSpPr>
          <a:xfrm>
            <a:off x="223967" y="138799"/>
            <a:ext cx="8534507" cy="4134394"/>
            <a:chOff x="223967" y="138799"/>
            <a:chExt cx="8534507" cy="4134394"/>
          </a:xfrm>
        </p:grpSpPr>
        <p:sp>
          <p:nvSpPr>
            <p:cNvPr id="442" name="Google Shape;442;p9"/>
            <p:cNvSpPr/>
            <p:nvPr/>
          </p:nvSpPr>
          <p:spPr>
            <a:xfrm flipH="1">
              <a:off x="3740310" y="335649"/>
              <a:ext cx="186890" cy="241694"/>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8571585" y="4031499"/>
              <a:ext cx="186890" cy="241694"/>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rot="3074381" flipH="1">
              <a:off x="272698" y="2894452"/>
              <a:ext cx="67820" cy="157510"/>
            </a:xfrm>
            <a:custGeom>
              <a:avLst/>
              <a:gdLst/>
              <a:ahLst/>
              <a:cxnLst/>
              <a:rect l="l" t="t" r="r" b="b"/>
              <a:pathLst>
                <a:path w="828" h="1923" extrusionOk="0">
                  <a:moveTo>
                    <a:pt x="242" y="0"/>
                  </a:moveTo>
                  <a:cubicBezTo>
                    <a:pt x="204" y="0"/>
                    <a:pt x="167" y="28"/>
                    <a:pt x="151" y="76"/>
                  </a:cubicBezTo>
                  <a:cubicBezTo>
                    <a:pt x="76" y="302"/>
                    <a:pt x="26" y="553"/>
                    <a:pt x="26" y="803"/>
                  </a:cubicBezTo>
                  <a:cubicBezTo>
                    <a:pt x="1" y="929"/>
                    <a:pt x="26" y="1029"/>
                    <a:pt x="51" y="1154"/>
                  </a:cubicBezTo>
                  <a:cubicBezTo>
                    <a:pt x="76" y="1430"/>
                    <a:pt x="201" y="1706"/>
                    <a:pt x="402" y="1906"/>
                  </a:cubicBezTo>
                  <a:cubicBezTo>
                    <a:pt x="423" y="1916"/>
                    <a:pt x="443" y="1923"/>
                    <a:pt x="462" y="1923"/>
                  </a:cubicBezTo>
                  <a:cubicBezTo>
                    <a:pt x="489" y="1923"/>
                    <a:pt x="512" y="1910"/>
                    <a:pt x="527" y="1881"/>
                  </a:cubicBezTo>
                  <a:cubicBezTo>
                    <a:pt x="828" y="1280"/>
                    <a:pt x="753" y="528"/>
                    <a:pt x="302" y="26"/>
                  </a:cubicBezTo>
                  <a:cubicBezTo>
                    <a:pt x="284" y="9"/>
                    <a:pt x="263"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rot="-3914041" flipH="1">
              <a:off x="6229974" y="123827"/>
              <a:ext cx="67820" cy="157510"/>
            </a:xfrm>
            <a:custGeom>
              <a:avLst/>
              <a:gdLst/>
              <a:ahLst/>
              <a:cxnLst/>
              <a:rect l="l" t="t" r="r" b="b"/>
              <a:pathLst>
                <a:path w="828" h="1923" extrusionOk="0">
                  <a:moveTo>
                    <a:pt x="242" y="0"/>
                  </a:moveTo>
                  <a:cubicBezTo>
                    <a:pt x="204" y="0"/>
                    <a:pt x="167" y="28"/>
                    <a:pt x="151" y="76"/>
                  </a:cubicBezTo>
                  <a:cubicBezTo>
                    <a:pt x="76" y="302"/>
                    <a:pt x="26" y="553"/>
                    <a:pt x="26" y="803"/>
                  </a:cubicBezTo>
                  <a:cubicBezTo>
                    <a:pt x="1" y="929"/>
                    <a:pt x="26" y="1029"/>
                    <a:pt x="51" y="1154"/>
                  </a:cubicBezTo>
                  <a:cubicBezTo>
                    <a:pt x="76" y="1430"/>
                    <a:pt x="201" y="1706"/>
                    <a:pt x="402" y="1906"/>
                  </a:cubicBezTo>
                  <a:cubicBezTo>
                    <a:pt x="423" y="1916"/>
                    <a:pt x="443" y="1923"/>
                    <a:pt x="462" y="1923"/>
                  </a:cubicBezTo>
                  <a:cubicBezTo>
                    <a:pt x="489" y="1923"/>
                    <a:pt x="512" y="1910"/>
                    <a:pt x="527" y="1881"/>
                  </a:cubicBezTo>
                  <a:cubicBezTo>
                    <a:pt x="828" y="1280"/>
                    <a:pt x="753" y="528"/>
                    <a:pt x="302" y="26"/>
                  </a:cubicBezTo>
                  <a:cubicBezTo>
                    <a:pt x="284" y="9"/>
                    <a:pt x="263"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9"/>
          <p:cNvSpPr txBox="1">
            <a:spLocks noGrp="1"/>
          </p:cNvSpPr>
          <p:nvPr>
            <p:ph type="title"/>
          </p:nvPr>
        </p:nvSpPr>
        <p:spPr>
          <a:xfrm>
            <a:off x="4354825" y="1632200"/>
            <a:ext cx="4076100" cy="705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47" name="Google Shape;447;p9"/>
          <p:cNvSpPr txBox="1">
            <a:spLocks noGrp="1"/>
          </p:cNvSpPr>
          <p:nvPr>
            <p:ph type="subTitle" idx="1"/>
          </p:nvPr>
        </p:nvSpPr>
        <p:spPr>
          <a:xfrm>
            <a:off x="4354825" y="2337125"/>
            <a:ext cx="4076100" cy="1174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8"/>
        <p:cNvGrpSpPr/>
        <p:nvPr/>
      </p:nvGrpSpPr>
      <p:grpSpPr>
        <a:xfrm>
          <a:off x="0" y="0"/>
          <a:ext cx="0" cy="0"/>
          <a:chOff x="0" y="0"/>
          <a:chExt cx="0" cy="0"/>
        </a:xfrm>
      </p:grpSpPr>
      <p:sp>
        <p:nvSpPr>
          <p:cNvPr id="449" name="Google Shape;449;p10"/>
          <p:cNvSpPr txBox="1">
            <a:spLocks noGrp="1"/>
          </p:cNvSpPr>
          <p:nvPr>
            <p:ph type="title"/>
          </p:nvPr>
        </p:nvSpPr>
        <p:spPr>
          <a:xfrm>
            <a:off x="713100" y="949650"/>
            <a:ext cx="2568900" cy="324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9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50" name="Google Shape;450;p10"/>
          <p:cNvGrpSpPr/>
          <p:nvPr/>
        </p:nvGrpSpPr>
        <p:grpSpPr>
          <a:xfrm>
            <a:off x="-1661597" y="-1287232"/>
            <a:ext cx="3373790" cy="5517730"/>
            <a:chOff x="-1419722" y="-275482"/>
            <a:chExt cx="3373790" cy="5517730"/>
          </a:xfrm>
        </p:grpSpPr>
        <p:grpSp>
          <p:nvGrpSpPr>
            <p:cNvPr id="451" name="Google Shape;451;p10"/>
            <p:cNvGrpSpPr/>
            <p:nvPr/>
          </p:nvGrpSpPr>
          <p:grpSpPr>
            <a:xfrm>
              <a:off x="-1419722" y="-275482"/>
              <a:ext cx="3373790" cy="5517730"/>
              <a:chOff x="-1419722" y="-275482"/>
              <a:chExt cx="3373790" cy="5517730"/>
            </a:xfrm>
          </p:grpSpPr>
          <p:grpSp>
            <p:nvGrpSpPr>
              <p:cNvPr id="452" name="Google Shape;452;p10"/>
              <p:cNvGrpSpPr/>
              <p:nvPr/>
            </p:nvGrpSpPr>
            <p:grpSpPr>
              <a:xfrm>
                <a:off x="-1419722" y="-275482"/>
                <a:ext cx="3373790" cy="5517730"/>
                <a:chOff x="6021603" y="-289795"/>
                <a:chExt cx="3373790" cy="5517730"/>
              </a:xfrm>
            </p:grpSpPr>
            <p:sp>
              <p:nvSpPr>
                <p:cNvPr id="453" name="Google Shape;453;p10"/>
                <p:cNvSpPr/>
                <p:nvPr/>
              </p:nvSpPr>
              <p:spPr>
                <a:xfrm>
                  <a:off x="6315683" y="-289795"/>
                  <a:ext cx="2446580" cy="1319345"/>
                </a:xfrm>
                <a:custGeom>
                  <a:avLst/>
                  <a:gdLst/>
                  <a:ahLst/>
                  <a:cxnLst/>
                  <a:rect l="l" t="t" r="r" b="b"/>
                  <a:pathLst>
                    <a:path w="17320" h="9340" extrusionOk="0">
                      <a:moveTo>
                        <a:pt x="9288" y="0"/>
                      </a:moveTo>
                      <a:cubicBezTo>
                        <a:pt x="8227" y="0"/>
                        <a:pt x="7158" y="128"/>
                        <a:pt x="6141" y="370"/>
                      </a:cubicBezTo>
                      <a:cubicBezTo>
                        <a:pt x="4813" y="696"/>
                        <a:pt x="3409" y="1222"/>
                        <a:pt x="2557" y="2350"/>
                      </a:cubicBezTo>
                      <a:cubicBezTo>
                        <a:pt x="2106" y="2926"/>
                        <a:pt x="2006" y="3628"/>
                        <a:pt x="1830" y="4330"/>
                      </a:cubicBezTo>
                      <a:cubicBezTo>
                        <a:pt x="1755" y="4731"/>
                        <a:pt x="1580" y="5082"/>
                        <a:pt x="1329" y="5433"/>
                      </a:cubicBezTo>
                      <a:cubicBezTo>
                        <a:pt x="1104" y="5733"/>
                        <a:pt x="828" y="6009"/>
                        <a:pt x="627" y="6335"/>
                      </a:cubicBezTo>
                      <a:cubicBezTo>
                        <a:pt x="226" y="6886"/>
                        <a:pt x="1" y="7588"/>
                        <a:pt x="377" y="8215"/>
                      </a:cubicBezTo>
                      <a:cubicBezTo>
                        <a:pt x="477" y="8365"/>
                        <a:pt x="602" y="8515"/>
                        <a:pt x="728" y="8616"/>
                      </a:cubicBezTo>
                      <a:cubicBezTo>
                        <a:pt x="953" y="9017"/>
                        <a:pt x="1455" y="9217"/>
                        <a:pt x="1931" y="9267"/>
                      </a:cubicBezTo>
                      <a:cubicBezTo>
                        <a:pt x="2329" y="9324"/>
                        <a:pt x="2733" y="9340"/>
                        <a:pt x="3138" y="9340"/>
                      </a:cubicBezTo>
                      <a:cubicBezTo>
                        <a:pt x="3623" y="9340"/>
                        <a:pt x="4109" y="9317"/>
                        <a:pt x="4587" y="9317"/>
                      </a:cubicBezTo>
                      <a:cubicBezTo>
                        <a:pt x="6317" y="9317"/>
                        <a:pt x="8096" y="9117"/>
                        <a:pt x="9800" y="8816"/>
                      </a:cubicBezTo>
                      <a:cubicBezTo>
                        <a:pt x="11379" y="8565"/>
                        <a:pt x="13034" y="8240"/>
                        <a:pt x="14487" y="7538"/>
                      </a:cubicBezTo>
                      <a:cubicBezTo>
                        <a:pt x="15715" y="6987"/>
                        <a:pt x="17169" y="5934"/>
                        <a:pt x="17269" y="4455"/>
                      </a:cubicBezTo>
                      <a:cubicBezTo>
                        <a:pt x="17319" y="3829"/>
                        <a:pt x="17044" y="3227"/>
                        <a:pt x="16517" y="2876"/>
                      </a:cubicBezTo>
                      <a:cubicBezTo>
                        <a:pt x="16016" y="2525"/>
                        <a:pt x="15389" y="2375"/>
                        <a:pt x="14838" y="2174"/>
                      </a:cubicBezTo>
                      <a:cubicBezTo>
                        <a:pt x="14487" y="2024"/>
                        <a:pt x="14186" y="1849"/>
                        <a:pt x="13911" y="1598"/>
                      </a:cubicBezTo>
                      <a:cubicBezTo>
                        <a:pt x="13635" y="1347"/>
                        <a:pt x="13384" y="1072"/>
                        <a:pt x="13084" y="871"/>
                      </a:cubicBezTo>
                      <a:cubicBezTo>
                        <a:pt x="12482" y="420"/>
                        <a:pt x="11780" y="220"/>
                        <a:pt x="11028" y="119"/>
                      </a:cubicBezTo>
                      <a:cubicBezTo>
                        <a:pt x="10458" y="39"/>
                        <a:pt x="9874" y="0"/>
                        <a:pt x="9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10"/>
                <p:cNvGrpSpPr/>
                <p:nvPr/>
              </p:nvGrpSpPr>
              <p:grpSpPr>
                <a:xfrm>
                  <a:off x="6021603" y="84387"/>
                  <a:ext cx="3373790" cy="5143549"/>
                  <a:chOff x="7040595" y="2720556"/>
                  <a:chExt cx="1293780" cy="1972446"/>
                </a:xfrm>
              </p:grpSpPr>
              <p:sp>
                <p:nvSpPr>
                  <p:cNvPr id="455" name="Google Shape;455;p10"/>
                  <p:cNvSpPr/>
                  <p:nvPr/>
                </p:nvSpPr>
                <p:spPr>
                  <a:xfrm>
                    <a:off x="7040595" y="2925995"/>
                    <a:ext cx="1066062" cy="634984"/>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0"/>
                  <p:cNvSpPr/>
                  <p:nvPr/>
                </p:nvSpPr>
                <p:spPr>
                  <a:xfrm>
                    <a:off x="7231309" y="3333808"/>
                    <a:ext cx="687370" cy="158089"/>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0"/>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0"/>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0"/>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460" name="Google Shape;460;p10"/>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461" name="Google Shape;461;p10"/>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462" name="Google Shape;462;p10"/>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463" name="Google Shape;463;p10"/>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464" name="Google Shape;464;p10"/>
            <p:cNvSpPr/>
            <p:nvPr/>
          </p:nvSpPr>
          <p:spPr>
            <a:xfrm>
              <a:off x="1007725" y="1649075"/>
              <a:ext cx="234600" cy="342025"/>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465" name="Google Shape;465;p10"/>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466" name="Google Shape;466;p10"/>
          <p:cNvGrpSpPr/>
          <p:nvPr/>
        </p:nvGrpSpPr>
        <p:grpSpPr>
          <a:xfrm>
            <a:off x="-1316675" y="4972775"/>
            <a:ext cx="11777241" cy="250425"/>
            <a:chOff x="-1116350" y="4972775"/>
            <a:chExt cx="11777241" cy="250425"/>
          </a:xfrm>
        </p:grpSpPr>
        <p:sp>
          <p:nvSpPr>
            <p:cNvPr id="467" name="Google Shape;467;p10"/>
            <p:cNvSpPr/>
            <p:nvPr/>
          </p:nvSpPr>
          <p:spPr>
            <a:xfrm rot="10800000" flipH="1">
              <a:off x="-111635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0"/>
            <p:cNvSpPr/>
            <p:nvPr/>
          </p:nvSpPr>
          <p:spPr>
            <a:xfrm rot="10800000" flipH="1">
              <a:off x="-5603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0"/>
            <p:cNvSpPr/>
            <p:nvPr/>
          </p:nvSpPr>
          <p:spPr>
            <a:xfrm>
              <a:off x="262650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0"/>
            <p:cNvSpPr/>
            <p:nvPr/>
          </p:nvSpPr>
          <p:spPr>
            <a:xfrm>
              <a:off x="480745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0"/>
            <p:cNvSpPr/>
            <p:nvPr/>
          </p:nvSpPr>
          <p:spPr>
            <a:xfrm>
              <a:off x="56589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10"/>
          <p:cNvGrpSpPr/>
          <p:nvPr/>
        </p:nvGrpSpPr>
        <p:grpSpPr>
          <a:xfrm>
            <a:off x="290880" y="315619"/>
            <a:ext cx="8528335" cy="4141499"/>
            <a:chOff x="290880" y="315619"/>
            <a:chExt cx="8528335" cy="4141499"/>
          </a:xfrm>
        </p:grpSpPr>
        <p:grpSp>
          <p:nvGrpSpPr>
            <p:cNvPr id="473" name="Google Shape;473;p10"/>
            <p:cNvGrpSpPr/>
            <p:nvPr/>
          </p:nvGrpSpPr>
          <p:grpSpPr>
            <a:xfrm>
              <a:off x="2192755" y="315619"/>
              <a:ext cx="6626460" cy="4141499"/>
              <a:chOff x="2192755" y="315619"/>
              <a:chExt cx="6626460" cy="4141499"/>
            </a:xfrm>
          </p:grpSpPr>
          <p:grpSp>
            <p:nvGrpSpPr>
              <p:cNvPr id="474" name="Google Shape;474;p10"/>
              <p:cNvGrpSpPr/>
              <p:nvPr/>
            </p:nvGrpSpPr>
            <p:grpSpPr>
              <a:xfrm>
                <a:off x="3895820" y="1209397"/>
                <a:ext cx="4923395" cy="3247721"/>
                <a:chOff x="4747295" y="2564772"/>
                <a:chExt cx="4923395" cy="3247721"/>
              </a:xfrm>
            </p:grpSpPr>
            <p:sp>
              <p:nvSpPr>
                <p:cNvPr id="475" name="Google Shape;475;p10"/>
                <p:cNvSpPr/>
                <p:nvPr/>
              </p:nvSpPr>
              <p:spPr>
                <a:xfrm rot="7642264" flipH="1">
                  <a:off x="7150233" y="2624911"/>
                  <a:ext cx="204185" cy="106859"/>
                </a:xfrm>
                <a:custGeom>
                  <a:avLst/>
                  <a:gdLst/>
                  <a:ahLst/>
                  <a:cxnLst/>
                  <a:rect l="l" t="t" r="r" b="b"/>
                  <a:pathLst>
                    <a:path w="9020" h="4721" extrusionOk="0">
                      <a:moveTo>
                        <a:pt x="6993" y="1"/>
                      </a:moveTo>
                      <a:cubicBezTo>
                        <a:pt x="5915" y="1"/>
                        <a:pt x="4844" y="250"/>
                        <a:pt x="3856" y="709"/>
                      </a:cubicBezTo>
                      <a:cubicBezTo>
                        <a:pt x="3530" y="859"/>
                        <a:pt x="3230" y="1035"/>
                        <a:pt x="2929" y="1235"/>
                      </a:cubicBezTo>
                      <a:cubicBezTo>
                        <a:pt x="2728" y="1360"/>
                        <a:pt x="2528" y="1511"/>
                        <a:pt x="2352" y="1636"/>
                      </a:cubicBezTo>
                      <a:cubicBezTo>
                        <a:pt x="1425" y="2338"/>
                        <a:pt x="648" y="3215"/>
                        <a:pt x="97" y="4243"/>
                      </a:cubicBezTo>
                      <a:cubicBezTo>
                        <a:pt x="1" y="4435"/>
                        <a:pt x="112" y="4720"/>
                        <a:pt x="343" y="4720"/>
                      </a:cubicBezTo>
                      <a:cubicBezTo>
                        <a:pt x="353" y="4720"/>
                        <a:pt x="363" y="4720"/>
                        <a:pt x="373" y="4719"/>
                      </a:cubicBezTo>
                      <a:cubicBezTo>
                        <a:pt x="1776" y="4644"/>
                        <a:pt x="3205" y="4268"/>
                        <a:pt x="4508" y="3792"/>
                      </a:cubicBezTo>
                      <a:cubicBezTo>
                        <a:pt x="5786" y="3315"/>
                        <a:pt x="7165" y="2739"/>
                        <a:pt x="8267" y="1912"/>
                      </a:cubicBezTo>
                      <a:cubicBezTo>
                        <a:pt x="8668" y="1586"/>
                        <a:pt x="9019" y="1060"/>
                        <a:pt x="8693" y="558"/>
                      </a:cubicBezTo>
                      <a:cubicBezTo>
                        <a:pt x="8393" y="82"/>
                        <a:pt x="7766" y="32"/>
                        <a:pt x="7290" y="7"/>
                      </a:cubicBezTo>
                      <a:cubicBezTo>
                        <a:pt x="7191" y="3"/>
                        <a:pt x="7092" y="1"/>
                        <a:pt x="6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0"/>
                <p:cNvSpPr/>
                <p:nvPr/>
              </p:nvSpPr>
              <p:spPr>
                <a:xfrm flipH="1">
                  <a:off x="9598625" y="3855236"/>
                  <a:ext cx="72065" cy="143782"/>
                </a:xfrm>
                <a:custGeom>
                  <a:avLst/>
                  <a:gdLst/>
                  <a:ahLst/>
                  <a:cxnLst/>
                  <a:rect l="l" t="t" r="r" b="b"/>
                  <a:pathLst>
                    <a:path w="2683" h="5353" extrusionOk="0">
                      <a:moveTo>
                        <a:pt x="2271" y="1"/>
                      </a:moveTo>
                      <a:cubicBezTo>
                        <a:pt x="2231" y="1"/>
                        <a:pt x="2191" y="14"/>
                        <a:pt x="2156" y="43"/>
                      </a:cubicBezTo>
                      <a:cubicBezTo>
                        <a:pt x="1203" y="770"/>
                        <a:pt x="502" y="1873"/>
                        <a:pt x="301" y="3051"/>
                      </a:cubicBezTo>
                      <a:cubicBezTo>
                        <a:pt x="76" y="3727"/>
                        <a:pt x="0" y="4404"/>
                        <a:pt x="0" y="5081"/>
                      </a:cubicBezTo>
                      <a:cubicBezTo>
                        <a:pt x="0" y="5230"/>
                        <a:pt x="126" y="5352"/>
                        <a:pt x="252" y="5352"/>
                      </a:cubicBezTo>
                      <a:cubicBezTo>
                        <a:pt x="295" y="5352"/>
                        <a:pt x="338" y="5338"/>
                        <a:pt x="376" y="5306"/>
                      </a:cubicBezTo>
                      <a:cubicBezTo>
                        <a:pt x="1880" y="4179"/>
                        <a:pt x="2682" y="2123"/>
                        <a:pt x="2532" y="269"/>
                      </a:cubicBezTo>
                      <a:cubicBezTo>
                        <a:pt x="2532" y="135"/>
                        <a:pt x="2400" y="1"/>
                        <a:pt x="2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0"/>
                <p:cNvSpPr/>
                <p:nvPr/>
              </p:nvSpPr>
              <p:spPr>
                <a:xfrm flipH="1">
                  <a:off x="9327433" y="5549232"/>
                  <a:ext cx="78780" cy="119554"/>
                </a:xfrm>
                <a:custGeom>
                  <a:avLst/>
                  <a:gdLst/>
                  <a:ahLst/>
                  <a:cxnLst/>
                  <a:rect l="l" t="t" r="r" b="b"/>
                  <a:pathLst>
                    <a:path w="2933" h="4451" extrusionOk="0">
                      <a:moveTo>
                        <a:pt x="421" y="1"/>
                      </a:moveTo>
                      <a:cubicBezTo>
                        <a:pt x="319" y="1"/>
                        <a:pt x="218" y="57"/>
                        <a:pt x="201" y="160"/>
                      </a:cubicBezTo>
                      <a:cubicBezTo>
                        <a:pt x="0" y="1439"/>
                        <a:pt x="501" y="2867"/>
                        <a:pt x="1554" y="3669"/>
                      </a:cubicBezTo>
                      <a:cubicBezTo>
                        <a:pt x="1830" y="3970"/>
                        <a:pt x="2181" y="4246"/>
                        <a:pt x="2582" y="4421"/>
                      </a:cubicBezTo>
                      <a:cubicBezTo>
                        <a:pt x="2621" y="4441"/>
                        <a:pt x="2662" y="4450"/>
                        <a:pt x="2701" y="4450"/>
                      </a:cubicBezTo>
                      <a:cubicBezTo>
                        <a:pt x="2812" y="4450"/>
                        <a:pt x="2907" y="4375"/>
                        <a:pt x="2907" y="4246"/>
                      </a:cubicBezTo>
                      <a:cubicBezTo>
                        <a:pt x="2933" y="2541"/>
                        <a:pt x="2005" y="887"/>
                        <a:pt x="552" y="35"/>
                      </a:cubicBezTo>
                      <a:cubicBezTo>
                        <a:pt x="513" y="12"/>
                        <a:pt x="467"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0"/>
                <p:cNvSpPr/>
                <p:nvPr/>
              </p:nvSpPr>
              <p:spPr>
                <a:xfrm rot="5592085" flipH="1">
                  <a:off x="4785052" y="5700613"/>
                  <a:ext cx="72064" cy="143778"/>
                </a:xfrm>
                <a:custGeom>
                  <a:avLst/>
                  <a:gdLst/>
                  <a:ahLst/>
                  <a:cxnLst/>
                  <a:rect l="l" t="t" r="r" b="b"/>
                  <a:pathLst>
                    <a:path w="2683" h="5353" extrusionOk="0">
                      <a:moveTo>
                        <a:pt x="2271" y="1"/>
                      </a:moveTo>
                      <a:cubicBezTo>
                        <a:pt x="2231" y="1"/>
                        <a:pt x="2191" y="14"/>
                        <a:pt x="2156" y="43"/>
                      </a:cubicBezTo>
                      <a:cubicBezTo>
                        <a:pt x="1203" y="770"/>
                        <a:pt x="502" y="1873"/>
                        <a:pt x="301" y="3051"/>
                      </a:cubicBezTo>
                      <a:cubicBezTo>
                        <a:pt x="76" y="3727"/>
                        <a:pt x="0" y="4404"/>
                        <a:pt x="0" y="5081"/>
                      </a:cubicBezTo>
                      <a:cubicBezTo>
                        <a:pt x="0" y="5230"/>
                        <a:pt x="126" y="5352"/>
                        <a:pt x="252" y="5352"/>
                      </a:cubicBezTo>
                      <a:cubicBezTo>
                        <a:pt x="295" y="5352"/>
                        <a:pt x="338" y="5338"/>
                        <a:pt x="376" y="5306"/>
                      </a:cubicBezTo>
                      <a:cubicBezTo>
                        <a:pt x="1880" y="4179"/>
                        <a:pt x="2682" y="2123"/>
                        <a:pt x="2532" y="269"/>
                      </a:cubicBezTo>
                      <a:cubicBezTo>
                        <a:pt x="2532" y="135"/>
                        <a:pt x="2400" y="1"/>
                        <a:pt x="2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10"/>
              <p:cNvSpPr/>
              <p:nvPr/>
            </p:nvSpPr>
            <p:spPr>
              <a:xfrm rot="1191017" flipH="1">
                <a:off x="2216141" y="342290"/>
                <a:ext cx="186911" cy="170448"/>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 name="Google Shape;480;p10"/>
            <p:cNvSpPr/>
            <p:nvPr/>
          </p:nvSpPr>
          <p:spPr>
            <a:xfrm rot="1191017" flipH="1">
              <a:off x="314266" y="3121965"/>
              <a:ext cx="186911" cy="170448"/>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0"/>
            <p:cNvSpPr/>
            <p:nvPr/>
          </p:nvSpPr>
          <p:spPr>
            <a:xfrm flipH="1">
              <a:off x="8675087" y="805861"/>
              <a:ext cx="72065" cy="143782"/>
            </a:xfrm>
            <a:custGeom>
              <a:avLst/>
              <a:gdLst/>
              <a:ahLst/>
              <a:cxnLst/>
              <a:rect l="l" t="t" r="r" b="b"/>
              <a:pathLst>
                <a:path w="2683" h="5353" extrusionOk="0">
                  <a:moveTo>
                    <a:pt x="2271" y="1"/>
                  </a:moveTo>
                  <a:cubicBezTo>
                    <a:pt x="2231" y="1"/>
                    <a:pt x="2191" y="14"/>
                    <a:pt x="2156" y="43"/>
                  </a:cubicBezTo>
                  <a:cubicBezTo>
                    <a:pt x="1203" y="770"/>
                    <a:pt x="502" y="1873"/>
                    <a:pt x="301" y="3051"/>
                  </a:cubicBezTo>
                  <a:cubicBezTo>
                    <a:pt x="76" y="3727"/>
                    <a:pt x="0" y="4404"/>
                    <a:pt x="0" y="5081"/>
                  </a:cubicBezTo>
                  <a:cubicBezTo>
                    <a:pt x="0" y="5230"/>
                    <a:pt x="126" y="5352"/>
                    <a:pt x="252" y="5352"/>
                  </a:cubicBezTo>
                  <a:cubicBezTo>
                    <a:pt x="295" y="5352"/>
                    <a:pt x="338" y="5338"/>
                    <a:pt x="376" y="5306"/>
                  </a:cubicBezTo>
                  <a:cubicBezTo>
                    <a:pt x="1880" y="4179"/>
                    <a:pt x="2682" y="2123"/>
                    <a:pt x="2532" y="269"/>
                  </a:cubicBezTo>
                  <a:cubicBezTo>
                    <a:pt x="2532" y="135"/>
                    <a:pt x="2400" y="1"/>
                    <a:pt x="2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2"/>
        <p:cNvGrpSpPr/>
        <p:nvPr/>
      </p:nvGrpSpPr>
      <p:grpSpPr>
        <a:xfrm>
          <a:off x="0" y="0"/>
          <a:ext cx="0" cy="0"/>
          <a:chOff x="0" y="0"/>
          <a:chExt cx="0" cy="0"/>
        </a:xfrm>
      </p:grpSpPr>
      <p:grpSp>
        <p:nvGrpSpPr>
          <p:cNvPr id="483" name="Google Shape;483;p11"/>
          <p:cNvGrpSpPr/>
          <p:nvPr/>
        </p:nvGrpSpPr>
        <p:grpSpPr>
          <a:xfrm>
            <a:off x="7062530" y="-289732"/>
            <a:ext cx="3373790" cy="5517730"/>
            <a:chOff x="6809778" y="-289732"/>
            <a:chExt cx="3373790" cy="5517730"/>
          </a:xfrm>
        </p:grpSpPr>
        <p:grpSp>
          <p:nvGrpSpPr>
            <p:cNvPr id="484" name="Google Shape;484;p11"/>
            <p:cNvGrpSpPr/>
            <p:nvPr/>
          </p:nvGrpSpPr>
          <p:grpSpPr>
            <a:xfrm>
              <a:off x="6809778" y="-289732"/>
              <a:ext cx="3373790" cy="5517730"/>
              <a:chOff x="6809778" y="-289732"/>
              <a:chExt cx="3373790" cy="5517730"/>
            </a:xfrm>
          </p:grpSpPr>
          <p:grpSp>
            <p:nvGrpSpPr>
              <p:cNvPr id="485" name="Google Shape;485;p11"/>
              <p:cNvGrpSpPr/>
              <p:nvPr/>
            </p:nvGrpSpPr>
            <p:grpSpPr>
              <a:xfrm>
                <a:off x="6809778" y="-289732"/>
                <a:ext cx="3373790" cy="5517730"/>
                <a:chOff x="-1419722" y="-275482"/>
                <a:chExt cx="3373790" cy="5517730"/>
              </a:xfrm>
            </p:grpSpPr>
            <p:grpSp>
              <p:nvGrpSpPr>
                <p:cNvPr id="486" name="Google Shape;486;p11"/>
                <p:cNvGrpSpPr/>
                <p:nvPr/>
              </p:nvGrpSpPr>
              <p:grpSpPr>
                <a:xfrm>
                  <a:off x="-1419722" y="-275482"/>
                  <a:ext cx="3373790" cy="5517730"/>
                  <a:chOff x="-1419722" y="-275482"/>
                  <a:chExt cx="3373790" cy="5517730"/>
                </a:xfrm>
              </p:grpSpPr>
              <p:grpSp>
                <p:nvGrpSpPr>
                  <p:cNvPr id="487" name="Google Shape;487;p11"/>
                  <p:cNvGrpSpPr/>
                  <p:nvPr/>
                </p:nvGrpSpPr>
                <p:grpSpPr>
                  <a:xfrm>
                    <a:off x="-1419722" y="-275482"/>
                    <a:ext cx="3373790" cy="5517730"/>
                    <a:chOff x="6021603" y="-289795"/>
                    <a:chExt cx="3373790" cy="5517730"/>
                  </a:xfrm>
                </p:grpSpPr>
                <p:sp>
                  <p:nvSpPr>
                    <p:cNvPr id="488" name="Google Shape;488;p11"/>
                    <p:cNvSpPr/>
                    <p:nvPr/>
                  </p:nvSpPr>
                  <p:spPr>
                    <a:xfrm>
                      <a:off x="6315683" y="-289795"/>
                      <a:ext cx="2446580" cy="1319345"/>
                    </a:xfrm>
                    <a:custGeom>
                      <a:avLst/>
                      <a:gdLst/>
                      <a:ahLst/>
                      <a:cxnLst/>
                      <a:rect l="l" t="t" r="r" b="b"/>
                      <a:pathLst>
                        <a:path w="17320" h="9340" extrusionOk="0">
                          <a:moveTo>
                            <a:pt x="9288" y="0"/>
                          </a:moveTo>
                          <a:cubicBezTo>
                            <a:pt x="8227" y="0"/>
                            <a:pt x="7158" y="128"/>
                            <a:pt x="6141" y="370"/>
                          </a:cubicBezTo>
                          <a:cubicBezTo>
                            <a:pt x="4813" y="696"/>
                            <a:pt x="3409" y="1222"/>
                            <a:pt x="2557" y="2350"/>
                          </a:cubicBezTo>
                          <a:cubicBezTo>
                            <a:pt x="2106" y="2926"/>
                            <a:pt x="2006" y="3628"/>
                            <a:pt x="1830" y="4330"/>
                          </a:cubicBezTo>
                          <a:cubicBezTo>
                            <a:pt x="1755" y="4731"/>
                            <a:pt x="1580" y="5082"/>
                            <a:pt x="1329" y="5433"/>
                          </a:cubicBezTo>
                          <a:cubicBezTo>
                            <a:pt x="1104" y="5733"/>
                            <a:pt x="828" y="6009"/>
                            <a:pt x="627" y="6335"/>
                          </a:cubicBezTo>
                          <a:cubicBezTo>
                            <a:pt x="226" y="6886"/>
                            <a:pt x="1" y="7588"/>
                            <a:pt x="377" y="8215"/>
                          </a:cubicBezTo>
                          <a:cubicBezTo>
                            <a:pt x="477" y="8365"/>
                            <a:pt x="602" y="8515"/>
                            <a:pt x="728" y="8616"/>
                          </a:cubicBezTo>
                          <a:cubicBezTo>
                            <a:pt x="953" y="9017"/>
                            <a:pt x="1455" y="9217"/>
                            <a:pt x="1931" y="9267"/>
                          </a:cubicBezTo>
                          <a:cubicBezTo>
                            <a:pt x="2329" y="9324"/>
                            <a:pt x="2733" y="9340"/>
                            <a:pt x="3138" y="9340"/>
                          </a:cubicBezTo>
                          <a:cubicBezTo>
                            <a:pt x="3623" y="9340"/>
                            <a:pt x="4109" y="9317"/>
                            <a:pt x="4587" y="9317"/>
                          </a:cubicBezTo>
                          <a:cubicBezTo>
                            <a:pt x="6317" y="9317"/>
                            <a:pt x="8096" y="9117"/>
                            <a:pt x="9800" y="8816"/>
                          </a:cubicBezTo>
                          <a:cubicBezTo>
                            <a:pt x="11379" y="8565"/>
                            <a:pt x="13034" y="8240"/>
                            <a:pt x="14487" y="7538"/>
                          </a:cubicBezTo>
                          <a:cubicBezTo>
                            <a:pt x="15715" y="6987"/>
                            <a:pt x="17169" y="5934"/>
                            <a:pt x="17269" y="4455"/>
                          </a:cubicBezTo>
                          <a:cubicBezTo>
                            <a:pt x="17319" y="3829"/>
                            <a:pt x="17044" y="3227"/>
                            <a:pt x="16517" y="2876"/>
                          </a:cubicBezTo>
                          <a:cubicBezTo>
                            <a:pt x="16016" y="2525"/>
                            <a:pt x="15389" y="2375"/>
                            <a:pt x="14838" y="2174"/>
                          </a:cubicBezTo>
                          <a:cubicBezTo>
                            <a:pt x="14487" y="2024"/>
                            <a:pt x="14186" y="1849"/>
                            <a:pt x="13911" y="1598"/>
                          </a:cubicBezTo>
                          <a:cubicBezTo>
                            <a:pt x="13635" y="1347"/>
                            <a:pt x="13384" y="1072"/>
                            <a:pt x="13084" y="871"/>
                          </a:cubicBezTo>
                          <a:cubicBezTo>
                            <a:pt x="12482" y="420"/>
                            <a:pt x="11780" y="220"/>
                            <a:pt x="11028" y="119"/>
                          </a:cubicBezTo>
                          <a:cubicBezTo>
                            <a:pt x="10458" y="39"/>
                            <a:pt x="9874" y="0"/>
                            <a:pt x="9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11"/>
                    <p:cNvGrpSpPr/>
                    <p:nvPr/>
                  </p:nvGrpSpPr>
                  <p:grpSpPr>
                    <a:xfrm>
                      <a:off x="6021603" y="84387"/>
                      <a:ext cx="3373790" cy="5143549"/>
                      <a:chOff x="7040595" y="2720556"/>
                      <a:chExt cx="1293780" cy="1972446"/>
                    </a:xfrm>
                  </p:grpSpPr>
                  <p:sp>
                    <p:nvSpPr>
                      <p:cNvPr id="490" name="Google Shape;490;p11"/>
                      <p:cNvSpPr/>
                      <p:nvPr/>
                    </p:nvSpPr>
                    <p:spPr>
                      <a:xfrm>
                        <a:off x="7040595" y="2925995"/>
                        <a:ext cx="1066062" cy="634984"/>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7231309" y="3333808"/>
                        <a:ext cx="687370" cy="158089"/>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495" name="Google Shape;495;p11"/>
                  <p:cNvCxnSpPr/>
                  <p:nvPr/>
                </p:nvCxnSpPr>
                <p:spPr>
                  <a:xfrm>
                    <a:off x="143175" y="3830225"/>
                    <a:ext cx="9000" cy="583200"/>
                  </a:xfrm>
                  <a:prstGeom prst="straightConnector1">
                    <a:avLst/>
                  </a:prstGeom>
                  <a:noFill/>
                  <a:ln w="9525" cap="flat" cmpd="sng">
                    <a:solidFill>
                      <a:schemeClr val="dk1"/>
                    </a:solidFill>
                    <a:prstDash val="solid"/>
                    <a:round/>
                    <a:headEnd type="none" w="med" len="med"/>
                    <a:tailEnd type="none" w="med" len="med"/>
                  </a:ln>
                </p:spPr>
              </p:cxnSp>
            </p:grpSp>
            <p:cxnSp>
              <p:nvCxnSpPr>
                <p:cNvPr id="496" name="Google Shape;496;p11"/>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497" name="Google Shape;497;p11"/>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498" name="Google Shape;498;p11"/>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499" name="Google Shape;499;p11"/>
                <p:cNvSpPr/>
                <p:nvPr/>
              </p:nvSpPr>
              <p:spPr>
                <a:xfrm>
                  <a:off x="1007725" y="1649075"/>
                  <a:ext cx="234600" cy="342025"/>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500" name="Google Shape;500;p11"/>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sp>
            <p:nvSpPr>
              <p:cNvPr id="501" name="Google Shape;501;p11"/>
              <p:cNvSpPr/>
              <p:nvPr/>
            </p:nvSpPr>
            <p:spPr>
              <a:xfrm>
                <a:off x="6933850" y="1350275"/>
                <a:ext cx="376250" cy="322875"/>
              </a:xfrm>
              <a:custGeom>
                <a:avLst/>
                <a:gdLst/>
                <a:ahLst/>
                <a:cxnLst/>
                <a:rect l="l" t="t" r="r" b="b"/>
                <a:pathLst>
                  <a:path w="15050" h="12915" extrusionOk="0">
                    <a:moveTo>
                      <a:pt x="15050" y="0"/>
                    </a:moveTo>
                    <a:cubicBezTo>
                      <a:pt x="14000" y="747"/>
                      <a:pt x="10691" y="3078"/>
                      <a:pt x="8752" y="4483"/>
                    </a:cubicBezTo>
                    <a:cubicBezTo>
                      <a:pt x="6813" y="5888"/>
                      <a:pt x="4678" y="7383"/>
                      <a:pt x="3415" y="8432"/>
                    </a:cubicBezTo>
                    <a:cubicBezTo>
                      <a:pt x="2152" y="9482"/>
                      <a:pt x="1743" y="10033"/>
                      <a:pt x="1174" y="10780"/>
                    </a:cubicBezTo>
                    <a:cubicBezTo>
                      <a:pt x="605" y="11527"/>
                      <a:pt x="196" y="12559"/>
                      <a:pt x="0" y="12915"/>
                    </a:cubicBezTo>
                  </a:path>
                </a:pathLst>
              </a:custGeom>
              <a:noFill/>
              <a:ln w="9525" cap="rnd" cmpd="sng">
                <a:solidFill>
                  <a:schemeClr val="dk1"/>
                </a:solidFill>
                <a:prstDash val="solid"/>
                <a:round/>
                <a:headEnd type="none" w="med" len="med"/>
                <a:tailEnd type="none" w="med" len="med"/>
              </a:ln>
            </p:spPr>
          </p:sp>
        </p:grpSp>
        <p:sp>
          <p:nvSpPr>
            <p:cNvPr id="502" name="Google Shape;502;p11"/>
            <p:cNvSpPr/>
            <p:nvPr/>
          </p:nvSpPr>
          <p:spPr>
            <a:xfrm>
              <a:off x="7468900" y="-88500"/>
              <a:ext cx="267425" cy="296775"/>
            </a:xfrm>
            <a:custGeom>
              <a:avLst/>
              <a:gdLst/>
              <a:ahLst/>
              <a:cxnLst/>
              <a:rect l="l" t="t" r="r" b="b"/>
              <a:pathLst>
                <a:path w="10697" h="11871" extrusionOk="0">
                  <a:moveTo>
                    <a:pt x="0" y="11871"/>
                  </a:moveTo>
                  <a:cubicBezTo>
                    <a:pt x="723" y="10670"/>
                    <a:pt x="2554" y="6642"/>
                    <a:pt x="4337" y="4663"/>
                  </a:cubicBezTo>
                  <a:cubicBezTo>
                    <a:pt x="6120" y="2685"/>
                    <a:pt x="9637" y="777"/>
                    <a:pt x="10697" y="0"/>
                  </a:cubicBezTo>
                </a:path>
              </a:pathLst>
            </a:custGeom>
            <a:noFill/>
            <a:ln w="9525" cap="rnd" cmpd="sng">
              <a:solidFill>
                <a:schemeClr val="dk1"/>
              </a:solidFill>
              <a:prstDash val="solid"/>
              <a:round/>
              <a:headEnd type="none" w="med" len="med"/>
              <a:tailEnd type="none" w="med" len="med"/>
            </a:ln>
          </p:spPr>
        </p:sp>
      </p:grpSp>
      <p:grpSp>
        <p:nvGrpSpPr>
          <p:cNvPr id="503" name="Google Shape;503;p11"/>
          <p:cNvGrpSpPr/>
          <p:nvPr/>
        </p:nvGrpSpPr>
        <p:grpSpPr>
          <a:xfrm>
            <a:off x="-1292320" y="-435595"/>
            <a:ext cx="3373790" cy="5517730"/>
            <a:chOff x="-1419722" y="-275482"/>
            <a:chExt cx="3373790" cy="5517730"/>
          </a:xfrm>
        </p:grpSpPr>
        <p:grpSp>
          <p:nvGrpSpPr>
            <p:cNvPr id="504" name="Google Shape;504;p11"/>
            <p:cNvGrpSpPr/>
            <p:nvPr/>
          </p:nvGrpSpPr>
          <p:grpSpPr>
            <a:xfrm>
              <a:off x="-1419722" y="-275482"/>
              <a:ext cx="3373790" cy="5517730"/>
              <a:chOff x="-1419722" y="-275482"/>
              <a:chExt cx="3373790" cy="5517730"/>
            </a:xfrm>
          </p:grpSpPr>
          <p:grpSp>
            <p:nvGrpSpPr>
              <p:cNvPr id="505" name="Google Shape;505;p11"/>
              <p:cNvGrpSpPr/>
              <p:nvPr/>
            </p:nvGrpSpPr>
            <p:grpSpPr>
              <a:xfrm>
                <a:off x="-1419722" y="-275482"/>
                <a:ext cx="3373790" cy="5517730"/>
                <a:chOff x="6021603" y="-289795"/>
                <a:chExt cx="3373790" cy="5517730"/>
              </a:xfrm>
            </p:grpSpPr>
            <p:sp>
              <p:nvSpPr>
                <p:cNvPr id="506" name="Google Shape;506;p11"/>
                <p:cNvSpPr/>
                <p:nvPr/>
              </p:nvSpPr>
              <p:spPr>
                <a:xfrm>
                  <a:off x="6315683" y="-289795"/>
                  <a:ext cx="2446580" cy="1319345"/>
                </a:xfrm>
                <a:custGeom>
                  <a:avLst/>
                  <a:gdLst/>
                  <a:ahLst/>
                  <a:cxnLst/>
                  <a:rect l="l" t="t" r="r" b="b"/>
                  <a:pathLst>
                    <a:path w="17320" h="9340" extrusionOk="0">
                      <a:moveTo>
                        <a:pt x="9288" y="0"/>
                      </a:moveTo>
                      <a:cubicBezTo>
                        <a:pt x="8227" y="0"/>
                        <a:pt x="7158" y="128"/>
                        <a:pt x="6141" y="370"/>
                      </a:cubicBezTo>
                      <a:cubicBezTo>
                        <a:pt x="4813" y="696"/>
                        <a:pt x="3409" y="1222"/>
                        <a:pt x="2557" y="2350"/>
                      </a:cubicBezTo>
                      <a:cubicBezTo>
                        <a:pt x="2106" y="2926"/>
                        <a:pt x="2006" y="3628"/>
                        <a:pt x="1830" y="4330"/>
                      </a:cubicBezTo>
                      <a:cubicBezTo>
                        <a:pt x="1755" y="4731"/>
                        <a:pt x="1580" y="5082"/>
                        <a:pt x="1329" y="5433"/>
                      </a:cubicBezTo>
                      <a:cubicBezTo>
                        <a:pt x="1104" y="5733"/>
                        <a:pt x="828" y="6009"/>
                        <a:pt x="627" y="6335"/>
                      </a:cubicBezTo>
                      <a:cubicBezTo>
                        <a:pt x="226" y="6886"/>
                        <a:pt x="1" y="7588"/>
                        <a:pt x="377" y="8215"/>
                      </a:cubicBezTo>
                      <a:cubicBezTo>
                        <a:pt x="477" y="8365"/>
                        <a:pt x="602" y="8515"/>
                        <a:pt x="728" y="8616"/>
                      </a:cubicBezTo>
                      <a:cubicBezTo>
                        <a:pt x="953" y="9017"/>
                        <a:pt x="1455" y="9217"/>
                        <a:pt x="1931" y="9267"/>
                      </a:cubicBezTo>
                      <a:cubicBezTo>
                        <a:pt x="2329" y="9324"/>
                        <a:pt x="2733" y="9340"/>
                        <a:pt x="3138" y="9340"/>
                      </a:cubicBezTo>
                      <a:cubicBezTo>
                        <a:pt x="3623" y="9340"/>
                        <a:pt x="4109" y="9317"/>
                        <a:pt x="4587" y="9317"/>
                      </a:cubicBezTo>
                      <a:cubicBezTo>
                        <a:pt x="6317" y="9317"/>
                        <a:pt x="8096" y="9117"/>
                        <a:pt x="9800" y="8816"/>
                      </a:cubicBezTo>
                      <a:cubicBezTo>
                        <a:pt x="11379" y="8565"/>
                        <a:pt x="13034" y="8240"/>
                        <a:pt x="14487" y="7538"/>
                      </a:cubicBezTo>
                      <a:cubicBezTo>
                        <a:pt x="15715" y="6987"/>
                        <a:pt x="17169" y="5934"/>
                        <a:pt x="17269" y="4455"/>
                      </a:cubicBezTo>
                      <a:cubicBezTo>
                        <a:pt x="17319" y="3829"/>
                        <a:pt x="17044" y="3227"/>
                        <a:pt x="16517" y="2876"/>
                      </a:cubicBezTo>
                      <a:cubicBezTo>
                        <a:pt x="16016" y="2525"/>
                        <a:pt x="15389" y="2375"/>
                        <a:pt x="14838" y="2174"/>
                      </a:cubicBezTo>
                      <a:cubicBezTo>
                        <a:pt x="14487" y="2024"/>
                        <a:pt x="14186" y="1849"/>
                        <a:pt x="13911" y="1598"/>
                      </a:cubicBezTo>
                      <a:cubicBezTo>
                        <a:pt x="13635" y="1347"/>
                        <a:pt x="13384" y="1072"/>
                        <a:pt x="13084" y="871"/>
                      </a:cubicBezTo>
                      <a:cubicBezTo>
                        <a:pt x="12482" y="420"/>
                        <a:pt x="11780" y="220"/>
                        <a:pt x="11028" y="119"/>
                      </a:cubicBezTo>
                      <a:cubicBezTo>
                        <a:pt x="10458" y="39"/>
                        <a:pt x="9874" y="0"/>
                        <a:pt x="9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7" name="Google Shape;507;p11"/>
                <p:cNvGrpSpPr/>
                <p:nvPr/>
              </p:nvGrpSpPr>
              <p:grpSpPr>
                <a:xfrm>
                  <a:off x="6021603" y="84387"/>
                  <a:ext cx="3373790" cy="5143549"/>
                  <a:chOff x="7040595" y="2720556"/>
                  <a:chExt cx="1293780" cy="1972446"/>
                </a:xfrm>
              </p:grpSpPr>
              <p:sp>
                <p:nvSpPr>
                  <p:cNvPr id="508" name="Google Shape;508;p11"/>
                  <p:cNvSpPr/>
                  <p:nvPr/>
                </p:nvSpPr>
                <p:spPr>
                  <a:xfrm>
                    <a:off x="7040595" y="2925995"/>
                    <a:ext cx="1066062" cy="634984"/>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7231309" y="3333808"/>
                    <a:ext cx="687370" cy="158089"/>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1"/>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1"/>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513" name="Google Shape;513;p11"/>
              <p:cNvCxnSpPr/>
              <p:nvPr/>
            </p:nvCxnSpPr>
            <p:spPr>
              <a:xfrm>
                <a:off x="143175" y="3830225"/>
                <a:ext cx="9000" cy="583200"/>
              </a:xfrm>
              <a:prstGeom prst="straightConnector1">
                <a:avLst/>
              </a:prstGeom>
              <a:noFill/>
              <a:ln w="9525" cap="rnd" cmpd="sng">
                <a:solidFill>
                  <a:schemeClr val="dk1"/>
                </a:solidFill>
                <a:prstDash val="solid"/>
                <a:round/>
                <a:headEnd type="none" w="med" len="med"/>
                <a:tailEnd type="none" w="med" len="med"/>
              </a:ln>
            </p:spPr>
          </p:cxnSp>
        </p:grpSp>
        <p:cxnSp>
          <p:nvCxnSpPr>
            <p:cNvPr id="514" name="Google Shape;514;p11"/>
            <p:cNvCxnSpPr/>
            <p:nvPr/>
          </p:nvCxnSpPr>
          <p:spPr>
            <a:xfrm flipH="1">
              <a:off x="514375" y="1254300"/>
              <a:ext cx="31800" cy="287100"/>
            </a:xfrm>
            <a:prstGeom prst="straightConnector1">
              <a:avLst/>
            </a:prstGeom>
            <a:noFill/>
            <a:ln w="9525" cap="rnd" cmpd="sng">
              <a:solidFill>
                <a:schemeClr val="dk1"/>
              </a:solidFill>
              <a:prstDash val="solid"/>
              <a:round/>
              <a:headEnd type="none" w="med" len="med"/>
              <a:tailEnd type="none" w="med" len="med"/>
            </a:ln>
          </p:spPr>
        </p:cxnSp>
        <p:sp>
          <p:nvSpPr>
            <p:cNvPr id="515" name="Google Shape;515;p11"/>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516" name="Google Shape;516;p11"/>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rnd" cmpd="sng">
              <a:solidFill>
                <a:schemeClr val="dk1"/>
              </a:solidFill>
              <a:prstDash val="solid"/>
              <a:round/>
              <a:headEnd type="none" w="med" len="med"/>
              <a:tailEnd type="none" w="med" len="med"/>
            </a:ln>
          </p:spPr>
        </p:sp>
        <p:sp>
          <p:nvSpPr>
            <p:cNvPr id="517" name="Google Shape;517;p11"/>
            <p:cNvSpPr/>
            <p:nvPr/>
          </p:nvSpPr>
          <p:spPr>
            <a:xfrm>
              <a:off x="1007725" y="1649075"/>
              <a:ext cx="234600" cy="342025"/>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518" name="Google Shape;518;p11"/>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519" name="Google Shape;519;p11"/>
          <p:cNvGrpSpPr/>
          <p:nvPr/>
        </p:nvGrpSpPr>
        <p:grpSpPr>
          <a:xfrm>
            <a:off x="-1316675" y="4972775"/>
            <a:ext cx="11777241" cy="250425"/>
            <a:chOff x="-1116350" y="4972775"/>
            <a:chExt cx="11777241" cy="250425"/>
          </a:xfrm>
        </p:grpSpPr>
        <p:sp>
          <p:nvSpPr>
            <p:cNvPr id="520" name="Google Shape;520;p11"/>
            <p:cNvSpPr/>
            <p:nvPr/>
          </p:nvSpPr>
          <p:spPr>
            <a:xfrm rot="10800000" flipH="1">
              <a:off x="-111635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1"/>
            <p:cNvSpPr/>
            <p:nvPr/>
          </p:nvSpPr>
          <p:spPr>
            <a:xfrm rot="10800000" flipH="1">
              <a:off x="-5603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1"/>
            <p:cNvSpPr/>
            <p:nvPr/>
          </p:nvSpPr>
          <p:spPr>
            <a:xfrm>
              <a:off x="262650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1"/>
            <p:cNvSpPr/>
            <p:nvPr/>
          </p:nvSpPr>
          <p:spPr>
            <a:xfrm>
              <a:off x="4807450" y="499442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1"/>
            <p:cNvSpPr/>
            <p:nvPr/>
          </p:nvSpPr>
          <p:spPr>
            <a:xfrm>
              <a:off x="5658900" y="4972775"/>
              <a:ext cx="5001991" cy="228775"/>
            </a:xfrm>
            <a:custGeom>
              <a:avLst/>
              <a:gdLst/>
              <a:ahLst/>
              <a:cxnLst/>
              <a:rect l="l" t="t" r="r" b="b"/>
              <a:pathLst>
                <a:path w="94964" h="5139" extrusionOk="0">
                  <a:moveTo>
                    <a:pt x="87219" y="1"/>
                  </a:moveTo>
                  <a:cubicBezTo>
                    <a:pt x="85991" y="1"/>
                    <a:pt x="77018" y="201"/>
                    <a:pt x="73835" y="201"/>
                  </a:cubicBezTo>
                  <a:cubicBezTo>
                    <a:pt x="71696" y="201"/>
                    <a:pt x="63788" y="190"/>
                    <a:pt x="57929" y="190"/>
                  </a:cubicBezTo>
                  <a:cubicBezTo>
                    <a:pt x="54999" y="190"/>
                    <a:pt x="52582" y="193"/>
                    <a:pt x="51655" y="201"/>
                  </a:cubicBezTo>
                  <a:cubicBezTo>
                    <a:pt x="48847" y="226"/>
                    <a:pt x="22381" y="702"/>
                    <a:pt x="20527" y="702"/>
                  </a:cubicBezTo>
                  <a:cubicBezTo>
                    <a:pt x="19820" y="702"/>
                    <a:pt x="16989" y="688"/>
                    <a:pt x="13693" y="688"/>
                  </a:cubicBezTo>
                  <a:cubicBezTo>
                    <a:pt x="8337" y="688"/>
                    <a:pt x="1751" y="726"/>
                    <a:pt x="1053" y="928"/>
                  </a:cubicBezTo>
                  <a:cubicBezTo>
                    <a:pt x="476" y="1078"/>
                    <a:pt x="0" y="1855"/>
                    <a:pt x="1053" y="1855"/>
                  </a:cubicBezTo>
                  <a:cubicBezTo>
                    <a:pt x="2080" y="1855"/>
                    <a:pt x="15890" y="2457"/>
                    <a:pt x="17544" y="2457"/>
                  </a:cubicBezTo>
                  <a:cubicBezTo>
                    <a:pt x="19198" y="2457"/>
                    <a:pt x="21354" y="2557"/>
                    <a:pt x="20727" y="2983"/>
                  </a:cubicBezTo>
                  <a:cubicBezTo>
                    <a:pt x="20126" y="3384"/>
                    <a:pt x="19298" y="3384"/>
                    <a:pt x="17344" y="3810"/>
                  </a:cubicBezTo>
                  <a:cubicBezTo>
                    <a:pt x="15364" y="4211"/>
                    <a:pt x="14035" y="4311"/>
                    <a:pt x="14136" y="4637"/>
                  </a:cubicBezTo>
                  <a:cubicBezTo>
                    <a:pt x="14236" y="4938"/>
                    <a:pt x="14537" y="5138"/>
                    <a:pt x="15063" y="5138"/>
                  </a:cubicBezTo>
                  <a:cubicBezTo>
                    <a:pt x="15501" y="5138"/>
                    <a:pt x="23441" y="4790"/>
                    <a:pt x="27686" y="4790"/>
                  </a:cubicBezTo>
                  <a:cubicBezTo>
                    <a:pt x="28535" y="4790"/>
                    <a:pt x="29236" y="4804"/>
                    <a:pt x="29700" y="4838"/>
                  </a:cubicBezTo>
                  <a:cubicBezTo>
                    <a:pt x="30627" y="4905"/>
                    <a:pt x="31749" y="4927"/>
                    <a:pt x="33063" y="4927"/>
                  </a:cubicBezTo>
                  <a:cubicBezTo>
                    <a:pt x="35690" y="4927"/>
                    <a:pt x="39081" y="4838"/>
                    <a:pt x="43208" y="4838"/>
                  </a:cubicBezTo>
                  <a:cubicBezTo>
                    <a:pt x="48932" y="4838"/>
                    <a:pt x="55083" y="3788"/>
                    <a:pt x="58178" y="3788"/>
                  </a:cubicBezTo>
                  <a:cubicBezTo>
                    <a:pt x="58430" y="3788"/>
                    <a:pt x="58663" y="3795"/>
                    <a:pt x="58873" y="3810"/>
                  </a:cubicBezTo>
                  <a:cubicBezTo>
                    <a:pt x="61234" y="3980"/>
                    <a:pt x="71326" y="4602"/>
                    <a:pt x="76085" y="4602"/>
                  </a:cubicBezTo>
                  <a:cubicBezTo>
                    <a:pt x="76932" y="4602"/>
                    <a:pt x="77610" y="4582"/>
                    <a:pt x="78046" y="4537"/>
                  </a:cubicBezTo>
                  <a:cubicBezTo>
                    <a:pt x="80928" y="4211"/>
                    <a:pt x="83008" y="4011"/>
                    <a:pt x="82908" y="3710"/>
                  </a:cubicBezTo>
                  <a:cubicBezTo>
                    <a:pt x="82783" y="3384"/>
                    <a:pt x="82381" y="3184"/>
                    <a:pt x="81655" y="3184"/>
                  </a:cubicBezTo>
                  <a:cubicBezTo>
                    <a:pt x="81236" y="3184"/>
                    <a:pt x="79627" y="3325"/>
                    <a:pt x="78338" y="3325"/>
                  </a:cubicBezTo>
                  <a:cubicBezTo>
                    <a:pt x="77391" y="3325"/>
                    <a:pt x="76617" y="3249"/>
                    <a:pt x="76617" y="2983"/>
                  </a:cubicBezTo>
                  <a:cubicBezTo>
                    <a:pt x="76617" y="2356"/>
                    <a:pt x="76818" y="2056"/>
                    <a:pt x="78246" y="2056"/>
                  </a:cubicBezTo>
                  <a:cubicBezTo>
                    <a:pt x="79458" y="2056"/>
                    <a:pt x="83245" y="2404"/>
                    <a:pt x="86562" y="2404"/>
                  </a:cubicBezTo>
                  <a:cubicBezTo>
                    <a:pt x="87226" y="2404"/>
                    <a:pt x="87870" y="2390"/>
                    <a:pt x="88472" y="2356"/>
                  </a:cubicBezTo>
                  <a:cubicBezTo>
                    <a:pt x="92081" y="2156"/>
                    <a:pt x="94036" y="1529"/>
                    <a:pt x="94336" y="1128"/>
                  </a:cubicBezTo>
                  <a:cubicBezTo>
                    <a:pt x="94637" y="702"/>
                    <a:pt x="94963" y="301"/>
                    <a:pt x="94236" y="301"/>
                  </a:cubicBezTo>
                  <a:cubicBezTo>
                    <a:pt x="93509" y="301"/>
                    <a:pt x="88472" y="1"/>
                    <a:pt x="87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11"/>
          <p:cNvGrpSpPr/>
          <p:nvPr/>
        </p:nvGrpSpPr>
        <p:grpSpPr>
          <a:xfrm>
            <a:off x="213027" y="3186400"/>
            <a:ext cx="1000136" cy="1868832"/>
            <a:chOff x="428700" y="3788475"/>
            <a:chExt cx="455975" cy="852025"/>
          </a:xfrm>
        </p:grpSpPr>
        <p:sp>
          <p:nvSpPr>
            <p:cNvPr id="526" name="Google Shape;526;p11"/>
            <p:cNvSpPr/>
            <p:nvPr/>
          </p:nvSpPr>
          <p:spPr>
            <a:xfrm>
              <a:off x="705450" y="3788475"/>
              <a:ext cx="69075" cy="283050"/>
            </a:xfrm>
            <a:custGeom>
              <a:avLst/>
              <a:gdLst/>
              <a:ahLst/>
              <a:cxnLst/>
              <a:rect l="l" t="t" r="r" b="b"/>
              <a:pathLst>
                <a:path w="2763" h="11322" extrusionOk="0">
                  <a:moveTo>
                    <a:pt x="1" y="0"/>
                  </a:moveTo>
                  <a:lnTo>
                    <a:pt x="1" y="0"/>
                  </a:lnTo>
                  <a:cubicBezTo>
                    <a:pt x="320" y="1233"/>
                    <a:pt x="503" y="2511"/>
                    <a:pt x="526" y="3789"/>
                  </a:cubicBezTo>
                  <a:cubicBezTo>
                    <a:pt x="549" y="5068"/>
                    <a:pt x="412" y="6346"/>
                    <a:pt x="412" y="7624"/>
                  </a:cubicBezTo>
                  <a:cubicBezTo>
                    <a:pt x="412" y="8879"/>
                    <a:pt x="572" y="10203"/>
                    <a:pt x="1142" y="11322"/>
                  </a:cubicBezTo>
                  <a:cubicBezTo>
                    <a:pt x="1302" y="9975"/>
                    <a:pt x="1873" y="8697"/>
                    <a:pt x="2238" y="7373"/>
                  </a:cubicBezTo>
                  <a:cubicBezTo>
                    <a:pt x="2603" y="6003"/>
                    <a:pt x="2763" y="4565"/>
                    <a:pt x="2443" y="3196"/>
                  </a:cubicBezTo>
                  <a:cubicBezTo>
                    <a:pt x="2101" y="1804"/>
                    <a:pt x="1279" y="59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1"/>
            <p:cNvSpPr/>
            <p:nvPr/>
          </p:nvSpPr>
          <p:spPr>
            <a:xfrm>
              <a:off x="607300" y="3855225"/>
              <a:ext cx="102175" cy="216300"/>
            </a:xfrm>
            <a:custGeom>
              <a:avLst/>
              <a:gdLst/>
              <a:ahLst/>
              <a:cxnLst/>
              <a:rect l="l" t="t" r="r" b="b"/>
              <a:pathLst>
                <a:path w="4087" h="8652" extrusionOk="0">
                  <a:moveTo>
                    <a:pt x="1" y="1"/>
                  </a:moveTo>
                  <a:lnTo>
                    <a:pt x="1" y="1"/>
                  </a:lnTo>
                  <a:cubicBezTo>
                    <a:pt x="526" y="1667"/>
                    <a:pt x="1028" y="3311"/>
                    <a:pt x="1553" y="4977"/>
                  </a:cubicBezTo>
                  <a:cubicBezTo>
                    <a:pt x="1781" y="5707"/>
                    <a:pt x="2032" y="6461"/>
                    <a:pt x="2420" y="7122"/>
                  </a:cubicBezTo>
                  <a:cubicBezTo>
                    <a:pt x="2808" y="7784"/>
                    <a:pt x="3356" y="8378"/>
                    <a:pt x="4087" y="8652"/>
                  </a:cubicBezTo>
                  <a:cubicBezTo>
                    <a:pt x="3630" y="5433"/>
                    <a:pt x="2169" y="242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1"/>
            <p:cNvSpPr/>
            <p:nvPr/>
          </p:nvSpPr>
          <p:spPr>
            <a:xfrm>
              <a:off x="748250" y="3924275"/>
              <a:ext cx="136425" cy="252825"/>
            </a:xfrm>
            <a:custGeom>
              <a:avLst/>
              <a:gdLst/>
              <a:ahLst/>
              <a:cxnLst/>
              <a:rect l="l" t="t" r="r" b="b"/>
              <a:pathLst>
                <a:path w="5457" h="10113" extrusionOk="0">
                  <a:moveTo>
                    <a:pt x="5022" y="1"/>
                  </a:moveTo>
                  <a:cubicBezTo>
                    <a:pt x="4383" y="1188"/>
                    <a:pt x="3699" y="2352"/>
                    <a:pt x="2922" y="3493"/>
                  </a:cubicBezTo>
                  <a:cubicBezTo>
                    <a:pt x="2238" y="4497"/>
                    <a:pt x="1507" y="5502"/>
                    <a:pt x="937" y="6575"/>
                  </a:cubicBezTo>
                  <a:cubicBezTo>
                    <a:pt x="389" y="7670"/>
                    <a:pt x="1" y="8903"/>
                    <a:pt x="92" y="10112"/>
                  </a:cubicBezTo>
                  <a:cubicBezTo>
                    <a:pt x="2101" y="8903"/>
                    <a:pt x="3790" y="6963"/>
                    <a:pt x="4726" y="4817"/>
                  </a:cubicBezTo>
                  <a:cubicBezTo>
                    <a:pt x="5045" y="4064"/>
                    <a:pt x="5296" y="3242"/>
                    <a:pt x="5388" y="2420"/>
                  </a:cubicBezTo>
                  <a:cubicBezTo>
                    <a:pt x="5456" y="1599"/>
                    <a:pt x="5365" y="754"/>
                    <a:pt x="5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1"/>
            <p:cNvSpPr/>
            <p:nvPr/>
          </p:nvSpPr>
          <p:spPr>
            <a:xfrm>
              <a:off x="731700" y="4194200"/>
              <a:ext cx="93050" cy="163225"/>
            </a:xfrm>
            <a:custGeom>
              <a:avLst/>
              <a:gdLst/>
              <a:ahLst/>
              <a:cxnLst/>
              <a:rect l="l" t="t" r="r" b="b"/>
              <a:pathLst>
                <a:path w="3722" h="6529" extrusionOk="0">
                  <a:moveTo>
                    <a:pt x="3721" y="0"/>
                  </a:moveTo>
                  <a:cubicBezTo>
                    <a:pt x="3288" y="685"/>
                    <a:pt x="2717" y="1278"/>
                    <a:pt x="2192" y="1918"/>
                  </a:cubicBezTo>
                  <a:cubicBezTo>
                    <a:pt x="1644" y="2557"/>
                    <a:pt x="1188" y="3264"/>
                    <a:pt x="777" y="3995"/>
                  </a:cubicBezTo>
                  <a:cubicBezTo>
                    <a:pt x="343" y="4771"/>
                    <a:pt x="1" y="5661"/>
                    <a:pt x="138" y="6528"/>
                  </a:cubicBezTo>
                  <a:cubicBezTo>
                    <a:pt x="229" y="6186"/>
                    <a:pt x="594" y="5958"/>
                    <a:pt x="868" y="5706"/>
                  </a:cubicBezTo>
                  <a:cubicBezTo>
                    <a:pt x="2420" y="4200"/>
                    <a:pt x="3448" y="2169"/>
                    <a:pt x="37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1"/>
            <p:cNvSpPr/>
            <p:nvPr/>
          </p:nvSpPr>
          <p:spPr>
            <a:xfrm>
              <a:off x="667225" y="4195325"/>
              <a:ext cx="66800" cy="143250"/>
            </a:xfrm>
            <a:custGeom>
              <a:avLst/>
              <a:gdLst/>
              <a:ahLst/>
              <a:cxnLst/>
              <a:rect l="l" t="t" r="r" b="b"/>
              <a:pathLst>
                <a:path w="2672" h="5730" extrusionOk="0">
                  <a:moveTo>
                    <a:pt x="92" y="1"/>
                  </a:moveTo>
                  <a:cubicBezTo>
                    <a:pt x="1" y="1051"/>
                    <a:pt x="343" y="2078"/>
                    <a:pt x="822" y="3014"/>
                  </a:cubicBezTo>
                  <a:cubicBezTo>
                    <a:pt x="1324" y="3972"/>
                    <a:pt x="2009" y="4908"/>
                    <a:pt x="2671" y="5730"/>
                  </a:cubicBezTo>
                  <a:cubicBezTo>
                    <a:pt x="2603" y="3584"/>
                    <a:pt x="1644" y="1484"/>
                    <a:pt x="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1"/>
            <p:cNvSpPr/>
            <p:nvPr/>
          </p:nvSpPr>
          <p:spPr>
            <a:xfrm>
              <a:off x="539400" y="4089800"/>
              <a:ext cx="136425" cy="79875"/>
            </a:xfrm>
            <a:custGeom>
              <a:avLst/>
              <a:gdLst/>
              <a:ahLst/>
              <a:cxnLst/>
              <a:rect l="l" t="t" r="r" b="b"/>
              <a:pathLst>
                <a:path w="5457" h="3195" extrusionOk="0">
                  <a:moveTo>
                    <a:pt x="3975" y="0"/>
                  </a:moveTo>
                  <a:cubicBezTo>
                    <a:pt x="3213" y="0"/>
                    <a:pt x="2442" y="319"/>
                    <a:pt x="1827" y="775"/>
                  </a:cubicBezTo>
                  <a:cubicBezTo>
                    <a:pt x="1096" y="1300"/>
                    <a:pt x="549" y="2031"/>
                    <a:pt x="92" y="2807"/>
                  </a:cubicBezTo>
                  <a:cubicBezTo>
                    <a:pt x="1" y="2921"/>
                    <a:pt x="69" y="2989"/>
                    <a:pt x="183" y="3103"/>
                  </a:cubicBezTo>
                  <a:cubicBezTo>
                    <a:pt x="183" y="3126"/>
                    <a:pt x="183" y="3172"/>
                    <a:pt x="183" y="3195"/>
                  </a:cubicBezTo>
                  <a:cubicBezTo>
                    <a:pt x="731" y="3081"/>
                    <a:pt x="1211" y="2761"/>
                    <a:pt x="1621" y="2373"/>
                  </a:cubicBezTo>
                  <a:cubicBezTo>
                    <a:pt x="2032" y="2008"/>
                    <a:pt x="2420" y="1597"/>
                    <a:pt x="2854" y="1255"/>
                  </a:cubicBezTo>
                  <a:cubicBezTo>
                    <a:pt x="3531" y="762"/>
                    <a:pt x="4356" y="491"/>
                    <a:pt x="5179" y="491"/>
                  </a:cubicBezTo>
                  <a:cubicBezTo>
                    <a:pt x="5271" y="491"/>
                    <a:pt x="5364" y="494"/>
                    <a:pt x="5456" y="501"/>
                  </a:cubicBezTo>
                  <a:cubicBezTo>
                    <a:pt x="5159" y="205"/>
                    <a:pt x="4726" y="68"/>
                    <a:pt x="4315" y="22"/>
                  </a:cubicBezTo>
                  <a:cubicBezTo>
                    <a:pt x="4202" y="7"/>
                    <a:pt x="4088" y="0"/>
                    <a:pt x="39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1"/>
            <p:cNvSpPr/>
            <p:nvPr/>
          </p:nvSpPr>
          <p:spPr>
            <a:xfrm>
              <a:off x="428700" y="4074400"/>
              <a:ext cx="247125" cy="170925"/>
            </a:xfrm>
            <a:custGeom>
              <a:avLst/>
              <a:gdLst/>
              <a:ahLst/>
              <a:cxnLst/>
              <a:rect l="l" t="t" r="r" b="b"/>
              <a:pathLst>
                <a:path w="9885" h="6837" extrusionOk="0">
                  <a:moveTo>
                    <a:pt x="7260" y="0"/>
                  </a:moveTo>
                  <a:cubicBezTo>
                    <a:pt x="7122" y="0"/>
                    <a:pt x="6984" y="8"/>
                    <a:pt x="6848" y="22"/>
                  </a:cubicBezTo>
                  <a:cubicBezTo>
                    <a:pt x="5753" y="136"/>
                    <a:pt x="4725" y="706"/>
                    <a:pt x="3904" y="1437"/>
                  </a:cubicBezTo>
                  <a:cubicBezTo>
                    <a:pt x="3059" y="2167"/>
                    <a:pt x="2397" y="3080"/>
                    <a:pt x="1804" y="4016"/>
                  </a:cubicBezTo>
                  <a:cubicBezTo>
                    <a:pt x="1210" y="4952"/>
                    <a:pt x="663" y="5911"/>
                    <a:pt x="1" y="6801"/>
                  </a:cubicBezTo>
                  <a:cubicBezTo>
                    <a:pt x="192" y="6824"/>
                    <a:pt x="386" y="6836"/>
                    <a:pt x="580" y="6836"/>
                  </a:cubicBezTo>
                  <a:cubicBezTo>
                    <a:pt x="1331" y="6836"/>
                    <a:pt x="2082" y="6657"/>
                    <a:pt x="2717" y="6276"/>
                  </a:cubicBezTo>
                  <a:cubicBezTo>
                    <a:pt x="3516" y="5796"/>
                    <a:pt x="4178" y="5089"/>
                    <a:pt x="4748" y="4336"/>
                  </a:cubicBezTo>
                  <a:cubicBezTo>
                    <a:pt x="5182" y="3742"/>
                    <a:pt x="5570" y="3103"/>
                    <a:pt x="6027" y="2532"/>
                  </a:cubicBezTo>
                  <a:cubicBezTo>
                    <a:pt x="6483" y="1962"/>
                    <a:pt x="7031" y="1437"/>
                    <a:pt x="7716" y="1140"/>
                  </a:cubicBezTo>
                  <a:cubicBezTo>
                    <a:pt x="8085" y="974"/>
                    <a:pt x="8520" y="866"/>
                    <a:pt x="8942" y="866"/>
                  </a:cubicBezTo>
                  <a:cubicBezTo>
                    <a:pt x="9276" y="866"/>
                    <a:pt x="9602" y="933"/>
                    <a:pt x="9884" y="1094"/>
                  </a:cubicBezTo>
                  <a:cubicBezTo>
                    <a:pt x="9224" y="355"/>
                    <a:pt x="8232" y="0"/>
                    <a:pt x="72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1"/>
            <p:cNvSpPr/>
            <p:nvPr/>
          </p:nvSpPr>
          <p:spPr>
            <a:xfrm>
              <a:off x="551400" y="4103650"/>
              <a:ext cx="124425" cy="185300"/>
            </a:xfrm>
            <a:custGeom>
              <a:avLst/>
              <a:gdLst/>
              <a:ahLst/>
              <a:cxnLst/>
              <a:rect l="l" t="t" r="r" b="b"/>
              <a:pathLst>
                <a:path w="4977" h="7412" extrusionOk="0">
                  <a:moveTo>
                    <a:pt x="4672" y="0"/>
                  </a:moveTo>
                  <a:cubicBezTo>
                    <a:pt x="4096" y="0"/>
                    <a:pt x="3544" y="168"/>
                    <a:pt x="3059" y="518"/>
                  </a:cubicBezTo>
                  <a:cubicBezTo>
                    <a:pt x="2511" y="906"/>
                    <a:pt x="2077" y="1454"/>
                    <a:pt x="1712" y="2047"/>
                  </a:cubicBezTo>
                  <a:cubicBezTo>
                    <a:pt x="685" y="3622"/>
                    <a:pt x="46" y="5540"/>
                    <a:pt x="0" y="7411"/>
                  </a:cubicBezTo>
                  <a:cubicBezTo>
                    <a:pt x="1689" y="6270"/>
                    <a:pt x="2876" y="4490"/>
                    <a:pt x="3584" y="2595"/>
                  </a:cubicBezTo>
                  <a:cubicBezTo>
                    <a:pt x="3743" y="2139"/>
                    <a:pt x="3903" y="1659"/>
                    <a:pt x="4109" y="1203"/>
                  </a:cubicBezTo>
                  <a:cubicBezTo>
                    <a:pt x="4314" y="769"/>
                    <a:pt x="4588" y="335"/>
                    <a:pt x="4976" y="16"/>
                  </a:cubicBezTo>
                  <a:cubicBezTo>
                    <a:pt x="4874" y="6"/>
                    <a:pt x="4773" y="0"/>
                    <a:pt x="46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1"/>
            <p:cNvSpPr/>
            <p:nvPr/>
          </p:nvSpPr>
          <p:spPr>
            <a:xfrm>
              <a:off x="730575" y="3901450"/>
              <a:ext cx="5725" cy="662525"/>
            </a:xfrm>
            <a:custGeom>
              <a:avLst/>
              <a:gdLst/>
              <a:ahLst/>
              <a:cxnLst/>
              <a:rect l="l" t="t" r="r" b="b"/>
              <a:pathLst>
                <a:path w="229" h="26501" extrusionOk="0">
                  <a:moveTo>
                    <a:pt x="137" y="1"/>
                  </a:moveTo>
                  <a:cubicBezTo>
                    <a:pt x="92" y="2215"/>
                    <a:pt x="92" y="4406"/>
                    <a:pt x="69" y="6620"/>
                  </a:cubicBezTo>
                  <a:lnTo>
                    <a:pt x="46" y="13239"/>
                  </a:lnTo>
                  <a:lnTo>
                    <a:pt x="0" y="19882"/>
                  </a:lnTo>
                  <a:lnTo>
                    <a:pt x="0" y="26501"/>
                  </a:lnTo>
                  <a:lnTo>
                    <a:pt x="228" y="26501"/>
                  </a:lnTo>
                  <a:lnTo>
                    <a:pt x="228" y="19882"/>
                  </a:lnTo>
                  <a:lnTo>
                    <a:pt x="228" y="13239"/>
                  </a:lnTo>
                  <a:lnTo>
                    <a:pt x="228" y="6620"/>
                  </a:lnTo>
                  <a:cubicBezTo>
                    <a:pt x="206" y="4406"/>
                    <a:pt x="206" y="2215"/>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1"/>
            <p:cNvSpPr/>
            <p:nvPr/>
          </p:nvSpPr>
          <p:spPr>
            <a:xfrm>
              <a:off x="662100" y="4092050"/>
              <a:ext cx="74200" cy="102725"/>
            </a:xfrm>
            <a:custGeom>
              <a:avLst/>
              <a:gdLst/>
              <a:ahLst/>
              <a:cxnLst/>
              <a:rect l="l" t="t" r="r" b="b"/>
              <a:pathLst>
                <a:path w="2968" h="4109" extrusionOk="0">
                  <a:moveTo>
                    <a:pt x="23" y="0"/>
                  </a:moveTo>
                  <a:lnTo>
                    <a:pt x="0" y="46"/>
                  </a:lnTo>
                  <a:cubicBezTo>
                    <a:pt x="662" y="548"/>
                    <a:pt x="1233" y="1187"/>
                    <a:pt x="1689" y="1872"/>
                  </a:cubicBezTo>
                  <a:cubicBezTo>
                    <a:pt x="2146" y="2580"/>
                    <a:pt x="2488" y="3333"/>
                    <a:pt x="2808" y="4109"/>
                  </a:cubicBezTo>
                  <a:lnTo>
                    <a:pt x="2967" y="4041"/>
                  </a:lnTo>
                  <a:cubicBezTo>
                    <a:pt x="2625" y="3264"/>
                    <a:pt x="2260" y="2511"/>
                    <a:pt x="1781" y="1804"/>
                  </a:cubicBezTo>
                  <a:cubicBezTo>
                    <a:pt x="1301" y="1119"/>
                    <a:pt x="708" y="48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1"/>
            <p:cNvSpPr/>
            <p:nvPr/>
          </p:nvSpPr>
          <p:spPr>
            <a:xfrm>
              <a:off x="732275" y="4105750"/>
              <a:ext cx="57100" cy="138675"/>
            </a:xfrm>
            <a:custGeom>
              <a:avLst/>
              <a:gdLst/>
              <a:ahLst/>
              <a:cxnLst/>
              <a:rect l="l" t="t" r="r" b="b"/>
              <a:pathLst>
                <a:path w="2284" h="5547" extrusionOk="0">
                  <a:moveTo>
                    <a:pt x="2238" y="0"/>
                  </a:moveTo>
                  <a:cubicBezTo>
                    <a:pt x="1096" y="1644"/>
                    <a:pt x="320" y="3561"/>
                    <a:pt x="1" y="5524"/>
                  </a:cubicBezTo>
                  <a:lnTo>
                    <a:pt x="138" y="5547"/>
                  </a:lnTo>
                  <a:cubicBezTo>
                    <a:pt x="434" y="3584"/>
                    <a:pt x="1165" y="1689"/>
                    <a:pt x="2283" y="46"/>
                  </a:cubicBezTo>
                  <a:lnTo>
                    <a:pt x="22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a:off x="731700" y="4252400"/>
              <a:ext cx="59375" cy="103300"/>
            </a:xfrm>
            <a:custGeom>
              <a:avLst/>
              <a:gdLst/>
              <a:ahLst/>
              <a:cxnLst/>
              <a:rect l="l" t="t" r="r" b="b"/>
              <a:pathLst>
                <a:path w="2375" h="4132" extrusionOk="0">
                  <a:moveTo>
                    <a:pt x="2375" y="0"/>
                  </a:moveTo>
                  <a:cubicBezTo>
                    <a:pt x="1439" y="1256"/>
                    <a:pt x="640" y="2602"/>
                    <a:pt x="1" y="4040"/>
                  </a:cubicBezTo>
                  <a:lnTo>
                    <a:pt x="206" y="4132"/>
                  </a:lnTo>
                  <a:cubicBezTo>
                    <a:pt x="777" y="2671"/>
                    <a:pt x="1507" y="1301"/>
                    <a:pt x="23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1"/>
            <p:cNvSpPr/>
            <p:nvPr/>
          </p:nvSpPr>
          <p:spPr>
            <a:xfrm>
              <a:off x="688900" y="4232425"/>
              <a:ext cx="47400" cy="99875"/>
            </a:xfrm>
            <a:custGeom>
              <a:avLst/>
              <a:gdLst/>
              <a:ahLst/>
              <a:cxnLst/>
              <a:rect l="l" t="t" r="r" b="b"/>
              <a:pathLst>
                <a:path w="1896" h="3995" extrusionOk="0">
                  <a:moveTo>
                    <a:pt x="1" y="0"/>
                  </a:moveTo>
                  <a:lnTo>
                    <a:pt x="1" y="0"/>
                  </a:lnTo>
                  <a:cubicBezTo>
                    <a:pt x="777" y="1233"/>
                    <a:pt x="1348" y="2603"/>
                    <a:pt x="1713" y="3995"/>
                  </a:cubicBezTo>
                  <a:lnTo>
                    <a:pt x="1895" y="3949"/>
                  </a:lnTo>
                  <a:cubicBezTo>
                    <a:pt x="1462" y="2557"/>
                    <a:pt x="823" y="121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a:off x="684350" y="4033850"/>
              <a:ext cx="51375" cy="122700"/>
            </a:xfrm>
            <a:custGeom>
              <a:avLst/>
              <a:gdLst/>
              <a:ahLst/>
              <a:cxnLst/>
              <a:rect l="l" t="t" r="r" b="b"/>
              <a:pathLst>
                <a:path w="2055" h="4908" extrusionOk="0">
                  <a:moveTo>
                    <a:pt x="23" y="0"/>
                  </a:moveTo>
                  <a:lnTo>
                    <a:pt x="0" y="23"/>
                  </a:lnTo>
                  <a:cubicBezTo>
                    <a:pt x="480" y="776"/>
                    <a:pt x="982" y="1507"/>
                    <a:pt x="1301" y="2328"/>
                  </a:cubicBezTo>
                  <a:cubicBezTo>
                    <a:pt x="1621" y="3150"/>
                    <a:pt x="1758" y="4040"/>
                    <a:pt x="1895" y="4908"/>
                  </a:cubicBezTo>
                  <a:lnTo>
                    <a:pt x="2055" y="4885"/>
                  </a:lnTo>
                  <a:cubicBezTo>
                    <a:pt x="1895" y="4018"/>
                    <a:pt x="1735" y="3127"/>
                    <a:pt x="1393" y="2306"/>
                  </a:cubicBezTo>
                  <a:cubicBezTo>
                    <a:pt x="1050" y="1461"/>
                    <a:pt x="525" y="731"/>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a:off x="672375" y="4540125"/>
              <a:ext cx="124400" cy="72925"/>
            </a:xfrm>
            <a:custGeom>
              <a:avLst/>
              <a:gdLst/>
              <a:ahLst/>
              <a:cxnLst/>
              <a:rect l="l" t="t" r="r" b="b"/>
              <a:pathLst>
                <a:path w="4976" h="2917" extrusionOk="0">
                  <a:moveTo>
                    <a:pt x="3481" y="1"/>
                  </a:moveTo>
                  <a:cubicBezTo>
                    <a:pt x="3401" y="1"/>
                    <a:pt x="3321" y="18"/>
                    <a:pt x="3241" y="41"/>
                  </a:cubicBezTo>
                  <a:cubicBezTo>
                    <a:pt x="3059" y="87"/>
                    <a:pt x="2922" y="178"/>
                    <a:pt x="2762" y="224"/>
                  </a:cubicBezTo>
                  <a:cubicBezTo>
                    <a:pt x="2624" y="261"/>
                    <a:pt x="2485" y="278"/>
                    <a:pt x="2347" y="278"/>
                  </a:cubicBezTo>
                  <a:cubicBezTo>
                    <a:pt x="2234" y="278"/>
                    <a:pt x="2122" y="267"/>
                    <a:pt x="2009" y="246"/>
                  </a:cubicBezTo>
                  <a:cubicBezTo>
                    <a:pt x="1849" y="201"/>
                    <a:pt x="1689" y="109"/>
                    <a:pt x="1507" y="87"/>
                  </a:cubicBezTo>
                  <a:cubicBezTo>
                    <a:pt x="1481" y="83"/>
                    <a:pt x="1454" y="81"/>
                    <a:pt x="1427" y="81"/>
                  </a:cubicBezTo>
                  <a:cubicBezTo>
                    <a:pt x="1289" y="81"/>
                    <a:pt x="1146" y="132"/>
                    <a:pt x="1050" y="246"/>
                  </a:cubicBezTo>
                  <a:cubicBezTo>
                    <a:pt x="959" y="383"/>
                    <a:pt x="959" y="566"/>
                    <a:pt x="1050" y="703"/>
                  </a:cubicBezTo>
                  <a:cubicBezTo>
                    <a:pt x="1118" y="840"/>
                    <a:pt x="1255" y="954"/>
                    <a:pt x="1392" y="1045"/>
                  </a:cubicBezTo>
                  <a:cubicBezTo>
                    <a:pt x="1390" y="1044"/>
                    <a:pt x="1387" y="1044"/>
                    <a:pt x="1383" y="1044"/>
                  </a:cubicBezTo>
                  <a:cubicBezTo>
                    <a:pt x="1297" y="1044"/>
                    <a:pt x="980" y="1298"/>
                    <a:pt x="936" y="1342"/>
                  </a:cubicBezTo>
                  <a:cubicBezTo>
                    <a:pt x="776" y="1456"/>
                    <a:pt x="639" y="1593"/>
                    <a:pt x="525" y="1730"/>
                  </a:cubicBezTo>
                  <a:cubicBezTo>
                    <a:pt x="297" y="2027"/>
                    <a:pt x="114" y="2369"/>
                    <a:pt x="46" y="2734"/>
                  </a:cubicBezTo>
                  <a:cubicBezTo>
                    <a:pt x="0" y="2917"/>
                    <a:pt x="23" y="2894"/>
                    <a:pt x="137" y="2917"/>
                  </a:cubicBezTo>
                  <a:lnTo>
                    <a:pt x="4839" y="2917"/>
                  </a:lnTo>
                  <a:cubicBezTo>
                    <a:pt x="4816" y="2757"/>
                    <a:pt x="4976" y="1753"/>
                    <a:pt x="4040" y="1319"/>
                  </a:cubicBezTo>
                  <a:cubicBezTo>
                    <a:pt x="3858" y="1251"/>
                    <a:pt x="3629" y="1159"/>
                    <a:pt x="3584" y="977"/>
                  </a:cubicBezTo>
                  <a:cubicBezTo>
                    <a:pt x="3561" y="863"/>
                    <a:pt x="3606" y="749"/>
                    <a:pt x="3675" y="680"/>
                  </a:cubicBezTo>
                  <a:cubicBezTo>
                    <a:pt x="3743" y="589"/>
                    <a:pt x="3835" y="520"/>
                    <a:pt x="3926" y="475"/>
                  </a:cubicBezTo>
                  <a:cubicBezTo>
                    <a:pt x="3972" y="315"/>
                    <a:pt x="3880" y="132"/>
                    <a:pt x="3721" y="64"/>
                  </a:cubicBezTo>
                  <a:cubicBezTo>
                    <a:pt x="3641" y="18"/>
                    <a:pt x="3561" y="1"/>
                    <a:pt x="3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p:nvPr/>
          </p:nvSpPr>
          <p:spPr>
            <a:xfrm>
              <a:off x="653525" y="4579150"/>
              <a:ext cx="146125" cy="37325"/>
            </a:xfrm>
            <a:custGeom>
              <a:avLst/>
              <a:gdLst/>
              <a:ahLst/>
              <a:cxnLst/>
              <a:rect l="l" t="t" r="r" b="b"/>
              <a:pathLst>
                <a:path w="5845" h="1493" extrusionOk="0">
                  <a:moveTo>
                    <a:pt x="3476" y="0"/>
                  </a:moveTo>
                  <a:cubicBezTo>
                    <a:pt x="3235" y="0"/>
                    <a:pt x="2990" y="127"/>
                    <a:pt x="2831" y="306"/>
                  </a:cubicBezTo>
                  <a:cubicBezTo>
                    <a:pt x="2649" y="511"/>
                    <a:pt x="2512" y="808"/>
                    <a:pt x="2397" y="1059"/>
                  </a:cubicBezTo>
                  <a:cubicBezTo>
                    <a:pt x="2397" y="877"/>
                    <a:pt x="2306" y="694"/>
                    <a:pt x="2146" y="603"/>
                  </a:cubicBezTo>
                  <a:cubicBezTo>
                    <a:pt x="2050" y="547"/>
                    <a:pt x="1945" y="517"/>
                    <a:pt x="1836" y="517"/>
                  </a:cubicBezTo>
                  <a:cubicBezTo>
                    <a:pt x="1765" y="517"/>
                    <a:pt x="1693" y="530"/>
                    <a:pt x="1621" y="557"/>
                  </a:cubicBezTo>
                  <a:cubicBezTo>
                    <a:pt x="1462" y="626"/>
                    <a:pt x="1348" y="808"/>
                    <a:pt x="1302" y="991"/>
                  </a:cubicBezTo>
                  <a:cubicBezTo>
                    <a:pt x="1233" y="808"/>
                    <a:pt x="1119" y="626"/>
                    <a:pt x="937" y="511"/>
                  </a:cubicBezTo>
                  <a:cubicBezTo>
                    <a:pt x="836" y="439"/>
                    <a:pt x="716" y="394"/>
                    <a:pt x="596" y="394"/>
                  </a:cubicBezTo>
                  <a:cubicBezTo>
                    <a:pt x="526" y="394"/>
                    <a:pt x="456" y="409"/>
                    <a:pt x="389" y="443"/>
                  </a:cubicBezTo>
                  <a:cubicBezTo>
                    <a:pt x="252" y="511"/>
                    <a:pt x="161" y="626"/>
                    <a:pt x="92" y="762"/>
                  </a:cubicBezTo>
                  <a:cubicBezTo>
                    <a:pt x="1" y="991"/>
                    <a:pt x="24" y="1265"/>
                    <a:pt x="115" y="1493"/>
                  </a:cubicBezTo>
                  <a:lnTo>
                    <a:pt x="5821" y="1493"/>
                  </a:lnTo>
                  <a:cubicBezTo>
                    <a:pt x="5844" y="1356"/>
                    <a:pt x="5821" y="1173"/>
                    <a:pt x="5753" y="1059"/>
                  </a:cubicBezTo>
                  <a:cubicBezTo>
                    <a:pt x="5707" y="945"/>
                    <a:pt x="5616" y="831"/>
                    <a:pt x="5479" y="808"/>
                  </a:cubicBezTo>
                  <a:cubicBezTo>
                    <a:pt x="5460" y="804"/>
                    <a:pt x="5440" y="802"/>
                    <a:pt x="5420" y="802"/>
                  </a:cubicBezTo>
                  <a:cubicBezTo>
                    <a:pt x="5320" y="802"/>
                    <a:pt x="5213" y="850"/>
                    <a:pt x="5137" y="945"/>
                  </a:cubicBezTo>
                  <a:cubicBezTo>
                    <a:pt x="5114" y="740"/>
                    <a:pt x="4908" y="557"/>
                    <a:pt x="4703" y="557"/>
                  </a:cubicBezTo>
                  <a:cubicBezTo>
                    <a:pt x="4475" y="580"/>
                    <a:pt x="4315" y="740"/>
                    <a:pt x="4292" y="968"/>
                  </a:cubicBezTo>
                  <a:cubicBezTo>
                    <a:pt x="4224" y="762"/>
                    <a:pt x="4178" y="557"/>
                    <a:pt x="4064" y="397"/>
                  </a:cubicBezTo>
                  <a:cubicBezTo>
                    <a:pt x="3950" y="215"/>
                    <a:pt x="3790" y="78"/>
                    <a:pt x="3584" y="9"/>
                  </a:cubicBezTo>
                  <a:cubicBezTo>
                    <a:pt x="3549" y="3"/>
                    <a:pt x="3513" y="0"/>
                    <a:pt x="34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a:off x="639850" y="4621325"/>
              <a:ext cx="22275" cy="14425"/>
            </a:xfrm>
            <a:custGeom>
              <a:avLst/>
              <a:gdLst/>
              <a:ahLst/>
              <a:cxnLst/>
              <a:rect l="l" t="t" r="r" b="b"/>
              <a:pathLst>
                <a:path w="891" h="577" extrusionOk="0">
                  <a:moveTo>
                    <a:pt x="480" y="0"/>
                  </a:moveTo>
                  <a:cubicBezTo>
                    <a:pt x="253" y="0"/>
                    <a:pt x="0" y="91"/>
                    <a:pt x="0" y="308"/>
                  </a:cubicBezTo>
                  <a:cubicBezTo>
                    <a:pt x="0" y="422"/>
                    <a:pt x="114" y="513"/>
                    <a:pt x="228" y="536"/>
                  </a:cubicBezTo>
                  <a:cubicBezTo>
                    <a:pt x="291" y="563"/>
                    <a:pt x="361" y="576"/>
                    <a:pt x="433" y="576"/>
                  </a:cubicBezTo>
                  <a:cubicBezTo>
                    <a:pt x="543" y="576"/>
                    <a:pt x="656" y="546"/>
                    <a:pt x="753" y="491"/>
                  </a:cubicBezTo>
                  <a:cubicBezTo>
                    <a:pt x="822" y="445"/>
                    <a:pt x="890" y="354"/>
                    <a:pt x="890" y="262"/>
                  </a:cubicBezTo>
                  <a:cubicBezTo>
                    <a:pt x="890" y="171"/>
                    <a:pt x="822" y="103"/>
                    <a:pt x="753" y="57"/>
                  </a:cubicBezTo>
                  <a:cubicBezTo>
                    <a:pt x="687" y="20"/>
                    <a:pt x="586" y="0"/>
                    <a:pt x="480" y="0"/>
                  </a:cubicBezTo>
                  <a:close/>
                </a:path>
              </a:pathLst>
            </a:custGeom>
            <a:solidFill>
              <a:srgbClr val="8A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a:off x="663225" y="4626000"/>
              <a:ext cx="13150" cy="14500"/>
            </a:xfrm>
            <a:custGeom>
              <a:avLst/>
              <a:gdLst/>
              <a:ahLst/>
              <a:cxnLst/>
              <a:rect l="l" t="t" r="r" b="b"/>
              <a:pathLst>
                <a:path w="526" h="580" extrusionOk="0">
                  <a:moveTo>
                    <a:pt x="318" y="1"/>
                  </a:moveTo>
                  <a:cubicBezTo>
                    <a:pt x="177" y="1"/>
                    <a:pt x="61" y="195"/>
                    <a:pt x="24" y="326"/>
                  </a:cubicBezTo>
                  <a:cubicBezTo>
                    <a:pt x="1" y="418"/>
                    <a:pt x="24" y="509"/>
                    <a:pt x="92" y="555"/>
                  </a:cubicBezTo>
                  <a:cubicBezTo>
                    <a:pt x="118" y="572"/>
                    <a:pt x="151" y="580"/>
                    <a:pt x="186" y="580"/>
                  </a:cubicBezTo>
                  <a:cubicBezTo>
                    <a:pt x="241" y="580"/>
                    <a:pt x="301" y="560"/>
                    <a:pt x="343" y="532"/>
                  </a:cubicBezTo>
                  <a:cubicBezTo>
                    <a:pt x="412" y="463"/>
                    <a:pt x="480" y="395"/>
                    <a:pt x="503" y="304"/>
                  </a:cubicBezTo>
                  <a:cubicBezTo>
                    <a:pt x="526" y="190"/>
                    <a:pt x="480" y="98"/>
                    <a:pt x="412" y="30"/>
                  </a:cubicBezTo>
                  <a:cubicBezTo>
                    <a:pt x="380" y="10"/>
                    <a:pt x="348" y="1"/>
                    <a:pt x="318" y="1"/>
                  </a:cubicBezTo>
                  <a:close/>
                </a:path>
              </a:pathLst>
            </a:custGeom>
            <a:solidFill>
              <a:srgbClr val="8A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786500" y="4621200"/>
              <a:ext cx="17700" cy="14900"/>
            </a:xfrm>
            <a:custGeom>
              <a:avLst/>
              <a:gdLst/>
              <a:ahLst/>
              <a:cxnLst/>
              <a:rect l="l" t="t" r="r" b="b"/>
              <a:pathLst>
                <a:path w="708" h="596" extrusionOk="0">
                  <a:moveTo>
                    <a:pt x="342" y="0"/>
                  </a:moveTo>
                  <a:cubicBezTo>
                    <a:pt x="297" y="0"/>
                    <a:pt x="251" y="12"/>
                    <a:pt x="206" y="39"/>
                  </a:cubicBezTo>
                  <a:cubicBezTo>
                    <a:pt x="0" y="176"/>
                    <a:pt x="183" y="450"/>
                    <a:pt x="342" y="541"/>
                  </a:cubicBezTo>
                  <a:cubicBezTo>
                    <a:pt x="393" y="575"/>
                    <a:pt x="455" y="596"/>
                    <a:pt x="521" y="596"/>
                  </a:cubicBezTo>
                  <a:cubicBezTo>
                    <a:pt x="545" y="596"/>
                    <a:pt x="569" y="593"/>
                    <a:pt x="594" y="587"/>
                  </a:cubicBezTo>
                  <a:cubicBezTo>
                    <a:pt x="662" y="541"/>
                    <a:pt x="708" y="450"/>
                    <a:pt x="685" y="359"/>
                  </a:cubicBezTo>
                  <a:cubicBezTo>
                    <a:pt x="685" y="194"/>
                    <a:pt x="524" y="0"/>
                    <a:pt x="342" y="0"/>
                  </a:cubicBezTo>
                  <a:close/>
                </a:path>
              </a:pathLst>
            </a:custGeom>
            <a:solidFill>
              <a:srgbClr val="8A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11"/>
          <p:cNvGrpSpPr/>
          <p:nvPr/>
        </p:nvGrpSpPr>
        <p:grpSpPr>
          <a:xfrm flipH="1">
            <a:off x="7636775" y="3099739"/>
            <a:ext cx="990403" cy="1951362"/>
            <a:chOff x="217900" y="3099739"/>
            <a:chExt cx="990403" cy="1951362"/>
          </a:xfrm>
        </p:grpSpPr>
        <p:grpSp>
          <p:nvGrpSpPr>
            <p:cNvPr id="546" name="Google Shape;546;p11"/>
            <p:cNvGrpSpPr/>
            <p:nvPr/>
          </p:nvGrpSpPr>
          <p:grpSpPr>
            <a:xfrm>
              <a:off x="217900" y="3099739"/>
              <a:ext cx="990403" cy="1946636"/>
              <a:chOff x="217900" y="3099739"/>
              <a:chExt cx="990403" cy="1946636"/>
            </a:xfrm>
          </p:grpSpPr>
          <p:sp>
            <p:nvSpPr>
              <p:cNvPr id="547" name="Google Shape;547;p11"/>
              <p:cNvSpPr/>
              <p:nvPr/>
            </p:nvSpPr>
            <p:spPr>
              <a:xfrm>
                <a:off x="312203" y="3244801"/>
                <a:ext cx="816931" cy="1801575"/>
              </a:xfrm>
              <a:custGeom>
                <a:avLst/>
                <a:gdLst/>
                <a:ahLst/>
                <a:cxnLst/>
                <a:rect l="l" t="t" r="r" b="b"/>
                <a:pathLst>
                  <a:path w="20955" h="46212" extrusionOk="0">
                    <a:moveTo>
                      <a:pt x="8514" y="0"/>
                    </a:moveTo>
                    <a:cubicBezTo>
                      <a:pt x="7830" y="2237"/>
                      <a:pt x="7670" y="4543"/>
                      <a:pt x="7761" y="6871"/>
                    </a:cubicBezTo>
                    <a:cubicBezTo>
                      <a:pt x="6369" y="5821"/>
                      <a:pt x="5228" y="4543"/>
                      <a:pt x="4200" y="3127"/>
                    </a:cubicBezTo>
                    <a:cubicBezTo>
                      <a:pt x="4194" y="3121"/>
                      <a:pt x="4185" y="3118"/>
                      <a:pt x="4177" y="3118"/>
                    </a:cubicBezTo>
                    <a:cubicBezTo>
                      <a:pt x="4157" y="3118"/>
                      <a:pt x="4139" y="3134"/>
                      <a:pt x="4155" y="3150"/>
                    </a:cubicBezTo>
                    <a:cubicBezTo>
                      <a:pt x="5091" y="4999"/>
                      <a:pt x="6118" y="6620"/>
                      <a:pt x="7807" y="7829"/>
                    </a:cubicBezTo>
                    <a:cubicBezTo>
                      <a:pt x="7875" y="8788"/>
                      <a:pt x="7967" y="9747"/>
                      <a:pt x="8081" y="10683"/>
                    </a:cubicBezTo>
                    <a:cubicBezTo>
                      <a:pt x="8514" y="14289"/>
                      <a:pt x="9313" y="17804"/>
                      <a:pt x="9952" y="21365"/>
                    </a:cubicBezTo>
                    <a:cubicBezTo>
                      <a:pt x="9496" y="21022"/>
                      <a:pt x="8994" y="20360"/>
                      <a:pt x="8743" y="20064"/>
                    </a:cubicBezTo>
                    <a:cubicBezTo>
                      <a:pt x="7989" y="19174"/>
                      <a:pt x="7282" y="18238"/>
                      <a:pt x="6620" y="17279"/>
                    </a:cubicBezTo>
                    <a:cubicBezTo>
                      <a:pt x="4862" y="14791"/>
                      <a:pt x="3538" y="11847"/>
                      <a:pt x="3196" y="8811"/>
                    </a:cubicBezTo>
                    <a:cubicBezTo>
                      <a:pt x="3196" y="8788"/>
                      <a:pt x="3179" y="8777"/>
                      <a:pt x="3162" y="8777"/>
                    </a:cubicBezTo>
                    <a:cubicBezTo>
                      <a:pt x="3145" y="8777"/>
                      <a:pt x="3128" y="8788"/>
                      <a:pt x="3128" y="8811"/>
                    </a:cubicBezTo>
                    <a:cubicBezTo>
                      <a:pt x="3014" y="10363"/>
                      <a:pt x="3265" y="11915"/>
                      <a:pt x="3767" y="13399"/>
                    </a:cubicBezTo>
                    <a:cubicBezTo>
                      <a:pt x="2352" y="12691"/>
                      <a:pt x="1073" y="11869"/>
                      <a:pt x="46" y="10614"/>
                    </a:cubicBezTo>
                    <a:cubicBezTo>
                      <a:pt x="40" y="10607"/>
                      <a:pt x="33" y="10605"/>
                      <a:pt x="27" y="10605"/>
                    </a:cubicBezTo>
                    <a:cubicBezTo>
                      <a:pt x="12" y="10605"/>
                      <a:pt x="1" y="10621"/>
                      <a:pt x="1" y="10637"/>
                    </a:cubicBezTo>
                    <a:cubicBezTo>
                      <a:pt x="914" y="12189"/>
                      <a:pt x="2374" y="13262"/>
                      <a:pt x="3927" y="14106"/>
                    </a:cubicBezTo>
                    <a:cubicBezTo>
                      <a:pt x="3972" y="14129"/>
                      <a:pt x="4018" y="14152"/>
                      <a:pt x="4041" y="14152"/>
                    </a:cubicBezTo>
                    <a:cubicBezTo>
                      <a:pt x="4566" y="15453"/>
                      <a:pt x="5250" y="16686"/>
                      <a:pt x="5981" y="17827"/>
                    </a:cubicBezTo>
                    <a:cubicBezTo>
                      <a:pt x="6209" y="18169"/>
                      <a:pt x="6460" y="18512"/>
                      <a:pt x="6688" y="18877"/>
                    </a:cubicBezTo>
                    <a:cubicBezTo>
                      <a:pt x="6261" y="18921"/>
                      <a:pt x="5853" y="18946"/>
                      <a:pt x="5432" y="18946"/>
                    </a:cubicBezTo>
                    <a:cubicBezTo>
                      <a:pt x="5202" y="18946"/>
                      <a:pt x="4968" y="18939"/>
                      <a:pt x="4725" y="18922"/>
                    </a:cubicBezTo>
                    <a:cubicBezTo>
                      <a:pt x="3265" y="18831"/>
                      <a:pt x="1484" y="18397"/>
                      <a:pt x="274" y="17530"/>
                    </a:cubicBezTo>
                    <a:cubicBezTo>
                      <a:pt x="264" y="17523"/>
                      <a:pt x="252" y="17520"/>
                      <a:pt x="241" y="17520"/>
                    </a:cubicBezTo>
                    <a:cubicBezTo>
                      <a:pt x="181" y="17520"/>
                      <a:pt x="126" y="17610"/>
                      <a:pt x="183" y="17667"/>
                    </a:cubicBezTo>
                    <a:cubicBezTo>
                      <a:pt x="1393" y="18877"/>
                      <a:pt x="2968" y="19402"/>
                      <a:pt x="4634" y="19721"/>
                    </a:cubicBezTo>
                    <a:cubicBezTo>
                      <a:pt x="5108" y="19805"/>
                      <a:pt x="5564" y="19855"/>
                      <a:pt x="6030" y="19855"/>
                    </a:cubicBezTo>
                    <a:cubicBezTo>
                      <a:pt x="6327" y="19855"/>
                      <a:pt x="6628" y="19834"/>
                      <a:pt x="6939" y="19790"/>
                    </a:cubicBezTo>
                    <a:cubicBezTo>
                      <a:pt x="7076" y="19790"/>
                      <a:pt x="7213" y="19790"/>
                      <a:pt x="7350" y="19767"/>
                    </a:cubicBezTo>
                    <a:cubicBezTo>
                      <a:pt x="7647" y="20178"/>
                      <a:pt x="7944" y="20589"/>
                      <a:pt x="8286" y="20977"/>
                    </a:cubicBezTo>
                    <a:cubicBezTo>
                      <a:pt x="8765" y="21570"/>
                      <a:pt x="9382" y="22369"/>
                      <a:pt x="10181" y="22552"/>
                    </a:cubicBezTo>
                    <a:cubicBezTo>
                      <a:pt x="10774" y="26272"/>
                      <a:pt x="11002" y="29970"/>
                      <a:pt x="10843" y="33736"/>
                    </a:cubicBezTo>
                    <a:cubicBezTo>
                      <a:pt x="10751" y="35790"/>
                      <a:pt x="10592" y="37845"/>
                      <a:pt x="10455" y="39876"/>
                    </a:cubicBezTo>
                    <a:cubicBezTo>
                      <a:pt x="10295" y="41908"/>
                      <a:pt x="9952" y="43985"/>
                      <a:pt x="10135" y="46016"/>
                    </a:cubicBezTo>
                    <a:cubicBezTo>
                      <a:pt x="10148" y="46141"/>
                      <a:pt x="10250" y="46212"/>
                      <a:pt x="10351" y="46212"/>
                    </a:cubicBezTo>
                    <a:cubicBezTo>
                      <a:pt x="10433" y="46212"/>
                      <a:pt x="10515" y="46165"/>
                      <a:pt x="10546" y="46062"/>
                    </a:cubicBezTo>
                    <a:cubicBezTo>
                      <a:pt x="11094" y="44259"/>
                      <a:pt x="11208" y="42318"/>
                      <a:pt x="11390" y="40470"/>
                    </a:cubicBezTo>
                    <a:cubicBezTo>
                      <a:pt x="11619" y="38415"/>
                      <a:pt x="11756" y="36384"/>
                      <a:pt x="11824" y="34330"/>
                    </a:cubicBezTo>
                    <a:cubicBezTo>
                      <a:pt x="11915" y="32184"/>
                      <a:pt x="11893" y="30038"/>
                      <a:pt x="11756" y="27893"/>
                    </a:cubicBezTo>
                    <a:lnTo>
                      <a:pt x="11756" y="27893"/>
                    </a:lnTo>
                    <a:cubicBezTo>
                      <a:pt x="11784" y="27895"/>
                      <a:pt x="11812" y="27896"/>
                      <a:pt x="11840" y="27896"/>
                    </a:cubicBezTo>
                    <a:cubicBezTo>
                      <a:pt x="12419" y="27896"/>
                      <a:pt x="13126" y="27471"/>
                      <a:pt x="13604" y="27254"/>
                    </a:cubicBezTo>
                    <a:cubicBezTo>
                      <a:pt x="14472" y="26843"/>
                      <a:pt x="15316" y="26341"/>
                      <a:pt x="16092" y="25770"/>
                    </a:cubicBezTo>
                    <a:cubicBezTo>
                      <a:pt x="17371" y="24766"/>
                      <a:pt x="18626" y="23624"/>
                      <a:pt x="19174" y="22050"/>
                    </a:cubicBezTo>
                    <a:cubicBezTo>
                      <a:pt x="19188" y="22021"/>
                      <a:pt x="19167" y="22002"/>
                      <a:pt x="19144" y="22002"/>
                    </a:cubicBezTo>
                    <a:cubicBezTo>
                      <a:pt x="19129" y="22002"/>
                      <a:pt x="19114" y="22009"/>
                      <a:pt x="19105" y="22027"/>
                    </a:cubicBezTo>
                    <a:cubicBezTo>
                      <a:pt x="18306" y="23396"/>
                      <a:pt x="16868" y="24446"/>
                      <a:pt x="15545" y="25245"/>
                    </a:cubicBezTo>
                    <a:cubicBezTo>
                      <a:pt x="14837" y="25679"/>
                      <a:pt x="14107" y="26090"/>
                      <a:pt x="13353" y="26432"/>
                    </a:cubicBezTo>
                    <a:cubicBezTo>
                      <a:pt x="12851" y="26660"/>
                      <a:pt x="12189" y="26752"/>
                      <a:pt x="11687" y="27003"/>
                    </a:cubicBezTo>
                    <a:cubicBezTo>
                      <a:pt x="11550" y="25565"/>
                      <a:pt x="11390" y="24127"/>
                      <a:pt x="11139" y="22711"/>
                    </a:cubicBezTo>
                    <a:cubicBezTo>
                      <a:pt x="11025" y="21981"/>
                      <a:pt x="10888" y="21273"/>
                      <a:pt x="10774" y="20566"/>
                    </a:cubicBezTo>
                    <a:cubicBezTo>
                      <a:pt x="11116" y="20429"/>
                      <a:pt x="11505" y="20109"/>
                      <a:pt x="11733" y="19972"/>
                    </a:cubicBezTo>
                    <a:cubicBezTo>
                      <a:pt x="12463" y="19516"/>
                      <a:pt x="13125" y="18968"/>
                      <a:pt x="13787" y="18420"/>
                    </a:cubicBezTo>
                    <a:cubicBezTo>
                      <a:pt x="15134" y="17279"/>
                      <a:pt x="16321" y="15955"/>
                      <a:pt x="17371" y="14517"/>
                    </a:cubicBezTo>
                    <a:cubicBezTo>
                      <a:pt x="19265" y="11892"/>
                      <a:pt x="20954" y="8240"/>
                      <a:pt x="20406" y="4953"/>
                    </a:cubicBezTo>
                    <a:cubicBezTo>
                      <a:pt x="20396" y="4923"/>
                      <a:pt x="20376" y="4910"/>
                      <a:pt x="20356" y="4910"/>
                    </a:cubicBezTo>
                    <a:cubicBezTo>
                      <a:pt x="20331" y="4910"/>
                      <a:pt x="20305" y="4928"/>
                      <a:pt x="20292" y="4953"/>
                    </a:cubicBezTo>
                    <a:cubicBezTo>
                      <a:pt x="20041" y="7921"/>
                      <a:pt x="19083" y="10500"/>
                      <a:pt x="17439" y="12919"/>
                    </a:cubicBezTo>
                    <a:cubicBezTo>
                      <a:pt x="16366" y="11002"/>
                      <a:pt x="16161" y="8491"/>
                      <a:pt x="16617" y="6391"/>
                    </a:cubicBezTo>
                    <a:cubicBezTo>
                      <a:pt x="16634" y="6375"/>
                      <a:pt x="16615" y="6359"/>
                      <a:pt x="16603" y="6359"/>
                    </a:cubicBezTo>
                    <a:cubicBezTo>
                      <a:pt x="16598" y="6359"/>
                      <a:pt x="16595" y="6362"/>
                      <a:pt x="16595" y="6369"/>
                    </a:cubicBezTo>
                    <a:cubicBezTo>
                      <a:pt x="16092" y="7578"/>
                      <a:pt x="15910" y="8902"/>
                      <a:pt x="15978" y="10203"/>
                    </a:cubicBezTo>
                    <a:cubicBezTo>
                      <a:pt x="16024" y="11367"/>
                      <a:pt x="16229" y="12668"/>
                      <a:pt x="16891" y="13650"/>
                    </a:cubicBezTo>
                    <a:cubicBezTo>
                      <a:pt x="15978" y="14905"/>
                      <a:pt x="14905" y="16046"/>
                      <a:pt x="13787" y="17119"/>
                    </a:cubicBezTo>
                    <a:cubicBezTo>
                      <a:pt x="13194" y="17667"/>
                      <a:pt x="12600" y="18169"/>
                      <a:pt x="11961" y="18649"/>
                    </a:cubicBezTo>
                    <a:cubicBezTo>
                      <a:pt x="11687" y="18854"/>
                      <a:pt x="11390" y="19059"/>
                      <a:pt x="11094" y="19288"/>
                    </a:cubicBezTo>
                    <a:cubicBezTo>
                      <a:pt x="11025" y="19311"/>
                      <a:pt x="10774" y="19516"/>
                      <a:pt x="10592" y="19676"/>
                    </a:cubicBezTo>
                    <a:cubicBezTo>
                      <a:pt x="10089" y="17096"/>
                      <a:pt x="9519" y="14563"/>
                      <a:pt x="9062" y="11984"/>
                    </a:cubicBezTo>
                    <a:cubicBezTo>
                      <a:pt x="9085" y="11984"/>
                      <a:pt x="9085" y="11961"/>
                      <a:pt x="9085" y="11938"/>
                    </a:cubicBezTo>
                    <a:cubicBezTo>
                      <a:pt x="10044" y="10683"/>
                      <a:pt x="10706" y="9245"/>
                      <a:pt x="11299" y="7807"/>
                    </a:cubicBezTo>
                    <a:cubicBezTo>
                      <a:pt x="12166" y="5707"/>
                      <a:pt x="12783" y="3493"/>
                      <a:pt x="12897" y="1233"/>
                    </a:cubicBezTo>
                    <a:cubicBezTo>
                      <a:pt x="12897" y="1217"/>
                      <a:pt x="12874" y="1201"/>
                      <a:pt x="12861" y="1201"/>
                    </a:cubicBezTo>
                    <a:cubicBezTo>
                      <a:pt x="12855" y="1201"/>
                      <a:pt x="12851" y="1203"/>
                      <a:pt x="12851" y="1210"/>
                    </a:cubicBezTo>
                    <a:cubicBezTo>
                      <a:pt x="12281" y="3470"/>
                      <a:pt x="11505" y="5684"/>
                      <a:pt x="10477" y="7761"/>
                    </a:cubicBezTo>
                    <a:cubicBezTo>
                      <a:pt x="9998" y="8697"/>
                      <a:pt x="9519" y="9701"/>
                      <a:pt x="8902" y="10546"/>
                    </a:cubicBezTo>
                    <a:cubicBezTo>
                      <a:pt x="8880" y="10568"/>
                      <a:pt x="8857" y="10614"/>
                      <a:pt x="8834" y="10637"/>
                    </a:cubicBezTo>
                    <a:cubicBezTo>
                      <a:pt x="8697" y="9633"/>
                      <a:pt x="8560" y="8628"/>
                      <a:pt x="8492" y="7601"/>
                    </a:cubicBezTo>
                    <a:cubicBezTo>
                      <a:pt x="8492" y="7578"/>
                      <a:pt x="8492" y="7533"/>
                      <a:pt x="8469" y="7487"/>
                    </a:cubicBezTo>
                    <a:cubicBezTo>
                      <a:pt x="8286" y="4999"/>
                      <a:pt x="8286" y="2511"/>
                      <a:pt x="8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539132" y="3099739"/>
                <a:ext cx="205568" cy="307943"/>
              </a:xfrm>
              <a:custGeom>
                <a:avLst/>
                <a:gdLst/>
                <a:ahLst/>
                <a:cxnLst/>
                <a:rect l="l" t="t" r="r" b="b"/>
                <a:pathLst>
                  <a:path w="5273" h="7899" extrusionOk="0">
                    <a:moveTo>
                      <a:pt x="2853" y="1"/>
                    </a:moveTo>
                    <a:lnTo>
                      <a:pt x="2853" y="1"/>
                    </a:lnTo>
                    <a:cubicBezTo>
                      <a:pt x="0" y="2922"/>
                      <a:pt x="2168" y="7898"/>
                      <a:pt x="2168" y="7898"/>
                    </a:cubicBezTo>
                    <a:cubicBezTo>
                      <a:pt x="5273" y="3653"/>
                      <a:pt x="2853" y="1"/>
                      <a:pt x="28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392277" y="3227881"/>
                <a:ext cx="179799" cy="233169"/>
              </a:xfrm>
              <a:custGeom>
                <a:avLst/>
                <a:gdLst/>
                <a:ahLst/>
                <a:cxnLst/>
                <a:rect l="l" t="t" r="r" b="b"/>
                <a:pathLst>
                  <a:path w="4612" h="5981" extrusionOk="0">
                    <a:moveTo>
                      <a:pt x="823" y="1"/>
                    </a:moveTo>
                    <a:lnTo>
                      <a:pt x="823" y="1"/>
                    </a:lnTo>
                    <a:cubicBezTo>
                      <a:pt x="823" y="1"/>
                      <a:pt x="1" y="4748"/>
                      <a:pt x="3767" y="5981"/>
                    </a:cubicBezTo>
                    <a:cubicBezTo>
                      <a:pt x="3767" y="5981"/>
                      <a:pt x="4612" y="1439"/>
                      <a:pt x="8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745555" y="3174512"/>
                <a:ext cx="147753" cy="194028"/>
              </a:xfrm>
              <a:custGeom>
                <a:avLst/>
                <a:gdLst/>
                <a:ahLst/>
                <a:cxnLst/>
                <a:rect l="l" t="t" r="r" b="b"/>
                <a:pathLst>
                  <a:path w="3790" h="4977" extrusionOk="0">
                    <a:moveTo>
                      <a:pt x="2534" y="0"/>
                    </a:moveTo>
                    <a:cubicBezTo>
                      <a:pt x="0" y="1826"/>
                      <a:pt x="1370" y="4976"/>
                      <a:pt x="1370" y="4976"/>
                    </a:cubicBezTo>
                    <a:cubicBezTo>
                      <a:pt x="3789" y="2990"/>
                      <a:pt x="2534" y="0"/>
                      <a:pt x="2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719747" y="3539913"/>
                <a:ext cx="151301" cy="70875"/>
              </a:xfrm>
              <a:custGeom>
                <a:avLst/>
                <a:gdLst/>
                <a:ahLst/>
                <a:cxnLst/>
                <a:rect l="l" t="t" r="r" b="b"/>
                <a:pathLst>
                  <a:path w="3881" h="1818" extrusionOk="0">
                    <a:moveTo>
                      <a:pt x="3227" y="1"/>
                    </a:moveTo>
                    <a:cubicBezTo>
                      <a:pt x="1099" y="1"/>
                      <a:pt x="1" y="1743"/>
                      <a:pt x="1" y="1743"/>
                    </a:cubicBezTo>
                    <a:cubicBezTo>
                      <a:pt x="280" y="1795"/>
                      <a:pt x="543" y="1818"/>
                      <a:pt x="789" y="1818"/>
                    </a:cubicBezTo>
                    <a:cubicBezTo>
                      <a:pt x="2944" y="1818"/>
                      <a:pt x="3881" y="54"/>
                      <a:pt x="3881" y="54"/>
                    </a:cubicBezTo>
                    <a:cubicBezTo>
                      <a:pt x="3653" y="17"/>
                      <a:pt x="3435" y="1"/>
                      <a:pt x="3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693939" y="3354230"/>
                <a:ext cx="88145" cy="129079"/>
              </a:xfrm>
              <a:custGeom>
                <a:avLst/>
                <a:gdLst/>
                <a:ahLst/>
                <a:cxnLst/>
                <a:rect l="l" t="t" r="r" b="b"/>
                <a:pathLst>
                  <a:path w="2261" h="3311" extrusionOk="0">
                    <a:moveTo>
                      <a:pt x="1005" y="1"/>
                    </a:moveTo>
                    <a:cubicBezTo>
                      <a:pt x="1005" y="1"/>
                      <a:pt x="1" y="1850"/>
                      <a:pt x="1553" y="3311"/>
                    </a:cubicBezTo>
                    <a:cubicBezTo>
                      <a:pt x="1553" y="3311"/>
                      <a:pt x="2260" y="1256"/>
                      <a:pt x="1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353137" y="3496601"/>
                <a:ext cx="173561" cy="232312"/>
              </a:xfrm>
              <a:custGeom>
                <a:avLst/>
                <a:gdLst/>
                <a:ahLst/>
                <a:cxnLst/>
                <a:rect l="l" t="t" r="r" b="b"/>
                <a:pathLst>
                  <a:path w="4452" h="5959" extrusionOk="0">
                    <a:moveTo>
                      <a:pt x="2260" y="1"/>
                    </a:moveTo>
                    <a:cubicBezTo>
                      <a:pt x="2260" y="1"/>
                      <a:pt x="1" y="2900"/>
                      <a:pt x="2625" y="5958"/>
                    </a:cubicBezTo>
                    <a:cubicBezTo>
                      <a:pt x="2625" y="5958"/>
                      <a:pt x="4451" y="2831"/>
                      <a:pt x="2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217900" y="3517068"/>
                <a:ext cx="161086" cy="212741"/>
              </a:xfrm>
              <a:custGeom>
                <a:avLst/>
                <a:gdLst/>
                <a:ahLst/>
                <a:cxnLst/>
                <a:rect l="l" t="t" r="r" b="b"/>
                <a:pathLst>
                  <a:path w="4132" h="5457" extrusionOk="0">
                    <a:moveTo>
                      <a:pt x="183" y="1"/>
                    </a:moveTo>
                    <a:cubicBezTo>
                      <a:pt x="183" y="1"/>
                      <a:pt x="0" y="4543"/>
                      <a:pt x="4131" y="5456"/>
                    </a:cubicBezTo>
                    <a:cubicBezTo>
                      <a:pt x="4131" y="5456"/>
                      <a:pt x="3538" y="526"/>
                      <a:pt x="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480382" y="3490481"/>
                <a:ext cx="100581" cy="35632"/>
              </a:xfrm>
              <a:custGeom>
                <a:avLst/>
                <a:gdLst/>
                <a:ahLst/>
                <a:cxnLst/>
                <a:rect l="l" t="t" r="r" b="b"/>
                <a:pathLst>
                  <a:path w="2580" h="914" extrusionOk="0">
                    <a:moveTo>
                      <a:pt x="1184" y="1"/>
                    </a:moveTo>
                    <a:cubicBezTo>
                      <a:pt x="474" y="1"/>
                      <a:pt x="1" y="409"/>
                      <a:pt x="1" y="409"/>
                    </a:cubicBezTo>
                    <a:cubicBezTo>
                      <a:pt x="567" y="792"/>
                      <a:pt x="1064" y="914"/>
                      <a:pt x="1466" y="914"/>
                    </a:cubicBezTo>
                    <a:cubicBezTo>
                      <a:pt x="2166" y="914"/>
                      <a:pt x="2580" y="546"/>
                      <a:pt x="2580" y="546"/>
                    </a:cubicBezTo>
                    <a:cubicBezTo>
                      <a:pt x="2067" y="132"/>
                      <a:pt x="1587" y="1"/>
                      <a:pt x="1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544434" y="3690588"/>
                <a:ext cx="109509" cy="102375"/>
              </a:xfrm>
              <a:custGeom>
                <a:avLst/>
                <a:gdLst/>
                <a:ahLst/>
                <a:cxnLst/>
                <a:rect l="l" t="t" r="r" b="b"/>
                <a:pathLst>
                  <a:path w="2809" h="2626" extrusionOk="0">
                    <a:moveTo>
                      <a:pt x="1" y="1"/>
                    </a:moveTo>
                    <a:cubicBezTo>
                      <a:pt x="1" y="1"/>
                      <a:pt x="412" y="2238"/>
                      <a:pt x="2808" y="2626"/>
                    </a:cubicBezTo>
                    <a:cubicBezTo>
                      <a:pt x="2808" y="2626"/>
                      <a:pt x="2169" y="13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865666" y="3311542"/>
                <a:ext cx="197615" cy="245606"/>
              </a:xfrm>
              <a:custGeom>
                <a:avLst/>
                <a:gdLst/>
                <a:ahLst/>
                <a:cxnLst/>
                <a:rect l="l" t="t" r="r" b="b"/>
                <a:pathLst>
                  <a:path w="5069" h="6300" extrusionOk="0">
                    <a:moveTo>
                      <a:pt x="3128" y="0"/>
                    </a:moveTo>
                    <a:lnTo>
                      <a:pt x="3128" y="0"/>
                    </a:lnTo>
                    <a:cubicBezTo>
                      <a:pt x="1" y="2351"/>
                      <a:pt x="2078" y="6300"/>
                      <a:pt x="2078" y="6300"/>
                    </a:cubicBezTo>
                    <a:cubicBezTo>
                      <a:pt x="5068" y="4018"/>
                      <a:pt x="3128" y="0"/>
                      <a:pt x="3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1051660" y="3359571"/>
                <a:ext cx="112160" cy="153094"/>
              </a:xfrm>
              <a:custGeom>
                <a:avLst/>
                <a:gdLst/>
                <a:ahLst/>
                <a:cxnLst/>
                <a:rect l="l" t="t" r="r" b="b"/>
                <a:pathLst>
                  <a:path w="2877" h="3927" extrusionOk="0">
                    <a:moveTo>
                      <a:pt x="1416" y="1"/>
                    </a:moveTo>
                    <a:lnTo>
                      <a:pt x="1416" y="1"/>
                    </a:lnTo>
                    <a:cubicBezTo>
                      <a:pt x="0" y="2078"/>
                      <a:pt x="1301" y="3927"/>
                      <a:pt x="1301" y="3927"/>
                    </a:cubicBezTo>
                    <a:cubicBezTo>
                      <a:pt x="2876" y="2146"/>
                      <a:pt x="1416" y="1"/>
                      <a:pt x="14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1025853" y="3639908"/>
                <a:ext cx="182450" cy="108534"/>
              </a:xfrm>
              <a:custGeom>
                <a:avLst/>
                <a:gdLst/>
                <a:ahLst/>
                <a:cxnLst/>
                <a:rect l="l" t="t" r="r" b="b"/>
                <a:pathLst>
                  <a:path w="4680" h="2784" extrusionOk="0">
                    <a:moveTo>
                      <a:pt x="3939" y="0"/>
                    </a:moveTo>
                    <a:cubicBezTo>
                      <a:pt x="715" y="0"/>
                      <a:pt x="0" y="2739"/>
                      <a:pt x="0" y="2739"/>
                    </a:cubicBezTo>
                    <a:cubicBezTo>
                      <a:pt x="230" y="2770"/>
                      <a:pt x="450" y="2784"/>
                      <a:pt x="661" y="2784"/>
                    </a:cubicBezTo>
                    <a:cubicBezTo>
                      <a:pt x="3568" y="2784"/>
                      <a:pt x="4680" y="45"/>
                      <a:pt x="4680" y="45"/>
                    </a:cubicBezTo>
                    <a:cubicBezTo>
                      <a:pt x="4419" y="15"/>
                      <a:pt x="4172" y="0"/>
                      <a:pt x="39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687702" y="3768907"/>
                <a:ext cx="170014" cy="226074"/>
              </a:xfrm>
              <a:custGeom>
                <a:avLst/>
                <a:gdLst/>
                <a:ahLst/>
                <a:cxnLst/>
                <a:rect l="l" t="t" r="r" b="b"/>
                <a:pathLst>
                  <a:path w="4361" h="5799" extrusionOk="0">
                    <a:moveTo>
                      <a:pt x="2557" y="0"/>
                    </a:moveTo>
                    <a:lnTo>
                      <a:pt x="2557" y="0"/>
                    </a:lnTo>
                    <a:cubicBezTo>
                      <a:pt x="1" y="3219"/>
                      <a:pt x="1850" y="5798"/>
                      <a:pt x="1850" y="5798"/>
                    </a:cubicBezTo>
                    <a:cubicBezTo>
                      <a:pt x="4360" y="3561"/>
                      <a:pt x="2557" y="1"/>
                      <a:pt x="25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865666" y="3733315"/>
                <a:ext cx="74812" cy="95240"/>
              </a:xfrm>
              <a:custGeom>
                <a:avLst/>
                <a:gdLst/>
                <a:ahLst/>
                <a:cxnLst/>
                <a:rect l="l" t="t" r="r" b="b"/>
                <a:pathLst>
                  <a:path w="1919" h="2443" extrusionOk="0">
                    <a:moveTo>
                      <a:pt x="92" y="0"/>
                    </a:moveTo>
                    <a:cubicBezTo>
                      <a:pt x="92" y="0"/>
                      <a:pt x="1" y="1895"/>
                      <a:pt x="1850" y="2443"/>
                    </a:cubicBezTo>
                    <a:cubicBezTo>
                      <a:pt x="1850" y="2443"/>
                      <a:pt x="1918" y="457"/>
                      <a:pt x="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840755" y="3929952"/>
                <a:ext cx="211844" cy="64130"/>
              </a:xfrm>
              <a:custGeom>
                <a:avLst/>
                <a:gdLst/>
                <a:ahLst/>
                <a:cxnLst/>
                <a:rect l="l" t="t" r="r" b="b"/>
                <a:pathLst>
                  <a:path w="5434" h="1645" extrusionOk="0">
                    <a:moveTo>
                      <a:pt x="2829" y="1"/>
                    </a:moveTo>
                    <a:cubicBezTo>
                      <a:pt x="2025" y="1"/>
                      <a:pt x="1066" y="206"/>
                      <a:pt x="1" y="822"/>
                    </a:cubicBezTo>
                    <a:cubicBezTo>
                      <a:pt x="1" y="822"/>
                      <a:pt x="691" y="1644"/>
                      <a:pt x="2300" y="1644"/>
                    </a:cubicBezTo>
                    <a:cubicBezTo>
                      <a:pt x="3105" y="1644"/>
                      <a:pt x="4140" y="1439"/>
                      <a:pt x="5433" y="822"/>
                    </a:cubicBezTo>
                    <a:cubicBezTo>
                      <a:pt x="5433" y="822"/>
                      <a:pt x="4439" y="1"/>
                      <a:pt x="2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1007179" y="3985115"/>
                <a:ext cx="138826" cy="157577"/>
              </a:xfrm>
              <a:custGeom>
                <a:avLst/>
                <a:gdLst/>
                <a:ahLst/>
                <a:cxnLst/>
                <a:rect l="l" t="t" r="r" b="b"/>
                <a:pathLst>
                  <a:path w="3561" h="4042" extrusionOk="0">
                    <a:moveTo>
                      <a:pt x="3492" y="1"/>
                    </a:moveTo>
                    <a:lnTo>
                      <a:pt x="3492" y="1"/>
                    </a:lnTo>
                    <a:cubicBezTo>
                      <a:pt x="0" y="1644"/>
                      <a:pt x="708" y="4041"/>
                      <a:pt x="708" y="4041"/>
                    </a:cubicBezTo>
                    <a:cubicBezTo>
                      <a:pt x="3561" y="3516"/>
                      <a:pt x="3492" y="1"/>
                      <a:pt x="34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587161" y="3889915"/>
                <a:ext cx="67678" cy="102375"/>
              </a:xfrm>
              <a:custGeom>
                <a:avLst/>
                <a:gdLst/>
                <a:ahLst/>
                <a:cxnLst/>
                <a:rect l="l" t="t" r="r" b="b"/>
                <a:pathLst>
                  <a:path w="1736" h="2626" extrusionOk="0">
                    <a:moveTo>
                      <a:pt x="936" y="1"/>
                    </a:moveTo>
                    <a:lnTo>
                      <a:pt x="936" y="1"/>
                    </a:lnTo>
                    <a:cubicBezTo>
                      <a:pt x="1" y="1439"/>
                      <a:pt x="799" y="2626"/>
                      <a:pt x="799" y="2626"/>
                    </a:cubicBezTo>
                    <a:cubicBezTo>
                      <a:pt x="1735" y="1781"/>
                      <a:pt x="936" y="1"/>
                      <a:pt x="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401205" y="3858767"/>
                <a:ext cx="108573" cy="130873"/>
              </a:xfrm>
              <a:custGeom>
                <a:avLst/>
                <a:gdLst/>
                <a:ahLst/>
                <a:cxnLst/>
                <a:rect l="l" t="t" r="r" b="b"/>
                <a:pathLst>
                  <a:path w="2785" h="3357" extrusionOk="0">
                    <a:moveTo>
                      <a:pt x="69" y="1"/>
                    </a:moveTo>
                    <a:cubicBezTo>
                      <a:pt x="0" y="2740"/>
                      <a:pt x="2648" y="3356"/>
                      <a:pt x="2648" y="3356"/>
                    </a:cubicBezTo>
                    <a:cubicBezTo>
                      <a:pt x="2785" y="891"/>
                      <a:pt x="69" y="1"/>
                      <a:pt x="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233884" y="3875725"/>
                <a:ext cx="152236" cy="98749"/>
              </a:xfrm>
              <a:custGeom>
                <a:avLst/>
                <a:gdLst/>
                <a:ahLst/>
                <a:cxnLst/>
                <a:rect l="l" t="t" r="r" b="b"/>
                <a:pathLst>
                  <a:path w="3905" h="2533" extrusionOk="0">
                    <a:moveTo>
                      <a:pt x="616" y="0"/>
                    </a:moveTo>
                    <a:cubicBezTo>
                      <a:pt x="422" y="0"/>
                      <a:pt x="217" y="14"/>
                      <a:pt x="1" y="45"/>
                    </a:cubicBezTo>
                    <a:cubicBezTo>
                      <a:pt x="1" y="45"/>
                      <a:pt x="1015" y="2532"/>
                      <a:pt x="3253" y="2532"/>
                    </a:cubicBezTo>
                    <a:cubicBezTo>
                      <a:pt x="3459" y="2532"/>
                      <a:pt x="3676" y="2511"/>
                      <a:pt x="3904" y="2465"/>
                    </a:cubicBezTo>
                    <a:cubicBezTo>
                      <a:pt x="3904" y="2465"/>
                      <a:pt x="3175" y="0"/>
                      <a:pt x="6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818533" y="4131073"/>
                <a:ext cx="93447" cy="140619"/>
              </a:xfrm>
              <a:custGeom>
                <a:avLst/>
                <a:gdLst/>
                <a:ahLst/>
                <a:cxnLst/>
                <a:rect l="l" t="t" r="r" b="b"/>
                <a:pathLst>
                  <a:path w="2397" h="3607" extrusionOk="0">
                    <a:moveTo>
                      <a:pt x="1141" y="0"/>
                    </a:moveTo>
                    <a:lnTo>
                      <a:pt x="1141" y="0"/>
                    </a:lnTo>
                    <a:cubicBezTo>
                      <a:pt x="0" y="1803"/>
                      <a:pt x="1096" y="3607"/>
                      <a:pt x="1096" y="3607"/>
                    </a:cubicBezTo>
                    <a:cubicBezTo>
                      <a:pt x="2397" y="2100"/>
                      <a:pt x="1142" y="0"/>
                      <a:pt x="1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948430" y="4225610"/>
                <a:ext cx="96137" cy="30876"/>
              </a:xfrm>
              <a:custGeom>
                <a:avLst/>
                <a:gdLst/>
                <a:ahLst/>
                <a:cxnLst/>
                <a:rect l="l" t="t" r="r" b="b"/>
                <a:pathLst>
                  <a:path w="2466" h="792" extrusionOk="0">
                    <a:moveTo>
                      <a:pt x="989" y="1"/>
                    </a:moveTo>
                    <a:cubicBezTo>
                      <a:pt x="694" y="1"/>
                      <a:pt x="362" y="62"/>
                      <a:pt x="1" y="223"/>
                    </a:cubicBezTo>
                    <a:cubicBezTo>
                      <a:pt x="1" y="223"/>
                      <a:pt x="450" y="792"/>
                      <a:pt x="1410" y="792"/>
                    </a:cubicBezTo>
                    <a:cubicBezTo>
                      <a:pt x="1711" y="792"/>
                      <a:pt x="2062" y="735"/>
                      <a:pt x="2466" y="588"/>
                    </a:cubicBezTo>
                    <a:cubicBezTo>
                      <a:pt x="2466" y="588"/>
                      <a:pt x="1904" y="1"/>
                      <a:pt x="9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247762" y="3884223"/>
                <a:ext cx="125376" cy="79412"/>
              </a:xfrm>
              <a:custGeom>
                <a:avLst/>
                <a:gdLst/>
                <a:ahLst/>
                <a:cxnLst/>
                <a:rect l="l" t="t" r="r" b="b"/>
                <a:pathLst>
                  <a:path w="3216" h="2037" extrusionOk="0">
                    <a:moveTo>
                      <a:pt x="111" y="1"/>
                    </a:moveTo>
                    <a:cubicBezTo>
                      <a:pt x="40" y="1"/>
                      <a:pt x="0" y="107"/>
                      <a:pt x="79" y="147"/>
                    </a:cubicBezTo>
                    <a:cubicBezTo>
                      <a:pt x="604" y="421"/>
                      <a:pt x="1060" y="809"/>
                      <a:pt x="1562" y="1105"/>
                    </a:cubicBezTo>
                    <a:cubicBezTo>
                      <a:pt x="2087" y="1402"/>
                      <a:pt x="2589" y="1676"/>
                      <a:pt x="3092" y="2018"/>
                    </a:cubicBezTo>
                    <a:cubicBezTo>
                      <a:pt x="3105" y="2031"/>
                      <a:pt x="3118" y="2037"/>
                      <a:pt x="3130" y="2037"/>
                    </a:cubicBezTo>
                    <a:cubicBezTo>
                      <a:pt x="3181" y="2037"/>
                      <a:pt x="3215" y="1937"/>
                      <a:pt x="3160" y="1881"/>
                    </a:cubicBezTo>
                    <a:cubicBezTo>
                      <a:pt x="2681" y="1562"/>
                      <a:pt x="2156" y="1265"/>
                      <a:pt x="1654" y="968"/>
                    </a:cubicBezTo>
                    <a:cubicBezTo>
                      <a:pt x="1129" y="672"/>
                      <a:pt x="672" y="306"/>
                      <a:pt x="147" y="10"/>
                    </a:cubicBezTo>
                    <a:cubicBezTo>
                      <a:pt x="134" y="3"/>
                      <a:pt x="122"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233572" y="3530479"/>
                <a:ext cx="132510" cy="179799"/>
              </a:xfrm>
              <a:custGeom>
                <a:avLst/>
                <a:gdLst/>
                <a:ahLst/>
                <a:cxnLst/>
                <a:rect l="l" t="t" r="r" b="b"/>
                <a:pathLst>
                  <a:path w="3399" h="4612" extrusionOk="0">
                    <a:moveTo>
                      <a:pt x="120" y="1"/>
                    </a:moveTo>
                    <a:cubicBezTo>
                      <a:pt x="59" y="1"/>
                      <a:pt x="1" y="83"/>
                      <a:pt x="55" y="136"/>
                    </a:cubicBezTo>
                    <a:cubicBezTo>
                      <a:pt x="328" y="456"/>
                      <a:pt x="511" y="867"/>
                      <a:pt x="739" y="1209"/>
                    </a:cubicBezTo>
                    <a:cubicBezTo>
                      <a:pt x="1013" y="1643"/>
                      <a:pt x="1287" y="2076"/>
                      <a:pt x="1584" y="2510"/>
                    </a:cubicBezTo>
                    <a:cubicBezTo>
                      <a:pt x="2109" y="3240"/>
                      <a:pt x="2679" y="3902"/>
                      <a:pt x="3250" y="4587"/>
                    </a:cubicBezTo>
                    <a:cubicBezTo>
                      <a:pt x="3267" y="4604"/>
                      <a:pt x="3285" y="4611"/>
                      <a:pt x="3302" y="4611"/>
                    </a:cubicBezTo>
                    <a:cubicBezTo>
                      <a:pt x="3355" y="4611"/>
                      <a:pt x="3399" y="4542"/>
                      <a:pt x="3364" y="4473"/>
                    </a:cubicBezTo>
                    <a:cubicBezTo>
                      <a:pt x="2748" y="3720"/>
                      <a:pt x="2109" y="3012"/>
                      <a:pt x="1561" y="2213"/>
                    </a:cubicBezTo>
                    <a:cubicBezTo>
                      <a:pt x="1287" y="1825"/>
                      <a:pt x="1036" y="1414"/>
                      <a:pt x="785" y="1026"/>
                    </a:cubicBezTo>
                    <a:cubicBezTo>
                      <a:pt x="580" y="684"/>
                      <a:pt x="420" y="319"/>
                      <a:pt x="169" y="22"/>
                    </a:cubicBezTo>
                    <a:cubicBezTo>
                      <a:pt x="154" y="7"/>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439449" y="3511961"/>
                <a:ext cx="23742" cy="192196"/>
              </a:xfrm>
              <a:custGeom>
                <a:avLst/>
                <a:gdLst/>
                <a:ahLst/>
                <a:cxnLst/>
                <a:rect l="l" t="t" r="r" b="b"/>
                <a:pathLst>
                  <a:path w="609" h="4930" extrusionOk="0">
                    <a:moveTo>
                      <a:pt x="69" y="1"/>
                    </a:moveTo>
                    <a:cubicBezTo>
                      <a:pt x="35" y="1"/>
                      <a:pt x="1" y="29"/>
                      <a:pt x="1" y="86"/>
                    </a:cubicBezTo>
                    <a:cubicBezTo>
                      <a:pt x="1" y="885"/>
                      <a:pt x="115" y="1684"/>
                      <a:pt x="206" y="2483"/>
                    </a:cubicBezTo>
                    <a:cubicBezTo>
                      <a:pt x="297" y="3282"/>
                      <a:pt x="297" y="4081"/>
                      <a:pt x="457" y="4880"/>
                    </a:cubicBezTo>
                    <a:cubicBezTo>
                      <a:pt x="466" y="4914"/>
                      <a:pt x="491" y="4929"/>
                      <a:pt x="518" y="4929"/>
                    </a:cubicBezTo>
                    <a:cubicBezTo>
                      <a:pt x="561" y="4929"/>
                      <a:pt x="608" y="4890"/>
                      <a:pt x="594" y="4834"/>
                    </a:cubicBezTo>
                    <a:cubicBezTo>
                      <a:pt x="457" y="4058"/>
                      <a:pt x="434" y="3282"/>
                      <a:pt x="366" y="2483"/>
                    </a:cubicBezTo>
                    <a:cubicBezTo>
                      <a:pt x="274" y="1684"/>
                      <a:pt x="160" y="885"/>
                      <a:pt x="138" y="86"/>
                    </a:cubicBezTo>
                    <a:cubicBezTo>
                      <a:pt x="138" y="29"/>
                      <a:pt x="103"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410093" y="3871320"/>
                <a:ext cx="96449" cy="114694"/>
              </a:xfrm>
              <a:custGeom>
                <a:avLst/>
                <a:gdLst/>
                <a:ahLst/>
                <a:cxnLst/>
                <a:rect l="l" t="t" r="r" b="b"/>
                <a:pathLst>
                  <a:path w="2474" h="2942" extrusionOk="0">
                    <a:moveTo>
                      <a:pt x="95" y="1"/>
                    </a:moveTo>
                    <a:cubicBezTo>
                      <a:pt x="46" y="1"/>
                      <a:pt x="0" y="52"/>
                      <a:pt x="46" y="112"/>
                    </a:cubicBezTo>
                    <a:cubicBezTo>
                      <a:pt x="754" y="1071"/>
                      <a:pt x="1552" y="1984"/>
                      <a:pt x="2329" y="2920"/>
                    </a:cubicBezTo>
                    <a:cubicBezTo>
                      <a:pt x="2338" y="2935"/>
                      <a:pt x="2352" y="2941"/>
                      <a:pt x="2365" y="2941"/>
                    </a:cubicBezTo>
                    <a:cubicBezTo>
                      <a:pt x="2415" y="2941"/>
                      <a:pt x="2473" y="2859"/>
                      <a:pt x="2420" y="2806"/>
                    </a:cubicBezTo>
                    <a:cubicBezTo>
                      <a:pt x="1667" y="1893"/>
                      <a:pt x="868" y="1003"/>
                      <a:pt x="160" y="44"/>
                    </a:cubicBezTo>
                    <a:cubicBezTo>
                      <a:pt x="145" y="14"/>
                      <a:pt x="120" y="1"/>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615191" y="3904145"/>
                <a:ext cx="9395" cy="78360"/>
              </a:xfrm>
              <a:custGeom>
                <a:avLst/>
                <a:gdLst/>
                <a:ahLst/>
                <a:cxnLst/>
                <a:rect l="l" t="t" r="r" b="b"/>
                <a:pathLst>
                  <a:path w="241" h="2010" extrusionOk="0">
                    <a:moveTo>
                      <a:pt x="172" y="1"/>
                    </a:moveTo>
                    <a:cubicBezTo>
                      <a:pt x="138" y="1"/>
                      <a:pt x="103" y="24"/>
                      <a:pt x="103" y="69"/>
                    </a:cubicBezTo>
                    <a:cubicBezTo>
                      <a:pt x="103" y="708"/>
                      <a:pt x="80" y="1325"/>
                      <a:pt x="12" y="1941"/>
                    </a:cubicBezTo>
                    <a:cubicBezTo>
                      <a:pt x="1" y="1987"/>
                      <a:pt x="35" y="2009"/>
                      <a:pt x="72" y="2009"/>
                    </a:cubicBezTo>
                    <a:cubicBezTo>
                      <a:pt x="109" y="2009"/>
                      <a:pt x="149" y="1987"/>
                      <a:pt x="149" y="1941"/>
                    </a:cubicBezTo>
                    <a:cubicBezTo>
                      <a:pt x="217" y="1325"/>
                      <a:pt x="240" y="708"/>
                      <a:pt x="240" y="69"/>
                    </a:cubicBezTo>
                    <a:cubicBezTo>
                      <a:pt x="240" y="24"/>
                      <a:pt x="206"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553946" y="3696903"/>
                <a:ext cx="86079" cy="74656"/>
              </a:xfrm>
              <a:custGeom>
                <a:avLst/>
                <a:gdLst/>
                <a:ahLst/>
                <a:cxnLst/>
                <a:rect l="l" t="t" r="r" b="b"/>
                <a:pathLst>
                  <a:path w="2208" h="1915" extrusionOk="0">
                    <a:moveTo>
                      <a:pt x="99" y="0"/>
                    </a:moveTo>
                    <a:cubicBezTo>
                      <a:pt x="44" y="0"/>
                      <a:pt x="0" y="82"/>
                      <a:pt x="54" y="136"/>
                    </a:cubicBezTo>
                    <a:cubicBezTo>
                      <a:pt x="670" y="752"/>
                      <a:pt x="1400" y="1277"/>
                      <a:pt x="2040" y="1893"/>
                    </a:cubicBezTo>
                    <a:cubicBezTo>
                      <a:pt x="2054" y="1908"/>
                      <a:pt x="2071" y="1914"/>
                      <a:pt x="2088" y="1914"/>
                    </a:cubicBezTo>
                    <a:cubicBezTo>
                      <a:pt x="2149" y="1914"/>
                      <a:pt x="2207" y="1833"/>
                      <a:pt x="2154" y="1779"/>
                    </a:cubicBezTo>
                    <a:cubicBezTo>
                      <a:pt x="1515" y="1163"/>
                      <a:pt x="784" y="638"/>
                      <a:pt x="145" y="21"/>
                    </a:cubicBezTo>
                    <a:cubicBezTo>
                      <a:pt x="130" y="7"/>
                      <a:pt x="11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763331" y="3789374"/>
                <a:ext cx="23196" cy="192586"/>
              </a:xfrm>
              <a:custGeom>
                <a:avLst/>
                <a:gdLst/>
                <a:ahLst/>
                <a:cxnLst/>
                <a:rect l="l" t="t" r="r" b="b"/>
                <a:pathLst>
                  <a:path w="595" h="4940" extrusionOk="0">
                    <a:moveTo>
                      <a:pt x="526" y="0"/>
                    </a:moveTo>
                    <a:cubicBezTo>
                      <a:pt x="492" y="0"/>
                      <a:pt x="458" y="23"/>
                      <a:pt x="458" y="69"/>
                    </a:cubicBezTo>
                    <a:cubicBezTo>
                      <a:pt x="435" y="845"/>
                      <a:pt x="298" y="1621"/>
                      <a:pt x="206" y="2374"/>
                    </a:cubicBezTo>
                    <a:cubicBezTo>
                      <a:pt x="92" y="3196"/>
                      <a:pt x="92" y="4040"/>
                      <a:pt x="1" y="4862"/>
                    </a:cubicBezTo>
                    <a:cubicBezTo>
                      <a:pt x="1" y="4916"/>
                      <a:pt x="32" y="4939"/>
                      <a:pt x="66" y="4939"/>
                    </a:cubicBezTo>
                    <a:cubicBezTo>
                      <a:pt x="105" y="4939"/>
                      <a:pt x="149" y="4910"/>
                      <a:pt x="161" y="4862"/>
                    </a:cubicBezTo>
                    <a:cubicBezTo>
                      <a:pt x="229" y="4086"/>
                      <a:pt x="252" y="3310"/>
                      <a:pt x="343" y="2534"/>
                    </a:cubicBezTo>
                    <a:cubicBezTo>
                      <a:pt x="435" y="1712"/>
                      <a:pt x="594" y="891"/>
                      <a:pt x="594" y="69"/>
                    </a:cubicBezTo>
                    <a:cubicBezTo>
                      <a:pt x="594" y="23"/>
                      <a:pt x="560"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858025" y="4146043"/>
                <a:ext cx="9473" cy="113875"/>
              </a:xfrm>
              <a:custGeom>
                <a:avLst/>
                <a:gdLst/>
                <a:ahLst/>
                <a:cxnLst/>
                <a:rect l="l" t="t" r="r" b="b"/>
                <a:pathLst>
                  <a:path w="243" h="2921" extrusionOk="0">
                    <a:moveTo>
                      <a:pt x="106" y="0"/>
                    </a:moveTo>
                    <a:cubicBezTo>
                      <a:pt x="56" y="0"/>
                      <a:pt x="0" y="39"/>
                      <a:pt x="14" y="96"/>
                    </a:cubicBezTo>
                    <a:cubicBezTo>
                      <a:pt x="106" y="506"/>
                      <a:pt x="37" y="1009"/>
                      <a:pt x="37" y="1419"/>
                    </a:cubicBezTo>
                    <a:cubicBezTo>
                      <a:pt x="37" y="1899"/>
                      <a:pt x="14" y="2378"/>
                      <a:pt x="14" y="2835"/>
                    </a:cubicBezTo>
                    <a:cubicBezTo>
                      <a:pt x="14" y="2892"/>
                      <a:pt x="54" y="2920"/>
                      <a:pt x="94" y="2920"/>
                    </a:cubicBezTo>
                    <a:cubicBezTo>
                      <a:pt x="134" y="2920"/>
                      <a:pt x="174" y="2892"/>
                      <a:pt x="174" y="2835"/>
                    </a:cubicBezTo>
                    <a:cubicBezTo>
                      <a:pt x="174" y="2332"/>
                      <a:pt x="174" y="1808"/>
                      <a:pt x="174" y="1283"/>
                    </a:cubicBezTo>
                    <a:cubicBezTo>
                      <a:pt x="174" y="895"/>
                      <a:pt x="243" y="438"/>
                      <a:pt x="174" y="50"/>
                    </a:cubicBezTo>
                    <a:cubicBezTo>
                      <a:pt x="165" y="15"/>
                      <a:pt x="137"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a:off x="956460" y="4232433"/>
                <a:ext cx="77424" cy="14424"/>
              </a:xfrm>
              <a:custGeom>
                <a:avLst/>
                <a:gdLst/>
                <a:ahLst/>
                <a:cxnLst/>
                <a:rect l="l" t="t" r="r" b="b"/>
                <a:pathLst>
                  <a:path w="1986" h="370" extrusionOk="0">
                    <a:moveTo>
                      <a:pt x="209" y="0"/>
                    </a:moveTo>
                    <a:cubicBezTo>
                      <a:pt x="170" y="0"/>
                      <a:pt x="130" y="1"/>
                      <a:pt x="91" y="2"/>
                    </a:cubicBezTo>
                    <a:cubicBezTo>
                      <a:pt x="0" y="2"/>
                      <a:pt x="0" y="139"/>
                      <a:pt x="91" y="139"/>
                    </a:cubicBezTo>
                    <a:cubicBezTo>
                      <a:pt x="685" y="139"/>
                      <a:pt x="1301" y="299"/>
                      <a:pt x="1895" y="368"/>
                    </a:cubicBezTo>
                    <a:cubicBezTo>
                      <a:pt x="1901" y="369"/>
                      <a:pt x="1906" y="370"/>
                      <a:pt x="1912" y="370"/>
                    </a:cubicBezTo>
                    <a:cubicBezTo>
                      <a:pt x="1985" y="370"/>
                      <a:pt x="1980" y="229"/>
                      <a:pt x="1895" y="208"/>
                    </a:cubicBezTo>
                    <a:cubicBezTo>
                      <a:pt x="1340" y="144"/>
                      <a:pt x="766"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a:off x="1041486" y="4005699"/>
                <a:ext cx="88223" cy="128261"/>
              </a:xfrm>
              <a:custGeom>
                <a:avLst/>
                <a:gdLst/>
                <a:ahLst/>
                <a:cxnLst/>
                <a:rect l="l" t="t" r="r" b="b"/>
                <a:pathLst>
                  <a:path w="2263" h="3290" extrusionOk="0">
                    <a:moveTo>
                      <a:pt x="2171" y="0"/>
                    </a:moveTo>
                    <a:cubicBezTo>
                      <a:pt x="2148" y="0"/>
                      <a:pt x="2125" y="13"/>
                      <a:pt x="2110" y="44"/>
                    </a:cubicBezTo>
                    <a:cubicBezTo>
                      <a:pt x="1882" y="591"/>
                      <a:pt x="1448" y="1116"/>
                      <a:pt x="1129" y="1619"/>
                    </a:cubicBezTo>
                    <a:cubicBezTo>
                      <a:pt x="786" y="2144"/>
                      <a:pt x="398" y="2646"/>
                      <a:pt x="33" y="3171"/>
                    </a:cubicBezTo>
                    <a:cubicBezTo>
                      <a:pt x="0" y="3236"/>
                      <a:pt x="61" y="3290"/>
                      <a:pt x="115" y="3290"/>
                    </a:cubicBezTo>
                    <a:cubicBezTo>
                      <a:pt x="137" y="3290"/>
                      <a:pt x="157" y="3281"/>
                      <a:pt x="170" y="3262"/>
                    </a:cubicBezTo>
                    <a:cubicBezTo>
                      <a:pt x="512" y="2714"/>
                      <a:pt x="901" y="2212"/>
                      <a:pt x="1266" y="1687"/>
                    </a:cubicBezTo>
                    <a:cubicBezTo>
                      <a:pt x="1585" y="1185"/>
                      <a:pt x="1996" y="660"/>
                      <a:pt x="2247" y="112"/>
                    </a:cubicBezTo>
                    <a:cubicBezTo>
                      <a:pt x="2262" y="51"/>
                      <a:pt x="2217" y="0"/>
                      <a:pt x="2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855881" y="3954863"/>
                <a:ext cx="170910" cy="12514"/>
              </a:xfrm>
              <a:custGeom>
                <a:avLst/>
                <a:gdLst/>
                <a:ahLst/>
                <a:cxnLst/>
                <a:rect l="l" t="t" r="r" b="b"/>
                <a:pathLst>
                  <a:path w="4384" h="321" extrusionOk="0">
                    <a:moveTo>
                      <a:pt x="4269" y="1"/>
                    </a:moveTo>
                    <a:cubicBezTo>
                      <a:pt x="2877" y="1"/>
                      <a:pt x="1484" y="161"/>
                      <a:pt x="92" y="161"/>
                    </a:cubicBezTo>
                    <a:cubicBezTo>
                      <a:pt x="1" y="161"/>
                      <a:pt x="1" y="320"/>
                      <a:pt x="92" y="320"/>
                    </a:cubicBezTo>
                    <a:cubicBezTo>
                      <a:pt x="1484" y="298"/>
                      <a:pt x="2877" y="138"/>
                      <a:pt x="4269" y="138"/>
                    </a:cubicBezTo>
                    <a:cubicBezTo>
                      <a:pt x="4383" y="138"/>
                      <a:pt x="4383" y="1"/>
                      <a:pt x="4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872488" y="3742281"/>
                <a:ext cx="63039" cy="75787"/>
              </a:xfrm>
              <a:custGeom>
                <a:avLst/>
                <a:gdLst/>
                <a:ahLst/>
                <a:cxnLst/>
                <a:rect l="l" t="t" r="r" b="b"/>
                <a:pathLst>
                  <a:path w="1617" h="1944" extrusionOk="0">
                    <a:moveTo>
                      <a:pt x="120" y="0"/>
                    </a:moveTo>
                    <a:cubicBezTo>
                      <a:pt x="59" y="0"/>
                      <a:pt x="1" y="82"/>
                      <a:pt x="54" y="136"/>
                    </a:cubicBezTo>
                    <a:cubicBezTo>
                      <a:pt x="305" y="387"/>
                      <a:pt x="488" y="683"/>
                      <a:pt x="716" y="980"/>
                    </a:cubicBezTo>
                    <a:cubicBezTo>
                      <a:pt x="944" y="1277"/>
                      <a:pt x="1218" y="1596"/>
                      <a:pt x="1447" y="1916"/>
                    </a:cubicBezTo>
                    <a:cubicBezTo>
                      <a:pt x="1459" y="1935"/>
                      <a:pt x="1480" y="1944"/>
                      <a:pt x="1501" y="1944"/>
                    </a:cubicBezTo>
                    <a:cubicBezTo>
                      <a:pt x="1555" y="1944"/>
                      <a:pt x="1616" y="1890"/>
                      <a:pt x="1583" y="1825"/>
                    </a:cubicBezTo>
                    <a:cubicBezTo>
                      <a:pt x="1355" y="1551"/>
                      <a:pt x="1127" y="1254"/>
                      <a:pt x="922" y="980"/>
                    </a:cubicBezTo>
                    <a:cubicBezTo>
                      <a:pt x="670" y="661"/>
                      <a:pt x="442" y="318"/>
                      <a:pt x="168" y="21"/>
                    </a:cubicBezTo>
                    <a:cubicBezTo>
                      <a:pt x="153" y="7"/>
                      <a:pt x="136"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1036145" y="3643105"/>
                <a:ext cx="161047" cy="97190"/>
              </a:xfrm>
              <a:custGeom>
                <a:avLst/>
                <a:gdLst/>
                <a:ahLst/>
                <a:cxnLst/>
                <a:rect l="l" t="t" r="r" b="b"/>
                <a:pathLst>
                  <a:path w="4131" h="2493" extrusionOk="0">
                    <a:moveTo>
                      <a:pt x="4036" y="1"/>
                    </a:moveTo>
                    <a:cubicBezTo>
                      <a:pt x="4027" y="1"/>
                      <a:pt x="4016" y="3"/>
                      <a:pt x="4005" y="9"/>
                    </a:cubicBezTo>
                    <a:cubicBezTo>
                      <a:pt x="3366" y="260"/>
                      <a:pt x="2772" y="717"/>
                      <a:pt x="2156" y="1036"/>
                    </a:cubicBezTo>
                    <a:cubicBezTo>
                      <a:pt x="1791" y="1242"/>
                      <a:pt x="1426" y="1470"/>
                      <a:pt x="1083" y="1698"/>
                    </a:cubicBezTo>
                    <a:cubicBezTo>
                      <a:pt x="741" y="1926"/>
                      <a:pt x="376" y="2109"/>
                      <a:pt x="56" y="2360"/>
                    </a:cubicBezTo>
                    <a:cubicBezTo>
                      <a:pt x="1" y="2397"/>
                      <a:pt x="35" y="2493"/>
                      <a:pt x="86" y="2493"/>
                    </a:cubicBezTo>
                    <a:cubicBezTo>
                      <a:pt x="98" y="2493"/>
                      <a:pt x="111" y="2487"/>
                      <a:pt x="124" y="2474"/>
                    </a:cubicBezTo>
                    <a:cubicBezTo>
                      <a:pt x="718" y="2040"/>
                      <a:pt x="1380" y="1675"/>
                      <a:pt x="1996" y="1310"/>
                    </a:cubicBezTo>
                    <a:cubicBezTo>
                      <a:pt x="2293" y="1127"/>
                      <a:pt x="2612" y="968"/>
                      <a:pt x="2932" y="785"/>
                    </a:cubicBezTo>
                    <a:cubicBezTo>
                      <a:pt x="3297" y="557"/>
                      <a:pt x="3640" y="306"/>
                      <a:pt x="4050" y="146"/>
                    </a:cubicBezTo>
                    <a:cubicBezTo>
                      <a:pt x="4130" y="126"/>
                      <a:pt x="4105" y="1"/>
                      <a:pt x="4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731598" y="3548762"/>
                <a:ext cx="122062" cy="54774"/>
              </a:xfrm>
              <a:custGeom>
                <a:avLst/>
                <a:gdLst/>
                <a:ahLst/>
                <a:cxnLst/>
                <a:rect l="l" t="t" r="r" b="b"/>
                <a:pathLst>
                  <a:path w="3131" h="1405" extrusionOk="0">
                    <a:moveTo>
                      <a:pt x="3020" y="0"/>
                    </a:moveTo>
                    <a:cubicBezTo>
                      <a:pt x="3008" y="0"/>
                      <a:pt x="2996" y="3"/>
                      <a:pt x="2983" y="10"/>
                    </a:cubicBezTo>
                    <a:cubicBezTo>
                      <a:pt x="2550" y="238"/>
                      <a:pt x="2070" y="420"/>
                      <a:pt x="1614" y="603"/>
                    </a:cubicBezTo>
                    <a:cubicBezTo>
                      <a:pt x="1112" y="831"/>
                      <a:pt x="632" y="1082"/>
                      <a:pt x="85" y="1265"/>
                    </a:cubicBezTo>
                    <a:cubicBezTo>
                      <a:pt x="0" y="1286"/>
                      <a:pt x="33" y="1404"/>
                      <a:pt x="110" y="1404"/>
                    </a:cubicBezTo>
                    <a:cubicBezTo>
                      <a:pt x="117" y="1404"/>
                      <a:pt x="123" y="1404"/>
                      <a:pt x="130" y="1402"/>
                    </a:cubicBezTo>
                    <a:cubicBezTo>
                      <a:pt x="632" y="1242"/>
                      <a:pt x="1112" y="1014"/>
                      <a:pt x="1591" y="786"/>
                    </a:cubicBezTo>
                    <a:cubicBezTo>
                      <a:pt x="2070" y="557"/>
                      <a:pt x="2573" y="398"/>
                      <a:pt x="3052" y="147"/>
                    </a:cubicBezTo>
                    <a:cubicBezTo>
                      <a:pt x="3130" y="107"/>
                      <a:pt x="3091" y="0"/>
                      <a:pt x="30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732534" y="3369200"/>
                <a:ext cx="23742" cy="98983"/>
              </a:xfrm>
              <a:custGeom>
                <a:avLst/>
                <a:gdLst/>
                <a:ahLst/>
                <a:cxnLst/>
                <a:rect l="l" t="t" r="r" b="b"/>
                <a:pathLst>
                  <a:path w="609" h="2539" extrusionOk="0">
                    <a:moveTo>
                      <a:pt x="91" y="1"/>
                    </a:moveTo>
                    <a:cubicBezTo>
                      <a:pt x="48" y="1"/>
                      <a:pt x="1" y="40"/>
                      <a:pt x="15" y="96"/>
                    </a:cubicBezTo>
                    <a:cubicBezTo>
                      <a:pt x="152" y="895"/>
                      <a:pt x="357" y="1671"/>
                      <a:pt x="449" y="2470"/>
                    </a:cubicBezTo>
                    <a:cubicBezTo>
                      <a:pt x="449" y="2516"/>
                      <a:pt x="489" y="2538"/>
                      <a:pt x="529" y="2538"/>
                    </a:cubicBezTo>
                    <a:cubicBezTo>
                      <a:pt x="568" y="2538"/>
                      <a:pt x="608" y="2516"/>
                      <a:pt x="608" y="2470"/>
                    </a:cubicBezTo>
                    <a:cubicBezTo>
                      <a:pt x="517" y="1648"/>
                      <a:pt x="289" y="849"/>
                      <a:pt x="152" y="51"/>
                    </a:cubicBezTo>
                    <a:cubicBezTo>
                      <a:pt x="143" y="16"/>
                      <a:pt x="118"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802004" y="3192133"/>
                <a:ext cx="40233" cy="166115"/>
              </a:xfrm>
              <a:custGeom>
                <a:avLst/>
                <a:gdLst/>
                <a:ahLst/>
                <a:cxnLst/>
                <a:rect l="l" t="t" r="r" b="b"/>
                <a:pathLst>
                  <a:path w="1032" h="4261" extrusionOk="0">
                    <a:moveTo>
                      <a:pt x="936" y="1"/>
                    </a:moveTo>
                    <a:cubicBezTo>
                      <a:pt x="906" y="1"/>
                      <a:pt x="875" y="15"/>
                      <a:pt x="858" y="50"/>
                    </a:cubicBezTo>
                    <a:cubicBezTo>
                      <a:pt x="652" y="621"/>
                      <a:pt x="607" y="1306"/>
                      <a:pt x="493" y="1922"/>
                    </a:cubicBezTo>
                    <a:cubicBezTo>
                      <a:pt x="333" y="2675"/>
                      <a:pt x="173" y="3406"/>
                      <a:pt x="13" y="4159"/>
                    </a:cubicBezTo>
                    <a:cubicBezTo>
                      <a:pt x="0" y="4225"/>
                      <a:pt x="49" y="4261"/>
                      <a:pt x="92" y="4261"/>
                    </a:cubicBezTo>
                    <a:cubicBezTo>
                      <a:pt x="122" y="4261"/>
                      <a:pt x="150" y="4243"/>
                      <a:pt x="150" y="4204"/>
                    </a:cubicBezTo>
                    <a:cubicBezTo>
                      <a:pt x="310" y="3497"/>
                      <a:pt x="447" y="2789"/>
                      <a:pt x="607" y="2082"/>
                    </a:cubicBezTo>
                    <a:cubicBezTo>
                      <a:pt x="675" y="1717"/>
                      <a:pt x="744" y="1351"/>
                      <a:pt x="835" y="986"/>
                    </a:cubicBezTo>
                    <a:cubicBezTo>
                      <a:pt x="881" y="667"/>
                      <a:pt x="903" y="393"/>
                      <a:pt x="1018" y="96"/>
                    </a:cubicBezTo>
                    <a:cubicBezTo>
                      <a:pt x="1032" y="40"/>
                      <a:pt x="985"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623650" y="3119154"/>
                <a:ext cx="29044" cy="269854"/>
              </a:xfrm>
              <a:custGeom>
                <a:avLst/>
                <a:gdLst/>
                <a:ahLst/>
                <a:cxnLst/>
                <a:rect l="l" t="t" r="r" b="b"/>
                <a:pathLst>
                  <a:path w="745" h="6922" extrusionOk="0">
                    <a:moveTo>
                      <a:pt x="645" y="1"/>
                    </a:moveTo>
                    <a:cubicBezTo>
                      <a:pt x="617" y="1"/>
                      <a:pt x="594" y="16"/>
                      <a:pt x="594" y="51"/>
                    </a:cubicBezTo>
                    <a:cubicBezTo>
                      <a:pt x="503" y="576"/>
                      <a:pt x="480" y="1101"/>
                      <a:pt x="411" y="1603"/>
                    </a:cubicBezTo>
                    <a:cubicBezTo>
                      <a:pt x="343" y="2173"/>
                      <a:pt x="297" y="2744"/>
                      <a:pt x="229" y="3315"/>
                    </a:cubicBezTo>
                    <a:cubicBezTo>
                      <a:pt x="115" y="4502"/>
                      <a:pt x="0" y="5666"/>
                      <a:pt x="0" y="6853"/>
                    </a:cubicBezTo>
                    <a:cubicBezTo>
                      <a:pt x="0" y="6898"/>
                      <a:pt x="40" y="6921"/>
                      <a:pt x="80" y="6921"/>
                    </a:cubicBezTo>
                    <a:cubicBezTo>
                      <a:pt x="120" y="6921"/>
                      <a:pt x="160" y="6898"/>
                      <a:pt x="160" y="6853"/>
                    </a:cubicBezTo>
                    <a:cubicBezTo>
                      <a:pt x="160" y="5757"/>
                      <a:pt x="229" y="4684"/>
                      <a:pt x="366" y="3589"/>
                    </a:cubicBezTo>
                    <a:cubicBezTo>
                      <a:pt x="434" y="3018"/>
                      <a:pt x="480" y="2447"/>
                      <a:pt x="548" y="1877"/>
                    </a:cubicBezTo>
                    <a:cubicBezTo>
                      <a:pt x="594" y="1306"/>
                      <a:pt x="617" y="690"/>
                      <a:pt x="731" y="96"/>
                    </a:cubicBezTo>
                    <a:cubicBezTo>
                      <a:pt x="745" y="40"/>
                      <a:pt x="689" y="1"/>
                      <a:pt x="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a:off x="429352" y="3239538"/>
                <a:ext cx="111887" cy="204515"/>
              </a:xfrm>
              <a:custGeom>
                <a:avLst/>
                <a:gdLst/>
                <a:ahLst/>
                <a:cxnLst/>
                <a:rect l="l" t="t" r="r" b="b"/>
                <a:pathLst>
                  <a:path w="2870" h="5246" extrusionOk="0">
                    <a:moveTo>
                      <a:pt x="102" y="1"/>
                    </a:moveTo>
                    <a:cubicBezTo>
                      <a:pt x="52" y="1"/>
                      <a:pt x="1" y="52"/>
                      <a:pt x="31" y="113"/>
                    </a:cubicBezTo>
                    <a:cubicBezTo>
                      <a:pt x="1013" y="1779"/>
                      <a:pt x="1720" y="3559"/>
                      <a:pt x="2702" y="5203"/>
                    </a:cubicBezTo>
                    <a:cubicBezTo>
                      <a:pt x="2717" y="5233"/>
                      <a:pt x="2742" y="5246"/>
                      <a:pt x="2768" y="5246"/>
                    </a:cubicBezTo>
                    <a:cubicBezTo>
                      <a:pt x="2819" y="5246"/>
                      <a:pt x="2869" y="5195"/>
                      <a:pt x="2839" y="5134"/>
                    </a:cubicBezTo>
                    <a:cubicBezTo>
                      <a:pt x="1857" y="3468"/>
                      <a:pt x="1127" y="1687"/>
                      <a:pt x="168" y="44"/>
                    </a:cubicBezTo>
                    <a:cubicBezTo>
                      <a:pt x="153" y="14"/>
                      <a:pt x="128" y="1"/>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1"/>
              <p:cNvSpPr/>
              <p:nvPr/>
            </p:nvSpPr>
            <p:spPr>
              <a:xfrm>
                <a:off x="491337" y="3504515"/>
                <a:ext cx="80738" cy="10838"/>
              </a:xfrm>
              <a:custGeom>
                <a:avLst/>
                <a:gdLst/>
                <a:ahLst/>
                <a:cxnLst/>
                <a:rect l="l" t="t" r="r" b="b"/>
                <a:pathLst>
                  <a:path w="2071" h="278" extrusionOk="0">
                    <a:moveTo>
                      <a:pt x="106" y="1"/>
                    </a:moveTo>
                    <a:cubicBezTo>
                      <a:pt x="13" y="1"/>
                      <a:pt x="0" y="119"/>
                      <a:pt x="85" y="140"/>
                    </a:cubicBezTo>
                    <a:cubicBezTo>
                      <a:pt x="678" y="277"/>
                      <a:pt x="1340" y="209"/>
                      <a:pt x="1956" y="277"/>
                    </a:cubicBezTo>
                    <a:cubicBezTo>
                      <a:pt x="2071" y="277"/>
                      <a:pt x="2071" y="140"/>
                      <a:pt x="1956" y="117"/>
                    </a:cubicBezTo>
                    <a:cubicBezTo>
                      <a:pt x="1363" y="49"/>
                      <a:pt x="724" y="117"/>
                      <a:pt x="130" y="3"/>
                    </a:cubicBezTo>
                    <a:cubicBezTo>
                      <a:pt x="122" y="2"/>
                      <a:pt x="113" y="1"/>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a:off x="951431" y="3326668"/>
                <a:ext cx="35320" cy="212858"/>
              </a:xfrm>
              <a:custGeom>
                <a:avLst/>
                <a:gdLst/>
                <a:ahLst/>
                <a:cxnLst/>
                <a:rect l="l" t="t" r="r" b="b"/>
                <a:pathLst>
                  <a:path w="906" h="5460" extrusionOk="0">
                    <a:moveTo>
                      <a:pt x="805" y="0"/>
                    </a:moveTo>
                    <a:cubicBezTo>
                      <a:pt x="768" y="0"/>
                      <a:pt x="734" y="23"/>
                      <a:pt x="745" y="69"/>
                    </a:cubicBezTo>
                    <a:cubicBezTo>
                      <a:pt x="768" y="480"/>
                      <a:pt x="677" y="845"/>
                      <a:pt x="631" y="1233"/>
                    </a:cubicBezTo>
                    <a:cubicBezTo>
                      <a:pt x="563" y="1644"/>
                      <a:pt x="517" y="2077"/>
                      <a:pt x="471" y="2488"/>
                    </a:cubicBezTo>
                    <a:cubicBezTo>
                      <a:pt x="357" y="3447"/>
                      <a:pt x="198" y="4406"/>
                      <a:pt x="15" y="5364"/>
                    </a:cubicBezTo>
                    <a:cubicBezTo>
                      <a:pt x="1" y="5421"/>
                      <a:pt x="56" y="5460"/>
                      <a:pt x="106" y="5460"/>
                    </a:cubicBezTo>
                    <a:cubicBezTo>
                      <a:pt x="137" y="5460"/>
                      <a:pt x="166" y="5445"/>
                      <a:pt x="175" y="5410"/>
                    </a:cubicBezTo>
                    <a:cubicBezTo>
                      <a:pt x="312" y="4520"/>
                      <a:pt x="471" y="3652"/>
                      <a:pt x="586" y="2762"/>
                    </a:cubicBezTo>
                    <a:cubicBezTo>
                      <a:pt x="654" y="2306"/>
                      <a:pt x="700" y="1826"/>
                      <a:pt x="768" y="1370"/>
                    </a:cubicBezTo>
                    <a:cubicBezTo>
                      <a:pt x="814" y="936"/>
                      <a:pt x="905" y="525"/>
                      <a:pt x="882" y="69"/>
                    </a:cubicBezTo>
                    <a:cubicBezTo>
                      <a:pt x="882" y="23"/>
                      <a:pt x="842" y="0"/>
                      <a:pt x="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1098832" y="3374541"/>
                <a:ext cx="13372" cy="128339"/>
              </a:xfrm>
              <a:custGeom>
                <a:avLst/>
                <a:gdLst/>
                <a:ahLst/>
                <a:cxnLst/>
                <a:rect l="l" t="t" r="r" b="b"/>
                <a:pathLst>
                  <a:path w="343" h="3292" extrusionOk="0">
                    <a:moveTo>
                      <a:pt x="183" y="1"/>
                    </a:moveTo>
                    <a:cubicBezTo>
                      <a:pt x="133" y="1"/>
                      <a:pt x="77" y="40"/>
                      <a:pt x="91" y="96"/>
                    </a:cubicBezTo>
                    <a:cubicBezTo>
                      <a:pt x="206" y="530"/>
                      <a:pt x="114" y="1078"/>
                      <a:pt x="91" y="1511"/>
                    </a:cubicBezTo>
                    <a:cubicBezTo>
                      <a:pt x="69" y="2082"/>
                      <a:pt x="0" y="2653"/>
                      <a:pt x="0" y="3223"/>
                    </a:cubicBezTo>
                    <a:cubicBezTo>
                      <a:pt x="0" y="3269"/>
                      <a:pt x="40" y="3292"/>
                      <a:pt x="80" y="3292"/>
                    </a:cubicBezTo>
                    <a:cubicBezTo>
                      <a:pt x="120" y="3292"/>
                      <a:pt x="160" y="3269"/>
                      <a:pt x="160" y="3223"/>
                    </a:cubicBezTo>
                    <a:cubicBezTo>
                      <a:pt x="160" y="2653"/>
                      <a:pt x="228" y="2082"/>
                      <a:pt x="251" y="1511"/>
                    </a:cubicBezTo>
                    <a:cubicBezTo>
                      <a:pt x="274" y="1055"/>
                      <a:pt x="343" y="507"/>
                      <a:pt x="251" y="50"/>
                    </a:cubicBezTo>
                    <a:cubicBezTo>
                      <a:pt x="242" y="16"/>
                      <a:pt x="214"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11"/>
            <p:cNvSpPr/>
            <p:nvPr/>
          </p:nvSpPr>
          <p:spPr>
            <a:xfrm flipH="1">
              <a:off x="502011" y="4897750"/>
              <a:ext cx="422165" cy="153352"/>
            </a:xfrm>
            <a:custGeom>
              <a:avLst/>
              <a:gdLst/>
              <a:ahLst/>
              <a:cxnLst/>
              <a:rect l="l" t="t" r="r" b="b"/>
              <a:pathLst>
                <a:path w="10402" h="3779" extrusionOk="0">
                  <a:moveTo>
                    <a:pt x="4614" y="0"/>
                  </a:moveTo>
                  <a:cubicBezTo>
                    <a:pt x="4151" y="0"/>
                    <a:pt x="3707" y="216"/>
                    <a:pt x="3459" y="721"/>
                  </a:cubicBezTo>
                  <a:cubicBezTo>
                    <a:pt x="3351" y="672"/>
                    <a:pt x="3244" y="650"/>
                    <a:pt x="3141" y="650"/>
                  </a:cubicBezTo>
                  <a:cubicBezTo>
                    <a:pt x="2505" y="650"/>
                    <a:pt x="2019" y="1496"/>
                    <a:pt x="2256" y="2100"/>
                  </a:cubicBezTo>
                  <a:cubicBezTo>
                    <a:pt x="2146" y="2049"/>
                    <a:pt x="2038" y="2027"/>
                    <a:pt x="1936" y="2027"/>
                  </a:cubicBezTo>
                  <a:cubicBezTo>
                    <a:pt x="1480" y="2027"/>
                    <a:pt x="1149" y="2481"/>
                    <a:pt x="1354" y="2952"/>
                  </a:cubicBezTo>
                  <a:cubicBezTo>
                    <a:pt x="1322" y="2944"/>
                    <a:pt x="1290" y="2940"/>
                    <a:pt x="1258" y="2940"/>
                  </a:cubicBezTo>
                  <a:cubicBezTo>
                    <a:pt x="983" y="2940"/>
                    <a:pt x="705" y="3212"/>
                    <a:pt x="727" y="3503"/>
                  </a:cubicBezTo>
                  <a:cubicBezTo>
                    <a:pt x="680" y="3495"/>
                    <a:pt x="632" y="3491"/>
                    <a:pt x="584" y="3491"/>
                  </a:cubicBezTo>
                  <a:cubicBezTo>
                    <a:pt x="347" y="3491"/>
                    <a:pt x="104" y="3592"/>
                    <a:pt x="0" y="3779"/>
                  </a:cubicBezTo>
                  <a:lnTo>
                    <a:pt x="10401" y="3779"/>
                  </a:lnTo>
                  <a:cubicBezTo>
                    <a:pt x="10227" y="3474"/>
                    <a:pt x="9863" y="3263"/>
                    <a:pt x="9507" y="3263"/>
                  </a:cubicBezTo>
                  <a:cubicBezTo>
                    <a:pt x="9454" y="3263"/>
                    <a:pt x="9401" y="3268"/>
                    <a:pt x="9349" y="3278"/>
                  </a:cubicBezTo>
                  <a:cubicBezTo>
                    <a:pt x="9330" y="2714"/>
                    <a:pt x="8837" y="2321"/>
                    <a:pt x="8318" y="2321"/>
                  </a:cubicBezTo>
                  <a:cubicBezTo>
                    <a:pt x="8122" y="2321"/>
                    <a:pt x="7923" y="2377"/>
                    <a:pt x="7745" y="2501"/>
                  </a:cubicBezTo>
                  <a:cubicBezTo>
                    <a:pt x="7804" y="1844"/>
                    <a:pt x="7279" y="1472"/>
                    <a:pt x="6722" y="1472"/>
                  </a:cubicBezTo>
                  <a:cubicBezTo>
                    <a:pt x="6577" y="1472"/>
                    <a:pt x="6430" y="1497"/>
                    <a:pt x="6291" y="1548"/>
                  </a:cubicBezTo>
                  <a:cubicBezTo>
                    <a:pt x="6275" y="644"/>
                    <a:pt x="5415" y="0"/>
                    <a:pt x="4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 name="Google Shape;591;p11"/>
          <p:cNvGrpSpPr/>
          <p:nvPr/>
        </p:nvGrpSpPr>
        <p:grpSpPr>
          <a:xfrm>
            <a:off x="7142775" y="4498850"/>
            <a:ext cx="761898" cy="552257"/>
            <a:chOff x="1355550" y="4498850"/>
            <a:chExt cx="761898" cy="552257"/>
          </a:xfrm>
        </p:grpSpPr>
        <p:sp>
          <p:nvSpPr>
            <p:cNvPr id="592" name="Google Shape;592;p11"/>
            <p:cNvSpPr/>
            <p:nvPr/>
          </p:nvSpPr>
          <p:spPr>
            <a:xfrm>
              <a:off x="1439942" y="4695362"/>
              <a:ext cx="227875" cy="312228"/>
            </a:xfrm>
            <a:custGeom>
              <a:avLst/>
              <a:gdLst/>
              <a:ahLst/>
              <a:cxnLst/>
              <a:rect l="l" t="t" r="r" b="b"/>
              <a:pathLst>
                <a:path w="4315" h="5912" extrusionOk="0">
                  <a:moveTo>
                    <a:pt x="548" y="0"/>
                  </a:moveTo>
                  <a:cubicBezTo>
                    <a:pt x="92" y="69"/>
                    <a:pt x="0" y="525"/>
                    <a:pt x="0" y="525"/>
                  </a:cubicBezTo>
                  <a:lnTo>
                    <a:pt x="4200" y="5912"/>
                  </a:lnTo>
                  <a:lnTo>
                    <a:pt x="4314" y="4246"/>
                  </a:lnTo>
                  <a:lnTo>
                    <a:pt x="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a:off x="1359194" y="4618204"/>
              <a:ext cx="141056" cy="112332"/>
            </a:xfrm>
            <a:custGeom>
              <a:avLst/>
              <a:gdLst/>
              <a:ahLst/>
              <a:cxnLst/>
              <a:rect l="l" t="t" r="r" b="b"/>
              <a:pathLst>
                <a:path w="2671" h="2127" extrusionOk="0">
                  <a:moveTo>
                    <a:pt x="2305" y="0"/>
                  </a:moveTo>
                  <a:lnTo>
                    <a:pt x="0" y="1735"/>
                  </a:lnTo>
                  <a:cubicBezTo>
                    <a:pt x="189" y="1995"/>
                    <a:pt x="506" y="2126"/>
                    <a:pt x="854" y="2126"/>
                  </a:cubicBezTo>
                  <a:cubicBezTo>
                    <a:pt x="1178" y="2126"/>
                    <a:pt x="1529" y="2012"/>
                    <a:pt x="1826" y="1781"/>
                  </a:cubicBezTo>
                  <a:cubicBezTo>
                    <a:pt x="2465" y="1301"/>
                    <a:pt x="2671" y="503"/>
                    <a:pt x="23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a:off x="1355550" y="4617359"/>
              <a:ext cx="127853" cy="92105"/>
            </a:xfrm>
            <a:custGeom>
              <a:avLst/>
              <a:gdLst/>
              <a:ahLst/>
              <a:cxnLst/>
              <a:rect l="l" t="t" r="r" b="b"/>
              <a:pathLst>
                <a:path w="2421" h="1744" extrusionOk="0">
                  <a:moveTo>
                    <a:pt x="2332" y="1"/>
                  </a:moveTo>
                  <a:cubicBezTo>
                    <a:pt x="2174" y="1"/>
                    <a:pt x="1662" y="300"/>
                    <a:pt x="1096" y="724"/>
                  </a:cubicBezTo>
                  <a:cubicBezTo>
                    <a:pt x="457" y="1203"/>
                    <a:pt x="1" y="1660"/>
                    <a:pt x="46" y="1728"/>
                  </a:cubicBezTo>
                  <a:cubicBezTo>
                    <a:pt x="54" y="1739"/>
                    <a:pt x="69" y="1744"/>
                    <a:pt x="89" y="1744"/>
                  </a:cubicBezTo>
                  <a:cubicBezTo>
                    <a:pt x="247" y="1744"/>
                    <a:pt x="759" y="1445"/>
                    <a:pt x="1325" y="1021"/>
                  </a:cubicBezTo>
                  <a:cubicBezTo>
                    <a:pt x="1964" y="541"/>
                    <a:pt x="2420" y="85"/>
                    <a:pt x="2374" y="16"/>
                  </a:cubicBezTo>
                  <a:cubicBezTo>
                    <a:pt x="2367" y="6"/>
                    <a:pt x="2352" y="1"/>
                    <a:pt x="2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1953473" y="4667002"/>
              <a:ext cx="163975" cy="271879"/>
            </a:xfrm>
            <a:custGeom>
              <a:avLst/>
              <a:gdLst/>
              <a:ahLst/>
              <a:cxnLst/>
              <a:rect l="l" t="t" r="r" b="b"/>
              <a:pathLst>
                <a:path w="3105" h="5148" extrusionOk="0">
                  <a:moveTo>
                    <a:pt x="1367" y="1"/>
                  </a:moveTo>
                  <a:cubicBezTo>
                    <a:pt x="885" y="1"/>
                    <a:pt x="411" y="161"/>
                    <a:pt x="114" y="309"/>
                  </a:cubicBezTo>
                  <a:lnTo>
                    <a:pt x="251" y="583"/>
                  </a:lnTo>
                  <a:cubicBezTo>
                    <a:pt x="265" y="583"/>
                    <a:pt x="796" y="312"/>
                    <a:pt x="1367" y="312"/>
                  </a:cubicBezTo>
                  <a:cubicBezTo>
                    <a:pt x="1748" y="312"/>
                    <a:pt x="2146" y="432"/>
                    <a:pt x="2420" y="834"/>
                  </a:cubicBezTo>
                  <a:cubicBezTo>
                    <a:pt x="2693" y="1222"/>
                    <a:pt x="2785" y="1678"/>
                    <a:pt x="2693" y="2112"/>
                  </a:cubicBezTo>
                  <a:cubicBezTo>
                    <a:pt x="2556" y="2706"/>
                    <a:pt x="2146" y="3116"/>
                    <a:pt x="1849" y="3299"/>
                  </a:cubicBezTo>
                  <a:cubicBezTo>
                    <a:pt x="1758" y="3345"/>
                    <a:pt x="1666" y="3413"/>
                    <a:pt x="1552" y="3459"/>
                  </a:cubicBezTo>
                  <a:cubicBezTo>
                    <a:pt x="867" y="3847"/>
                    <a:pt x="0" y="4349"/>
                    <a:pt x="0" y="5148"/>
                  </a:cubicBezTo>
                  <a:lnTo>
                    <a:pt x="320" y="5148"/>
                  </a:lnTo>
                  <a:cubicBezTo>
                    <a:pt x="320" y="4532"/>
                    <a:pt x="1096" y="4098"/>
                    <a:pt x="1712" y="3733"/>
                  </a:cubicBezTo>
                  <a:cubicBezTo>
                    <a:pt x="1803" y="3687"/>
                    <a:pt x="1917" y="3619"/>
                    <a:pt x="2009" y="3573"/>
                  </a:cubicBezTo>
                  <a:cubicBezTo>
                    <a:pt x="2488" y="3276"/>
                    <a:pt x="2876" y="2751"/>
                    <a:pt x="2990" y="2181"/>
                  </a:cubicBezTo>
                  <a:cubicBezTo>
                    <a:pt x="3104" y="1656"/>
                    <a:pt x="3013" y="1131"/>
                    <a:pt x="2671" y="651"/>
                  </a:cubicBezTo>
                  <a:cubicBezTo>
                    <a:pt x="2340" y="161"/>
                    <a:pt x="1849" y="1"/>
                    <a:pt x="1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1952258" y="4680891"/>
              <a:ext cx="21758" cy="65118"/>
            </a:xfrm>
            <a:custGeom>
              <a:avLst/>
              <a:gdLst/>
              <a:ahLst/>
              <a:cxnLst/>
              <a:rect l="l" t="t" r="r" b="b"/>
              <a:pathLst>
                <a:path w="412" h="1233" extrusionOk="0">
                  <a:moveTo>
                    <a:pt x="0" y="0"/>
                  </a:moveTo>
                  <a:lnTo>
                    <a:pt x="91" y="1233"/>
                  </a:lnTo>
                  <a:cubicBezTo>
                    <a:pt x="69" y="822"/>
                    <a:pt x="411" y="343"/>
                    <a:pt x="411" y="343"/>
                  </a:cubicBezTo>
                  <a:lnTo>
                    <a:pt x="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1653297" y="4680891"/>
              <a:ext cx="321877" cy="370216"/>
            </a:xfrm>
            <a:custGeom>
              <a:avLst/>
              <a:gdLst/>
              <a:ahLst/>
              <a:cxnLst/>
              <a:rect l="l" t="t" r="r" b="b"/>
              <a:pathLst>
                <a:path w="6095" h="7010" extrusionOk="0">
                  <a:moveTo>
                    <a:pt x="5661" y="0"/>
                  </a:moveTo>
                  <a:lnTo>
                    <a:pt x="366" y="23"/>
                  </a:lnTo>
                  <a:lnTo>
                    <a:pt x="1" y="6779"/>
                  </a:lnTo>
                  <a:cubicBezTo>
                    <a:pt x="1" y="6779"/>
                    <a:pt x="1086" y="7009"/>
                    <a:pt x="2819" y="7009"/>
                  </a:cubicBezTo>
                  <a:cubicBezTo>
                    <a:pt x="2898" y="7009"/>
                    <a:pt x="2978" y="7009"/>
                    <a:pt x="3059" y="7008"/>
                  </a:cubicBezTo>
                  <a:cubicBezTo>
                    <a:pt x="4885" y="7008"/>
                    <a:pt x="6095" y="6757"/>
                    <a:pt x="6095" y="6757"/>
                  </a:cubicBezTo>
                  <a:lnTo>
                    <a:pt x="56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1666552" y="4765284"/>
              <a:ext cx="291775" cy="6073"/>
            </a:xfrm>
            <a:custGeom>
              <a:avLst/>
              <a:gdLst/>
              <a:ahLst/>
              <a:cxnLst/>
              <a:rect l="l" t="t" r="r" b="b"/>
              <a:pathLst>
                <a:path w="5525" h="115" extrusionOk="0">
                  <a:moveTo>
                    <a:pt x="5524" y="0"/>
                  </a:moveTo>
                  <a:lnTo>
                    <a:pt x="1" y="23"/>
                  </a:lnTo>
                  <a:lnTo>
                    <a:pt x="1" y="114"/>
                  </a:lnTo>
                  <a:lnTo>
                    <a:pt x="5524" y="91"/>
                  </a:lnTo>
                  <a:lnTo>
                    <a:pt x="55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1666552" y="4785775"/>
              <a:ext cx="292990" cy="4859"/>
            </a:xfrm>
            <a:custGeom>
              <a:avLst/>
              <a:gdLst/>
              <a:ahLst/>
              <a:cxnLst/>
              <a:rect l="l" t="t" r="r" b="b"/>
              <a:pathLst>
                <a:path w="5548" h="92" extrusionOk="0">
                  <a:moveTo>
                    <a:pt x="5547" y="0"/>
                  </a:moveTo>
                  <a:lnTo>
                    <a:pt x="1" y="23"/>
                  </a:lnTo>
                  <a:lnTo>
                    <a:pt x="1" y="91"/>
                  </a:lnTo>
                  <a:lnTo>
                    <a:pt x="5547" y="69"/>
                  </a:lnTo>
                  <a:lnTo>
                    <a:pt x="5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1664123" y="4811072"/>
              <a:ext cx="296581" cy="6073"/>
            </a:xfrm>
            <a:custGeom>
              <a:avLst/>
              <a:gdLst/>
              <a:ahLst/>
              <a:cxnLst/>
              <a:rect l="l" t="t" r="r" b="b"/>
              <a:pathLst>
                <a:path w="5616" h="115" extrusionOk="0">
                  <a:moveTo>
                    <a:pt x="5616" y="0"/>
                  </a:moveTo>
                  <a:lnTo>
                    <a:pt x="1" y="23"/>
                  </a:lnTo>
                  <a:lnTo>
                    <a:pt x="1" y="115"/>
                  </a:lnTo>
                  <a:lnTo>
                    <a:pt x="5616" y="92"/>
                  </a:lnTo>
                  <a:lnTo>
                    <a:pt x="5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1784690" y="4498850"/>
              <a:ext cx="54289" cy="248377"/>
            </a:xfrm>
            <a:custGeom>
              <a:avLst/>
              <a:gdLst/>
              <a:ahLst/>
              <a:cxnLst/>
              <a:rect l="l" t="t" r="r" b="b"/>
              <a:pathLst>
                <a:path w="1028" h="4703" extrusionOk="0">
                  <a:moveTo>
                    <a:pt x="1028" y="1"/>
                  </a:moveTo>
                  <a:lnTo>
                    <a:pt x="0" y="24"/>
                  </a:lnTo>
                  <a:lnTo>
                    <a:pt x="92" y="4703"/>
                  </a:lnTo>
                  <a:lnTo>
                    <a:pt x="982" y="4680"/>
                  </a:lnTo>
                  <a:lnTo>
                    <a:pt x="10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1797945" y="4707403"/>
              <a:ext cx="28993" cy="28994"/>
            </a:xfrm>
            <a:custGeom>
              <a:avLst/>
              <a:gdLst/>
              <a:ahLst/>
              <a:cxnLst/>
              <a:rect l="l" t="t" r="r" b="b"/>
              <a:pathLst>
                <a:path w="549" h="549" extrusionOk="0">
                  <a:moveTo>
                    <a:pt x="274" y="0"/>
                  </a:moveTo>
                  <a:cubicBezTo>
                    <a:pt x="138" y="0"/>
                    <a:pt x="1" y="115"/>
                    <a:pt x="1" y="274"/>
                  </a:cubicBezTo>
                  <a:cubicBezTo>
                    <a:pt x="1" y="411"/>
                    <a:pt x="138" y="548"/>
                    <a:pt x="274" y="548"/>
                  </a:cubicBezTo>
                  <a:cubicBezTo>
                    <a:pt x="434" y="525"/>
                    <a:pt x="548" y="411"/>
                    <a:pt x="548" y="274"/>
                  </a:cubicBezTo>
                  <a:cubicBezTo>
                    <a:pt x="548" y="115"/>
                    <a:pt x="434"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1803966" y="4712209"/>
              <a:ext cx="18167" cy="18168"/>
            </a:xfrm>
            <a:custGeom>
              <a:avLst/>
              <a:gdLst/>
              <a:ahLst/>
              <a:cxnLst/>
              <a:rect l="l" t="t" r="r" b="b"/>
              <a:pathLst>
                <a:path w="344" h="344" extrusionOk="0">
                  <a:moveTo>
                    <a:pt x="160" y="1"/>
                  </a:moveTo>
                  <a:cubicBezTo>
                    <a:pt x="69" y="1"/>
                    <a:pt x="1" y="69"/>
                    <a:pt x="1" y="183"/>
                  </a:cubicBezTo>
                  <a:cubicBezTo>
                    <a:pt x="1" y="275"/>
                    <a:pt x="69" y="343"/>
                    <a:pt x="160" y="343"/>
                  </a:cubicBezTo>
                  <a:cubicBezTo>
                    <a:pt x="275" y="343"/>
                    <a:pt x="343" y="275"/>
                    <a:pt x="343" y="183"/>
                  </a:cubicBezTo>
                  <a:cubicBezTo>
                    <a:pt x="343" y="69"/>
                    <a:pt x="252"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1"/>
          <p:cNvGrpSpPr/>
          <p:nvPr/>
        </p:nvGrpSpPr>
        <p:grpSpPr>
          <a:xfrm>
            <a:off x="1183923" y="4298500"/>
            <a:ext cx="753803" cy="747986"/>
            <a:chOff x="3077000" y="1309400"/>
            <a:chExt cx="588128" cy="583543"/>
          </a:xfrm>
        </p:grpSpPr>
        <p:sp>
          <p:nvSpPr>
            <p:cNvPr id="605" name="Google Shape;605;p11"/>
            <p:cNvSpPr/>
            <p:nvPr/>
          </p:nvSpPr>
          <p:spPr>
            <a:xfrm>
              <a:off x="3077000" y="1309400"/>
              <a:ext cx="588128" cy="583543"/>
            </a:xfrm>
            <a:custGeom>
              <a:avLst/>
              <a:gdLst/>
              <a:ahLst/>
              <a:cxnLst/>
              <a:rect l="l" t="t" r="r" b="b"/>
              <a:pathLst>
                <a:path w="15523" h="15402" extrusionOk="0">
                  <a:moveTo>
                    <a:pt x="4836" y="0"/>
                  </a:moveTo>
                  <a:cubicBezTo>
                    <a:pt x="4095" y="0"/>
                    <a:pt x="3372" y="20"/>
                    <a:pt x="2740" y="56"/>
                  </a:cubicBezTo>
                  <a:cubicBezTo>
                    <a:pt x="2443" y="79"/>
                    <a:pt x="1804" y="170"/>
                    <a:pt x="1827" y="376"/>
                  </a:cubicBezTo>
                  <a:cubicBezTo>
                    <a:pt x="1850" y="581"/>
                    <a:pt x="2489" y="1129"/>
                    <a:pt x="2489" y="1129"/>
                  </a:cubicBezTo>
                  <a:cubicBezTo>
                    <a:pt x="2489" y="1129"/>
                    <a:pt x="2032" y="2521"/>
                    <a:pt x="2124" y="2795"/>
                  </a:cubicBezTo>
                  <a:cubicBezTo>
                    <a:pt x="2192" y="3092"/>
                    <a:pt x="2489" y="3822"/>
                    <a:pt x="2489" y="3822"/>
                  </a:cubicBezTo>
                  <a:cubicBezTo>
                    <a:pt x="2489" y="3822"/>
                    <a:pt x="1576" y="6379"/>
                    <a:pt x="1348" y="7566"/>
                  </a:cubicBezTo>
                  <a:cubicBezTo>
                    <a:pt x="1142" y="8753"/>
                    <a:pt x="1142" y="10259"/>
                    <a:pt x="1142" y="10259"/>
                  </a:cubicBezTo>
                  <a:cubicBezTo>
                    <a:pt x="1142" y="10259"/>
                    <a:pt x="594" y="12701"/>
                    <a:pt x="572" y="13203"/>
                  </a:cubicBezTo>
                  <a:cubicBezTo>
                    <a:pt x="549" y="13706"/>
                    <a:pt x="1" y="14071"/>
                    <a:pt x="47" y="14368"/>
                  </a:cubicBezTo>
                  <a:cubicBezTo>
                    <a:pt x="115" y="14641"/>
                    <a:pt x="845" y="14687"/>
                    <a:pt x="1348" y="14984"/>
                  </a:cubicBezTo>
                  <a:cubicBezTo>
                    <a:pt x="1778" y="15208"/>
                    <a:pt x="2391" y="15402"/>
                    <a:pt x="3440" y="15402"/>
                  </a:cubicBezTo>
                  <a:cubicBezTo>
                    <a:pt x="3672" y="15402"/>
                    <a:pt x="3924" y="15393"/>
                    <a:pt x="4201" y="15372"/>
                  </a:cubicBezTo>
                  <a:cubicBezTo>
                    <a:pt x="4711" y="15334"/>
                    <a:pt x="6022" y="15321"/>
                    <a:pt x="7543" y="15321"/>
                  </a:cubicBezTo>
                  <a:cubicBezTo>
                    <a:pt x="10587" y="15321"/>
                    <a:pt x="14472" y="15372"/>
                    <a:pt x="14472" y="15372"/>
                  </a:cubicBezTo>
                  <a:cubicBezTo>
                    <a:pt x="14472" y="15372"/>
                    <a:pt x="15522" y="15212"/>
                    <a:pt x="15476" y="14938"/>
                  </a:cubicBezTo>
                  <a:cubicBezTo>
                    <a:pt x="15408" y="14641"/>
                    <a:pt x="14974" y="14139"/>
                    <a:pt x="14974" y="14139"/>
                  </a:cubicBezTo>
                  <a:cubicBezTo>
                    <a:pt x="14974" y="14139"/>
                    <a:pt x="15431" y="12313"/>
                    <a:pt x="14883" y="10989"/>
                  </a:cubicBezTo>
                  <a:cubicBezTo>
                    <a:pt x="14335" y="9666"/>
                    <a:pt x="14061" y="9004"/>
                    <a:pt x="14061" y="9004"/>
                  </a:cubicBezTo>
                  <a:cubicBezTo>
                    <a:pt x="14061" y="9004"/>
                    <a:pt x="13879" y="7200"/>
                    <a:pt x="13765" y="6447"/>
                  </a:cubicBezTo>
                  <a:cubicBezTo>
                    <a:pt x="13673" y="5694"/>
                    <a:pt x="13240" y="3959"/>
                    <a:pt x="13240" y="3959"/>
                  </a:cubicBezTo>
                  <a:cubicBezTo>
                    <a:pt x="13240" y="3959"/>
                    <a:pt x="13765" y="2932"/>
                    <a:pt x="13765" y="2681"/>
                  </a:cubicBezTo>
                  <a:cubicBezTo>
                    <a:pt x="13765" y="2407"/>
                    <a:pt x="13559" y="1403"/>
                    <a:pt x="13559" y="1403"/>
                  </a:cubicBezTo>
                  <a:cubicBezTo>
                    <a:pt x="13559" y="1403"/>
                    <a:pt x="13787" y="809"/>
                    <a:pt x="13719" y="672"/>
                  </a:cubicBezTo>
                  <a:cubicBezTo>
                    <a:pt x="13698" y="624"/>
                    <a:pt x="13578" y="607"/>
                    <a:pt x="13421" y="607"/>
                  </a:cubicBezTo>
                  <a:cubicBezTo>
                    <a:pt x="13061" y="607"/>
                    <a:pt x="12509" y="695"/>
                    <a:pt x="12509" y="695"/>
                  </a:cubicBezTo>
                  <a:cubicBezTo>
                    <a:pt x="12509" y="695"/>
                    <a:pt x="10752" y="672"/>
                    <a:pt x="9200" y="330"/>
                  </a:cubicBezTo>
                  <a:cubicBezTo>
                    <a:pt x="8151" y="95"/>
                    <a:pt x="6450" y="0"/>
                    <a:pt x="4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3185130" y="1318872"/>
              <a:ext cx="385733" cy="46374"/>
            </a:xfrm>
            <a:custGeom>
              <a:avLst/>
              <a:gdLst/>
              <a:ahLst/>
              <a:cxnLst/>
              <a:rect l="l" t="t" r="r" b="b"/>
              <a:pathLst>
                <a:path w="10181" h="1224" extrusionOk="0">
                  <a:moveTo>
                    <a:pt x="1280" y="1"/>
                  </a:moveTo>
                  <a:cubicBezTo>
                    <a:pt x="727" y="1"/>
                    <a:pt x="325" y="22"/>
                    <a:pt x="228" y="80"/>
                  </a:cubicBezTo>
                  <a:cubicBezTo>
                    <a:pt x="0" y="240"/>
                    <a:pt x="799" y="788"/>
                    <a:pt x="2374" y="879"/>
                  </a:cubicBezTo>
                  <a:cubicBezTo>
                    <a:pt x="3972" y="970"/>
                    <a:pt x="5706" y="1130"/>
                    <a:pt x="6597" y="1176"/>
                  </a:cubicBezTo>
                  <a:cubicBezTo>
                    <a:pt x="6922" y="1201"/>
                    <a:pt x="7404" y="1224"/>
                    <a:pt x="7906" y="1224"/>
                  </a:cubicBezTo>
                  <a:cubicBezTo>
                    <a:pt x="8741" y="1224"/>
                    <a:pt x="9629" y="1161"/>
                    <a:pt x="9929" y="947"/>
                  </a:cubicBezTo>
                  <a:cubicBezTo>
                    <a:pt x="10180" y="742"/>
                    <a:pt x="8788" y="879"/>
                    <a:pt x="7669" y="719"/>
                  </a:cubicBezTo>
                  <a:cubicBezTo>
                    <a:pt x="6551" y="537"/>
                    <a:pt x="5592" y="171"/>
                    <a:pt x="3994" y="80"/>
                  </a:cubicBezTo>
                  <a:cubicBezTo>
                    <a:pt x="3072" y="41"/>
                    <a:pt x="2035" y="1"/>
                    <a:pt x="1280" y="1"/>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3176454" y="1445569"/>
              <a:ext cx="389218" cy="27696"/>
            </a:xfrm>
            <a:custGeom>
              <a:avLst/>
              <a:gdLst/>
              <a:ahLst/>
              <a:cxnLst/>
              <a:rect l="l" t="t" r="r" b="b"/>
              <a:pathLst>
                <a:path w="10273" h="731" extrusionOk="0">
                  <a:moveTo>
                    <a:pt x="24" y="0"/>
                  </a:moveTo>
                  <a:lnTo>
                    <a:pt x="1" y="69"/>
                  </a:lnTo>
                  <a:cubicBezTo>
                    <a:pt x="24" y="69"/>
                    <a:pt x="1462" y="479"/>
                    <a:pt x="4155" y="685"/>
                  </a:cubicBezTo>
                  <a:cubicBezTo>
                    <a:pt x="4589" y="708"/>
                    <a:pt x="5045" y="730"/>
                    <a:pt x="5502" y="730"/>
                  </a:cubicBezTo>
                  <a:cubicBezTo>
                    <a:pt x="7853" y="730"/>
                    <a:pt x="10227" y="388"/>
                    <a:pt x="10272" y="365"/>
                  </a:cubicBezTo>
                  <a:lnTo>
                    <a:pt x="10249" y="297"/>
                  </a:lnTo>
                  <a:cubicBezTo>
                    <a:pt x="10230" y="297"/>
                    <a:pt x="7899" y="643"/>
                    <a:pt x="5567" y="643"/>
                  </a:cubicBezTo>
                  <a:cubicBezTo>
                    <a:pt x="5089" y="643"/>
                    <a:pt x="4612" y="628"/>
                    <a:pt x="4155" y="594"/>
                  </a:cubicBezTo>
                  <a:cubicBezTo>
                    <a:pt x="1462" y="411"/>
                    <a:pt x="46"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3183388" y="1457655"/>
              <a:ext cx="157423" cy="13867"/>
            </a:xfrm>
            <a:custGeom>
              <a:avLst/>
              <a:gdLst/>
              <a:ahLst/>
              <a:cxnLst/>
              <a:rect l="l" t="t" r="r" b="b"/>
              <a:pathLst>
                <a:path w="4155" h="366" extrusionOk="0">
                  <a:moveTo>
                    <a:pt x="0" y="1"/>
                  </a:moveTo>
                  <a:lnTo>
                    <a:pt x="0" y="92"/>
                  </a:lnTo>
                  <a:lnTo>
                    <a:pt x="4155" y="366"/>
                  </a:lnTo>
                  <a:lnTo>
                    <a:pt x="4155" y="29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3397868" y="1439507"/>
              <a:ext cx="167804" cy="21634"/>
            </a:xfrm>
            <a:custGeom>
              <a:avLst/>
              <a:gdLst/>
              <a:ahLst/>
              <a:cxnLst/>
              <a:rect l="l" t="t" r="r" b="b"/>
              <a:pathLst>
                <a:path w="4429" h="571" extrusionOk="0">
                  <a:moveTo>
                    <a:pt x="4405" y="0"/>
                  </a:moveTo>
                  <a:cubicBezTo>
                    <a:pt x="2962" y="461"/>
                    <a:pt x="482" y="480"/>
                    <a:pt x="61" y="480"/>
                  </a:cubicBezTo>
                  <a:cubicBezTo>
                    <a:pt x="23" y="480"/>
                    <a:pt x="2" y="480"/>
                    <a:pt x="0" y="480"/>
                  </a:cubicBezTo>
                  <a:lnTo>
                    <a:pt x="0" y="571"/>
                  </a:lnTo>
                  <a:lnTo>
                    <a:pt x="91" y="571"/>
                  </a:lnTo>
                  <a:cubicBezTo>
                    <a:pt x="616" y="571"/>
                    <a:pt x="3013" y="525"/>
                    <a:pt x="4428" y="69"/>
                  </a:cubicBezTo>
                  <a:lnTo>
                    <a:pt x="4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3219722" y="1328192"/>
              <a:ext cx="311359" cy="37092"/>
            </a:xfrm>
            <a:custGeom>
              <a:avLst/>
              <a:gdLst/>
              <a:ahLst/>
              <a:cxnLst/>
              <a:rect l="l" t="t" r="r" b="b"/>
              <a:pathLst>
                <a:path w="8218" h="979" extrusionOk="0">
                  <a:moveTo>
                    <a:pt x="2001" y="0"/>
                  </a:moveTo>
                  <a:cubicBezTo>
                    <a:pt x="1524" y="0"/>
                    <a:pt x="1210" y="245"/>
                    <a:pt x="1210" y="245"/>
                  </a:cubicBezTo>
                  <a:cubicBezTo>
                    <a:pt x="1210" y="245"/>
                    <a:pt x="963" y="15"/>
                    <a:pt x="624" y="15"/>
                  </a:cubicBezTo>
                  <a:cubicBezTo>
                    <a:pt x="563" y="15"/>
                    <a:pt x="499" y="22"/>
                    <a:pt x="434" y="39"/>
                  </a:cubicBezTo>
                  <a:cubicBezTo>
                    <a:pt x="206" y="85"/>
                    <a:pt x="69" y="245"/>
                    <a:pt x="0" y="359"/>
                  </a:cubicBezTo>
                  <a:cubicBezTo>
                    <a:pt x="365" y="496"/>
                    <a:pt x="867" y="587"/>
                    <a:pt x="1461" y="633"/>
                  </a:cubicBezTo>
                  <a:cubicBezTo>
                    <a:pt x="3059" y="724"/>
                    <a:pt x="4793" y="884"/>
                    <a:pt x="5684" y="930"/>
                  </a:cubicBezTo>
                  <a:cubicBezTo>
                    <a:pt x="6001" y="954"/>
                    <a:pt x="6475" y="978"/>
                    <a:pt x="6969" y="978"/>
                  </a:cubicBezTo>
                  <a:cubicBezTo>
                    <a:pt x="7399" y="978"/>
                    <a:pt x="7845" y="960"/>
                    <a:pt x="8217" y="907"/>
                  </a:cubicBezTo>
                  <a:cubicBezTo>
                    <a:pt x="7901" y="731"/>
                    <a:pt x="7572" y="677"/>
                    <a:pt x="7286" y="677"/>
                  </a:cubicBezTo>
                  <a:cubicBezTo>
                    <a:pt x="6828" y="677"/>
                    <a:pt x="6482" y="816"/>
                    <a:pt x="6482" y="816"/>
                  </a:cubicBezTo>
                  <a:cubicBezTo>
                    <a:pt x="6482" y="816"/>
                    <a:pt x="6094" y="542"/>
                    <a:pt x="5684" y="496"/>
                  </a:cubicBezTo>
                  <a:cubicBezTo>
                    <a:pt x="5658" y="494"/>
                    <a:pt x="5632" y="494"/>
                    <a:pt x="5607" y="494"/>
                  </a:cubicBezTo>
                  <a:cubicBezTo>
                    <a:pt x="5251" y="494"/>
                    <a:pt x="4953" y="633"/>
                    <a:pt x="4953" y="633"/>
                  </a:cubicBezTo>
                  <a:cubicBezTo>
                    <a:pt x="4953" y="633"/>
                    <a:pt x="4702" y="313"/>
                    <a:pt x="4086" y="199"/>
                  </a:cubicBezTo>
                  <a:cubicBezTo>
                    <a:pt x="3970" y="183"/>
                    <a:pt x="3854" y="176"/>
                    <a:pt x="3743" y="176"/>
                  </a:cubicBezTo>
                  <a:cubicBezTo>
                    <a:pt x="3243" y="176"/>
                    <a:pt x="2830" y="313"/>
                    <a:pt x="2830" y="313"/>
                  </a:cubicBezTo>
                  <a:cubicBezTo>
                    <a:pt x="2830" y="313"/>
                    <a:pt x="2808" y="108"/>
                    <a:pt x="2214" y="17"/>
                  </a:cubicBezTo>
                  <a:cubicBezTo>
                    <a:pt x="2140" y="5"/>
                    <a:pt x="2069" y="0"/>
                    <a:pt x="2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3548318" y="1355623"/>
              <a:ext cx="74411" cy="537055"/>
            </a:xfrm>
            <a:custGeom>
              <a:avLst/>
              <a:gdLst/>
              <a:ahLst/>
              <a:cxnLst/>
              <a:rect l="l" t="t" r="r" b="b"/>
              <a:pathLst>
                <a:path w="1964" h="14175" extrusionOk="0">
                  <a:moveTo>
                    <a:pt x="229" y="0"/>
                  </a:moveTo>
                  <a:lnTo>
                    <a:pt x="206" y="69"/>
                  </a:lnTo>
                  <a:cubicBezTo>
                    <a:pt x="206" y="92"/>
                    <a:pt x="366" y="114"/>
                    <a:pt x="412" y="274"/>
                  </a:cubicBezTo>
                  <a:lnTo>
                    <a:pt x="434" y="343"/>
                  </a:lnTo>
                  <a:lnTo>
                    <a:pt x="503" y="320"/>
                  </a:lnTo>
                  <a:lnTo>
                    <a:pt x="480" y="251"/>
                  </a:lnTo>
                  <a:cubicBezTo>
                    <a:pt x="434" y="46"/>
                    <a:pt x="229" y="0"/>
                    <a:pt x="229" y="0"/>
                  </a:cubicBezTo>
                  <a:close/>
                  <a:moveTo>
                    <a:pt x="594" y="639"/>
                  </a:moveTo>
                  <a:lnTo>
                    <a:pt x="526" y="662"/>
                  </a:lnTo>
                  <a:cubicBezTo>
                    <a:pt x="571" y="776"/>
                    <a:pt x="594" y="913"/>
                    <a:pt x="640" y="1050"/>
                  </a:cubicBezTo>
                  <a:lnTo>
                    <a:pt x="708" y="1027"/>
                  </a:lnTo>
                  <a:cubicBezTo>
                    <a:pt x="685" y="890"/>
                    <a:pt x="640" y="753"/>
                    <a:pt x="594" y="639"/>
                  </a:cubicBezTo>
                  <a:close/>
                  <a:moveTo>
                    <a:pt x="731" y="1347"/>
                  </a:moveTo>
                  <a:cubicBezTo>
                    <a:pt x="754" y="1530"/>
                    <a:pt x="777" y="1598"/>
                    <a:pt x="777" y="1621"/>
                  </a:cubicBezTo>
                  <a:cubicBezTo>
                    <a:pt x="777" y="1644"/>
                    <a:pt x="777" y="1666"/>
                    <a:pt x="731" y="1735"/>
                  </a:cubicBezTo>
                  <a:lnTo>
                    <a:pt x="800" y="1758"/>
                  </a:lnTo>
                  <a:cubicBezTo>
                    <a:pt x="822" y="1712"/>
                    <a:pt x="845" y="1666"/>
                    <a:pt x="845" y="1621"/>
                  </a:cubicBezTo>
                  <a:cubicBezTo>
                    <a:pt x="845" y="1575"/>
                    <a:pt x="822" y="1484"/>
                    <a:pt x="800" y="1347"/>
                  </a:cubicBezTo>
                  <a:close/>
                  <a:moveTo>
                    <a:pt x="571" y="1986"/>
                  </a:moveTo>
                  <a:cubicBezTo>
                    <a:pt x="503" y="2100"/>
                    <a:pt x="412" y="2214"/>
                    <a:pt x="320" y="2328"/>
                  </a:cubicBezTo>
                  <a:lnTo>
                    <a:pt x="389" y="2374"/>
                  </a:lnTo>
                  <a:cubicBezTo>
                    <a:pt x="480" y="2260"/>
                    <a:pt x="571" y="2146"/>
                    <a:pt x="640" y="2032"/>
                  </a:cubicBezTo>
                  <a:lnTo>
                    <a:pt x="571" y="1986"/>
                  </a:lnTo>
                  <a:close/>
                  <a:moveTo>
                    <a:pt x="138" y="2579"/>
                  </a:moveTo>
                  <a:cubicBezTo>
                    <a:pt x="69" y="2671"/>
                    <a:pt x="24" y="2739"/>
                    <a:pt x="24" y="2739"/>
                  </a:cubicBezTo>
                  <a:lnTo>
                    <a:pt x="1" y="2762"/>
                  </a:lnTo>
                  <a:lnTo>
                    <a:pt x="46" y="2990"/>
                  </a:lnTo>
                  <a:lnTo>
                    <a:pt x="115" y="2968"/>
                  </a:lnTo>
                  <a:lnTo>
                    <a:pt x="92" y="2785"/>
                  </a:lnTo>
                  <a:cubicBezTo>
                    <a:pt x="115" y="2762"/>
                    <a:pt x="138" y="2694"/>
                    <a:pt x="206" y="2625"/>
                  </a:cubicBezTo>
                  <a:lnTo>
                    <a:pt x="138" y="2579"/>
                  </a:lnTo>
                  <a:close/>
                  <a:moveTo>
                    <a:pt x="92" y="3287"/>
                  </a:moveTo>
                  <a:cubicBezTo>
                    <a:pt x="92" y="3424"/>
                    <a:pt x="115" y="3561"/>
                    <a:pt x="138" y="3721"/>
                  </a:cubicBezTo>
                  <a:lnTo>
                    <a:pt x="229" y="3698"/>
                  </a:lnTo>
                  <a:cubicBezTo>
                    <a:pt x="206" y="3538"/>
                    <a:pt x="183" y="3401"/>
                    <a:pt x="160" y="3287"/>
                  </a:cubicBezTo>
                  <a:close/>
                  <a:moveTo>
                    <a:pt x="183" y="4017"/>
                  </a:moveTo>
                  <a:cubicBezTo>
                    <a:pt x="206" y="4154"/>
                    <a:pt x="229" y="4291"/>
                    <a:pt x="252" y="4428"/>
                  </a:cubicBezTo>
                  <a:lnTo>
                    <a:pt x="320" y="4428"/>
                  </a:lnTo>
                  <a:cubicBezTo>
                    <a:pt x="297" y="4291"/>
                    <a:pt x="275" y="4154"/>
                    <a:pt x="275" y="4017"/>
                  </a:cubicBezTo>
                  <a:close/>
                  <a:moveTo>
                    <a:pt x="366" y="4725"/>
                  </a:moveTo>
                  <a:lnTo>
                    <a:pt x="297" y="4748"/>
                  </a:lnTo>
                  <a:cubicBezTo>
                    <a:pt x="297" y="4885"/>
                    <a:pt x="320" y="5022"/>
                    <a:pt x="343" y="5159"/>
                  </a:cubicBezTo>
                  <a:lnTo>
                    <a:pt x="412" y="5159"/>
                  </a:lnTo>
                  <a:cubicBezTo>
                    <a:pt x="412" y="5022"/>
                    <a:pt x="389" y="4885"/>
                    <a:pt x="366" y="4725"/>
                  </a:cubicBezTo>
                  <a:close/>
                  <a:moveTo>
                    <a:pt x="457" y="5455"/>
                  </a:moveTo>
                  <a:lnTo>
                    <a:pt x="389" y="5478"/>
                  </a:lnTo>
                  <a:lnTo>
                    <a:pt x="389" y="5547"/>
                  </a:lnTo>
                  <a:cubicBezTo>
                    <a:pt x="412" y="5661"/>
                    <a:pt x="412" y="5775"/>
                    <a:pt x="434" y="5889"/>
                  </a:cubicBezTo>
                  <a:lnTo>
                    <a:pt x="503" y="5866"/>
                  </a:lnTo>
                  <a:cubicBezTo>
                    <a:pt x="480" y="5752"/>
                    <a:pt x="480" y="5638"/>
                    <a:pt x="457" y="5524"/>
                  </a:cubicBezTo>
                  <a:lnTo>
                    <a:pt x="457" y="5455"/>
                  </a:lnTo>
                  <a:close/>
                  <a:moveTo>
                    <a:pt x="457" y="6186"/>
                  </a:moveTo>
                  <a:cubicBezTo>
                    <a:pt x="457" y="6346"/>
                    <a:pt x="480" y="6483"/>
                    <a:pt x="480" y="6620"/>
                  </a:cubicBezTo>
                  <a:lnTo>
                    <a:pt x="549" y="6597"/>
                  </a:lnTo>
                  <a:cubicBezTo>
                    <a:pt x="549" y="6460"/>
                    <a:pt x="549" y="6323"/>
                    <a:pt x="526" y="6186"/>
                  </a:cubicBezTo>
                  <a:close/>
                  <a:moveTo>
                    <a:pt x="503" y="6916"/>
                  </a:moveTo>
                  <a:cubicBezTo>
                    <a:pt x="503" y="7076"/>
                    <a:pt x="503" y="7213"/>
                    <a:pt x="526" y="7350"/>
                  </a:cubicBezTo>
                  <a:lnTo>
                    <a:pt x="594" y="7327"/>
                  </a:lnTo>
                  <a:cubicBezTo>
                    <a:pt x="594" y="7213"/>
                    <a:pt x="594" y="7076"/>
                    <a:pt x="571" y="6916"/>
                  </a:cubicBezTo>
                  <a:close/>
                  <a:moveTo>
                    <a:pt x="526" y="7647"/>
                  </a:moveTo>
                  <a:cubicBezTo>
                    <a:pt x="549" y="7784"/>
                    <a:pt x="549" y="7875"/>
                    <a:pt x="549" y="7921"/>
                  </a:cubicBezTo>
                  <a:cubicBezTo>
                    <a:pt x="549" y="7943"/>
                    <a:pt x="549" y="7989"/>
                    <a:pt x="594" y="8080"/>
                  </a:cubicBezTo>
                  <a:lnTo>
                    <a:pt x="663" y="8058"/>
                  </a:lnTo>
                  <a:cubicBezTo>
                    <a:pt x="640" y="7966"/>
                    <a:pt x="617" y="7921"/>
                    <a:pt x="617" y="7921"/>
                  </a:cubicBezTo>
                  <a:cubicBezTo>
                    <a:pt x="617" y="7875"/>
                    <a:pt x="617" y="7784"/>
                    <a:pt x="617" y="7647"/>
                  </a:cubicBezTo>
                  <a:close/>
                  <a:moveTo>
                    <a:pt x="754" y="8354"/>
                  </a:moveTo>
                  <a:lnTo>
                    <a:pt x="685" y="8377"/>
                  </a:lnTo>
                  <a:cubicBezTo>
                    <a:pt x="731" y="8491"/>
                    <a:pt x="777" y="8628"/>
                    <a:pt x="845" y="8765"/>
                  </a:cubicBezTo>
                  <a:lnTo>
                    <a:pt x="914" y="8742"/>
                  </a:lnTo>
                  <a:cubicBezTo>
                    <a:pt x="868" y="8605"/>
                    <a:pt x="800" y="8468"/>
                    <a:pt x="754" y="8354"/>
                  </a:cubicBezTo>
                  <a:close/>
                  <a:moveTo>
                    <a:pt x="1028" y="9039"/>
                  </a:moveTo>
                  <a:lnTo>
                    <a:pt x="959" y="9062"/>
                  </a:lnTo>
                  <a:cubicBezTo>
                    <a:pt x="1005" y="9176"/>
                    <a:pt x="1051" y="9313"/>
                    <a:pt x="1096" y="9450"/>
                  </a:cubicBezTo>
                  <a:lnTo>
                    <a:pt x="1165" y="9427"/>
                  </a:lnTo>
                  <a:cubicBezTo>
                    <a:pt x="1119" y="9290"/>
                    <a:pt x="1073" y="9153"/>
                    <a:pt x="1028" y="9039"/>
                  </a:cubicBezTo>
                  <a:close/>
                  <a:moveTo>
                    <a:pt x="1279" y="9701"/>
                  </a:moveTo>
                  <a:lnTo>
                    <a:pt x="1210" y="9747"/>
                  </a:lnTo>
                  <a:cubicBezTo>
                    <a:pt x="1279" y="9906"/>
                    <a:pt x="1325" y="10021"/>
                    <a:pt x="1347" y="10135"/>
                  </a:cubicBezTo>
                  <a:lnTo>
                    <a:pt x="1416" y="10112"/>
                  </a:lnTo>
                  <a:cubicBezTo>
                    <a:pt x="1393" y="9998"/>
                    <a:pt x="1347" y="9861"/>
                    <a:pt x="1279" y="9701"/>
                  </a:cubicBezTo>
                  <a:close/>
                  <a:moveTo>
                    <a:pt x="1507" y="10409"/>
                  </a:moveTo>
                  <a:lnTo>
                    <a:pt x="1439" y="10431"/>
                  </a:lnTo>
                  <a:cubicBezTo>
                    <a:pt x="1439" y="10454"/>
                    <a:pt x="1439" y="10454"/>
                    <a:pt x="1439" y="10477"/>
                  </a:cubicBezTo>
                  <a:cubicBezTo>
                    <a:pt x="1462" y="10568"/>
                    <a:pt x="1484" y="10682"/>
                    <a:pt x="1484" y="10842"/>
                  </a:cubicBezTo>
                  <a:lnTo>
                    <a:pt x="1553" y="10842"/>
                  </a:lnTo>
                  <a:cubicBezTo>
                    <a:pt x="1553" y="10682"/>
                    <a:pt x="1553" y="10545"/>
                    <a:pt x="1530" y="10477"/>
                  </a:cubicBezTo>
                  <a:cubicBezTo>
                    <a:pt x="1530" y="10454"/>
                    <a:pt x="1530" y="10431"/>
                    <a:pt x="1507" y="10409"/>
                  </a:cubicBezTo>
                  <a:close/>
                  <a:moveTo>
                    <a:pt x="1507" y="11139"/>
                  </a:moveTo>
                  <a:cubicBezTo>
                    <a:pt x="1507" y="11276"/>
                    <a:pt x="1507" y="11390"/>
                    <a:pt x="1507" y="11527"/>
                  </a:cubicBezTo>
                  <a:lnTo>
                    <a:pt x="1507" y="11573"/>
                  </a:lnTo>
                  <a:lnTo>
                    <a:pt x="1576" y="11573"/>
                  </a:lnTo>
                  <a:lnTo>
                    <a:pt x="1576" y="11527"/>
                  </a:lnTo>
                  <a:cubicBezTo>
                    <a:pt x="1576" y="11390"/>
                    <a:pt x="1576" y="11276"/>
                    <a:pt x="1576" y="11139"/>
                  </a:cubicBezTo>
                  <a:close/>
                  <a:moveTo>
                    <a:pt x="1507" y="11869"/>
                  </a:moveTo>
                  <a:cubicBezTo>
                    <a:pt x="1484" y="12029"/>
                    <a:pt x="1484" y="12166"/>
                    <a:pt x="1484" y="12303"/>
                  </a:cubicBezTo>
                  <a:lnTo>
                    <a:pt x="1553" y="12303"/>
                  </a:lnTo>
                  <a:cubicBezTo>
                    <a:pt x="1576" y="12166"/>
                    <a:pt x="1576" y="12029"/>
                    <a:pt x="1576" y="11869"/>
                  </a:cubicBezTo>
                  <a:close/>
                  <a:moveTo>
                    <a:pt x="1462" y="12600"/>
                  </a:moveTo>
                  <a:cubicBezTo>
                    <a:pt x="1462" y="12623"/>
                    <a:pt x="1462" y="12645"/>
                    <a:pt x="1462" y="12645"/>
                  </a:cubicBezTo>
                  <a:cubicBezTo>
                    <a:pt x="1439" y="12668"/>
                    <a:pt x="1439" y="12668"/>
                    <a:pt x="1439" y="12691"/>
                  </a:cubicBezTo>
                  <a:cubicBezTo>
                    <a:pt x="1439" y="12760"/>
                    <a:pt x="1484" y="12851"/>
                    <a:pt x="1553" y="13011"/>
                  </a:cubicBezTo>
                  <a:lnTo>
                    <a:pt x="1621" y="12988"/>
                  </a:lnTo>
                  <a:cubicBezTo>
                    <a:pt x="1598" y="12942"/>
                    <a:pt x="1530" y="12760"/>
                    <a:pt x="1530" y="12691"/>
                  </a:cubicBezTo>
                  <a:cubicBezTo>
                    <a:pt x="1530" y="12691"/>
                    <a:pt x="1530" y="12668"/>
                    <a:pt x="1530" y="12668"/>
                  </a:cubicBezTo>
                  <a:cubicBezTo>
                    <a:pt x="1530" y="12668"/>
                    <a:pt x="1530" y="12645"/>
                    <a:pt x="1530" y="12623"/>
                  </a:cubicBezTo>
                  <a:lnTo>
                    <a:pt x="1462" y="12600"/>
                  </a:lnTo>
                  <a:close/>
                  <a:moveTo>
                    <a:pt x="1781" y="13262"/>
                  </a:moveTo>
                  <a:lnTo>
                    <a:pt x="1690" y="13307"/>
                  </a:lnTo>
                  <a:cubicBezTo>
                    <a:pt x="1781" y="13444"/>
                    <a:pt x="1850" y="13581"/>
                    <a:pt x="1872" y="13673"/>
                  </a:cubicBezTo>
                  <a:lnTo>
                    <a:pt x="1964" y="13650"/>
                  </a:lnTo>
                  <a:cubicBezTo>
                    <a:pt x="1918" y="13558"/>
                    <a:pt x="1850" y="13421"/>
                    <a:pt x="1781" y="13262"/>
                  </a:cubicBezTo>
                  <a:close/>
                  <a:moveTo>
                    <a:pt x="1827" y="13924"/>
                  </a:moveTo>
                  <a:cubicBezTo>
                    <a:pt x="1758" y="14015"/>
                    <a:pt x="1667" y="14106"/>
                    <a:pt x="1644" y="14129"/>
                  </a:cubicBezTo>
                  <a:lnTo>
                    <a:pt x="1644" y="14152"/>
                  </a:lnTo>
                  <a:lnTo>
                    <a:pt x="1690" y="14152"/>
                  </a:lnTo>
                  <a:lnTo>
                    <a:pt x="1713" y="14175"/>
                  </a:lnTo>
                  <a:cubicBezTo>
                    <a:pt x="1735" y="14152"/>
                    <a:pt x="1804" y="14061"/>
                    <a:pt x="1872" y="13969"/>
                  </a:cubicBezTo>
                  <a:lnTo>
                    <a:pt x="1827" y="1392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11"/>
          <p:cNvGrpSpPr/>
          <p:nvPr/>
        </p:nvGrpSpPr>
        <p:grpSpPr>
          <a:xfrm>
            <a:off x="587925" y="129163"/>
            <a:ext cx="8371388" cy="4618729"/>
            <a:chOff x="587925" y="129163"/>
            <a:chExt cx="8371388" cy="4618729"/>
          </a:xfrm>
        </p:grpSpPr>
        <p:grpSp>
          <p:nvGrpSpPr>
            <p:cNvPr id="613" name="Google Shape;613;p11"/>
            <p:cNvGrpSpPr/>
            <p:nvPr/>
          </p:nvGrpSpPr>
          <p:grpSpPr>
            <a:xfrm>
              <a:off x="587925" y="129163"/>
              <a:ext cx="5326607" cy="3057361"/>
              <a:chOff x="587925" y="129163"/>
              <a:chExt cx="5326607" cy="3057361"/>
            </a:xfrm>
          </p:grpSpPr>
          <p:sp>
            <p:nvSpPr>
              <p:cNvPr id="614" name="Google Shape;614;p11"/>
              <p:cNvSpPr/>
              <p:nvPr/>
            </p:nvSpPr>
            <p:spPr>
              <a:xfrm flipH="1">
                <a:off x="2643698" y="129163"/>
                <a:ext cx="121223" cy="179214"/>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rot="-4775609" flipH="1">
                <a:off x="663003" y="2383915"/>
                <a:ext cx="186912" cy="170449"/>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flipH="1">
                <a:off x="587925" y="3029016"/>
                <a:ext cx="67819" cy="157508"/>
              </a:xfrm>
              <a:custGeom>
                <a:avLst/>
                <a:gdLst/>
                <a:ahLst/>
                <a:cxnLst/>
                <a:rect l="l" t="t" r="r" b="b"/>
                <a:pathLst>
                  <a:path w="828" h="1923" extrusionOk="0">
                    <a:moveTo>
                      <a:pt x="242" y="0"/>
                    </a:moveTo>
                    <a:cubicBezTo>
                      <a:pt x="204" y="0"/>
                      <a:pt x="167" y="28"/>
                      <a:pt x="151" y="76"/>
                    </a:cubicBezTo>
                    <a:cubicBezTo>
                      <a:pt x="76" y="302"/>
                      <a:pt x="26" y="553"/>
                      <a:pt x="26" y="803"/>
                    </a:cubicBezTo>
                    <a:cubicBezTo>
                      <a:pt x="1" y="929"/>
                      <a:pt x="26" y="1029"/>
                      <a:pt x="51" y="1154"/>
                    </a:cubicBezTo>
                    <a:cubicBezTo>
                      <a:pt x="76" y="1430"/>
                      <a:pt x="201" y="1706"/>
                      <a:pt x="402" y="1906"/>
                    </a:cubicBezTo>
                    <a:cubicBezTo>
                      <a:pt x="423" y="1916"/>
                      <a:pt x="443" y="1923"/>
                      <a:pt x="462" y="1923"/>
                    </a:cubicBezTo>
                    <a:cubicBezTo>
                      <a:pt x="489" y="1923"/>
                      <a:pt x="512" y="1910"/>
                      <a:pt x="527" y="1881"/>
                    </a:cubicBezTo>
                    <a:cubicBezTo>
                      <a:pt x="828" y="1280"/>
                      <a:pt x="753" y="528"/>
                      <a:pt x="302" y="26"/>
                    </a:cubicBezTo>
                    <a:cubicBezTo>
                      <a:pt x="284" y="9"/>
                      <a:pt x="263"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rot="-4108731" flipH="1">
                <a:off x="5748324" y="308037"/>
                <a:ext cx="121224" cy="179215"/>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8" name="Google Shape;618;p11"/>
            <p:cNvSpPr/>
            <p:nvPr/>
          </p:nvSpPr>
          <p:spPr>
            <a:xfrm flipH="1">
              <a:off x="8880533" y="2950607"/>
              <a:ext cx="78780" cy="119554"/>
            </a:xfrm>
            <a:custGeom>
              <a:avLst/>
              <a:gdLst/>
              <a:ahLst/>
              <a:cxnLst/>
              <a:rect l="l" t="t" r="r" b="b"/>
              <a:pathLst>
                <a:path w="2933" h="4451" extrusionOk="0">
                  <a:moveTo>
                    <a:pt x="421" y="1"/>
                  </a:moveTo>
                  <a:cubicBezTo>
                    <a:pt x="319" y="1"/>
                    <a:pt x="218" y="57"/>
                    <a:pt x="201" y="160"/>
                  </a:cubicBezTo>
                  <a:cubicBezTo>
                    <a:pt x="0" y="1439"/>
                    <a:pt x="501" y="2867"/>
                    <a:pt x="1554" y="3669"/>
                  </a:cubicBezTo>
                  <a:cubicBezTo>
                    <a:pt x="1830" y="3970"/>
                    <a:pt x="2181" y="4246"/>
                    <a:pt x="2582" y="4421"/>
                  </a:cubicBezTo>
                  <a:cubicBezTo>
                    <a:pt x="2621" y="4441"/>
                    <a:pt x="2662" y="4450"/>
                    <a:pt x="2701" y="4450"/>
                  </a:cubicBezTo>
                  <a:cubicBezTo>
                    <a:pt x="2812" y="4450"/>
                    <a:pt x="2907" y="4375"/>
                    <a:pt x="2907" y="4246"/>
                  </a:cubicBezTo>
                  <a:cubicBezTo>
                    <a:pt x="2933" y="2541"/>
                    <a:pt x="2005" y="887"/>
                    <a:pt x="552" y="35"/>
                  </a:cubicBezTo>
                  <a:cubicBezTo>
                    <a:pt x="513" y="12"/>
                    <a:pt x="467"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flipH="1">
              <a:off x="3465612" y="4604111"/>
              <a:ext cx="72065" cy="143782"/>
            </a:xfrm>
            <a:custGeom>
              <a:avLst/>
              <a:gdLst/>
              <a:ahLst/>
              <a:cxnLst/>
              <a:rect l="l" t="t" r="r" b="b"/>
              <a:pathLst>
                <a:path w="2683" h="5353" extrusionOk="0">
                  <a:moveTo>
                    <a:pt x="2271" y="1"/>
                  </a:moveTo>
                  <a:cubicBezTo>
                    <a:pt x="2231" y="1"/>
                    <a:pt x="2191" y="14"/>
                    <a:pt x="2156" y="43"/>
                  </a:cubicBezTo>
                  <a:cubicBezTo>
                    <a:pt x="1203" y="770"/>
                    <a:pt x="502" y="1873"/>
                    <a:pt x="301" y="3051"/>
                  </a:cubicBezTo>
                  <a:cubicBezTo>
                    <a:pt x="76" y="3727"/>
                    <a:pt x="0" y="4404"/>
                    <a:pt x="0" y="5081"/>
                  </a:cubicBezTo>
                  <a:cubicBezTo>
                    <a:pt x="0" y="5230"/>
                    <a:pt x="126" y="5352"/>
                    <a:pt x="252" y="5352"/>
                  </a:cubicBezTo>
                  <a:cubicBezTo>
                    <a:pt x="295" y="5352"/>
                    <a:pt x="338" y="5338"/>
                    <a:pt x="376" y="5306"/>
                  </a:cubicBezTo>
                  <a:cubicBezTo>
                    <a:pt x="1880" y="4179"/>
                    <a:pt x="2682" y="2123"/>
                    <a:pt x="2532" y="269"/>
                  </a:cubicBezTo>
                  <a:cubicBezTo>
                    <a:pt x="2532" y="135"/>
                    <a:pt x="2400" y="1"/>
                    <a:pt x="2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11"/>
          <p:cNvSpPr txBox="1">
            <a:spLocks noGrp="1"/>
          </p:cNvSpPr>
          <p:nvPr>
            <p:ph type="title" hasCustomPrompt="1"/>
          </p:nvPr>
        </p:nvSpPr>
        <p:spPr>
          <a:xfrm>
            <a:off x="1623600" y="1460013"/>
            <a:ext cx="5896800" cy="17265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41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21" name="Google Shape;621;p11"/>
          <p:cNvSpPr txBox="1">
            <a:spLocks noGrp="1"/>
          </p:cNvSpPr>
          <p:nvPr>
            <p:ph type="subTitle" idx="1"/>
          </p:nvPr>
        </p:nvSpPr>
        <p:spPr>
          <a:xfrm>
            <a:off x="1623600" y="3186388"/>
            <a:ext cx="5896800" cy="49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Amaranth"/>
              <a:buNone/>
              <a:defRPr sz="3500" b="1">
                <a:solidFill>
                  <a:schemeClr val="dk1"/>
                </a:solidFill>
                <a:latin typeface="Amaranth"/>
                <a:ea typeface="Amaranth"/>
                <a:cs typeface="Amaranth"/>
                <a:sym typeface="Amaranth"/>
              </a:defRPr>
            </a:lvl1pPr>
            <a:lvl2pPr lvl="1" rtl="0">
              <a:spcBef>
                <a:spcPts val="0"/>
              </a:spcBef>
              <a:spcAft>
                <a:spcPts val="0"/>
              </a:spcAft>
              <a:buClr>
                <a:schemeClr val="dk1"/>
              </a:buClr>
              <a:buSzPts val="3500"/>
              <a:buFont typeface="Merienda"/>
              <a:buNone/>
              <a:defRPr sz="3500" b="1">
                <a:solidFill>
                  <a:schemeClr val="dk1"/>
                </a:solidFill>
                <a:latin typeface="Merienda"/>
                <a:ea typeface="Merienda"/>
                <a:cs typeface="Merienda"/>
                <a:sym typeface="Merienda"/>
              </a:defRPr>
            </a:lvl2pPr>
            <a:lvl3pPr lvl="2" rtl="0">
              <a:spcBef>
                <a:spcPts val="0"/>
              </a:spcBef>
              <a:spcAft>
                <a:spcPts val="0"/>
              </a:spcAft>
              <a:buClr>
                <a:schemeClr val="dk1"/>
              </a:buClr>
              <a:buSzPts val="3500"/>
              <a:buFont typeface="Merienda"/>
              <a:buNone/>
              <a:defRPr sz="3500" b="1">
                <a:solidFill>
                  <a:schemeClr val="dk1"/>
                </a:solidFill>
                <a:latin typeface="Merienda"/>
                <a:ea typeface="Merienda"/>
                <a:cs typeface="Merienda"/>
                <a:sym typeface="Merienda"/>
              </a:defRPr>
            </a:lvl3pPr>
            <a:lvl4pPr lvl="3" rtl="0">
              <a:spcBef>
                <a:spcPts val="0"/>
              </a:spcBef>
              <a:spcAft>
                <a:spcPts val="0"/>
              </a:spcAft>
              <a:buClr>
                <a:schemeClr val="dk1"/>
              </a:buClr>
              <a:buSzPts val="3500"/>
              <a:buFont typeface="Merienda"/>
              <a:buNone/>
              <a:defRPr sz="3500" b="1">
                <a:solidFill>
                  <a:schemeClr val="dk1"/>
                </a:solidFill>
                <a:latin typeface="Merienda"/>
                <a:ea typeface="Merienda"/>
                <a:cs typeface="Merienda"/>
                <a:sym typeface="Merienda"/>
              </a:defRPr>
            </a:lvl4pPr>
            <a:lvl5pPr lvl="4" rtl="0">
              <a:spcBef>
                <a:spcPts val="0"/>
              </a:spcBef>
              <a:spcAft>
                <a:spcPts val="0"/>
              </a:spcAft>
              <a:buClr>
                <a:schemeClr val="dk1"/>
              </a:buClr>
              <a:buSzPts val="3500"/>
              <a:buFont typeface="Merienda"/>
              <a:buNone/>
              <a:defRPr sz="3500" b="1">
                <a:solidFill>
                  <a:schemeClr val="dk1"/>
                </a:solidFill>
                <a:latin typeface="Merienda"/>
                <a:ea typeface="Merienda"/>
                <a:cs typeface="Merienda"/>
                <a:sym typeface="Merienda"/>
              </a:defRPr>
            </a:lvl5pPr>
            <a:lvl6pPr lvl="5" rtl="0">
              <a:spcBef>
                <a:spcPts val="0"/>
              </a:spcBef>
              <a:spcAft>
                <a:spcPts val="0"/>
              </a:spcAft>
              <a:buClr>
                <a:schemeClr val="dk1"/>
              </a:buClr>
              <a:buSzPts val="3500"/>
              <a:buFont typeface="Merienda"/>
              <a:buNone/>
              <a:defRPr sz="3500" b="1">
                <a:solidFill>
                  <a:schemeClr val="dk1"/>
                </a:solidFill>
                <a:latin typeface="Merienda"/>
                <a:ea typeface="Merienda"/>
                <a:cs typeface="Merienda"/>
                <a:sym typeface="Merienda"/>
              </a:defRPr>
            </a:lvl6pPr>
            <a:lvl7pPr lvl="6" rtl="0">
              <a:spcBef>
                <a:spcPts val="0"/>
              </a:spcBef>
              <a:spcAft>
                <a:spcPts val="0"/>
              </a:spcAft>
              <a:buClr>
                <a:schemeClr val="dk1"/>
              </a:buClr>
              <a:buSzPts val="3500"/>
              <a:buFont typeface="Merienda"/>
              <a:buNone/>
              <a:defRPr sz="3500" b="1">
                <a:solidFill>
                  <a:schemeClr val="dk1"/>
                </a:solidFill>
                <a:latin typeface="Merienda"/>
                <a:ea typeface="Merienda"/>
                <a:cs typeface="Merienda"/>
                <a:sym typeface="Merienda"/>
              </a:defRPr>
            </a:lvl7pPr>
            <a:lvl8pPr lvl="7" rtl="0">
              <a:spcBef>
                <a:spcPts val="0"/>
              </a:spcBef>
              <a:spcAft>
                <a:spcPts val="0"/>
              </a:spcAft>
              <a:buClr>
                <a:schemeClr val="dk1"/>
              </a:buClr>
              <a:buSzPts val="3500"/>
              <a:buFont typeface="Merienda"/>
              <a:buNone/>
              <a:defRPr sz="3500" b="1">
                <a:solidFill>
                  <a:schemeClr val="dk1"/>
                </a:solidFill>
                <a:latin typeface="Merienda"/>
                <a:ea typeface="Merienda"/>
                <a:cs typeface="Merienda"/>
                <a:sym typeface="Merienda"/>
              </a:defRPr>
            </a:lvl8pPr>
            <a:lvl9pPr lvl="8" rtl="0">
              <a:spcBef>
                <a:spcPts val="0"/>
              </a:spcBef>
              <a:spcAft>
                <a:spcPts val="0"/>
              </a:spcAft>
              <a:buClr>
                <a:schemeClr val="dk1"/>
              </a:buClr>
              <a:buSzPts val="3500"/>
              <a:buFont typeface="Merienda"/>
              <a:buNone/>
              <a:defRPr sz="3500" b="1">
                <a:solidFill>
                  <a:schemeClr val="dk1"/>
                </a:solidFill>
                <a:latin typeface="Merienda"/>
                <a:ea typeface="Merienda"/>
                <a:cs typeface="Merienda"/>
                <a:sym typeface="Merienda"/>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1pPr>
            <a:lvl2pPr marL="914400" lvl="1" indent="-317500">
              <a:lnSpc>
                <a:spcPct val="115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2pPr>
            <a:lvl3pPr marL="1371600" lvl="2" indent="-317500">
              <a:lnSpc>
                <a:spcPct val="115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3pPr>
            <a:lvl4pPr marL="1828800" lvl="3" indent="-317500">
              <a:lnSpc>
                <a:spcPct val="115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4pPr>
            <a:lvl5pPr marL="2286000" lvl="4" indent="-317500">
              <a:lnSpc>
                <a:spcPct val="115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5pPr>
            <a:lvl6pPr marL="2743200" lvl="5" indent="-317500">
              <a:lnSpc>
                <a:spcPct val="115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6pPr>
            <a:lvl7pPr marL="3200400" lvl="6" indent="-317500">
              <a:lnSpc>
                <a:spcPct val="115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7pPr>
            <a:lvl8pPr marL="3657600" lvl="7" indent="-317500">
              <a:lnSpc>
                <a:spcPct val="115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8pPr>
            <a:lvl9pPr marL="4114800" lvl="8" indent="-317500">
              <a:lnSpc>
                <a:spcPct val="115000"/>
              </a:lnSpc>
              <a:spcBef>
                <a:spcPts val="1600"/>
              </a:spcBef>
              <a:spcAft>
                <a:spcPts val="1600"/>
              </a:spcAft>
              <a:buClr>
                <a:schemeClr val="dk1"/>
              </a:buClr>
              <a:buSzPts val="1400"/>
              <a:buFont typeface="Actor"/>
              <a:buChar char="■"/>
              <a:defRPr>
                <a:solidFill>
                  <a:schemeClr val="dk1"/>
                </a:solidFill>
                <a:latin typeface="Actor"/>
                <a:ea typeface="Actor"/>
                <a:cs typeface="Actor"/>
                <a:sym typeface="Acto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5" r:id="rId15"/>
    <p:sldLayoutId id="2147483671" r:id="rId16"/>
    <p:sldLayoutId id="2147483675" r:id="rId17"/>
    <p:sldLayoutId id="2147483679" r:id="rId18"/>
    <p:sldLayoutId id="2147483682" r:id="rId19"/>
    <p:sldLayoutId id="2147483683"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slide" Target="slide14.xml"/><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svg"/><Relationship Id="rId9" Type="http://schemas.openxmlformats.org/officeDocument/2006/relationships/image" Target="../media/image24.svg"/></Relationships>
</file>

<file path=ppt/slides/_rels/slide14.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21.png"/><Relationship Id="rId18" Type="http://schemas.openxmlformats.org/officeDocument/2006/relationships/image" Target="../media/image26.svg"/><Relationship Id="rId26" Type="http://schemas.openxmlformats.org/officeDocument/2006/relationships/slide" Target="slide18.xml"/><Relationship Id="rId3" Type="http://schemas.openxmlformats.org/officeDocument/2006/relationships/image" Target="../media/image28.png"/><Relationship Id="rId21" Type="http://schemas.openxmlformats.org/officeDocument/2006/relationships/image" Target="../media/image38.png"/><Relationship Id="rId7" Type="http://schemas.openxmlformats.org/officeDocument/2006/relationships/image" Target="../media/image32.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slide" Target="slide17.xml"/><Relationship Id="rId2" Type="http://schemas.openxmlformats.org/officeDocument/2006/relationships/audio" Target="../media/audio1.wav"/><Relationship Id="rId16" Type="http://schemas.openxmlformats.org/officeDocument/2006/relationships/image" Target="../media/image35.svg"/><Relationship Id="rId20" Type="http://schemas.openxmlformats.org/officeDocument/2006/relationships/image" Target="../media/image37.png"/><Relationship Id="rId29" Type="http://schemas.openxmlformats.org/officeDocument/2006/relationships/image" Target="../media/image41.png"/><Relationship Id="rId1" Type="http://schemas.openxmlformats.org/officeDocument/2006/relationships/slideLayout" Target="../slideLayouts/slideLayout14.xml"/><Relationship Id="rId6" Type="http://schemas.openxmlformats.org/officeDocument/2006/relationships/image" Target="../media/image31.svg"/><Relationship Id="rId11" Type="http://schemas.openxmlformats.org/officeDocument/2006/relationships/image" Target="../media/image19.svg"/><Relationship Id="rId24" Type="http://schemas.openxmlformats.org/officeDocument/2006/relationships/slide" Target="slide16.xml"/><Relationship Id="rId5" Type="http://schemas.openxmlformats.org/officeDocument/2006/relationships/image" Target="../media/image30.png"/><Relationship Id="rId15" Type="http://schemas.openxmlformats.org/officeDocument/2006/relationships/image" Target="../media/image34.png"/><Relationship Id="rId23" Type="http://schemas.openxmlformats.org/officeDocument/2006/relationships/slide" Target="slide15.xml"/><Relationship Id="rId28" Type="http://schemas.openxmlformats.org/officeDocument/2006/relationships/image" Target="../media/image40.png"/><Relationship Id="rId10" Type="http://schemas.openxmlformats.org/officeDocument/2006/relationships/image" Target="../media/image18.png"/><Relationship Id="rId19" Type="http://schemas.openxmlformats.org/officeDocument/2006/relationships/image" Target="../media/image36.png"/><Relationship Id="rId4" Type="http://schemas.openxmlformats.org/officeDocument/2006/relationships/image" Target="../media/image29.svg"/><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39.png"/><Relationship Id="rId27" Type="http://schemas.openxmlformats.org/officeDocument/2006/relationships/slide" Target="slide20.xml"/><Relationship Id="rId30" Type="http://schemas.openxmlformats.org/officeDocument/2006/relationships/slide" Target="slide19.xml"/></Relationships>
</file>

<file path=ppt/slides/_rels/slide15.xml.rels><?xml version="1.0" encoding="UTF-8" standalone="yes"?>
<Relationships xmlns="http://schemas.openxmlformats.org/package/2006/relationships"><Relationship Id="rId8" Type="http://schemas.openxmlformats.org/officeDocument/2006/relationships/image" Target="../media/image44.svg"/><Relationship Id="rId3" Type="http://schemas.microsoft.com/office/2007/relationships/media" Target="../media/media2.mp3"/><Relationship Id="rId7" Type="http://schemas.openxmlformats.org/officeDocument/2006/relationships/image" Target="../media/image43.png"/><Relationship Id="rId12" Type="http://schemas.openxmlformats.org/officeDocument/2006/relationships/image" Target="../media/image47.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slideLayout" Target="../slideLayouts/slideLayout3.xml"/><Relationship Id="rId10" Type="http://schemas.openxmlformats.org/officeDocument/2006/relationships/image" Target="../media/image45.png"/><Relationship Id="rId4" Type="http://schemas.openxmlformats.org/officeDocument/2006/relationships/audio" Target="../media/media2.mp3"/><Relationship Id="rId9" Type="http://schemas.openxmlformats.org/officeDocument/2006/relationships/slide" Target="slide14.xm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microsoft.com/office/2007/relationships/media" Target="../media/media2.mp3"/><Relationship Id="rId7" Type="http://schemas.openxmlformats.org/officeDocument/2006/relationships/image" Target="../media/image48.svg"/><Relationship Id="rId12" Type="http://schemas.openxmlformats.org/officeDocument/2006/relationships/image" Target="../media/image4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3.png"/><Relationship Id="rId11" Type="http://schemas.openxmlformats.org/officeDocument/2006/relationships/image" Target="../media/image45.png"/><Relationship Id="rId5" Type="http://schemas.openxmlformats.org/officeDocument/2006/relationships/slideLayout" Target="../slideLayouts/slideLayout3.xml"/><Relationship Id="rId10" Type="http://schemas.openxmlformats.org/officeDocument/2006/relationships/slide" Target="slide14.xml"/><Relationship Id="rId4" Type="http://schemas.openxmlformats.org/officeDocument/2006/relationships/audio" Target="../media/media2.mp3"/><Relationship Id="rId9" Type="http://schemas.openxmlformats.org/officeDocument/2006/relationships/image" Target="../media/image47.sv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microsoft.com/office/2007/relationships/media" Target="../media/media2.mp3"/><Relationship Id="rId7" Type="http://schemas.openxmlformats.org/officeDocument/2006/relationships/image" Target="../media/image45.png"/><Relationship Id="rId12" Type="http://schemas.openxmlformats.org/officeDocument/2006/relationships/image" Target="../media/image4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4.xml"/><Relationship Id="rId11" Type="http://schemas.openxmlformats.org/officeDocument/2006/relationships/image" Target="../media/image49.svg"/><Relationship Id="rId5" Type="http://schemas.openxmlformats.org/officeDocument/2006/relationships/slideLayout" Target="../slideLayouts/slideLayout3.xml"/><Relationship Id="rId10" Type="http://schemas.openxmlformats.org/officeDocument/2006/relationships/image" Target="../media/image46.png"/><Relationship Id="rId4" Type="http://schemas.openxmlformats.org/officeDocument/2006/relationships/audio" Target="../media/media2.mp3"/><Relationship Id="rId9" Type="http://schemas.openxmlformats.org/officeDocument/2006/relationships/image" Target="../media/image48.sv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microsoft.com/office/2007/relationships/media" Target="../media/media2.mp3"/><Relationship Id="rId7" Type="http://schemas.openxmlformats.org/officeDocument/2006/relationships/image" Target="../media/image48.svg"/><Relationship Id="rId12" Type="http://schemas.openxmlformats.org/officeDocument/2006/relationships/image" Target="../media/image4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3.png"/><Relationship Id="rId11" Type="http://schemas.openxmlformats.org/officeDocument/2006/relationships/image" Target="../media/image45.png"/><Relationship Id="rId5" Type="http://schemas.openxmlformats.org/officeDocument/2006/relationships/slideLayout" Target="../slideLayouts/slideLayout3.xml"/><Relationship Id="rId10" Type="http://schemas.openxmlformats.org/officeDocument/2006/relationships/slide" Target="slide14.xml"/><Relationship Id="rId4" Type="http://schemas.openxmlformats.org/officeDocument/2006/relationships/audio" Target="../media/media2.mp3"/><Relationship Id="rId9" Type="http://schemas.openxmlformats.org/officeDocument/2006/relationships/image" Target="../media/image49.svg"/></Relationships>
</file>

<file path=ppt/slides/_rels/slide19.xml.rels><?xml version="1.0" encoding="UTF-8" standalone="yes"?>
<Relationships xmlns="http://schemas.openxmlformats.org/package/2006/relationships"><Relationship Id="rId8" Type="http://schemas.openxmlformats.org/officeDocument/2006/relationships/image" Target="../media/image50.svg"/><Relationship Id="rId3" Type="http://schemas.microsoft.com/office/2007/relationships/media" Target="../media/media2.mp3"/><Relationship Id="rId7" Type="http://schemas.openxmlformats.org/officeDocument/2006/relationships/image" Target="../media/image43.png"/><Relationship Id="rId12" Type="http://schemas.openxmlformats.org/officeDocument/2006/relationships/image" Target="../media/image4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2.png"/><Relationship Id="rId11" Type="http://schemas.openxmlformats.org/officeDocument/2006/relationships/slide" Target="slide14.xml"/><Relationship Id="rId5" Type="http://schemas.openxmlformats.org/officeDocument/2006/relationships/slideLayout" Target="../slideLayouts/slideLayout3.xml"/><Relationship Id="rId10" Type="http://schemas.openxmlformats.org/officeDocument/2006/relationships/image" Target="../media/image49.svg"/><Relationship Id="rId4" Type="http://schemas.openxmlformats.org/officeDocument/2006/relationships/audio" Target="../media/media2.mp3"/><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21"/>
        <p:cNvGrpSpPr/>
        <p:nvPr/>
      </p:nvGrpSpPr>
      <p:grpSpPr>
        <a:xfrm>
          <a:off x="0" y="0"/>
          <a:ext cx="0" cy="0"/>
          <a:chOff x="0" y="0"/>
          <a:chExt cx="0" cy="0"/>
        </a:xfrm>
      </p:grpSpPr>
      <p:grpSp>
        <p:nvGrpSpPr>
          <p:cNvPr id="3423" name="Google Shape;3423;p61"/>
          <p:cNvGrpSpPr/>
          <p:nvPr/>
        </p:nvGrpSpPr>
        <p:grpSpPr>
          <a:xfrm>
            <a:off x="1279055" y="804394"/>
            <a:ext cx="6263368" cy="3116626"/>
            <a:chOff x="1279055" y="804394"/>
            <a:chExt cx="6263368" cy="3116626"/>
          </a:xfrm>
        </p:grpSpPr>
        <p:grpSp>
          <p:nvGrpSpPr>
            <p:cNvPr id="3424" name="Google Shape;3424;p61"/>
            <p:cNvGrpSpPr/>
            <p:nvPr/>
          </p:nvGrpSpPr>
          <p:grpSpPr>
            <a:xfrm>
              <a:off x="3846605" y="804394"/>
              <a:ext cx="3695818" cy="2892835"/>
              <a:chOff x="3846605" y="804394"/>
              <a:chExt cx="3695818" cy="2892835"/>
            </a:xfrm>
          </p:grpSpPr>
          <p:grpSp>
            <p:nvGrpSpPr>
              <p:cNvPr id="3425" name="Google Shape;3425;p61"/>
              <p:cNvGrpSpPr/>
              <p:nvPr/>
            </p:nvGrpSpPr>
            <p:grpSpPr>
              <a:xfrm>
                <a:off x="7016350" y="1223412"/>
                <a:ext cx="526073" cy="2473818"/>
                <a:chOff x="7867825" y="2578787"/>
                <a:chExt cx="526073" cy="2473818"/>
              </a:xfrm>
            </p:grpSpPr>
            <p:sp>
              <p:nvSpPr>
                <p:cNvPr id="3426" name="Google Shape;3426;p61"/>
                <p:cNvSpPr/>
                <p:nvPr/>
              </p:nvSpPr>
              <p:spPr>
                <a:xfrm flipH="1">
                  <a:off x="7867825" y="4908823"/>
                  <a:ext cx="72065" cy="143782"/>
                </a:xfrm>
                <a:custGeom>
                  <a:avLst/>
                  <a:gdLst/>
                  <a:ahLst/>
                  <a:cxnLst/>
                  <a:rect l="l" t="t" r="r" b="b"/>
                  <a:pathLst>
                    <a:path w="2683" h="5353" extrusionOk="0">
                      <a:moveTo>
                        <a:pt x="2271" y="1"/>
                      </a:moveTo>
                      <a:cubicBezTo>
                        <a:pt x="2231" y="1"/>
                        <a:pt x="2191" y="14"/>
                        <a:pt x="2156" y="43"/>
                      </a:cubicBezTo>
                      <a:cubicBezTo>
                        <a:pt x="1203" y="770"/>
                        <a:pt x="502" y="1873"/>
                        <a:pt x="301" y="3051"/>
                      </a:cubicBezTo>
                      <a:cubicBezTo>
                        <a:pt x="76" y="3727"/>
                        <a:pt x="0" y="4404"/>
                        <a:pt x="0" y="5081"/>
                      </a:cubicBezTo>
                      <a:cubicBezTo>
                        <a:pt x="0" y="5230"/>
                        <a:pt x="126" y="5352"/>
                        <a:pt x="252" y="5352"/>
                      </a:cubicBezTo>
                      <a:cubicBezTo>
                        <a:pt x="295" y="5352"/>
                        <a:pt x="338" y="5338"/>
                        <a:pt x="376" y="5306"/>
                      </a:cubicBezTo>
                      <a:cubicBezTo>
                        <a:pt x="1880" y="4179"/>
                        <a:pt x="2682" y="2123"/>
                        <a:pt x="2532" y="269"/>
                      </a:cubicBezTo>
                      <a:cubicBezTo>
                        <a:pt x="2532" y="135"/>
                        <a:pt x="2400" y="1"/>
                        <a:pt x="2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1"/>
                <p:cNvSpPr/>
                <p:nvPr/>
              </p:nvSpPr>
              <p:spPr>
                <a:xfrm rot="5592085" flipH="1">
                  <a:off x="8284077" y="2546888"/>
                  <a:ext cx="72064" cy="143778"/>
                </a:xfrm>
                <a:custGeom>
                  <a:avLst/>
                  <a:gdLst/>
                  <a:ahLst/>
                  <a:cxnLst/>
                  <a:rect l="l" t="t" r="r" b="b"/>
                  <a:pathLst>
                    <a:path w="2683" h="5353" extrusionOk="0">
                      <a:moveTo>
                        <a:pt x="2271" y="1"/>
                      </a:moveTo>
                      <a:cubicBezTo>
                        <a:pt x="2231" y="1"/>
                        <a:pt x="2191" y="14"/>
                        <a:pt x="2156" y="43"/>
                      </a:cubicBezTo>
                      <a:cubicBezTo>
                        <a:pt x="1203" y="770"/>
                        <a:pt x="502" y="1873"/>
                        <a:pt x="301" y="3051"/>
                      </a:cubicBezTo>
                      <a:cubicBezTo>
                        <a:pt x="76" y="3727"/>
                        <a:pt x="0" y="4404"/>
                        <a:pt x="0" y="5081"/>
                      </a:cubicBezTo>
                      <a:cubicBezTo>
                        <a:pt x="0" y="5230"/>
                        <a:pt x="126" y="5352"/>
                        <a:pt x="252" y="5352"/>
                      </a:cubicBezTo>
                      <a:cubicBezTo>
                        <a:pt x="295" y="5352"/>
                        <a:pt x="338" y="5338"/>
                        <a:pt x="376" y="5306"/>
                      </a:cubicBezTo>
                      <a:cubicBezTo>
                        <a:pt x="1880" y="4179"/>
                        <a:pt x="2682" y="2123"/>
                        <a:pt x="2532" y="269"/>
                      </a:cubicBezTo>
                      <a:cubicBezTo>
                        <a:pt x="2532" y="135"/>
                        <a:pt x="2400" y="1"/>
                        <a:pt x="2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8" name="Google Shape;3428;p61"/>
              <p:cNvSpPr/>
              <p:nvPr/>
            </p:nvSpPr>
            <p:spPr>
              <a:xfrm rot="1191017" flipH="1">
                <a:off x="3869991" y="831065"/>
                <a:ext cx="186911" cy="170448"/>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9" name="Google Shape;3429;p61"/>
            <p:cNvSpPr/>
            <p:nvPr/>
          </p:nvSpPr>
          <p:spPr>
            <a:xfrm rot="1191017" flipH="1">
              <a:off x="1302441" y="3723902"/>
              <a:ext cx="186911" cy="170448"/>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967;p29">
            <a:extLst>
              <a:ext uri="{FF2B5EF4-FFF2-40B4-BE49-F238E27FC236}">
                <a16:creationId xmlns:a16="http://schemas.microsoft.com/office/drawing/2014/main" id="{4A70E80F-5097-4A77-1541-7ED1F57E2309}"/>
              </a:ext>
            </a:extLst>
          </p:cNvPr>
          <p:cNvSpPr txBox="1">
            <a:spLocks/>
          </p:cNvSpPr>
          <p:nvPr/>
        </p:nvSpPr>
        <p:spPr>
          <a:xfrm rot="21594080">
            <a:off x="221443" y="1710228"/>
            <a:ext cx="8701114" cy="19076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1"/>
              </a:buClr>
              <a:buSzPts val="4800"/>
              <a:buFont typeface="Patrick Hand"/>
              <a:buNone/>
              <a:defRPr sz="10000" b="1" i="0" u="none" strike="noStrike" cap="none">
                <a:solidFill>
                  <a:schemeClr val="accent1"/>
                </a:solidFill>
                <a:latin typeface="Patrick Hand"/>
                <a:ea typeface="Patrick Hand"/>
                <a:cs typeface="Patrick Hand"/>
                <a:sym typeface="Patrick Hand"/>
              </a:defRPr>
            </a:lvl1pPr>
            <a:lvl2pPr marR="0" lvl="1"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2pPr>
            <a:lvl3pPr marR="0" lvl="2"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3pPr>
            <a:lvl4pPr marR="0" lvl="3"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4pPr>
            <a:lvl5pPr marR="0" lvl="4"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5pPr>
            <a:lvl6pPr marR="0" lvl="5"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6pPr>
            <a:lvl7pPr marR="0" lvl="6"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7pPr>
            <a:lvl8pPr marR="0" lvl="7"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8pPr>
            <a:lvl9pPr marR="0" lvl="8"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9pPr>
          </a:lstStyle>
          <a:p>
            <a:pPr>
              <a:lnSpc>
                <a:spcPct val="130000"/>
              </a:lnSpc>
            </a:pPr>
            <a:r>
              <a:rPr lang="en-US" sz="4000">
                <a:solidFill>
                  <a:schemeClr val="accent3"/>
                </a:solidFill>
                <a:latin typeface="+mj-lt"/>
                <a:ea typeface="Nanum Pen Script"/>
                <a:cs typeface="Nanum Pen Script"/>
                <a:sym typeface="Nanum Pen Script"/>
              </a:rPr>
              <a:t>CHÀO MỪNG CÁC EM ĐẾN VỚI BUỔI HỌC NGÀY HÔM NAY</a:t>
            </a:r>
            <a:endParaRPr lang="en-US" sz="4000" dirty="0">
              <a:solidFill>
                <a:schemeClr val="accent3"/>
              </a:solidFill>
              <a:latin typeface="+mj-lt"/>
              <a:ea typeface="Nanum Pen Script"/>
              <a:cs typeface="Nanum Pen Script"/>
              <a:sym typeface="Nanum Pen Scrip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1"/>
        <p:cNvGrpSpPr/>
        <p:nvPr/>
      </p:nvGrpSpPr>
      <p:grpSpPr>
        <a:xfrm>
          <a:off x="0" y="0"/>
          <a:ext cx="0" cy="0"/>
          <a:chOff x="0" y="0"/>
          <a:chExt cx="0" cy="0"/>
        </a:xfrm>
      </p:grpSpPr>
      <p:pic>
        <p:nvPicPr>
          <p:cNvPr id="8" name="Picture 7">
            <a:extLst>
              <a:ext uri="{FF2B5EF4-FFF2-40B4-BE49-F238E27FC236}">
                <a16:creationId xmlns:a16="http://schemas.microsoft.com/office/drawing/2014/main" id="{EB1640A6-1F8E-1EF8-C669-2AE55725EE3E}"/>
              </a:ext>
            </a:extLst>
          </p:cNvPr>
          <p:cNvPicPr>
            <a:picLocks noChangeAspect="1"/>
          </p:cNvPicPr>
          <p:nvPr/>
        </p:nvPicPr>
        <p:blipFill>
          <a:blip r:embed="rId3"/>
          <a:stretch>
            <a:fillRect/>
          </a:stretch>
        </p:blipFill>
        <p:spPr>
          <a:xfrm>
            <a:off x="3262825" y="1233888"/>
            <a:ext cx="5651838" cy="1660939"/>
          </a:xfrm>
          <a:prstGeom prst="rect">
            <a:avLst/>
          </a:prstGeom>
        </p:spPr>
      </p:pic>
      <p:grpSp>
        <p:nvGrpSpPr>
          <p:cNvPr id="2695" name="Google Shape;2695;p48"/>
          <p:cNvGrpSpPr/>
          <p:nvPr/>
        </p:nvGrpSpPr>
        <p:grpSpPr>
          <a:xfrm>
            <a:off x="4803073" y="3952129"/>
            <a:ext cx="270009" cy="960207"/>
            <a:chOff x="4571991" y="1326918"/>
            <a:chExt cx="270009" cy="960207"/>
          </a:xfrm>
        </p:grpSpPr>
        <p:sp>
          <p:nvSpPr>
            <p:cNvPr id="2696" name="Google Shape;2696;p48"/>
            <p:cNvSpPr/>
            <p:nvPr/>
          </p:nvSpPr>
          <p:spPr>
            <a:xfrm flipH="1">
              <a:off x="4571991" y="1326918"/>
              <a:ext cx="90446" cy="133714"/>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8"/>
            <p:cNvSpPr/>
            <p:nvPr/>
          </p:nvSpPr>
          <p:spPr>
            <a:xfrm flipH="1">
              <a:off x="4702557" y="2106790"/>
              <a:ext cx="139444" cy="180334"/>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Frame 5">
            <a:extLst>
              <a:ext uri="{FF2B5EF4-FFF2-40B4-BE49-F238E27FC236}">
                <a16:creationId xmlns:a16="http://schemas.microsoft.com/office/drawing/2014/main" id="{BBC5DF1E-141D-3E45-F53C-93AE5137C660}"/>
              </a:ext>
            </a:extLst>
          </p:cNvPr>
          <p:cNvSpPr/>
          <p:nvPr/>
        </p:nvSpPr>
        <p:spPr>
          <a:xfrm>
            <a:off x="2746640" y="367551"/>
            <a:ext cx="3650719" cy="690105"/>
          </a:xfrm>
          <a:prstGeom prst="frame">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3"/>
                </a:solidFill>
              </a:rPr>
              <a:t>HOẠT ĐỘNG CẶP ĐÔI</a:t>
            </a:r>
          </a:p>
        </p:txBody>
      </p:sp>
      <p:pic>
        <p:nvPicPr>
          <p:cNvPr id="33" name="Picture 32">
            <a:extLst>
              <a:ext uri="{FF2B5EF4-FFF2-40B4-BE49-F238E27FC236}">
                <a16:creationId xmlns:a16="http://schemas.microsoft.com/office/drawing/2014/main" id="{92DBE8B1-7C9D-B785-B3A8-20216C42D082}"/>
              </a:ext>
            </a:extLst>
          </p:cNvPr>
          <p:cNvPicPr>
            <a:picLocks noChangeAspect="1"/>
          </p:cNvPicPr>
          <p:nvPr/>
        </p:nvPicPr>
        <p:blipFill>
          <a:blip r:embed="rId4"/>
          <a:stretch>
            <a:fillRect/>
          </a:stretch>
        </p:blipFill>
        <p:spPr>
          <a:xfrm>
            <a:off x="4955233" y="2871107"/>
            <a:ext cx="3959430" cy="1660939"/>
          </a:xfrm>
          <a:prstGeom prst="rect">
            <a:avLst/>
          </a:prstGeom>
        </p:spPr>
      </p:pic>
      <p:pic>
        <p:nvPicPr>
          <p:cNvPr id="48" name="Picture 47">
            <a:extLst>
              <a:ext uri="{FF2B5EF4-FFF2-40B4-BE49-F238E27FC236}">
                <a16:creationId xmlns:a16="http://schemas.microsoft.com/office/drawing/2014/main" id="{32763164-B4D5-70B3-DFE0-54992E4707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337" y="2894827"/>
            <a:ext cx="4704302" cy="2217464"/>
          </a:xfrm>
          <a:prstGeom prst="rect">
            <a:avLst/>
          </a:prstGeom>
          <a:ln>
            <a:noFill/>
          </a:ln>
          <a:effectLst>
            <a:outerShdw blurRad="190500" algn="tl" rotWithShape="0">
              <a:srgbClr val="000000">
                <a:alpha val="70000"/>
              </a:srgbClr>
            </a:outerShdw>
          </a:effectLst>
        </p:spPr>
      </p:pic>
      <p:sp>
        <p:nvSpPr>
          <p:cNvPr id="47" name="TextBox 46">
            <a:extLst>
              <a:ext uri="{FF2B5EF4-FFF2-40B4-BE49-F238E27FC236}">
                <a16:creationId xmlns:a16="http://schemas.microsoft.com/office/drawing/2014/main" id="{A5A69C54-B9EE-CA31-BC85-E3CDF5BED255}"/>
              </a:ext>
            </a:extLst>
          </p:cNvPr>
          <p:cNvSpPr txBox="1"/>
          <p:nvPr/>
        </p:nvSpPr>
        <p:spPr>
          <a:xfrm>
            <a:off x="289567" y="3378035"/>
            <a:ext cx="4583843" cy="1251048"/>
          </a:xfrm>
          <a:prstGeom prst="rect">
            <a:avLst/>
          </a:prstGeom>
          <a:noFill/>
        </p:spPr>
        <p:txBody>
          <a:bodyPr wrap="square">
            <a:spAutoFit/>
          </a:bodyPr>
          <a:lstStyle/>
          <a:p>
            <a:pPr algn="just">
              <a:lnSpc>
                <a:spcPct val="130000"/>
              </a:lnSpc>
              <a:spcBef>
                <a:spcPts val="300"/>
              </a:spcBef>
              <a:spcAft>
                <a:spcPts val="300"/>
              </a:spcAft>
            </a:pPr>
            <a:r>
              <a:rPr lang="fr-FR" sz="2000">
                <a:solidFill>
                  <a:srgbClr val="000000"/>
                </a:solidFill>
                <a:effectLst/>
                <a:latin typeface="+mj-lt"/>
                <a:ea typeface="Calibri" panose="020F0502020204030204" pitchFamily="34" charset="0"/>
                <a:cs typeface="Times New Roman" panose="02020603050405020304" pitchFamily="18" charset="0"/>
              </a:rPr>
              <a:t>Quan sát Hình 4.1, thảo luận và nêu các phương pháp thu hoạch sản phẩm trồng trọt ở mỗi hình a, b, c, d, e.</a:t>
            </a:r>
            <a:endParaRPr lang="en-US" sz="2000">
              <a:effectLst/>
              <a:latin typeface="+mj-lt"/>
              <a:ea typeface="Calibri" panose="020F0502020204030204" pitchFamily="34" charset="0"/>
              <a:cs typeface="Times New Roman" panose="02020603050405020304" pitchFamily="18" charset="0"/>
            </a:endParaRPr>
          </a:p>
        </p:txBody>
      </p:sp>
      <p:pic>
        <p:nvPicPr>
          <p:cNvPr id="49" name="Picture 48">
            <a:extLst>
              <a:ext uri="{FF2B5EF4-FFF2-40B4-BE49-F238E27FC236}">
                <a16:creationId xmlns:a16="http://schemas.microsoft.com/office/drawing/2014/main" id="{A6D69776-2F50-2E1B-D8F5-C3E20D1FC2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29582">
            <a:off x="797768" y="1283504"/>
            <a:ext cx="2053492" cy="2053492"/>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randombar(horizontal)">
                                      <p:cBhvr>
                                        <p:cTn id="2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02"/>
        <p:cNvGrpSpPr/>
        <p:nvPr/>
      </p:nvGrpSpPr>
      <p:grpSpPr>
        <a:xfrm>
          <a:off x="0" y="0"/>
          <a:ext cx="0" cy="0"/>
          <a:chOff x="0" y="0"/>
          <a:chExt cx="0" cy="0"/>
        </a:xfrm>
      </p:grpSpPr>
      <p:pic>
        <p:nvPicPr>
          <p:cNvPr id="9" name="Picture 8">
            <a:extLst>
              <a:ext uri="{FF2B5EF4-FFF2-40B4-BE49-F238E27FC236}">
                <a16:creationId xmlns:a16="http://schemas.microsoft.com/office/drawing/2014/main" id="{41457A6A-A9DA-0C14-13F6-B14314B614EF}"/>
              </a:ext>
            </a:extLst>
          </p:cNvPr>
          <p:cNvPicPr>
            <a:picLocks noChangeAspect="1"/>
          </p:cNvPicPr>
          <p:nvPr/>
        </p:nvPicPr>
        <p:blipFill rotWithShape="1">
          <a:blip r:embed="rId3"/>
          <a:srcRect r="67302"/>
          <a:stretch/>
        </p:blipFill>
        <p:spPr>
          <a:xfrm>
            <a:off x="498399" y="238584"/>
            <a:ext cx="2211750" cy="1914426"/>
          </a:xfrm>
          <a:prstGeom prst="rect">
            <a:avLst/>
          </a:prstGeom>
        </p:spPr>
      </p:pic>
      <p:pic>
        <p:nvPicPr>
          <p:cNvPr id="13" name="Picture 12">
            <a:extLst>
              <a:ext uri="{FF2B5EF4-FFF2-40B4-BE49-F238E27FC236}">
                <a16:creationId xmlns:a16="http://schemas.microsoft.com/office/drawing/2014/main" id="{43406A5D-DA1A-A19D-0783-4CB28FFBA5DB}"/>
              </a:ext>
            </a:extLst>
          </p:cNvPr>
          <p:cNvPicPr>
            <a:picLocks noChangeAspect="1"/>
          </p:cNvPicPr>
          <p:nvPr/>
        </p:nvPicPr>
        <p:blipFill rotWithShape="1">
          <a:blip r:embed="rId3"/>
          <a:srcRect l="33789" r="33632"/>
          <a:stretch/>
        </p:blipFill>
        <p:spPr>
          <a:xfrm>
            <a:off x="3466124" y="238583"/>
            <a:ext cx="2211751" cy="1914426"/>
          </a:xfrm>
          <a:prstGeom prst="rect">
            <a:avLst/>
          </a:prstGeom>
        </p:spPr>
      </p:pic>
      <p:pic>
        <p:nvPicPr>
          <p:cNvPr id="15" name="Picture 14">
            <a:extLst>
              <a:ext uri="{FF2B5EF4-FFF2-40B4-BE49-F238E27FC236}">
                <a16:creationId xmlns:a16="http://schemas.microsoft.com/office/drawing/2014/main" id="{BCF484C7-E2B8-3099-A74C-76A213E85DD3}"/>
              </a:ext>
            </a:extLst>
          </p:cNvPr>
          <p:cNvPicPr>
            <a:picLocks noChangeAspect="1"/>
          </p:cNvPicPr>
          <p:nvPr/>
        </p:nvPicPr>
        <p:blipFill rotWithShape="1">
          <a:blip r:embed="rId3"/>
          <a:srcRect l="67459"/>
          <a:stretch/>
        </p:blipFill>
        <p:spPr>
          <a:xfrm>
            <a:off x="6433850" y="238583"/>
            <a:ext cx="2112601" cy="1908451"/>
          </a:xfrm>
          <a:prstGeom prst="rect">
            <a:avLst/>
          </a:prstGeom>
        </p:spPr>
      </p:pic>
      <p:pic>
        <p:nvPicPr>
          <p:cNvPr id="17" name="Picture 16">
            <a:extLst>
              <a:ext uri="{FF2B5EF4-FFF2-40B4-BE49-F238E27FC236}">
                <a16:creationId xmlns:a16="http://schemas.microsoft.com/office/drawing/2014/main" id="{FF6A329C-19E3-28B2-7986-7D962C3A7AA5}"/>
              </a:ext>
            </a:extLst>
          </p:cNvPr>
          <p:cNvPicPr>
            <a:picLocks noChangeAspect="1"/>
          </p:cNvPicPr>
          <p:nvPr/>
        </p:nvPicPr>
        <p:blipFill rotWithShape="1">
          <a:blip r:embed="rId4"/>
          <a:srcRect r="50000"/>
          <a:stretch/>
        </p:blipFill>
        <p:spPr>
          <a:xfrm>
            <a:off x="2023467" y="2985257"/>
            <a:ext cx="2211749" cy="1919658"/>
          </a:xfrm>
          <a:prstGeom prst="rect">
            <a:avLst/>
          </a:prstGeom>
        </p:spPr>
      </p:pic>
      <p:pic>
        <p:nvPicPr>
          <p:cNvPr id="19" name="Picture 18">
            <a:extLst>
              <a:ext uri="{FF2B5EF4-FFF2-40B4-BE49-F238E27FC236}">
                <a16:creationId xmlns:a16="http://schemas.microsoft.com/office/drawing/2014/main" id="{C8687D96-9517-B09F-F3A3-2E603F8746A8}"/>
              </a:ext>
            </a:extLst>
          </p:cNvPr>
          <p:cNvPicPr>
            <a:picLocks noChangeAspect="1"/>
          </p:cNvPicPr>
          <p:nvPr/>
        </p:nvPicPr>
        <p:blipFill rotWithShape="1">
          <a:blip r:embed="rId4"/>
          <a:srcRect l="50000"/>
          <a:stretch/>
        </p:blipFill>
        <p:spPr>
          <a:xfrm>
            <a:off x="4908784" y="2990492"/>
            <a:ext cx="2211749" cy="1919658"/>
          </a:xfrm>
          <a:prstGeom prst="rect">
            <a:avLst/>
          </a:prstGeom>
        </p:spPr>
      </p:pic>
      <p:sp>
        <p:nvSpPr>
          <p:cNvPr id="20" name="Arrow: Pentagon 19">
            <a:extLst>
              <a:ext uri="{FF2B5EF4-FFF2-40B4-BE49-F238E27FC236}">
                <a16:creationId xmlns:a16="http://schemas.microsoft.com/office/drawing/2014/main" id="{FBCD2BAE-5DA2-9D8D-BEAE-45E744E6E089}"/>
              </a:ext>
            </a:extLst>
          </p:cNvPr>
          <p:cNvSpPr/>
          <p:nvPr/>
        </p:nvSpPr>
        <p:spPr>
          <a:xfrm>
            <a:off x="727114" y="2329379"/>
            <a:ext cx="1762699" cy="4847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accent6"/>
                </a:solidFill>
              </a:rPr>
              <a:t>Đào</a:t>
            </a:r>
          </a:p>
        </p:txBody>
      </p:sp>
      <p:sp>
        <p:nvSpPr>
          <p:cNvPr id="38" name="Arrow: Pentagon 37">
            <a:extLst>
              <a:ext uri="{FF2B5EF4-FFF2-40B4-BE49-F238E27FC236}">
                <a16:creationId xmlns:a16="http://schemas.microsoft.com/office/drawing/2014/main" id="{49242484-B323-2121-5E2C-C645E215F7F3}"/>
              </a:ext>
            </a:extLst>
          </p:cNvPr>
          <p:cNvSpPr/>
          <p:nvPr/>
        </p:nvSpPr>
        <p:spPr>
          <a:xfrm>
            <a:off x="3690649" y="2323774"/>
            <a:ext cx="1762699" cy="4847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accent6"/>
                </a:solidFill>
              </a:rPr>
              <a:t>Cắt</a:t>
            </a:r>
          </a:p>
        </p:txBody>
      </p:sp>
      <p:sp>
        <p:nvSpPr>
          <p:cNvPr id="39" name="Arrow: Pentagon 38">
            <a:extLst>
              <a:ext uri="{FF2B5EF4-FFF2-40B4-BE49-F238E27FC236}">
                <a16:creationId xmlns:a16="http://schemas.microsoft.com/office/drawing/2014/main" id="{DB4F7605-76FC-A799-33EA-250E0FE8E042}"/>
              </a:ext>
            </a:extLst>
          </p:cNvPr>
          <p:cNvSpPr/>
          <p:nvPr/>
        </p:nvSpPr>
        <p:spPr>
          <a:xfrm>
            <a:off x="6608800" y="2323774"/>
            <a:ext cx="1762699" cy="4847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accent6"/>
                </a:solidFill>
              </a:rPr>
              <a:t>Hái</a:t>
            </a:r>
          </a:p>
        </p:txBody>
      </p:sp>
      <p:sp>
        <p:nvSpPr>
          <p:cNvPr id="40" name="Arrow: Pentagon 39">
            <a:extLst>
              <a:ext uri="{FF2B5EF4-FFF2-40B4-BE49-F238E27FC236}">
                <a16:creationId xmlns:a16="http://schemas.microsoft.com/office/drawing/2014/main" id="{3C76A9BA-C90C-EDD6-038C-574C1C253341}"/>
              </a:ext>
            </a:extLst>
          </p:cNvPr>
          <p:cNvSpPr/>
          <p:nvPr/>
        </p:nvSpPr>
        <p:spPr>
          <a:xfrm>
            <a:off x="7231727" y="3702715"/>
            <a:ext cx="1762699" cy="4847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accent6"/>
                </a:solidFill>
              </a:rPr>
              <a:t>Cắt</a:t>
            </a:r>
          </a:p>
        </p:txBody>
      </p:sp>
      <p:sp>
        <p:nvSpPr>
          <p:cNvPr id="41" name="Arrow: Pentagon 40">
            <a:extLst>
              <a:ext uri="{FF2B5EF4-FFF2-40B4-BE49-F238E27FC236}">
                <a16:creationId xmlns:a16="http://schemas.microsoft.com/office/drawing/2014/main" id="{8F29F9CE-6EC2-1F28-AEAF-B33E2E534345}"/>
              </a:ext>
            </a:extLst>
          </p:cNvPr>
          <p:cNvSpPr/>
          <p:nvPr/>
        </p:nvSpPr>
        <p:spPr>
          <a:xfrm>
            <a:off x="149573" y="3702715"/>
            <a:ext cx="1762700" cy="4847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accent6"/>
                </a:solidFill>
              </a:rPr>
              <a:t>Nhổ</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8" grpId="0" animBg="1"/>
      <p:bldP spid="39" grpId="0" animBg="1"/>
      <p:bldP spid="40"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3"/>
        <p:cNvGrpSpPr/>
        <p:nvPr/>
      </p:nvGrpSpPr>
      <p:grpSpPr>
        <a:xfrm>
          <a:off x="0" y="0"/>
          <a:ext cx="0" cy="0"/>
          <a:chOff x="0" y="0"/>
          <a:chExt cx="0" cy="0"/>
        </a:xfrm>
      </p:grpSpPr>
      <p:sp>
        <p:nvSpPr>
          <p:cNvPr id="3117" name="Google Shape;3117;p56"/>
          <p:cNvSpPr/>
          <p:nvPr/>
        </p:nvSpPr>
        <p:spPr>
          <a:xfrm flipH="1">
            <a:off x="6502655" y="4628411"/>
            <a:ext cx="394724" cy="28203"/>
          </a:xfrm>
          <a:custGeom>
            <a:avLst/>
            <a:gdLst/>
            <a:ahLst/>
            <a:cxnLst/>
            <a:rect l="l" t="t" r="r" b="b"/>
            <a:pathLst>
              <a:path w="7054" h="504" extrusionOk="0">
                <a:moveTo>
                  <a:pt x="7007" y="1"/>
                </a:moveTo>
                <a:lnTo>
                  <a:pt x="0" y="115"/>
                </a:lnTo>
                <a:cubicBezTo>
                  <a:pt x="23" y="275"/>
                  <a:pt x="46" y="412"/>
                  <a:pt x="114" y="503"/>
                </a:cubicBezTo>
                <a:lnTo>
                  <a:pt x="6962" y="366"/>
                </a:lnTo>
                <a:cubicBezTo>
                  <a:pt x="6962" y="366"/>
                  <a:pt x="7053" y="229"/>
                  <a:pt x="7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8" name="Google Shape;3118;p56"/>
          <p:cNvGrpSpPr/>
          <p:nvPr/>
        </p:nvGrpSpPr>
        <p:grpSpPr>
          <a:xfrm>
            <a:off x="2002505" y="985619"/>
            <a:ext cx="6204708" cy="3341313"/>
            <a:chOff x="2002505" y="985619"/>
            <a:chExt cx="6204708" cy="3341313"/>
          </a:xfrm>
        </p:grpSpPr>
        <p:grpSp>
          <p:nvGrpSpPr>
            <p:cNvPr id="3119" name="Google Shape;3119;p56"/>
            <p:cNvGrpSpPr/>
            <p:nvPr/>
          </p:nvGrpSpPr>
          <p:grpSpPr>
            <a:xfrm>
              <a:off x="2236205" y="985619"/>
              <a:ext cx="5971008" cy="2741016"/>
              <a:chOff x="2236205" y="985619"/>
              <a:chExt cx="5971008" cy="2741016"/>
            </a:xfrm>
          </p:grpSpPr>
          <p:grpSp>
            <p:nvGrpSpPr>
              <p:cNvPr id="3120" name="Google Shape;3120;p56"/>
              <p:cNvGrpSpPr/>
              <p:nvPr/>
            </p:nvGrpSpPr>
            <p:grpSpPr>
              <a:xfrm>
                <a:off x="5642195" y="1209397"/>
                <a:ext cx="2565018" cy="2517238"/>
                <a:chOff x="6493670" y="2564772"/>
                <a:chExt cx="2565018" cy="2517238"/>
              </a:xfrm>
            </p:grpSpPr>
            <p:sp>
              <p:nvSpPr>
                <p:cNvPr id="3121" name="Google Shape;3121;p56"/>
                <p:cNvSpPr/>
                <p:nvPr/>
              </p:nvSpPr>
              <p:spPr>
                <a:xfrm rot="7642264" flipH="1">
                  <a:off x="7150233" y="2624911"/>
                  <a:ext cx="204185" cy="106859"/>
                </a:xfrm>
                <a:custGeom>
                  <a:avLst/>
                  <a:gdLst/>
                  <a:ahLst/>
                  <a:cxnLst/>
                  <a:rect l="l" t="t" r="r" b="b"/>
                  <a:pathLst>
                    <a:path w="9020" h="4721" extrusionOk="0">
                      <a:moveTo>
                        <a:pt x="6993" y="1"/>
                      </a:moveTo>
                      <a:cubicBezTo>
                        <a:pt x="5915" y="1"/>
                        <a:pt x="4844" y="250"/>
                        <a:pt x="3856" y="709"/>
                      </a:cubicBezTo>
                      <a:cubicBezTo>
                        <a:pt x="3530" y="859"/>
                        <a:pt x="3230" y="1035"/>
                        <a:pt x="2929" y="1235"/>
                      </a:cubicBezTo>
                      <a:cubicBezTo>
                        <a:pt x="2728" y="1360"/>
                        <a:pt x="2528" y="1511"/>
                        <a:pt x="2352" y="1636"/>
                      </a:cubicBezTo>
                      <a:cubicBezTo>
                        <a:pt x="1425" y="2338"/>
                        <a:pt x="648" y="3215"/>
                        <a:pt x="97" y="4243"/>
                      </a:cubicBezTo>
                      <a:cubicBezTo>
                        <a:pt x="1" y="4435"/>
                        <a:pt x="112" y="4720"/>
                        <a:pt x="343" y="4720"/>
                      </a:cubicBezTo>
                      <a:cubicBezTo>
                        <a:pt x="353" y="4720"/>
                        <a:pt x="363" y="4720"/>
                        <a:pt x="373" y="4719"/>
                      </a:cubicBezTo>
                      <a:cubicBezTo>
                        <a:pt x="1776" y="4644"/>
                        <a:pt x="3205" y="4268"/>
                        <a:pt x="4508" y="3792"/>
                      </a:cubicBezTo>
                      <a:cubicBezTo>
                        <a:pt x="5786" y="3315"/>
                        <a:pt x="7165" y="2739"/>
                        <a:pt x="8267" y="1912"/>
                      </a:cubicBezTo>
                      <a:cubicBezTo>
                        <a:pt x="8668" y="1586"/>
                        <a:pt x="9019" y="1060"/>
                        <a:pt x="8693" y="558"/>
                      </a:cubicBezTo>
                      <a:cubicBezTo>
                        <a:pt x="8393" y="82"/>
                        <a:pt x="7766" y="32"/>
                        <a:pt x="7290" y="7"/>
                      </a:cubicBezTo>
                      <a:cubicBezTo>
                        <a:pt x="7191" y="3"/>
                        <a:pt x="7092" y="1"/>
                        <a:pt x="6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56"/>
                <p:cNvSpPr/>
                <p:nvPr/>
              </p:nvSpPr>
              <p:spPr>
                <a:xfrm flipH="1">
                  <a:off x="8658150" y="3449273"/>
                  <a:ext cx="72065" cy="143782"/>
                </a:xfrm>
                <a:custGeom>
                  <a:avLst/>
                  <a:gdLst/>
                  <a:ahLst/>
                  <a:cxnLst/>
                  <a:rect l="l" t="t" r="r" b="b"/>
                  <a:pathLst>
                    <a:path w="2683" h="5353" extrusionOk="0">
                      <a:moveTo>
                        <a:pt x="2271" y="1"/>
                      </a:moveTo>
                      <a:cubicBezTo>
                        <a:pt x="2231" y="1"/>
                        <a:pt x="2191" y="14"/>
                        <a:pt x="2156" y="43"/>
                      </a:cubicBezTo>
                      <a:cubicBezTo>
                        <a:pt x="1203" y="770"/>
                        <a:pt x="502" y="1873"/>
                        <a:pt x="301" y="3051"/>
                      </a:cubicBezTo>
                      <a:cubicBezTo>
                        <a:pt x="76" y="3727"/>
                        <a:pt x="0" y="4404"/>
                        <a:pt x="0" y="5081"/>
                      </a:cubicBezTo>
                      <a:cubicBezTo>
                        <a:pt x="0" y="5230"/>
                        <a:pt x="126" y="5352"/>
                        <a:pt x="252" y="5352"/>
                      </a:cubicBezTo>
                      <a:cubicBezTo>
                        <a:pt x="295" y="5352"/>
                        <a:pt x="338" y="5338"/>
                        <a:pt x="376" y="5306"/>
                      </a:cubicBezTo>
                      <a:cubicBezTo>
                        <a:pt x="1880" y="4179"/>
                        <a:pt x="2682" y="2123"/>
                        <a:pt x="2532" y="269"/>
                      </a:cubicBezTo>
                      <a:cubicBezTo>
                        <a:pt x="2532" y="135"/>
                        <a:pt x="2400" y="1"/>
                        <a:pt x="2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56"/>
                <p:cNvSpPr/>
                <p:nvPr/>
              </p:nvSpPr>
              <p:spPr>
                <a:xfrm flipH="1">
                  <a:off x="8979908" y="4962457"/>
                  <a:ext cx="78780" cy="119554"/>
                </a:xfrm>
                <a:custGeom>
                  <a:avLst/>
                  <a:gdLst/>
                  <a:ahLst/>
                  <a:cxnLst/>
                  <a:rect l="l" t="t" r="r" b="b"/>
                  <a:pathLst>
                    <a:path w="2933" h="4451" extrusionOk="0">
                      <a:moveTo>
                        <a:pt x="421" y="1"/>
                      </a:moveTo>
                      <a:cubicBezTo>
                        <a:pt x="319" y="1"/>
                        <a:pt x="218" y="57"/>
                        <a:pt x="201" y="160"/>
                      </a:cubicBezTo>
                      <a:cubicBezTo>
                        <a:pt x="0" y="1439"/>
                        <a:pt x="501" y="2867"/>
                        <a:pt x="1554" y="3669"/>
                      </a:cubicBezTo>
                      <a:cubicBezTo>
                        <a:pt x="1830" y="3970"/>
                        <a:pt x="2181" y="4246"/>
                        <a:pt x="2582" y="4421"/>
                      </a:cubicBezTo>
                      <a:cubicBezTo>
                        <a:pt x="2621" y="4441"/>
                        <a:pt x="2662" y="4450"/>
                        <a:pt x="2701" y="4450"/>
                      </a:cubicBezTo>
                      <a:cubicBezTo>
                        <a:pt x="2812" y="4450"/>
                        <a:pt x="2907" y="4375"/>
                        <a:pt x="2907" y="4246"/>
                      </a:cubicBezTo>
                      <a:cubicBezTo>
                        <a:pt x="2933" y="2541"/>
                        <a:pt x="2005" y="887"/>
                        <a:pt x="552" y="35"/>
                      </a:cubicBezTo>
                      <a:cubicBezTo>
                        <a:pt x="513" y="12"/>
                        <a:pt x="467"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56"/>
                <p:cNvSpPr/>
                <p:nvPr/>
              </p:nvSpPr>
              <p:spPr>
                <a:xfrm rot="5592085" flipH="1">
                  <a:off x="6531427" y="3815238"/>
                  <a:ext cx="72064" cy="143778"/>
                </a:xfrm>
                <a:custGeom>
                  <a:avLst/>
                  <a:gdLst/>
                  <a:ahLst/>
                  <a:cxnLst/>
                  <a:rect l="l" t="t" r="r" b="b"/>
                  <a:pathLst>
                    <a:path w="2683" h="5353" extrusionOk="0">
                      <a:moveTo>
                        <a:pt x="2271" y="1"/>
                      </a:moveTo>
                      <a:cubicBezTo>
                        <a:pt x="2231" y="1"/>
                        <a:pt x="2191" y="14"/>
                        <a:pt x="2156" y="43"/>
                      </a:cubicBezTo>
                      <a:cubicBezTo>
                        <a:pt x="1203" y="770"/>
                        <a:pt x="502" y="1873"/>
                        <a:pt x="301" y="3051"/>
                      </a:cubicBezTo>
                      <a:cubicBezTo>
                        <a:pt x="76" y="3727"/>
                        <a:pt x="0" y="4404"/>
                        <a:pt x="0" y="5081"/>
                      </a:cubicBezTo>
                      <a:cubicBezTo>
                        <a:pt x="0" y="5230"/>
                        <a:pt x="126" y="5352"/>
                        <a:pt x="252" y="5352"/>
                      </a:cubicBezTo>
                      <a:cubicBezTo>
                        <a:pt x="295" y="5352"/>
                        <a:pt x="338" y="5338"/>
                        <a:pt x="376" y="5306"/>
                      </a:cubicBezTo>
                      <a:cubicBezTo>
                        <a:pt x="1880" y="4179"/>
                        <a:pt x="2682" y="2123"/>
                        <a:pt x="2532" y="269"/>
                      </a:cubicBezTo>
                      <a:cubicBezTo>
                        <a:pt x="2532" y="135"/>
                        <a:pt x="2400" y="1"/>
                        <a:pt x="2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5" name="Google Shape;3125;p56"/>
              <p:cNvSpPr/>
              <p:nvPr/>
            </p:nvSpPr>
            <p:spPr>
              <a:xfrm rot="1191017" flipH="1">
                <a:off x="2259591" y="1012290"/>
                <a:ext cx="186911" cy="170448"/>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6" name="Google Shape;3126;p56"/>
            <p:cNvSpPr/>
            <p:nvPr/>
          </p:nvSpPr>
          <p:spPr>
            <a:xfrm rot="1191017" flipH="1">
              <a:off x="2025891" y="4129815"/>
              <a:ext cx="186911" cy="170448"/>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56"/>
            <p:cNvSpPr/>
            <p:nvPr/>
          </p:nvSpPr>
          <p:spPr>
            <a:xfrm flipH="1">
              <a:off x="4200587" y="4000286"/>
              <a:ext cx="72065" cy="143782"/>
            </a:xfrm>
            <a:custGeom>
              <a:avLst/>
              <a:gdLst/>
              <a:ahLst/>
              <a:cxnLst/>
              <a:rect l="l" t="t" r="r" b="b"/>
              <a:pathLst>
                <a:path w="2683" h="5353" extrusionOk="0">
                  <a:moveTo>
                    <a:pt x="2271" y="1"/>
                  </a:moveTo>
                  <a:cubicBezTo>
                    <a:pt x="2231" y="1"/>
                    <a:pt x="2191" y="14"/>
                    <a:pt x="2156" y="43"/>
                  </a:cubicBezTo>
                  <a:cubicBezTo>
                    <a:pt x="1203" y="770"/>
                    <a:pt x="502" y="1873"/>
                    <a:pt x="301" y="3051"/>
                  </a:cubicBezTo>
                  <a:cubicBezTo>
                    <a:pt x="76" y="3727"/>
                    <a:pt x="0" y="4404"/>
                    <a:pt x="0" y="5081"/>
                  </a:cubicBezTo>
                  <a:cubicBezTo>
                    <a:pt x="0" y="5230"/>
                    <a:pt x="126" y="5352"/>
                    <a:pt x="252" y="5352"/>
                  </a:cubicBezTo>
                  <a:cubicBezTo>
                    <a:pt x="295" y="5352"/>
                    <a:pt x="338" y="5338"/>
                    <a:pt x="376" y="5306"/>
                  </a:cubicBezTo>
                  <a:cubicBezTo>
                    <a:pt x="1880" y="4179"/>
                    <a:pt x="2682" y="2123"/>
                    <a:pt x="2532" y="269"/>
                  </a:cubicBezTo>
                  <a:cubicBezTo>
                    <a:pt x="2532" y="135"/>
                    <a:pt x="2400" y="1"/>
                    <a:pt x="2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8" name="Google Shape;3128;p56"/>
          <p:cNvGrpSpPr/>
          <p:nvPr/>
        </p:nvGrpSpPr>
        <p:grpSpPr>
          <a:xfrm>
            <a:off x="5090134" y="1883885"/>
            <a:ext cx="2952179" cy="2802414"/>
            <a:chOff x="5259913" y="2372895"/>
            <a:chExt cx="2503477" cy="2313253"/>
          </a:xfrm>
        </p:grpSpPr>
        <p:grpSp>
          <p:nvGrpSpPr>
            <p:cNvPr id="3129" name="Google Shape;3129;p56"/>
            <p:cNvGrpSpPr/>
            <p:nvPr/>
          </p:nvGrpSpPr>
          <p:grpSpPr>
            <a:xfrm>
              <a:off x="5259913" y="3959845"/>
              <a:ext cx="775166" cy="726303"/>
              <a:chOff x="546450" y="3992115"/>
              <a:chExt cx="621824" cy="582627"/>
            </a:xfrm>
          </p:grpSpPr>
          <p:sp>
            <p:nvSpPr>
              <p:cNvPr id="3130" name="Google Shape;3130;p56"/>
              <p:cNvSpPr/>
              <p:nvPr/>
            </p:nvSpPr>
            <p:spPr>
              <a:xfrm>
                <a:off x="546450" y="4357223"/>
                <a:ext cx="598739" cy="217519"/>
              </a:xfrm>
              <a:custGeom>
                <a:avLst/>
                <a:gdLst/>
                <a:ahLst/>
                <a:cxnLst/>
                <a:rect l="l" t="t" r="r" b="b"/>
                <a:pathLst>
                  <a:path w="10402" h="3779" extrusionOk="0">
                    <a:moveTo>
                      <a:pt x="4614" y="0"/>
                    </a:moveTo>
                    <a:cubicBezTo>
                      <a:pt x="4151" y="0"/>
                      <a:pt x="3707" y="216"/>
                      <a:pt x="3459" y="721"/>
                    </a:cubicBezTo>
                    <a:cubicBezTo>
                      <a:pt x="3351" y="672"/>
                      <a:pt x="3244" y="650"/>
                      <a:pt x="3141" y="650"/>
                    </a:cubicBezTo>
                    <a:cubicBezTo>
                      <a:pt x="2505" y="650"/>
                      <a:pt x="2019" y="1496"/>
                      <a:pt x="2256" y="2100"/>
                    </a:cubicBezTo>
                    <a:cubicBezTo>
                      <a:pt x="2146" y="2049"/>
                      <a:pt x="2038" y="2027"/>
                      <a:pt x="1936" y="2027"/>
                    </a:cubicBezTo>
                    <a:cubicBezTo>
                      <a:pt x="1480" y="2027"/>
                      <a:pt x="1149" y="2481"/>
                      <a:pt x="1354" y="2952"/>
                    </a:cubicBezTo>
                    <a:cubicBezTo>
                      <a:pt x="1322" y="2944"/>
                      <a:pt x="1290" y="2940"/>
                      <a:pt x="1258" y="2940"/>
                    </a:cubicBezTo>
                    <a:cubicBezTo>
                      <a:pt x="983" y="2940"/>
                      <a:pt x="705" y="3212"/>
                      <a:pt x="727" y="3503"/>
                    </a:cubicBezTo>
                    <a:cubicBezTo>
                      <a:pt x="680" y="3495"/>
                      <a:pt x="632" y="3491"/>
                      <a:pt x="584" y="3491"/>
                    </a:cubicBezTo>
                    <a:cubicBezTo>
                      <a:pt x="347" y="3491"/>
                      <a:pt x="104" y="3592"/>
                      <a:pt x="0" y="3779"/>
                    </a:cubicBezTo>
                    <a:lnTo>
                      <a:pt x="10401" y="3779"/>
                    </a:lnTo>
                    <a:cubicBezTo>
                      <a:pt x="10227" y="3474"/>
                      <a:pt x="9863" y="3263"/>
                      <a:pt x="9507" y="3263"/>
                    </a:cubicBezTo>
                    <a:cubicBezTo>
                      <a:pt x="9454" y="3263"/>
                      <a:pt x="9401" y="3268"/>
                      <a:pt x="9349" y="3278"/>
                    </a:cubicBezTo>
                    <a:cubicBezTo>
                      <a:pt x="9330" y="2714"/>
                      <a:pt x="8837" y="2321"/>
                      <a:pt x="8318" y="2321"/>
                    </a:cubicBezTo>
                    <a:cubicBezTo>
                      <a:pt x="8122" y="2321"/>
                      <a:pt x="7923" y="2377"/>
                      <a:pt x="7745" y="2501"/>
                    </a:cubicBezTo>
                    <a:cubicBezTo>
                      <a:pt x="7804" y="1844"/>
                      <a:pt x="7279" y="1472"/>
                      <a:pt x="6722" y="1472"/>
                    </a:cubicBezTo>
                    <a:cubicBezTo>
                      <a:pt x="6577" y="1472"/>
                      <a:pt x="6430" y="1497"/>
                      <a:pt x="6291" y="1548"/>
                    </a:cubicBezTo>
                    <a:cubicBezTo>
                      <a:pt x="6275" y="644"/>
                      <a:pt x="5415" y="0"/>
                      <a:pt x="4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56"/>
              <p:cNvSpPr/>
              <p:nvPr/>
            </p:nvSpPr>
            <p:spPr>
              <a:xfrm>
                <a:off x="801788" y="4404480"/>
                <a:ext cx="64985" cy="47660"/>
              </a:xfrm>
              <a:custGeom>
                <a:avLst/>
                <a:gdLst/>
                <a:ahLst/>
                <a:cxnLst/>
                <a:rect l="l" t="t" r="r" b="b"/>
                <a:pathLst>
                  <a:path w="1129" h="828" extrusionOk="0">
                    <a:moveTo>
                      <a:pt x="401" y="1"/>
                    </a:moveTo>
                    <a:cubicBezTo>
                      <a:pt x="301" y="1"/>
                      <a:pt x="176" y="26"/>
                      <a:pt x="25" y="76"/>
                    </a:cubicBezTo>
                    <a:cubicBezTo>
                      <a:pt x="0" y="76"/>
                      <a:pt x="0" y="101"/>
                      <a:pt x="0" y="126"/>
                    </a:cubicBezTo>
                    <a:cubicBezTo>
                      <a:pt x="0" y="126"/>
                      <a:pt x="11" y="137"/>
                      <a:pt x="26" y="137"/>
                    </a:cubicBezTo>
                    <a:cubicBezTo>
                      <a:pt x="34" y="137"/>
                      <a:pt x="42" y="134"/>
                      <a:pt x="50" y="126"/>
                    </a:cubicBezTo>
                    <a:cubicBezTo>
                      <a:pt x="142" y="89"/>
                      <a:pt x="234" y="66"/>
                      <a:pt x="316" y="66"/>
                    </a:cubicBezTo>
                    <a:cubicBezTo>
                      <a:pt x="346" y="66"/>
                      <a:pt x="374" y="69"/>
                      <a:pt x="401" y="76"/>
                    </a:cubicBezTo>
                    <a:cubicBezTo>
                      <a:pt x="577" y="76"/>
                      <a:pt x="777" y="151"/>
                      <a:pt x="878" y="301"/>
                    </a:cubicBezTo>
                    <a:cubicBezTo>
                      <a:pt x="1003" y="427"/>
                      <a:pt x="1078" y="602"/>
                      <a:pt x="1053" y="778"/>
                    </a:cubicBezTo>
                    <a:cubicBezTo>
                      <a:pt x="1053" y="803"/>
                      <a:pt x="1078" y="828"/>
                      <a:pt x="1078" y="828"/>
                    </a:cubicBezTo>
                    <a:cubicBezTo>
                      <a:pt x="1103" y="828"/>
                      <a:pt x="1128" y="803"/>
                      <a:pt x="1128" y="803"/>
                    </a:cubicBezTo>
                    <a:cubicBezTo>
                      <a:pt x="1128" y="602"/>
                      <a:pt x="1078" y="402"/>
                      <a:pt x="928" y="251"/>
                    </a:cubicBezTo>
                    <a:cubicBezTo>
                      <a:pt x="802" y="101"/>
                      <a:pt x="602"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56"/>
              <p:cNvSpPr/>
              <p:nvPr/>
            </p:nvSpPr>
            <p:spPr>
              <a:xfrm>
                <a:off x="648850" y="4465034"/>
                <a:ext cx="83750" cy="47717"/>
              </a:xfrm>
              <a:custGeom>
                <a:avLst/>
                <a:gdLst/>
                <a:ahLst/>
                <a:cxnLst/>
                <a:rect l="l" t="t" r="r" b="b"/>
                <a:pathLst>
                  <a:path w="1455" h="829" extrusionOk="0">
                    <a:moveTo>
                      <a:pt x="1182" y="1"/>
                    </a:moveTo>
                    <a:cubicBezTo>
                      <a:pt x="912" y="1"/>
                      <a:pt x="656" y="87"/>
                      <a:pt x="502" y="202"/>
                    </a:cubicBezTo>
                    <a:cubicBezTo>
                      <a:pt x="251" y="352"/>
                      <a:pt x="126" y="578"/>
                      <a:pt x="1" y="778"/>
                    </a:cubicBezTo>
                    <a:cubicBezTo>
                      <a:pt x="1" y="803"/>
                      <a:pt x="1" y="828"/>
                      <a:pt x="26" y="828"/>
                    </a:cubicBezTo>
                    <a:cubicBezTo>
                      <a:pt x="51" y="828"/>
                      <a:pt x="51" y="828"/>
                      <a:pt x="51" y="803"/>
                    </a:cubicBezTo>
                    <a:cubicBezTo>
                      <a:pt x="176" y="603"/>
                      <a:pt x="301" y="402"/>
                      <a:pt x="527" y="252"/>
                    </a:cubicBezTo>
                    <a:cubicBezTo>
                      <a:pt x="686" y="153"/>
                      <a:pt x="954" y="54"/>
                      <a:pt x="1208" y="54"/>
                    </a:cubicBezTo>
                    <a:cubicBezTo>
                      <a:pt x="1275" y="54"/>
                      <a:pt x="1341" y="61"/>
                      <a:pt x="1404" y="76"/>
                    </a:cubicBezTo>
                    <a:cubicBezTo>
                      <a:pt x="1429" y="76"/>
                      <a:pt x="1454" y="76"/>
                      <a:pt x="1454" y="51"/>
                    </a:cubicBezTo>
                    <a:cubicBezTo>
                      <a:pt x="1454" y="51"/>
                      <a:pt x="1454" y="26"/>
                      <a:pt x="1429" y="26"/>
                    </a:cubicBezTo>
                    <a:cubicBezTo>
                      <a:pt x="1347" y="9"/>
                      <a:pt x="1264" y="1"/>
                      <a:pt x="1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6"/>
              <p:cNvSpPr/>
              <p:nvPr/>
            </p:nvSpPr>
            <p:spPr>
              <a:xfrm>
                <a:off x="1005207" y="4040869"/>
                <a:ext cx="163067" cy="101248"/>
              </a:xfrm>
              <a:custGeom>
                <a:avLst/>
                <a:gdLst/>
                <a:ahLst/>
                <a:cxnLst/>
                <a:rect l="l" t="t" r="r" b="b"/>
                <a:pathLst>
                  <a:path w="2833" h="1759" extrusionOk="0">
                    <a:moveTo>
                      <a:pt x="1991" y="1"/>
                    </a:moveTo>
                    <a:cubicBezTo>
                      <a:pt x="1845" y="1"/>
                      <a:pt x="1700" y="28"/>
                      <a:pt x="1554" y="77"/>
                    </a:cubicBezTo>
                    <a:cubicBezTo>
                      <a:pt x="1103" y="202"/>
                      <a:pt x="677" y="478"/>
                      <a:pt x="401" y="854"/>
                    </a:cubicBezTo>
                    <a:cubicBezTo>
                      <a:pt x="126" y="1230"/>
                      <a:pt x="0" y="1631"/>
                      <a:pt x="527" y="1706"/>
                    </a:cubicBezTo>
                    <a:cubicBezTo>
                      <a:pt x="695" y="1742"/>
                      <a:pt x="867" y="1758"/>
                      <a:pt x="1039" y="1758"/>
                    </a:cubicBezTo>
                    <a:cubicBezTo>
                      <a:pt x="1352" y="1758"/>
                      <a:pt x="1664" y="1703"/>
                      <a:pt x="1955" y="1606"/>
                    </a:cubicBezTo>
                    <a:cubicBezTo>
                      <a:pt x="2206" y="1506"/>
                      <a:pt x="2431" y="1380"/>
                      <a:pt x="2607" y="1180"/>
                    </a:cubicBezTo>
                    <a:cubicBezTo>
                      <a:pt x="2757" y="979"/>
                      <a:pt x="2832" y="704"/>
                      <a:pt x="2757" y="453"/>
                    </a:cubicBezTo>
                    <a:cubicBezTo>
                      <a:pt x="2657" y="252"/>
                      <a:pt x="2456" y="102"/>
                      <a:pt x="2231" y="27"/>
                    </a:cubicBezTo>
                    <a:cubicBezTo>
                      <a:pt x="2151" y="9"/>
                      <a:pt x="2071" y="1"/>
                      <a:pt x="1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6"/>
              <p:cNvSpPr/>
              <p:nvPr/>
            </p:nvSpPr>
            <p:spPr>
              <a:xfrm>
                <a:off x="843635" y="4110978"/>
                <a:ext cx="214987" cy="300751"/>
              </a:xfrm>
              <a:custGeom>
                <a:avLst/>
                <a:gdLst/>
                <a:ahLst/>
                <a:cxnLst/>
                <a:rect l="l" t="t" r="r" b="b"/>
                <a:pathLst>
                  <a:path w="3735" h="5225" extrusionOk="0">
                    <a:moveTo>
                      <a:pt x="3709" y="1"/>
                    </a:moveTo>
                    <a:cubicBezTo>
                      <a:pt x="3701" y="1"/>
                      <a:pt x="3693" y="3"/>
                      <a:pt x="3684" y="12"/>
                    </a:cubicBezTo>
                    <a:cubicBezTo>
                      <a:pt x="3659" y="12"/>
                      <a:pt x="627" y="1290"/>
                      <a:pt x="0" y="5175"/>
                    </a:cubicBezTo>
                    <a:cubicBezTo>
                      <a:pt x="0" y="5200"/>
                      <a:pt x="25" y="5225"/>
                      <a:pt x="25" y="5225"/>
                    </a:cubicBezTo>
                    <a:cubicBezTo>
                      <a:pt x="50" y="5225"/>
                      <a:pt x="75" y="5200"/>
                      <a:pt x="75" y="5200"/>
                    </a:cubicBezTo>
                    <a:cubicBezTo>
                      <a:pt x="677" y="1315"/>
                      <a:pt x="3684" y="62"/>
                      <a:pt x="3709" y="62"/>
                    </a:cubicBezTo>
                    <a:cubicBezTo>
                      <a:pt x="3735" y="62"/>
                      <a:pt x="3735" y="37"/>
                      <a:pt x="3735" y="12"/>
                    </a:cubicBezTo>
                    <a:cubicBezTo>
                      <a:pt x="3735" y="12"/>
                      <a:pt x="3723" y="1"/>
                      <a:pt x="3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6"/>
              <p:cNvSpPr/>
              <p:nvPr/>
            </p:nvSpPr>
            <p:spPr>
              <a:xfrm>
                <a:off x="748430" y="4097279"/>
                <a:ext cx="176018" cy="118286"/>
              </a:xfrm>
              <a:custGeom>
                <a:avLst/>
                <a:gdLst/>
                <a:ahLst/>
                <a:cxnLst/>
                <a:rect l="l" t="t" r="r" b="b"/>
                <a:pathLst>
                  <a:path w="3058" h="2055" extrusionOk="0">
                    <a:moveTo>
                      <a:pt x="1143" y="0"/>
                    </a:moveTo>
                    <a:cubicBezTo>
                      <a:pt x="1013" y="0"/>
                      <a:pt x="882" y="16"/>
                      <a:pt x="752" y="49"/>
                    </a:cubicBezTo>
                    <a:cubicBezTo>
                      <a:pt x="551" y="99"/>
                      <a:pt x="376" y="175"/>
                      <a:pt x="226" y="325"/>
                    </a:cubicBezTo>
                    <a:cubicBezTo>
                      <a:pt x="75" y="475"/>
                      <a:pt x="0" y="676"/>
                      <a:pt x="25" y="876"/>
                    </a:cubicBezTo>
                    <a:cubicBezTo>
                      <a:pt x="50" y="1077"/>
                      <a:pt x="201" y="1252"/>
                      <a:pt x="376" y="1353"/>
                    </a:cubicBezTo>
                    <a:cubicBezTo>
                      <a:pt x="526" y="1478"/>
                      <a:pt x="727" y="1528"/>
                      <a:pt x="927" y="1603"/>
                    </a:cubicBezTo>
                    <a:cubicBezTo>
                      <a:pt x="1278" y="1729"/>
                      <a:pt x="1654" y="1829"/>
                      <a:pt x="2005" y="1954"/>
                    </a:cubicBezTo>
                    <a:cubicBezTo>
                      <a:pt x="2155" y="2004"/>
                      <a:pt x="2331" y="2054"/>
                      <a:pt x="2481" y="2054"/>
                    </a:cubicBezTo>
                    <a:cubicBezTo>
                      <a:pt x="2657" y="2054"/>
                      <a:pt x="2832" y="2004"/>
                      <a:pt x="2932" y="1879"/>
                    </a:cubicBezTo>
                    <a:cubicBezTo>
                      <a:pt x="3058" y="1678"/>
                      <a:pt x="2983" y="1428"/>
                      <a:pt x="2907" y="1227"/>
                    </a:cubicBezTo>
                    <a:cubicBezTo>
                      <a:pt x="2608" y="523"/>
                      <a:pt x="1891" y="0"/>
                      <a:pt x="1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56"/>
              <p:cNvSpPr/>
              <p:nvPr/>
            </p:nvSpPr>
            <p:spPr>
              <a:xfrm>
                <a:off x="817675" y="4139816"/>
                <a:ext cx="109652" cy="84383"/>
              </a:xfrm>
              <a:custGeom>
                <a:avLst/>
                <a:gdLst/>
                <a:ahLst/>
                <a:cxnLst/>
                <a:rect l="l" t="t" r="r" b="b"/>
                <a:pathLst>
                  <a:path w="1905" h="1466" extrusionOk="0">
                    <a:moveTo>
                      <a:pt x="33" y="1"/>
                    </a:moveTo>
                    <a:cubicBezTo>
                      <a:pt x="25" y="1"/>
                      <a:pt x="25" y="12"/>
                      <a:pt x="25" y="12"/>
                    </a:cubicBezTo>
                    <a:cubicBezTo>
                      <a:pt x="0" y="37"/>
                      <a:pt x="25" y="62"/>
                      <a:pt x="25" y="62"/>
                    </a:cubicBezTo>
                    <a:cubicBezTo>
                      <a:pt x="777" y="288"/>
                      <a:pt x="1429" y="789"/>
                      <a:pt x="1830" y="1441"/>
                    </a:cubicBezTo>
                    <a:cubicBezTo>
                      <a:pt x="1855" y="1466"/>
                      <a:pt x="1855" y="1466"/>
                      <a:pt x="1855" y="1466"/>
                    </a:cubicBezTo>
                    <a:lnTo>
                      <a:pt x="1880" y="1466"/>
                    </a:lnTo>
                    <a:cubicBezTo>
                      <a:pt x="1905" y="1441"/>
                      <a:pt x="1905" y="1441"/>
                      <a:pt x="1905" y="1416"/>
                    </a:cubicBezTo>
                    <a:cubicBezTo>
                      <a:pt x="1479" y="739"/>
                      <a:pt x="802" y="238"/>
                      <a:pt x="50" y="12"/>
                    </a:cubicBezTo>
                    <a:cubicBezTo>
                      <a:pt x="42" y="4"/>
                      <a:pt x="36" y="1"/>
                      <a:pt x="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56"/>
              <p:cNvSpPr/>
              <p:nvPr/>
            </p:nvSpPr>
            <p:spPr>
              <a:xfrm>
                <a:off x="974873" y="4174410"/>
                <a:ext cx="139986" cy="156793"/>
              </a:xfrm>
              <a:custGeom>
                <a:avLst/>
                <a:gdLst/>
                <a:ahLst/>
                <a:cxnLst/>
                <a:rect l="l" t="t" r="r" b="b"/>
                <a:pathLst>
                  <a:path w="2432" h="2724" extrusionOk="0">
                    <a:moveTo>
                      <a:pt x="585" y="1"/>
                    </a:moveTo>
                    <a:cubicBezTo>
                      <a:pt x="410" y="1"/>
                      <a:pt x="235" y="36"/>
                      <a:pt x="126" y="163"/>
                    </a:cubicBezTo>
                    <a:cubicBezTo>
                      <a:pt x="26" y="288"/>
                      <a:pt x="1" y="464"/>
                      <a:pt x="51" y="614"/>
                    </a:cubicBezTo>
                    <a:cubicBezTo>
                      <a:pt x="76" y="790"/>
                      <a:pt x="176" y="915"/>
                      <a:pt x="252" y="1065"/>
                    </a:cubicBezTo>
                    <a:cubicBezTo>
                      <a:pt x="477" y="1391"/>
                      <a:pt x="678" y="1717"/>
                      <a:pt x="878" y="2043"/>
                    </a:cubicBezTo>
                    <a:cubicBezTo>
                      <a:pt x="978" y="2218"/>
                      <a:pt x="1104" y="2369"/>
                      <a:pt x="1254" y="2519"/>
                    </a:cubicBezTo>
                    <a:cubicBezTo>
                      <a:pt x="1389" y="2631"/>
                      <a:pt x="1564" y="2723"/>
                      <a:pt x="1743" y="2723"/>
                    </a:cubicBezTo>
                    <a:cubicBezTo>
                      <a:pt x="1764" y="2723"/>
                      <a:pt x="1784" y="2722"/>
                      <a:pt x="1805" y="2719"/>
                    </a:cubicBezTo>
                    <a:cubicBezTo>
                      <a:pt x="1981" y="2694"/>
                      <a:pt x="2181" y="2569"/>
                      <a:pt x="2282" y="2394"/>
                    </a:cubicBezTo>
                    <a:cubicBezTo>
                      <a:pt x="2382" y="2218"/>
                      <a:pt x="2432" y="2018"/>
                      <a:pt x="2432" y="1817"/>
                    </a:cubicBezTo>
                    <a:cubicBezTo>
                      <a:pt x="2432" y="915"/>
                      <a:pt x="1630" y="163"/>
                      <a:pt x="778" y="13"/>
                    </a:cubicBezTo>
                    <a:cubicBezTo>
                      <a:pt x="716" y="6"/>
                      <a:pt x="650"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56"/>
              <p:cNvSpPr/>
              <p:nvPr/>
            </p:nvSpPr>
            <p:spPr>
              <a:xfrm>
                <a:off x="961921" y="4177346"/>
                <a:ext cx="106774" cy="85822"/>
              </a:xfrm>
              <a:custGeom>
                <a:avLst/>
                <a:gdLst/>
                <a:ahLst/>
                <a:cxnLst/>
                <a:rect l="l" t="t" r="r" b="b"/>
                <a:pathLst>
                  <a:path w="1855" h="1491" extrusionOk="0">
                    <a:moveTo>
                      <a:pt x="19" y="1"/>
                    </a:moveTo>
                    <a:cubicBezTo>
                      <a:pt x="11" y="1"/>
                      <a:pt x="0" y="12"/>
                      <a:pt x="0" y="12"/>
                    </a:cubicBezTo>
                    <a:cubicBezTo>
                      <a:pt x="0" y="37"/>
                      <a:pt x="0" y="62"/>
                      <a:pt x="25" y="62"/>
                    </a:cubicBezTo>
                    <a:cubicBezTo>
                      <a:pt x="752" y="312"/>
                      <a:pt x="1404" y="814"/>
                      <a:pt x="1805" y="1490"/>
                    </a:cubicBezTo>
                    <a:lnTo>
                      <a:pt x="1830" y="1490"/>
                    </a:lnTo>
                    <a:cubicBezTo>
                      <a:pt x="1855" y="1490"/>
                      <a:pt x="1855" y="1465"/>
                      <a:pt x="1855" y="1440"/>
                    </a:cubicBezTo>
                    <a:cubicBezTo>
                      <a:pt x="1454" y="764"/>
                      <a:pt x="777" y="237"/>
                      <a:pt x="25" y="12"/>
                    </a:cubicBezTo>
                    <a:cubicBezTo>
                      <a:pt x="25" y="3"/>
                      <a:pt x="23"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56"/>
              <p:cNvSpPr/>
              <p:nvPr/>
            </p:nvSpPr>
            <p:spPr>
              <a:xfrm>
                <a:off x="882546" y="3992115"/>
                <a:ext cx="111148" cy="139238"/>
              </a:xfrm>
              <a:custGeom>
                <a:avLst/>
                <a:gdLst/>
                <a:ahLst/>
                <a:cxnLst/>
                <a:rect l="l" t="t" r="r" b="b"/>
                <a:pathLst>
                  <a:path w="1931" h="2419" extrusionOk="0">
                    <a:moveTo>
                      <a:pt x="671" y="1"/>
                    </a:moveTo>
                    <a:cubicBezTo>
                      <a:pt x="613" y="1"/>
                      <a:pt x="556" y="7"/>
                      <a:pt x="502" y="22"/>
                    </a:cubicBezTo>
                    <a:cubicBezTo>
                      <a:pt x="26" y="172"/>
                      <a:pt x="1" y="799"/>
                      <a:pt x="126" y="1175"/>
                    </a:cubicBezTo>
                    <a:cubicBezTo>
                      <a:pt x="302" y="1651"/>
                      <a:pt x="627" y="2052"/>
                      <a:pt x="1028" y="2302"/>
                    </a:cubicBezTo>
                    <a:cubicBezTo>
                      <a:pt x="1126" y="2361"/>
                      <a:pt x="1238" y="2419"/>
                      <a:pt x="1353" y="2419"/>
                    </a:cubicBezTo>
                    <a:cubicBezTo>
                      <a:pt x="1387" y="2419"/>
                      <a:pt x="1421" y="2414"/>
                      <a:pt x="1455" y="2403"/>
                    </a:cubicBezTo>
                    <a:cubicBezTo>
                      <a:pt x="1530" y="2403"/>
                      <a:pt x="1605" y="2353"/>
                      <a:pt x="1655" y="2277"/>
                    </a:cubicBezTo>
                    <a:cubicBezTo>
                      <a:pt x="1856" y="2077"/>
                      <a:pt x="1931" y="1776"/>
                      <a:pt x="1931" y="1500"/>
                    </a:cubicBezTo>
                    <a:cubicBezTo>
                      <a:pt x="1931" y="1124"/>
                      <a:pt x="1830" y="749"/>
                      <a:pt x="1605" y="473"/>
                    </a:cubicBezTo>
                    <a:cubicBezTo>
                      <a:pt x="1412" y="237"/>
                      <a:pt x="1016" y="1"/>
                      <a:pt x="6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56"/>
              <p:cNvSpPr/>
              <p:nvPr/>
            </p:nvSpPr>
            <p:spPr>
              <a:xfrm>
                <a:off x="934523" y="4061131"/>
                <a:ext cx="38968" cy="109709"/>
              </a:xfrm>
              <a:custGeom>
                <a:avLst/>
                <a:gdLst/>
                <a:ahLst/>
                <a:cxnLst/>
                <a:rect l="l" t="t" r="r" b="b"/>
                <a:pathLst>
                  <a:path w="677" h="1906" extrusionOk="0">
                    <a:moveTo>
                      <a:pt x="25" y="1"/>
                    </a:moveTo>
                    <a:cubicBezTo>
                      <a:pt x="0" y="26"/>
                      <a:pt x="0" y="51"/>
                      <a:pt x="0" y="51"/>
                    </a:cubicBezTo>
                    <a:cubicBezTo>
                      <a:pt x="376" y="602"/>
                      <a:pt x="577" y="1229"/>
                      <a:pt x="602" y="1880"/>
                    </a:cubicBezTo>
                    <a:cubicBezTo>
                      <a:pt x="602" y="1880"/>
                      <a:pt x="627" y="1905"/>
                      <a:pt x="652" y="1905"/>
                    </a:cubicBezTo>
                    <a:cubicBezTo>
                      <a:pt x="652" y="1905"/>
                      <a:pt x="677" y="1880"/>
                      <a:pt x="677" y="1880"/>
                    </a:cubicBezTo>
                    <a:cubicBezTo>
                      <a:pt x="627" y="1204"/>
                      <a:pt x="426" y="577"/>
                      <a:pt x="75" y="26"/>
                    </a:cubicBezTo>
                    <a:cubicBezTo>
                      <a:pt x="50" y="1"/>
                      <a:pt x="25"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1" name="Google Shape;3141;p56"/>
            <p:cNvGrpSpPr/>
            <p:nvPr/>
          </p:nvGrpSpPr>
          <p:grpSpPr>
            <a:xfrm>
              <a:off x="5866573" y="2372895"/>
              <a:ext cx="1896817" cy="2283715"/>
              <a:chOff x="5866573" y="2372895"/>
              <a:chExt cx="1896817" cy="2283715"/>
            </a:xfrm>
          </p:grpSpPr>
          <p:sp>
            <p:nvSpPr>
              <p:cNvPr id="3142" name="Google Shape;3142;p56"/>
              <p:cNvSpPr/>
              <p:nvPr/>
            </p:nvSpPr>
            <p:spPr>
              <a:xfrm flipH="1">
                <a:off x="6291918" y="2922574"/>
                <a:ext cx="551852" cy="720564"/>
              </a:xfrm>
              <a:custGeom>
                <a:avLst/>
                <a:gdLst/>
                <a:ahLst/>
                <a:cxnLst/>
                <a:rect l="l" t="t" r="r" b="b"/>
                <a:pathLst>
                  <a:path w="9862" h="12877" extrusionOk="0">
                    <a:moveTo>
                      <a:pt x="1775" y="1"/>
                    </a:moveTo>
                    <a:cubicBezTo>
                      <a:pt x="1664" y="1"/>
                      <a:pt x="1551" y="12"/>
                      <a:pt x="1439" y="36"/>
                    </a:cubicBezTo>
                    <a:cubicBezTo>
                      <a:pt x="549" y="242"/>
                      <a:pt x="1" y="1109"/>
                      <a:pt x="206" y="1976"/>
                    </a:cubicBezTo>
                    <a:lnTo>
                      <a:pt x="297" y="2410"/>
                    </a:lnTo>
                    <a:lnTo>
                      <a:pt x="389" y="2821"/>
                    </a:lnTo>
                    <a:lnTo>
                      <a:pt x="571" y="3665"/>
                    </a:lnTo>
                    <a:cubicBezTo>
                      <a:pt x="708" y="4213"/>
                      <a:pt x="845" y="4784"/>
                      <a:pt x="982" y="5332"/>
                    </a:cubicBezTo>
                    <a:cubicBezTo>
                      <a:pt x="1119" y="5902"/>
                      <a:pt x="1256" y="6450"/>
                      <a:pt x="1416" y="7021"/>
                    </a:cubicBezTo>
                    <a:cubicBezTo>
                      <a:pt x="1484" y="7295"/>
                      <a:pt x="1576" y="7568"/>
                      <a:pt x="1644" y="7865"/>
                    </a:cubicBezTo>
                    <a:cubicBezTo>
                      <a:pt x="1735" y="8139"/>
                      <a:pt x="1827" y="8436"/>
                      <a:pt x="1918" y="8733"/>
                    </a:cubicBezTo>
                    <a:cubicBezTo>
                      <a:pt x="1941" y="8801"/>
                      <a:pt x="1987" y="8892"/>
                      <a:pt x="2009" y="8961"/>
                    </a:cubicBezTo>
                    <a:lnTo>
                      <a:pt x="2055" y="9075"/>
                    </a:lnTo>
                    <a:lnTo>
                      <a:pt x="2078" y="9143"/>
                    </a:lnTo>
                    <a:lnTo>
                      <a:pt x="2078" y="9166"/>
                    </a:lnTo>
                    <a:lnTo>
                      <a:pt x="2101" y="9235"/>
                    </a:lnTo>
                    <a:cubicBezTo>
                      <a:pt x="2215" y="9509"/>
                      <a:pt x="2375" y="9714"/>
                      <a:pt x="2512" y="9897"/>
                    </a:cubicBezTo>
                    <a:cubicBezTo>
                      <a:pt x="2649" y="10079"/>
                      <a:pt x="2785" y="10216"/>
                      <a:pt x="2945" y="10353"/>
                    </a:cubicBezTo>
                    <a:cubicBezTo>
                      <a:pt x="3082" y="10467"/>
                      <a:pt x="3219" y="10581"/>
                      <a:pt x="3379" y="10695"/>
                    </a:cubicBezTo>
                    <a:cubicBezTo>
                      <a:pt x="3653" y="10901"/>
                      <a:pt x="3927" y="11061"/>
                      <a:pt x="4223" y="11220"/>
                    </a:cubicBezTo>
                    <a:cubicBezTo>
                      <a:pt x="4497" y="11380"/>
                      <a:pt x="4771" y="11517"/>
                      <a:pt x="5045" y="11654"/>
                    </a:cubicBezTo>
                    <a:cubicBezTo>
                      <a:pt x="5616" y="11905"/>
                      <a:pt x="6164" y="12111"/>
                      <a:pt x="6734" y="12316"/>
                    </a:cubicBezTo>
                    <a:cubicBezTo>
                      <a:pt x="7008" y="12407"/>
                      <a:pt x="7282" y="12499"/>
                      <a:pt x="7579" y="12590"/>
                    </a:cubicBezTo>
                    <a:cubicBezTo>
                      <a:pt x="7716" y="12636"/>
                      <a:pt x="7853" y="12681"/>
                      <a:pt x="7990" y="12727"/>
                    </a:cubicBezTo>
                    <a:lnTo>
                      <a:pt x="8195" y="12773"/>
                    </a:lnTo>
                    <a:lnTo>
                      <a:pt x="8423" y="12841"/>
                    </a:lnTo>
                    <a:cubicBezTo>
                      <a:pt x="8514" y="12865"/>
                      <a:pt x="8606" y="12876"/>
                      <a:pt x="8696" y="12876"/>
                    </a:cubicBezTo>
                    <a:cubicBezTo>
                      <a:pt x="9127" y="12876"/>
                      <a:pt x="9528" y="12617"/>
                      <a:pt x="9679" y="12202"/>
                    </a:cubicBezTo>
                    <a:cubicBezTo>
                      <a:pt x="9861" y="11677"/>
                      <a:pt x="9610" y="11084"/>
                      <a:pt x="9062" y="10878"/>
                    </a:cubicBezTo>
                    <a:lnTo>
                      <a:pt x="9040" y="10878"/>
                    </a:lnTo>
                    <a:lnTo>
                      <a:pt x="8857" y="10810"/>
                    </a:lnTo>
                    <a:lnTo>
                      <a:pt x="8674" y="10741"/>
                    </a:lnTo>
                    <a:cubicBezTo>
                      <a:pt x="8537" y="10673"/>
                      <a:pt x="8423" y="10627"/>
                      <a:pt x="8286" y="10581"/>
                    </a:cubicBezTo>
                    <a:cubicBezTo>
                      <a:pt x="8035" y="10490"/>
                      <a:pt x="7784" y="10376"/>
                      <a:pt x="7533" y="10262"/>
                    </a:cubicBezTo>
                    <a:cubicBezTo>
                      <a:pt x="7054" y="10034"/>
                      <a:pt x="6552" y="9805"/>
                      <a:pt x="6118" y="9554"/>
                    </a:cubicBezTo>
                    <a:cubicBezTo>
                      <a:pt x="5890" y="9417"/>
                      <a:pt x="5661" y="9303"/>
                      <a:pt x="5456" y="9166"/>
                    </a:cubicBezTo>
                    <a:cubicBezTo>
                      <a:pt x="5251" y="9029"/>
                      <a:pt x="5068" y="8869"/>
                      <a:pt x="4885" y="8733"/>
                    </a:cubicBezTo>
                    <a:cubicBezTo>
                      <a:pt x="4817" y="8664"/>
                      <a:pt x="4748" y="8596"/>
                      <a:pt x="4680" y="8527"/>
                    </a:cubicBezTo>
                    <a:cubicBezTo>
                      <a:pt x="4611" y="8459"/>
                      <a:pt x="4566" y="8390"/>
                      <a:pt x="4543" y="8344"/>
                    </a:cubicBezTo>
                    <a:cubicBezTo>
                      <a:pt x="4520" y="8299"/>
                      <a:pt x="4520" y="8276"/>
                      <a:pt x="4520" y="8276"/>
                    </a:cubicBezTo>
                    <a:lnTo>
                      <a:pt x="4520" y="8230"/>
                    </a:lnTo>
                    <a:lnTo>
                      <a:pt x="4497" y="8162"/>
                    </a:lnTo>
                    <a:lnTo>
                      <a:pt x="4452" y="7979"/>
                    </a:lnTo>
                    <a:cubicBezTo>
                      <a:pt x="4383" y="7728"/>
                      <a:pt x="4338" y="7477"/>
                      <a:pt x="4269" y="7203"/>
                    </a:cubicBezTo>
                    <a:cubicBezTo>
                      <a:pt x="4223" y="6952"/>
                      <a:pt x="4178" y="6678"/>
                      <a:pt x="4132" y="6404"/>
                    </a:cubicBezTo>
                    <a:cubicBezTo>
                      <a:pt x="4018" y="5857"/>
                      <a:pt x="3950" y="5309"/>
                      <a:pt x="3858" y="4761"/>
                    </a:cubicBezTo>
                    <a:cubicBezTo>
                      <a:pt x="3767" y="4213"/>
                      <a:pt x="3698" y="3642"/>
                      <a:pt x="3607" y="3095"/>
                    </a:cubicBezTo>
                    <a:lnTo>
                      <a:pt x="3493" y="2250"/>
                    </a:lnTo>
                    <a:lnTo>
                      <a:pt x="3447" y="1839"/>
                    </a:lnTo>
                    <a:lnTo>
                      <a:pt x="3402" y="1428"/>
                    </a:lnTo>
                    <a:lnTo>
                      <a:pt x="3379" y="1428"/>
                    </a:lnTo>
                    <a:cubicBezTo>
                      <a:pt x="3379" y="1383"/>
                      <a:pt x="3379" y="1337"/>
                      <a:pt x="3356" y="1269"/>
                    </a:cubicBezTo>
                    <a:cubicBezTo>
                      <a:pt x="3197" y="514"/>
                      <a:pt x="2520" y="1"/>
                      <a:pt x="1775" y="1"/>
                    </a:cubicBezTo>
                    <a:close/>
                  </a:path>
                </a:pathLst>
              </a:custGeom>
              <a:solidFill>
                <a:srgbClr val="FF9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6"/>
              <p:cNvSpPr/>
              <p:nvPr/>
            </p:nvSpPr>
            <p:spPr>
              <a:xfrm flipH="1">
                <a:off x="6588265" y="3387701"/>
                <a:ext cx="61329" cy="49131"/>
              </a:xfrm>
              <a:custGeom>
                <a:avLst/>
                <a:gdLst/>
                <a:ahLst/>
                <a:cxnLst/>
                <a:rect l="l" t="t" r="r" b="b"/>
                <a:pathLst>
                  <a:path w="1096" h="878" extrusionOk="0">
                    <a:moveTo>
                      <a:pt x="1021" y="0"/>
                    </a:moveTo>
                    <a:cubicBezTo>
                      <a:pt x="1008" y="0"/>
                      <a:pt x="995" y="3"/>
                      <a:pt x="982" y="10"/>
                    </a:cubicBezTo>
                    <a:cubicBezTo>
                      <a:pt x="959" y="10"/>
                      <a:pt x="457" y="238"/>
                      <a:pt x="23" y="763"/>
                    </a:cubicBezTo>
                    <a:cubicBezTo>
                      <a:pt x="0" y="786"/>
                      <a:pt x="0" y="831"/>
                      <a:pt x="46" y="854"/>
                    </a:cubicBezTo>
                    <a:cubicBezTo>
                      <a:pt x="46" y="877"/>
                      <a:pt x="69" y="877"/>
                      <a:pt x="92" y="877"/>
                    </a:cubicBezTo>
                    <a:cubicBezTo>
                      <a:pt x="114" y="877"/>
                      <a:pt x="114" y="877"/>
                      <a:pt x="137" y="854"/>
                    </a:cubicBezTo>
                    <a:cubicBezTo>
                      <a:pt x="548" y="352"/>
                      <a:pt x="1027" y="124"/>
                      <a:pt x="1050" y="124"/>
                    </a:cubicBezTo>
                    <a:cubicBezTo>
                      <a:pt x="1073" y="124"/>
                      <a:pt x="1096" y="78"/>
                      <a:pt x="1073" y="32"/>
                    </a:cubicBezTo>
                    <a:cubicBezTo>
                      <a:pt x="1073" y="16"/>
                      <a:pt x="1050"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6"/>
              <p:cNvSpPr/>
              <p:nvPr/>
            </p:nvSpPr>
            <p:spPr>
              <a:xfrm flipH="1">
                <a:off x="6593357" y="3385686"/>
                <a:ext cx="51145" cy="11527"/>
              </a:xfrm>
              <a:custGeom>
                <a:avLst/>
                <a:gdLst/>
                <a:ahLst/>
                <a:cxnLst/>
                <a:rect l="l" t="t" r="r" b="b"/>
                <a:pathLst>
                  <a:path w="914" h="206" extrusionOk="0">
                    <a:moveTo>
                      <a:pt x="69" y="0"/>
                    </a:moveTo>
                    <a:cubicBezTo>
                      <a:pt x="46" y="0"/>
                      <a:pt x="1" y="46"/>
                      <a:pt x="1" y="68"/>
                    </a:cubicBezTo>
                    <a:cubicBezTo>
                      <a:pt x="1" y="114"/>
                      <a:pt x="23" y="137"/>
                      <a:pt x="69" y="137"/>
                    </a:cubicBezTo>
                    <a:cubicBezTo>
                      <a:pt x="69" y="137"/>
                      <a:pt x="411" y="160"/>
                      <a:pt x="845" y="205"/>
                    </a:cubicBezTo>
                    <a:cubicBezTo>
                      <a:pt x="868" y="205"/>
                      <a:pt x="914" y="183"/>
                      <a:pt x="914" y="160"/>
                    </a:cubicBezTo>
                    <a:cubicBezTo>
                      <a:pt x="914" y="114"/>
                      <a:pt x="891" y="91"/>
                      <a:pt x="845" y="68"/>
                    </a:cubicBezTo>
                    <a:cubicBezTo>
                      <a:pt x="434" y="23"/>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6"/>
              <p:cNvSpPr/>
              <p:nvPr/>
            </p:nvSpPr>
            <p:spPr>
              <a:xfrm flipH="1">
                <a:off x="6622738" y="2939866"/>
                <a:ext cx="186506" cy="336304"/>
              </a:xfrm>
              <a:custGeom>
                <a:avLst/>
                <a:gdLst/>
                <a:ahLst/>
                <a:cxnLst/>
                <a:rect l="l" t="t" r="r" b="b"/>
                <a:pathLst>
                  <a:path w="3333" h="6010" extrusionOk="0">
                    <a:moveTo>
                      <a:pt x="2602" y="1"/>
                    </a:moveTo>
                    <a:cubicBezTo>
                      <a:pt x="1187" y="92"/>
                      <a:pt x="0" y="3813"/>
                      <a:pt x="0" y="3813"/>
                    </a:cubicBezTo>
                    <a:lnTo>
                      <a:pt x="320" y="6004"/>
                    </a:lnTo>
                    <a:cubicBezTo>
                      <a:pt x="341" y="6007"/>
                      <a:pt x="363" y="6009"/>
                      <a:pt x="387" y="6009"/>
                    </a:cubicBezTo>
                    <a:cubicBezTo>
                      <a:pt x="1163" y="6009"/>
                      <a:pt x="3333" y="4269"/>
                      <a:pt x="3333" y="4269"/>
                    </a:cubicBezTo>
                    <a:cubicBezTo>
                      <a:pt x="3036" y="2535"/>
                      <a:pt x="2602" y="1"/>
                      <a:pt x="2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6"/>
              <p:cNvSpPr/>
              <p:nvPr/>
            </p:nvSpPr>
            <p:spPr>
              <a:xfrm flipH="1">
                <a:off x="6155258" y="3586185"/>
                <a:ext cx="5148" cy="1343"/>
              </a:xfrm>
              <a:custGeom>
                <a:avLst/>
                <a:gdLst/>
                <a:ahLst/>
                <a:cxnLst/>
                <a:rect l="l" t="t" r="r" b="b"/>
                <a:pathLst>
                  <a:path w="92" h="24" extrusionOk="0">
                    <a:moveTo>
                      <a:pt x="0" y="1"/>
                    </a:moveTo>
                    <a:cubicBezTo>
                      <a:pt x="0" y="1"/>
                      <a:pt x="23" y="1"/>
                      <a:pt x="92" y="23"/>
                    </a:cubicBezTo>
                    <a:cubicBezTo>
                      <a:pt x="46" y="1"/>
                      <a:pt x="0" y="1"/>
                      <a:pt x="0" y="1"/>
                    </a:cubicBezTo>
                    <a:close/>
                  </a:path>
                </a:pathLst>
              </a:custGeom>
              <a:solidFill>
                <a:srgbClr val="FAB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56"/>
              <p:cNvSpPr/>
              <p:nvPr/>
            </p:nvSpPr>
            <p:spPr>
              <a:xfrm flipH="1">
                <a:off x="6036464" y="3532745"/>
                <a:ext cx="343634" cy="168768"/>
              </a:xfrm>
              <a:custGeom>
                <a:avLst/>
                <a:gdLst/>
                <a:ahLst/>
                <a:cxnLst/>
                <a:rect l="l" t="t" r="r" b="b"/>
                <a:pathLst>
                  <a:path w="6141" h="3016" extrusionOk="0">
                    <a:moveTo>
                      <a:pt x="1664" y="0"/>
                    </a:moveTo>
                    <a:cubicBezTo>
                      <a:pt x="1202" y="0"/>
                      <a:pt x="516" y="73"/>
                      <a:pt x="274" y="476"/>
                    </a:cubicBezTo>
                    <a:cubicBezTo>
                      <a:pt x="0" y="978"/>
                      <a:pt x="92" y="1914"/>
                      <a:pt x="411" y="2051"/>
                    </a:cubicBezTo>
                    <a:cubicBezTo>
                      <a:pt x="617" y="2142"/>
                      <a:pt x="776" y="2257"/>
                      <a:pt x="868" y="2348"/>
                    </a:cubicBezTo>
                    <a:cubicBezTo>
                      <a:pt x="936" y="2439"/>
                      <a:pt x="982" y="2485"/>
                      <a:pt x="982" y="2485"/>
                    </a:cubicBezTo>
                    <a:cubicBezTo>
                      <a:pt x="1073" y="2576"/>
                      <a:pt x="1187" y="2667"/>
                      <a:pt x="1279" y="2713"/>
                    </a:cubicBezTo>
                    <a:cubicBezTo>
                      <a:pt x="1620" y="2893"/>
                      <a:pt x="1989" y="3016"/>
                      <a:pt x="2431" y="3016"/>
                    </a:cubicBezTo>
                    <a:cubicBezTo>
                      <a:pt x="2551" y="3016"/>
                      <a:pt x="2676" y="3007"/>
                      <a:pt x="2808" y="2987"/>
                    </a:cubicBezTo>
                    <a:cubicBezTo>
                      <a:pt x="3401" y="2919"/>
                      <a:pt x="3949" y="2211"/>
                      <a:pt x="4269" y="1640"/>
                    </a:cubicBezTo>
                    <a:cubicBezTo>
                      <a:pt x="4593" y="1754"/>
                      <a:pt x="5158" y="1925"/>
                      <a:pt x="5532" y="1925"/>
                    </a:cubicBezTo>
                    <a:cubicBezTo>
                      <a:pt x="5685" y="1925"/>
                      <a:pt x="5807" y="1896"/>
                      <a:pt x="5866" y="1823"/>
                    </a:cubicBezTo>
                    <a:cubicBezTo>
                      <a:pt x="6140" y="1526"/>
                      <a:pt x="4406" y="1070"/>
                      <a:pt x="4018" y="978"/>
                    </a:cubicBezTo>
                    <a:cubicBezTo>
                      <a:pt x="3949" y="956"/>
                      <a:pt x="3926" y="956"/>
                      <a:pt x="3926" y="956"/>
                    </a:cubicBezTo>
                    <a:cubicBezTo>
                      <a:pt x="3926" y="956"/>
                      <a:pt x="4040" y="933"/>
                      <a:pt x="4200" y="887"/>
                    </a:cubicBezTo>
                    <a:cubicBezTo>
                      <a:pt x="4543" y="796"/>
                      <a:pt x="5022" y="636"/>
                      <a:pt x="4862" y="453"/>
                    </a:cubicBezTo>
                    <a:cubicBezTo>
                      <a:pt x="4611" y="157"/>
                      <a:pt x="3036" y="339"/>
                      <a:pt x="2557" y="134"/>
                    </a:cubicBezTo>
                    <a:cubicBezTo>
                      <a:pt x="2397" y="65"/>
                      <a:pt x="2237" y="20"/>
                      <a:pt x="2100" y="20"/>
                    </a:cubicBezTo>
                    <a:lnTo>
                      <a:pt x="2077" y="20"/>
                    </a:lnTo>
                    <a:cubicBezTo>
                      <a:pt x="2010" y="13"/>
                      <a:pt x="1857" y="0"/>
                      <a:pt x="1664" y="0"/>
                    </a:cubicBezTo>
                    <a:close/>
                  </a:path>
                </a:pathLst>
              </a:custGeom>
              <a:solidFill>
                <a:srgbClr val="FF9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56"/>
              <p:cNvSpPr/>
              <p:nvPr/>
            </p:nvSpPr>
            <p:spPr>
              <a:xfrm flipH="1">
                <a:off x="6205061" y="3563914"/>
                <a:ext cx="42192" cy="32567"/>
              </a:xfrm>
              <a:custGeom>
                <a:avLst/>
                <a:gdLst/>
                <a:ahLst/>
                <a:cxnLst/>
                <a:rect l="l" t="t" r="r" b="b"/>
                <a:pathLst>
                  <a:path w="754" h="582" extrusionOk="0">
                    <a:moveTo>
                      <a:pt x="108" y="0"/>
                    </a:moveTo>
                    <a:cubicBezTo>
                      <a:pt x="86" y="0"/>
                      <a:pt x="61" y="11"/>
                      <a:pt x="46" y="11"/>
                    </a:cubicBezTo>
                    <a:cubicBezTo>
                      <a:pt x="0" y="56"/>
                      <a:pt x="23" y="125"/>
                      <a:pt x="69" y="147"/>
                    </a:cubicBezTo>
                    <a:cubicBezTo>
                      <a:pt x="365" y="284"/>
                      <a:pt x="594" y="581"/>
                      <a:pt x="594" y="581"/>
                    </a:cubicBezTo>
                    <a:lnTo>
                      <a:pt x="753" y="536"/>
                    </a:lnTo>
                    <a:cubicBezTo>
                      <a:pt x="616" y="284"/>
                      <a:pt x="251" y="79"/>
                      <a:pt x="137" y="11"/>
                    </a:cubicBezTo>
                    <a:cubicBezTo>
                      <a:pt x="130" y="3"/>
                      <a:pt x="119"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6"/>
              <p:cNvSpPr/>
              <p:nvPr/>
            </p:nvSpPr>
            <p:spPr>
              <a:xfrm flipH="1">
                <a:off x="5866573" y="3311038"/>
                <a:ext cx="286166" cy="256789"/>
              </a:xfrm>
              <a:custGeom>
                <a:avLst/>
                <a:gdLst/>
                <a:ahLst/>
                <a:cxnLst/>
                <a:rect l="l" t="t" r="r" b="b"/>
                <a:pathLst>
                  <a:path w="5114" h="4589" extrusionOk="0">
                    <a:moveTo>
                      <a:pt x="4729" y="1"/>
                    </a:moveTo>
                    <a:cubicBezTo>
                      <a:pt x="4681" y="1"/>
                      <a:pt x="4632" y="11"/>
                      <a:pt x="4588" y="33"/>
                    </a:cubicBezTo>
                    <a:lnTo>
                      <a:pt x="594" y="1791"/>
                    </a:lnTo>
                    <a:cubicBezTo>
                      <a:pt x="137" y="1996"/>
                      <a:pt x="0" y="2567"/>
                      <a:pt x="343" y="2955"/>
                    </a:cubicBezTo>
                    <a:lnTo>
                      <a:pt x="1530" y="4324"/>
                    </a:lnTo>
                    <a:cubicBezTo>
                      <a:pt x="1676" y="4502"/>
                      <a:pt x="1880" y="4589"/>
                      <a:pt x="2085" y="4589"/>
                    </a:cubicBezTo>
                    <a:cubicBezTo>
                      <a:pt x="2326" y="4589"/>
                      <a:pt x="2568" y="4468"/>
                      <a:pt x="2716" y="4233"/>
                    </a:cubicBezTo>
                    <a:lnTo>
                      <a:pt x="5045" y="558"/>
                    </a:lnTo>
                    <a:cubicBezTo>
                      <a:pt x="5113" y="421"/>
                      <a:pt x="5113" y="261"/>
                      <a:pt x="4999" y="124"/>
                    </a:cubicBezTo>
                    <a:cubicBezTo>
                      <a:pt x="4937" y="47"/>
                      <a:pt x="4833" y="1"/>
                      <a:pt x="47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56"/>
              <p:cNvSpPr/>
              <p:nvPr/>
            </p:nvSpPr>
            <p:spPr>
              <a:xfrm flipH="1">
                <a:off x="6013463" y="3444219"/>
                <a:ext cx="195515" cy="163731"/>
              </a:xfrm>
              <a:custGeom>
                <a:avLst/>
                <a:gdLst/>
                <a:ahLst/>
                <a:cxnLst/>
                <a:rect l="l" t="t" r="r" b="b"/>
                <a:pathLst>
                  <a:path w="3494" h="2926" extrusionOk="0">
                    <a:moveTo>
                      <a:pt x="3273" y="1"/>
                    </a:moveTo>
                    <a:cubicBezTo>
                      <a:pt x="3223" y="1"/>
                      <a:pt x="3170" y="18"/>
                      <a:pt x="3128" y="50"/>
                    </a:cubicBezTo>
                    <a:lnTo>
                      <a:pt x="1850" y="1145"/>
                    </a:lnTo>
                    <a:lnTo>
                      <a:pt x="1051" y="1853"/>
                    </a:lnTo>
                    <a:lnTo>
                      <a:pt x="24" y="2720"/>
                    </a:lnTo>
                    <a:cubicBezTo>
                      <a:pt x="1" y="2743"/>
                      <a:pt x="1" y="2766"/>
                      <a:pt x="24" y="2789"/>
                    </a:cubicBezTo>
                    <a:lnTo>
                      <a:pt x="47" y="2811"/>
                    </a:lnTo>
                    <a:cubicBezTo>
                      <a:pt x="184" y="2857"/>
                      <a:pt x="320" y="2903"/>
                      <a:pt x="435" y="2926"/>
                    </a:cubicBezTo>
                    <a:lnTo>
                      <a:pt x="1325" y="2172"/>
                    </a:lnTo>
                    <a:lnTo>
                      <a:pt x="2124" y="1488"/>
                    </a:lnTo>
                    <a:lnTo>
                      <a:pt x="3402" y="369"/>
                    </a:lnTo>
                    <a:cubicBezTo>
                      <a:pt x="3470" y="324"/>
                      <a:pt x="3493" y="209"/>
                      <a:pt x="3470" y="141"/>
                    </a:cubicBezTo>
                    <a:cubicBezTo>
                      <a:pt x="3448" y="118"/>
                      <a:pt x="3448" y="95"/>
                      <a:pt x="3425" y="72"/>
                    </a:cubicBezTo>
                    <a:cubicBezTo>
                      <a:pt x="3388" y="24"/>
                      <a:pt x="3332" y="1"/>
                      <a:pt x="3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56"/>
              <p:cNvSpPr/>
              <p:nvPr/>
            </p:nvSpPr>
            <p:spPr>
              <a:xfrm flipH="1">
                <a:off x="6258726" y="3641137"/>
                <a:ext cx="71570" cy="77557"/>
              </a:xfrm>
              <a:custGeom>
                <a:avLst/>
                <a:gdLst/>
                <a:ahLst/>
                <a:cxnLst/>
                <a:rect l="l" t="t" r="r" b="b"/>
                <a:pathLst>
                  <a:path w="1279" h="1386" extrusionOk="0">
                    <a:moveTo>
                      <a:pt x="914" y="0"/>
                    </a:moveTo>
                    <a:lnTo>
                      <a:pt x="206" y="616"/>
                    </a:lnTo>
                    <a:cubicBezTo>
                      <a:pt x="23" y="776"/>
                      <a:pt x="1" y="1050"/>
                      <a:pt x="160" y="1233"/>
                    </a:cubicBezTo>
                    <a:lnTo>
                      <a:pt x="183" y="1233"/>
                    </a:lnTo>
                    <a:cubicBezTo>
                      <a:pt x="258" y="1333"/>
                      <a:pt x="375" y="1385"/>
                      <a:pt x="495" y="1385"/>
                    </a:cubicBezTo>
                    <a:cubicBezTo>
                      <a:pt x="594" y="1385"/>
                      <a:pt x="694" y="1350"/>
                      <a:pt x="777" y="1278"/>
                    </a:cubicBezTo>
                    <a:lnTo>
                      <a:pt x="1279" y="845"/>
                    </a:lnTo>
                    <a:cubicBezTo>
                      <a:pt x="1256" y="845"/>
                      <a:pt x="1233" y="822"/>
                      <a:pt x="1187" y="822"/>
                    </a:cubicBezTo>
                    <a:cubicBezTo>
                      <a:pt x="1051" y="776"/>
                      <a:pt x="936" y="753"/>
                      <a:pt x="868" y="685"/>
                    </a:cubicBezTo>
                    <a:cubicBezTo>
                      <a:pt x="822" y="639"/>
                      <a:pt x="799" y="571"/>
                      <a:pt x="777" y="502"/>
                    </a:cubicBezTo>
                    <a:cubicBezTo>
                      <a:pt x="777" y="479"/>
                      <a:pt x="777" y="457"/>
                      <a:pt x="777" y="434"/>
                    </a:cubicBezTo>
                    <a:cubicBezTo>
                      <a:pt x="799" y="365"/>
                      <a:pt x="845" y="297"/>
                      <a:pt x="936" y="274"/>
                    </a:cubicBezTo>
                    <a:cubicBezTo>
                      <a:pt x="959" y="251"/>
                      <a:pt x="1028" y="251"/>
                      <a:pt x="1073" y="251"/>
                    </a:cubicBezTo>
                    <a:cubicBezTo>
                      <a:pt x="1005" y="205"/>
                      <a:pt x="914" y="114"/>
                      <a:pt x="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56"/>
              <p:cNvSpPr/>
              <p:nvPr/>
            </p:nvSpPr>
            <p:spPr>
              <a:xfrm flipH="1">
                <a:off x="6133548" y="3545951"/>
                <a:ext cx="94568" cy="67093"/>
              </a:xfrm>
              <a:custGeom>
                <a:avLst/>
                <a:gdLst/>
                <a:ahLst/>
                <a:cxnLst/>
                <a:rect l="l" t="t" r="r" b="b"/>
                <a:pathLst>
                  <a:path w="1690" h="1199" extrusionOk="0">
                    <a:moveTo>
                      <a:pt x="1225" y="1"/>
                    </a:moveTo>
                    <a:cubicBezTo>
                      <a:pt x="1170" y="1"/>
                      <a:pt x="1119" y="12"/>
                      <a:pt x="1073" y="35"/>
                    </a:cubicBezTo>
                    <a:cubicBezTo>
                      <a:pt x="1028" y="58"/>
                      <a:pt x="982" y="80"/>
                      <a:pt x="936" y="103"/>
                    </a:cubicBezTo>
                    <a:lnTo>
                      <a:pt x="1" y="925"/>
                    </a:lnTo>
                    <a:cubicBezTo>
                      <a:pt x="115" y="925"/>
                      <a:pt x="252" y="971"/>
                      <a:pt x="389" y="993"/>
                    </a:cubicBezTo>
                    <a:cubicBezTo>
                      <a:pt x="526" y="1039"/>
                      <a:pt x="662" y="1085"/>
                      <a:pt x="777" y="1108"/>
                    </a:cubicBezTo>
                    <a:cubicBezTo>
                      <a:pt x="868" y="1153"/>
                      <a:pt x="936" y="1176"/>
                      <a:pt x="1028" y="1199"/>
                    </a:cubicBezTo>
                    <a:lnTo>
                      <a:pt x="1530" y="765"/>
                    </a:lnTo>
                    <a:cubicBezTo>
                      <a:pt x="1644" y="674"/>
                      <a:pt x="1690" y="491"/>
                      <a:pt x="1667" y="354"/>
                    </a:cubicBezTo>
                    <a:cubicBezTo>
                      <a:pt x="1644" y="286"/>
                      <a:pt x="1621" y="217"/>
                      <a:pt x="1576" y="149"/>
                    </a:cubicBezTo>
                    <a:cubicBezTo>
                      <a:pt x="1507" y="103"/>
                      <a:pt x="1461" y="58"/>
                      <a:pt x="1393" y="35"/>
                    </a:cubicBezTo>
                    <a:cubicBezTo>
                      <a:pt x="1336" y="12"/>
                      <a:pt x="1279" y="1"/>
                      <a:pt x="1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56"/>
              <p:cNvSpPr/>
              <p:nvPr/>
            </p:nvSpPr>
            <p:spPr>
              <a:xfrm flipH="1">
                <a:off x="6152686" y="3596706"/>
                <a:ext cx="106095" cy="60770"/>
              </a:xfrm>
              <a:custGeom>
                <a:avLst/>
                <a:gdLst/>
                <a:ahLst/>
                <a:cxnLst/>
                <a:rect l="l" t="t" r="r" b="b"/>
                <a:pathLst>
                  <a:path w="1896" h="1086" extrusionOk="0">
                    <a:moveTo>
                      <a:pt x="372" y="0"/>
                    </a:moveTo>
                    <a:cubicBezTo>
                      <a:pt x="311" y="0"/>
                      <a:pt x="255" y="6"/>
                      <a:pt x="206" y="18"/>
                    </a:cubicBezTo>
                    <a:cubicBezTo>
                      <a:pt x="46" y="64"/>
                      <a:pt x="24" y="178"/>
                      <a:pt x="1" y="223"/>
                    </a:cubicBezTo>
                    <a:cubicBezTo>
                      <a:pt x="1" y="223"/>
                      <a:pt x="1" y="246"/>
                      <a:pt x="1" y="246"/>
                    </a:cubicBezTo>
                    <a:cubicBezTo>
                      <a:pt x="24" y="383"/>
                      <a:pt x="138" y="520"/>
                      <a:pt x="297" y="589"/>
                    </a:cubicBezTo>
                    <a:cubicBezTo>
                      <a:pt x="320" y="611"/>
                      <a:pt x="389" y="634"/>
                      <a:pt x="434" y="657"/>
                    </a:cubicBezTo>
                    <a:cubicBezTo>
                      <a:pt x="663" y="726"/>
                      <a:pt x="1096" y="863"/>
                      <a:pt x="1279" y="1068"/>
                    </a:cubicBezTo>
                    <a:cubicBezTo>
                      <a:pt x="1290" y="1079"/>
                      <a:pt x="1313" y="1085"/>
                      <a:pt x="1336" y="1085"/>
                    </a:cubicBezTo>
                    <a:cubicBezTo>
                      <a:pt x="1359" y="1085"/>
                      <a:pt x="1382" y="1079"/>
                      <a:pt x="1393" y="1068"/>
                    </a:cubicBezTo>
                    <a:cubicBezTo>
                      <a:pt x="1416" y="1022"/>
                      <a:pt x="1416" y="977"/>
                      <a:pt x="1393" y="954"/>
                    </a:cubicBezTo>
                    <a:cubicBezTo>
                      <a:pt x="1165" y="748"/>
                      <a:pt x="731" y="589"/>
                      <a:pt x="503" y="497"/>
                    </a:cubicBezTo>
                    <a:cubicBezTo>
                      <a:pt x="434" y="475"/>
                      <a:pt x="389" y="475"/>
                      <a:pt x="366" y="452"/>
                    </a:cubicBezTo>
                    <a:cubicBezTo>
                      <a:pt x="229" y="406"/>
                      <a:pt x="161" y="292"/>
                      <a:pt x="161" y="223"/>
                    </a:cubicBezTo>
                    <a:cubicBezTo>
                      <a:pt x="161" y="223"/>
                      <a:pt x="161" y="178"/>
                      <a:pt x="252" y="155"/>
                    </a:cubicBezTo>
                    <a:cubicBezTo>
                      <a:pt x="282" y="148"/>
                      <a:pt x="318" y="145"/>
                      <a:pt x="357" y="145"/>
                    </a:cubicBezTo>
                    <a:cubicBezTo>
                      <a:pt x="735" y="145"/>
                      <a:pt x="1492" y="419"/>
                      <a:pt x="1781" y="543"/>
                    </a:cubicBezTo>
                    <a:cubicBezTo>
                      <a:pt x="1787" y="549"/>
                      <a:pt x="1795" y="552"/>
                      <a:pt x="1804" y="552"/>
                    </a:cubicBezTo>
                    <a:cubicBezTo>
                      <a:pt x="1827" y="552"/>
                      <a:pt x="1856" y="531"/>
                      <a:pt x="1872" y="497"/>
                    </a:cubicBezTo>
                    <a:cubicBezTo>
                      <a:pt x="1895" y="475"/>
                      <a:pt x="1872" y="429"/>
                      <a:pt x="1827" y="406"/>
                    </a:cubicBezTo>
                    <a:cubicBezTo>
                      <a:pt x="1786" y="386"/>
                      <a:pt x="888"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56"/>
              <p:cNvSpPr/>
              <p:nvPr/>
            </p:nvSpPr>
            <p:spPr>
              <a:xfrm flipH="1">
                <a:off x="6180776" y="3625468"/>
                <a:ext cx="98429" cy="56237"/>
              </a:xfrm>
              <a:custGeom>
                <a:avLst/>
                <a:gdLst/>
                <a:ahLst/>
                <a:cxnLst/>
                <a:rect l="l" t="t" r="r" b="b"/>
                <a:pathLst>
                  <a:path w="1759" h="1005" extrusionOk="0">
                    <a:moveTo>
                      <a:pt x="384" y="1"/>
                    </a:moveTo>
                    <a:cubicBezTo>
                      <a:pt x="286" y="1"/>
                      <a:pt x="201" y="16"/>
                      <a:pt x="138" y="52"/>
                    </a:cubicBezTo>
                    <a:cubicBezTo>
                      <a:pt x="46" y="97"/>
                      <a:pt x="1" y="166"/>
                      <a:pt x="1" y="257"/>
                    </a:cubicBezTo>
                    <a:cubicBezTo>
                      <a:pt x="1" y="280"/>
                      <a:pt x="1" y="280"/>
                      <a:pt x="1" y="280"/>
                    </a:cubicBezTo>
                    <a:cubicBezTo>
                      <a:pt x="1" y="394"/>
                      <a:pt x="92" y="485"/>
                      <a:pt x="160" y="531"/>
                    </a:cubicBezTo>
                    <a:cubicBezTo>
                      <a:pt x="229" y="577"/>
                      <a:pt x="343" y="600"/>
                      <a:pt x="457" y="645"/>
                    </a:cubicBezTo>
                    <a:cubicBezTo>
                      <a:pt x="662" y="737"/>
                      <a:pt x="959" y="828"/>
                      <a:pt x="1119" y="988"/>
                    </a:cubicBezTo>
                    <a:cubicBezTo>
                      <a:pt x="1130" y="999"/>
                      <a:pt x="1148" y="1005"/>
                      <a:pt x="1165" y="1005"/>
                    </a:cubicBezTo>
                    <a:cubicBezTo>
                      <a:pt x="1182" y="1005"/>
                      <a:pt x="1199" y="999"/>
                      <a:pt x="1210" y="988"/>
                    </a:cubicBezTo>
                    <a:cubicBezTo>
                      <a:pt x="1256" y="965"/>
                      <a:pt x="1256" y="896"/>
                      <a:pt x="1210" y="874"/>
                    </a:cubicBezTo>
                    <a:cubicBezTo>
                      <a:pt x="1028" y="691"/>
                      <a:pt x="731" y="577"/>
                      <a:pt x="503" y="508"/>
                    </a:cubicBezTo>
                    <a:cubicBezTo>
                      <a:pt x="389" y="463"/>
                      <a:pt x="297" y="440"/>
                      <a:pt x="252" y="394"/>
                    </a:cubicBezTo>
                    <a:cubicBezTo>
                      <a:pt x="206" y="371"/>
                      <a:pt x="160" y="303"/>
                      <a:pt x="160" y="257"/>
                    </a:cubicBezTo>
                    <a:cubicBezTo>
                      <a:pt x="160" y="257"/>
                      <a:pt x="160" y="212"/>
                      <a:pt x="229" y="189"/>
                    </a:cubicBezTo>
                    <a:cubicBezTo>
                      <a:pt x="267" y="163"/>
                      <a:pt x="326" y="152"/>
                      <a:pt x="398" y="152"/>
                    </a:cubicBezTo>
                    <a:cubicBezTo>
                      <a:pt x="712" y="152"/>
                      <a:pt x="1287" y="364"/>
                      <a:pt x="1621" y="531"/>
                    </a:cubicBezTo>
                    <a:cubicBezTo>
                      <a:pt x="1633" y="537"/>
                      <a:pt x="1646" y="540"/>
                      <a:pt x="1657" y="540"/>
                    </a:cubicBezTo>
                    <a:cubicBezTo>
                      <a:pt x="1690" y="540"/>
                      <a:pt x="1719" y="519"/>
                      <a:pt x="1735" y="485"/>
                    </a:cubicBezTo>
                    <a:cubicBezTo>
                      <a:pt x="1758" y="440"/>
                      <a:pt x="1735" y="394"/>
                      <a:pt x="1690" y="394"/>
                    </a:cubicBezTo>
                    <a:cubicBezTo>
                      <a:pt x="1595" y="338"/>
                      <a:pt x="848"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56"/>
              <p:cNvSpPr/>
              <p:nvPr/>
            </p:nvSpPr>
            <p:spPr>
              <a:xfrm flipH="1">
                <a:off x="6211441" y="3655126"/>
                <a:ext cx="75431" cy="44150"/>
              </a:xfrm>
              <a:custGeom>
                <a:avLst/>
                <a:gdLst/>
                <a:ahLst/>
                <a:cxnLst/>
                <a:rect l="l" t="t" r="r" b="b"/>
                <a:pathLst>
                  <a:path w="1348" h="789" extrusionOk="0">
                    <a:moveTo>
                      <a:pt x="311" y="1"/>
                    </a:moveTo>
                    <a:cubicBezTo>
                      <a:pt x="254" y="1"/>
                      <a:pt x="202" y="8"/>
                      <a:pt x="160" y="24"/>
                    </a:cubicBezTo>
                    <a:cubicBezTo>
                      <a:pt x="69" y="47"/>
                      <a:pt x="23" y="115"/>
                      <a:pt x="1" y="184"/>
                    </a:cubicBezTo>
                    <a:cubicBezTo>
                      <a:pt x="1" y="207"/>
                      <a:pt x="1" y="229"/>
                      <a:pt x="1" y="252"/>
                    </a:cubicBezTo>
                    <a:cubicBezTo>
                      <a:pt x="23" y="321"/>
                      <a:pt x="46" y="389"/>
                      <a:pt x="92" y="435"/>
                    </a:cubicBezTo>
                    <a:cubicBezTo>
                      <a:pt x="160" y="503"/>
                      <a:pt x="275" y="526"/>
                      <a:pt x="411" y="572"/>
                    </a:cubicBezTo>
                    <a:cubicBezTo>
                      <a:pt x="571" y="617"/>
                      <a:pt x="754" y="663"/>
                      <a:pt x="845" y="754"/>
                    </a:cubicBezTo>
                    <a:cubicBezTo>
                      <a:pt x="857" y="777"/>
                      <a:pt x="874" y="789"/>
                      <a:pt x="891" y="789"/>
                    </a:cubicBezTo>
                    <a:cubicBezTo>
                      <a:pt x="908" y="789"/>
                      <a:pt x="925" y="777"/>
                      <a:pt x="936" y="754"/>
                    </a:cubicBezTo>
                    <a:cubicBezTo>
                      <a:pt x="982" y="732"/>
                      <a:pt x="982" y="686"/>
                      <a:pt x="936" y="663"/>
                    </a:cubicBezTo>
                    <a:cubicBezTo>
                      <a:pt x="822" y="526"/>
                      <a:pt x="640" y="480"/>
                      <a:pt x="457" y="435"/>
                    </a:cubicBezTo>
                    <a:cubicBezTo>
                      <a:pt x="366" y="389"/>
                      <a:pt x="252" y="344"/>
                      <a:pt x="183" y="321"/>
                    </a:cubicBezTo>
                    <a:cubicBezTo>
                      <a:pt x="183" y="298"/>
                      <a:pt x="160" y="252"/>
                      <a:pt x="160" y="229"/>
                    </a:cubicBezTo>
                    <a:cubicBezTo>
                      <a:pt x="160" y="184"/>
                      <a:pt x="183" y="184"/>
                      <a:pt x="206" y="161"/>
                    </a:cubicBezTo>
                    <a:cubicBezTo>
                      <a:pt x="231" y="152"/>
                      <a:pt x="262" y="147"/>
                      <a:pt x="299" y="147"/>
                    </a:cubicBezTo>
                    <a:cubicBezTo>
                      <a:pt x="528" y="147"/>
                      <a:pt x="957" y="317"/>
                      <a:pt x="1233" y="435"/>
                    </a:cubicBezTo>
                    <a:cubicBezTo>
                      <a:pt x="1239" y="441"/>
                      <a:pt x="1247" y="444"/>
                      <a:pt x="1256" y="444"/>
                    </a:cubicBezTo>
                    <a:cubicBezTo>
                      <a:pt x="1279" y="444"/>
                      <a:pt x="1308" y="423"/>
                      <a:pt x="1324" y="389"/>
                    </a:cubicBezTo>
                    <a:cubicBezTo>
                      <a:pt x="1347" y="344"/>
                      <a:pt x="1324" y="298"/>
                      <a:pt x="1279" y="298"/>
                    </a:cubicBezTo>
                    <a:cubicBezTo>
                      <a:pt x="1220" y="259"/>
                      <a:pt x="657"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56"/>
              <p:cNvSpPr/>
              <p:nvPr/>
            </p:nvSpPr>
            <p:spPr>
              <a:xfrm flipH="1">
                <a:off x="6260013" y="3586969"/>
                <a:ext cx="62616" cy="23670"/>
              </a:xfrm>
              <a:custGeom>
                <a:avLst/>
                <a:gdLst/>
                <a:ahLst/>
                <a:cxnLst/>
                <a:rect l="l" t="t" r="r" b="b"/>
                <a:pathLst>
                  <a:path w="1119" h="423" extrusionOk="0">
                    <a:moveTo>
                      <a:pt x="66" y="0"/>
                    </a:moveTo>
                    <a:cubicBezTo>
                      <a:pt x="37" y="0"/>
                      <a:pt x="0" y="22"/>
                      <a:pt x="0" y="55"/>
                    </a:cubicBezTo>
                    <a:cubicBezTo>
                      <a:pt x="0" y="78"/>
                      <a:pt x="0" y="101"/>
                      <a:pt x="23" y="124"/>
                    </a:cubicBezTo>
                    <a:cubicBezTo>
                      <a:pt x="217" y="253"/>
                      <a:pt x="593" y="422"/>
                      <a:pt x="980" y="422"/>
                    </a:cubicBezTo>
                    <a:cubicBezTo>
                      <a:pt x="1003" y="422"/>
                      <a:pt x="1027" y="422"/>
                      <a:pt x="1050" y="420"/>
                    </a:cubicBezTo>
                    <a:cubicBezTo>
                      <a:pt x="1096" y="397"/>
                      <a:pt x="1119" y="375"/>
                      <a:pt x="1119" y="329"/>
                    </a:cubicBezTo>
                    <a:cubicBezTo>
                      <a:pt x="1119" y="283"/>
                      <a:pt x="1073" y="260"/>
                      <a:pt x="1028" y="260"/>
                    </a:cubicBezTo>
                    <a:cubicBezTo>
                      <a:pt x="1004" y="262"/>
                      <a:pt x="980" y="263"/>
                      <a:pt x="956" y="263"/>
                    </a:cubicBezTo>
                    <a:cubicBezTo>
                      <a:pt x="616" y="263"/>
                      <a:pt x="284" y="116"/>
                      <a:pt x="92" y="9"/>
                    </a:cubicBezTo>
                    <a:cubicBezTo>
                      <a:pt x="86" y="3"/>
                      <a:pt x="76"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56"/>
              <p:cNvSpPr/>
              <p:nvPr/>
            </p:nvSpPr>
            <p:spPr>
              <a:xfrm flipH="1">
                <a:off x="7477222" y="4201840"/>
                <a:ext cx="127807" cy="141796"/>
              </a:xfrm>
              <a:custGeom>
                <a:avLst/>
                <a:gdLst/>
                <a:ahLst/>
                <a:cxnLst/>
                <a:rect l="l" t="t" r="r" b="b"/>
                <a:pathLst>
                  <a:path w="2284" h="2534" extrusionOk="0">
                    <a:moveTo>
                      <a:pt x="1393" y="0"/>
                    </a:moveTo>
                    <a:lnTo>
                      <a:pt x="1" y="913"/>
                    </a:lnTo>
                    <a:lnTo>
                      <a:pt x="800" y="2534"/>
                    </a:lnTo>
                    <a:lnTo>
                      <a:pt x="2283" y="1735"/>
                    </a:lnTo>
                    <a:lnTo>
                      <a:pt x="1393" y="0"/>
                    </a:lnTo>
                    <a:close/>
                  </a:path>
                </a:pathLst>
              </a:custGeom>
              <a:solidFill>
                <a:srgbClr val="FF9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56"/>
              <p:cNvSpPr/>
              <p:nvPr/>
            </p:nvSpPr>
            <p:spPr>
              <a:xfrm flipH="1">
                <a:off x="7528314" y="4230043"/>
                <a:ext cx="235077" cy="410000"/>
              </a:xfrm>
              <a:custGeom>
                <a:avLst/>
                <a:gdLst/>
                <a:ahLst/>
                <a:cxnLst/>
                <a:rect l="l" t="t" r="r" b="b"/>
                <a:pathLst>
                  <a:path w="4201" h="7327" extrusionOk="0">
                    <a:moveTo>
                      <a:pt x="2925" y="1"/>
                    </a:moveTo>
                    <a:cubicBezTo>
                      <a:pt x="2861" y="1"/>
                      <a:pt x="2784" y="19"/>
                      <a:pt x="2694" y="67"/>
                    </a:cubicBezTo>
                    <a:cubicBezTo>
                      <a:pt x="2648" y="90"/>
                      <a:pt x="2557" y="113"/>
                      <a:pt x="2466" y="135"/>
                    </a:cubicBezTo>
                    <a:cubicBezTo>
                      <a:pt x="2420" y="158"/>
                      <a:pt x="2352" y="181"/>
                      <a:pt x="2283" y="204"/>
                    </a:cubicBezTo>
                    <a:cubicBezTo>
                      <a:pt x="1735" y="387"/>
                      <a:pt x="822" y="615"/>
                      <a:pt x="320" y="912"/>
                    </a:cubicBezTo>
                    <a:cubicBezTo>
                      <a:pt x="183" y="1003"/>
                      <a:pt x="69" y="1071"/>
                      <a:pt x="1" y="1163"/>
                    </a:cubicBezTo>
                    <a:lnTo>
                      <a:pt x="3036" y="7325"/>
                    </a:lnTo>
                    <a:cubicBezTo>
                      <a:pt x="3036" y="7325"/>
                      <a:pt x="3046" y="7327"/>
                      <a:pt x="3064" y="7327"/>
                    </a:cubicBezTo>
                    <a:cubicBezTo>
                      <a:pt x="3119" y="7327"/>
                      <a:pt x="3247" y="7314"/>
                      <a:pt x="3402" y="7211"/>
                    </a:cubicBezTo>
                    <a:cubicBezTo>
                      <a:pt x="3630" y="7029"/>
                      <a:pt x="3881" y="6572"/>
                      <a:pt x="3812" y="5477"/>
                    </a:cubicBezTo>
                    <a:cubicBezTo>
                      <a:pt x="3767" y="4632"/>
                      <a:pt x="3653" y="3651"/>
                      <a:pt x="3858" y="2943"/>
                    </a:cubicBezTo>
                    <a:cubicBezTo>
                      <a:pt x="4041" y="2235"/>
                      <a:pt x="4086" y="2007"/>
                      <a:pt x="4086" y="2007"/>
                    </a:cubicBezTo>
                    <a:cubicBezTo>
                      <a:pt x="4200" y="1436"/>
                      <a:pt x="2922" y="1185"/>
                      <a:pt x="3242" y="272"/>
                    </a:cubicBezTo>
                    <a:cubicBezTo>
                      <a:pt x="3242" y="272"/>
                      <a:pt x="3170" y="1"/>
                      <a:pt x="2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56"/>
              <p:cNvSpPr/>
              <p:nvPr/>
            </p:nvSpPr>
            <p:spPr>
              <a:xfrm flipH="1">
                <a:off x="7573024" y="4281021"/>
                <a:ext cx="190367" cy="359023"/>
              </a:xfrm>
              <a:custGeom>
                <a:avLst/>
                <a:gdLst/>
                <a:ahLst/>
                <a:cxnLst/>
                <a:rect l="l" t="t" r="r" b="b"/>
                <a:pathLst>
                  <a:path w="3402" h="6416" extrusionOk="0">
                    <a:moveTo>
                      <a:pt x="320" y="1"/>
                    </a:moveTo>
                    <a:cubicBezTo>
                      <a:pt x="183" y="92"/>
                      <a:pt x="69" y="160"/>
                      <a:pt x="1" y="252"/>
                    </a:cubicBezTo>
                    <a:lnTo>
                      <a:pt x="3036" y="6414"/>
                    </a:lnTo>
                    <a:cubicBezTo>
                      <a:pt x="3036" y="6414"/>
                      <a:pt x="3046" y="6416"/>
                      <a:pt x="3064" y="6416"/>
                    </a:cubicBezTo>
                    <a:cubicBezTo>
                      <a:pt x="3119" y="6416"/>
                      <a:pt x="3247" y="6403"/>
                      <a:pt x="3402" y="6300"/>
                    </a:cubicBezTo>
                    <a:lnTo>
                      <a:pt x="3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56"/>
              <p:cNvSpPr/>
              <p:nvPr/>
            </p:nvSpPr>
            <p:spPr>
              <a:xfrm flipH="1">
                <a:off x="7625399" y="4237597"/>
                <a:ext cx="125233" cy="94400"/>
              </a:xfrm>
              <a:custGeom>
                <a:avLst/>
                <a:gdLst/>
                <a:ahLst/>
                <a:cxnLst/>
                <a:rect l="l" t="t" r="r" b="b"/>
                <a:pathLst>
                  <a:path w="2238" h="1687" extrusionOk="0">
                    <a:moveTo>
                      <a:pt x="2238" y="0"/>
                    </a:moveTo>
                    <a:lnTo>
                      <a:pt x="2238" y="0"/>
                    </a:lnTo>
                    <a:cubicBezTo>
                      <a:pt x="2192" y="23"/>
                      <a:pt x="2124" y="46"/>
                      <a:pt x="2055" y="69"/>
                    </a:cubicBezTo>
                    <a:cubicBezTo>
                      <a:pt x="1964" y="434"/>
                      <a:pt x="1736" y="982"/>
                      <a:pt x="1142" y="1324"/>
                    </a:cubicBezTo>
                    <a:cubicBezTo>
                      <a:pt x="887" y="1472"/>
                      <a:pt x="640" y="1525"/>
                      <a:pt x="419" y="1525"/>
                    </a:cubicBezTo>
                    <a:cubicBezTo>
                      <a:pt x="265" y="1525"/>
                      <a:pt x="123" y="1499"/>
                      <a:pt x="1" y="1461"/>
                    </a:cubicBezTo>
                    <a:lnTo>
                      <a:pt x="1" y="1461"/>
                    </a:lnTo>
                    <a:lnTo>
                      <a:pt x="92" y="1667"/>
                    </a:lnTo>
                    <a:cubicBezTo>
                      <a:pt x="176" y="1679"/>
                      <a:pt x="265" y="1686"/>
                      <a:pt x="359" y="1686"/>
                    </a:cubicBezTo>
                    <a:cubicBezTo>
                      <a:pt x="620" y="1686"/>
                      <a:pt x="914" y="1629"/>
                      <a:pt x="1233" y="1461"/>
                    </a:cubicBezTo>
                    <a:cubicBezTo>
                      <a:pt x="1941" y="1073"/>
                      <a:pt x="2169" y="388"/>
                      <a:pt x="2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56"/>
              <p:cNvSpPr/>
              <p:nvPr/>
            </p:nvSpPr>
            <p:spPr>
              <a:xfrm flipH="1">
                <a:off x="7542355" y="4390028"/>
                <a:ext cx="29434" cy="31112"/>
              </a:xfrm>
              <a:custGeom>
                <a:avLst/>
                <a:gdLst/>
                <a:ahLst/>
                <a:cxnLst/>
                <a:rect l="l" t="t" r="r" b="b"/>
                <a:pathLst>
                  <a:path w="526" h="556" extrusionOk="0">
                    <a:moveTo>
                      <a:pt x="111" y="0"/>
                    </a:moveTo>
                    <a:cubicBezTo>
                      <a:pt x="88" y="0"/>
                      <a:pt x="65" y="6"/>
                      <a:pt x="46" y="15"/>
                    </a:cubicBezTo>
                    <a:cubicBezTo>
                      <a:pt x="0" y="61"/>
                      <a:pt x="0" y="107"/>
                      <a:pt x="23" y="152"/>
                    </a:cubicBezTo>
                    <a:cubicBezTo>
                      <a:pt x="23" y="175"/>
                      <a:pt x="23" y="175"/>
                      <a:pt x="23" y="175"/>
                    </a:cubicBezTo>
                    <a:lnTo>
                      <a:pt x="320" y="518"/>
                    </a:lnTo>
                    <a:cubicBezTo>
                      <a:pt x="333" y="544"/>
                      <a:pt x="370" y="555"/>
                      <a:pt x="408" y="555"/>
                    </a:cubicBezTo>
                    <a:cubicBezTo>
                      <a:pt x="434" y="555"/>
                      <a:pt x="461" y="550"/>
                      <a:pt x="480" y="540"/>
                    </a:cubicBezTo>
                    <a:cubicBezTo>
                      <a:pt x="525" y="495"/>
                      <a:pt x="525" y="426"/>
                      <a:pt x="480" y="381"/>
                    </a:cubicBezTo>
                    <a:lnTo>
                      <a:pt x="206" y="38"/>
                    </a:lnTo>
                    <a:cubicBezTo>
                      <a:pt x="179" y="12"/>
                      <a:pt x="144"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56"/>
              <p:cNvSpPr/>
              <p:nvPr/>
            </p:nvSpPr>
            <p:spPr>
              <a:xfrm flipH="1">
                <a:off x="7534689" y="4359587"/>
                <a:ext cx="30721" cy="31840"/>
              </a:xfrm>
              <a:custGeom>
                <a:avLst/>
                <a:gdLst/>
                <a:ahLst/>
                <a:cxnLst/>
                <a:rect l="l" t="t" r="r" b="b"/>
                <a:pathLst>
                  <a:path w="549" h="569" extrusionOk="0">
                    <a:moveTo>
                      <a:pt x="149" y="0"/>
                    </a:moveTo>
                    <a:cubicBezTo>
                      <a:pt x="120" y="0"/>
                      <a:pt x="92" y="12"/>
                      <a:pt x="69" y="35"/>
                    </a:cubicBezTo>
                    <a:cubicBezTo>
                      <a:pt x="23" y="57"/>
                      <a:pt x="0" y="126"/>
                      <a:pt x="23" y="171"/>
                    </a:cubicBezTo>
                    <a:cubicBezTo>
                      <a:pt x="46" y="171"/>
                      <a:pt x="46" y="171"/>
                      <a:pt x="46" y="194"/>
                    </a:cubicBezTo>
                    <a:lnTo>
                      <a:pt x="320" y="514"/>
                    </a:lnTo>
                    <a:cubicBezTo>
                      <a:pt x="345" y="552"/>
                      <a:pt x="377" y="568"/>
                      <a:pt x="409" y="568"/>
                    </a:cubicBezTo>
                    <a:cubicBezTo>
                      <a:pt x="434" y="568"/>
                      <a:pt x="459" y="557"/>
                      <a:pt x="480" y="537"/>
                    </a:cubicBezTo>
                    <a:cubicBezTo>
                      <a:pt x="548" y="491"/>
                      <a:pt x="548" y="423"/>
                      <a:pt x="503" y="377"/>
                    </a:cubicBezTo>
                    <a:lnTo>
                      <a:pt x="229" y="35"/>
                    </a:lnTo>
                    <a:cubicBezTo>
                      <a:pt x="206" y="12"/>
                      <a:pt x="177"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56"/>
              <p:cNvSpPr/>
              <p:nvPr/>
            </p:nvSpPr>
            <p:spPr>
              <a:xfrm flipH="1">
                <a:off x="7544930" y="4417168"/>
                <a:ext cx="29434" cy="31896"/>
              </a:xfrm>
              <a:custGeom>
                <a:avLst/>
                <a:gdLst/>
                <a:ahLst/>
                <a:cxnLst/>
                <a:rect l="l" t="t" r="r" b="b"/>
                <a:pathLst>
                  <a:path w="526" h="570" extrusionOk="0">
                    <a:moveTo>
                      <a:pt x="125" y="1"/>
                    </a:moveTo>
                    <a:cubicBezTo>
                      <a:pt x="97" y="1"/>
                      <a:pt x="67" y="12"/>
                      <a:pt x="46" y="33"/>
                    </a:cubicBezTo>
                    <a:cubicBezTo>
                      <a:pt x="24" y="55"/>
                      <a:pt x="1" y="124"/>
                      <a:pt x="24" y="170"/>
                    </a:cubicBezTo>
                    <a:cubicBezTo>
                      <a:pt x="24" y="170"/>
                      <a:pt x="24" y="192"/>
                      <a:pt x="46" y="192"/>
                    </a:cubicBezTo>
                    <a:lnTo>
                      <a:pt x="320" y="535"/>
                    </a:lnTo>
                    <a:cubicBezTo>
                      <a:pt x="343" y="558"/>
                      <a:pt x="372" y="569"/>
                      <a:pt x="400" y="569"/>
                    </a:cubicBezTo>
                    <a:cubicBezTo>
                      <a:pt x="429" y="569"/>
                      <a:pt x="457" y="558"/>
                      <a:pt x="480" y="535"/>
                    </a:cubicBezTo>
                    <a:cubicBezTo>
                      <a:pt x="526" y="512"/>
                      <a:pt x="526" y="421"/>
                      <a:pt x="503" y="375"/>
                    </a:cubicBezTo>
                    <a:lnTo>
                      <a:pt x="206" y="55"/>
                    </a:lnTo>
                    <a:cubicBezTo>
                      <a:pt x="194" y="18"/>
                      <a:pt x="160"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56"/>
              <p:cNvSpPr/>
              <p:nvPr/>
            </p:nvSpPr>
            <p:spPr>
              <a:xfrm flipH="1">
                <a:off x="7546217" y="4444923"/>
                <a:ext cx="29434" cy="31672"/>
              </a:xfrm>
              <a:custGeom>
                <a:avLst/>
                <a:gdLst/>
                <a:ahLst/>
                <a:cxnLst/>
                <a:rect l="l" t="t" r="r" b="b"/>
                <a:pathLst>
                  <a:path w="526" h="566" extrusionOk="0">
                    <a:moveTo>
                      <a:pt x="112" y="1"/>
                    </a:moveTo>
                    <a:cubicBezTo>
                      <a:pt x="88" y="1"/>
                      <a:pt x="65" y="7"/>
                      <a:pt x="47" y="16"/>
                    </a:cubicBezTo>
                    <a:cubicBezTo>
                      <a:pt x="1" y="62"/>
                      <a:pt x="1" y="107"/>
                      <a:pt x="24" y="153"/>
                    </a:cubicBezTo>
                    <a:cubicBezTo>
                      <a:pt x="24" y="176"/>
                      <a:pt x="24" y="176"/>
                      <a:pt x="47" y="176"/>
                    </a:cubicBezTo>
                    <a:lnTo>
                      <a:pt x="320" y="518"/>
                    </a:lnTo>
                    <a:cubicBezTo>
                      <a:pt x="349" y="546"/>
                      <a:pt x="386" y="566"/>
                      <a:pt x="420" y="566"/>
                    </a:cubicBezTo>
                    <a:cubicBezTo>
                      <a:pt x="442" y="566"/>
                      <a:pt x="463" y="558"/>
                      <a:pt x="480" y="541"/>
                    </a:cubicBezTo>
                    <a:cubicBezTo>
                      <a:pt x="526" y="495"/>
                      <a:pt x="526" y="427"/>
                      <a:pt x="503" y="381"/>
                    </a:cubicBezTo>
                    <a:lnTo>
                      <a:pt x="206" y="39"/>
                    </a:lnTo>
                    <a:cubicBezTo>
                      <a:pt x="180" y="12"/>
                      <a:pt x="145"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56"/>
              <p:cNvSpPr/>
              <p:nvPr/>
            </p:nvSpPr>
            <p:spPr>
              <a:xfrm flipH="1">
                <a:off x="7544930" y="4473798"/>
                <a:ext cx="30721" cy="31448"/>
              </a:xfrm>
              <a:custGeom>
                <a:avLst/>
                <a:gdLst/>
                <a:ahLst/>
                <a:cxnLst/>
                <a:rect l="l" t="t" r="r" b="b"/>
                <a:pathLst>
                  <a:path w="549" h="562" extrusionOk="0">
                    <a:moveTo>
                      <a:pt x="122" y="0"/>
                    </a:moveTo>
                    <a:cubicBezTo>
                      <a:pt x="99" y="0"/>
                      <a:pt x="73" y="8"/>
                      <a:pt x="47" y="25"/>
                    </a:cubicBezTo>
                    <a:cubicBezTo>
                      <a:pt x="24" y="71"/>
                      <a:pt x="1" y="116"/>
                      <a:pt x="24" y="162"/>
                    </a:cubicBezTo>
                    <a:cubicBezTo>
                      <a:pt x="24" y="162"/>
                      <a:pt x="47" y="185"/>
                      <a:pt x="47" y="185"/>
                    </a:cubicBezTo>
                    <a:lnTo>
                      <a:pt x="320" y="527"/>
                    </a:lnTo>
                    <a:cubicBezTo>
                      <a:pt x="343" y="550"/>
                      <a:pt x="372" y="561"/>
                      <a:pt x="400" y="561"/>
                    </a:cubicBezTo>
                    <a:cubicBezTo>
                      <a:pt x="429" y="561"/>
                      <a:pt x="457" y="550"/>
                      <a:pt x="480" y="527"/>
                    </a:cubicBezTo>
                    <a:cubicBezTo>
                      <a:pt x="526" y="504"/>
                      <a:pt x="549" y="436"/>
                      <a:pt x="503" y="367"/>
                    </a:cubicBezTo>
                    <a:lnTo>
                      <a:pt x="206" y="48"/>
                    </a:lnTo>
                    <a:cubicBezTo>
                      <a:pt x="192" y="20"/>
                      <a:pt x="161"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56"/>
              <p:cNvSpPr/>
              <p:nvPr/>
            </p:nvSpPr>
            <p:spPr>
              <a:xfrm flipH="1">
                <a:off x="7542355" y="4503903"/>
                <a:ext cx="29434" cy="31840"/>
              </a:xfrm>
              <a:custGeom>
                <a:avLst/>
                <a:gdLst/>
                <a:ahLst/>
                <a:cxnLst/>
                <a:rect l="l" t="t" r="r" b="b"/>
                <a:pathLst>
                  <a:path w="526" h="569" extrusionOk="0">
                    <a:moveTo>
                      <a:pt x="126" y="1"/>
                    </a:moveTo>
                    <a:cubicBezTo>
                      <a:pt x="97" y="1"/>
                      <a:pt x="69" y="12"/>
                      <a:pt x="46" y="35"/>
                    </a:cubicBezTo>
                    <a:cubicBezTo>
                      <a:pt x="0" y="58"/>
                      <a:pt x="0" y="126"/>
                      <a:pt x="23" y="172"/>
                    </a:cubicBezTo>
                    <a:cubicBezTo>
                      <a:pt x="23" y="172"/>
                      <a:pt x="23" y="172"/>
                      <a:pt x="23" y="195"/>
                    </a:cubicBezTo>
                    <a:lnTo>
                      <a:pt x="320" y="514"/>
                    </a:lnTo>
                    <a:cubicBezTo>
                      <a:pt x="332" y="552"/>
                      <a:pt x="359" y="569"/>
                      <a:pt x="391" y="569"/>
                    </a:cubicBezTo>
                    <a:cubicBezTo>
                      <a:pt x="418" y="569"/>
                      <a:pt x="449" y="557"/>
                      <a:pt x="480" y="537"/>
                    </a:cubicBezTo>
                    <a:cubicBezTo>
                      <a:pt x="525" y="491"/>
                      <a:pt x="525" y="423"/>
                      <a:pt x="480" y="377"/>
                    </a:cubicBezTo>
                    <a:lnTo>
                      <a:pt x="206" y="35"/>
                    </a:lnTo>
                    <a:cubicBezTo>
                      <a:pt x="183" y="12"/>
                      <a:pt x="154"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56"/>
              <p:cNvSpPr/>
              <p:nvPr/>
            </p:nvSpPr>
            <p:spPr>
              <a:xfrm flipH="1">
                <a:off x="6828395" y="3537669"/>
                <a:ext cx="742107" cy="795770"/>
              </a:xfrm>
              <a:custGeom>
                <a:avLst/>
                <a:gdLst/>
                <a:ahLst/>
                <a:cxnLst/>
                <a:rect l="l" t="t" r="r" b="b"/>
                <a:pathLst>
                  <a:path w="13262" h="14221" extrusionOk="0">
                    <a:moveTo>
                      <a:pt x="7921" y="0"/>
                    </a:moveTo>
                    <a:cubicBezTo>
                      <a:pt x="6574" y="845"/>
                      <a:pt x="4930" y="799"/>
                      <a:pt x="3515" y="1461"/>
                    </a:cubicBezTo>
                    <a:cubicBezTo>
                      <a:pt x="5889" y="5090"/>
                      <a:pt x="7943" y="6209"/>
                      <a:pt x="7943" y="6209"/>
                    </a:cubicBezTo>
                    <a:cubicBezTo>
                      <a:pt x="7943" y="6209"/>
                      <a:pt x="6072" y="7510"/>
                      <a:pt x="4908" y="8400"/>
                    </a:cubicBezTo>
                    <a:cubicBezTo>
                      <a:pt x="3744" y="9290"/>
                      <a:pt x="0" y="11367"/>
                      <a:pt x="0" y="11367"/>
                    </a:cubicBezTo>
                    <a:lnTo>
                      <a:pt x="1347" y="14220"/>
                    </a:lnTo>
                    <a:cubicBezTo>
                      <a:pt x="1347" y="14220"/>
                      <a:pt x="13148" y="9632"/>
                      <a:pt x="13216" y="7418"/>
                    </a:cubicBezTo>
                    <a:cubicBezTo>
                      <a:pt x="13262" y="5866"/>
                      <a:pt x="10340" y="2511"/>
                      <a:pt x="79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56"/>
              <p:cNvSpPr/>
              <p:nvPr/>
            </p:nvSpPr>
            <p:spPr>
              <a:xfrm flipH="1">
                <a:off x="6999511" y="3849638"/>
                <a:ext cx="505855" cy="357344"/>
              </a:xfrm>
              <a:custGeom>
                <a:avLst/>
                <a:gdLst/>
                <a:ahLst/>
                <a:cxnLst/>
                <a:rect l="l" t="t" r="r" b="b"/>
                <a:pathLst>
                  <a:path w="9040" h="6386" extrusionOk="0">
                    <a:moveTo>
                      <a:pt x="7809" y="0"/>
                    </a:moveTo>
                    <a:cubicBezTo>
                      <a:pt x="7795" y="0"/>
                      <a:pt x="7784" y="6"/>
                      <a:pt x="7784" y="17"/>
                    </a:cubicBezTo>
                    <a:cubicBezTo>
                      <a:pt x="7761" y="63"/>
                      <a:pt x="7761" y="86"/>
                      <a:pt x="7784" y="109"/>
                    </a:cubicBezTo>
                    <a:cubicBezTo>
                      <a:pt x="7875" y="154"/>
                      <a:pt x="7943" y="200"/>
                      <a:pt x="8035" y="246"/>
                    </a:cubicBezTo>
                    <a:cubicBezTo>
                      <a:pt x="8035" y="268"/>
                      <a:pt x="8035" y="268"/>
                      <a:pt x="8058" y="268"/>
                    </a:cubicBezTo>
                    <a:cubicBezTo>
                      <a:pt x="8080" y="268"/>
                      <a:pt x="8103" y="268"/>
                      <a:pt x="8103" y="246"/>
                    </a:cubicBezTo>
                    <a:cubicBezTo>
                      <a:pt x="8126" y="223"/>
                      <a:pt x="8126" y="177"/>
                      <a:pt x="8080" y="154"/>
                    </a:cubicBezTo>
                    <a:cubicBezTo>
                      <a:pt x="8012" y="109"/>
                      <a:pt x="7921" y="63"/>
                      <a:pt x="7852" y="17"/>
                    </a:cubicBezTo>
                    <a:cubicBezTo>
                      <a:pt x="7841" y="6"/>
                      <a:pt x="7824" y="0"/>
                      <a:pt x="7809" y="0"/>
                    </a:cubicBezTo>
                    <a:close/>
                    <a:moveTo>
                      <a:pt x="8274" y="320"/>
                    </a:moveTo>
                    <a:cubicBezTo>
                      <a:pt x="8263" y="320"/>
                      <a:pt x="8252" y="326"/>
                      <a:pt x="8240" y="337"/>
                    </a:cubicBezTo>
                    <a:cubicBezTo>
                      <a:pt x="8217" y="360"/>
                      <a:pt x="8217" y="405"/>
                      <a:pt x="8240" y="428"/>
                    </a:cubicBezTo>
                    <a:cubicBezTo>
                      <a:pt x="8309" y="474"/>
                      <a:pt x="8400" y="520"/>
                      <a:pt x="8468" y="588"/>
                    </a:cubicBezTo>
                    <a:cubicBezTo>
                      <a:pt x="8468" y="611"/>
                      <a:pt x="8491" y="611"/>
                      <a:pt x="8491" y="611"/>
                    </a:cubicBezTo>
                    <a:cubicBezTo>
                      <a:pt x="8514" y="611"/>
                      <a:pt x="8537" y="588"/>
                      <a:pt x="8537" y="588"/>
                    </a:cubicBezTo>
                    <a:cubicBezTo>
                      <a:pt x="8560" y="565"/>
                      <a:pt x="8560" y="520"/>
                      <a:pt x="8537" y="497"/>
                    </a:cubicBezTo>
                    <a:cubicBezTo>
                      <a:pt x="8468" y="451"/>
                      <a:pt x="8400" y="383"/>
                      <a:pt x="8309" y="337"/>
                    </a:cubicBezTo>
                    <a:cubicBezTo>
                      <a:pt x="8297" y="326"/>
                      <a:pt x="8286" y="320"/>
                      <a:pt x="8274" y="320"/>
                    </a:cubicBezTo>
                    <a:close/>
                    <a:moveTo>
                      <a:pt x="8708" y="662"/>
                    </a:moveTo>
                    <a:cubicBezTo>
                      <a:pt x="8697" y="662"/>
                      <a:pt x="8685" y="668"/>
                      <a:pt x="8674" y="679"/>
                    </a:cubicBezTo>
                    <a:cubicBezTo>
                      <a:pt x="8651" y="725"/>
                      <a:pt x="8651" y="748"/>
                      <a:pt x="8674" y="771"/>
                    </a:cubicBezTo>
                    <a:cubicBezTo>
                      <a:pt x="8742" y="839"/>
                      <a:pt x="8811" y="908"/>
                      <a:pt x="8879" y="953"/>
                    </a:cubicBezTo>
                    <a:cubicBezTo>
                      <a:pt x="8879" y="976"/>
                      <a:pt x="8902" y="976"/>
                      <a:pt x="8902" y="976"/>
                    </a:cubicBezTo>
                    <a:cubicBezTo>
                      <a:pt x="8925" y="976"/>
                      <a:pt x="8948" y="976"/>
                      <a:pt x="8948" y="953"/>
                    </a:cubicBezTo>
                    <a:cubicBezTo>
                      <a:pt x="8971" y="930"/>
                      <a:pt x="8971" y="908"/>
                      <a:pt x="8948" y="885"/>
                    </a:cubicBezTo>
                    <a:cubicBezTo>
                      <a:pt x="8879" y="816"/>
                      <a:pt x="8811" y="748"/>
                      <a:pt x="8742" y="679"/>
                    </a:cubicBezTo>
                    <a:cubicBezTo>
                      <a:pt x="8731" y="668"/>
                      <a:pt x="8720" y="662"/>
                      <a:pt x="8708" y="662"/>
                    </a:cubicBezTo>
                    <a:close/>
                    <a:moveTo>
                      <a:pt x="8972" y="1035"/>
                    </a:moveTo>
                    <a:cubicBezTo>
                      <a:pt x="8963" y="1035"/>
                      <a:pt x="8954" y="1038"/>
                      <a:pt x="8948" y="1045"/>
                    </a:cubicBezTo>
                    <a:cubicBezTo>
                      <a:pt x="8879" y="1067"/>
                      <a:pt x="8811" y="1113"/>
                      <a:pt x="8697" y="1159"/>
                    </a:cubicBezTo>
                    <a:cubicBezTo>
                      <a:pt x="8674" y="1181"/>
                      <a:pt x="8651" y="1227"/>
                      <a:pt x="8674" y="1250"/>
                    </a:cubicBezTo>
                    <a:cubicBezTo>
                      <a:pt x="8674" y="1273"/>
                      <a:pt x="8697" y="1273"/>
                      <a:pt x="8720" y="1273"/>
                    </a:cubicBezTo>
                    <a:lnTo>
                      <a:pt x="8742" y="1273"/>
                    </a:lnTo>
                    <a:cubicBezTo>
                      <a:pt x="8856" y="1227"/>
                      <a:pt x="8948" y="1181"/>
                      <a:pt x="8993" y="1159"/>
                    </a:cubicBezTo>
                    <a:cubicBezTo>
                      <a:pt x="9016" y="1136"/>
                      <a:pt x="9039" y="1090"/>
                      <a:pt x="9016" y="1067"/>
                    </a:cubicBezTo>
                    <a:cubicBezTo>
                      <a:pt x="9016" y="1051"/>
                      <a:pt x="8993" y="1035"/>
                      <a:pt x="8972" y="1035"/>
                    </a:cubicBezTo>
                    <a:close/>
                    <a:moveTo>
                      <a:pt x="8470" y="1286"/>
                    </a:moveTo>
                    <a:cubicBezTo>
                      <a:pt x="8461" y="1286"/>
                      <a:pt x="8452" y="1289"/>
                      <a:pt x="8446" y="1296"/>
                    </a:cubicBezTo>
                    <a:cubicBezTo>
                      <a:pt x="8377" y="1341"/>
                      <a:pt x="8286" y="1364"/>
                      <a:pt x="8195" y="1410"/>
                    </a:cubicBezTo>
                    <a:cubicBezTo>
                      <a:pt x="8172" y="1433"/>
                      <a:pt x="8149" y="1478"/>
                      <a:pt x="8172" y="1501"/>
                    </a:cubicBezTo>
                    <a:cubicBezTo>
                      <a:pt x="8172" y="1524"/>
                      <a:pt x="8195" y="1524"/>
                      <a:pt x="8217" y="1524"/>
                    </a:cubicBezTo>
                    <a:lnTo>
                      <a:pt x="8240" y="1524"/>
                    </a:lnTo>
                    <a:cubicBezTo>
                      <a:pt x="8331" y="1478"/>
                      <a:pt x="8423" y="1433"/>
                      <a:pt x="8491" y="1387"/>
                    </a:cubicBezTo>
                    <a:cubicBezTo>
                      <a:pt x="8514" y="1387"/>
                      <a:pt x="8537" y="1341"/>
                      <a:pt x="8514" y="1318"/>
                    </a:cubicBezTo>
                    <a:cubicBezTo>
                      <a:pt x="8514" y="1302"/>
                      <a:pt x="8491" y="1286"/>
                      <a:pt x="8470" y="1286"/>
                    </a:cubicBezTo>
                    <a:close/>
                    <a:moveTo>
                      <a:pt x="7968" y="1537"/>
                    </a:moveTo>
                    <a:cubicBezTo>
                      <a:pt x="7959" y="1537"/>
                      <a:pt x="7950" y="1540"/>
                      <a:pt x="7943" y="1547"/>
                    </a:cubicBezTo>
                    <a:cubicBezTo>
                      <a:pt x="7875" y="1592"/>
                      <a:pt x="7784" y="1638"/>
                      <a:pt x="7692" y="1684"/>
                    </a:cubicBezTo>
                    <a:cubicBezTo>
                      <a:pt x="7670" y="1684"/>
                      <a:pt x="7670" y="1729"/>
                      <a:pt x="7670" y="1752"/>
                    </a:cubicBezTo>
                    <a:cubicBezTo>
                      <a:pt x="7692" y="1775"/>
                      <a:pt x="7715" y="1798"/>
                      <a:pt x="7715" y="1798"/>
                    </a:cubicBezTo>
                    <a:cubicBezTo>
                      <a:pt x="7738" y="1798"/>
                      <a:pt x="7738" y="1775"/>
                      <a:pt x="7761" y="1775"/>
                    </a:cubicBezTo>
                    <a:cubicBezTo>
                      <a:pt x="7829" y="1729"/>
                      <a:pt x="7921" y="1684"/>
                      <a:pt x="7989" y="1661"/>
                    </a:cubicBezTo>
                    <a:cubicBezTo>
                      <a:pt x="8035" y="1638"/>
                      <a:pt x="8035" y="1592"/>
                      <a:pt x="8035" y="1570"/>
                    </a:cubicBezTo>
                    <a:cubicBezTo>
                      <a:pt x="8019" y="1553"/>
                      <a:pt x="7991" y="1537"/>
                      <a:pt x="7968" y="1537"/>
                    </a:cubicBezTo>
                    <a:close/>
                    <a:moveTo>
                      <a:pt x="7492" y="1806"/>
                    </a:moveTo>
                    <a:cubicBezTo>
                      <a:pt x="7483" y="1806"/>
                      <a:pt x="7474" y="1811"/>
                      <a:pt x="7464" y="1821"/>
                    </a:cubicBezTo>
                    <a:cubicBezTo>
                      <a:pt x="7373" y="1843"/>
                      <a:pt x="7282" y="1889"/>
                      <a:pt x="7213" y="1935"/>
                    </a:cubicBezTo>
                    <a:cubicBezTo>
                      <a:pt x="7190" y="1958"/>
                      <a:pt x="7167" y="2003"/>
                      <a:pt x="7190" y="2026"/>
                    </a:cubicBezTo>
                    <a:cubicBezTo>
                      <a:pt x="7190" y="2049"/>
                      <a:pt x="7213" y="2049"/>
                      <a:pt x="7236" y="2049"/>
                    </a:cubicBezTo>
                    <a:lnTo>
                      <a:pt x="7259" y="2049"/>
                    </a:lnTo>
                    <a:cubicBezTo>
                      <a:pt x="7350" y="2003"/>
                      <a:pt x="7418" y="1958"/>
                      <a:pt x="7510" y="1912"/>
                    </a:cubicBezTo>
                    <a:cubicBezTo>
                      <a:pt x="7533" y="1889"/>
                      <a:pt x="7555" y="1866"/>
                      <a:pt x="7533" y="1843"/>
                    </a:cubicBezTo>
                    <a:cubicBezTo>
                      <a:pt x="7519" y="1817"/>
                      <a:pt x="7506" y="1806"/>
                      <a:pt x="7492" y="1806"/>
                    </a:cubicBezTo>
                    <a:close/>
                    <a:moveTo>
                      <a:pt x="6962" y="2072"/>
                    </a:moveTo>
                    <a:cubicBezTo>
                      <a:pt x="6893" y="2117"/>
                      <a:pt x="6802" y="2163"/>
                      <a:pt x="6711" y="2209"/>
                    </a:cubicBezTo>
                    <a:cubicBezTo>
                      <a:pt x="6688" y="2231"/>
                      <a:pt x="6688" y="2254"/>
                      <a:pt x="6688" y="2300"/>
                    </a:cubicBezTo>
                    <a:cubicBezTo>
                      <a:pt x="6711" y="2300"/>
                      <a:pt x="6734" y="2323"/>
                      <a:pt x="6757" y="2323"/>
                    </a:cubicBezTo>
                    <a:lnTo>
                      <a:pt x="6779" y="2323"/>
                    </a:lnTo>
                    <a:cubicBezTo>
                      <a:pt x="6848" y="2277"/>
                      <a:pt x="6939" y="2231"/>
                      <a:pt x="7008" y="2186"/>
                    </a:cubicBezTo>
                    <a:cubicBezTo>
                      <a:pt x="7053" y="2163"/>
                      <a:pt x="7053" y="2117"/>
                      <a:pt x="7030" y="2094"/>
                    </a:cubicBezTo>
                    <a:cubicBezTo>
                      <a:pt x="7030" y="2072"/>
                      <a:pt x="6985" y="2072"/>
                      <a:pt x="6962" y="2072"/>
                    </a:cubicBezTo>
                    <a:close/>
                    <a:moveTo>
                      <a:pt x="6483" y="2346"/>
                    </a:moveTo>
                    <a:cubicBezTo>
                      <a:pt x="6391" y="2391"/>
                      <a:pt x="6323" y="2437"/>
                      <a:pt x="6232" y="2483"/>
                    </a:cubicBezTo>
                    <a:cubicBezTo>
                      <a:pt x="6209" y="2505"/>
                      <a:pt x="6186" y="2551"/>
                      <a:pt x="6209" y="2574"/>
                    </a:cubicBezTo>
                    <a:cubicBezTo>
                      <a:pt x="6232" y="2597"/>
                      <a:pt x="6232" y="2597"/>
                      <a:pt x="6254" y="2597"/>
                    </a:cubicBezTo>
                    <a:lnTo>
                      <a:pt x="6300" y="2597"/>
                    </a:lnTo>
                    <a:cubicBezTo>
                      <a:pt x="6369" y="2551"/>
                      <a:pt x="6460" y="2505"/>
                      <a:pt x="6528" y="2460"/>
                    </a:cubicBezTo>
                    <a:cubicBezTo>
                      <a:pt x="6551" y="2437"/>
                      <a:pt x="6574" y="2391"/>
                      <a:pt x="6551" y="2368"/>
                    </a:cubicBezTo>
                    <a:cubicBezTo>
                      <a:pt x="6528" y="2346"/>
                      <a:pt x="6505" y="2346"/>
                      <a:pt x="6483" y="2346"/>
                    </a:cubicBezTo>
                    <a:close/>
                    <a:moveTo>
                      <a:pt x="6003" y="2619"/>
                    </a:moveTo>
                    <a:cubicBezTo>
                      <a:pt x="5912" y="2688"/>
                      <a:pt x="5821" y="2734"/>
                      <a:pt x="5752" y="2779"/>
                    </a:cubicBezTo>
                    <a:cubicBezTo>
                      <a:pt x="5729" y="2779"/>
                      <a:pt x="5707" y="2825"/>
                      <a:pt x="5729" y="2848"/>
                    </a:cubicBezTo>
                    <a:cubicBezTo>
                      <a:pt x="5752" y="2871"/>
                      <a:pt x="5752" y="2871"/>
                      <a:pt x="5775" y="2871"/>
                    </a:cubicBezTo>
                    <a:lnTo>
                      <a:pt x="5821" y="2871"/>
                    </a:lnTo>
                    <a:cubicBezTo>
                      <a:pt x="5889" y="2825"/>
                      <a:pt x="5980" y="2779"/>
                      <a:pt x="6049" y="2734"/>
                    </a:cubicBezTo>
                    <a:cubicBezTo>
                      <a:pt x="6072" y="2711"/>
                      <a:pt x="6095" y="2688"/>
                      <a:pt x="6072" y="2642"/>
                    </a:cubicBezTo>
                    <a:cubicBezTo>
                      <a:pt x="6049" y="2619"/>
                      <a:pt x="6026" y="2619"/>
                      <a:pt x="6003" y="2619"/>
                    </a:cubicBezTo>
                    <a:close/>
                    <a:moveTo>
                      <a:pt x="5536" y="2907"/>
                    </a:moveTo>
                    <a:cubicBezTo>
                      <a:pt x="5526" y="2907"/>
                      <a:pt x="5515" y="2910"/>
                      <a:pt x="5501" y="2916"/>
                    </a:cubicBezTo>
                    <a:cubicBezTo>
                      <a:pt x="5433" y="2962"/>
                      <a:pt x="5364" y="3008"/>
                      <a:pt x="5273" y="3053"/>
                    </a:cubicBezTo>
                    <a:cubicBezTo>
                      <a:pt x="5250" y="3076"/>
                      <a:pt x="5250" y="3122"/>
                      <a:pt x="5250" y="3144"/>
                    </a:cubicBezTo>
                    <a:cubicBezTo>
                      <a:pt x="5273" y="3167"/>
                      <a:pt x="5296" y="3167"/>
                      <a:pt x="5296" y="3167"/>
                    </a:cubicBezTo>
                    <a:lnTo>
                      <a:pt x="5341" y="3167"/>
                    </a:lnTo>
                    <a:cubicBezTo>
                      <a:pt x="5410" y="3122"/>
                      <a:pt x="5501" y="3053"/>
                      <a:pt x="5570" y="3008"/>
                    </a:cubicBezTo>
                    <a:cubicBezTo>
                      <a:pt x="5592" y="3008"/>
                      <a:pt x="5615" y="2962"/>
                      <a:pt x="5592" y="2939"/>
                    </a:cubicBezTo>
                    <a:cubicBezTo>
                      <a:pt x="5576" y="2923"/>
                      <a:pt x="5560" y="2907"/>
                      <a:pt x="5536" y="2907"/>
                    </a:cubicBezTo>
                    <a:close/>
                    <a:moveTo>
                      <a:pt x="5065" y="3203"/>
                    </a:moveTo>
                    <a:cubicBezTo>
                      <a:pt x="5058" y="3203"/>
                      <a:pt x="5051" y="3206"/>
                      <a:pt x="5045" y="3213"/>
                    </a:cubicBezTo>
                    <a:lnTo>
                      <a:pt x="5022" y="3213"/>
                    </a:lnTo>
                    <a:cubicBezTo>
                      <a:pt x="4953" y="3259"/>
                      <a:pt x="4885" y="3304"/>
                      <a:pt x="4794" y="3373"/>
                    </a:cubicBezTo>
                    <a:cubicBezTo>
                      <a:pt x="4771" y="3373"/>
                      <a:pt x="4771" y="3418"/>
                      <a:pt x="4794" y="3441"/>
                    </a:cubicBezTo>
                    <a:cubicBezTo>
                      <a:pt x="4794" y="3464"/>
                      <a:pt x="4816" y="3464"/>
                      <a:pt x="4839" y="3464"/>
                    </a:cubicBezTo>
                    <a:lnTo>
                      <a:pt x="4862" y="3464"/>
                    </a:lnTo>
                    <a:cubicBezTo>
                      <a:pt x="4953" y="3418"/>
                      <a:pt x="5022" y="3350"/>
                      <a:pt x="5090" y="3304"/>
                    </a:cubicBezTo>
                    <a:cubicBezTo>
                      <a:pt x="5136" y="3281"/>
                      <a:pt x="5136" y="3259"/>
                      <a:pt x="5113" y="3236"/>
                    </a:cubicBezTo>
                    <a:cubicBezTo>
                      <a:pt x="5097" y="3220"/>
                      <a:pt x="5081" y="3203"/>
                      <a:pt x="5065" y="3203"/>
                    </a:cubicBezTo>
                    <a:close/>
                    <a:moveTo>
                      <a:pt x="4590" y="3500"/>
                    </a:moveTo>
                    <a:cubicBezTo>
                      <a:pt x="4581" y="3500"/>
                      <a:pt x="4572" y="3503"/>
                      <a:pt x="4565" y="3510"/>
                    </a:cubicBezTo>
                    <a:cubicBezTo>
                      <a:pt x="4497" y="3555"/>
                      <a:pt x="4406" y="3601"/>
                      <a:pt x="4337" y="3647"/>
                    </a:cubicBezTo>
                    <a:cubicBezTo>
                      <a:pt x="4291" y="3669"/>
                      <a:pt x="4291" y="3715"/>
                      <a:pt x="4314" y="3738"/>
                    </a:cubicBezTo>
                    <a:cubicBezTo>
                      <a:pt x="4314" y="3761"/>
                      <a:pt x="4337" y="3761"/>
                      <a:pt x="4360" y="3761"/>
                    </a:cubicBezTo>
                    <a:lnTo>
                      <a:pt x="4383" y="3761"/>
                    </a:lnTo>
                    <a:cubicBezTo>
                      <a:pt x="4474" y="3715"/>
                      <a:pt x="4542" y="3647"/>
                      <a:pt x="4634" y="3601"/>
                    </a:cubicBezTo>
                    <a:cubicBezTo>
                      <a:pt x="4657" y="3601"/>
                      <a:pt x="4657" y="3555"/>
                      <a:pt x="4657" y="3532"/>
                    </a:cubicBezTo>
                    <a:cubicBezTo>
                      <a:pt x="4640" y="3516"/>
                      <a:pt x="4613" y="3500"/>
                      <a:pt x="4590" y="3500"/>
                    </a:cubicBezTo>
                    <a:close/>
                    <a:moveTo>
                      <a:pt x="4111" y="3797"/>
                    </a:moveTo>
                    <a:cubicBezTo>
                      <a:pt x="4101" y="3797"/>
                      <a:pt x="4093" y="3800"/>
                      <a:pt x="4086" y="3806"/>
                    </a:cubicBezTo>
                    <a:cubicBezTo>
                      <a:pt x="4018" y="3852"/>
                      <a:pt x="3926" y="3898"/>
                      <a:pt x="3858" y="3943"/>
                    </a:cubicBezTo>
                    <a:cubicBezTo>
                      <a:pt x="3835" y="3966"/>
                      <a:pt x="3812" y="4012"/>
                      <a:pt x="3835" y="4035"/>
                    </a:cubicBezTo>
                    <a:cubicBezTo>
                      <a:pt x="3858" y="4057"/>
                      <a:pt x="3858" y="4057"/>
                      <a:pt x="3881" y="4057"/>
                    </a:cubicBezTo>
                    <a:lnTo>
                      <a:pt x="3926" y="4057"/>
                    </a:lnTo>
                    <a:cubicBezTo>
                      <a:pt x="3995" y="3989"/>
                      <a:pt x="4086" y="3943"/>
                      <a:pt x="4154" y="3898"/>
                    </a:cubicBezTo>
                    <a:cubicBezTo>
                      <a:pt x="4177" y="3898"/>
                      <a:pt x="4200" y="3852"/>
                      <a:pt x="4177" y="3829"/>
                    </a:cubicBezTo>
                    <a:cubicBezTo>
                      <a:pt x="4161" y="3813"/>
                      <a:pt x="4134" y="3797"/>
                      <a:pt x="4111" y="3797"/>
                    </a:cubicBezTo>
                    <a:close/>
                    <a:moveTo>
                      <a:pt x="3653" y="4088"/>
                    </a:moveTo>
                    <a:cubicBezTo>
                      <a:pt x="3641" y="4088"/>
                      <a:pt x="3626" y="4094"/>
                      <a:pt x="3607" y="4103"/>
                    </a:cubicBezTo>
                    <a:cubicBezTo>
                      <a:pt x="3538" y="4149"/>
                      <a:pt x="3470" y="4194"/>
                      <a:pt x="3378" y="4240"/>
                    </a:cubicBezTo>
                    <a:cubicBezTo>
                      <a:pt x="3356" y="4263"/>
                      <a:pt x="3333" y="4286"/>
                      <a:pt x="3356" y="4331"/>
                    </a:cubicBezTo>
                    <a:cubicBezTo>
                      <a:pt x="3378" y="4331"/>
                      <a:pt x="3401" y="4354"/>
                      <a:pt x="3401" y="4354"/>
                    </a:cubicBezTo>
                    <a:lnTo>
                      <a:pt x="3447" y="4354"/>
                    </a:lnTo>
                    <a:cubicBezTo>
                      <a:pt x="3515" y="4286"/>
                      <a:pt x="3607" y="4240"/>
                      <a:pt x="3675" y="4194"/>
                    </a:cubicBezTo>
                    <a:cubicBezTo>
                      <a:pt x="3698" y="4172"/>
                      <a:pt x="3721" y="4149"/>
                      <a:pt x="3698" y="4126"/>
                    </a:cubicBezTo>
                    <a:cubicBezTo>
                      <a:pt x="3685" y="4099"/>
                      <a:pt x="3671" y="4088"/>
                      <a:pt x="3653" y="4088"/>
                    </a:cubicBezTo>
                    <a:close/>
                    <a:moveTo>
                      <a:pt x="3184" y="4383"/>
                    </a:moveTo>
                    <a:cubicBezTo>
                      <a:pt x="3173" y="4383"/>
                      <a:pt x="3162" y="4388"/>
                      <a:pt x="3150" y="4400"/>
                    </a:cubicBezTo>
                    <a:lnTo>
                      <a:pt x="2899" y="4537"/>
                    </a:lnTo>
                    <a:cubicBezTo>
                      <a:pt x="2876" y="4560"/>
                      <a:pt x="2876" y="4582"/>
                      <a:pt x="2876" y="4605"/>
                    </a:cubicBezTo>
                    <a:cubicBezTo>
                      <a:pt x="2899" y="4628"/>
                      <a:pt x="2922" y="4651"/>
                      <a:pt x="2945" y="4651"/>
                    </a:cubicBezTo>
                    <a:cubicBezTo>
                      <a:pt x="2945" y="4651"/>
                      <a:pt x="2945" y="4651"/>
                      <a:pt x="2968" y="4628"/>
                    </a:cubicBezTo>
                    <a:lnTo>
                      <a:pt x="3196" y="4491"/>
                    </a:lnTo>
                    <a:cubicBezTo>
                      <a:pt x="3219" y="4468"/>
                      <a:pt x="3241" y="4445"/>
                      <a:pt x="3219" y="4400"/>
                    </a:cubicBezTo>
                    <a:cubicBezTo>
                      <a:pt x="3207" y="4388"/>
                      <a:pt x="3196" y="4383"/>
                      <a:pt x="3184" y="4383"/>
                    </a:cubicBezTo>
                    <a:close/>
                    <a:moveTo>
                      <a:pt x="2671" y="4674"/>
                    </a:moveTo>
                    <a:lnTo>
                      <a:pt x="2420" y="4834"/>
                    </a:lnTo>
                    <a:cubicBezTo>
                      <a:pt x="2397" y="4834"/>
                      <a:pt x="2397" y="4879"/>
                      <a:pt x="2420" y="4902"/>
                    </a:cubicBezTo>
                    <a:cubicBezTo>
                      <a:pt x="2420" y="4925"/>
                      <a:pt x="2443" y="4925"/>
                      <a:pt x="2465" y="4925"/>
                    </a:cubicBezTo>
                    <a:lnTo>
                      <a:pt x="2488" y="4925"/>
                    </a:lnTo>
                    <a:lnTo>
                      <a:pt x="2716" y="4788"/>
                    </a:lnTo>
                    <a:cubicBezTo>
                      <a:pt x="2762" y="4765"/>
                      <a:pt x="2762" y="4719"/>
                      <a:pt x="2739" y="4697"/>
                    </a:cubicBezTo>
                    <a:cubicBezTo>
                      <a:pt x="2739" y="4674"/>
                      <a:pt x="2694" y="4674"/>
                      <a:pt x="2671" y="4674"/>
                    </a:cubicBezTo>
                    <a:close/>
                    <a:moveTo>
                      <a:pt x="2216" y="4961"/>
                    </a:moveTo>
                    <a:cubicBezTo>
                      <a:pt x="2207" y="4961"/>
                      <a:pt x="2198" y="4964"/>
                      <a:pt x="2191" y="4970"/>
                    </a:cubicBezTo>
                    <a:lnTo>
                      <a:pt x="1940" y="5107"/>
                    </a:lnTo>
                    <a:cubicBezTo>
                      <a:pt x="1918" y="5130"/>
                      <a:pt x="1918" y="5176"/>
                      <a:pt x="1940" y="5199"/>
                    </a:cubicBezTo>
                    <a:cubicBezTo>
                      <a:pt x="1940" y="5222"/>
                      <a:pt x="1963" y="5222"/>
                      <a:pt x="1986" y="5222"/>
                    </a:cubicBezTo>
                    <a:lnTo>
                      <a:pt x="2009" y="5222"/>
                    </a:lnTo>
                    <a:lnTo>
                      <a:pt x="2260" y="5062"/>
                    </a:lnTo>
                    <a:cubicBezTo>
                      <a:pt x="2283" y="5062"/>
                      <a:pt x="2283" y="5016"/>
                      <a:pt x="2260" y="4993"/>
                    </a:cubicBezTo>
                    <a:cubicBezTo>
                      <a:pt x="2260" y="4977"/>
                      <a:pt x="2237" y="4961"/>
                      <a:pt x="2216" y="4961"/>
                    </a:cubicBezTo>
                    <a:close/>
                    <a:moveTo>
                      <a:pt x="1737" y="5258"/>
                    </a:moveTo>
                    <a:cubicBezTo>
                      <a:pt x="1727" y="5258"/>
                      <a:pt x="1719" y="5261"/>
                      <a:pt x="1712" y="5267"/>
                    </a:cubicBezTo>
                    <a:lnTo>
                      <a:pt x="1484" y="5404"/>
                    </a:lnTo>
                    <a:cubicBezTo>
                      <a:pt x="1438" y="5427"/>
                      <a:pt x="1438" y="5473"/>
                      <a:pt x="1461" y="5495"/>
                    </a:cubicBezTo>
                    <a:cubicBezTo>
                      <a:pt x="1461" y="5518"/>
                      <a:pt x="1484" y="5518"/>
                      <a:pt x="1507" y="5518"/>
                    </a:cubicBezTo>
                    <a:lnTo>
                      <a:pt x="1530" y="5518"/>
                    </a:lnTo>
                    <a:lnTo>
                      <a:pt x="1781" y="5359"/>
                    </a:lnTo>
                    <a:cubicBezTo>
                      <a:pt x="1803" y="5336"/>
                      <a:pt x="1803" y="5313"/>
                      <a:pt x="1803" y="5290"/>
                    </a:cubicBezTo>
                    <a:cubicBezTo>
                      <a:pt x="1787" y="5274"/>
                      <a:pt x="1760" y="5258"/>
                      <a:pt x="1737" y="5258"/>
                    </a:cubicBezTo>
                    <a:close/>
                    <a:moveTo>
                      <a:pt x="1278" y="5547"/>
                    </a:moveTo>
                    <a:cubicBezTo>
                      <a:pt x="1261" y="5547"/>
                      <a:pt x="1244" y="5553"/>
                      <a:pt x="1233" y="5564"/>
                    </a:cubicBezTo>
                    <a:lnTo>
                      <a:pt x="1005" y="5701"/>
                    </a:lnTo>
                    <a:cubicBezTo>
                      <a:pt x="982" y="5724"/>
                      <a:pt x="959" y="5747"/>
                      <a:pt x="982" y="5769"/>
                    </a:cubicBezTo>
                    <a:cubicBezTo>
                      <a:pt x="982" y="5792"/>
                      <a:pt x="1005" y="5815"/>
                      <a:pt x="1027" y="5815"/>
                    </a:cubicBezTo>
                    <a:cubicBezTo>
                      <a:pt x="1027" y="5815"/>
                      <a:pt x="1050" y="5815"/>
                      <a:pt x="1050" y="5792"/>
                    </a:cubicBezTo>
                    <a:lnTo>
                      <a:pt x="1301" y="5655"/>
                    </a:lnTo>
                    <a:cubicBezTo>
                      <a:pt x="1324" y="5632"/>
                      <a:pt x="1324" y="5610"/>
                      <a:pt x="1324" y="5564"/>
                    </a:cubicBezTo>
                    <a:cubicBezTo>
                      <a:pt x="1313" y="5553"/>
                      <a:pt x="1296" y="5547"/>
                      <a:pt x="1278" y="5547"/>
                    </a:cubicBezTo>
                    <a:close/>
                    <a:moveTo>
                      <a:pt x="753" y="5838"/>
                    </a:moveTo>
                    <a:lnTo>
                      <a:pt x="525" y="5998"/>
                    </a:lnTo>
                    <a:cubicBezTo>
                      <a:pt x="502" y="5998"/>
                      <a:pt x="480" y="6043"/>
                      <a:pt x="502" y="6066"/>
                    </a:cubicBezTo>
                    <a:cubicBezTo>
                      <a:pt x="502" y="6089"/>
                      <a:pt x="525" y="6089"/>
                      <a:pt x="548" y="6089"/>
                    </a:cubicBezTo>
                    <a:lnTo>
                      <a:pt x="571" y="6089"/>
                    </a:lnTo>
                    <a:lnTo>
                      <a:pt x="822" y="5952"/>
                    </a:lnTo>
                    <a:cubicBezTo>
                      <a:pt x="845" y="5929"/>
                      <a:pt x="845" y="5883"/>
                      <a:pt x="845" y="5861"/>
                    </a:cubicBezTo>
                    <a:cubicBezTo>
                      <a:pt x="822" y="5838"/>
                      <a:pt x="776" y="5838"/>
                      <a:pt x="753" y="5838"/>
                    </a:cubicBezTo>
                    <a:close/>
                    <a:moveTo>
                      <a:pt x="309" y="6125"/>
                    </a:moveTo>
                    <a:cubicBezTo>
                      <a:pt x="299" y="6125"/>
                      <a:pt x="288" y="6128"/>
                      <a:pt x="274" y="6135"/>
                    </a:cubicBezTo>
                    <a:lnTo>
                      <a:pt x="46" y="6272"/>
                    </a:lnTo>
                    <a:cubicBezTo>
                      <a:pt x="23" y="6294"/>
                      <a:pt x="0" y="6340"/>
                      <a:pt x="23" y="6363"/>
                    </a:cubicBezTo>
                    <a:cubicBezTo>
                      <a:pt x="23" y="6386"/>
                      <a:pt x="46" y="6386"/>
                      <a:pt x="69" y="6386"/>
                    </a:cubicBezTo>
                    <a:lnTo>
                      <a:pt x="92" y="6386"/>
                    </a:lnTo>
                    <a:lnTo>
                      <a:pt x="343" y="6226"/>
                    </a:lnTo>
                    <a:cubicBezTo>
                      <a:pt x="365" y="6226"/>
                      <a:pt x="388" y="6180"/>
                      <a:pt x="365" y="6157"/>
                    </a:cubicBezTo>
                    <a:cubicBezTo>
                      <a:pt x="349" y="6141"/>
                      <a:pt x="333" y="6125"/>
                      <a:pt x="309" y="6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56"/>
              <p:cNvSpPr/>
              <p:nvPr/>
            </p:nvSpPr>
            <p:spPr>
              <a:xfrm flipH="1">
                <a:off x="7450417" y="4150246"/>
                <a:ext cx="84328" cy="169159"/>
              </a:xfrm>
              <a:custGeom>
                <a:avLst/>
                <a:gdLst/>
                <a:ahLst/>
                <a:cxnLst/>
                <a:rect l="l" t="t" r="r" b="b"/>
                <a:pathLst>
                  <a:path w="1507" h="3023" extrusionOk="0">
                    <a:moveTo>
                      <a:pt x="105" y="0"/>
                    </a:moveTo>
                    <a:cubicBezTo>
                      <a:pt x="93" y="0"/>
                      <a:pt x="81" y="3"/>
                      <a:pt x="69" y="9"/>
                    </a:cubicBezTo>
                    <a:cubicBezTo>
                      <a:pt x="23" y="32"/>
                      <a:pt x="0" y="78"/>
                      <a:pt x="23" y="123"/>
                    </a:cubicBezTo>
                    <a:lnTo>
                      <a:pt x="1324" y="2977"/>
                    </a:lnTo>
                    <a:cubicBezTo>
                      <a:pt x="1347" y="2999"/>
                      <a:pt x="1347" y="2999"/>
                      <a:pt x="1370" y="2999"/>
                    </a:cubicBezTo>
                    <a:cubicBezTo>
                      <a:pt x="1393" y="3022"/>
                      <a:pt x="1415" y="3022"/>
                      <a:pt x="1438" y="3022"/>
                    </a:cubicBezTo>
                    <a:cubicBezTo>
                      <a:pt x="1484" y="2999"/>
                      <a:pt x="1507" y="2954"/>
                      <a:pt x="1484" y="2908"/>
                    </a:cubicBezTo>
                    <a:lnTo>
                      <a:pt x="183" y="55"/>
                    </a:lnTo>
                    <a:cubicBezTo>
                      <a:pt x="166" y="22"/>
                      <a:pt x="137"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56"/>
              <p:cNvSpPr/>
              <p:nvPr/>
            </p:nvSpPr>
            <p:spPr>
              <a:xfrm flipH="1">
                <a:off x="7031463" y="3900392"/>
                <a:ext cx="486662" cy="284879"/>
              </a:xfrm>
              <a:custGeom>
                <a:avLst/>
                <a:gdLst/>
                <a:ahLst/>
                <a:cxnLst/>
                <a:rect l="l" t="t" r="r" b="b"/>
                <a:pathLst>
                  <a:path w="8697" h="5091" extrusionOk="0">
                    <a:moveTo>
                      <a:pt x="8628" y="1"/>
                    </a:moveTo>
                    <a:cubicBezTo>
                      <a:pt x="7555" y="503"/>
                      <a:pt x="5136" y="1690"/>
                      <a:pt x="3584" y="2808"/>
                    </a:cubicBezTo>
                    <a:cubicBezTo>
                      <a:pt x="1529" y="4269"/>
                      <a:pt x="91" y="4931"/>
                      <a:pt x="68" y="4931"/>
                    </a:cubicBezTo>
                    <a:cubicBezTo>
                      <a:pt x="23" y="4954"/>
                      <a:pt x="0" y="4999"/>
                      <a:pt x="23" y="5045"/>
                    </a:cubicBezTo>
                    <a:cubicBezTo>
                      <a:pt x="46" y="5068"/>
                      <a:pt x="46" y="5068"/>
                      <a:pt x="68" y="5068"/>
                    </a:cubicBezTo>
                    <a:cubicBezTo>
                      <a:pt x="91" y="5091"/>
                      <a:pt x="114" y="5091"/>
                      <a:pt x="137" y="5091"/>
                    </a:cubicBezTo>
                    <a:cubicBezTo>
                      <a:pt x="160" y="5091"/>
                      <a:pt x="1621" y="4429"/>
                      <a:pt x="3675" y="2945"/>
                    </a:cubicBezTo>
                    <a:cubicBezTo>
                      <a:pt x="5204" y="1872"/>
                      <a:pt x="7510" y="708"/>
                      <a:pt x="8605" y="183"/>
                    </a:cubicBezTo>
                    <a:cubicBezTo>
                      <a:pt x="8674" y="160"/>
                      <a:pt x="8696" y="69"/>
                      <a:pt x="8651" y="23"/>
                    </a:cubicBezTo>
                    <a:cubicBezTo>
                      <a:pt x="8651" y="1"/>
                      <a:pt x="8628" y="1"/>
                      <a:pt x="8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56"/>
              <p:cNvSpPr/>
              <p:nvPr/>
            </p:nvSpPr>
            <p:spPr>
              <a:xfrm flipH="1">
                <a:off x="7032743" y="3826303"/>
                <a:ext cx="102234" cy="82649"/>
              </a:xfrm>
              <a:custGeom>
                <a:avLst/>
                <a:gdLst/>
                <a:ahLst/>
                <a:cxnLst/>
                <a:rect l="l" t="t" r="r" b="b"/>
                <a:pathLst>
                  <a:path w="1827" h="1477" extrusionOk="0">
                    <a:moveTo>
                      <a:pt x="138" y="1"/>
                    </a:moveTo>
                    <a:cubicBezTo>
                      <a:pt x="92" y="46"/>
                      <a:pt x="46" y="69"/>
                      <a:pt x="1" y="92"/>
                    </a:cubicBezTo>
                    <a:cubicBezTo>
                      <a:pt x="959" y="845"/>
                      <a:pt x="1667" y="1439"/>
                      <a:pt x="1690" y="1462"/>
                    </a:cubicBezTo>
                    <a:cubicBezTo>
                      <a:pt x="1699" y="1471"/>
                      <a:pt x="1716" y="1477"/>
                      <a:pt x="1735" y="1477"/>
                    </a:cubicBezTo>
                    <a:cubicBezTo>
                      <a:pt x="1761" y="1477"/>
                      <a:pt x="1790" y="1465"/>
                      <a:pt x="1804" y="1439"/>
                    </a:cubicBezTo>
                    <a:cubicBezTo>
                      <a:pt x="1827" y="1416"/>
                      <a:pt x="1827" y="1347"/>
                      <a:pt x="1781" y="1325"/>
                    </a:cubicBezTo>
                    <a:cubicBezTo>
                      <a:pt x="1781" y="1325"/>
                      <a:pt x="1096" y="73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56"/>
              <p:cNvSpPr/>
              <p:nvPr/>
            </p:nvSpPr>
            <p:spPr>
              <a:xfrm flipH="1">
                <a:off x="6659795" y="2684919"/>
                <a:ext cx="888995" cy="1028721"/>
              </a:xfrm>
              <a:custGeom>
                <a:avLst/>
                <a:gdLst/>
                <a:ahLst/>
                <a:cxnLst/>
                <a:rect l="l" t="t" r="r" b="b"/>
                <a:pathLst>
                  <a:path w="15887" h="18384" extrusionOk="0">
                    <a:moveTo>
                      <a:pt x="8953" y="0"/>
                    </a:moveTo>
                    <a:cubicBezTo>
                      <a:pt x="8822" y="0"/>
                      <a:pt x="8691" y="13"/>
                      <a:pt x="8560" y="38"/>
                    </a:cubicBezTo>
                    <a:cubicBezTo>
                      <a:pt x="8400" y="83"/>
                      <a:pt x="8240" y="129"/>
                      <a:pt x="8080" y="220"/>
                    </a:cubicBezTo>
                    <a:cubicBezTo>
                      <a:pt x="7418" y="540"/>
                      <a:pt x="6734" y="1179"/>
                      <a:pt x="6095" y="2138"/>
                    </a:cubicBezTo>
                    <a:cubicBezTo>
                      <a:pt x="5684" y="2731"/>
                      <a:pt x="5296" y="3302"/>
                      <a:pt x="4930" y="3849"/>
                    </a:cubicBezTo>
                    <a:cubicBezTo>
                      <a:pt x="4748" y="4100"/>
                      <a:pt x="4565" y="4352"/>
                      <a:pt x="4405" y="4625"/>
                    </a:cubicBezTo>
                    <a:cubicBezTo>
                      <a:pt x="4360" y="4671"/>
                      <a:pt x="4337" y="4717"/>
                      <a:pt x="4291" y="4762"/>
                    </a:cubicBezTo>
                    <a:cubicBezTo>
                      <a:pt x="4017" y="5196"/>
                      <a:pt x="3766" y="5607"/>
                      <a:pt x="3515" y="6018"/>
                    </a:cubicBezTo>
                    <a:cubicBezTo>
                      <a:pt x="3492" y="6063"/>
                      <a:pt x="3470" y="6086"/>
                      <a:pt x="3447" y="6132"/>
                    </a:cubicBezTo>
                    <a:cubicBezTo>
                      <a:pt x="3401" y="6178"/>
                      <a:pt x="3378" y="6246"/>
                      <a:pt x="3333" y="6292"/>
                    </a:cubicBezTo>
                    <a:cubicBezTo>
                      <a:pt x="3082" y="6748"/>
                      <a:pt x="2831" y="7205"/>
                      <a:pt x="2579" y="7661"/>
                    </a:cubicBezTo>
                    <a:cubicBezTo>
                      <a:pt x="2488" y="7867"/>
                      <a:pt x="2374" y="8072"/>
                      <a:pt x="2283" y="8278"/>
                    </a:cubicBezTo>
                    <a:cubicBezTo>
                      <a:pt x="1803" y="9327"/>
                      <a:pt x="206" y="12843"/>
                      <a:pt x="0" y="13961"/>
                    </a:cubicBezTo>
                    <a:cubicBezTo>
                      <a:pt x="0" y="13984"/>
                      <a:pt x="0" y="13984"/>
                      <a:pt x="23" y="13984"/>
                    </a:cubicBezTo>
                    <a:cubicBezTo>
                      <a:pt x="46" y="14052"/>
                      <a:pt x="91" y="14098"/>
                      <a:pt x="137" y="14166"/>
                    </a:cubicBezTo>
                    <a:cubicBezTo>
                      <a:pt x="183" y="14212"/>
                      <a:pt x="206" y="14258"/>
                      <a:pt x="251" y="14303"/>
                    </a:cubicBezTo>
                    <a:cubicBezTo>
                      <a:pt x="434" y="14600"/>
                      <a:pt x="662" y="14851"/>
                      <a:pt x="890" y="15102"/>
                    </a:cubicBezTo>
                    <a:cubicBezTo>
                      <a:pt x="1164" y="15399"/>
                      <a:pt x="1461" y="15673"/>
                      <a:pt x="1758" y="15924"/>
                    </a:cubicBezTo>
                    <a:cubicBezTo>
                      <a:pt x="1803" y="15970"/>
                      <a:pt x="1872" y="16015"/>
                      <a:pt x="1918" y="16061"/>
                    </a:cubicBezTo>
                    <a:lnTo>
                      <a:pt x="1940" y="16061"/>
                    </a:lnTo>
                    <a:cubicBezTo>
                      <a:pt x="2123" y="16221"/>
                      <a:pt x="2328" y="16358"/>
                      <a:pt x="2511" y="16495"/>
                    </a:cubicBezTo>
                    <a:cubicBezTo>
                      <a:pt x="2602" y="16540"/>
                      <a:pt x="2671" y="16609"/>
                      <a:pt x="2739" y="16654"/>
                    </a:cubicBezTo>
                    <a:cubicBezTo>
                      <a:pt x="3378" y="17065"/>
                      <a:pt x="4063" y="17408"/>
                      <a:pt x="4725" y="17682"/>
                    </a:cubicBezTo>
                    <a:cubicBezTo>
                      <a:pt x="4794" y="17704"/>
                      <a:pt x="4839" y="17727"/>
                      <a:pt x="4908" y="17750"/>
                    </a:cubicBezTo>
                    <a:cubicBezTo>
                      <a:pt x="5090" y="17818"/>
                      <a:pt x="5273" y="17864"/>
                      <a:pt x="5433" y="17933"/>
                    </a:cubicBezTo>
                    <a:cubicBezTo>
                      <a:pt x="5501" y="17955"/>
                      <a:pt x="5570" y="17978"/>
                      <a:pt x="5615" y="17978"/>
                    </a:cubicBezTo>
                    <a:cubicBezTo>
                      <a:pt x="6300" y="18184"/>
                      <a:pt x="6962" y="18321"/>
                      <a:pt x="7578" y="18366"/>
                    </a:cubicBezTo>
                    <a:lnTo>
                      <a:pt x="7806" y="18366"/>
                    </a:lnTo>
                    <a:cubicBezTo>
                      <a:pt x="7921" y="18378"/>
                      <a:pt x="8029" y="18383"/>
                      <a:pt x="8135" y="18383"/>
                    </a:cubicBezTo>
                    <a:cubicBezTo>
                      <a:pt x="8240" y="18383"/>
                      <a:pt x="8343" y="18378"/>
                      <a:pt x="8446" y="18366"/>
                    </a:cubicBezTo>
                    <a:lnTo>
                      <a:pt x="8468" y="18366"/>
                    </a:lnTo>
                    <a:cubicBezTo>
                      <a:pt x="8765" y="18343"/>
                      <a:pt x="9062" y="18321"/>
                      <a:pt x="9313" y="18252"/>
                    </a:cubicBezTo>
                    <a:cubicBezTo>
                      <a:pt x="9381" y="18047"/>
                      <a:pt x="9450" y="17818"/>
                      <a:pt x="9518" y="17590"/>
                    </a:cubicBezTo>
                    <a:cubicBezTo>
                      <a:pt x="9541" y="17567"/>
                      <a:pt x="9541" y="17545"/>
                      <a:pt x="9541" y="17522"/>
                    </a:cubicBezTo>
                    <a:cubicBezTo>
                      <a:pt x="9610" y="17293"/>
                      <a:pt x="9701" y="17065"/>
                      <a:pt x="9769" y="16837"/>
                    </a:cubicBezTo>
                    <a:cubicBezTo>
                      <a:pt x="10294" y="15353"/>
                      <a:pt x="10979" y="13619"/>
                      <a:pt x="11344" y="12751"/>
                    </a:cubicBezTo>
                    <a:cubicBezTo>
                      <a:pt x="11436" y="12523"/>
                      <a:pt x="11527" y="12318"/>
                      <a:pt x="11618" y="12112"/>
                    </a:cubicBezTo>
                    <a:cubicBezTo>
                      <a:pt x="11710" y="11907"/>
                      <a:pt x="11778" y="11724"/>
                      <a:pt x="11869" y="11542"/>
                    </a:cubicBezTo>
                    <a:cubicBezTo>
                      <a:pt x="11983" y="11313"/>
                      <a:pt x="12075" y="11108"/>
                      <a:pt x="12166" y="10925"/>
                    </a:cubicBezTo>
                    <a:cubicBezTo>
                      <a:pt x="12235" y="10811"/>
                      <a:pt x="12280" y="10697"/>
                      <a:pt x="12326" y="10606"/>
                    </a:cubicBezTo>
                    <a:cubicBezTo>
                      <a:pt x="12394" y="10492"/>
                      <a:pt x="12440" y="10400"/>
                      <a:pt x="12486" y="10309"/>
                    </a:cubicBezTo>
                    <a:cubicBezTo>
                      <a:pt x="12508" y="10263"/>
                      <a:pt x="12531" y="10218"/>
                      <a:pt x="12577" y="10149"/>
                    </a:cubicBezTo>
                    <a:cubicBezTo>
                      <a:pt x="12645" y="10012"/>
                      <a:pt x="12737" y="9852"/>
                      <a:pt x="12828" y="9693"/>
                    </a:cubicBezTo>
                    <a:cubicBezTo>
                      <a:pt x="14175" y="7319"/>
                      <a:pt x="15316" y="6269"/>
                      <a:pt x="15704" y="5584"/>
                    </a:cubicBezTo>
                    <a:cubicBezTo>
                      <a:pt x="15727" y="5516"/>
                      <a:pt x="15772" y="5447"/>
                      <a:pt x="15795" y="5402"/>
                    </a:cubicBezTo>
                    <a:cubicBezTo>
                      <a:pt x="15818" y="5287"/>
                      <a:pt x="15864" y="5173"/>
                      <a:pt x="15864" y="5082"/>
                    </a:cubicBezTo>
                    <a:cubicBezTo>
                      <a:pt x="15887" y="4968"/>
                      <a:pt x="15887" y="4877"/>
                      <a:pt x="15864" y="4785"/>
                    </a:cubicBezTo>
                    <a:cubicBezTo>
                      <a:pt x="15795" y="4192"/>
                      <a:pt x="15270" y="3781"/>
                      <a:pt x="14837" y="3256"/>
                    </a:cubicBezTo>
                    <a:lnTo>
                      <a:pt x="14814" y="3256"/>
                    </a:lnTo>
                    <a:cubicBezTo>
                      <a:pt x="14768" y="3187"/>
                      <a:pt x="14700" y="3119"/>
                      <a:pt x="14654" y="3051"/>
                    </a:cubicBezTo>
                    <a:cubicBezTo>
                      <a:pt x="14608" y="3005"/>
                      <a:pt x="14586" y="2982"/>
                      <a:pt x="14563" y="2959"/>
                    </a:cubicBezTo>
                    <a:cubicBezTo>
                      <a:pt x="14540" y="2914"/>
                      <a:pt x="14517" y="2891"/>
                      <a:pt x="14494" y="2845"/>
                    </a:cubicBezTo>
                    <a:cubicBezTo>
                      <a:pt x="14471" y="2822"/>
                      <a:pt x="14449" y="2777"/>
                      <a:pt x="14426" y="2731"/>
                    </a:cubicBezTo>
                    <a:cubicBezTo>
                      <a:pt x="14289" y="2503"/>
                      <a:pt x="14198" y="2252"/>
                      <a:pt x="14152" y="1955"/>
                    </a:cubicBezTo>
                    <a:cubicBezTo>
                      <a:pt x="14152" y="1932"/>
                      <a:pt x="14152" y="1932"/>
                      <a:pt x="14152" y="1932"/>
                    </a:cubicBezTo>
                    <a:cubicBezTo>
                      <a:pt x="14152" y="1909"/>
                      <a:pt x="14152" y="1864"/>
                      <a:pt x="14152" y="1818"/>
                    </a:cubicBezTo>
                    <a:lnTo>
                      <a:pt x="11824" y="448"/>
                    </a:lnTo>
                    <a:cubicBezTo>
                      <a:pt x="11824" y="448"/>
                      <a:pt x="11648" y="478"/>
                      <a:pt x="11356" y="478"/>
                    </a:cubicBezTo>
                    <a:cubicBezTo>
                      <a:pt x="11283" y="478"/>
                      <a:pt x="11203" y="476"/>
                      <a:pt x="11116" y="471"/>
                    </a:cubicBezTo>
                    <a:lnTo>
                      <a:pt x="11048" y="471"/>
                    </a:lnTo>
                    <a:cubicBezTo>
                      <a:pt x="11025" y="471"/>
                      <a:pt x="11002" y="448"/>
                      <a:pt x="11002" y="448"/>
                    </a:cubicBezTo>
                    <a:cubicBezTo>
                      <a:pt x="10888" y="448"/>
                      <a:pt x="10774" y="426"/>
                      <a:pt x="10660" y="426"/>
                    </a:cubicBezTo>
                    <a:cubicBezTo>
                      <a:pt x="10568" y="403"/>
                      <a:pt x="10477" y="380"/>
                      <a:pt x="10363" y="357"/>
                    </a:cubicBezTo>
                    <a:cubicBezTo>
                      <a:pt x="10317" y="334"/>
                      <a:pt x="10294" y="334"/>
                      <a:pt x="10249" y="334"/>
                    </a:cubicBezTo>
                    <a:cubicBezTo>
                      <a:pt x="10066" y="266"/>
                      <a:pt x="9861" y="220"/>
                      <a:pt x="9655" y="129"/>
                    </a:cubicBezTo>
                    <a:cubicBezTo>
                      <a:pt x="9421" y="41"/>
                      <a:pt x="9187" y="0"/>
                      <a:pt x="8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56"/>
              <p:cNvSpPr/>
              <p:nvPr/>
            </p:nvSpPr>
            <p:spPr>
              <a:xfrm flipH="1">
                <a:off x="6692964" y="3039863"/>
                <a:ext cx="111187" cy="138942"/>
              </a:xfrm>
              <a:custGeom>
                <a:avLst/>
                <a:gdLst/>
                <a:ahLst/>
                <a:cxnLst/>
                <a:rect l="l" t="t" r="r" b="b"/>
                <a:pathLst>
                  <a:path w="1987" h="2483" extrusionOk="0">
                    <a:moveTo>
                      <a:pt x="1918" y="0"/>
                    </a:moveTo>
                    <a:cubicBezTo>
                      <a:pt x="1901" y="0"/>
                      <a:pt x="1883" y="6"/>
                      <a:pt x="1872" y="17"/>
                    </a:cubicBezTo>
                    <a:cubicBezTo>
                      <a:pt x="913" y="1090"/>
                      <a:pt x="46" y="2368"/>
                      <a:pt x="23" y="2391"/>
                    </a:cubicBezTo>
                    <a:cubicBezTo>
                      <a:pt x="0" y="2414"/>
                      <a:pt x="23" y="2459"/>
                      <a:pt x="46" y="2459"/>
                    </a:cubicBezTo>
                    <a:cubicBezTo>
                      <a:pt x="46" y="2482"/>
                      <a:pt x="69" y="2482"/>
                      <a:pt x="69" y="2482"/>
                    </a:cubicBezTo>
                    <a:cubicBezTo>
                      <a:pt x="92" y="2482"/>
                      <a:pt x="114" y="2482"/>
                      <a:pt x="114" y="2459"/>
                    </a:cubicBezTo>
                    <a:cubicBezTo>
                      <a:pt x="137" y="2437"/>
                      <a:pt x="1005" y="1181"/>
                      <a:pt x="1963" y="108"/>
                    </a:cubicBezTo>
                    <a:cubicBezTo>
                      <a:pt x="1986" y="86"/>
                      <a:pt x="1986" y="40"/>
                      <a:pt x="1963" y="17"/>
                    </a:cubicBezTo>
                    <a:cubicBezTo>
                      <a:pt x="1952" y="6"/>
                      <a:pt x="1935" y="0"/>
                      <a:pt x="1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56"/>
              <p:cNvSpPr/>
              <p:nvPr/>
            </p:nvSpPr>
            <p:spPr>
              <a:xfrm flipH="1">
                <a:off x="6700629" y="3068906"/>
                <a:ext cx="24341" cy="7722"/>
              </a:xfrm>
              <a:custGeom>
                <a:avLst/>
                <a:gdLst/>
                <a:ahLst/>
                <a:cxnLst/>
                <a:rect l="l" t="t" r="r" b="b"/>
                <a:pathLst>
                  <a:path w="435" h="138" extrusionOk="0">
                    <a:moveTo>
                      <a:pt x="46" y="0"/>
                    </a:moveTo>
                    <a:cubicBezTo>
                      <a:pt x="23" y="23"/>
                      <a:pt x="1" y="46"/>
                      <a:pt x="1" y="69"/>
                    </a:cubicBezTo>
                    <a:cubicBezTo>
                      <a:pt x="1" y="92"/>
                      <a:pt x="23" y="137"/>
                      <a:pt x="46" y="137"/>
                    </a:cubicBezTo>
                    <a:lnTo>
                      <a:pt x="366" y="114"/>
                    </a:lnTo>
                    <a:cubicBezTo>
                      <a:pt x="411" y="114"/>
                      <a:pt x="434" y="92"/>
                      <a:pt x="434" y="46"/>
                    </a:cubicBezTo>
                    <a:cubicBezTo>
                      <a:pt x="434" y="23"/>
                      <a:pt x="389" y="0"/>
                      <a:pt x="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56"/>
              <p:cNvSpPr/>
              <p:nvPr/>
            </p:nvSpPr>
            <p:spPr>
              <a:xfrm flipH="1">
                <a:off x="7028885" y="3231129"/>
                <a:ext cx="269603" cy="325728"/>
              </a:xfrm>
              <a:custGeom>
                <a:avLst/>
                <a:gdLst/>
                <a:ahLst/>
                <a:cxnLst/>
                <a:rect l="l" t="t" r="r" b="b"/>
                <a:pathLst>
                  <a:path w="4818" h="5821" extrusionOk="0">
                    <a:moveTo>
                      <a:pt x="47" y="0"/>
                    </a:moveTo>
                    <a:cubicBezTo>
                      <a:pt x="24" y="0"/>
                      <a:pt x="1" y="46"/>
                      <a:pt x="1" y="69"/>
                    </a:cubicBezTo>
                    <a:cubicBezTo>
                      <a:pt x="24" y="91"/>
                      <a:pt x="366" y="1324"/>
                      <a:pt x="1119" y="2648"/>
                    </a:cubicBezTo>
                    <a:cubicBezTo>
                      <a:pt x="1827" y="3858"/>
                      <a:pt x="3014" y="5410"/>
                      <a:pt x="4726" y="5821"/>
                    </a:cubicBezTo>
                    <a:lnTo>
                      <a:pt x="4749" y="5821"/>
                    </a:lnTo>
                    <a:cubicBezTo>
                      <a:pt x="4771" y="5821"/>
                      <a:pt x="4794" y="5798"/>
                      <a:pt x="4794" y="5775"/>
                    </a:cubicBezTo>
                    <a:cubicBezTo>
                      <a:pt x="4817" y="5729"/>
                      <a:pt x="4794" y="5706"/>
                      <a:pt x="4749" y="5706"/>
                    </a:cubicBezTo>
                    <a:cubicBezTo>
                      <a:pt x="3082" y="5296"/>
                      <a:pt x="1918" y="3789"/>
                      <a:pt x="1234" y="2579"/>
                    </a:cubicBezTo>
                    <a:cubicBezTo>
                      <a:pt x="480" y="1278"/>
                      <a:pt x="138" y="69"/>
                      <a:pt x="138" y="46"/>
                    </a:cubicBezTo>
                    <a:cubicBezTo>
                      <a:pt x="115" y="0"/>
                      <a:pt x="92"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6"/>
              <p:cNvSpPr/>
              <p:nvPr/>
            </p:nvSpPr>
            <p:spPr>
              <a:xfrm flipH="1">
                <a:off x="6801581" y="3017816"/>
                <a:ext cx="222263" cy="200383"/>
              </a:xfrm>
              <a:custGeom>
                <a:avLst/>
                <a:gdLst/>
                <a:ahLst/>
                <a:cxnLst/>
                <a:rect l="l" t="t" r="r" b="b"/>
                <a:pathLst>
                  <a:path w="3972" h="3581" extrusionOk="0">
                    <a:moveTo>
                      <a:pt x="1804" y="0"/>
                    </a:moveTo>
                    <a:cubicBezTo>
                      <a:pt x="1804" y="0"/>
                      <a:pt x="0" y="2762"/>
                      <a:pt x="1575" y="3493"/>
                    </a:cubicBezTo>
                    <a:cubicBezTo>
                      <a:pt x="1705" y="3553"/>
                      <a:pt x="1831" y="3580"/>
                      <a:pt x="1954" y="3580"/>
                    </a:cubicBezTo>
                    <a:cubicBezTo>
                      <a:pt x="3130" y="3580"/>
                      <a:pt x="3972" y="1073"/>
                      <a:pt x="3972" y="1073"/>
                    </a:cubicBezTo>
                    <a:lnTo>
                      <a:pt x="1804" y="0"/>
                    </a:ln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56"/>
              <p:cNvSpPr/>
              <p:nvPr/>
            </p:nvSpPr>
            <p:spPr>
              <a:xfrm flipH="1">
                <a:off x="6745343" y="2705680"/>
                <a:ext cx="192941" cy="184380"/>
              </a:xfrm>
              <a:custGeom>
                <a:avLst/>
                <a:gdLst/>
                <a:ahLst/>
                <a:cxnLst/>
                <a:rect l="l" t="t" r="r" b="b"/>
                <a:pathLst>
                  <a:path w="3448" h="3295" extrusionOk="0">
                    <a:moveTo>
                      <a:pt x="501" y="0"/>
                    </a:moveTo>
                    <a:cubicBezTo>
                      <a:pt x="459" y="0"/>
                      <a:pt x="429" y="26"/>
                      <a:pt x="412" y="77"/>
                    </a:cubicBezTo>
                    <a:cubicBezTo>
                      <a:pt x="412" y="100"/>
                      <a:pt x="252" y="717"/>
                      <a:pt x="275" y="1401"/>
                    </a:cubicBezTo>
                    <a:cubicBezTo>
                      <a:pt x="297" y="2223"/>
                      <a:pt x="571" y="2794"/>
                      <a:pt x="1073" y="3068"/>
                    </a:cubicBezTo>
                    <a:cubicBezTo>
                      <a:pt x="1142" y="3113"/>
                      <a:pt x="1233" y="3159"/>
                      <a:pt x="1325" y="3205"/>
                    </a:cubicBezTo>
                    <a:cubicBezTo>
                      <a:pt x="1506" y="3265"/>
                      <a:pt x="1684" y="3294"/>
                      <a:pt x="1855" y="3294"/>
                    </a:cubicBezTo>
                    <a:cubicBezTo>
                      <a:pt x="2070" y="3294"/>
                      <a:pt x="2275" y="3248"/>
                      <a:pt x="2466" y="3159"/>
                    </a:cubicBezTo>
                    <a:cubicBezTo>
                      <a:pt x="3173" y="2771"/>
                      <a:pt x="3424" y="1835"/>
                      <a:pt x="3447" y="1812"/>
                    </a:cubicBezTo>
                    <a:cubicBezTo>
                      <a:pt x="3447" y="1744"/>
                      <a:pt x="3424" y="1698"/>
                      <a:pt x="3379" y="1675"/>
                    </a:cubicBezTo>
                    <a:cubicBezTo>
                      <a:pt x="3310" y="1675"/>
                      <a:pt x="3265" y="1698"/>
                      <a:pt x="3242" y="1744"/>
                    </a:cubicBezTo>
                    <a:cubicBezTo>
                      <a:pt x="3242" y="1767"/>
                      <a:pt x="2991" y="2634"/>
                      <a:pt x="2375" y="2976"/>
                    </a:cubicBezTo>
                    <a:cubicBezTo>
                      <a:pt x="2214" y="3050"/>
                      <a:pt x="2040" y="3091"/>
                      <a:pt x="1860" y="3091"/>
                    </a:cubicBezTo>
                    <a:cubicBezTo>
                      <a:pt x="1707" y="3091"/>
                      <a:pt x="1550" y="3062"/>
                      <a:pt x="1393" y="2999"/>
                    </a:cubicBezTo>
                    <a:cubicBezTo>
                      <a:pt x="1" y="2520"/>
                      <a:pt x="617" y="146"/>
                      <a:pt x="617" y="123"/>
                    </a:cubicBezTo>
                    <a:cubicBezTo>
                      <a:pt x="640" y="77"/>
                      <a:pt x="594" y="9"/>
                      <a:pt x="549" y="9"/>
                    </a:cubicBezTo>
                    <a:cubicBezTo>
                      <a:pt x="531" y="3"/>
                      <a:pt x="516" y="0"/>
                      <a:pt x="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56"/>
              <p:cNvSpPr/>
              <p:nvPr/>
            </p:nvSpPr>
            <p:spPr>
              <a:xfrm flipH="1">
                <a:off x="6793915" y="2806573"/>
                <a:ext cx="197977" cy="176881"/>
              </a:xfrm>
              <a:custGeom>
                <a:avLst/>
                <a:gdLst/>
                <a:ahLst/>
                <a:cxnLst/>
                <a:rect l="l" t="t" r="r" b="b"/>
                <a:pathLst>
                  <a:path w="3538" h="3161" extrusionOk="0">
                    <a:moveTo>
                      <a:pt x="68" y="0"/>
                    </a:moveTo>
                    <a:cubicBezTo>
                      <a:pt x="60" y="0"/>
                      <a:pt x="52" y="3"/>
                      <a:pt x="46" y="9"/>
                    </a:cubicBezTo>
                    <a:cubicBezTo>
                      <a:pt x="0" y="9"/>
                      <a:pt x="0" y="55"/>
                      <a:pt x="0" y="78"/>
                    </a:cubicBezTo>
                    <a:cubicBezTo>
                      <a:pt x="0" y="100"/>
                      <a:pt x="228" y="968"/>
                      <a:pt x="753" y="1767"/>
                    </a:cubicBezTo>
                    <a:cubicBezTo>
                      <a:pt x="1073" y="2246"/>
                      <a:pt x="1438" y="2611"/>
                      <a:pt x="1826" y="2839"/>
                    </a:cubicBezTo>
                    <a:cubicBezTo>
                      <a:pt x="2189" y="3054"/>
                      <a:pt x="2587" y="3161"/>
                      <a:pt x="3004" y="3161"/>
                    </a:cubicBezTo>
                    <a:cubicBezTo>
                      <a:pt x="3164" y="3161"/>
                      <a:pt x="3327" y="3145"/>
                      <a:pt x="3492" y="3113"/>
                    </a:cubicBezTo>
                    <a:cubicBezTo>
                      <a:pt x="3515" y="3113"/>
                      <a:pt x="3538" y="3068"/>
                      <a:pt x="3538" y="3045"/>
                    </a:cubicBezTo>
                    <a:cubicBezTo>
                      <a:pt x="3538" y="3012"/>
                      <a:pt x="3526" y="2990"/>
                      <a:pt x="3501" y="2990"/>
                    </a:cubicBezTo>
                    <a:cubicBezTo>
                      <a:pt x="3492" y="2990"/>
                      <a:pt x="3482" y="2993"/>
                      <a:pt x="3469" y="2999"/>
                    </a:cubicBezTo>
                    <a:cubicBezTo>
                      <a:pt x="3317" y="3026"/>
                      <a:pt x="3168" y="3040"/>
                      <a:pt x="3022" y="3040"/>
                    </a:cubicBezTo>
                    <a:cubicBezTo>
                      <a:pt x="2183" y="3040"/>
                      <a:pt x="1451" y="2593"/>
                      <a:pt x="867" y="1698"/>
                    </a:cubicBezTo>
                    <a:cubicBezTo>
                      <a:pt x="342" y="922"/>
                      <a:pt x="114" y="55"/>
                      <a:pt x="114" y="55"/>
                    </a:cubicBezTo>
                    <a:cubicBezTo>
                      <a:pt x="114" y="21"/>
                      <a:pt x="90" y="0"/>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56"/>
              <p:cNvSpPr/>
              <p:nvPr/>
            </p:nvSpPr>
            <p:spPr>
              <a:xfrm flipH="1">
                <a:off x="6847521" y="2840987"/>
                <a:ext cx="86902" cy="80635"/>
              </a:xfrm>
              <a:custGeom>
                <a:avLst/>
                <a:gdLst/>
                <a:ahLst/>
                <a:cxnLst/>
                <a:rect l="l" t="t" r="r" b="b"/>
                <a:pathLst>
                  <a:path w="1553" h="1441" extrusionOk="0">
                    <a:moveTo>
                      <a:pt x="70" y="1"/>
                    </a:moveTo>
                    <a:cubicBezTo>
                      <a:pt x="61" y="1"/>
                      <a:pt x="53" y="4"/>
                      <a:pt x="46" y="10"/>
                    </a:cubicBezTo>
                    <a:cubicBezTo>
                      <a:pt x="23" y="33"/>
                      <a:pt x="0" y="56"/>
                      <a:pt x="23" y="102"/>
                    </a:cubicBezTo>
                    <a:cubicBezTo>
                      <a:pt x="23" y="147"/>
                      <a:pt x="388" y="992"/>
                      <a:pt x="936" y="1311"/>
                    </a:cubicBezTo>
                    <a:cubicBezTo>
                      <a:pt x="1061" y="1383"/>
                      <a:pt x="1213" y="1440"/>
                      <a:pt x="1372" y="1440"/>
                    </a:cubicBezTo>
                    <a:cubicBezTo>
                      <a:pt x="1417" y="1440"/>
                      <a:pt x="1462" y="1436"/>
                      <a:pt x="1507" y="1426"/>
                    </a:cubicBezTo>
                    <a:cubicBezTo>
                      <a:pt x="1529" y="1403"/>
                      <a:pt x="1552" y="1380"/>
                      <a:pt x="1552" y="1334"/>
                    </a:cubicBezTo>
                    <a:cubicBezTo>
                      <a:pt x="1552" y="1311"/>
                      <a:pt x="1529" y="1289"/>
                      <a:pt x="1484" y="1289"/>
                    </a:cubicBezTo>
                    <a:cubicBezTo>
                      <a:pt x="1438" y="1300"/>
                      <a:pt x="1393" y="1305"/>
                      <a:pt x="1349" y="1305"/>
                    </a:cubicBezTo>
                    <a:cubicBezTo>
                      <a:pt x="661" y="1305"/>
                      <a:pt x="136" y="55"/>
                      <a:pt x="114" y="33"/>
                    </a:cubicBezTo>
                    <a:cubicBezTo>
                      <a:pt x="114" y="17"/>
                      <a:pt x="91"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56"/>
              <p:cNvSpPr/>
              <p:nvPr/>
            </p:nvSpPr>
            <p:spPr>
              <a:xfrm flipH="1">
                <a:off x="7059550" y="3122010"/>
                <a:ext cx="235077" cy="262944"/>
              </a:xfrm>
              <a:custGeom>
                <a:avLst/>
                <a:gdLst/>
                <a:ahLst/>
                <a:cxnLst/>
                <a:rect l="l" t="t" r="r" b="b"/>
                <a:pathLst>
                  <a:path w="4201" h="4699" extrusionOk="0">
                    <a:moveTo>
                      <a:pt x="80" y="1"/>
                    </a:moveTo>
                    <a:cubicBezTo>
                      <a:pt x="71" y="1"/>
                      <a:pt x="59" y="3"/>
                      <a:pt x="46" y="10"/>
                    </a:cubicBezTo>
                    <a:cubicBezTo>
                      <a:pt x="23" y="10"/>
                      <a:pt x="0" y="56"/>
                      <a:pt x="0" y="78"/>
                    </a:cubicBezTo>
                    <a:cubicBezTo>
                      <a:pt x="0" y="101"/>
                      <a:pt x="274" y="1128"/>
                      <a:pt x="891" y="2224"/>
                    </a:cubicBezTo>
                    <a:cubicBezTo>
                      <a:pt x="1279" y="2863"/>
                      <a:pt x="1690" y="3388"/>
                      <a:pt x="2169" y="3799"/>
                    </a:cubicBezTo>
                    <a:cubicBezTo>
                      <a:pt x="2351" y="3959"/>
                      <a:pt x="2557" y="4096"/>
                      <a:pt x="2762" y="4210"/>
                    </a:cubicBezTo>
                    <a:cubicBezTo>
                      <a:pt x="3173" y="4461"/>
                      <a:pt x="3630" y="4621"/>
                      <a:pt x="4109" y="4689"/>
                    </a:cubicBezTo>
                    <a:cubicBezTo>
                      <a:pt x="4121" y="4695"/>
                      <a:pt x="4132" y="4698"/>
                      <a:pt x="4141" y="4698"/>
                    </a:cubicBezTo>
                    <a:cubicBezTo>
                      <a:pt x="4165" y="4698"/>
                      <a:pt x="4177" y="4677"/>
                      <a:pt x="4177" y="4644"/>
                    </a:cubicBezTo>
                    <a:cubicBezTo>
                      <a:pt x="4200" y="4621"/>
                      <a:pt x="4177" y="4575"/>
                      <a:pt x="4132" y="4575"/>
                    </a:cubicBezTo>
                    <a:cubicBezTo>
                      <a:pt x="2580" y="4347"/>
                      <a:pt x="1575" y="3137"/>
                      <a:pt x="1005" y="2156"/>
                    </a:cubicBezTo>
                    <a:cubicBezTo>
                      <a:pt x="388" y="1083"/>
                      <a:pt x="115" y="56"/>
                      <a:pt x="115" y="33"/>
                    </a:cubicBezTo>
                    <a:cubicBezTo>
                      <a:pt x="115" y="17"/>
                      <a:pt x="103"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6"/>
              <p:cNvSpPr/>
              <p:nvPr/>
            </p:nvSpPr>
            <p:spPr>
              <a:xfrm flipH="1">
                <a:off x="6936946" y="3061239"/>
                <a:ext cx="287453" cy="205364"/>
              </a:xfrm>
              <a:custGeom>
                <a:avLst/>
                <a:gdLst/>
                <a:ahLst/>
                <a:cxnLst/>
                <a:rect l="l" t="t" r="r" b="b"/>
                <a:pathLst>
                  <a:path w="5137" h="3670" extrusionOk="0">
                    <a:moveTo>
                      <a:pt x="46" y="0"/>
                    </a:moveTo>
                    <a:cubicBezTo>
                      <a:pt x="24" y="23"/>
                      <a:pt x="1" y="69"/>
                      <a:pt x="24" y="92"/>
                    </a:cubicBezTo>
                    <a:cubicBezTo>
                      <a:pt x="24" y="92"/>
                      <a:pt x="526" y="1073"/>
                      <a:pt x="1370" y="1986"/>
                    </a:cubicBezTo>
                    <a:cubicBezTo>
                      <a:pt x="1895" y="2511"/>
                      <a:pt x="2420" y="2922"/>
                      <a:pt x="2968" y="3219"/>
                    </a:cubicBezTo>
                    <a:cubicBezTo>
                      <a:pt x="3196" y="3333"/>
                      <a:pt x="3425" y="3424"/>
                      <a:pt x="3630" y="3493"/>
                    </a:cubicBezTo>
                    <a:cubicBezTo>
                      <a:pt x="3993" y="3614"/>
                      <a:pt x="4356" y="3669"/>
                      <a:pt x="4719" y="3669"/>
                    </a:cubicBezTo>
                    <a:cubicBezTo>
                      <a:pt x="4835" y="3669"/>
                      <a:pt x="4952" y="3664"/>
                      <a:pt x="5068" y="3652"/>
                    </a:cubicBezTo>
                    <a:cubicBezTo>
                      <a:pt x="5114" y="3652"/>
                      <a:pt x="5137" y="3630"/>
                      <a:pt x="5137" y="3584"/>
                    </a:cubicBezTo>
                    <a:cubicBezTo>
                      <a:pt x="5137" y="3561"/>
                      <a:pt x="5114" y="3538"/>
                      <a:pt x="5068" y="3538"/>
                    </a:cubicBezTo>
                    <a:cubicBezTo>
                      <a:pt x="4966" y="3547"/>
                      <a:pt x="4865" y="3551"/>
                      <a:pt x="4766" y="3551"/>
                    </a:cubicBezTo>
                    <a:cubicBezTo>
                      <a:pt x="3332" y="3551"/>
                      <a:pt x="2187" y="2663"/>
                      <a:pt x="1462" y="1895"/>
                    </a:cubicBezTo>
                    <a:cubicBezTo>
                      <a:pt x="617" y="982"/>
                      <a:pt x="138" y="46"/>
                      <a:pt x="138" y="23"/>
                    </a:cubicBezTo>
                    <a:cubicBezTo>
                      <a:pt x="115" y="0"/>
                      <a:pt x="69" y="0"/>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6"/>
              <p:cNvSpPr/>
              <p:nvPr/>
            </p:nvSpPr>
            <p:spPr>
              <a:xfrm flipH="1">
                <a:off x="6494988" y="2372895"/>
                <a:ext cx="351301" cy="218570"/>
              </a:xfrm>
              <a:custGeom>
                <a:avLst/>
                <a:gdLst/>
                <a:ahLst/>
                <a:cxnLst/>
                <a:rect l="l" t="t" r="r" b="b"/>
                <a:pathLst>
                  <a:path w="6278" h="3906" extrusionOk="0">
                    <a:moveTo>
                      <a:pt x="3206" y="1"/>
                    </a:moveTo>
                    <a:cubicBezTo>
                      <a:pt x="2673" y="1"/>
                      <a:pt x="2511" y="455"/>
                      <a:pt x="2511" y="455"/>
                    </a:cubicBezTo>
                    <a:cubicBezTo>
                      <a:pt x="2511" y="455"/>
                      <a:pt x="2282" y="248"/>
                      <a:pt x="1945" y="248"/>
                    </a:cubicBezTo>
                    <a:cubicBezTo>
                      <a:pt x="1794" y="248"/>
                      <a:pt x="1622" y="289"/>
                      <a:pt x="1438" y="409"/>
                    </a:cubicBezTo>
                    <a:cubicBezTo>
                      <a:pt x="982" y="706"/>
                      <a:pt x="1073" y="1482"/>
                      <a:pt x="1073" y="1482"/>
                    </a:cubicBezTo>
                    <a:cubicBezTo>
                      <a:pt x="1073" y="1482"/>
                      <a:pt x="1050" y="1467"/>
                      <a:pt x="1004" y="1467"/>
                    </a:cubicBezTo>
                    <a:cubicBezTo>
                      <a:pt x="911" y="1467"/>
                      <a:pt x="723" y="1528"/>
                      <a:pt x="434" y="1893"/>
                    </a:cubicBezTo>
                    <a:cubicBezTo>
                      <a:pt x="0" y="2464"/>
                      <a:pt x="479" y="3194"/>
                      <a:pt x="479" y="3194"/>
                    </a:cubicBezTo>
                    <a:lnTo>
                      <a:pt x="4542" y="3742"/>
                    </a:lnTo>
                    <a:cubicBezTo>
                      <a:pt x="4542" y="3742"/>
                      <a:pt x="4694" y="3906"/>
                      <a:pt x="4968" y="3906"/>
                    </a:cubicBezTo>
                    <a:cubicBezTo>
                      <a:pt x="5063" y="3906"/>
                      <a:pt x="5172" y="3886"/>
                      <a:pt x="5296" y="3833"/>
                    </a:cubicBezTo>
                    <a:cubicBezTo>
                      <a:pt x="5752" y="3651"/>
                      <a:pt x="5387" y="3012"/>
                      <a:pt x="5387" y="3012"/>
                    </a:cubicBezTo>
                    <a:lnTo>
                      <a:pt x="5387" y="3012"/>
                    </a:lnTo>
                    <a:cubicBezTo>
                      <a:pt x="5387" y="3012"/>
                      <a:pt x="5438" y="3022"/>
                      <a:pt x="5515" y="3022"/>
                    </a:cubicBezTo>
                    <a:cubicBezTo>
                      <a:pt x="5714" y="3022"/>
                      <a:pt x="6081" y="2951"/>
                      <a:pt x="6163" y="2441"/>
                    </a:cubicBezTo>
                    <a:cubicBezTo>
                      <a:pt x="6277" y="1710"/>
                      <a:pt x="5501" y="1208"/>
                      <a:pt x="4177" y="364"/>
                    </a:cubicBezTo>
                    <a:cubicBezTo>
                      <a:pt x="3765" y="94"/>
                      <a:pt x="3448" y="1"/>
                      <a:pt x="3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6"/>
              <p:cNvSpPr/>
              <p:nvPr/>
            </p:nvSpPr>
            <p:spPr>
              <a:xfrm flipH="1">
                <a:off x="6578753" y="2613292"/>
                <a:ext cx="98933" cy="105200"/>
              </a:xfrm>
              <a:custGeom>
                <a:avLst/>
                <a:gdLst/>
                <a:ahLst/>
                <a:cxnLst/>
                <a:rect l="l" t="t" r="r" b="b"/>
                <a:pathLst>
                  <a:path w="1768" h="1880" extrusionOk="0">
                    <a:moveTo>
                      <a:pt x="1016" y="1"/>
                    </a:moveTo>
                    <a:cubicBezTo>
                      <a:pt x="689" y="1"/>
                      <a:pt x="411" y="290"/>
                      <a:pt x="411" y="290"/>
                    </a:cubicBezTo>
                    <a:lnTo>
                      <a:pt x="0" y="1774"/>
                    </a:lnTo>
                    <a:cubicBezTo>
                      <a:pt x="129" y="1848"/>
                      <a:pt x="256" y="1880"/>
                      <a:pt x="378" y="1880"/>
                    </a:cubicBezTo>
                    <a:cubicBezTo>
                      <a:pt x="1168" y="1880"/>
                      <a:pt x="1768" y="529"/>
                      <a:pt x="1392" y="153"/>
                    </a:cubicBezTo>
                    <a:cubicBezTo>
                      <a:pt x="1268" y="41"/>
                      <a:pt x="1138" y="1"/>
                      <a:pt x="1016" y="1"/>
                    </a:cubicBezTo>
                    <a:close/>
                  </a:path>
                </a:pathLst>
              </a:custGeom>
              <a:solidFill>
                <a:srgbClr val="EB7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56"/>
              <p:cNvSpPr/>
              <p:nvPr/>
            </p:nvSpPr>
            <p:spPr>
              <a:xfrm flipH="1">
                <a:off x="6722344" y="2589902"/>
                <a:ext cx="186562" cy="222319"/>
              </a:xfrm>
              <a:custGeom>
                <a:avLst/>
                <a:gdLst/>
                <a:ahLst/>
                <a:cxnLst/>
                <a:rect l="l" t="t" r="r" b="b"/>
                <a:pathLst>
                  <a:path w="3334" h="3973" extrusionOk="0">
                    <a:moveTo>
                      <a:pt x="1576" y="1"/>
                    </a:moveTo>
                    <a:lnTo>
                      <a:pt x="252" y="2375"/>
                    </a:lnTo>
                    <a:cubicBezTo>
                      <a:pt x="252" y="2375"/>
                      <a:pt x="1" y="2534"/>
                      <a:pt x="800" y="3333"/>
                    </a:cubicBezTo>
                    <a:cubicBezTo>
                      <a:pt x="1210" y="3767"/>
                      <a:pt x="1895" y="3972"/>
                      <a:pt x="2306" y="3972"/>
                    </a:cubicBezTo>
                    <a:cubicBezTo>
                      <a:pt x="2466" y="3972"/>
                      <a:pt x="2557" y="3950"/>
                      <a:pt x="2557" y="3950"/>
                    </a:cubicBezTo>
                    <a:cubicBezTo>
                      <a:pt x="2831" y="3151"/>
                      <a:pt x="3219" y="2740"/>
                      <a:pt x="3310" y="2649"/>
                    </a:cubicBezTo>
                    <a:lnTo>
                      <a:pt x="3333" y="2649"/>
                    </a:lnTo>
                    <a:lnTo>
                      <a:pt x="1576" y="1"/>
                    </a:lnTo>
                    <a:close/>
                  </a:path>
                </a:pathLst>
              </a:custGeom>
              <a:solidFill>
                <a:srgbClr val="FF9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56"/>
              <p:cNvSpPr/>
              <p:nvPr/>
            </p:nvSpPr>
            <p:spPr>
              <a:xfrm flipH="1">
                <a:off x="6723630" y="2655037"/>
                <a:ext cx="127807" cy="157184"/>
              </a:xfrm>
              <a:custGeom>
                <a:avLst/>
                <a:gdLst/>
                <a:ahLst/>
                <a:cxnLst/>
                <a:rect l="l" t="t" r="r" b="b"/>
                <a:pathLst>
                  <a:path w="2284" h="2809" extrusionOk="0">
                    <a:moveTo>
                      <a:pt x="343" y="1"/>
                    </a:moveTo>
                    <a:cubicBezTo>
                      <a:pt x="343" y="1"/>
                      <a:pt x="1" y="1964"/>
                      <a:pt x="1279" y="2808"/>
                    </a:cubicBezTo>
                    <a:cubicBezTo>
                      <a:pt x="1439" y="2808"/>
                      <a:pt x="1530" y="2786"/>
                      <a:pt x="1530" y="2786"/>
                    </a:cubicBezTo>
                    <a:cubicBezTo>
                      <a:pt x="1804" y="1987"/>
                      <a:pt x="2192" y="1576"/>
                      <a:pt x="2283" y="1485"/>
                    </a:cubicBezTo>
                    <a:lnTo>
                      <a:pt x="343" y="1"/>
                    </a:ln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6"/>
              <p:cNvSpPr/>
              <p:nvPr/>
            </p:nvSpPr>
            <p:spPr>
              <a:xfrm flipH="1">
                <a:off x="6553743" y="2442843"/>
                <a:ext cx="302786" cy="323098"/>
              </a:xfrm>
              <a:custGeom>
                <a:avLst/>
                <a:gdLst/>
                <a:ahLst/>
                <a:cxnLst/>
                <a:rect l="l" t="t" r="r" b="b"/>
                <a:pathLst>
                  <a:path w="5411" h="5774" extrusionOk="0">
                    <a:moveTo>
                      <a:pt x="2782" y="1"/>
                    </a:moveTo>
                    <a:cubicBezTo>
                      <a:pt x="1438" y="1"/>
                      <a:pt x="926" y="1895"/>
                      <a:pt x="480" y="2720"/>
                    </a:cubicBezTo>
                    <a:cubicBezTo>
                      <a:pt x="1" y="3542"/>
                      <a:pt x="115" y="4523"/>
                      <a:pt x="914" y="5185"/>
                    </a:cubicBezTo>
                    <a:cubicBezTo>
                      <a:pt x="1370" y="5573"/>
                      <a:pt x="1861" y="5773"/>
                      <a:pt x="2312" y="5773"/>
                    </a:cubicBezTo>
                    <a:cubicBezTo>
                      <a:pt x="2762" y="5773"/>
                      <a:pt x="3173" y="5573"/>
                      <a:pt x="3470" y="5162"/>
                    </a:cubicBezTo>
                    <a:cubicBezTo>
                      <a:pt x="3607" y="4957"/>
                      <a:pt x="3790" y="4660"/>
                      <a:pt x="3972" y="4341"/>
                    </a:cubicBezTo>
                    <a:cubicBezTo>
                      <a:pt x="4018" y="4272"/>
                      <a:pt x="4041" y="4204"/>
                      <a:pt x="4086" y="4135"/>
                    </a:cubicBezTo>
                    <a:cubicBezTo>
                      <a:pt x="4109" y="4090"/>
                      <a:pt x="4155" y="4044"/>
                      <a:pt x="4178" y="3976"/>
                    </a:cubicBezTo>
                    <a:cubicBezTo>
                      <a:pt x="4497" y="3428"/>
                      <a:pt x="4771" y="2903"/>
                      <a:pt x="4771" y="2903"/>
                    </a:cubicBezTo>
                    <a:cubicBezTo>
                      <a:pt x="5410" y="1396"/>
                      <a:pt x="4292" y="95"/>
                      <a:pt x="2877" y="4"/>
                    </a:cubicBezTo>
                    <a:cubicBezTo>
                      <a:pt x="2844" y="2"/>
                      <a:pt x="2813" y="1"/>
                      <a:pt x="2782" y="1"/>
                    </a:cubicBezTo>
                    <a:close/>
                  </a:path>
                </a:pathLst>
              </a:custGeom>
              <a:solidFill>
                <a:srgbClr val="FF9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6"/>
              <p:cNvSpPr/>
              <p:nvPr/>
            </p:nvSpPr>
            <p:spPr>
              <a:xfrm flipH="1">
                <a:off x="6585691" y="2596505"/>
                <a:ext cx="90763" cy="81418"/>
              </a:xfrm>
              <a:custGeom>
                <a:avLst/>
                <a:gdLst/>
                <a:ahLst/>
                <a:cxnLst/>
                <a:rect l="l" t="t" r="r" b="b"/>
                <a:pathLst>
                  <a:path w="1622" h="1455" extrusionOk="0">
                    <a:moveTo>
                      <a:pt x="807" y="100"/>
                    </a:moveTo>
                    <a:cubicBezTo>
                      <a:pt x="873" y="100"/>
                      <a:pt x="940" y="111"/>
                      <a:pt x="1005" y="134"/>
                    </a:cubicBezTo>
                    <a:cubicBezTo>
                      <a:pt x="1325" y="248"/>
                      <a:pt x="1507" y="590"/>
                      <a:pt x="1393" y="933"/>
                    </a:cubicBezTo>
                    <a:cubicBezTo>
                      <a:pt x="1302" y="1187"/>
                      <a:pt x="1067" y="1355"/>
                      <a:pt x="813" y="1355"/>
                    </a:cubicBezTo>
                    <a:cubicBezTo>
                      <a:pt x="748" y="1355"/>
                      <a:pt x="682" y="1344"/>
                      <a:pt x="617" y="1321"/>
                    </a:cubicBezTo>
                    <a:cubicBezTo>
                      <a:pt x="298" y="1207"/>
                      <a:pt x="115" y="842"/>
                      <a:pt x="229" y="522"/>
                    </a:cubicBezTo>
                    <a:cubicBezTo>
                      <a:pt x="302" y="267"/>
                      <a:pt x="548" y="100"/>
                      <a:pt x="807" y="100"/>
                    </a:cubicBezTo>
                    <a:close/>
                    <a:moveTo>
                      <a:pt x="806" y="0"/>
                    </a:moveTo>
                    <a:cubicBezTo>
                      <a:pt x="502" y="0"/>
                      <a:pt x="223" y="193"/>
                      <a:pt x="115" y="499"/>
                    </a:cubicBezTo>
                    <a:cubicBezTo>
                      <a:pt x="1" y="864"/>
                      <a:pt x="206" y="1298"/>
                      <a:pt x="572" y="1412"/>
                    </a:cubicBezTo>
                    <a:cubicBezTo>
                      <a:pt x="653" y="1441"/>
                      <a:pt x="736" y="1455"/>
                      <a:pt x="817" y="1455"/>
                    </a:cubicBezTo>
                    <a:cubicBezTo>
                      <a:pt x="1120" y="1455"/>
                      <a:pt x="1399" y="1262"/>
                      <a:pt x="1507" y="956"/>
                    </a:cubicBezTo>
                    <a:cubicBezTo>
                      <a:pt x="1621" y="590"/>
                      <a:pt x="1416" y="157"/>
                      <a:pt x="1051" y="43"/>
                    </a:cubicBezTo>
                    <a:cubicBezTo>
                      <a:pt x="969" y="14"/>
                      <a:pt x="887"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6"/>
              <p:cNvSpPr/>
              <p:nvPr/>
            </p:nvSpPr>
            <p:spPr>
              <a:xfrm flipH="1">
                <a:off x="6658492" y="2581004"/>
                <a:ext cx="35813" cy="80523"/>
              </a:xfrm>
              <a:custGeom>
                <a:avLst/>
                <a:gdLst/>
                <a:ahLst/>
                <a:cxnLst/>
                <a:rect l="l" t="t" r="r" b="b"/>
                <a:pathLst>
                  <a:path w="640" h="1439" extrusionOk="0">
                    <a:moveTo>
                      <a:pt x="617" y="0"/>
                    </a:moveTo>
                    <a:cubicBezTo>
                      <a:pt x="594" y="0"/>
                      <a:pt x="548" y="0"/>
                      <a:pt x="548" y="23"/>
                    </a:cubicBezTo>
                    <a:cubicBezTo>
                      <a:pt x="434" y="251"/>
                      <a:pt x="343" y="457"/>
                      <a:pt x="366" y="616"/>
                    </a:cubicBezTo>
                    <a:lnTo>
                      <a:pt x="411" y="1255"/>
                    </a:lnTo>
                    <a:cubicBezTo>
                      <a:pt x="366" y="1278"/>
                      <a:pt x="274" y="1301"/>
                      <a:pt x="46" y="1324"/>
                    </a:cubicBezTo>
                    <a:cubicBezTo>
                      <a:pt x="23" y="1324"/>
                      <a:pt x="0" y="1347"/>
                      <a:pt x="0" y="1370"/>
                    </a:cubicBezTo>
                    <a:cubicBezTo>
                      <a:pt x="0" y="1392"/>
                      <a:pt x="23" y="1415"/>
                      <a:pt x="46" y="1415"/>
                    </a:cubicBezTo>
                    <a:cubicBezTo>
                      <a:pt x="46" y="1438"/>
                      <a:pt x="46" y="1438"/>
                      <a:pt x="69" y="1438"/>
                    </a:cubicBezTo>
                    <a:cubicBezTo>
                      <a:pt x="388" y="1392"/>
                      <a:pt x="480" y="1347"/>
                      <a:pt x="502" y="1324"/>
                    </a:cubicBezTo>
                    <a:cubicBezTo>
                      <a:pt x="502" y="1324"/>
                      <a:pt x="525" y="1301"/>
                      <a:pt x="502" y="1278"/>
                    </a:cubicBezTo>
                    <a:lnTo>
                      <a:pt x="457" y="594"/>
                    </a:lnTo>
                    <a:cubicBezTo>
                      <a:pt x="434" y="457"/>
                      <a:pt x="525" y="274"/>
                      <a:pt x="639" y="69"/>
                    </a:cubicBezTo>
                    <a:cubicBezTo>
                      <a:pt x="639" y="46"/>
                      <a:pt x="639" y="23"/>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56"/>
              <p:cNvSpPr/>
              <p:nvPr/>
            </p:nvSpPr>
            <p:spPr>
              <a:xfrm flipH="1">
                <a:off x="6671252" y="2550507"/>
                <a:ext cx="90763" cy="81418"/>
              </a:xfrm>
              <a:custGeom>
                <a:avLst/>
                <a:gdLst/>
                <a:ahLst/>
                <a:cxnLst/>
                <a:rect l="l" t="t" r="r" b="b"/>
                <a:pathLst>
                  <a:path w="1622" h="1455" extrusionOk="0">
                    <a:moveTo>
                      <a:pt x="807" y="100"/>
                    </a:moveTo>
                    <a:cubicBezTo>
                      <a:pt x="873" y="100"/>
                      <a:pt x="940" y="111"/>
                      <a:pt x="1005" y="134"/>
                    </a:cubicBezTo>
                    <a:cubicBezTo>
                      <a:pt x="1324" y="248"/>
                      <a:pt x="1507" y="591"/>
                      <a:pt x="1393" y="933"/>
                    </a:cubicBezTo>
                    <a:cubicBezTo>
                      <a:pt x="1302" y="1188"/>
                      <a:pt x="1066" y="1355"/>
                      <a:pt x="813" y="1355"/>
                    </a:cubicBezTo>
                    <a:cubicBezTo>
                      <a:pt x="748" y="1355"/>
                      <a:pt x="682" y="1344"/>
                      <a:pt x="617" y="1321"/>
                    </a:cubicBezTo>
                    <a:cubicBezTo>
                      <a:pt x="274" y="1207"/>
                      <a:pt x="115" y="842"/>
                      <a:pt x="229" y="522"/>
                    </a:cubicBezTo>
                    <a:cubicBezTo>
                      <a:pt x="302" y="268"/>
                      <a:pt x="548" y="100"/>
                      <a:pt x="807" y="100"/>
                    </a:cubicBezTo>
                    <a:close/>
                    <a:moveTo>
                      <a:pt x="805" y="0"/>
                    </a:moveTo>
                    <a:cubicBezTo>
                      <a:pt x="502" y="0"/>
                      <a:pt x="223" y="193"/>
                      <a:pt x="115" y="499"/>
                    </a:cubicBezTo>
                    <a:cubicBezTo>
                      <a:pt x="1" y="865"/>
                      <a:pt x="206" y="1298"/>
                      <a:pt x="571" y="1412"/>
                    </a:cubicBezTo>
                    <a:cubicBezTo>
                      <a:pt x="653" y="1441"/>
                      <a:pt x="735" y="1455"/>
                      <a:pt x="816" y="1455"/>
                    </a:cubicBezTo>
                    <a:cubicBezTo>
                      <a:pt x="1120" y="1455"/>
                      <a:pt x="1399" y="1262"/>
                      <a:pt x="1507" y="956"/>
                    </a:cubicBezTo>
                    <a:cubicBezTo>
                      <a:pt x="1621" y="591"/>
                      <a:pt x="1416" y="157"/>
                      <a:pt x="1051" y="43"/>
                    </a:cubicBezTo>
                    <a:cubicBezTo>
                      <a:pt x="969" y="14"/>
                      <a:pt x="886" y="0"/>
                      <a:pt x="8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56"/>
              <p:cNvSpPr/>
              <p:nvPr/>
            </p:nvSpPr>
            <p:spPr>
              <a:xfrm flipH="1">
                <a:off x="6658492" y="2600926"/>
                <a:ext cx="26860" cy="20257"/>
              </a:xfrm>
              <a:custGeom>
                <a:avLst/>
                <a:gdLst/>
                <a:ahLst/>
                <a:cxnLst/>
                <a:rect l="l" t="t" r="r" b="b"/>
                <a:pathLst>
                  <a:path w="480" h="362" extrusionOk="0">
                    <a:moveTo>
                      <a:pt x="216" y="1"/>
                    </a:moveTo>
                    <a:cubicBezTo>
                      <a:pt x="100" y="1"/>
                      <a:pt x="23" y="78"/>
                      <a:pt x="23" y="78"/>
                    </a:cubicBezTo>
                    <a:cubicBezTo>
                      <a:pt x="0" y="101"/>
                      <a:pt x="0" y="123"/>
                      <a:pt x="0" y="146"/>
                    </a:cubicBezTo>
                    <a:cubicBezTo>
                      <a:pt x="12" y="158"/>
                      <a:pt x="29" y="163"/>
                      <a:pt x="46" y="163"/>
                    </a:cubicBezTo>
                    <a:cubicBezTo>
                      <a:pt x="63" y="163"/>
                      <a:pt x="80" y="158"/>
                      <a:pt x="91" y="146"/>
                    </a:cubicBezTo>
                    <a:cubicBezTo>
                      <a:pt x="91" y="146"/>
                      <a:pt x="140" y="98"/>
                      <a:pt x="201" y="98"/>
                    </a:cubicBezTo>
                    <a:cubicBezTo>
                      <a:pt x="224" y="98"/>
                      <a:pt x="249" y="105"/>
                      <a:pt x="274" y="123"/>
                    </a:cubicBezTo>
                    <a:cubicBezTo>
                      <a:pt x="365" y="169"/>
                      <a:pt x="320" y="283"/>
                      <a:pt x="320" y="283"/>
                    </a:cubicBezTo>
                    <a:cubicBezTo>
                      <a:pt x="320" y="329"/>
                      <a:pt x="342" y="352"/>
                      <a:pt x="365" y="352"/>
                    </a:cubicBezTo>
                    <a:cubicBezTo>
                      <a:pt x="372" y="358"/>
                      <a:pt x="379" y="361"/>
                      <a:pt x="385" y="361"/>
                    </a:cubicBezTo>
                    <a:cubicBezTo>
                      <a:pt x="402" y="361"/>
                      <a:pt x="418" y="345"/>
                      <a:pt x="434" y="329"/>
                    </a:cubicBezTo>
                    <a:cubicBezTo>
                      <a:pt x="457" y="260"/>
                      <a:pt x="479" y="101"/>
                      <a:pt x="342" y="32"/>
                    </a:cubicBezTo>
                    <a:cubicBezTo>
                      <a:pt x="297" y="9"/>
                      <a:pt x="254" y="1"/>
                      <a:pt x="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56"/>
              <p:cNvSpPr/>
              <p:nvPr/>
            </p:nvSpPr>
            <p:spPr>
              <a:xfrm flipH="1">
                <a:off x="6741535" y="2523479"/>
                <a:ext cx="43479" cy="46053"/>
              </a:xfrm>
              <a:custGeom>
                <a:avLst/>
                <a:gdLst/>
                <a:ahLst/>
                <a:cxnLst/>
                <a:rect l="l" t="t" r="r" b="b"/>
                <a:pathLst>
                  <a:path w="777" h="823" extrusionOk="0">
                    <a:moveTo>
                      <a:pt x="69" y="1"/>
                    </a:moveTo>
                    <a:cubicBezTo>
                      <a:pt x="24" y="1"/>
                      <a:pt x="1" y="24"/>
                      <a:pt x="1" y="69"/>
                    </a:cubicBezTo>
                    <a:cubicBezTo>
                      <a:pt x="1" y="92"/>
                      <a:pt x="24" y="115"/>
                      <a:pt x="46" y="115"/>
                    </a:cubicBezTo>
                    <a:cubicBezTo>
                      <a:pt x="69" y="115"/>
                      <a:pt x="663" y="161"/>
                      <a:pt x="663" y="754"/>
                    </a:cubicBezTo>
                    <a:cubicBezTo>
                      <a:pt x="663" y="777"/>
                      <a:pt x="685" y="800"/>
                      <a:pt x="708" y="800"/>
                    </a:cubicBezTo>
                    <a:cubicBezTo>
                      <a:pt x="708" y="823"/>
                      <a:pt x="708" y="823"/>
                      <a:pt x="708" y="823"/>
                    </a:cubicBezTo>
                    <a:cubicBezTo>
                      <a:pt x="754" y="823"/>
                      <a:pt x="777" y="800"/>
                      <a:pt x="777" y="754"/>
                    </a:cubicBezTo>
                    <a:cubicBezTo>
                      <a:pt x="777" y="69"/>
                      <a:pt x="69" y="1"/>
                      <a:pt x="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56"/>
              <p:cNvSpPr/>
              <p:nvPr/>
            </p:nvSpPr>
            <p:spPr>
              <a:xfrm flipH="1">
                <a:off x="6562695" y="2427958"/>
                <a:ext cx="228698" cy="182477"/>
              </a:xfrm>
              <a:custGeom>
                <a:avLst/>
                <a:gdLst/>
                <a:ahLst/>
                <a:cxnLst/>
                <a:rect l="l" t="t" r="r" b="b"/>
                <a:pathLst>
                  <a:path w="4087" h="3261" extrusionOk="0">
                    <a:moveTo>
                      <a:pt x="1881" y="1"/>
                    </a:moveTo>
                    <a:cubicBezTo>
                      <a:pt x="1641" y="1"/>
                      <a:pt x="1404" y="50"/>
                      <a:pt x="1188" y="156"/>
                    </a:cubicBezTo>
                    <a:cubicBezTo>
                      <a:pt x="138" y="658"/>
                      <a:pt x="1" y="1525"/>
                      <a:pt x="1" y="1525"/>
                    </a:cubicBezTo>
                    <a:cubicBezTo>
                      <a:pt x="1" y="1525"/>
                      <a:pt x="183" y="1731"/>
                      <a:pt x="46" y="2256"/>
                    </a:cubicBezTo>
                    <a:lnTo>
                      <a:pt x="366" y="2416"/>
                    </a:lnTo>
                    <a:cubicBezTo>
                      <a:pt x="366" y="2416"/>
                      <a:pt x="685" y="2096"/>
                      <a:pt x="914" y="1411"/>
                    </a:cubicBezTo>
                    <a:cubicBezTo>
                      <a:pt x="1033" y="1065"/>
                      <a:pt x="1484" y="899"/>
                      <a:pt x="1982" y="899"/>
                    </a:cubicBezTo>
                    <a:cubicBezTo>
                      <a:pt x="2435" y="899"/>
                      <a:pt x="2926" y="1036"/>
                      <a:pt x="3242" y="1297"/>
                    </a:cubicBezTo>
                    <a:cubicBezTo>
                      <a:pt x="3904" y="1868"/>
                      <a:pt x="3744" y="2667"/>
                      <a:pt x="3744" y="2667"/>
                    </a:cubicBezTo>
                    <a:cubicBezTo>
                      <a:pt x="3744" y="2667"/>
                      <a:pt x="3698" y="2963"/>
                      <a:pt x="3539" y="3260"/>
                    </a:cubicBezTo>
                    <a:cubicBezTo>
                      <a:pt x="3744" y="2986"/>
                      <a:pt x="4086" y="2461"/>
                      <a:pt x="3927" y="1639"/>
                    </a:cubicBezTo>
                    <a:cubicBezTo>
                      <a:pt x="3728" y="685"/>
                      <a:pt x="2778" y="1"/>
                      <a:pt x="18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56"/>
              <p:cNvSpPr/>
              <p:nvPr/>
            </p:nvSpPr>
            <p:spPr>
              <a:xfrm flipH="1">
                <a:off x="6566554" y="2469535"/>
                <a:ext cx="127751" cy="97478"/>
              </a:xfrm>
              <a:custGeom>
                <a:avLst/>
                <a:gdLst/>
                <a:ahLst/>
                <a:cxnLst/>
                <a:rect l="l" t="t" r="r" b="b"/>
                <a:pathLst>
                  <a:path w="2283" h="1742" extrusionOk="0">
                    <a:moveTo>
                      <a:pt x="365" y="1"/>
                    </a:moveTo>
                    <a:cubicBezTo>
                      <a:pt x="249" y="1"/>
                      <a:pt x="163" y="51"/>
                      <a:pt x="0" y="166"/>
                    </a:cubicBezTo>
                    <a:cubicBezTo>
                      <a:pt x="0" y="166"/>
                      <a:pt x="617" y="257"/>
                      <a:pt x="822" y="508"/>
                    </a:cubicBezTo>
                    <a:cubicBezTo>
                      <a:pt x="993" y="723"/>
                      <a:pt x="1265" y="1038"/>
                      <a:pt x="1600" y="1038"/>
                    </a:cubicBezTo>
                    <a:cubicBezTo>
                      <a:pt x="1622" y="1038"/>
                      <a:pt x="1644" y="1036"/>
                      <a:pt x="1667" y="1033"/>
                    </a:cubicBezTo>
                    <a:cubicBezTo>
                      <a:pt x="1678" y="1032"/>
                      <a:pt x="1689" y="1031"/>
                      <a:pt x="1700" y="1031"/>
                    </a:cubicBezTo>
                    <a:cubicBezTo>
                      <a:pt x="2053" y="1031"/>
                      <a:pt x="2032" y="1741"/>
                      <a:pt x="2032" y="1741"/>
                    </a:cubicBezTo>
                    <a:cubicBezTo>
                      <a:pt x="2032" y="1741"/>
                      <a:pt x="2283" y="531"/>
                      <a:pt x="1301" y="257"/>
                    </a:cubicBezTo>
                    <a:cubicBezTo>
                      <a:pt x="744" y="98"/>
                      <a:pt x="526"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6"/>
              <p:cNvSpPr/>
              <p:nvPr/>
            </p:nvSpPr>
            <p:spPr>
              <a:xfrm flipH="1">
                <a:off x="6727489" y="2667348"/>
                <a:ext cx="21767" cy="22271"/>
              </a:xfrm>
              <a:custGeom>
                <a:avLst/>
                <a:gdLst/>
                <a:ahLst/>
                <a:cxnLst/>
                <a:rect l="l" t="t" r="r" b="b"/>
                <a:pathLst>
                  <a:path w="389" h="398" extrusionOk="0">
                    <a:moveTo>
                      <a:pt x="87" y="0"/>
                    </a:moveTo>
                    <a:cubicBezTo>
                      <a:pt x="82" y="0"/>
                      <a:pt x="75" y="3"/>
                      <a:pt x="69" y="9"/>
                    </a:cubicBezTo>
                    <a:cubicBezTo>
                      <a:pt x="24" y="9"/>
                      <a:pt x="1" y="32"/>
                      <a:pt x="24" y="55"/>
                    </a:cubicBezTo>
                    <a:cubicBezTo>
                      <a:pt x="46" y="260"/>
                      <a:pt x="206" y="352"/>
                      <a:pt x="275" y="374"/>
                    </a:cubicBezTo>
                    <a:cubicBezTo>
                      <a:pt x="298" y="397"/>
                      <a:pt x="298" y="397"/>
                      <a:pt x="298" y="397"/>
                    </a:cubicBezTo>
                    <a:cubicBezTo>
                      <a:pt x="320" y="397"/>
                      <a:pt x="366" y="397"/>
                      <a:pt x="366" y="374"/>
                    </a:cubicBezTo>
                    <a:cubicBezTo>
                      <a:pt x="389" y="329"/>
                      <a:pt x="366" y="306"/>
                      <a:pt x="343" y="306"/>
                    </a:cubicBezTo>
                    <a:cubicBezTo>
                      <a:pt x="320" y="306"/>
                      <a:pt x="161" y="237"/>
                      <a:pt x="115" y="55"/>
                    </a:cubicBezTo>
                    <a:cubicBezTo>
                      <a:pt x="115" y="21"/>
                      <a:pt x="103"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56"/>
              <p:cNvSpPr/>
              <p:nvPr/>
            </p:nvSpPr>
            <p:spPr>
              <a:xfrm flipH="1">
                <a:off x="6782386" y="2499193"/>
                <a:ext cx="106599" cy="117622"/>
              </a:xfrm>
              <a:custGeom>
                <a:avLst/>
                <a:gdLst/>
                <a:ahLst/>
                <a:cxnLst/>
                <a:rect l="l" t="t" r="r" b="b"/>
                <a:pathLst>
                  <a:path w="1905" h="2102" extrusionOk="0">
                    <a:moveTo>
                      <a:pt x="1242" y="0"/>
                    </a:moveTo>
                    <a:cubicBezTo>
                      <a:pt x="633" y="0"/>
                      <a:pt x="0" y="1786"/>
                      <a:pt x="1060" y="2101"/>
                    </a:cubicBezTo>
                    <a:lnTo>
                      <a:pt x="1904" y="663"/>
                    </a:lnTo>
                    <a:cubicBezTo>
                      <a:pt x="1904" y="663"/>
                      <a:pt x="1882" y="24"/>
                      <a:pt x="1265" y="1"/>
                    </a:cubicBezTo>
                    <a:cubicBezTo>
                      <a:pt x="1258" y="1"/>
                      <a:pt x="1250" y="0"/>
                      <a:pt x="1242" y="0"/>
                    </a:cubicBezTo>
                    <a:close/>
                  </a:path>
                </a:pathLst>
              </a:custGeom>
              <a:solidFill>
                <a:srgbClr val="FF9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56"/>
              <p:cNvSpPr/>
              <p:nvPr/>
            </p:nvSpPr>
            <p:spPr>
              <a:xfrm flipH="1">
                <a:off x="6810475" y="2523815"/>
                <a:ext cx="28147" cy="54670"/>
              </a:xfrm>
              <a:custGeom>
                <a:avLst/>
                <a:gdLst/>
                <a:ahLst/>
                <a:cxnLst/>
                <a:rect l="l" t="t" r="r" b="b"/>
                <a:pathLst>
                  <a:path w="503" h="977" extrusionOk="0">
                    <a:moveTo>
                      <a:pt x="66" y="1"/>
                    </a:moveTo>
                    <a:cubicBezTo>
                      <a:pt x="51" y="1"/>
                      <a:pt x="34" y="6"/>
                      <a:pt x="23" y="18"/>
                    </a:cubicBezTo>
                    <a:cubicBezTo>
                      <a:pt x="0" y="41"/>
                      <a:pt x="23" y="86"/>
                      <a:pt x="46" y="86"/>
                    </a:cubicBezTo>
                    <a:cubicBezTo>
                      <a:pt x="388" y="383"/>
                      <a:pt x="274" y="908"/>
                      <a:pt x="274" y="908"/>
                    </a:cubicBezTo>
                    <a:cubicBezTo>
                      <a:pt x="274" y="931"/>
                      <a:pt x="274" y="954"/>
                      <a:pt x="297" y="954"/>
                    </a:cubicBezTo>
                    <a:cubicBezTo>
                      <a:pt x="297" y="954"/>
                      <a:pt x="297" y="954"/>
                      <a:pt x="320" y="976"/>
                    </a:cubicBezTo>
                    <a:cubicBezTo>
                      <a:pt x="342" y="976"/>
                      <a:pt x="365" y="954"/>
                      <a:pt x="365" y="931"/>
                    </a:cubicBezTo>
                    <a:cubicBezTo>
                      <a:pt x="388" y="908"/>
                      <a:pt x="502" y="337"/>
                      <a:pt x="91" y="18"/>
                    </a:cubicBezTo>
                    <a:cubicBezTo>
                      <a:pt x="91" y="6"/>
                      <a:pt x="80"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56"/>
              <p:cNvSpPr/>
              <p:nvPr/>
            </p:nvSpPr>
            <p:spPr>
              <a:xfrm flipH="1">
                <a:off x="6818142" y="2545191"/>
                <a:ext cx="24341" cy="11583"/>
              </a:xfrm>
              <a:custGeom>
                <a:avLst/>
                <a:gdLst/>
                <a:ahLst/>
                <a:cxnLst/>
                <a:rect l="l" t="t" r="r" b="b"/>
                <a:pathLst>
                  <a:path w="435" h="207" extrusionOk="0">
                    <a:moveTo>
                      <a:pt x="366" y="1"/>
                    </a:moveTo>
                    <a:cubicBezTo>
                      <a:pt x="206" y="47"/>
                      <a:pt x="46" y="92"/>
                      <a:pt x="46" y="92"/>
                    </a:cubicBezTo>
                    <a:cubicBezTo>
                      <a:pt x="23" y="115"/>
                      <a:pt x="1" y="138"/>
                      <a:pt x="23" y="161"/>
                    </a:cubicBezTo>
                    <a:cubicBezTo>
                      <a:pt x="23" y="184"/>
                      <a:pt x="23" y="184"/>
                      <a:pt x="46" y="206"/>
                    </a:cubicBezTo>
                    <a:lnTo>
                      <a:pt x="92" y="206"/>
                    </a:lnTo>
                    <a:cubicBezTo>
                      <a:pt x="92" y="206"/>
                      <a:pt x="229" y="161"/>
                      <a:pt x="389" y="115"/>
                    </a:cubicBezTo>
                    <a:cubicBezTo>
                      <a:pt x="411" y="115"/>
                      <a:pt x="434" y="69"/>
                      <a:pt x="411" y="47"/>
                    </a:cubicBezTo>
                    <a:cubicBezTo>
                      <a:pt x="411" y="24"/>
                      <a:pt x="389" y="1"/>
                      <a:pt x="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56"/>
              <p:cNvSpPr/>
              <p:nvPr/>
            </p:nvSpPr>
            <p:spPr>
              <a:xfrm flipH="1">
                <a:off x="6668341" y="2522472"/>
                <a:ext cx="58364" cy="23446"/>
              </a:xfrm>
              <a:custGeom>
                <a:avLst/>
                <a:gdLst/>
                <a:ahLst/>
                <a:cxnLst/>
                <a:rect l="l" t="t" r="r" b="b"/>
                <a:pathLst>
                  <a:path w="1043" h="419" extrusionOk="0">
                    <a:moveTo>
                      <a:pt x="456" y="1"/>
                    </a:moveTo>
                    <a:cubicBezTo>
                      <a:pt x="390" y="1"/>
                      <a:pt x="323" y="12"/>
                      <a:pt x="260" y="42"/>
                    </a:cubicBezTo>
                    <a:cubicBezTo>
                      <a:pt x="0" y="172"/>
                      <a:pt x="171" y="363"/>
                      <a:pt x="307" y="363"/>
                    </a:cubicBezTo>
                    <a:cubicBezTo>
                      <a:pt x="314" y="363"/>
                      <a:pt x="321" y="363"/>
                      <a:pt x="328" y="361"/>
                    </a:cubicBezTo>
                    <a:cubicBezTo>
                      <a:pt x="385" y="345"/>
                      <a:pt x="439" y="338"/>
                      <a:pt x="493" y="338"/>
                    </a:cubicBezTo>
                    <a:cubicBezTo>
                      <a:pt x="591" y="338"/>
                      <a:pt x="690" y="363"/>
                      <a:pt x="808" y="407"/>
                    </a:cubicBezTo>
                    <a:cubicBezTo>
                      <a:pt x="829" y="415"/>
                      <a:pt x="849" y="419"/>
                      <a:pt x="867" y="419"/>
                    </a:cubicBezTo>
                    <a:cubicBezTo>
                      <a:pt x="1003" y="419"/>
                      <a:pt x="1042" y="216"/>
                      <a:pt x="922" y="156"/>
                    </a:cubicBezTo>
                    <a:cubicBezTo>
                      <a:pt x="922" y="156"/>
                      <a:pt x="696" y="1"/>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6"/>
              <p:cNvSpPr/>
              <p:nvPr/>
            </p:nvSpPr>
            <p:spPr>
              <a:xfrm flipH="1">
                <a:off x="6596491" y="2559684"/>
                <a:ext cx="40289" cy="41800"/>
              </a:xfrm>
              <a:custGeom>
                <a:avLst/>
                <a:gdLst/>
                <a:ahLst/>
                <a:cxnLst/>
                <a:rect l="l" t="t" r="r" b="b"/>
                <a:pathLst>
                  <a:path w="720" h="747" extrusionOk="0">
                    <a:moveTo>
                      <a:pt x="225" y="1"/>
                    </a:moveTo>
                    <a:cubicBezTo>
                      <a:pt x="95" y="1"/>
                      <a:pt x="1" y="147"/>
                      <a:pt x="136" y="244"/>
                    </a:cubicBezTo>
                    <a:cubicBezTo>
                      <a:pt x="296" y="358"/>
                      <a:pt x="365" y="472"/>
                      <a:pt x="433" y="632"/>
                    </a:cubicBezTo>
                    <a:cubicBezTo>
                      <a:pt x="455" y="697"/>
                      <a:pt x="523" y="747"/>
                      <a:pt x="586" y="747"/>
                    </a:cubicBezTo>
                    <a:cubicBezTo>
                      <a:pt x="655" y="747"/>
                      <a:pt x="719" y="686"/>
                      <a:pt x="707" y="518"/>
                    </a:cubicBezTo>
                    <a:cubicBezTo>
                      <a:pt x="684" y="198"/>
                      <a:pt x="296" y="16"/>
                      <a:pt x="296" y="16"/>
                    </a:cubicBezTo>
                    <a:cubicBezTo>
                      <a:pt x="272" y="6"/>
                      <a:pt x="248"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56"/>
              <p:cNvSpPr/>
              <p:nvPr/>
            </p:nvSpPr>
            <p:spPr>
              <a:xfrm flipH="1">
                <a:off x="6696824" y="2630807"/>
                <a:ext cx="40905" cy="53663"/>
              </a:xfrm>
              <a:custGeom>
                <a:avLst/>
                <a:gdLst/>
                <a:ahLst/>
                <a:cxnLst/>
                <a:rect l="l" t="t" r="r" b="b"/>
                <a:pathLst>
                  <a:path w="731" h="959" extrusionOk="0">
                    <a:moveTo>
                      <a:pt x="183" y="0"/>
                    </a:moveTo>
                    <a:cubicBezTo>
                      <a:pt x="160" y="0"/>
                      <a:pt x="137" y="0"/>
                      <a:pt x="114" y="46"/>
                    </a:cubicBezTo>
                    <a:cubicBezTo>
                      <a:pt x="0" y="571"/>
                      <a:pt x="365" y="822"/>
                      <a:pt x="548" y="913"/>
                    </a:cubicBezTo>
                    <a:cubicBezTo>
                      <a:pt x="617" y="959"/>
                      <a:pt x="662" y="959"/>
                      <a:pt x="662" y="959"/>
                    </a:cubicBezTo>
                    <a:cubicBezTo>
                      <a:pt x="685" y="959"/>
                      <a:pt x="731" y="959"/>
                      <a:pt x="731" y="936"/>
                    </a:cubicBezTo>
                    <a:cubicBezTo>
                      <a:pt x="731" y="890"/>
                      <a:pt x="731" y="868"/>
                      <a:pt x="685" y="868"/>
                    </a:cubicBezTo>
                    <a:cubicBezTo>
                      <a:pt x="662" y="845"/>
                      <a:pt x="92" y="685"/>
                      <a:pt x="229" y="69"/>
                    </a:cubicBezTo>
                    <a:cubicBezTo>
                      <a:pt x="229" y="23"/>
                      <a:pt x="206"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56"/>
              <p:cNvSpPr/>
              <p:nvPr/>
            </p:nvSpPr>
            <p:spPr>
              <a:xfrm flipH="1">
                <a:off x="6760674" y="4398534"/>
                <a:ext cx="114992" cy="97142"/>
              </a:xfrm>
              <a:custGeom>
                <a:avLst/>
                <a:gdLst/>
                <a:ahLst/>
                <a:cxnLst/>
                <a:rect l="l" t="t" r="r" b="b"/>
                <a:pathLst>
                  <a:path w="2055" h="1736" extrusionOk="0">
                    <a:moveTo>
                      <a:pt x="1963" y="0"/>
                    </a:moveTo>
                    <a:lnTo>
                      <a:pt x="0" y="92"/>
                    </a:lnTo>
                    <a:lnTo>
                      <a:pt x="228" y="1735"/>
                    </a:lnTo>
                    <a:lnTo>
                      <a:pt x="2054" y="1690"/>
                    </a:lnTo>
                    <a:lnTo>
                      <a:pt x="1963" y="0"/>
                    </a:lnTo>
                    <a:close/>
                  </a:path>
                </a:pathLst>
              </a:custGeom>
              <a:solidFill>
                <a:srgbClr val="FF9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56"/>
              <p:cNvSpPr/>
              <p:nvPr/>
            </p:nvSpPr>
            <p:spPr>
              <a:xfrm flipH="1">
                <a:off x="6502655" y="4465236"/>
                <a:ext cx="397298" cy="191374"/>
              </a:xfrm>
              <a:custGeom>
                <a:avLst/>
                <a:gdLst/>
                <a:ahLst/>
                <a:cxnLst/>
                <a:rect l="l" t="t" r="r" b="b"/>
                <a:pathLst>
                  <a:path w="7100" h="3420" extrusionOk="0">
                    <a:moveTo>
                      <a:pt x="2437" y="0"/>
                    </a:moveTo>
                    <a:cubicBezTo>
                      <a:pt x="2111" y="0"/>
                      <a:pt x="1688" y="337"/>
                      <a:pt x="1254" y="337"/>
                    </a:cubicBezTo>
                    <a:cubicBezTo>
                      <a:pt x="1072" y="337"/>
                      <a:pt x="888" y="278"/>
                      <a:pt x="708" y="109"/>
                    </a:cubicBezTo>
                    <a:cubicBezTo>
                      <a:pt x="708" y="109"/>
                      <a:pt x="685" y="106"/>
                      <a:pt x="650" y="106"/>
                    </a:cubicBezTo>
                    <a:cubicBezTo>
                      <a:pt x="532" y="106"/>
                      <a:pt x="280" y="146"/>
                      <a:pt x="297" y="498"/>
                    </a:cubicBezTo>
                    <a:cubicBezTo>
                      <a:pt x="297" y="566"/>
                      <a:pt x="297" y="657"/>
                      <a:pt x="274" y="749"/>
                    </a:cubicBezTo>
                    <a:cubicBezTo>
                      <a:pt x="274" y="794"/>
                      <a:pt x="252" y="863"/>
                      <a:pt x="252" y="931"/>
                    </a:cubicBezTo>
                    <a:cubicBezTo>
                      <a:pt x="160" y="1525"/>
                      <a:pt x="0" y="2460"/>
                      <a:pt x="46" y="3031"/>
                    </a:cubicBezTo>
                    <a:cubicBezTo>
                      <a:pt x="69" y="3191"/>
                      <a:pt x="92" y="3328"/>
                      <a:pt x="160" y="3419"/>
                    </a:cubicBezTo>
                    <a:lnTo>
                      <a:pt x="7008" y="3282"/>
                    </a:lnTo>
                    <a:cubicBezTo>
                      <a:pt x="7008" y="3282"/>
                      <a:pt x="7099" y="3145"/>
                      <a:pt x="7053" y="2917"/>
                    </a:cubicBezTo>
                    <a:cubicBezTo>
                      <a:pt x="6985" y="2620"/>
                      <a:pt x="6688" y="2209"/>
                      <a:pt x="5684" y="1799"/>
                    </a:cubicBezTo>
                    <a:cubicBezTo>
                      <a:pt x="4885" y="1479"/>
                      <a:pt x="3949" y="1159"/>
                      <a:pt x="3401" y="680"/>
                    </a:cubicBezTo>
                    <a:cubicBezTo>
                      <a:pt x="2854" y="201"/>
                      <a:pt x="2648" y="64"/>
                      <a:pt x="2648" y="64"/>
                    </a:cubicBezTo>
                    <a:cubicBezTo>
                      <a:pt x="2584" y="19"/>
                      <a:pt x="2513" y="0"/>
                      <a:pt x="2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56"/>
              <p:cNvSpPr/>
              <p:nvPr/>
            </p:nvSpPr>
            <p:spPr>
              <a:xfrm flipH="1">
                <a:off x="6833475" y="4507093"/>
                <a:ext cx="52432" cy="148231"/>
              </a:xfrm>
              <a:custGeom>
                <a:avLst/>
                <a:gdLst/>
                <a:ahLst/>
                <a:cxnLst/>
                <a:rect l="l" t="t" r="r" b="b"/>
                <a:pathLst>
                  <a:path w="937" h="2649" extrusionOk="0">
                    <a:moveTo>
                      <a:pt x="23" y="1"/>
                    </a:moveTo>
                    <a:cubicBezTo>
                      <a:pt x="23" y="46"/>
                      <a:pt x="1" y="115"/>
                      <a:pt x="1" y="183"/>
                    </a:cubicBezTo>
                    <a:cubicBezTo>
                      <a:pt x="297" y="411"/>
                      <a:pt x="708" y="868"/>
                      <a:pt x="754" y="1553"/>
                    </a:cubicBezTo>
                    <a:cubicBezTo>
                      <a:pt x="777" y="2055"/>
                      <a:pt x="594" y="2420"/>
                      <a:pt x="389" y="2648"/>
                    </a:cubicBezTo>
                    <a:lnTo>
                      <a:pt x="594" y="2648"/>
                    </a:lnTo>
                    <a:cubicBezTo>
                      <a:pt x="777" y="2397"/>
                      <a:pt x="936" y="2032"/>
                      <a:pt x="914" y="1530"/>
                    </a:cubicBezTo>
                    <a:cubicBezTo>
                      <a:pt x="845" y="731"/>
                      <a:pt x="343" y="229"/>
                      <a:pt x="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56"/>
              <p:cNvSpPr/>
              <p:nvPr/>
            </p:nvSpPr>
            <p:spPr>
              <a:xfrm flipH="1">
                <a:off x="6685296" y="4507093"/>
                <a:ext cx="37100" cy="19193"/>
              </a:xfrm>
              <a:custGeom>
                <a:avLst/>
                <a:gdLst/>
                <a:ahLst/>
                <a:cxnLst/>
                <a:rect l="l" t="t" r="r" b="b"/>
                <a:pathLst>
                  <a:path w="663" h="343" extrusionOk="0">
                    <a:moveTo>
                      <a:pt x="502" y="1"/>
                    </a:moveTo>
                    <a:lnTo>
                      <a:pt x="91" y="115"/>
                    </a:lnTo>
                    <a:cubicBezTo>
                      <a:pt x="23" y="138"/>
                      <a:pt x="0" y="206"/>
                      <a:pt x="0" y="252"/>
                    </a:cubicBezTo>
                    <a:cubicBezTo>
                      <a:pt x="23" y="320"/>
                      <a:pt x="69" y="343"/>
                      <a:pt x="114" y="343"/>
                    </a:cubicBezTo>
                    <a:lnTo>
                      <a:pt x="137" y="343"/>
                    </a:lnTo>
                    <a:lnTo>
                      <a:pt x="571" y="229"/>
                    </a:lnTo>
                    <a:cubicBezTo>
                      <a:pt x="639" y="206"/>
                      <a:pt x="662" y="160"/>
                      <a:pt x="639" y="92"/>
                    </a:cubicBezTo>
                    <a:cubicBezTo>
                      <a:pt x="639" y="23"/>
                      <a:pt x="571"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56"/>
              <p:cNvSpPr/>
              <p:nvPr/>
            </p:nvSpPr>
            <p:spPr>
              <a:xfrm flipH="1">
                <a:off x="6709582" y="4487619"/>
                <a:ext cx="37100" cy="19529"/>
              </a:xfrm>
              <a:custGeom>
                <a:avLst/>
                <a:gdLst/>
                <a:ahLst/>
                <a:cxnLst/>
                <a:rect l="l" t="t" r="r" b="b"/>
                <a:pathLst>
                  <a:path w="663" h="349" extrusionOk="0">
                    <a:moveTo>
                      <a:pt x="539" y="0"/>
                    </a:moveTo>
                    <a:cubicBezTo>
                      <a:pt x="527" y="0"/>
                      <a:pt x="515" y="2"/>
                      <a:pt x="503" y="6"/>
                    </a:cubicBezTo>
                    <a:lnTo>
                      <a:pt x="92" y="120"/>
                    </a:lnTo>
                    <a:cubicBezTo>
                      <a:pt x="23" y="143"/>
                      <a:pt x="0" y="189"/>
                      <a:pt x="0" y="257"/>
                    </a:cubicBezTo>
                    <a:cubicBezTo>
                      <a:pt x="23" y="303"/>
                      <a:pt x="69" y="349"/>
                      <a:pt x="115" y="349"/>
                    </a:cubicBezTo>
                    <a:lnTo>
                      <a:pt x="137" y="349"/>
                    </a:lnTo>
                    <a:lnTo>
                      <a:pt x="571" y="234"/>
                    </a:lnTo>
                    <a:cubicBezTo>
                      <a:pt x="640" y="212"/>
                      <a:pt x="662" y="143"/>
                      <a:pt x="662" y="98"/>
                    </a:cubicBezTo>
                    <a:cubicBezTo>
                      <a:pt x="644" y="41"/>
                      <a:pt x="594"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56"/>
              <p:cNvSpPr/>
              <p:nvPr/>
            </p:nvSpPr>
            <p:spPr>
              <a:xfrm flipH="1">
                <a:off x="6661067" y="4520803"/>
                <a:ext cx="38331" cy="19585"/>
              </a:xfrm>
              <a:custGeom>
                <a:avLst/>
                <a:gdLst/>
                <a:ahLst/>
                <a:cxnLst/>
                <a:rect l="l" t="t" r="r" b="b"/>
                <a:pathLst>
                  <a:path w="685" h="350" extrusionOk="0">
                    <a:moveTo>
                      <a:pt x="561" y="1"/>
                    </a:moveTo>
                    <a:cubicBezTo>
                      <a:pt x="549" y="1"/>
                      <a:pt x="537" y="3"/>
                      <a:pt x="525" y="7"/>
                    </a:cubicBezTo>
                    <a:lnTo>
                      <a:pt x="114" y="121"/>
                    </a:lnTo>
                    <a:cubicBezTo>
                      <a:pt x="46" y="144"/>
                      <a:pt x="0" y="189"/>
                      <a:pt x="23" y="258"/>
                    </a:cubicBezTo>
                    <a:cubicBezTo>
                      <a:pt x="46" y="303"/>
                      <a:pt x="91" y="349"/>
                      <a:pt x="137" y="349"/>
                    </a:cubicBezTo>
                    <a:lnTo>
                      <a:pt x="160" y="349"/>
                    </a:lnTo>
                    <a:lnTo>
                      <a:pt x="593" y="235"/>
                    </a:lnTo>
                    <a:cubicBezTo>
                      <a:pt x="662" y="212"/>
                      <a:pt x="685" y="144"/>
                      <a:pt x="662" y="98"/>
                    </a:cubicBezTo>
                    <a:cubicBezTo>
                      <a:pt x="662" y="42"/>
                      <a:pt x="616" y="1"/>
                      <a:pt x="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56"/>
              <p:cNvSpPr/>
              <p:nvPr/>
            </p:nvSpPr>
            <p:spPr>
              <a:xfrm flipH="1">
                <a:off x="6636781" y="4533561"/>
                <a:ext cx="38387" cy="19585"/>
              </a:xfrm>
              <a:custGeom>
                <a:avLst/>
                <a:gdLst/>
                <a:ahLst/>
                <a:cxnLst/>
                <a:rect l="l" t="t" r="r" b="b"/>
                <a:pathLst>
                  <a:path w="686" h="350" extrusionOk="0">
                    <a:moveTo>
                      <a:pt x="562" y="1"/>
                    </a:moveTo>
                    <a:cubicBezTo>
                      <a:pt x="550" y="1"/>
                      <a:pt x="538" y="3"/>
                      <a:pt x="526" y="7"/>
                    </a:cubicBezTo>
                    <a:lnTo>
                      <a:pt x="115" y="121"/>
                    </a:lnTo>
                    <a:cubicBezTo>
                      <a:pt x="46" y="144"/>
                      <a:pt x="1" y="212"/>
                      <a:pt x="24" y="258"/>
                    </a:cubicBezTo>
                    <a:cubicBezTo>
                      <a:pt x="46" y="304"/>
                      <a:pt x="92" y="349"/>
                      <a:pt x="138" y="349"/>
                    </a:cubicBezTo>
                    <a:lnTo>
                      <a:pt x="160" y="349"/>
                    </a:lnTo>
                    <a:lnTo>
                      <a:pt x="594" y="235"/>
                    </a:lnTo>
                    <a:cubicBezTo>
                      <a:pt x="640" y="212"/>
                      <a:pt x="685" y="144"/>
                      <a:pt x="663" y="98"/>
                    </a:cubicBezTo>
                    <a:cubicBezTo>
                      <a:pt x="663" y="42"/>
                      <a:pt x="616"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56"/>
              <p:cNvSpPr/>
              <p:nvPr/>
            </p:nvSpPr>
            <p:spPr>
              <a:xfrm flipH="1">
                <a:off x="6609976" y="4546208"/>
                <a:ext cx="38331" cy="18410"/>
              </a:xfrm>
              <a:custGeom>
                <a:avLst/>
                <a:gdLst/>
                <a:ahLst/>
                <a:cxnLst/>
                <a:rect l="l" t="t" r="r" b="b"/>
                <a:pathLst>
                  <a:path w="685" h="329" extrusionOk="0">
                    <a:moveTo>
                      <a:pt x="572" y="1"/>
                    </a:moveTo>
                    <a:cubicBezTo>
                      <a:pt x="558" y="1"/>
                      <a:pt x="542" y="3"/>
                      <a:pt x="525" y="9"/>
                    </a:cubicBezTo>
                    <a:lnTo>
                      <a:pt x="91" y="100"/>
                    </a:lnTo>
                    <a:cubicBezTo>
                      <a:pt x="46" y="123"/>
                      <a:pt x="0" y="192"/>
                      <a:pt x="23" y="260"/>
                    </a:cubicBezTo>
                    <a:cubicBezTo>
                      <a:pt x="23" y="306"/>
                      <a:pt x="69" y="329"/>
                      <a:pt x="137" y="329"/>
                    </a:cubicBezTo>
                    <a:lnTo>
                      <a:pt x="160" y="329"/>
                    </a:lnTo>
                    <a:lnTo>
                      <a:pt x="571" y="215"/>
                    </a:lnTo>
                    <a:cubicBezTo>
                      <a:pt x="639" y="192"/>
                      <a:pt x="685" y="146"/>
                      <a:pt x="662" y="78"/>
                    </a:cubicBezTo>
                    <a:cubicBezTo>
                      <a:pt x="645" y="26"/>
                      <a:pt x="615" y="1"/>
                      <a:pt x="5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6"/>
              <p:cNvSpPr/>
              <p:nvPr/>
            </p:nvSpPr>
            <p:spPr>
              <a:xfrm flipH="1">
                <a:off x="6581885" y="4555609"/>
                <a:ext cx="38331" cy="19249"/>
              </a:xfrm>
              <a:custGeom>
                <a:avLst/>
                <a:gdLst/>
                <a:ahLst/>
                <a:cxnLst/>
                <a:rect l="l" t="t" r="r" b="b"/>
                <a:pathLst>
                  <a:path w="685" h="344" extrusionOk="0">
                    <a:moveTo>
                      <a:pt x="525" y="1"/>
                    </a:moveTo>
                    <a:lnTo>
                      <a:pt x="114" y="115"/>
                    </a:lnTo>
                    <a:cubicBezTo>
                      <a:pt x="46" y="138"/>
                      <a:pt x="0" y="206"/>
                      <a:pt x="23" y="252"/>
                    </a:cubicBezTo>
                    <a:cubicBezTo>
                      <a:pt x="46" y="320"/>
                      <a:pt x="91" y="343"/>
                      <a:pt x="137" y="343"/>
                    </a:cubicBezTo>
                    <a:lnTo>
                      <a:pt x="160" y="343"/>
                    </a:lnTo>
                    <a:lnTo>
                      <a:pt x="594" y="229"/>
                    </a:lnTo>
                    <a:cubicBezTo>
                      <a:pt x="639" y="206"/>
                      <a:pt x="685" y="161"/>
                      <a:pt x="662" y="92"/>
                    </a:cubicBezTo>
                    <a:cubicBezTo>
                      <a:pt x="662" y="24"/>
                      <a:pt x="594"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6"/>
              <p:cNvSpPr/>
              <p:nvPr/>
            </p:nvSpPr>
            <p:spPr>
              <a:xfrm flipH="1">
                <a:off x="6746641" y="3383112"/>
                <a:ext cx="850721" cy="1037171"/>
              </a:xfrm>
              <a:custGeom>
                <a:avLst/>
                <a:gdLst/>
                <a:ahLst/>
                <a:cxnLst/>
                <a:rect l="l" t="t" r="r" b="b"/>
                <a:pathLst>
                  <a:path w="15203" h="18535" extrusionOk="0">
                    <a:moveTo>
                      <a:pt x="1279" y="0"/>
                    </a:moveTo>
                    <a:cubicBezTo>
                      <a:pt x="1279" y="0"/>
                      <a:pt x="1" y="1940"/>
                      <a:pt x="1005" y="4337"/>
                    </a:cubicBezTo>
                    <a:cubicBezTo>
                      <a:pt x="2009" y="6734"/>
                      <a:pt x="5342" y="7601"/>
                      <a:pt x="11003" y="8925"/>
                    </a:cubicBezTo>
                    <a:cubicBezTo>
                      <a:pt x="11003" y="8925"/>
                      <a:pt x="10980" y="11002"/>
                      <a:pt x="11254" y="12394"/>
                    </a:cubicBezTo>
                    <a:cubicBezTo>
                      <a:pt x="11528" y="13810"/>
                      <a:pt x="12623" y="18534"/>
                      <a:pt x="12623" y="18534"/>
                    </a:cubicBezTo>
                    <a:lnTo>
                      <a:pt x="15202" y="18534"/>
                    </a:lnTo>
                    <a:cubicBezTo>
                      <a:pt x="15202" y="18534"/>
                      <a:pt x="15043" y="7829"/>
                      <a:pt x="14472" y="6232"/>
                    </a:cubicBezTo>
                    <a:cubicBezTo>
                      <a:pt x="13901" y="4611"/>
                      <a:pt x="6780" y="2374"/>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6"/>
              <p:cNvSpPr/>
              <p:nvPr/>
            </p:nvSpPr>
            <p:spPr>
              <a:xfrm flipH="1">
                <a:off x="7486173" y="3399732"/>
                <a:ext cx="9009" cy="14101"/>
              </a:xfrm>
              <a:custGeom>
                <a:avLst/>
                <a:gdLst/>
                <a:ahLst/>
                <a:cxnLst/>
                <a:rect l="l" t="t" r="r" b="b"/>
                <a:pathLst>
                  <a:path w="161" h="252" extrusionOk="0">
                    <a:moveTo>
                      <a:pt x="115" y="0"/>
                    </a:moveTo>
                    <a:cubicBezTo>
                      <a:pt x="92" y="0"/>
                      <a:pt x="47" y="23"/>
                      <a:pt x="47" y="46"/>
                    </a:cubicBezTo>
                    <a:cubicBezTo>
                      <a:pt x="47" y="46"/>
                      <a:pt x="24" y="91"/>
                      <a:pt x="24" y="183"/>
                    </a:cubicBezTo>
                    <a:cubicBezTo>
                      <a:pt x="1" y="206"/>
                      <a:pt x="24" y="251"/>
                      <a:pt x="47" y="251"/>
                    </a:cubicBezTo>
                    <a:lnTo>
                      <a:pt x="69" y="251"/>
                    </a:lnTo>
                    <a:cubicBezTo>
                      <a:pt x="92" y="251"/>
                      <a:pt x="115" y="228"/>
                      <a:pt x="115" y="206"/>
                    </a:cubicBezTo>
                    <a:cubicBezTo>
                      <a:pt x="138" y="114"/>
                      <a:pt x="161" y="69"/>
                      <a:pt x="161" y="69"/>
                    </a:cubicBezTo>
                    <a:cubicBezTo>
                      <a:pt x="161" y="46"/>
                      <a:pt x="161" y="23"/>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56"/>
              <p:cNvSpPr/>
              <p:nvPr/>
            </p:nvSpPr>
            <p:spPr>
              <a:xfrm flipH="1">
                <a:off x="6931859" y="3422675"/>
                <a:ext cx="573508" cy="397298"/>
              </a:xfrm>
              <a:custGeom>
                <a:avLst/>
                <a:gdLst/>
                <a:ahLst/>
                <a:cxnLst/>
                <a:rect l="l" t="t" r="r" b="b"/>
                <a:pathLst>
                  <a:path w="10249" h="7100" extrusionOk="0">
                    <a:moveTo>
                      <a:pt x="206" y="1"/>
                    </a:moveTo>
                    <a:cubicBezTo>
                      <a:pt x="183" y="1"/>
                      <a:pt x="137" y="1"/>
                      <a:pt x="137" y="47"/>
                    </a:cubicBezTo>
                    <a:cubicBezTo>
                      <a:pt x="114" y="138"/>
                      <a:pt x="114" y="229"/>
                      <a:pt x="92" y="320"/>
                    </a:cubicBezTo>
                    <a:cubicBezTo>
                      <a:pt x="92" y="343"/>
                      <a:pt x="114" y="366"/>
                      <a:pt x="137" y="389"/>
                    </a:cubicBezTo>
                    <a:cubicBezTo>
                      <a:pt x="183" y="389"/>
                      <a:pt x="206" y="366"/>
                      <a:pt x="206" y="343"/>
                    </a:cubicBezTo>
                    <a:cubicBezTo>
                      <a:pt x="229" y="252"/>
                      <a:pt x="229" y="161"/>
                      <a:pt x="251" y="69"/>
                    </a:cubicBezTo>
                    <a:cubicBezTo>
                      <a:pt x="251" y="24"/>
                      <a:pt x="229" y="1"/>
                      <a:pt x="206" y="1"/>
                    </a:cubicBezTo>
                    <a:close/>
                    <a:moveTo>
                      <a:pt x="92" y="540"/>
                    </a:moveTo>
                    <a:cubicBezTo>
                      <a:pt x="70" y="540"/>
                      <a:pt x="46" y="561"/>
                      <a:pt x="46" y="594"/>
                    </a:cubicBezTo>
                    <a:cubicBezTo>
                      <a:pt x="46" y="686"/>
                      <a:pt x="23" y="777"/>
                      <a:pt x="23" y="868"/>
                    </a:cubicBezTo>
                    <a:cubicBezTo>
                      <a:pt x="23" y="891"/>
                      <a:pt x="46" y="914"/>
                      <a:pt x="69" y="937"/>
                    </a:cubicBezTo>
                    <a:lnTo>
                      <a:pt x="92" y="937"/>
                    </a:lnTo>
                    <a:cubicBezTo>
                      <a:pt x="114" y="937"/>
                      <a:pt x="137" y="914"/>
                      <a:pt x="137" y="868"/>
                    </a:cubicBezTo>
                    <a:cubicBezTo>
                      <a:pt x="137" y="777"/>
                      <a:pt x="160" y="686"/>
                      <a:pt x="160" y="594"/>
                    </a:cubicBezTo>
                    <a:cubicBezTo>
                      <a:pt x="183" y="572"/>
                      <a:pt x="160" y="549"/>
                      <a:pt x="114" y="549"/>
                    </a:cubicBezTo>
                    <a:cubicBezTo>
                      <a:pt x="108" y="543"/>
                      <a:pt x="101" y="540"/>
                      <a:pt x="92" y="540"/>
                    </a:cubicBezTo>
                    <a:close/>
                    <a:moveTo>
                      <a:pt x="54" y="1090"/>
                    </a:moveTo>
                    <a:cubicBezTo>
                      <a:pt x="30" y="1090"/>
                      <a:pt x="0" y="1124"/>
                      <a:pt x="0" y="1142"/>
                    </a:cubicBezTo>
                    <a:cubicBezTo>
                      <a:pt x="0" y="1233"/>
                      <a:pt x="0" y="1325"/>
                      <a:pt x="0" y="1416"/>
                    </a:cubicBezTo>
                    <a:cubicBezTo>
                      <a:pt x="0" y="1439"/>
                      <a:pt x="23" y="1485"/>
                      <a:pt x="69" y="1485"/>
                    </a:cubicBezTo>
                    <a:cubicBezTo>
                      <a:pt x="92" y="1485"/>
                      <a:pt x="114" y="1439"/>
                      <a:pt x="114" y="1416"/>
                    </a:cubicBezTo>
                    <a:cubicBezTo>
                      <a:pt x="114" y="1325"/>
                      <a:pt x="114" y="1233"/>
                      <a:pt x="114" y="1142"/>
                    </a:cubicBezTo>
                    <a:cubicBezTo>
                      <a:pt x="114" y="1119"/>
                      <a:pt x="92" y="1097"/>
                      <a:pt x="69" y="1097"/>
                    </a:cubicBezTo>
                    <a:cubicBezTo>
                      <a:pt x="64" y="1092"/>
                      <a:pt x="59" y="1090"/>
                      <a:pt x="54" y="1090"/>
                    </a:cubicBezTo>
                    <a:close/>
                    <a:moveTo>
                      <a:pt x="69" y="1644"/>
                    </a:moveTo>
                    <a:cubicBezTo>
                      <a:pt x="23" y="1644"/>
                      <a:pt x="0" y="1667"/>
                      <a:pt x="0" y="1690"/>
                    </a:cubicBezTo>
                    <a:cubicBezTo>
                      <a:pt x="0" y="1781"/>
                      <a:pt x="23" y="1873"/>
                      <a:pt x="23" y="1964"/>
                    </a:cubicBezTo>
                    <a:cubicBezTo>
                      <a:pt x="23" y="2010"/>
                      <a:pt x="46" y="2032"/>
                      <a:pt x="92" y="2032"/>
                    </a:cubicBezTo>
                    <a:cubicBezTo>
                      <a:pt x="114" y="2032"/>
                      <a:pt x="137" y="1987"/>
                      <a:pt x="137" y="1964"/>
                    </a:cubicBezTo>
                    <a:cubicBezTo>
                      <a:pt x="137" y="1873"/>
                      <a:pt x="114" y="1781"/>
                      <a:pt x="114" y="1690"/>
                    </a:cubicBezTo>
                    <a:cubicBezTo>
                      <a:pt x="114" y="1667"/>
                      <a:pt x="92" y="1644"/>
                      <a:pt x="69" y="1644"/>
                    </a:cubicBezTo>
                    <a:close/>
                    <a:moveTo>
                      <a:pt x="133" y="2183"/>
                    </a:moveTo>
                    <a:cubicBezTo>
                      <a:pt x="127" y="2183"/>
                      <a:pt x="120" y="2186"/>
                      <a:pt x="114" y="2192"/>
                    </a:cubicBezTo>
                    <a:cubicBezTo>
                      <a:pt x="69" y="2192"/>
                      <a:pt x="46" y="2215"/>
                      <a:pt x="46" y="2238"/>
                    </a:cubicBezTo>
                    <a:cubicBezTo>
                      <a:pt x="69" y="2329"/>
                      <a:pt x="92" y="2443"/>
                      <a:pt x="114" y="2512"/>
                    </a:cubicBezTo>
                    <a:cubicBezTo>
                      <a:pt x="114" y="2557"/>
                      <a:pt x="137" y="2557"/>
                      <a:pt x="160" y="2557"/>
                    </a:cubicBezTo>
                    <a:lnTo>
                      <a:pt x="183" y="2557"/>
                    </a:lnTo>
                    <a:cubicBezTo>
                      <a:pt x="206" y="2557"/>
                      <a:pt x="229" y="2535"/>
                      <a:pt x="229" y="2489"/>
                    </a:cubicBezTo>
                    <a:cubicBezTo>
                      <a:pt x="206" y="2420"/>
                      <a:pt x="183" y="2329"/>
                      <a:pt x="183" y="2238"/>
                    </a:cubicBezTo>
                    <a:cubicBezTo>
                      <a:pt x="166" y="2204"/>
                      <a:pt x="149" y="2183"/>
                      <a:pt x="133" y="2183"/>
                    </a:cubicBezTo>
                    <a:close/>
                    <a:moveTo>
                      <a:pt x="206" y="2717"/>
                    </a:moveTo>
                    <a:cubicBezTo>
                      <a:pt x="183" y="2740"/>
                      <a:pt x="160" y="2763"/>
                      <a:pt x="183" y="2786"/>
                    </a:cubicBezTo>
                    <a:cubicBezTo>
                      <a:pt x="206" y="2877"/>
                      <a:pt x="229" y="2968"/>
                      <a:pt x="251" y="3060"/>
                    </a:cubicBezTo>
                    <a:cubicBezTo>
                      <a:pt x="274" y="3082"/>
                      <a:pt x="297" y="3105"/>
                      <a:pt x="320" y="3105"/>
                    </a:cubicBezTo>
                    <a:cubicBezTo>
                      <a:pt x="320" y="3105"/>
                      <a:pt x="320" y="3082"/>
                      <a:pt x="343" y="3082"/>
                    </a:cubicBezTo>
                    <a:cubicBezTo>
                      <a:pt x="365" y="3082"/>
                      <a:pt x="388" y="3037"/>
                      <a:pt x="365" y="3014"/>
                    </a:cubicBezTo>
                    <a:cubicBezTo>
                      <a:pt x="343" y="2923"/>
                      <a:pt x="320" y="2854"/>
                      <a:pt x="274" y="2763"/>
                    </a:cubicBezTo>
                    <a:cubicBezTo>
                      <a:pt x="274" y="2740"/>
                      <a:pt x="251" y="2717"/>
                      <a:pt x="206" y="2717"/>
                    </a:cubicBezTo>
                    <a:close/>
                    <a:moveTo>
                      <a:pt x="423" y="3233"/>
                    </a:moveTo>
                    <a:cubicBezTo>
                      <a:pt x="413" y="3233"/>
                      <a:pt x="402" y="3235"/>
                      <a:pt x="388" y="3242"/>
                    </a:cubicBezTo>
                    <a:cubicBezTo>
                      <a:pt x="365" y="3242"/>
                      <a:pt x="343" y="3288"/>
                      <a:pt x="365" y="3311"/>
                    </a:cubicBezTo>
                    <a:cubicBezTo>
                      <a:pt x="388" y="3379"/>
                      <a:pt x="434" y="3448"/>
                      <a:pt x="457" y="3493"/>
                    </a:cubicBezTo>
                    <a:cubicBezTo>
                      <a:pt x="480" y="3516"/>
                      <a:pt x="480" y="3539"/>
                      <a:pt x="502" y="3562"/>
                    </a:cubicBezTo>
                    <a:cubicBezTo>
                      <a:pt x="502" y="3585"/>
                      <a:pt x="525" y="3585"/>
                      <a:pt x="548" y="3585"/>
                    </a:cubicBezTo>
                    <a:lnTo>
                      <a:pt x="571" y="3585"/>
                    </a:lnTo>
                    <a:cubicBezTo>
                      <a:pt x="617" y="3562"/>
                      <a:pt x="617" y="3516"/>
                      <a:pt x="594" y="3493"/>
                    </a:cubicBezTo>
                    <a:cubicBezTo>
                      <a:pt x="594" y="3470"/>
                      <a:pt x="571" y="3470"/>
                      <a:pt x="571" y="3448"/>
                    </a:cubicBezTo>
                    <a:cubicBezTo>
                      <a:pt x="525" y="3379"/>
                      <a:pt x="502" y="3333"/>
                      <a:pt x="480" y="3265"/>
                    </a:cubicBezTo>
                    <a:cubicBezTo>
                      <a:pt x="463" y="3249"/>
                      <a:pt x="447" y="3233"/>
                      <a:pt x="423" y="3233"/>
                    </a:cubicBezTo>
                    <a:close/>
                    <a:moveTo>
                      <a:pt x="705" y="3689"/>
                    </a:moveTo>
                    <a:cubicBezTo>
                      <a:pt x="698" y="3689"/>
                      <a:pt x="692" y="3692"/>
                      <a:pt x="685" y="3699"/>
                    </a:cubicBezTo>
                    <a:cubicBezTo>
                      <a:pt x="662" y="3721"/>
                      <a:pt x="639" y="3767"/>
                      <a:pt x="662" y="3790"/>
                    </a:cubicBezTo>
                    <a:cubicBezTo>
                      <a:pt x="731" y="3858"/>
                      <a:pt x="799" y="3927"/>
                      <a:pt x="868" y="3995"/>
                    </a:cubicBezTo>
                    <a:lnTo>
                      <a:pt x="959" y="3995"/>
                    </a:lnTo>
                    <a:cubicBezTo>
                      <a:pt x="982" y="3950"/>
                      <a:pt x="959" y="3927"/>
                      <a:pt x="936" y="3904"/>
                    </a:cubicBezTo>
                    <a:cubicBezTo>
                      <a:pt x="868" y="3836"/>
                      <a:pt x="822" y="3767"/>
                      <a:pt x="753" y="3721"/>
                    </a:cubicBezTo>
                    <a:cubicBezTo>
                      <a:pt x="737" y="3705"/>
                      <a:pt x="721" y="3689"/>
                      <a:pt x="705" y="3689"/>
                    </a:cubicBezTo>
                    <a:close/>
                    <a:moveTo>
                      <a:pt x="1107" y="4070"/>
                    </a:moveTo>
                    <a:cubicBezTo>
                      <a:pt x="1096" y="4070"/>
                      <a:pt x="1084" y="4075"/>
                      <a:pt x="1073" y="4087"/>
                    </a:cubicBezTo>
                    <a:cubicBezTo>
                      <a:pt x="1050" y="4109"/>
                      <a:pt x="1050" y="4155"/>
                      <a:pt x="1073" y="4178"/>
                    </a:cubicBezTo>
                    <a:cubicBezTo>
                      <a:pt x="1142" y="4224"/>
                      <a:pt x="1233" y="4269"/>
                      <a:pt x="1301" y="4338"/>
                    </a:cubicBezTo>
                    <a:lnTo>
                      <a:pt x="1347" y="4338"/>
                    </a:lnTo>
                    <a:cubicBezTo>
                      <a:pt x="1347" y="4338"/>
                      <a:pt x="1370" y="4338"/>
                      <a:pt x="1393" y="4315"/>
                    </a:cubicBezTo>
                    <a:cubicBezTo>
                      <a:pt x="1393" y="4292"/>
                      <a:pt x="1393" y="4246"/>
                      <a:pt x="1370" y="4246"/>
                    </a:cubicBezTo>
                    <a:cubicBezTo>
                      <a:pt x="1301" y="4178"/>
                      <a:pt x="1210" y="4132"/>
                      <a:pt x="1142" y="4087"/>
                    </a:cubicBezTo>
                    <a:cubicBezTo>
                      <a:pt x="1130" y="4075"/>
                      <a:pt x="1119" y="4070"/>
                      <a:pt x="1107" y="4070"/>
                    </a:cubicBezTo>
                    <a:close/>
                    <a:moveTo>
                      <a:pt x="1573" y="4374"/>
                    </a:moveTo>
                    <a:cubicBezTo>
                      <a:pt x="1550" y="4374"/>
                      <a:pt x="1523" y="4390"/>
                      <a:pt x="1507" y="4406"/>
                    </a:cubicBezTo>
                    <a:cubicBezTo>
                      <a:pt x="1507" y="4429"/>
                      <a:pt x="1507" y="4475"/>
                      <a:pt x="1530" y="4498"/>
                    </a:cubicBezTo>
                    <a:cubicBezTo>
                      <a:pt x="1598" y="4543"/>
                      <a:pt x="1689" y="4589"/>
                      <a:pt x="1781" y="4634"/>
                    </a:cubicBezTo>
                    <a:lnTo>
                      <a:pt x="1803" y="4634"/>
                    </a:lnTo>
                    <a:cubicBezTo>
                      <a:pt x="1826" y="4634"/>
                      <a:pt x="1849" y="4634"/>
                      <a:pt x="1849" y="4612"/>
                    </a:cubicBezTo>
                    <a:cubicBezTo>
                      <a:pt x="1872" y="4589"/>
                      <a:pt x="1849" y="4543"/>
                      <a:pt x="1826" y="4520"/>
                    </a:cubicBezTo>
                    <a:cubicBezTo>
                      <a:pt x="1758" y="4475"/>
                      <a:pt x="1667" y="4429"/>
                      <a:pt x="1598" y="4383"/>
                    </a:cubicBezTo>
                    <a:cubicBezTo>
                      <a:pt x="1591" y="4377"/>
                      <a:pt x="1583" y="4374"/>
                      <a:pt x="1573" y="4374"/>
                    </a:cubicBezTo>
                    <a:close/>
                    <a:moveTo>
                      <a:pt x="2077" y="4657"/>
                    </a:moveTo>
                    <a:cubicBezTo>
                      <a:pt x="2032" y="4657"/>
                      <a:pt x="2009" y="4657"/>
                      <a:pt x="1986" y="4680"/>
                    </a:cubicBezTo>
                    <a:cubicBezTo>
                      <a:pt x="1963" y="4726"/>
                      <a:pt x="1986" y="4749"/>
                      <a:pt x="2009" y="4771"/>
                    </a:cubicBezTo>
                    <a:cubicBezTo>
                      <a:pt x="2100" y="4817"/>
                      <a:pt x="2169" y="4840"/>
                      <a:pt x="2260" y="4886"/>
                    </a:cubicBezTo>
                    <a:cubicBezTo>
                      <a:pt x="2260" y="4908"/>
                      <a:pt x="2283" y="4908"/>
                      <a:pt x="2283" y="4908"/>
                    </a:cubicBezTo>
                    <a:cubicBezTo>
                      <a:pt x="2306" y="4908"/>
                      <a:pt x="2328" y="4886"/>
                      <a:pt x="2328" y="4863"/>
                    </a:cubicBezTo>
                    <a:cubicBezTo>
                      <a:pt x="2351" y="4840"/>
                      <a:pt x="2328" y="4794"/>
                      <a:pt x="2306" y="4794"/>
                    </a:cubicBezTo>
                    <a:cubicBezTo>
                      <a:pt x="2237" y="4749"/>
                      <a:pt x="2146" y="4703"/>
                      <a:pt x="2077" y="4657"/>
                    </a:cubicBezTo>
                    <a:close/>
                    <a:moveTo>
                      <a:pt x="2532" y="4899"/>
                    </a:moveTo>
                    <a:cubicBezTo>
                      <a:pt x="2511" y="4899"/>
                      <a:pt x="2488" y="4915"/>
                      <a:pt x="2488" y="4931"/>
                    </a:cubicBezTo>
                    <a:cubicBezTo>
                      <a:pt x="2465" y="4977"/>
                      <a:pt x="2465" y="5000"/>
                      <a:pt x="2511" y="5022"/>
                    </a:cubicBezTo>
                    <a:cubicBezTo>
                      <a:pt x="2580" y="5045"/>
                      <a:pt x="2671" y="5091"/>
                      <a:pt x="2762" y="5137"/>
                    </a:cubicBezTo>
                    <a:lnTo>
                      <a:pt x="2785" y="5137"/>
                    </a:lnTo>
                    <a:cubicBezTo>
                      <a:pt x="2808" y="5137"/>
                      <a:pt x="2831" y="5114"/>
                      <a:pt x="2831" y="5091"/>
                    </a:cubicBezTo>
                    <a:cubicBezTo>
                      <a:pt x="2853" y="5068"/>
                      <a:pt x="2831" y="5045"/>
                      <a:pt x="2808" y="5022"/>
                    </a:cubicBezTo>
                    <a:cubicBezTo>
                      <a:pt x="2716" y="4977"/>
                      <a:pt x="2625" y="4954"/>
                      <a:pt x="2557" y="4908"/>
                    </a:cubicBezTo>
                    <a:cubicBezTo>
                      <a:pt x="2550" y="4902"/>
                      <a:pt x="2541" y="4899"/>
                      <a:pt x="2532" y="4899"/>
                    </a:cubicBezTo>
                    <a:close/>
                    <a:moveTo>
                      <a:pt x="3024" y="5127"/>
                    </a:moveTo>
                    <a:cubicBezTo>
                      <a:pt x="3000" y="5127"/>
                      <a:pt x="2984" y="5143"/>
                      <a:pt x="2968" y="5159"/>
                    </a:cubicBezTo>
                    <a:cubicBezTo>
                      <a:pt x="2968" y="5205"/>
                      <a:pt x="2968" y="5228"/>
                      <a:pt x="3013" y="5251"/>
                    </a:cubicBezTo>
                    <a:cubicBezTo>
                      <a:pt x="3082" y="5274"/>
                      <a:pt x="3173" y="5319"/>
                      <a:pt x="3264" y="5342"/>
                    </a:cubicBezTo>
                    <a:lnTo>
                      <a:pt x="3287" y="5342"/>
                    </a:lnTo>
                    <a:cubicBezTo>
                      <a:pt x="3310" y="5342"/>
                      <a:pt x="3333" y="5342"/>
                      <a:pt x="3333" y="5319"/>
                    </a:cubicBezTo>
                    <a:cubicBezTo>
                      <a:pt x="3356" y="5296"/>
                      <a:pt x="3333" y="5251"/>
                      <a:pt x="3310" y="5251"/>
                    </a:cubicBezTo>
                    <a:cubicBezTo>
                      <a:pt x="3219" y="5205"/>
                      <a:pt x="3127" y="5159"/>
                      <a:pt x="3059" y="5137"/>
                    </a:cubicBezTo>
                    <a:cubicBezTo>
                      <a:pt x="3045" y="5130"/>
                      <a:pt x="3034" y="5127"/>
                      <a:pt x="3024" y="5127"/>
                    </a:cubicBezTo>
                    <a:close/>
                    <a:moveTo>
                      <a:pt x="3561" y="5342"/>
                    </a:moveTo>
                    <a:cubicBezTo>
                      <a:pt x="3538" y="5342"/>
                      <a:pt x="3493" y="5342"/>
                      <a:pt x="3493" y="5365"/>
                    </a:cubicBezTo>
                    <a:cubicBezTo>
                      <a:pt x="3470" y="5411"/>
                      <a:pt x="3493" y="5433"/>
                      <a:pt x="3515" y="5456"/>
                    </a:cubicBezTo>
                    <a:cubicBezTo>
                      <a:pt x="3607" y="5479"/>
                      <a:pt x="3698" y="5525"/>
                      <a:pt x="3766" y="5547"/>
                    </a:cubicBezTo>
                    <a:lnTo>
                      <a:pt x="3789" y="5547"/>
                    </a:lnTo>
                    <a:cubicBezTo>
                      <a:pt x="3812" y="5547"/>
                      <a:pt x="3835" y="5547"/>
                      <a:pt x="3858" y="5525"/>
                    </a:cubicBezTo>
                    <a:cubicBezTo>
                      <a:pt x="3858" y="5479"/>
                      <a:pt x="3835" y="5456"/>
                      <a:pt x="3812" y="5433"/>
                    </a:cubicBezTo>
                    <a:cubicBezTo>
                      <a:pt x="3721" y="5411"/>
                      <a:pt x="3652" y="5365"/>
                      <a:pt x="3561" y="5342"/>
                    </a:cubicBezTo>
                    <a:close/>
                    <a:moveTo>
                      <a:pt x="4063" y="5525"/>
                    </a:moveTo>
                    <a:cubicBezTo>
                      <a:pt x="4040" y="5525"/>
                      <a:pt x="4018" y="5547"/>
                      <a:pt x="3995" y="5570"/>
                    </a:cubicBezTo>
                    <a:cubicBezTo>
                      <a:pt x="3995" y="5593"/>
                      <a:pt x="3995" y="5639"/>
                      <a:pt x="4040" y="5639"/>
                    </a:cubicBezTo>
                    <a:cubicBezTo>
                      <a:pt x="4109" y="5684"/>
                      <a:pt x="4200" y="5707"/>
                      <a:pt x="4291" y="5730"/>
                    </a:cubicBezTo>
                    <a:lnTo>
                      <a:pt x="4314" y="5730"/>
                    </a:lnTo>
                    <a:cubicBezTo>
                      <a:pt x="4337" y="5730"/>
                      <a:pt x="4360" y="5730"/>
                      <a:pt x="4360" y="5707"/>
                    </a:cubicBezTo>
                    <a:cubicBezTo>
                      <a:pt x="4383" y="5662"/>
                      <a:pt x="4360" y="5639"/>
                      <a:pt x="4337" y="5616"/>
                    </a:cubicBezTo>
                    <a:cubicBezTo>
                      <a:pt x="4246" y="5593"/>
                      <a:pt x="4154" y="5570"/>
                      <a:pt x="4063" y="5525"/>
                    </a:cubicBezTo>
                    <a:close/>
                    <a:moveTo>
                      <a:pt x="4588" y="5707"/>
                    </a:moveTo>
                    <a:cubicBezTo>
                      <a:pt x="4565" y="5707"/>
                      <a:pt x="4520" y="5730"/>
                      <a:pt x="4520" y="5753"/>
                    </a:cubicBezTo>
                    <a:cubicBezTo>
                      <a:pt x="4497" y="5776"/>
                      <a:pt x="4520" y="5821"/>
                      <a:pt x="4542" y="5821"/>
                    </a:cubicBezTo>
                    <a:cubicBezTo>
                      <a:pt x="4634" y="5844"/>
                      <a:pt x="4725" y="5890"/>
                      <a:pt x="4816" y="5913"/>
                    </a:cubicBezTo>
                    <a:lnTo>
                      <a:pt x="4839" y="5913"/>
                    </a:lnTo>
                    <a:cubicBezTo>
                      <a:pt x="4862" y="5913"/>
                      <a:pt x="4885" y="5890"/>
                      <a:pt x="4885" y="5867"/>
                    </a:cubicBezTo>
                    <a:cubicBezTo>
                      <a:pt x="4908" y="5844"/>
                      <a:pt x="4885" y="5821"/>
                      <a:pt x="4839" y="5799"/>
                    </a:cubicBezTo>
                    <a:cubicBezTo>
                      <a:pt x="4771" y="5776"/>
                      <a:pt x="4679" y="5753"/>
                      <a:pt x="4588" y="5707"/>
                    </a:cubicBezTo>
                    <a:close/>
                    <a:moveTo>
                      <a:pt x="5089" y="5880"/>
                    </a:moveTo>
                    <a:cubicBezTo>
                      <a:pt x="5067" y="5880"/>
                      <a:pt x="5045" y="5897"/>
                      <a:pt x="5045" y="5913"/>
                    </a:cubicBezTo>
                    <a:cubicBezTo>
                      <a:pt x="5022" y="5958"/>
                      <a:pt x="5045" y="5981"/>
                      <a:pt x="5067" y="6004"/>
                    </a:cubicBezTo>
                    <a:cubicBezTo>
                      <a:pt x="5159" y="6027"/>
                      <a:pt x="5250" y="6050"/>
                      <a:pt x="5341" y="6072"/>
                    </a:cubicBezTo>
                    <a:lnTo>
                      <a:pt x="5364" y="6072"/>
                    </a:lnTo>
                    <a:cubicBezTo>
                      <a:pt x="5387" y="6072"/>
                      <a:pt x="5410" y="6050"/>
                      <a:pt x="5410" y="6027"/>
                    </a:cubicBezTo>
                    <a:cubicBezTo>
                      <a:pt x="5433" y="6004"/>
                      <a:pt x="5410" y="5981"/>
                      <a:pt x="5364" y="5958"/>
                    </a:cubicBezTo>
                    <a:cubicBezTo>
                      <a:pt x="5296" y="5936"/>
                      <a:pt x="5204" y="5913"/>
                      <a:pt x="5113" y="5890"/>
                    </a:cubicBezTo>
                    <a:cubicBezTo>
                      <a:pt x="5106" y="5883"/>
                      <a:pt x="5098" y="5880"/>
                      <a:pt x="5089" y="5880"/>
                    </a:cubicBezTo>
                    <a:close/>
                    <a:moveTo>
                      <a:pt x="5614" y="6040"/>
                    </a:moveTo>
                    <a:cubicBezTo>
                      <a:pt x="5592" y="6040"/>
                      <a:pt x="5570" y="6056"/>
                      <a:pt x="5570" y="6072"/>
                    </a:cubicBezTo>
                    <a:cubicBezTo>
                      <a:pt x="5547" y="6118"/>
                      <a:pt x="5570" y="6141"/>
                      <a:pt x="5615" y="6141"/>
                    </a:cubicBezTo>
                    <a:cubicBezTo>
                      <a:pt x="5684" y="6187"/>
                      <a:pt x="5775" y="6209"/>
                      <a:pt x="5866" y="6232"/>
                    </a:cubicBezTo>
                    <a:lnTo>
                      <a:pt x="5889" y="6232"/>
                    </a:lnTo>
                    <a:cubicBezTo>
                      <a:pt x="5912" y="6232"/>
                      <a:pt x="5935" y="6209"/>
                      <a:pt x="5935" y="6187"/>
                    </a:cubicBezTo>
                    <a:cubicBezTo>
                      <a:pt x="5958" y="6164"/>
                      <a:pt x="5935" y="6118"/>
                      <a:pt x="5912" y="6118"/>
                    </a:cubicBezTo>
                    <a:cubicBezTo>
                      <a:pt x="5821" y="6095"/>
                      <a:pt x="5729" y="6072"/>
                      <a:pt x="5638" y="6050"/>
                    </a:cubicBezTo>
                    <a:cubicBezTo>
                      <a:pt x="5631" y="6043"/>
                      <a:pt x="5623" y="6040"/>
                      <a:pt x="5614" y="6040"/>
                    </a:cubicBezTo>
                    <a:close/>
                    <a:moveTo>
                      <a:pt x="6163" y="6187"/>
                    </a:moveTo>
                    <a:cubicBezTo>
                      <a:pt x="6140" y="6187"/>
                      <a:pt x="6095" y="6187"/>
                      <a:pt x="6095" y="6232"/>
                    </a:cubicBezTo>
                    <a:cubicBezTo>
                      <a:pt x="6095" y="6255"/>
                      <a:pt x="6095" y="6301"/>
                      <a:pt x="6140" y="6301"/>
                    </a:cubicBezTo>
                    <a:cubicBezTo>
                      <a:pt x="6232" y="6324"/>
                      <a:pt x="6323" y="6346"/>
                      <a:pt x="6391" y="6369"/>
                    </a:cubicBezTo>
                    <a:lnTo>
                      <a:pt x="6414" y="6369"/>
                    </a:lnTo>
                    <a:cubicBezTo>
                      <a:pt x="6437" y="6369"/>
                      <a:pt x="6460" y="6346"/>
                      <a:pt x="6483" y="6324"/>
                    </a:cubicBezTo>
                    <a:cubicBezTo>
                      <a:pt x="6483" y="6301"/>
                      <a:pt x="6460" y="6255"/>
                      <a:pt x="6437" y="6255"/>
                    </a:cubicBezTo>
                    <a:cubicBezTo>
                      <a:pt x="6346" y="6232"/>
                      <a:pt x="6254" y="6209"/>
                      <a:pt x="6163" y="6187"/>
                    </a:cubicBezTo>
                    <a:close/>
                    <a:moveTo>
                      <a:pt x="6688" y="6324"/>
                    </a:moveTo>
                    <a:cubicBezTo>
                      <a:pt x="6665" y="6324"/>
                      <a:pt x="6642" y="6346"/>
                      <a:pt x="6620" y="6369"/>
                    </a:cubicBezTo>
                    <a:cubicBezTo>
                      <a:pt x="6620" y="6392"/>
                      <a:pt x="6642" y="6438"/>
                      <a:pt x="6665" y="6438"/>
                    </a:cubicBezTo>
                    <a:cubicBezTo>
                      <a:pt x="6757" y="6460"/>
                      <a:pt x="6848" y="6483"/>
                      <a:pt x="6939" y="6506"/>
                    </a:cubicBezTo>
                    <a:cubicBezTo>
                      <a:pt x="6985" y="6506"/>
                      <a:pt x="7008" y="6483"/>
                      <a:pt x="7008" y="6460"/>
                    </a:cubicBezTo>
                    <a:cubicBezTo>
                      <a:pt x="7008" y="6438"/>
                      <a:pt x="6985" y="6392"/>
                      <a:pt x="6962" y="6392"/>
                    </a:cubicBezTo>
                    <a:cubicBezTo>
                      <a:pt x="6871" y="6369"/>
                      <a:pt x="6779" y="6346"/>
                      <a:pt x="6688" y="6324"/>
                    </a:cubicBezTo>
                    <a:close/>
                    <a:moveTo>
                      <a:pt x="7202" y="6451"/>
                    </a:moveTo>
                    <a:cubicBezTo>
                      <a:pt x="7179" y="6451"/>
                      <a:pt x="7167" y="6467"/>
                      <a:pt x="7167" y="6483"/>
                    </a:cubicBezTo>
                    <a:cubicBezTo>
                      <a:pt x="7145" y="6529"/>
                      <a:pt x="7167" y="6552"/>
                      <a:pt x="7213" y="6575"/>
                    </a:cubicBezTo>
                    <a:cubicBezTo>
                      <a:pt x="7282" y="6575"/>
                      <a:pt x="7373" y="6597"/>
                      <a:pt x="7464" y="6620"/>
                    </a:cubicBezTo>
                    <a:lnTo>
                      <a:pt x="7487" y="6620"/>
                    </a:lnTo>
                    <a:cubicBezTo>
                      <a:pt x="7510" y="6620"/>
                      <a:pt x="7533" y="6597"/>
                      <a:pt x="7533" y="6575"/>
                    </a:cubicBezTo>
                    <a:cubicBezTo>
                      <a:pt x="7555" y="6552"/>
                      <a:pt x="7533" y="6529"/>
                      <a:pt x="7487" y="6506"/>
                    </a:cubicBezTo>
                    <a:cubicBezTo>
                      <a:pt x="7396" y="6483"/>
                      <a:pt x="7327" y="6460"/>
                      <a:pt x="7236" y="6460"/>
                    </a:cubicBezTo>
                    <a:cubicBezTo>
                      <a:pt x="7223" y="6454"/>
                      <a:pt x="7211" y="6451"/>
                      <a:pt x="7202" y="6451"/>
                    </a:cubicBezTo>
                    <a:close/>
                    <a:moveTo>
                      <a:pt x="7739" y="6566"/>
                    </a:moveTo>
                    <a:cubicBezTo>
                      <a:pt x="7717" y="6566"/>
                      <a:pt x="7692" y="6587"/>
                      <a:pt x="7692" y="6620"/>
                    </a:cubicBezTo>
                    <a:cubicBezTo>
                      <a:pt x="7692" y="6643"/>
                      <a:pt x="7715" y="6666"/>
                      <a:pt x="7738" y="6689"/>
                    </a:cubicBezTo>
                    <a:cubicBezTo>
                      <a:pt x="7829" y="6712"/>
                      <a:pt x="7921" y="6712"/>
                      <a:pt x="8012" y="6734"/>
                    </a:cubicBezTo>
                    <a:cubicBezTo>
                      <a:pt x="8058" y="6734"/>
                      <a:pt x="8080" y="6712"/>
                      <a:pt x="8080" y="6689"/>
                    </a:cubicBezTo>
                    <a:cubicBezTo>
                      <a:pt x="8080" y="6666"/>
                      <a:pt x="8058" y="6620"/>
                      <a:pt x="8035" y="6620"/>
                    </a:cubicBezTo>
                    <a:cubicBezTo>
                      <a:pt x="7943" y="6597"/>
                      <a:pt x="7852" y="6597"/>
                      <a:pt x="7761" y="6575"/>
                    </a:cubicBezTo>
                    <a:cubicBezTo>
                      <a:pt x="7755" y="6568"/>
                      <a:pt x="7747" y="6566"/>
                      <a:pt x="7739" y="6566"/>
                    </a:cubicBezTo>
                    <a:close/>
                    <a:moveTo>
                      <a:pt x="8277" y="6680"/>
                    </a:moveTo>
                    <a:cubicBezTo>
                      <a:pt x="8252" y="6680"/>
                      <a:pt x="8240" y="6701"/>
                      <a:pt x="8240" y="6734"/>
                    </a:cubicBezTo>
                    <a:cubicBezTo>
                      <a:pt x="8217" y="6757"/>
                      <a:pt x="8240" y="6780"/>
                      <a:pt x="8286" y="6803"/>
                    </a:cubicBezTo>
                    <a:cubicBezTo>
                      <a:pt x="8377" y="6803"/>
                      <a:pt x="8468" y="6826"/>
                      <a:pt x="8560" y="6849"/>
                    </a:cubicBezTo>
                    <a:cubicBezTo>
                      <a:pt x="8583" y="6849"/>
                      <a:pt x="8605" y="6826"/>
                      <a:pt x="8628" y="6803"/>
                    </a:cubicBezTo>
                    <a:cubicBezTo>
                      <a:pt x="8628" y="6757"/>
                      <a:pt x="8605" y="6734"/>
                      <a:pt x="8583" y="6734"/>
                    </a:cubicBezTo>
                    <a:cubicBezTo>
                      <a:pt x="8491" y="6712"/>
                      <a:pt x="8400" y="6689"/>
                      <a:pt x="8309" y="6689"/>
                    </a:cubicBezTo>
                    <a:cubicBezTo>
                      <a:pt x="8296" y="6683"/>
                      <a:pt x="8286" y="6680"/>
                      <a:pt x="8277" y="6680"/>
                    </a:cubicBezTo>
                    <a:close/>
                    <a:moveTo>
                      <a:pt x="8834" y="6780"/>
                    </a:moveTo>
                    <a:cubicBezTo>
                      <a:pt x="8811" y="6780"/>
                      <a:pt x="8788" y="6803"/>
                      <a:pt x="8765" y="6826"/>
                    </a:cubicBezTo>
                    <a:cubicBezTo>
                      <a:pt x="8765" y="6849"/>
                      <a:pt x="8788" y="6894"/>
                      <a:pt x="8811" y="6894"/>
                    </a:cubicBezTo>
                    <a:cubicBezTo>
                      <a:pt x="8902" y="6917"/>
                      <a:pt x="8993" y="6917"/>
                      <a:pt x="9085" y="6940"/>
                    </a:cubicBezTo>
                    <a:lnTo>
                      <a:pt x="9108" y="6940"/>
                    </a:lnTo>
                    <a:cubicBezTo>
                      <a:pt x="9130" y="6940"/>
                      <a:pt x="9153" y="6917"/>
                      <a:pt x="9153" y="6894"/>
                    </a:cubicBezTo>
                    <a:cubicBezTo>
                      <a:pt x="9176" y="6849"/>
                      <a:pt x="9153" y="6826"/>
                      <a:pt x="9108" y="6826"/>
                    </a:cubicBezTo>
                    <a:cubicBezTo>
                      <a:pt x="9016" y="6803"/>
                      <a:pt x="8925" y="6803"/>
                      <a:pt x="8834" y="6780"/>
                    </a:cubicBezTo>
                    <a:close/>
                    <a:moveTo>
                      <a:pt x="9381" y="6871"/>
                    </a:moveTo>
                    <a:cubicBezTo>
                      <a:pt x="9359" y="6871"/>
                      <a:pt x="9313" y="6871"/>
                      <a:pt x="9313" y="6917"/>
                    </a:cubicBezTo>
                    <a:cubicBezTo>
                      <a:pt x="9313" y="6940"/>
                      <a:pt x="9336" y="6985"/>
                      <a:pt x="9359" y="6985"/>
                    </a:cubicBezTo>
                    <a:cubicBezTo>
                      <a:pt x="9450" y="6985"/>
                      <a:pt x="9541" y="7008"/>
                      <a:pt x="9633" y="7031"/>
                    </a:cubicBezTo>
                    <a:lnTo>
                      <a:pt x="9655" y="7031"/>
                    </a:lnTo>
                    <a:cubicBezTo>
                      <a:pt x="9678" y="7031"/>
                      <a:pt x="9701" y="7008"/>
                      <a:pt x="9701" y="6963"/>
                    </a:cubicBezTo>
                    <a:cubicBezTo>
                      <a:pt x="9701" y="6940"/>
                      <a:pt x="9678" y="6917"/>
                      <a:pt x="9655" y="6894"/>
                    </a:cubicBezTo>
                    <a:cubicBezTo>
                      <a:pt x="9564" y="6894"/>
                      <a:pt x="9473" y="6871"/>
                      <a:pt x="9381" y="6871"/>
                    </a:cubicBezTo>
                    <a:close/>
                    <a:moveTo>
                      <a:pt x="9929" y="6940"/>
                    </a:moveTo>
                    <a:cubicBezTo>
                      <a:pt x="9884" y="6940"/>
                      <a:pt x="9861" y="6963"/>
                      <a:pt x="9861" y="6985"/>
                    </a:cubicBezTo>
                    <a:cubicBezTo>
                      <a:pt x="9861" y="7031"/>
                      <a:pt x="9884" y="7054"/>
                      <a:pt x="9906" y="7054"/>
                    </a:cubicBezTo>
                    <a:cubicBezTo>
                      <a:pt x="9998" y="7077"/>
                      <a:pt x="10089" y="7077"/>
                      <a:pt x="10180" y="7100"/>
                    </a:cubicBezTo>
                    <a:cubicBezTo>
                      <a:pt x="10226" y="7100"/>
                      <a:pt x="10249" y="7077"/>
                      <a:pt x="10249" y="7031"/>
                    </a:cubicBezTo>
                    <a:cubicBezTo>
                      <a:pt x="10249" y="7008"/>
                      <a:pt x="10226" y="6985"/>
                      <a:pt x="10203" y="6985"/>
                    </a:cubicBezTo>
                    <a:cubicBezTo>
                      <a:pt x="10112" y="6963"/>
                      <a:pt x="10021" y="6963"/>
                      <a:pt x="9929" y="69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6"/>
              <p:cNvSpPr/>
              <p:nvPr/>
            </p:nvSpPr>
            <p:spPr>
              <a:xfrm flipH="1">
                <a:off x="6908850" y="3814831"/>
                <a:ext cx="15388" cy="15388"/>
              </a:xfrm>
              <a:custGeom>
                <a:avLst/>
                <a:gdLst/>
                <a:ahLst/>
                <a:cxnLst/>
                <a:rect l="l" t="t" r="r" b="b"/>
                <a:pathLst>
                  <a:path w="275" h="275" extrusionOk="0">
                    <a:moveTo>
                      <a:pt x="69" y="0"/>
                    </a:moveTo>
                    <a:cubicBezTo>
                      <a:pt x="46" y="0"/>
                      <a:pt x="24" y="23"/>
                      <a:pt x="24" y="46"/>
                    </a:cubicBezTo>
                    <a:cubicBezTo>
                      <a:pt x="1" y="92"/>
                      <a:pt x="24" y="114"/>
                      <a:pt x="69" y="114"/>
                    </a:cubicBezTo>
                    <a:lnTo>
                      <a:pt x="161" y="114"/>
                    </a:lnTo>
                    <a:cubicBezTo>
                      <a:pt x="161" y="137"/>
                      <a:pt x="161" y="183"/>
                      <a:pt x="138" y="206"/>
                    </a:cubicBezTo>
                    <a:cubicBezTo>
                      <a:pt x="138" y="251"/>
                      <a:pt x="183" y="274"/>
                      <a:pt x="206" y="274"/>
                    </a:cubicBezTo>
                    <a:cubicBezTo>
                      <a:pt x="229" y="274"/>
                      <a:pt x="252" y="251"/>
                      <a:pt x="275" y="206"/>
                    </a:cubicBezTo>
                    <a:cubicBezTo>
                      <a:pt x="275" y="114"/>
                      <a:pt x="275" y="69"/>
                      <a:pt x="275" y="69"/>
                    </a:cubicBezTo>
                    <a:cubicBezTo>
                      <a:pt x="275" y="46"/>
                      <a:pt x="252" y="23"/>
                      <a:pt x="206" y="23"/>
                    </a:cubicBezTo>
                    <a:cubicBezTo>
                      <a:pt x="161" y="0"/>
                      <a:pt x="115"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6"/>
              <p:cNvSpPr/>
              <p:nvPr/>
            </p:nvSpPr>
            <p:spPr>
              <a:xfrm flipH="1">
                <a:off x="6861566" y="3839061"/>
                <a:ext cx="55006" cy="509716"/>
              </a:xfrm>
              <a:custGeom>
                <a:avLst/>
                <a:gdLst/>
                <a:ahLst/>
                <a:cxnLst/>
                <a:rect l="l" t="t" r="r" b="b"/>
                <a:pathLst>
                  <a:path w="983" h="9109" extrusionOk="0">
                    <a:moveTo>
                      <a:pt x="69" y="1"/>
                    </a:moveTo>
                    <a:cubicBezTo>
                      <a:pt x="24" y="1"/>
                      <a:pt x="1" y="24"/>
                      <a:pt x="1" y="47"/>
                    </a:cubicBezTo>
                    <a:cubicBezTo>
                      <a:pt x="1" y="138"/>
                      <a:pt x="1" y="229"/>
                      <a:pt x="1" y="321"/>
                    </a:cubicBezTo>
                    <a:cubicBezTo>
                      <a:pt x="1" y="366"/>
                      <a:pt x="24" y="389"/>
                      <a:pt x="69" y="389"/>
                    </a:cubicBezTo>
                    <a:cubicBezTo>
                      <a:pt x="92" y="389"/>
                      <a:pt x="115" y="366"/>
                      <a:pt x="115" y="321"/>
                    </a:cubicBezTo>
                    <a:cubicBezTo>
                      <a:pt x="115" y="229"/>
                      <a:pt x="115" y="138"/>
                      <a:pt x="115" y="47"/>
                    </a:cubicBezTo>
                    <a:cubicBezTo>
                      <a:pt x="115" y="24"/>
                      <a:pt x="92" y="1"/>
                      <a:pt x="69" y="1"/>
                    </a:cubicBezTo>
                    <a:close/>
                    <a:moveTo>
                      <a:pt x="69" y="549"/>
                    </a:moveTo>
                    <a:cubicBezTo>
                      <a:pt x="24" y="549"/>
                      <a:pt x="1" y="572"/>
                      <a:pt x="1" y="594"/>
                    </a:cubicBezTo>
                    <a:cubicBezTo>
                      <a:pt x="1" y="686"/>
                      <a:pt x="1" y="777"/>
                      <a:pt x="1" y="868"/>
                    </a:cubicBezTo>
                    <a:cubicBezTo>
                      <a:pt x="1" y="914"/>
                      <a:pt x="24" y="937"/>
                      <a:pt x="69" y="937"/>
                    </a:cubicBezTo>
                    <a:cubicBezTo>
                      <a:pt x="92" y="937"/>
                      <a:pt x="115" y="914"/>
                      <a:pt x="115" y="868"/>
                    </a:cubicBezTo>
                    <a:cubicBezTo>
                      <a:pt x="115" y="777"/>
                      <a:pt x="115" y="686"/>
                      <a:pt x="115" y="594"/>
                    </a:cubicBezTo>
                    <a:cubicBezTo>
                      <a:pt x="115" y="572"/>
                      <a:pt x="92" y="549"/>
                      <a:pt x="69" y="549"/>
                    </a:cubicBezTo>
                    <a:close/>
                    <a:moveTo>
                      <a:pt x="69" y="1097"/>
                    </a:moveTo>
                    <a:cubicBezTo>
                      <a:pt x="46" y="1097"/>
                      <a:pt x="1" y="1119"/>
                      <a:pt x="1" y="1142"/>
                    </a:cubicBezTo>
                    <a:cubicBezTo>
                      <a:pt x="24" y="1234"/>
                      <a:pt x="24" y="1325"/>
                      <a:pt x="24" y="1416"/>
                    </a:cubicBezTo>
                    <a:cubicBezTo>
                      <a:pt x="24" y="1462"/>
                      <a:pt x="46" y="1485"/>
                      <a:pt x="69" y="1485"/>
                    </a:cubicBezTo>
                    <a:cubicBezTo>
                      <a:pt x="115" y="1485"/>
                      <a:pt x="138" y="1462"/>
                      <a:pt x="138" y="1416"/>
                    </a:cubicBezTo>
                    <a:cubicBezTo>
                      <a:pt x="138" y="1325"/>
                      <a:pt x="138" y="1234"/>
                      <a:pt x="138" y="1142"/>
                    </a:cubicBezTo>
                    <a:cubicBezTo>
                      <a:pt x="115" y="1119"/>
                      <a:pt x="92" y="1097"/>
                      <a:pt x="69" y="1097"/>
                    </a:cubicBezTo>
                    <a:close/>
                    <a:moveTo>
                      <a:pt x="92" y="1644"/>
                    </a:moveTo>
                    <a:cubicBezTo>
                      <a:pt x="46" y="1644"/>
                      <a:pt x="24" y="1667"/>
                      <a:pt x="24" y="1713"/>
                    </a:cubicBezTo>
                    <a:cubicBezTo>
                      <a:pt x="24" y="1781"/>
                      <a:pt x="46" y="1873"/>
                      <a:pt x="46" y="1987"/>
                    </a:cubicBezTo>
                    <a:cubicBezTo>
                      <a:pt x="46" y="2010"/>
                      <a:pt x="69" y="2032"/>
                      <a:pt x="92" y="2032"/>
                    </a:cubicBezTo>
                    <a:cubicBezTo>
                      <a:pt x="138" y="2032"/>
                      <a:pt x="161" y="2010"/>
                      <a:pt x="161" y="1964"/>
                    </a:cubicBezTo>
                    <a:cubicBezTo>
                      <a:pt x="161" y="1873"/>
                      <a:pt x="138" y="1781"/>
                      <a:pt x="138" y="1690"/>
                    </a:cubicBezTo>
                    <a:cubicBezTo>
                      <a:pt x="138" y="1667"/>
                      <a:pt x="115" y="1644"/>
                      <a:pt x="92" y="1644"/>
                    </a:cubicBezTo>
                    <a:close/>
                    <a:moveTo>
                      <a:pt x="115" y="2192"/>
                    </a:moveTo>
                    <a:cubicBezTo>
                      <a:pt x="69" y="2192"/>
                      <a:pt x="46" y="2215"/>
                      <a:pt x="46" y="2261"/>
                    </a:cubicBezTo>
                    <a:cubicBezTo>
                      <a:pt x="46" y="2352"/>
                      <a:pt x="69" y="2443"/>
                      <a:pt x="69" y="2535"/>
                    </a:cubicBezTo>
                    <a:cubicBezTo>
                      <a:pt x="69" y="2557"/>
                      <a:pt x="92" y="2580"/>
                      <a:pt x="115" y="2580"/>
                    </a:cubicBezTo>
                    <a:lnTo>
                      <a:pt x="138" y="2580"/>
                    </a:lnTo>
                    <a:cubicBezTo>
                      <a:pt x="161" y="2580"/>
                      <a:pt x="183" y="2557"/>
                      <a:pt x="183" y="2512"/>
                    </a:cubicBezTo>
                    <a:cubicBezTo>
                      <a:pt x="183" y="2420"/>
                      <a:pt x="183" y="2329"/>
                      <a:pt x="161" y="2238"/>
                    </a:cubicBezTo>
                    <a:cubicBezTo>
                      <a:pt x="161" y="2215"/>
                      <a:pt x="138" y="2192"/>
                      <a:pt x="115" y="2192"/>
                    </a:cubicBezTo>
                    <a:close/>
                    <a:moveTo>
                      <a:pt x="138" y="2740"/>
                    </a:moveTo>
                    <a:cubicBezTo>
                      <a:pt x="115" y="2740"/>
                      <a:pt x="92" y="2763"/>
                      <a:pt x="92" y="2808"/>
                    </a:cubicBezTo>
                    <a:cubicBezTo>
                      <a:pt x="92" y="2900"/>
                      <a:pt x="92" y="2991"/>
                      <a:pt x="92" y="3082"/>
                    </a:cubicBezTo>
                    <a:cubicBezTo>
                      <a:pt x="115" y="3105"/>
                      <a:pt x="138" y="3128"/>
                      <a:pt x="161" y="3128"/>
                    </a:cubicBezTo>
                    <a:cubicBezTo>
                      <a:pt x="206" y="3128"/>
                      <a:pt x="229" y="3105"/>
                      <a:pt x="229" y="3060"/>
                    </a:cubicBezTo>
                    <a:cubicBezTo>
                      <a:pt x="206" y="2968"/>
                      <a:pt x="206" y="2877"/>
                      <a:pt x="206" y="2786"/>
                    </a:cubicBezTo>
                    <a:cubicBezTo>
                      <a:pt x="206" y="2763"/>
                      <a:pt x="161" y="2740"/>
                      <a:pt x="138" y="2740"/>
                    </a:cubicBezTo>
                    <a:close/>
                    <a:moveTo>
                      <a:pt x="183" y="3288"/>
                    </a:moveTo>
                    <a:cubicBezTo>
                      <a:pt x="138" y="3288"/>
                      <a:pt x="115" y="3311"/>
                      <a:pt x="115" y="3356"/>
                    </a:cubicBezTo>
                    <a:cubicBezTo>
                      <a:pt x="138" y="3448"/>
                      <a:pt x="138" y="3539"/>
                      <a:pt x="138" y="3630"/>
                    </a:cubicBezTo>
                    <a:cubicBezTo>
                      <a:pt x="138" y="3653"/>
                      <a:pt x="161" y="3676"/>
                      <a:pt x="206" y="3676"/>
                    </a:cubicBezTo>
                    <a:cubicBezTo>
                      <a:pt x="229" y="3676"/>
                      <a:pt x="252" y="3653"/>
                      <a:pt x="252" y="3607"/>
                    </a:cubicBezTo>
                    <a:cubicBezTo>
                      <a:pt x="252" y="3516"/>
                      <a:pt x="252" y="3425"/>
                      <a:pt x="229" y="3333"/>
                    </a:cubicBezTo>
                    <a:cubicBezTo>
                      <a:pt x="229" y="3311"/>
                      <a:pt x="206" y="3288"/>
                      <a:pt x="183" y="3288"/>
                    </a:cubicBezTo>
                    <a:close/>
                    <a:moveTo>
                      <a:pt x="229" y="3836"/>
                    </a:moveTo>
                    <a:cubicBezTo>
                      <a:pt x="183" y="3836"/>
                      <a:pt x="161" y="3858"/>
                      <a:pt x="161" y="3904"/>
                    </a:cubicBezTo>
                    <a:cubicBezTo>
                      <a:pt x="183" y="3995"/>
                      <a:pt x="183" y="4087"/>
                      <a:pt x="183" y="4178"/>
                    </a:cubicBezTo>
                    <a:cubicBezTo>
                      <a:pt x="183" y="4201"/>
                      <a:pt x="229" y="4224"/>
                      <a:pt x="252" y="4224"/>
                    </a:cubicBezTo>
                    <a:cubicBezTo>
                      <a:pt x="275" y="4224"/>
                      <a:pt x="297" y="4201"/>
                      <a:pt x="297" y="4155"/>
                    </a:cubicBezTo>
                    <a:cubicBezTo>
                      <a:pt x="297" y="4064"/>
                      <a:pt x="297" y="3973"/>
                      <a:pt x="275" y="3881"/>
                    </a:cubicBezTo>
                    <a:cubicBezTo>
                      <a:pt x="275" y="3858"/>
                      <a:pt x="252" y="3836"/>
                      <a:pt x="229" y="3836"/>
                    </a:cubicBezTo>
                    <a:close/>
                    <a:moveTo>
                      <a:pt x="275" y="4383"/>
                    </a:moveTo>
                    <a:cubicBezTo>
                      <a:pt x="229" y="4383"/>
                      <a:pt x="206" y="4406"/>
                      <a:pt x="206" y="4452"/>
                    </a:cubicBezTo>
                    <a:cubicBezTo>
                      <a:pt x="229" y="4543"/>
                      <a:pt x="229" y="4634"/>
                      <a:pt x="252" y="4726"/>
                    </a:cubicBezTo>
                    <a:cubicBezTo>
                      <a:pt x="252" y="4749"/>
                      <a:pt x="275" y="4771"/>
                      <a:pt x="297" y="4771"/>
                    </a:cubicBezTo>
                    <a:cubicBezTo>
                      <a:pt x="343" y="4771"/>
                      <a:pt x="366" y="4726"/>
                      <a:pt x="366" y="4703"/>
                    </a:cubicBezTo>
                    <a:cubicBezTo>
                      <a:pt x="343" y="4612"/>
                      <a:pt x="343" y="4520"/>
                      <a:pt x="343" y="4429"/>
                    </a:cubicBezTo>
                    <a:cubicBezTo>
                      <a:pt x="320" y="4406"/>
                      <a:pt x="297" y="4383"/>
                      <a:pt x="275" y="4383"/>
                    </a:cubicBezTo>
                    <a:close/>
                    <a:moveTo>
                      <a:pt x="320" y="4931"/>
                    </a:moveTo>
                    <a:cubicBezTo>
                      <a:pt x="297" y="4931"/>
                      <a:pt x="275" y="4954"/>
                      <a:pt x="275" y="5000"/>
                    </a:cubicBezTo>
                    <a:cubicBezTo>
                      <a:pt x="275" y="5091"/>
                      <a:pt x="297" y="5182"/>
                      <a:pt x="297" y="5274"/>
                    </a:cubicBezTo>
                    <a:cubicBezTo>
                      <a:pt x="297" y="5296"/>
                      <a:pt x="320" y="5319"/>
                      <a:pt x="366" y="5319"/>
                    </a:cubicBezTo>
                    <a:cubicBezTo>
                      <a:pt x="389" y="5319"/>
                      <a:pt x="412" y="5274"/>
                      <a:pt x="412" y="5251"/>
                    </a:cubicBezTo>
                    <a:cubicBezTo>
                      <a:pt x="412" y="5159"/>
                      <a:pt x="389" y="5068"/>
                      <a:pt x="389" y="4977"/>
                    </a:cubicBezTo>
                    <a:cubicBezTo>
                      <a:pt x="389" y="4954"/>
                      <a:pt x="366" y="4931"/>
                      <a:pt x="320" y="4931"/>
                    </a:cubicBezTo>
                    <a:close/>
                    <a:moveTo>
                      <a:pt x="389" y="5479"/>
                    </a:moveTo>
                    <a:cubicBezTo>
                      <a:pt x="343" y="5479"/>
                      <a:pt x="320" y="5502"/>
                      <a:pt x="343" y="5525"/>
                    </a:cubicBezTo>
                    <a:cubicBezTo>
                      <a:pt x="343" y="5616"/>
                      <a:pt x="366" y="5707"/>
                      <a:pt x="366" y="5799"/>
                    </a:cubicBezTo>
                    <a:cubicBezTo>
                      <a:pt x="366" y="5844"/>
                      <a:pt x="389" y="5867"/>
                      <a:pt x="434" y="5867"/>
                    </a:cubicBezTo>
                    <a:cubicBezTo>
                      <a:pt x="457" y="5844"/>
                      <a:pt x="480" y="5821"/>
                      <a:pt x="480" y="5799"/>
                    </a:cubicBezTo>
                    <a:cubicBezTo>
                      <a:pt x="480" y="5707"/>
                      <a:pt x="457" y="5616"/>
                      <a:pt x="457" y="5525"/>
                    </a:cubicBezTo>
                    <a:cubicBezTo>
                      <a:pt x="434" y="5502"/>
                      <a:pt x="412" y="5479"/>
                      <a:pt x="389" y="5479"/>
                    </a:cubicBezTo>
                    <a:close/>
                    <a:moveTo>
                      <a:pt x="476" y="6018"/>
                    </a:moveTo>
                    <a:cubicBezTo>
                      <a:pt x="469" y="6018"/>
                      <a:pt x="463" y="6021"/>
                      <a:pt x="457" y="6027"/>
                    </a:cubicBezTo>
                    <a:cubicBezTo>
                      <a:pt x="412" y="6027"/>
                      <a:pt x="389" y="6050"/>
                      <a:pt x="412" y="6072"/>
                    </a:cubicBezTo>
                    <a:cubicBezTo>
                      <a:pt x="412" y="6164"/>
                      <a:pt x="434" y="6255"/>
                      <a:pt x="434" y="6346"/>
                    </a:cubicBezTo>
                    <a:cubicBezTo>
                      <a:pt x="434" y="6392"/>
                      <a:pt x="457" y="6415"/>
                      <a:pt x="503" y="6415"/>
                    </a:cubicBezTo>
                    <a:cubicBezTo>
                      <a:pt x="526" y="6392"/>
                      <a:pt x="549" y="6369"/>
                      <a:pt x="549" y="6346"/>
                    </a:cubicBezTo>
                    <a:cubicBezTo>
                      <a:pt x="549" y="6255"/>
                      <a:pt x="526" y="6164"/>
                      <a:pt x="526" y="6072"/>
                    </a:cubicBezTo>
                    <a:cubicBezTo>
                      <a:pt x="509" y="6039"/>
                      <a:pt x="492" y="6018"/>
                      <a:pt x="476" y="6018"/>
                    </a:cubicBezTo>
                    <a:close/>
                    <a:moveTo>
                      <a:pt x="526" y="6552"/>
                    </a:moveTo>
                    <a:cubicBezTo>
                      <a:pt x="480" y="6575"/>
                      <a:pt x="457" y="6597"/>
                      <a:pt x="480" y="6620"/>
                    </a:cubicBezTo>
                    <a:cubicBezTo>
                      <a:pt x="480" y="6712"/>
                      <a:pt x="503" y="6803"/>
                      <a:pt x="503" y="6894"/>
                    </a:cubicBezTo>
                    <a:cubicBezTo>
                      <a:pt x="526" y="6917"/>
                      <a:pt x="549" y="6940"/>
                      <a:pt x="571" y="6940"/>
                    </a:cubicBezTo>
                    <a:cubicBezTo>
                      <a:pt x="617" y="6940"/>
                      <a:pt x="640" y="6917"/>
                      <a:pt x="617" y="6871"/>
                    </a:cubicBezTo>
                    <a:cubicBezTo>
                      <a:pt x="617" y="6780"/>
                      <a:pt x="594" y="6689"/>
                      <a:pt x="594" y="6620"/>
                    </a:cubicBezTo>
                    <a:cubicBezTo>
                      <a:pt x="594" y="6575"/>
                      <a:pt x="549" y="6552"/>
                      <a:pt x="526" y="6552"/>
                    </a:cubicBezTo>
                    <a:close/>
                    <a:moveTo>
                      <a:pt x="594" y="7100"/>
                    </a:moveTo>
                    <a:cubicBezTo>
                      <a:pt x="571" y="7100"/>
                      <a:pt x="549" y="7145"/>
                      <a:pt x="549" y="7168"/>
                    </a:cubicBezTo>
                    <a:cubicBezTo>
                      <a:pt x="571" y="7259"/>
                      <a:pt x="571" y="7351"/>
                      <a:pt x="594" y="7442"/>
                    </a:cubicBezTo>
                    <a:cubicBezTo>
                      <a:pt x="594" y="7465"/>
                      <a:pt x="617" y="7488"/>
                      <a:pt x="640" y="7488"/>
                    </a:cubicBezTo>
                    <a:lnTo>
                      <a:pt x="663" y="7488"/>
                    </a:lnTo>
                    <a:cubicBezTo>
                      <a:pt x="685" y="7488"/>
                      <a:pt x="708" y="7465"/>
                      <a:pt x="708" y="7419"/>
                    </a:cubicBezTo>
                    <a:cubicBezTo>
                      <a:pt x="685" y="7328"/>
                      <a:pt x="685" y="7237"/>
                      <a:pt x="663" y="7145"/>
                    </a:cubicBezTo>
                    <a:cubicBezTo>
                      <a:pt x="663" y="7122"/>
                      <a:pt x="640" y="7100"/>
                      <a:pt x="594" y="7100"/>
                    </a:cubicBezTo>
                    <a:close/>
                    <a:moveTo>
                      <a:pt x="685" y="7647"/>
                    </a:moveTo>
                    <a:cubicBezTo>
                      <a:pt x="640" y="7647"/>
                      <a:pt x="617" y="7670"/>
                      <a:pt x="640" y="7716"/>
                    </a:cubicBezTo>
                    <a:cubicBezTo>
                      <a:pt x="640" y="7807"/>
                      <a:pt x="663" y="7899"/>
                      <a:pt x="685" y="7990"/>
                    </a:cubicBezTo>
                    <a:cubicBezTo>
                      <a:pt x="685" y="8013"/>
                      <a:pt x="708" y="8035"/>
                      <a:pt x="731" y="8035"/>
                    </a:cubicBezTo>
                    <a:cubicBezTo>
                      <a:pt x="777" y="8035"/>
                      <a:pt x="800" y="7990"/>
                      <a:pt x="800" y="7967"/>
                    </a:cubicBezTo>
                    <a:cubicBezTo>
                      <a:pt x="777" y="7876"/>
                      <a:pt x="754" y="7784"/>
                      <a:pt x="754" y="7693"/>
                    </a:cubicBezTo>
                    <a:cubicBezTo>
                      <a:pt x="731" y="7670"/>
                      <a:pt x="708" y="7647"/>
                      <a:pt x="685" y="7647"/>
                    </a:cubicBezTo>
                    <a:close/>
                    <a:moveTo>
                      <a:pt x="777" y="8195"/>
                    </a:moveTo>
                    <a:cubicBezTo>
                      <a:pt x="731" y="8195"/>
                      <a:pt x="708" y="8218"/>
                      <a:pt x="708" y="8264"/>
                    </a:cubicBezTo>
                    <a:cubicBezTo>
                      <a:pt x="731" y="8355"/>
                      <a:pt x="754" y="8446"/>
                      <a:pt x="754" y="8538"/>
                    </a:cubicBezTo>
                    <a:cubicBezTo>
                      <a:pt x="777" y="8560"/>
                      <a:pt x="800" y="8583"/>
                      <a:pt x="822" y="8583"/>
                    </a:cubicBezTo>
                    <a:cubicBezTo>
                      <a:pt x="868" y="8560"/>
                      <a:pt x="891" y="8538"/>
                      <a:pt x="868" y="8515"/>
                    </a:cubicBezTo>
                    <a:cubicBezTo>
                      <a:pt x="868" y="8423"/>
                      <a:pt x="845" y="8332"/>
                      <a:pt x="822" y="8241"/>
                    </a:cubicBezTo>
                    <a:cubicBezTo>
                      <a:pt x="822" y="8195"/>
                      <a:pt x="800" y="8195"/>
                      <a:pt x="777" y="8195"/>
                    </a:cubicBezTo>
                    <a:close/>
                    <a:moveTo>
                      <a:pt x="868" y="8720"/>
                    </a:moveTo>
                    <a:cubicBezTo>
                      <a:pt x="822" y="8743"/>
                      <a:pt x="800" y="8766"/>
                      <a:pt x="822" y="8789"/>
                    </a:cubicBezTo>
                    <a:cubicBezTo>
                      <a:pt x="822" y="8880"/>
                      <a:pt x="845" y="8971"/>
                      <a:pt x="868" y="9063"/>
                    </a:cubicBezTo>
                    <a:cubicBezTo>
                      <a:pt x="868" y="9085"/>
                      <a:pt x="891" y="9108"/>
                      <a:pt x="914" y="9108"/>
                    </a:cubicBezTo>
                    <a:lnTo>
                      <a:pt x="937" y="9108"/>
                    </a:lnTo>
                    <a:cubicBezTo>
                      <a:pt x="959" y="9108"/>
                      <a:pt x="982" y="9085"/>
                      <a:pt x="982" y="9040"/>
                    </a:cubicBezTo>
                    <a:cubicBezTo>
                      <a:pt x="959" y="8948"/>
                      <a:pt x="937" y="8857"/>
                      <a:pt x="937" y="8789"/>
                    </a:cubicBezTo>
                    <a:cubicBezTo>
                      <a:pt x="914" y="8743"/>
                      <a:pt x="891" y="8720"/>
                      <a:pt x="868" y="8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56"/>
              <p:cNvSpPr/>
              <p:nvPr/>
            </p:nvSpPr>
            <p:spPr>
              <a:xfrm flipH="1">
                <a:off x="6857760" y="4357684"/>
                <a:ext cx="7722" cy="14101"/>
              </a:xfrm>
              <a:custGeom>
                <a:avLst/>
                <a:gdLst/>
                <a:ahLst/>
                <a:cxnLst/>
                <a:rect l="l" t="t" r="r" b="b"/>
                <a:pathLst>
                  <a:path w="138" h="252" extrusionOk="0">
                    <a:moveTo>
                      <a:pt x="46" y="0"/>
                    </a:moveTo>
                    <a:cubicBezTo>
                      <a:pt x="1" y="0"/>
                      <a:pt x="1" y="46"/>
                      <a:pt x="1" y="69"/>
                    </a:cubicBezTo>
                    <a:cubicBezTo>
                      <a:pt x="1" y="114"/>
                      <a:pt x="1" y="160"/>
                      <a:pt x="24" y="205"/>
                    </a:cubicBezTo>
                    <a:cubicBezTo>
                      <a:pt x="24" y="228"/>
                      <a:pt x="46" y="251"/>
                      <a:pt x="69" y="251"/>
                    </a:cubicBezTo>
                    <a:lnTo>
                      <a:pt x="92" y="251"/>
                    </a:lnTo>
                    <a:cubicBezTo>
                      <a:pt x="115" y="251"/>
                      <a:pt x="138" y="228"/>
                      <a:pt x="138" y="183"/>
                    </a:cubicBezTo>
                    <a:cubicBezTo>
                      <a:pt x="115" y="137"/>
                      <a:pt x="115" y="91"/>
                      <a:pt x="115" y="46"/>
                    </a:cubicBezTo>
                    <a:cubicBezTo>
                      <a:pt x="92" y="23"/>
                      <a:pt x="69" y="0"/>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6"/>
              <p:cNvSpPr/>
              <p:nvPr/>
            </p:nvSpPr>
            <p:spPr>
              <a:xfrm flipH="1">
                <a:off x="6874391" y="3391562"/>
                <a:ext cx="655261" cy="981437"/>
              </a:xfrm>
              <a:custGeom>
                <a:avLst/>
                <a:gdLst/>
                <a:ahLst/>
                <a:cxnLst/>
                <a:rect l="l" t="t" r="r" b="b"/>
                <a:pathLst>
                  <a:path w="11710" h="17539" extrusionOk="0">
                    <a:moveTo>
                      <a:pt x="444" y="0"/>
                    </a:moveTo>
                    <a:cubicBezTo>
                      <a:pt x="411" y="0"/>
                      <a:pt x="382" y="21"/>
                      <a:pt x="366" y="55"/>
                    </a:cubicBezTo>
                    <a:cubicBezTo>
                      <a:pt x="366" y="78"/>
                      <a:pt x="1" y="1013"/>
                      <a:pt x="1" y="2178"/>
                    </a:cubicBezTo>
                    <a:cubicBezTo>
                      <a:pt x="23" y="2862"/>
                      <a:pt x="160" y="3501"/>
                      <a:pt x="434" y="4049"/>
                    </a:cubicBezTo>
                    <a:cubicBezTo>
                      <a:pt x="777" y="4734"/>
                      <a:pt x="1324" y="5305"/>
                      <a:pt x="2055" y="5715"/>
                    </a:cubicBezTo>
                    <a:cubicBezTo>
                      <a:pt x="3447" y="6514"/>
                      <a:pt x="5661" y="7131"/>
                      <a:pt x="7259" y="7519"/>
                    </a:cubicBezTo>
                    <a:cubicBezTo>
                      <a:pt x="8788" y="7861"/>
                      <a:pt x="10089" y="8089"/>
                      <a:pt x="10363" y="8135"/>
                    </a:cubicBezTo>
                    <a:cubicBezTo>
                      <a:pt x="10386" y="8591"/>
                      <a:pt x="10432" y="11445"/>
                      <a:pt x="10751" y="12997"/>
                    </a:cubicBezTo>
                    <a:cubicBezTo>
                      <a:pt x="11208" y="15119"/>
                      <a:pt x="11550" y="17448"/>
                      <a:pt x="11550" y="17470"/>
                    </a:cubicBezTo>
                    <a:cubicBezTo>
                      <a:pt x="11550" y="17516"/>
                      <a:pt x="11596" y="17539"/>
                      <a:pt x="11619" y="17539"/>
                    </a:cubicBezTo>
                    <a:lnTo>
                      <a:pt x="11641" y="17539"/>
                    </a:lnTo>
                    <a:cubicBezTo>
                      <a:pt x="11664" y="17539"/>
                      <a:pt x="11710" y="17493"/>
                      <a:pt x="11687" y="17448"/>
                    </a:cubicBezTo>
                    <a:cubicBezTo>
                      <a:pt x="11687" y="17425"/>
                      <a:pt x="11345" y="15097"/>
                      <a:pt x="10888" y="12951"/>
                    </a:cubicBezTo>
                    <a:cubicBezTo>
                      <a:pt x="10546" y="11308"/>
                      <a:pt x="10523" y="8089"/>
                      <a:pt x="10523" y="8066"/>
                    </a:cubicBezTo>
                    <a:cubicBezTo>
                      <a:pt x="10523" y="8021"/>
                      <a:pt x="10500" y="7998"/>
                      <a:pt x="10455" y="7998"/>
                    </a:cubicBezTo>
                    <a:cubicBezTo>
                      <a:pt x="10409" y="7975"/>
                      <a:pt x="4771" y="7108"/>
                      <a:pt x="2123" y="5578"/>
                    </a:cubicBezTo>
                    <a:cubicBezTo>
                      <a:pt x="845" y="4848"/>
                      <a:pt x="183" y="3707"/>
                      <a:pt x="160" y="2178"/>
                    </a:cubicBezTo>
                    <a:cubicBezTo>
                      <a:pt x="138" y="1036"/>
                      <a:pt x="503" y="100"/>
                      <a:pt x="503" y="100"/>
                    </a:cubicBezTo>
                    <a:cubicBezTo>
                      <a:pt x="526" y="55"/>
                      <a:pt x="503" y="9"/>
                      <a:pt x="480" y="9"/>
                    </a:cubicBezTo>
                    <a:cubicBezTo>
                      <a:pt x="468" y="3"/>
                      <a:pt x="455"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6"/>
              <p:cNvSpPr/>
              <p:nvPr/>
            </p:nvSpPr>
            <p:spPr>
              <a:xfrm flipH="1">
                <a:off x="6745342" y="4364063"/>
                <a:ext cx="158471" cy="8953"/>
              </a:xfrm>
              <a:custGeom>
                <a:avLst/>
                <a:gdLst/>
                <a:ahLst/>
                <a:cxnLst/>
                <a:rect l="l" t="t" r="r" b="b"/>
                <a:pathLst>
                  <a:path w="2832" h="160" extrusionOk="0">
                    <a:moveTo>
                      <a:pt x="69" y="0"/>
                    </a:moveTo>
                    <a:cubicBezTo>
                      <a:pt x="24" y="0"/>
                      <a:pt x="1" y="46"/>
                      <a:pt x="1" y="91"/>
                    </a:cubicBezTo>
                    <a:cubicBezTo>
                      <a:pt x="1" y="114"/>
                      <a:pt x="24" y="160"/>
                      <a:pt x="69" y="160"/>
                    </a:cubicBezTo>
                    <a:lnTo>
                      <a:pt x="2763" y="160"/>
                    </a:lnTo>
                    <a:cubicBezTo>
                      <a:pt x="2786" y="160"/>
                      <a:pt x="2831" y="114"/>
                      <a:pt x="2831" y="91"/>
                    </a:cubicBezTo>
                    <a:cubicBezTo>
                      <a:pt x="2831" y="46"/>
                      <a:pt x="2786" y="0"/>
                      <a:pt x="2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6"/>
              <p:cNvSpPr/>
              <p:nvPr/>
            </p:nvSpPr>
            <p:spPr>
              <a:xfrm flipH="1">
                <a:off x="6782392" y="2712451"/>
                <a:ext cx="463719" cy="868123"/>
              </a:xfrm>
              <a:custGeom>
                <a:avLst/>
                <a:gdLst/>
                <a:ahLst/>
                <a:cxnLst/>
                <a:rect l="l" t="t" r="r" b="b"/>
                <a:pathLst>
                  <a:path w="8287" h="15514" extrusionOk="0">
                    <a:moveTo>
                      <a:pt x="2570" y="0"/>
                    </a:moveTo>
                    <a:cubicBezTo>
                      <a:pt x="1898" y="0"/>
                      <a:pt x="1270" y="450"/>
                      <a:pt x="1096" y="1143"/>
                    </a:cubicBezTo>
                    <a:lnTo>
                      <a:pt x="1028" y="1394"/>
                    </a:lnTo>
                    <a:lnTo>
                      <a:pt x="982" y="1623"/>
                    </a:lnTo>
                    <a:cubicBezTo>
                      <a:pt x="937" y="1782"/>
                      <a:pt x="891" y="1942"/>
                      <a:pt x="868" y="2102"/>
                    </a:cubicBezTo>
                    <a:cubicBezTo>
                      <a:pt x="800" y="2422"/>
                      <a:pt x="731" y="2741"/>
                      <a:pt x="663" y="3084"/>
                    </a:cubicBezTo>
                    <a:cubicBezTo>
                      <a:pt x="526" y="3723"/>
                      <a:pt x="389" y="4362"/>
                      <a:pt x="298" y="5024"/>
                    </a:cubicBezTo>
                    <a:cubicBezTo>
                      <a:pt x="183" y="5686"/>
                      <a:pt x="115" y="6348"/>
                      <a:pt x="46" y="7055"/>
                    </a:cubicBezTo>
                    <a:cubicBezTo>
                      <a:pt x="46" y="7215"/>
                      <a:pt x="24" y="7397"/>
                      <a:pt x="24" y="7580"/>
                    </a:cubicBezTo>
                    <a:cubicBezTo>
                      <a:pt x="24" y="7740"/>
                      <a:pt x="1" y="7922"/>
                      <a:pt x="1" y="8105"/>
                    </a:cubicBezTo>
                    <a:cubicBezTo>
                      <a:pt x="1" y="8310"/>
                      <a:pt x="24" y="8493"/>
                      <a:pt x="24" y="8699"/>
                    </a:cubicBezTo>
                    <a:cubicBezTo>
                      <a:pt x="46" y="8904"/>
                      <a:pt x="69" y="9109"/>
                      <a:pt x="92" y="9338"/>
                    </a:cubicBezTo>
                    <a:cubicBezTo>
                      <a:pt x="115" y="9452"/>
                      <a:pt x="161" y="9566"/>
                      <a:pt x="183" y="9703"/>
                    </a:cubicBezTo>
                    <a:cubicBezTo>
                      <a:pt x="206" y="9771"/>
                      <a:pt x="229" y="9840"/>
                      <a:pt x="252" y="9908"/>
                    </a:cubicBezTo>
                    <a:lnTo>
                      <a:pt x="275" y="9977"/>
                    </a:lnTo>
                    <a:lnTo>
                      <a:pt x="275" y="10000"/>
                    </a:lnTo>
                    <a:lnTo>
                      <a:pt x="298" y="10045"/>
                    </a:lnTo>
                    <a:lnTo>
                      <a:pt x="320" y="10091"/>
                    </a:lnTo>
                    <a:lnTo>
                      <a:pt x="343" y="10159"/>
                    </a:lnTo>
                    <a:lnTo>
                      <a:pt x="366" y="10159"/>
                    </a:lnTo>
                    <a:lnTo>
                      <a:pt x="366" y="10182"/>
                    </a:lnTo>
                    <a:lnTo>
                      <a:pt x="366" y="10205"/>
                    </a:lnTo>
                    <a:lnTo>
                      <a:pt x="389" y="10228"/>
                    </a:lnTo>
                    <a:lnTo>
                      <a:pt x="434" y="10296"/>
                    </a:lnTo>
                    <a:cubicBezTo>
                      <a:pt x="457" y="10365"/>
                      <a:pt x="480" y="10410"/>
                      <a:pt x="503" y="10456"/>
                    </a:cubicBezTo>
                    <a:cubicBezTo>
                      <a:pt x="526" y="10502"/>
                      <a:pt x="549" y="10547"/>
                      <a:pt x="571" y="10593"/>
                    </a:cubicBezTo>
                    <a:cubicBezTo>
                      <a:pt x="594" y="10639"/>
                      <a:pt x="640" y="10661"/>
                      <a:pt x="663" y="10707"/>
                    </a:cubicBezTo>
                    <a:cubicBezTo>
                      <a:pt x="754" y="10890"/>
                      <a:pt x="868" y="11050"/>
                      <a:pt x="982" y="11209"/>
                    </a:cubicBezTo>
                    <a:cubicBezTo>
                      <a:pt x="1096" y="11369"/>
                      <a:pt x="1233" y="11529"/>
                      <a:pt x="1347" y="11666"/>
                    </a:cubicBezTo>
                    <a:cubicBezTo>
                      <a:pt x="1599" y="11963"/>
                      <a:pt x="1850" y="12214"/>
                      <a:pt x="2101" y="12465"/>
                    </a:cubicBezTo>
                    <a:cubicBezTo>
                      <a:pt x="2375" y="12716"/>
                      <a:pt x="2626" y="12944"/>
                      <a:pt x="2900" y="13172"/>
                    </a:cubicBezTo>
                    <a:cubicBezTo>
                      <a:pt x="3174" y="13378"/>
                      <a:pt x="3447" y="13606"/>
                      <a:pt x="3721" y="13789"/>
                    </a:cubicBezTo>
                    <a:cubicBezTo>
                      <a:pt x="4018" y="13994"/>
                      <a:pt x="4292" y="14177"/>
                      <a:pt x="4589" y="14382"/>
                    </a:cubicBezTo>
                    <a:cubicBezTo>
                      <a:pt x="4863" y="14565"/>
                      <a:pt x="5159" y="14724"/>
                      <a:pt x="5456" y="14907"/>
                    </a:cubicBezTo>
                    <a:cubicBezTo>
                      <a:pt x="5593" y="14975"/>
                      <a:pt x="5753" y="15067"/>
                      <a:pt x="5890" y="15135"/>
                    </a:cubicBezTo>
                    <a:cubicBezTo>
                      <a:pt x="5981" y="15181"/>
                      <a:pt x="6050" y="15227"/>
                      <a:pt x="6118" y="15272"/>
                    </a:cubicBezTo>
                    <a:lnTo>
                      <a:pt x="6255" y="15318"/>
                    </a:lnTo>
                    <a:lnTo>
                      <a:pt x="6369" y="15386"/>
                    </a:lnTo>
                    <a:cubicBezTo>
                      <a:pt x="6542" y="15473"/>
                      <a:pt x="6725" y="15514"/>
                      <a:pt x="6907" y="15514"/>
                    </a:cubicBezTo>
                    <a:cubicBezTo>
                      <a:pt x="7302" y="15514"/>
                      <a:pt x="7687" y="15320"/>
                      <a:pt x="7921" y="14975"/>
                    </a:cubicBezTo>
                    <a:cubicBezTo>
                      <a:pt x="8286" y="14405"/>
                      <a:pt x="8127" y="13652"/>
                      <a:pt x="7579" y="13286"/>
                    </a:cubicBezTo>
                    <a:lnTo>
                      <a:pt x="7533" y="13264"/>
                    </a:lnTo>
                    <a:lnTo>
                      <a:pt x="7351" y="13149"/>
                    </a:lnTo>
                    <a:lnTo>
                      <a:pt x="7168" y="13035"/>
                    </a:lnTo>
                    <a:cubicBezTo>
                      <a:pt x="7031" y="12944"/>
                      <a:pt x="6917" y="12853"/>
                      <a:pt x="6780" y="12784"/>
                    </a:cubicBezTo>
                    <a:cubicBezTo>
                      <a:pt x="6552" y="12602"/>
                      <a:pt x="6301" y="12419"/>
                      <a:pt x="6050" y="12236"/>
                    </a:cubicBezTo>
                    <a:cubicBezTo>
                      <a:pt x="5821" y="12054"/>
                      <a:pt x="5593" y="11871"/>
                      <a:pt x="5365" y="11689"/>
                    </a:cubicBezTo>
                    <a:cubicBezTo>
                      <a:pt x="5114" y="11483"/>
                      <a:pt x="4908" y="11301"/>
                      <a:pt x="4680" y="11095"/>
                    </a:cubicBezTo>
                    <a:cubicBezTo>
                      <a:pt x="4475" y="10913"/>
                      <a:pt x="4269" y="10707"/>
                      <a:pt x="4087" y="10502"/>
                    </a:cubicBezTo>
                    <a:cubicBezTo>
                      <a:pt x="3881" y="10296"/>
                      <a:pt x="3698" y="10091"/>
                      <a:pt x="3539" y="9885"/>
                    </a:cubicBezTo>
                    <a:cubicBezTo>
                      <a:pt x="3470" y="9771"/>
                      <a:pt x="3402" y="9657"/>
                      <a:pt x="3310" y="9566"/>
                    </a:cubicBezTo>
                    <a:cubicBezTo>
                      <a:pt x="3242" y="9452"/>
                      <a:pt x="3196" y="9360"/>
                      <a:pt x="3128" y="9246"/>
                    </a:cubicBezTo>
                    <a:cubicBezTo>
                      <a:pt x="3128" y="9223"/>
                      <a:pt x="3105" y="9201"/>
                      <a:pt x="3082" y="9178"/>
                    </a:cubicBezTo>
                    <a:cubicBezTo>
                      <a:pt x="3082" y="9155"/>
                      <a:pt x="3059" y="9132"/>
                      <a:pt x="3059" y="9109"/>
                    </a:cubicBezTo>
                    <a:cubicBezTo>
                      <a:pt x="3037" y="9087"/>
                      <a:pt x="3037" y="9041"/>
                      <a:pt x="3014" y="9018"/>
                    </a:cubicBezTo>
                    <a:lnTo>
                      <a:pt x="3014" y="8995"/>
                    </a:lnTo>
                    <a:lnTo>
                      <a:pt x="2991" y="8972"/>
                    </a:lnTo>
                    <a:cubicBezTo>
                      <a:pt x="2991" y="8972"/>
                      <a:pt x="2991" y="8972"/>
                      <a:pt x="2991" y="8950"/>
                    </a:cubicBezTo>
                    <a:cubicBezTo>
                      <a:pt x="2991" y="8927"/>
                      <a:pt x="2991" y="8904"/>
                      <a:pt x="2991" y="8858"/>
                    </a:cubicBezTo>
                    <a:cubicBezTo>
                      <a:pt x="2968" y="8767"/>
                      <a:pt x="2968" y="8676"/>
                      <a:pt x="2968" y="8539"/>
                    </a:cubicBezTo>
                    <a:cubicBezTo>
                      <a:pt x="2945" y="8425"/>
                      <a:pt x="2968" y="8288"/>
                      <a:pt x="2968" y="8151"/>
                    </a:cubicBezTo>
                    <a:cubicBezTo>
                      <a:pt x="2968" y="8037"/>
                      <a:pt x="2968" y="7877"/>
                      <a:pt x="2991" y="7740"/>
                    </a:cubicBezTo>
                    <a:cubicBezTo>
                      <a:pt x="2991" y="7603"/>
                      <a:pt x="3014" y="7466"/>
                      <a:pt x="3037" y="7306"/>
                    </a:cubicBezTo>
                    <a:cubicBezTo>
                      <a:pt x="3059" y="7032"/>
                      <a:pt x="3105" y="6736"/>
                      <a:pt x="3151" y="6416"/>
                    </a:cubicBezTo>
                    <a:cubicBezTo>
                      <a:pt x="3196" y="6119"/>
                      <a:pt x="3242" y="5823"/>
                      <a:pt x="3288" y="5526"/>
                    </a:cubicBezTo>
                    <a:cubicBezTo>
                      <a:pt x="3402" y="4910"/>
                      <a:pt x="3516" y="4316"/>
                      <a:pt x="3653" y="3700"/>
                    </a:cubicBezTo>
                    <a:cubicBezTo>
                      <a:pt x="3698" y="3380"/>
                      <a:pt x="3767" y="3084"/>
                      <a:pt x="3835" y="2787"/>
                    </a:cubicBezTo>
                    <a:lnTo>
                      <a:pt x="3950" y="2330"/>
                    </a:lnTo>
                    <a:lnTo>
                      <a:pt x="3995" y="2102"/>
                    </a:lnTo>
                    <a:lnTo>
                      <a:pt x="4041" y="1874"/>
                    </a:lnTo>
                    <a:lnTo>
                      <a:pt x="4041" y="1851"/>
                    </a:lnTo>
                    <a:cubicBezTo>
                      <a:pt x="4246" y="1052"/>
                      <a:pt x="3744" y="253"/>
                      <a:pt x="2945" y="48"/>
                    </a:cubicBezTo>
                    <a:cubicBezTo>
                      <a:pt x="2821" y="16"/>
                      <a:pt x="2695" y="0"/>
                      <a:pt x="2570" y="0"/>
                    </a:cubicBezTo>
                    <a:close/>
                  </a:path>
                </a:pathLst>
              </a:custGeom>
              <a:solidFill>
                <a:srgbClr val="FF9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6"/>
              <p:cNvSpPr/>
              <p:nvPr/>
            </p:nvSpPr>
            <p:spPr>
              <a:xfrm flipH="1">
                <a:off x="6981656" y="2701259"/>
                <a:ext cx="259307" cy="324273"/>
              </a:xfrm>
              <a:custGeom>
                <a:avLst/>
                <a:gdLst/>
                <a:ahLst/>
                <a:cxnLst/>
                <a:rect l="l" t="t" r="r" b="b"/>
                <a:pathLst>
                  <a:path w="4634" h="5795" extrusionOk="0">
                    <a:moveTo>
                      <a:pt x="2570" y="1"/>
                    </a:moveTo>
                    <a:cubicBezTo>
                      <a:pt x="1861" y="1"/>
                      <a:pt x="1152" y="401"/>
                      <a:pt x="867" y="1184"/>
                    </a:cubicBezTo>
                    <a:cubicBezTo>
                      <a:pt x="845" y="1252"/>
                      <a:pt x="822" y="1343"/>
                      <a:pt x="799" y="1412"/>
                    </a:cubicBezTo>
                    <a:cubicBezTo>
                      <a:pt x="297" y="3215"/>
                      <a:pt x="0" y="5246"/>
                      <a:pt x="0" y="5246"/>
                    </a:cubicBezTo>
                    <a:lnTo>
                      <a:pt x="3766" y="5794"/>
                    </a:lnTo>
                    <a:cubicBezTo>
                      <a:pt x="3766" y="5794"/>
                      <a:pt x="4634" y="2097"/>
                      <a:pt x="4223" y="1092"/>
                    </a:cubicBezTo>
                    <a:cubicBezTo>
                      <a:pt x="4200" y="1069"/>
                      <a:pt x="4200" y="1069"/>
                      <a:pt x="4200" y="1047"/>
                    </a:cubicBezTo>
                    <a:cubicBezTo>
                      <a:pt x="3882" y="344"/>
                      <a:pt x="3226" y="1"/>
                      <a:pt x="2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6"/>
              <p:cNvSpPr/>
              <p:nvPr/>
            </p:nvSpPr>
            <p:spPr>
              <a:xfrm flipH="1">
                <a:off x="7000790" y="2878088"/>
                <a:ext cx="32008" cy="149966"/>
              </a:xfrm>
              <a:custGeom>
                <a:avLst/>
                <a:gdLst/>
                <a:ahLst/>
                <a:cxnLst/>
                <a:rect l="l" t="t" r="r" b="b"/>
                <a:pathLst>
                  <a:path w="572" h="2680" extrusionOk="0">
                    <a:moveTo>
                      <a:pt x="504" y="0"/>
                    </a:moveTo>
                    <a:cubicBezTo>
                      <a:pt x="482" y="0"/>
                      <a:pt x="457" y="22"/>
                      <a:pt x="457" y="55"/>
                    </a:cubicBezTo>
                    <a:lnTo>
                      <a:pt x="1" y="2611"/>
                    </a:lnTo>
                    <a:cubicBezTo>
                      <a:pt x="1" y="2657"/>
                      <a:pt x="23" y="2680"/>
                      <a:pt x="46" y="2680"/>
                    </a:cubicBezTo>
                    <a:cubicBezTo>
                      <a:pt x="92" y="2680"/>
                      <a:pt x="115" y="2680"/>
                      <a:pt x="115" y="2634"/>
                    </a:cubicBezTo>
                    <a:lnTo>
                      <a:pt x="571" y="78"/>
                    </a:lnTo>
                    <a:cubicBezTo>
                      <a:pt x="571" y="32"/>
                      <a:pt x="548" y="9"/>
                      <a:pt x="526" y="9"/>
                    </a:cubicBezTo>
                    <a:cubicBezTo>
                      <a:pt x="519" y="3"/>
                      <a:pt x="512"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6"/>
              <p:cNvSpPr/>
              <p:nvPr/>
            </p:nvSpPr>
            <p:spPr>
              <a:xfrm flipH="1">
                <a:off x="7201345" y="2808307"/>
                <a:ext cx="43479" cy="189136"/>
              </a:xfrm>
              <a:custGeom>
                <a:avLst/>
                <a:gdLst/>
                <a:ahLst/>
                <a:cxnLst/>
                <a:rect l="l" t="t" r="r" b="b"/>
                <a:pathLst>
                  <a:path w="777" h="3380" extrusionOk="0">
                    <a:moveTo>
                      <a:pt x="731" y="1"/>
                    </a:moveTo>
                    <a:cubicBezTo>
                      <a:pt x="708" y="1"/>
                      <a:pt x="663" y="24"/>
                      <a:pt x="663" y="47"/>
                    </a:cubicBezTo>
                    <a:cubicBezTo>
                      <a:pt x="663" y="69"/>
                      <a:pt x="160" y="1918"/>
                      <a:pt x="1" y="3311"/>
                    </a:cubicBezTo>
                    <a:cubicBezTo>
                      <a:pt x="1" y="3356"/>
                      <a:pt x="23" y="3379"/>
                      <a:pt x="46" y="3379"/>
                    </a:cubicBezTo>
                    <a:lnTo>
                      <a:pt x="69" y="3379"/>
                    </a:lnTo>
                    <a:cubicBezTo>
                      <a:pt x="92" y="3379"/>
                      <a:pt x="115" y="3356"/>
                      <a:pt x="115" y="3333"/>
                    </a:cubicBezTo>
                    <a:cubicBezTo>
                      <a:pt x="275" y="1941"/>
                      <a:pt x="777" y="92"/>
                      <a:pt x="777" y="69"/>
                    </a:cubicBezTo>
                    <a:cubicBezTo>
                      <a:pt x="777" y="47"/>
                      <a:pt x="754" y="24"/>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6"/>
              <p:cNvSpPr/>
              <p:nvPr/>
            </p:nvSpPr>
            <p:spPr>
              <a:xfrm flipH="1">
                <a:off x="7076167" y="3211935"/>
                <a:ext cx="91994" cy="29434"/>
              </a:xfrm>
              <a:custGeom>
                <a:avLst/>
                <a:gdLst/>
                <a:ahLst/>
                <a:cxnLst/>
                <a:rect l="l" t="t" r="r" b="b"/>
                <a:pathLst>
                  <a:path w="1644" h="526" extrusionOk="0">
                    <a:moveTo>
                      <a:pt x="1552" y="1"/>
                    </a:moveTo>
                    <a:cubicBezTo>
                      <a:pt x="1507" y="1"/>
                      <a:pt x="616" y="92"/>
                      <a:pt x="46" y="389"/>
                    </a:cubicBezTo>
                    <a:cubicBezTo>
                      <a:pt x="0" y="412"/>
                      <a:pt x="0" y="457"/>
                      <a:pt x="23" y="503"/>
                    </a:cubicBezTo>
                    <a:cubicBezTo>
                      <a:pt x="23" y="526"/>
                      <a:pt x="46" y="526"/>
                      <a:pt x="69" y="526"/>
                    </a:cubicBezTo>
                    <a:lnTo>
                      <a:pt x="114" y="526"/>
                    </a:lnTo>
                    <a:cubicBezTo>
                      <a:pt x="662" y="229"/>
                      <a:pt x="1552" y="138"/>
                      <a:pt x="1575" y="138"/>
                    </a:cubicBezTo>
                    <a:cubicBezTo>
                      <a:pt x="1598" y="138"/>
                      <a:pt x="1644" y="92"/>
                      <a:pt x="1621" y="46"/>
                    </a:cubicBezTo>
                    <a:cubicBezTo>
                      <a:pt x="1621" y="24"/>
                      <a:pt x="1598" y="1"/>
                      <a:pt x="1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6"/>
              <p:cNvSpPr/>
              <p:nvPr/>
            </p:nvSpPr>
            <p:spPr>
              <a:xfrm flipH="1">
                <a:off x="7087638" y="3196099"/>
                <a:ext cx="48627" cy="24845"/>
              </a:xfrm>
              <a:custGeom>
                <a:avLst/>
                <a:gdLst/>
                <a:ahLst/>
                <a:cxnLst/>
                <a:rect l="l" t="t" r="r" b="b"/>
                <a:pathLst>
                  <a:path w="869" h="444" extrusionOk="0">
                    <a:moveTo>
                      <a:pt x="79" y="1"/>
                    </a:moveTo>
                    <a:cubicBezTo>
                      <a:pt x="48" y="1"/>
                      <a:pt x="24" y="22"/>
                      <a:pt x="24" y="56"/>
                    </a:cubicBezTo>
                    <a:cubicBezTo>
                      <a:pt x="1" y="78"/>
                      <a:pt x="24" y="124"/>
                      <a:pt x="69" y="124"/>
                    </a:cubicBezTo>
                    <a:cubicBezTo>
                      <a:pt x="69" y="124"/>
                      <a:pt x="480" y="261"/>
                      <a:pt x="731" y="444"/>
                    </a:cubicBezTo>
                    <a:lnTo>
                      <a:pt x="777" y="444"/>
                    </a:lnTo>
                    <a:cubicBezTo>
                      <a:pt x="800" y="444"/>
                      <a:pt x="822" y="444"/>
                      <a:pt x="845" y="421"/>
                    </a:cubicBezTo>
                    <a:cubicBezTo>
                      <a:pt x="868" y="375"/>
                      <a:pt x="845" y="329"/>
                      <a:pt x="822" y="307"/>
                    </a:cubicBezTo>
                    <a:cubicBezTo>
                      <a:pt x="526" y="124"/>
                      <a:pt x="115" y="10"/>
                      <a:pt x="115" y="10"/>
                    </a:cubicBezTo>
                    <a:cubicBezTo>
                      <a:pt x="103" y="4"/>
                      <a:pt x="90"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6"/>
              <p:cNvSpPr/>
              <p:nvPr/>
            </p:nvSpPr>
            <p:spPr>
              <a:xfrm flipH="1">
                <a:off x="6593362" y="3462349"/>
                <a:ext cx="324497" cy="234573"/>
              </a:xfrm>
              <a:custGeom>
                <a:avLst/>
                <a:gdLst/>
                <a:ahLst/>
                <a:cxnLst/>
                <a:rect l="l" t="t" r="r" b="b"/>
                <a:pathLst>
                  <a:path w="5799" h="4192" extrusionOk="0">
                    <a:moveTo>
                      <a:pt x="1926" y="0"/>
                    </a:moveTo>
                    <a:cubicBezTo>
                      <a:pt x="1790" y="0"/>
                      <a:pt x="1661" y="8"/>
                      <a:pt x="1553" y="22"/>
                    </a:cubicBezTo>
                    <a:cubicBezTo>
                      <a:pt x="1279" y="68"/>
                      <a:pt x="982" y="136"/>
                      <a:pt x="823" y="273"/>
                    </a:cubicBezTo>
                    <a:cubicBezTo>
                      <a:pt x="320" y="661"/>
                      <a:pt x="1" y="1483"/>
                      <a:pt x="229" y="1734"/>
                    </a:cubicBezTo>
                    <a:cubicBezTo>
                      <a:pt x="572" y="2099"/>
                      <a:pt x="1439" y="2670"/>
                      <a:pt x="1736" y="2898"/>
                    </a:cubicBezTo>
                    <a:cubicBezTo>
                      <a:pt x="2004" y="3125"/>
                      <a:pt x="3746" y="4192"/>
                      <a:pt x="4095" y="4192"/>
                    </a:cubicBezTo>
                    <a:cubicBezTo>
                      <a:pt x="4132" y="4192"/>
                      <a:pt x="4153" y="4180"/>
                      <a:pt x="4155" y="4154"/>
                    </a:cubicBezTo>
                    <a:cubicBezTo>
                      <a:pt x="4178" y="3880"/>
                      <a:pt x="3242" y="3195"/>
                      <a:pt x="3242" y="3195"/>
                    </a:cubicBezTo>
                    <a:lnTo>
                      <a:pt x="3242" y="3195"/>
                    </a:lnTo>
                    <a:cubicBezTo>
                      <a:pt x="3242" y="3195"/>
                      <a:pt x="4511" y="3864"/>
                      <a:pt x="4938" y="3864"/>
                    </a:cubicBezTo>
                    <a:cubicBezTo>
                      <a:pt x="5004" y="3864"/>
                      <a:pt x="5050" y="3848"/>
                      <a:pt x="5068" y="3811"/>
                    </a:cubicBezTo>
                    <a:cubicBezTo>
                      <a:pt x="5228" y="3560"/>
                      <a:pt x="3631" y="2739"/>
                      <a:pt x="3630" y="2739"/>
                    </a:cubicBezTo>
                    <a:lnTo>
                      <a:pt x="3630" y="2739"/>
                    </a:lnTo>
                    <a:cubicBezTo>
                      <a:pt x="3631" y="2739"/>
                      <a:pt x="5046" y="3335"/>
                      <a:pt x="5590" y="3335"/>
                    </a:cubicBezTo>
                    <a:cubicBezTo>
                      <a:pt x="5719" y="3335"/>
                      <a:pt x="5799" y="3301"/>
                      <a:pt x="5799" y="3218"/>
                    </a:cubicBezTo>
                    <a:cubicBezTo>
                      <a:pt x="5799" y="3012"/>
                      <a:pt x="3881" y="2122"/>
                      <a:pt x="3881" y="2122"/>
                    </a:cubicBezTo>
                    <a:lnTo>
                      <a:pt x="3881" y="2122"/>
                    </a:lnTo>
                    <a:cubicBezTo>
                      <a:pt x="4173" y="2208"/>
                      <a:pt x="5113" y="2475"/>
                      <a:pt x="5520" y="2475"/>
                    </a:cubicBezTo>
                    <a:cubicBezTo>
                      <a:pt x="5653" y="2475"/>
                      <a:pt x="5730" y="2447"/>
                      <a:pt x="5707" y="2373"/>
                    </a:cubicBezTo>
                    <a:cubicBezTo>
                      <a:pt x="5616" y="2077"/>
                      <a:pt x="2991" y="1049"/>
                      <a:pt x="2991" y="1049"/>
                    </a:cubicBezTo>
                    <a:cubicBezTo>
                      <a:pt x="2991" y="1049"/>
                      <a:pt x="3058" y="1035"/>
                      <a:pt x="3158" y="1035"/>
                    </a:cubicBezTo>
                    <a:cubicBezTo>
                      <a:pt x="3233" y="1035"/>
                      <a:pt x="3327" y="1043"/>
                      <a:pt x="3425" y="1072"/>
                    </a:cubicBezTo>
                    <a:cubicBezTo>
                      <a:pt x="3595" y="1119"/>
                      <a:pt x="4182" y="1301"/>
                      <a:pt x="4495" y="1301"/>
                    </a:cubicBezTo>
                    <a:cubicBezTo>
                      <a:pt x="4645" y="1301"/>
                      <a:pt x="4732" y="1259"/>
                      <a:pt x="4680" y="1141"/>
                    </a:cubicBezTo>
                    <a:cubicBezTo>
                      <a:pt x="4520" y="776"/>
                      <a:pt x="3196" y="251"/>
                      <a:pt x="2740" y="114"/>
                    </a:cubicBezTo>
                    <a:cubicBezTo>
                      <a:pt x="2537" y="36"/>
                      <a:pt x="2217" y="0"/>
                      <a:pt x="1926" y="0"/>
                    </a:cubicBezTo>
                    <a:close/>
                  </a:path>
                </a:pathLst>
              </a:custGeom>
              <a:solidFill>
                <a:srgbClr val="FF9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5" name="Google Shape;3225;p56"/>
              <p:cNvGrpSpPr/>
              <p:nvPr/>
            </p:nvGrpSpPr>
            <p:grpSpPr>
              <a:xfrm rot="-244615">
                <a:off x="6615486" y="2580853"/>
                <a:ext cx="121221" cy="60471"/>
                <a:chOff x="8450971" y="1798078"/>
                <a:chExt cx="215457" cy="119607"/>
              </a:xfrm>
            </p:grpSpPr>
            <p:sp>
              <p:nvSpPr>
                <p:cNvPr id="3226" name="Google Shape;3226;p56"/>
                <p:cNvSpPr/>
                <p:nvPr/>
              </p:nvSpPr>
              <p:spPr>
                <a:xfrm>
                  <a:off x="8450971" y="1886373"/>
                  <a:ext cx="74118" cy="31311"/>
                </a:xfrm>
                <a:custGeom>
                  <a:avLst/>
                  <a:gdLst/>
                  <a:ahLst/>
                  <a:cxnLst/>
                  <a:rect l="l" t="t" r="r" b="b"/>
                  <a:pathLst>
                    <a:path w="1354" h="572" extrusionOk="0">
                      <a:moveTo>
                        <a:pt x="1088" y="0"/>
                      </a:moveTo>
                      <a:cubicBezTo>
                        <a:pt x="673" y="0"/>
                        <a:pt x="261" y="267"/>
                        <a:pt x="0" y="571"/>
                      </a:cubicBezTo>
                      <a:lnTo>
                        <a:pt x="25" y="571"/>
                      </a:lnTo>
                      <a:cubicBezTo>
                        <a:pt x="201" y="446"/>
                        <a:pt x="426" y="346"/>
                        <a:pt x="652" y="271"/>
                      </a:cubicBezTo>
                      <a:cubicBezTo>
                        <a:pt x="852" y="220"/>
                        <a:pt x="1053" y="220"/>
                        <a:pt x="1253" y="170"/>
                      </a:cubicBezTo>
                      <a:cubicBezTo>
                        <a:pt x="1329" y="145"/>
                        <a:pt x="1354" y="45"/>
                        <a:pt x="1278" y="20"/>
                      </a:cubicBezTo>
                      <a:cubicBezTo>
                        <a:pt x="1215" y="7"/>
                        <a:pt x="1152" y="0"/>
                        <a:pt x="1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6"/>
                <p:cNvSpPr/>
                <p:nvPr/>
              </p:nvSpPr>
              <p:spPr>
                <a:xfrm>
                  <a:off x="8598112" y="1816087"/>
                  <a:ext cx="68316" cy="39577"/>
                </a:xfrm>
                <a:custGeom>
                  <a:avLst/>
                  <a:gdLst/>
                  <a:ahLst/>
                  <a:cxnLst/>
                  <a:rect l="l" t="t" r="r" b="b"/>
                  <a:pathLst>
                    <a:path w="1248" h="723" extrusionOk="0">
                      <a:moveTo>
                        <a:pt x="1247" y="1"/>
                      </a:moveTo>
                      <a:cubicBezTo>
                        <a:pt x="796" y="1"/>
                        <a:pt x="245" y="201"/>
                        <a:pt x="19" y="627"/>
                      </a:cubicBezTo>
                      <a:cubicBezTo>
                        <a:pt x="1" y="681"/>
                        <a:pt x="48" y="723"/>
                        <a:pt x="94" y="723"/>
                      </a:cubicBezTo>
                      <a:cubicBezTo>
                        <a:pt x="112" y="723"/>
                        <a:pt x="130" y="716"/>
                        <a:pt x="144" y="702"/>
                      </a:cubicBezTo>
                      <a:cubicBezTo>
                        <a:pt x="320" y="577"/>
                        <a:pt x="445" y="427"/>
                        <a:pt x="620" y="301"/>
                      </a:cubicBezTo>
                      <a:cubicBezTo>
                        <a:pt x="796" y="176"/>
                        <a:pt x="1021" y="76"/>
                        <a:pt x="1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6"/>
                <p:cNvSpPr/>
                <p:nvPr/>
              </p:nvSpPr>
              <p:spPr>
                <a:xfrm>
                  <a:off x="8594992" y="1798078"/>
                  <a:ext cx="33008" cy="16696"/>
                </a:xfrm>
                <a:custGeom>
                  <a:avLst/>
                  <a:gdLst/>
                  <a:ahLst/>
                  <a:cxnLst/>
                  <a:rect l="l" t="t" r="r" b="b"/>
                  <a:pathLst>
                    <a:path w="603" h="305" extrusionOk="0">
                      <a:moveTo>
                        <a:pt x="539" y="1"/>
                      </a:moveTo>
                      <a:cubicBezTo>
                        <a:pt x="314" y="1"/>
                        <a:pt x="115" y="121"/>
                        <a:pt x="1" y="305"/>
                      </a:cubicBezTo>
                      <a:lnTo>
                        <a:pt x="26" y="305"/>
                      </a:lnTo>
                      <a:cubicBezTo>
                        <a:pt x="151" y="129"/>
                        <a:pt x="377" y="4"/>
                        <a:pt x="602" y="4"/>
                      </a:cubicBezTo>
                      <a:cubicBezTo>
                        <a:pt x="581" y="2"/>
                        <a:pt x="560"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6"/>
                <p:cNvSpPr/>
                <p:nvPr/>
              </p:nvSpPr>
              <p:spPr>
                <a:xfrm>
                  <a:off x="8463288" y="1862726"/>
                  <a:ext cx="28903" cy="15163"/>
                </a:xfrm>
                <a:custGeom>
                  <a:avLst/>
                  <a:gdLst/>
                  <a:ahLst/>
                  <a:cxnLst/>
                  <a:rect l="l" t="t" r="r" b="b"/>
                  <a:pathLst>
                    <a:path w="528" h="277" extrusionOk="0">
                      <a:moveTo>
                        <a:pt x="502" y="1"/>
                      </a:moveTo>
                      <a:cubicBezTo>
                        <a:pt x="302" y="26"/>
                        <a:pt x="151" y="126"/>
                        <a:pt x="1" y="277"/>
                      </a:cubicBezTo>
                      <a:lnTo>
                        <a:pt x="26" y="277"/>
                      </a:lnTo>
                      <a:cubicBezTo>
                        <a:pt x="151" y="126"/>
                        <a:pt x="327" y="51"/>
                        <a:pt x="502" y="26"/>
                      </a:cubicBezTo>
                      <a:cubicBezTo>
                        <a:pt x="527" y="26"/>
                        <a:pt x="527"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24" name="Oval Callout 3">
            <a:extLst>
              <a:ext uri="{FF2B5EF4-FFF2-40B4-BE49-F238E27FC236}">
                <a16:creationId xmlns:a16="http://schemas.microsoft.com/office/drawing/2014/main" id="{7CB45539-9C75-47F6-EDDB-75C41F109ABB}"/>
              </a:ext>
            </a:extLst>
          </p:cNvPr>
          <p:cNvSpPr/>
          <p:nvPr/>
        </p:nvSpPr>
        <p:spPr>
          <a:xfrm>
            <a:off x="659691" y="634314"/>
            <a:ext cx="4863931" cy="2990980"/>
          </a:xfrm>
          <a:prstGeom prst="wedgeEllipseCallout">
            <a:avLst>
              <a:gd name="adj1" fmla="val 62976"/>
              <a:gd name="adj2" fmla="val 10760"/>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fr-FR" sz="2200">
                <a:solidFill>
                  <a:schemeClr val="tx1"/>
                </a:solidFill>
              </a:rPr>
              <a:t>Liên hệ thực tế: </a:t>
            </a:r>
            <a:r>
              <a:rPr lang="fr-FR" sz="2200" i="1">
                <a:solidFill>
                  <a:schemeClr val="tx1"/>
                </a:solidFill>
              </a:rPr>
              <a:t>Trình bày phương pháp thu hoạch một sản phẩm trồng trọt ở gia đình, địa phương em.</a:t>
            </a:r>
            <a:endParaRPr lang="en-US" sz="2200" i="1">
              <a:solidFill>
                <a:schemeClr val="tx1"/>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right)">
                                      <p:cBhvr>
                                        <p:cTn id="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Picture 22">
            <a:extLst>
              <a:ext uri="{FF2B5EF4-FFF2-40B4-BE49-F238E27FC236}">
                <a16:creationId xmlns:a16="http://schemas.microsoft.com/office/drawing/2014/main" id="{E6F6AEBB-3D29-5E0F-1532-0398D0C6F448}"/>
              </a:ext>
            </a:extLst>
          </p:cNvPr>
          <p:cNvPicPr>
            <a:picLocks noChangeAspect="1"/>
          </p:cNvPicPr>
          <p:nvPr/>
        </p:nvPicPr>
        <p:blipFill>
          <a:blip r:embed="rId2"/>
          <a:srcRect/>
          <a:stretch>
            <a:fillRect/>
          </a:stretch>
        </p:blipFill>
        <p:spPr>
          <a:xfrm>
            <a:off x="-1" y="3699878"/>
            <a:ext cx="721723" cy="707589"/>
          </a:xfrm>
          <a:prstGeom prst="rect">
            <a:avLst/>
          </a:prstGeom>
        </p:spPr>
      </p:pic>
      <p:pic>
        <p:nvPicPr>
          <p:cNvPr id="12" name="Picture 25">
            <a:extLst>
              <a:ext uri="{FF2B5EF4-FFF2-40B4-BE49-F238E27FC236}">
                <a16:creationId xmlns:a16="http://schemas.microsoft.com/office/drawing/2014/main" id="{CC76FBCF-79AE-AC4F-8600-DA515B90AC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93811" y="3037711"/>
            <a:ext cx="657948" cy="1367165"/>
          </a:xfrm>
          <a:prstGeom prst="rect">
            <a:avLst/>
          </a:prstGeom>
        </p:spPr>
      </p:pic>
      <p:pic>
        <p:nvPicPr>
          <p:cNvPr id="11" name="Picture 28">
            <a:extLst>
              <a:ext uri="{FF2B5EF4-FFF2-40B4-BE49-F238E27FC236}">
                <a16:creationId xmlns:a16="http://schemas.microsoft.com/office/drawing/2014/main" id="{D4B14636-C337-6261-97AF-6D078D28641E}"/>
              </a:ext>
            </a:extLst>
          </p:cNvPr>
          <p:cNvPicPr>
            <a:picLocks noChangeAspect="1"/>
          </p:cNvPicPr>
          <p:nvPr/>
        </p:nvPicPr>
        <p:blipFill>
          <a:blip r:embed="rId5"/>
          <a:srcRect/>
          <a:stretch>
            <a:fillRect/>
          </a:stretch>
        </p:blipFill>
        <p:spPr>
          <a:xfrm>
            <a:off x="545203" y="3347992"/>
            <a:ext cx="1068909" cy="1056884"/>
          </a:xfrm>
          <a:prstGeom prst="rect">
            <a:avLst/>
          </a:prstGeom>
        </p:spPr>
      </p:pic>
      <p:grpSp>
        <p:nvGrpSpPr>
          <p:cNvPr id="23" name="Group 22">
            <a:extLst>
              <a:ext uri="{FF2B5EF4-FFF2-40B4-BE49-F238E27FC236}">
                <a16:creationId xmlns:a16="http://schemas.microsoft.com/office/drawing/2014/main" id="{D9B6F400-84EB-BBDE-1920-1AC8417BD270}"/>
              </a:ext>
            </a:extLst>
          </p:cNvPr>
          <p:cNvGrpSpPr/>
          <p:nvPr/>
        </p:nvGrpSpPr>
        <p:grpSpPr>
          <a:xfrm>
            <a:off x="-197131" y="4153569"/>
            <a:ext cx="9535976" cy="530185"/>
            <a:chOff x="-27220" y="5568535"/>
            <a:chExt cx="12714634" cy="706913"/>
          </a:xfrm>
        </p:grpSpPr>
        <p:pic>
          <p:nvPicPr>
            <p:cNvPr id="13" name="Picture 29">
              <a:extLst>
                <a:ext uri="{FF2B5EF4-FFF2-40B4-BE49-F238E27FC236}">
                  <a16:creationId xmlns:a16="http://schemas.microsoft.com/office/drawing/2014/main" id="{B0FF24D4-9B15-0366-0EAE-A2EF8D0C1A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220" y="5569526"/>
              <a:ext cx="1502286" cy="696685"/>
            </a:xfrm>
            <a:prstGeom prst="rect">
              <a:avLst/>
            </a:prstGeom>
          </p:spPr>
        </p:pic>
        <p:pic>
          <p:nvPicPr>
            <p:cNvPr id="14" name="Picture 29">
              <a:extLst>
                <a:ext uri="{FF2B5EF4-FFF2-40B4-BE49-F238E27FC236}">
                  <a16:creationId xmlns:a16="http://schemas.microsoft.com/office/drawing/2014/main" id="{F98181B6-1FBF-8038-5947-A3D17F4F33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56760" y="5569525"/>
              <a:ext cx="1502286" cy="696685"/>
            </a:xfrm>
            <a:prstGeom prst="rect">
              <a:avLst/>
            </a:prstGeom>
          </p:spPr>
        </p:pic>
        <p:pic>
          <p:nvPicPr>
            <p:cNvPr id="15" name="Picture 29">
              <a:extLst>
                <a:ext uri="{FF2B5EF4-FFF2-40B4-BE49-F238E27FC236}">
                  <a16:creationId xmlns:a16="http://schemas.microsoft.com/office/drawing/2014/main" id="{C9388ACC-19FE-A306-DAE3-708816FCD0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56227" y="5574805"/>
              <a:ext cx="1502286" cy="696685"/>
            </a:xfrm>
            <a:prstGeom prst="rect">
              <a:avLst/>
            </a:prstGeom>
          </p:spPr>
        </p:pic>
        <p:pic>
          <p:nvPicPr>
            <p:cNvPr id="17" name="Picture 29">
              <a:extLst>
                <a:ext uri="{FF2B5EF4-FFF2-40B4-BE49-F238E27FC236}">
                  <a16:creationId xmlns:a16="http://schemas.microsoft.com/office/drawing/2014/main" id="{D8C74AB9-815C-AFF5-5DFB-E295EB3E29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54012" y="5578763"/>
              <a:ext cx="1502286" cy="696685"/>
            </a:xfrm>
            <a:prstGeom prst="rect">
              <a:avLst/>
            </a:prstGeom>
          </p:spPr>
        </p:pic>
        <p:pic>
          <p:nvPicPr>
            <p:cNvPr id="18" name="Picture 29">
              <a:extLst>
                <a:ext uri="{FF2B5EF4-FFF2-40B4-BE49-F238E27FC236}">
                  <a16:creationId xmlns:a16="http://schemas.microsoft.com/office/drawing/2014/main" id="{881C39DC-3C0A-164C-AC63-2421C791BC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559380" y="5578763"/>
              <a:ext cx="1502286" cy="696685"/>
            </a:xfrm>
            <a:prstGeom prst="rect">
              <a:avLst/>
            </a:prstGeom>
          </p:spPr>
        </p:pic>
        <p:pic>
          <p:nvPicPr>
            <p:cNvPr id="19" name="Picture 29">
              <a:extLst>
                <a:ext uri="{FF2B5EF4-FFF2-40B4-BE49-F238E27FC236}">
                  <a16:creationId xmlns:a16="http://schemas.microsoft.com/office/drawing/2014/main" id="{65FF6F58-4520-3F32-9256-4D9C253B30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964748" y="5568536"/>
              <a:ext cx="1502286" cy="696685"/>
            </a:xfrm>
            <a:prstGeom prst="rect">
              <a:avLst/>
            </a:prstGeom>
          </p:spPr>
        </p:pic>
        <p:pic>
          <p:nvPicPr>
            <p:cNvPr id="20" name="Picture 29">
              <a:extLst>
                <a:ext uri="{FF2B5EF4-FFF2-40B4-BE49-F238E27FC236}">
                  <a16:creationId xmlns:a16="http://schemas.microsoft.com/office/drawing/2014/main" id="{55AC989A-0331-DB0D-AB88-F1FBE0745C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72254" y="5578763"/>
              <a:ext cx="1502286" cy="696685"/>
            </a:xfrm>
            <a:prstGeom prst="rect">
              <a:avLst/>
            </a:prstGeom>
          </p:spPr>
        </p:pic>
        <p:pic>
          <p:nvPicPr>
            <p:cNvPr id="21" name="Picture 29">
              <a:extLst>
                <a:ext uri="{FF2B5EF4-FFF2-40B4-BE49-F238E27FC236}">
                  <a16:creationId xmlns:a16="http://schemas.microsoft.com/office/drawing/2014/main" id="{4A8C97F1-C27F-3B72-655F-D8B2E852BF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777622" y="5568535"/>
              <a:ext cx="1502286" cy="696685"/>
            </a:xfrm>
            <a:prstGeom prst="rect">
              <a:avLst/>
            </a:prstGeom>
          </p:spPr>
        </p:pic>
        <p:pic>
          <p:nvPicPr>
            <p:cNvPr id="22" name="Picture 29">
              <a:extLst>
                <a:ext uri="{FF2B5EF4-FFF2-40B4-BE49-F238E27FC236}">
                  <a16:creationId xmlns:a16="http://schemas.microsoft.com/office/drawing/2014/main" id="{0DBD39A0-B8EA-0971-7017-624E455706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85128" y="5578763"/>
              <a:ext cx="1502286" cy="696685"/>
            </a:xfrm>
            <a:prstGeom prst="rect">
              <a:avLst/>
            </a:prstGeom>
          </p:spPr>
        </p:pic>
      </p:grpSp>
      <p:sp>
        <p:nvSpPr>
          <p:cNvPr id="25" name="Title 1">
            <a:extLst>
              <a:ext uri="{FF2B5EF4-FFF2-40B4-BE49-F238E27FC236}">
                <a16:creationId xmlns:a16="http://schemas.microsoft.com/office/drawing/2014/main" id="{C670B2A4-63BA-D300-512B-EA1553842583}"/>
              </a:ext>
            </a:extLst>
          </p:cNvPr>
          <p:cNvSpPr txBox="1">
            <a:spLocks/>
          </p:cNvSpPr>
          <p:nvPr/>
        </p:nvSpPr>
        <p:spPr>
          <a:xfrm>
            <a:off x="263056" y="1127190"/>
            <a:ext cx="4212772"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500" b="1">
                <a:ln>
                  <a:solidFill>
                    <a:srgbClr val="74D1DE"/>
                  </a:solidFill>
                </a:ln>
                <a:solidFill>
                  <a:srgbClr val="FF0000"/>
                </a:solidFill>
                <a:latin typeface="Arial" panose="020B0604020202020204" pitchFamily="34" charset="0"/>
                <a:cs typeface="Arial" panose="020B0604020202020204" pitchFamily="34" charset="0"/>
              </a:rPr>
              <a:t>Trò chơi hái táo</a:t>
            </a:r>
            <a:endParaRPr lang="en-US" sz="3500" b="1" dirty="0">
              <a:ln>
                <a:solidFill>
                  <a:srgbClr val="74D1DE"/>
                </a:solidFill>
              </a:ln>
              <a:solidFill>
                <a:srgbClr val="FF0000"/>
              </a:solidFill>
              <a:latin typeface="Arial" panose="020B0604020202020204" pitchFamily="34" charset="0"/>
              <a:cs typeface="Arial" panose="020B0604020202020204" pitchFamily="34" charset="0"/>
            </a:endParaRPr>
          </a:p>
        </p:txBody>
      </p:sp>
      <p:pic>
        <p:nvPicPr>
          <p:cNvPr id="26" name="Picture 6">
            <a:extLst>
              <a:ext uri="{FF2B5EF4-FFF2-40B4-BE49-F238E27FC236}">
                <a16:creationId xmlns:a16="http://schemas.microsoft.com/office/drawing/2014/main" id="{A77021E9-ACD6-E58A-FE34-13BEC11A9C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375202" y="144341"/>
            <a:ext cx="4687152" cy="4933844"/>
          </a:xfrm>
          <a:prstGeom prst="rect">
            <a:avLst/>
          </a:prstGeom>
        </p:spPr>
      </p:pic>
      <p:pic>
        <p:nvPicPr>
          <p:cNvPr id="29" name="Picture 10">
            <a:extLst>
              <a:ext uri="{FF2B5EF4-FFF2-40B4-BE49-F238E27FC236}">
                <a16:creationId xmlns:a16="http://schemas.microsoft.com/office/drawing/2014/main" id="{439E930C-A65D-8D7A-A597-913DFE3809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978673" y="3685750"/>
            <a:ext cx="1265799" cy="1313410"/>
          </a:xfrm>
          <a:prstGeom prst="rect">
            <a:avLst/>
          </a:prstGeom>
        </p:spPr>
      </p:pic>
      <p:pic>
        <p:nvPicPr>
          <p:cNvPr id="3" name="Picture 2">
            <a:hlinkClick r:id="rId12" action="ppaction://hlinksldjump"/>
            <a:extLst>
              <a:ext uri="{FF2B5EF4-FFF2-40B4-BE49-F238E27FC236}">
                <a16:creationId xmlns:a16="http://schemas.microsoft.com/office/drawing/2014/main" id="{40F2A67D-BFD2-7158-BDF1-70F11C827A82}"/>
              </a:ext>
            </a:extLst>
          </p:cNvPr>
          <p:cNvPicPr>
            <a:picLocks noChangeAspect="1"/>
          </p:cNvPicPr>
          <p:nvPr/>
        </p:nvPicPr>
        <p:blipFill>
          <a:blip r:embed="rId13"/>
          <a:stretch>
            <a:fillRect/>
          </a:stretch>
        </p:blipFill>
        <p:spPr>
          <a:xfrm>
            <a:off x="3105926" y="3104211"/>
            <a:ext cx="2898899" cy="2039289"/>
          </a:xfrm>
          <a:prstGeom prst="rect">
            <a:avLst/>
          </a:prstGeom>
        </p:spPr>
      </p:pic>
      <p:sp>
        <p:nvSpPr>
          <p:cNvPr id="24" name="Google Shape;2169;p30">
            <a:extLst>
              <a:ext uri="{FF2B5EF4-FFF2-40B4-BE49-F238E27FC236}">
                <a16:creationId xmlns:a16="http://schemas.microsoft.com/office/drawing/2014/main" id="{4B9DA6E3-8ED8-4EEE-0AE3-C0FF0A464D5D}"/>
              </a:ext>
            </a:extLst>
          </p:cNvPr>
          <p:cNvSpPr txBox="1">
            <a:spLocks/>
          </p:cNvSpPr>
          <p:nvPr/>
        </p:nvSpPr>
        <p:spPr>
          <a:xfrm>
            <a:off x="626210" y="459746"/>
            <a:ext cx="3655202"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Amaranth"/>
              <a:buNone/>
              <a:defRPr sz="2200" b="1" i="0" u="none" strike="noStrike" cap="none">
                <a:solidFill>
                  <a:schemeClr val="lt1"/>
                </a:solidFill>
                <a:latin typeface="Amaranth"/>
                <a:ea typeface="Amaranth"/>
                <a:cs typeface="Amaranth"/>
                <a:sym typeface="Amaranth"/>
              </a:defRPr>
            </a:lvl1pPr>
            <a:lvl2pPr marR="0" lvl="1" algn="ctr" rtl="0">
              <a:lnSpc>
                <a:spcPct val="100000"/>
              </a:lnSpc>
              <a:spcBef>
                <a:spcPts val="0"/>
              </a:spcBef>
              <a:spcAft>
                <a:spcPts val="0"/>
              </a:spcAft>
              <a:buClr>
                <a:schemeClr val="dk1"/>
              </a:buClr>
              <a:buSzPts val="2500"/>
              <a:buFont typeface="Merienda"/>
              <a:buNone/>
              <a:defRPr sz="2500" b="1" i="0" u="none" strike="noStrike" cap="none">
                <a:solidFill>
                  <a:schemeClr val="dk1"/>
                </a:solidFill>
                <a:latin typeface="Merienda"/>
                <a:ea typeface="Merienda"/>
                <a:cs typeface="Merienda"/>
                <a:sym typeface="Merienda"/>
              </a:defRPr>
            </a:lvl2pPr>
            <a:lvl3pPr marR="0" lvl="2" algn="ctr" rtl="0">
              <a:lnSpc>
                <a:spcPct val="100000"/>
              </a:lnSpc>
              <a:spcBef>
                <a:spcPts val="0"/>
              </a:spcBef>
              <a:spcAft>
                <a:spcPts val="0"/>
              </a:spcAft>
              <a:buClr>
                <a:schemeClr val="dk1"/>
              </a:buClr>
              <a:buSzPts val="2500"/>
              <a:buFont typeface="Merienda"/>
              <a:buNone/>
              <a:defRPr sz="2500" b="1" i="0" u="none" strike="noStrike" cap="none">
                <a:solidFill>
                  <a:schemeClr val="dk1"/>
                </a:solidFill>
                <a:latin typeface="Merienda"/>
                <a:ea typeface="Merienda"/>
                <a:cs typeface="Merienda"/>
                <a:sym typeface="Merienda"/>
              </a:defRPr>
            </a:lvl3pPr>
            <a:lvl4pPr marR="0" lvl="3" algn="ctr" rtl="0">
              <a:lnSpc>
                <a:spcPct val="100000"/>
              </a:lnSpc>
              <a:spcBef>
                <a:spcPts val="0"/>
              </a:spcBef>
              <a:spcAft>
                <a:spcPts val="0"/>
              </a:spcAft>
              <a:buClr>
                <a:schemeClr val="dk1"/>
              </a:buClr>
              <a:buSzPts val="2500"/>
              <a:buFont typeface="Merienda"/>
              <a:buNone/>
              <a:defRPr sz="2500" b="1" i="0" u="none" strike="noStrike" cap="none">
                <a:solidFill>
                  <a:schemeClr val="dk1"/>
                </a:solidFill>
                <a:latin typeface="Merienda"/>
                <a:ea typeface="Merienda"/>
                <a:cs typeface="Merienda"/>
                <a:sym typeface="Merienda"/>
              </a:defRPr>
            </a:lvl4pPr>
            <a:lvl5pPr marR="0" lvl="4" algn="ctr" rtl="0">
              <a:lnSpc>
                <a:spcPct val="100000"/>
              </a:lnSpc>
              <a:spcBef>
                <a:spcPts val="0"/>
              </a:spcBef>
              <a:spcAft>
                <a:spcPts val="0"/>
              </a:spcAft>
              <a:buClr>
                <a:schemeClr val="dk1"/>
              </a:buClr>
              <a:buSzPts val="2500"/>
              <a:buFont typeface="Merienda"/>
              <a:buNone/>
              <a:defRPr sz="2500" b="1" i="0" u="none" strike="noStrike" cap="none">
                <a:solidFill>
                  <a:schemeClr val="dk1"/>
                </a:solidFill>
                <a:latin typeface="Merienda"/>
                <a:ea typeface="Merienda"/>
                <a:cs typeface="Merienda"/>
                <a:sym typeface="Merienda"/>
              </a:defRPr>
            </a:lvl5pPr>
            <a:lvl6pPr marR="0" lvl="5" algn="ctr" rtl="0">
              <a:lnSpc>
                <a:spcPct val="100000"/>
              </a:lnSpc>
              <a:spcBef>
                <a:spcPts val="0"/>
              </a:spcBef>
              <a:spcAft>
                <a:spcPts val="0"/>
              </a:spcAft>
              <a:buClr>
                <a:schemeClr val="dk1"/>
              </a:buClr>
              <a:buSzPts val="2500"/>
              <a:buFont typeface="Merienda"/>
              <a:buNone/>
              <a:defRPr sz="2500" b="1" i="0" u="none" strike="noStrike" cap="none">
                <a:solidFill>
                  <a:schemeClr val="dk1"/>
                </a:solidFill>
                <a:latin typeface="Merienda"/>
                <a:ea typeface="Merienda"/>
                <a:cs typeface="Merienda"/>
                <a:sym typeface="Merienda"/>
              </a:defRPr>
            </a:lvl6pPr>
            <a:lvl7pPr marR="0" lvl="6" algn="ctr" rtl="0">
              <a:lnSpc>
                <a:spcPct val="100000"/>
              </a:lnSpc>
              <a:spcBef>
                <a:spcPts val="0"/>
              </a:spcBef>
              <a:spcAft>
                <a:spcPts val="0"/>
              </a:spcAft>
              <a:buClr>
                <a:schemeClr val="dk1"/>
              </a:buClr>
              <a:buSzPts val="2500"/>
              <a:buFont typeface="Merienda"/>
              <a:buNone/>
              <a:defRPr sz="2500" b="1" i="0" u="none" strike="noStrike" cap="none">
                <a:solidFill>
                  <a:schemeClr val="dk1"/>
                </a:solidFill>
                <a:latin typeface="Merienda"/>
                <a:ea typeface="Merienda"/>
                <a:cs typeface="Merienda"/>
                <a:sym typeface="Merienda"/>
              </a:defRPr>
            </a:lvl7pPr>
            <a:lvl8pPr marR="0" lvl="7" algn="ctr" rtl="0">
              <a:lnSpc>
                <a:spcPct val="100000"/>
              </a:lnSpc>
              <a:spcBef>
                <a:spcPts val="0"/>
              </a:spcBef>
              <a:spcAft>
                <a:spcPts val="0"/>
              </a:spcAft>
              <a:buClr>
                <a:schemeClr val="dk1"/>
              </a:buClr>
              <a:buSzPts val="2500"/>
              <a:buFont typeface="Merienda"/>
              <a:buNone/>
              <a:defRPr sz="2500" b="1" i="0" u="none" strike="noStrike" cap="none">
                <a:solidFill>
                  <a:schemeClr val="dk1"/>
                </a:solidFill>
                <a:latin typeface="Merienda"/>
                <a:ea typeface="Merienda"/>
                <a:cs typeface="Merienda"/>
                <a:sym typeface="Merienda"/>
              </a:defRPr>
            </a:lvl8pPr>
            <a:lvl9pPr marR="0" lvl="8" algn="ctr" rtl="0">
              <a:lnSpc>
                <a:spcPct val="100000"/>
              </a:lnSpc>
              <a:spcBef>
                <a:spcPts val="0"/>
              </a:spcBef>
              <a:spcAft>
                <a:spcPts val="0"/>
              </a:spcAft>
              <a:buClr>
                <a:schemeClr val="dk1"/>
              </a:buClr>
              <a:buSzPts val="2500"/>
              <a:buFont typeface="Merienda"/>
              <a:buNone/>
              <a:defRPr sz="2500" b="1" i="0" u="none" strike="noStrike" cap="none">
                <a:solidFill>
                  <a:schemeClr val="dk1"/>
                </a:solidFill>
                <a:latin typeface="Merienda"/>
                <a:ea typeface="Merienda"/>
                <a:cs typeface="Merienda"/>
                <a:sym typeface="Merienda"/>
              </a:defRPr>
            </a:lvl9pPr>
          </a:lstStyle>
          <a:p>
            <a:r>
              <a:rPr lang="en-US" sz="3200">
                <a:solidFill>
                  <a:schemeClr val="accent1"/>
                </a:solidFill>
                <a:latin typeface="+mj-lt"/>
              </a:rPr>
              <a:t>LUYỆN TẬP</a:t>
            </a:r>
            <a:endParaRPr lang="en-US" sz="3200" dirty="0">
              <a:solidFill>
                <a:schemeClr val="accent1"/>
              </a:solidFill>
              <a:latin typeface="+mj-lt"/>
            </a:endParaRPr>
          </a:p>
        </p:txBody>
      </p:sp>
    </p:spTree>
    <p:extLst>
      <p:ext uri="{BB962C8B-B14F-4D97-AF65-F5344CB8AC3E}">
        <p14:creationId xmlns:p14="http://schemas.microsoft.com/office/powerpoint/2010/main" val="353807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0">
            <a:extLst>
              <a:ext uri="{FF2B5EF4-FFF2-40B4-BE49-F238E27FC236}">
                <a16:creationId xmlns:a16="http://schemas.microsoft.com/office/drawing/2014/main" id="{F598FCDC-5575-D22C-850D-1C2088AE87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12037" y="467418"/>
            <a:ext cx="967205" cy="995835"/>
          </a:xfrm>
          <a:prstGeom prst="rect">
            <a:avLst/>
          </a:prstGeom>
        </p:spPr>
      </p:pic>
      <p:grpSp>
        <p:nvGrpSpPr>
          <p:cNvPr id="48" name="Group 47">
            <a:extLst>
              <a:ext uri="{FF2B5EF4-FFF2-40B4-BE49-F238E27FC236}">
                <a16:creationId xmlns:a16="http://schemas.microsoft.com/office/drawing/2014/main" id="{70E7830C-8E2B-51C3-77F1-C33CD259AF78}"/>
              </a:ext>
            </a:extLst>
          </p:cNvPr>
          <p:cNvGrpSpPr/>
          <p:nvPr/>
        </p:nvGrpSpPr>
        <p:grpSpPr>
          <a:xfrm>
            <a:off x="9429759" y="143869"/>
            <a:ext cx="4276732" cy="1947740"/>
            <a:chOff x="11265112" y="208348"/>
            <a:chExt cx="5702309" cy="2596987"/>
          </a:xfrm>
        </p:grpSpPr>
        <p:grpSp>
          <p:nvGrpSpPr>
            <p:cNvPr id="49" name="Group 48">
              <a:extLst>
                <a:ext uri="{FF2B5EF4-FFF2-40B4-BE49-F238E27FC236}">
                  <a16:creationId xmlns:a16="http://schemas.microsoft.com/office/drawing/2014/main" id="{7F043062-9C0E-7F8D-AF6B-9A65274DA897}"/>
                </a:ext>
              </a:extLst>
            </p:cNvPr>
            <p:cNvGrpSpPr/>
            <p:nvPr/>
          </p:nvGrpSpPr>
          <p:grpSpPr>
            <a:xfrm>
              <a:off x="13181693" y="208348"/>
              <a:ext cx="3785728" cy="2596987"/>
              <a:chOff x="2844902" y="822114"/>
              <a:chExt cx="3785728" cy="2596987"/>
            </a:xfrm>
          </p:grpSpPr>
          <p:pic>
            <p:nvPicPr>
              <p:cNvPr id="51" name="Picture 22">
                <a:extLst>
                  <a:ext uri="{FF2B5EF4-FFF2-40B4-BE49-F238E27FC236}">
                    <a16:creationId xmlns:a16="http://schemas.microsoft.com/office/drawing/2014/main" id="{DA6AA179-3E6D-E39B-215D-6CC9AC6048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74335">
                <a:off x="5080964" y="2308976"/>
                <a:ext cx="1549666" cy="1110125"/>
              </a:xfrm>
              <a:prstGeom prst="rect">
                <a:avLst/>
              </a:prstGeom>
            </p:spPr>
          </p:pic>
          <p:pic>
            <p:nvPicPr>
              <p:cNvPr id="52" name="Picture 22">
                <a:extLst>
                  <a:ext uri="{FF2B5EF4-FFF2-40B4-BE49-F238E27FC236}">
                    <a16:creationId xmlns:a16="http://schemas.microsoft.com/office/drawing/2014/main" id="{270E4234-64F0-8835-34AA-196FC2A8A0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74335">
                <a:off x="2844902" y="822114"/>
                <a:ext cx="903147" cy="633894"/>
              </a:xfrm>
              <a:prstGeom prst="rect">
                <a:avLst/>
              </a:prstGeom>
            </p:spPr>
          </p:pic>
        </p:grpSp>
        <p:pic>
          <p:nvPicPr>
            <p:cNvPr id="50" name="Picture 22">
              <a:extLst>
                <a:ext uri="{FF2B5EF4-FFF2-40B4-BE49-F238E27FC236}">
                  <a16:creationId xmlns:a16="http://schemas.microsoft.com/office/drawing/2014/main" id="{CCE93820-926B-86B0-8740-AC5EA66162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74335">
              <a:off x="11265112" y="1208958"/>
              <a:ext cx="1095353" cy="768798"/>
            </a:xfrm>
            <a:prstGeom prst="rect">
              <a:avLst/>
            </a:prstGeom>
          </p:spPr>
        </p:pic>
      </p:grpSp>
      <p:grpSp>
        <p:nvGrpSpPr>
          <p:cNvPr id="53" name="Group 52">
            <a:extLst>
              <a:ext uri="{FF2B5EF4-FFF2-40B4-BE49-F238E27FC236}">
                <a16:creationId xmlns:a16="http://schemas.microsoft.com/office/drawing/2014/main" id="{697AD77E-11F2-018C-8E38-2007A83E4647}"/>
              </a:ext>
            </a:extLst>
          </p:cNvPr>
          <p:cNvGrpSpPr/>
          <p:nvPr/>
        </p:nvGrpSpPr>
        <p:grpSpPr>
          <a:xfrm>
            <a:off x="-1746898" y="461696"/>
            <a:ext cx="1678887" cy="1130172"/>
            <a:chOff x="3078903" y="240919"/>
            <a:chExt cx="2238516" cy="1506896"/>
          </a:xfrm>
        </p:grpSpPr>
        <p:pic>
          <p:nvPicPr>
            <p:cNvPr id="54" name="Picture 22">
              <a:extLst>
                <a:ext uri="{FF2B5EF4-FFF2-40B4-BE49-F238E27FC236}">
                  <a16:creationId xmlns:a16="http://schemas.microsoft.com/office/drawing/2014/main" id="{6F42F953-DC84-0D9C-4647-CDACFEDBF5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74335">
              <a:off x="3078903" y="637690"/>
              <a:ext cx="1549666" cy="1110125"/>
            </a:xfrm>
            <a:prstGeom prst="rect">
              <a:avLst/>
            </a:prstGeom>
          </p:spPr>
        </p:pic>
        <p:pic>
          <p:nvPicPr>
            <p:cNvPr id="55" name="Picture 22">
              <a:extLst>
                <a:ext uri="{FF2B5EF4-FFF2-40B4-BE49-F238E27FC236}">
                  <a16:creationId xmlns:a16="http://schemas.microsoft.com/office/drawing/2014/main" id="{9F22718C-7780-A7CC-0CCB-C17EC87856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74335">
              <a:off x="4222066" y="240919"/>
              <a:ext cx="1095353" cy="768798"/>
            </a:xfrm>
            <a:prstGeom prst="rect">
              <a:avLst/>
            </a:prstGeom>
          </p:spPr>
        </p:pic>
      </p:gr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Picture 22">
            <a:extLst>
              <a:ext uri="{FF2B5EF4-FFF2-40B4-BE49-F238E27FC236}">
                <a16:creationId xmlns:a16="http://schemas.microsoft.com/office/drawing/2014/main" id="{E6F6AEBB-3D29-5E0F-1532-0398D0C6F448}"/>
              </a:ext>
            </a:extLst>
          </p:cNvPr>
          <p:cNvPicPr>
            <a:picLocks noChangeAspect="1"/>
          </p:cNvPicPr>
          <p:nvPr/>
        </p:nvPicPr>
        <p:blipFill>
          <a:blip r:embed="rId9"/>
          <a:srcRect/>
          <a:stretch>
            <a:fillRect/>
          </a:stretch>
        </p:blipFill>
        <p:spPr>
          <a:xfrm>
            <a:off x="-1" y="3699878"/>
            <a:ext cx="721723" cy="707589"/>
          </a:xfrm>
          <a:prstGeom prst="rect">
            <a:avLst/>
          </a:prstGeom>
        </p:spPr>
      </p:pic>
      <p:pic>
        <p:nvPicPr>
          <p:cNvPr id="12" name="Picture 25">
            <a:extLst>
              <a:ext uri="{FF2B5EF4-FFF2-40B4-BE49-F238E27FC236}">
                <a16:creationId xmlns:a16="http://schemas.microsoft.com/office/drawing/2014/main" id="{CC76FBCF-79AE-AC4F-8600-DA515B90ACD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93811" y="3037711"/>
            <a:ext cx="657948" cy="1367165"/>
          </a:xfrm>
          <a:prstGeom prst="rect">
            <a:avLst/>
          </a:prstGeom>
        </p:spPr>
      </p:pic>
      <p:pic>
        <p:nvPicPr>
          <p:cNvPr id="11" name="Picture 28">
            <a:extLst>
              <a:ext uri="{FF2B5EF4-FFF2-40B4-BE49-F238E27FC236}">
                <a16:creationId xmlns:a16="http://schemas.microsoft.com/office/drawing/2014/main" id="{D4B14636-C337-6261-97AF-6D078D28641E}"/>
              </a:ext>
            </a:extLst>
          </p:cNvPr>
          <p:cNvPicPr>
            <a:picLocks noChangeAspect="1"/>
          </p:cNvPicPr>
          <p:nvPr/>
        </p:nvPicPr>
        <p:blipFill>
          <a:blip r:embed="rId12"/>
          <a:srcRect/>
          <a:stretch>
            <a:fillRect/>
          </a:stretch>
        </p:blipFill>
        <p:spPr>
          <a:xfrm>
            <a:off x="545203" y="3347992"/>
            <a:ext cx="1068909" cy="1056884"/>
          </a:xfrm>
          <a:prstGeom prst="rect">
            <a:avLst/>
          </a:prstGeom>
        </p:spPr>
      </p:pic>
      <p:grpSp>
        <p:nvGrpSpPr>
          <p:cNvPr id="23" name="Group 22">
            <a:extLst>
              <a:ext uri="{FF2B5EF4-FFF2-40B4-BE49-F238E27FC236}">
                <a16:creationId xmlns:a16="http://schemas.microsoft.com/office/drawing/2014/main" id="{D9B6F400-84EB-BBDE-1920-1AC8417BD270}"/>
              </a:ext>
            </a:extLst>
          </p:cNvPr>
          <p:cNvGrpSpPr/>
          <p:nvPr/>
        </p:nvGrpSpPr>
        <p:grpSpPr>
          <a:xfrm>
            <a:off x="-197131" y="4153569"/>
            <a:ext cx="9535976" cy="530185"/>
            <a:chOff x="-27220" y="5568535"/>
            <a:chExt cx="12714634" cy="706913"/>
          </a:xfrm>
        </p:grpSpPr>
        <p:pic>
          <p:nvPicPr>
            <p:cNvPr id="13" name="Picture 29">
              <a:extLst>
                <a:ext uri="{FF2B5EF4-FFF2-40B4-BE49-F238E27FC236}">
                  <a16:creationId xmlns:a16="http://schemas.microsoft.com/office/drawing/2014/main" id="{B0FF24D4-9B15-0366-0EAE-A2EF8D0C1AF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7220" y="5569526"/>
              <a:ext cx="1502286" cy="696685"/>
            </a:xfrm>
            <a:prstGeom prst="rect">
              <a:avLst/>
            </a:prstGeom>
          </p:spPr>
        </p:pic>
        <p:pic>
          <p:nvPicPr>
            <p:cNvPr id="14" name="Picture 29">
              <a:extLst>
                <a:ext uri="{FF2B5EF4-FFF2-40B4-BE49-F238E27FC236}">
                  <a16:creationId xmlns:a16="http://schemas.microsoft.com/office/drawing/2014/main" id="{F98181B6-1FBF-8038-5947-A3D17F4F335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356760" y="5569525"/>
              <a:ext cx="1502286" cy="696685"/>
            </a:xfrm>
            <a:prstGeom prst="rect">
              <a:avLst/>
            </a:prstGeom>
          </p:spPr>
        </p:pic>
        <p:pic>
          <p:nvPicPr>
            <p:cNvPr id="15" name="Picture 29">
              <a:extLst>
                <a:ext uri="{FF2B5EF4-FFF2-40B4-BE49-F238E27FC236}">
                  <a16:creationId xmlns:a16="http://schemas.microsoft.com/office/drawing/2014/main" id="{C9388ACC-19FE-A306-DAE3-708816FCD0E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756227" y="5574805"/>
              <a:ext cx="1502286" cy="696685"/>
            </a:xfrm>
            <a:prstGeom prst="rect">
              <a:avLst/>
            </a:prstGeom>
          </p:spPr>
        </p:pic>
        <p:pic>
          <p:nvPicPr>
            <p:cNvPr id="17" name="Picture 29">
              <a:extLst>
                <a:ext uri="{FF2B5EF4-FFF2-40B4-BE49-F238E27FC236}">
                  <a16:creationId xmlns:a16="http://schemas.microsoft.com/office/drawing/2014/main" id="{D8C74AB9-815C-AFF5-5DFB-E295EB3E297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154012" y="5578763"/>
              <a:ext cx="1502286" cy="696685"/>
            </a:xfrm>
            <a:prstGeom prst="rect">
              <a:avLst/>
            </a:prstGeom>
          </p:spPr>
        </p:pic>
        <p:pic>
          <p:nvPicPr>
            <p:cNvPr id="18" name="Picture 29">
              <a:extLst>
                <a:ext uri="{FF2B5EF4-FFF2-40B4-BE49-F238E27FC236}">
                  <a16:creationId xmlns:a16="http://schemas.microsoft.com/office/drawing/2014/main" id="{881C39DC-3C0A-164C-AC63-2421C791BC6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559380" y="5578763"/>
              <a:ext cx="1502286" cy="696685"/>
            </a:xfrm>
            <a:prstGeom prst="rect">
              <a:avLst/>
            </a:prstGeom>
          </p:spPr>
        </p:pic>
        <p:pic>
          <p:nvPicPr>
            <p:cNvPr id="19" name="Picture 29">
              <a:extLst>
                <a:ext uri="{FF2B5EF4-FFF2-40B4-BE49-F238E27FC236}">
                  <a16:creationId xmlns:a16="http://schemas.microsoft.com/office/drawing/2014/main" id="{65FF6F58-4520-3F32-9256-4D9C253B308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964748" y="5568536"/>
              <a:ext cx="1502286" cy="696685"/>
            </a:xfrm>
            <a:prstGeom prst="rect">
              <a:avLst/>
            </a:prstGeom>
          </p:spPr>
        </p:pic>
        <p:pic>
          <p:nvPicPr>
            <p:cNvPr id="20" name="Picture 29">
              <a:extLst>
                <a:ext uri="{FF2B5EF4-FFF2-40B4-BE49-F238E27FC236}">
                  <a16:creationId xmlns:a16="http://schemas.microsoft.com/office/drawing/2014/main" id="{55AC989A-0331-DB0D-AB88-F1FBE0745C4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372254" y="5578763"/>
              <a:ext cx="1502286" cy="696685"/>
            </a:xfrm>
            <a:prstGeom prst="rect">
              <a:avLst/>
            </a:prstGeom>
          </p:spPr>
        </p:pic>
        <p:pic>
          <p:nvPicPr>
            <p:cNvPr id="21" name="Picture 29">
              <a:extLst>
                <a:ext uri="{FF2B5EF4-FFF2-40B4-BE49-F238E27FC236}">
                  <a16:creationId xmlns:a16="http://schemas.microsoft.com/office/drawing/2014/main" id="{4A8C97F1-C27F-3B72-655F-D8B2E852BF7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9777622" y="5568535"/>
              <a:ext cx="1502286" cy="696685"/>
            </a:xfrm>
            <a:prstGeom prst="rect">
              <a:avLst/>
            </a:prstGeom>
          </p:spPr>
        </p:pic>
        <p:pic>
          <p:nvPicPr>
            <p:cNvPr id="22" name="Picture 29">
              <a:extLst>
                <a:ext uri="{FF2B5EF4-FFF2-40B4-BE49-F238E27FC236}">
                  <a16:creationId xmlns:a16="http://schemas.microsoft.com/office/drawing/2014/main" id="{0DBD39A0-B8EA-0971-7017-624E4557068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185128" y="5578763"/>
              <a:ext cx="1502286" cy="696685"/>
            </a:xfrm>
            <a:prstGeom prst="rect">
              <a:avLst/>
            </a:prstGeom>
          </p:spPr>
        </p:pic>
      </p:grpSp>
      <p:pic>
        <p:nvPicPr>
          <p:cNvPr id="16" name="Picture 4">
            <a:extLst>
              <a:ext uri="{FF2B5EF4-FFF2-40B4-BE49-F238E27FC236}">
                <a16:creationId xmlns:a16="http://schemas.microsoft.com/office/drawing/2014/main" id="{528BB795-1E96-9971-2591-C761BEECA9A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384492" y="271332"/>
            <a:ext cx="4212772" cy="4780451"/>
          </a:xfrm>
          <a:prstGeom prst="rect">
            <a:avLst/>
          </a:prstGeom>
        </p:spPr>
      </p:pic>
      <p:pic>
        <p:nvPicPr>
          <p:cNvPr id="56" name="Picture 10">
            <a:extLst>
              <a:ext uri="{FF2B5EF4-FFF2-40B4-BE49-F238E27FC236}">
                <a16:creationId xmlns:a16="http://schemas.microsoft.com/office/drawing/2014/main" id="{1B1F18CF-FAE2-9286-7771-D54DC0B745B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2553221" y="3768134"/>
            <a:ext cx="1265799" cy="1313410"/>
          </a:xfrm>
          <a:prstGeom prst="rect">
            <a:avLst/>
          </a:prstGeom>
        </p:spPr>
      </p:pic>
      <p:pic>
        <p:nvPicPr>
          <p:cNvPr id="100" name="Picture 99">
            <a:extLst>
              <a:ext uri="{FF2B5EF4-FFF2-40B4-BE49-F238E27FC236}">
                <a16:creationId xmlns:a16="http://schemas.microsoft.com/office/drawing/2014/main" id="{D26A6425-DDDF-E949-6B2C-A9578722E757}"/>
              </a:ext>
            </a:extLst>
          </p:cNvPr>
          <p:cNvPicPr>
            <a:picLocks noChangeAspect="1"/>
          </p:cNvPicPr>
          <p:nvPr/>
        </p:nvPicPr>
        <p:blipFill rotWithShape="1">
          <a:blip r:embed="rId19"/>
          <a:srcRect l="12537" r="9213" b="26675"/>
          <a:stretch/>
        </p:blipFill>
        <p:spPr>
          <a:xfrm>
            <a:off x="2948909" y="1935036"/>
            <a:ext cx="833642" cy="918641"/>
          </a:xfrm>
          <a:prstGeom prst="rect">
            <a:avLst/>
          </a:prstGeom>
        </p:spPr>
      </p:pic>
      <p:pic>
        <p:nvPicPr>
          <p:cNvPr id="101" name="Picture 100">
            <a:extLst>
              <a:ext uri="{FF2B5EF4-FFF2-40B4-BE49-F238E27FC236}">
                <a16:creationId xmlns:a16="http://schemas.microsoft.com/office/drawing/2014/main" id="{6F5B87CD-F043-E446-1156-02C1CCF9D0F4}"/>
              </a:ext>
            </a:extLst>
          </p:cNvPr>
          <p:cNvPicPr>
            <a:picLocks noChangeAspect="1"/>
          </p:cNvPicPr>
          <p:nvPr/>
        </p:nvPicPr>
        <p:blipFill rotWithShape="1">
          <a:blip r:embed="rId20"/>
          <a:srcRect l="10181" r="14334" b="27730"/>
          <a:stretch/>
        </p:blipFill>
        <p:spPr>
          <a:xfrm>
            <a:off x="3468181" y="1088394"/>
            <a:ext cx="804194" cy="918642"/>
          </a:xfrm>
          <a:prstGeom prst="rect">
            <a:avLst/>
          </a:prstGeom>
        </p:spPr>
      </p:pic>
      <p:pic>
        <p:nvPicPr>
          <p:cNvPr id="102" name="Picture 101">
            <a:extLst>
              <a:ext uri="{FF2B5EF4-FFF2-40B4-BE49-F238E27FC236}">
                <a16:creationId xmlns:a16="http://schemas.microsoft.com/office/drawing/2014/main" id="{4E5FD665-BC57-951D-9D28-6EB3BF52655C}"/>
              </a:ext>
            </a:extLst>
          </p:cNvPr>
          <p:cNvPicPr>
            <a:picLocks noChangeAspect="1"/>
          </p:cNvPicPr>
          <p:nvPr/>
        </p:nvPicPr>
        <p:blipFill rotWithShape="1">
          <a:blip r:embed="rId21"/>
          <a:srcRect b="20291"/>
          <a:stretch/>
        </p:blipFill>
        <p:spPr>
          <a:xfrm>
            <a:off x="4572000" y="831357"/>
            <a:ext cx="866074" cy="856253"/>
          </a:xfrm>
          <a:prstGeom prst="rect">
            <a:avLst/>
          </a:prstGeom>
        </p:spPr>
      </p:pic>
      <p:pic>
        <p:nvPicPr>
          <p:cNvPr id="103" name="Picture 102">
            <a:extLst>
              <a:ext uri="{FF2B5EF4-FFF2-40B4-BE49-F238E27FC236}">
                <a16:creationId xmlns:a16="http://schemas.microsoft.com/office/drawing/2014/main" id="{3DA286D7-B349-7702-C4E0-74F24CD6BAD1}"/>
              </a:ext>
            </a:extLst>
          </p:cNvPr>
          <p:cNvPicPr>
            <a:picLocks noChangeAspect="1"/>
          </p:cNvPicPr>
          <p:nvPr/>
        </p:nvPicPr>
        <p:blipFill rotWithShape="1">
          <a:blip r:embed="rId22"/>
          <a:srcRect b="25742"/>
          <a:stretch/>
        </p:blipFill>
        <p:spPr>
          <a:xfrm>
            <a:off x="5347670" y="1454334"/>
            <a:ext cx="978459" cy="873144"/>
          </a:xfrm>
          <a:prstGeom prst="rect">
            <a:avLst/>
          </a:prstGeom>
        </p:spPr>
      </p:pic>
      <p:pic>
        <p:nvPicPr>
          <p:cNvPr id="90" name="Picture 89">
            <a:hlinkClick r:id="rId23" action="ppaction://hlinksldjump"/>
            <a:extLst>
              <a:ext uri="{FF2B5EF4-FFF2-40B4-BE49-F238E27FC236}">
                <a16:creationId xmlns:a16="http://schemas.microsoft.com/office/drawing/2014/main" id="{A9A7CE85-C3A0-A0A9-0CB2-1B202F5B8227}"/>
              </a:ext>
            </a:extLst>
          </p:cNvPr>
          <p:cNvPicPr>
            <a:picLocks noChangeAspect="1"/>
          </p:cNvPicPr>
          <p:nvPr/>
        </p:nvPicPr>
        <p:blipFill rotWithShape="1">
          <a:blip r:embed="rId19"/>
          <a:srcRect l="12537" r="9213" b="26675"/>
          <a:stretch/>
        </p:blipFill>
        <p:spPr>
          <a:xfrm>
            <a:off x="2948909" y="1937853"/>
            <a:ext cx="833642" cy="918641"/>
          </a:xfrm>
          <a:prstGeom prst="rect">
            <a:avLst/>
          </a:prstGeom>
        </p:spPr>
      </p:pic>
      <p:pic>
        <p:nvPicPr>
          <p:cNvPr id="91" name="Picture 90">
            <a:hlinkClick r:id="rId24" action="ppaction://hlinksldjump"/>
            <a:extLst>
              <a:ext uri="{FF2B5EF4-FFF2-40B4-BE49-F238E27FC236}">
                <a16:creationId xmlns:a16="http://schemas.microsoft.com/office/drawing/2014/main" id="{9B6410BF-6388-BAC2-39A4-C7C1437B3FC2}"/>
              </a:ext>
            </a:extLst>
          </p:cNvPr>
          <p:cNvPicPr>
            <a:picLocks noChangeAspect="1"/>
          </p:cNvPicPr>
          <p:nvPr/>
        </p:nvPicPr>
        <p:blipFill rotWithShape="1">
          <a:blip r:embed="rId20"/>
          <a:srcRect l="10181" r="14334" b="27730"/>
          <a:stretch/>
        </p:blipFill>
        <p:spPr>
          <a:xfrm>
            <a:off x="3468402" y="1088394"/>
            <a:ext cx="804194" cy="918642"/>
          </a:xfrm>
          <a:prstGeom prst="rect">
            <a:avLst/>
          </a:prstGeom>
        </p:spPr>
      </p:pic>
      <p:pic>
        <p:nvPicPr>
          <p:cNvPr id="92" name="Picture 91">
            <a:hlinkClick r:id="rId25" action="ppaction://hlinksldjump"/>
            <a:extLst>
              <a:ext uri="{FF2B5EF4-FFF2-40B4-BE49-F238E27FC236}">
                <a16:creationId xmlns:a16="http://schemas.microsoft.com/office/drawing/2014/main" id="{A18D3918-47D6-6ABE-427A-1CB8DC3EE0F2}"/>
              </a:ext>
            </a:extLst>
          </p:cNvPr>
          <p:cNvPicPr>
            <a:picLocks noChangeAspect="1"/>
          </p:cNvPicPr>
          <p:nvPr/>
        </p:nvPicPr>
        <p:blipFill rotWithShape="1">
          <a:blip r:embed="rId21"/>
          <a:srcRect b="20291"/>
          <a:stretch/>
        </p:blipFill>
        <p:spPr>
          <a:xfrm>
            <a:off x="4572000" y="823686"/>
            <a:ext cx="866074" cy="856253"/>
          </a:xfrm>
          <a:prstGeom prst="rect">
            <a:avLst/>
          </a:prstGeom>
        </p:spPr>
      </p:pic>
      <p:pic>
        <p:nvPicPr>
          <p:cNvPr id="93" name="Picture 92">
            <a:hlinkClick r:id="rId26" action="ppaction://hlinksldjump"/>
            <a:extLst>
              <a:ext uri="{FF2B5EF4-FFF2-40B4-BE49-F238E27FC236}">
                <a16:creationId xmlns:a16="http://schemas.microsoft.com/office/drawing/2014/main" id="{B46C7E93-D97C-CFB0-FCAF-5D83663C4062}"/>
              </a:ext>
            </a:extLst>
          </p:cNvPr>
          <p:cNvPicPr>
            <a:picLocks noChangeAspect="1"/>
          </p:cNvPicPr>
          <p:nvPr/>
        </p:nvPicPr>
        <p:blipFill rotWithShape="1">
          <a:blip r:embed="rId22"/>
          <a:srcRect b="25742"/>
          <a:stretch/>
        </p:blipFill>
        <p:spPr>
          <a:xfrm>
            <a:off x="5345308" y="1440306"/>
            <a:ext cx="978459" cy="873144"/>
          </a:xfrm>
          <a:prstGeom prst="rect">
            <a:avLst/>
          </a:prstGeom>
        </p:spPr>
      </p:pic>
      <p:pic>
        <p:nvPicPr>
          <p:cNvPr id="105" name="Picture 104">
            <a:hlinkClick r:id="rId27" action="ppaction://hlinksldjump"/>
            <a:extLst>
              <a:ext uri="{FF2B5EF4-FFF2-40B4-BE49-F238E27FC236}">
                <a16:creationId xmlns:a16="http://schemas.microsoft.com/office/drawing/2014/main" id="{FC70DD9E-9FB0-5A5E-F59D-A19E9001D2CC}"/>
              </a:ext>
            </a:extLst>
          </p:cNvPr>
          <p:cNvPicPr>
            <a:picLocks noChangeAspect="1"/>
          </p:cNvPicPr>
          <p:nvPr/>
        </p:nvPicPr>
        <p:blipFill>
          <a:blip r:embed="rId28"/>
          <a:stretch>
            <a:fillRect/>
          </a:stretch>
        </p:blipFill>
        <p:spPr>
          <a:xfrm>
            <a:off x="7515014" y="3631641"/>
            <a:ext cx="1600339" cy="1508891"/>
          </a:xfrm>
          <a:prstGeom prst="rect">
            <a:avLst/>
          </a:prstGeom>
        </p:spPr>
      </p:pic>
      <p:pic>
        <p:nvPicPr>
          <p:cNvPr id="41" name="Picture 40">
            <a:extLst>
              <a:ext uri="{FF2B5EF4-FFF2-40B4-BE49-F238E27FC236}">
                <a16:creationId xmlns:a16="http://schemas.microsoft.com/office/drawing/2014/main" id="{183D77D9-6E18-4C1A-CF13-AC0D2DB04CD4}"/>
              </a:ext>
            </a:extLst>
          </p:cNvPr>
          <p:cNvPicPr>
            <a:picLocks noChangeAspect="1"/>
          </p:cNvPicPr>
          <p:nvPr/>
        </p:nvPicPr>
        <p:blipFill rotWithShape="1">
          <a:blip r:embed="rId29"/>
          <a:srcRect l="11840" r="12675" b="24333"/>
          <a:stretch/>
        </p:blipFill>
        <p:spPr>
          <a:xfrm>
            <a:off x="5400704" y="2316847"/>
            <a:ext cx="779301" cy="918641"/>
          </a:xfrm>
          <a:prstGeom prst="rect">
            <a:avLst/>
          </a:prstGeom>
        </p:spPr>
      </p:pic>
      <p:pic>
        <p:nvPicPr>
          <p:cNvPr id="42" name="Picture 41">
            <a:hlinkClick r:id="rId30" action="ppaction://hlinksldjump"/>
            <a:extLst>
              <a:ext uri="{FF2B5EF4-FFF2-40B4-BE49-F238E27FC236}">
                <a16:creationId xmlns:a16="http://schemas.microsoft.com/office/drawing/2014/main" id="{5E535923-D014-17CF-1DF8-0FDEC2DB1779}"/>
              </a:ext>
            </a:extLst>
          </p:cNvPr>
          <p:cNvPicPr>
            <a:picLocks noChangeAspect="1"/>
          </p:cNvPicPr>
          <p:nvPr/>
        </p:nvPicPr>
        <p:blipFill rotWithShape="1">
          <a:blip r:embed="rId29"/>
          <a:srcRect l="11840" r="12675" b="24333"/>
          <a:stretch/>
        </p:blipFill>
        <p:spPr>
          <a:xfrm>
            <a:off x="5401889" y="2312889"/>
            <a:ext cx="779301" cy="918641"/>
          </a:xfrm>
          <a:prstGeom prst="rect">
            <a:avLst/>
          </a:prstGeom>
        </p:spPr>
      </p:pic>
    </p:spTree>
    <p:extLst>
      <p:ext uri="{BB962C8B-B14F-4D97-AF65-F5344CB8AC3E}">
        <p14:creationId xmlns:p14="http://schemas.microsoft.com/office/powerpoint/2010/main" val="1076393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9000" fill="hold"/>
                                        <p:tgtEl>
                                          <p:spTgt spid="53"/>
                                        </p:tgtEl>
                                        <p:attrNameLst>
                                          <p:attrName>ppt_x</p:attrName>
                                        </p:attrNameLst>
                                      </p:cBhvr>
                                      <p:tavLst>
                                        <p:tav tm="0">
                                          <p:val>
                                            <p:strVal val="1+#ppt_w/2"/>
                                          </p:val>
                                        </p:tav>
                                        <p:tav tm="100000">
                                          <p:val>
                                            <p:strVal val="#ppt_x"/>
                                          </p:val>
                                        </p:tav>
                                      </p:tavLst>
                                    </p:anim>
                                    <p:anim calcmode="lin" valueType="num">
                                      <p:cBhvr additive="base">
                                        <p:cTn id="8" dur="9000" fill="hold"/>
                                        <p:tgtEl>
                                          <p:spTgt spid="53"/>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00" fill="hold"/>
                                        <p:tgtEl>
                                          <p:spTgt spid="48"/>
                                        </p:tgtEl>
                                        <p:attrNameLst>
                                          <p:attrName>ppt_x</p:attrName>
                                        </p:attrNameLst>
                                      </p:cBhvr>
                                      <p:tavLst>
                                        <p:tav tm="0">
                                          <p:val>
                                            <p:strVal val="0-#ppt_w/2"/>
                                          </p:val>
                                        </p:tav>
                                        <p:tav tm="100000">
                                          <p:val>
                                            <p:strVal val="#ppt_x"/>
                                          </p:val>
                                        </p:tav>
                                      </p:tavLst>
                                    </p:anim>
                                    <p:anim calcmode="lin" valueType="num">
                                      <p:cBhvr additive="base">
                                        <p:cTn id="12" dur="15000" fill="hold"/>
                                        <p:tgtEl>
                                          <p:spTgt spid="48"/>
                                        </p:tgtEl>
                                        <p:attrNameLst>
                                          <p:attrName>ppt_y</p:attrName>
                                        </p:attrNameLst>
                                      </p:cBhvr>
                                      <p:tavLst>
                                        <p:tav tm="0">
                                          <p:val>
                                            <p:strVal val="#ppt_y"/>
                                          </p:val>
                                        </p:tav>
                                        <p:tav tm="100000">
                                          <p:val>
                                            <p:strVal val="#ppt_y"/>
                                          </p:val>
                                        </p:tav>
                                      </p:tavLst>
                                    </p:anim>
                                  </p:childTnLst>
                                </p:cTn>
                              </p:par>
                              <p:par>
                                <p:cTn id="13" presetID="8" presetClass="emph" presetSubtype="0" repeatCount="indefinite" fill="hold" nodeType="withEffect">
                                  <p:stCondLst>
                                    <p:cond delay="0"/>
                                  </p:stCondLst>
                                  <p:childTnLst>
                                    <p:animRot by="21600000">
                                      <p:cBhvr>
                                        <p:cTn id="14" dur="6000" fill="hold"/>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0"/>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0"/>
                                        </p:tgtEl>
                                      </p:cBhvr>
                                    </p:animEffect>
                                    <p:set>
                                      <p:cBhvr>
                                        <p:cTn id="20"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21" restart="whenNotActive" fill="hold" evtFilter="cancelBubble" nodeType="interactiveSeq">
                <p:stCondLst>
                  <p:cond evt="onClick" delay="0">
                    <p:tgtEl>
                      <p:spTgt spid="91"/>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91"/>
                                        </p:tgtEl>
                                      </p:cBhvr>
                                    </p:animEffect>
                                    <p:set>
                                      <p:cBhvr>
                                        <p:cTn id="26"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27" restart="whenNotActive" fill="hold" evtFilter="cancelBubble" nodeType="interactiveSeq">
                <p:stCondLst>
                  <p:cond evt="onClick" delay="0">
                    <p:tgtEl>
                      <p:spTgt spid="92"/>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2"/>
                                        </p:tgtEl>
                                      </p:cBhvr>
                                    </p:animEffect>
                                    <p:set>
                                      <p:cBhvr>
                                        <p:cTn id="32"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33" restart="whenNotActive" fill="hold" evtFilter="cancelBubble" nodeType="interactiveSeq">
                <p:stCondLst>
                  <p:cond evt="onClick" delay="0">
                    <p:tgtEl>
                      <p:spTgt spid="93"/>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93"/>
                                        </p:tgtEl>
                                      </p:cBhvr>
                                    </p:animEffect>
                                    <p:set>
                                      <p:cBhvr>
                                        <p:cTn id="38"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39" restart="whenNotActive" fill="hold" evtFilter="cancelBubble" nodeType="interactiveSeq">
                <p:stCondLst>
                  <p:cond evt="onClick" delay="0">
                    <p:tgtEl>
                      <p:spTgt spid="100"/>
                    </p:tgtEl>
                  </p:cond>
                </p:stCondLst>
                <p:endSync evt="end" delay="0">
                  <p:rtn val="all"/>
                </p:endSync>
                <p:childTnLst>
                  <p:par>
                    <p:cTn id="40" fill="hold">
                      <p:stCondLst>
                        <p:cond delay="0"/>
                      </p:stCondLst>
                      <p:childTnLst>
                        <p:par>
                          <p:cTn id="41" fill="hold">
                            <p:stCondLst>
                              <p:cond delay="0"/>
                            </p:stCondLst>
                            <p:childTnLst>
                              <p:par>
                                <p:cTn id="42" presetID="37" presetClass="exit" presetSubtype="0" fill="hold" nodeType="clickEffect">
                                  <p:stCondLst>
                                    <p:cond delay="0"/>
                                  </p:stCondLst>
                                  <p:childTnLst>
                                    <p:animEffect transition="out" filter="fade">
                                      <p:cBhvr>
                                        <p:cTn id="43" dur="1000"/>
                                        <p:tgtEl>
                                          <p:spTgt spid="100"/>
                                        </p:tgtEl>
                                      </p:cBhvr>
                                    </p:animEffect>
                                    <p:anim calcmode="lin" valueType="num">
                                      <p:cBhvr>
                                        <p:cTn id="44" dur="1000"/>
                                        <p:tgtEl>
                                          <p:spTgt spid="100"/>
                                        </p:tgtEl>
                                        <p:attrNameLst>
                                          <p:attrName>ppt_x</p:attrName>
                                        </p:attrNameLst>
                                      </p:cBhvr>
                                      <p:tavLst>
                                        <p:tav tm="0">
                                          <p:val>
                                            <p:strVal val="ppt_x"/>
                                          </p:val>
                                        </p:tav>
                                        <p:tav tm="100000">
                                          <p:val>
                                            <p:strVal val="ppt_x"/>
                                          </p:val>
                                        </p:tav>
                                      </p:tavLst>
                                    </p:anim>
                                    <p:anim calcmode="lin" valueType="num">
                                      <p:cBhvr>
                                        <p:cTn id="45" dur="100" decel="100000"/>
                                        <p:tgtEl>
                                          <p:spTgt spid="100"/>
                                        </p:tgtEl>
                                        <p:attrNameLst>
                                          <p:attrName>ppt_y</p:attrName>
                                        </p:attrNameLst>
                                      </p:cBhvr>
                                      <p:tavLst>
                                        <p:tav tm="0">
                                          <p:val>
                                            <p:strVal val="ppt_y"/>
                                          </p:val>
                                        </p:tav>
                                        <p:tav tm="100000">
                                          <p:val>
                                            <p:strVal val="ppt_y-.03"/>
                                          </p:val>
                                        </p:tav>
                                      </p:tavLst>
                                    </p:anim>
                                    <p:anim calcmode="lin" valueType="num">
                                      <p:cBhvr>
                                        <p:cTn id="46" dur="900" accel="100000">
                                          <p:stCondLst>
                                            <p:cond delay="100"/>
                                          </p:stCondLst>
                                        </p:cTn>
                                        <p:tgtEl>
                                          <p:spTgt spid="100"/>
                                        </p:tgtEl>
                                        <p:attrNameLst>
                                          <p:attrName>ppt_y</p:attrName>
                                        </p:attrNameLst>
                                      </p:cBhvr>
                                      <p:tavLst>
                                        <p:tav tm="0">
                                          <p:val>
                                            <p:strVal val="ppt_y"/>
                                          </p:val>
                                        </p:tav>
                                        <p:tav tm="100000">
                                          <p:val>
                                            <p:strVal val="ppt_y+1"/>
                                          </p:val>
                                        </p:tav>
                                      </p:tavLst>
                                    </p:anim>
                                    <p:set>
                                      <p:cBhvr>
                                        <p:cTn id="47" dur="1" fill="hold">
                                          <p:stCondLst>
                                            <p:cond delay="999"/>
                                          </p:stCondLst>
                                        </p:cTn>
                                        <p:tgtEl>
                                          <p:spTgt spid="100"/>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0"/>
                  </p:tgtEl>
                </p:cond>
              </p:nextCondLst>
            </p:seq>
            <p:seq concurrent="1" nextAc="seek">
              <p:cTn id="48" restart="whenNotActive" fill="hold" evtFilter="cancelBubble" nodeType="interactiveSeq">
                <p:stCondLst>
                  <p:cond evt="onClick" delay="0">
                    <p:tgtEl>
                      <p:spTgt spid="101"/>
                    </p:tgtEl>
                  </p:cond>
                </p:stCondLst>
                <p:endSync evt="end" delay="0">
                  <p:rtn val="all"/>
                </p:endSync>
                <p:childTnLst>
                  <p:par>
                    <p:cTn id="49" fill="hold">
                      <p:stCondLst>
                        <p:cond delay="0"/>
                      </p:stCondLst>
                      <p:childTnLst>
                        <p:par>
                          <p:cTn id="50" fill="hold">
                            <p:stCondLst>
                              <p:cond delay="0"/>
                            </p:stCondLst>
                            <p:childTnLst>
                              <p:par>
                                <p:cTn id="51" presetID="37" presetClass="exit" presetSubtype="0" fill="hold" nodeType="clickEffect">
                                  <p:stCondLst>
                                    <p:cond delay="0"/>
                                  </p:stCondLst>
                                  <p:childTnLst>
                                    <p:animEffect transition="out" filter="fade">
                                      <p:cBhvr>
                                        <p:cTn id="52" dur="1000"/>
                                        <p:tgtEl>
                                          <p:spTgt spid="101"/>
                                        </p:tgtEl>
                                      </p:cBhvr>
                                    </p:animEffect>
                                    <p:anim calcmode="lin" valueType="num">
                                      <p:cBhvr>
                                        <p:cTn id="53" dur="1000"/>
                                        <p:tgtEl>
                                          <p:spTgt spid="101"/>
                                        </p:tgtEl>
                                        <p:attrNameLst>
                                          <p:attrName>ppt_x</p:attrName>
                                        </p:attrNameLst>
                                      </p:cBhvr>
                                      <p:tavLst>
                                        <p:tav tm="0">
                                          <p:val>
                                            <p:strVal val="ppt_x"/>
                                          </p:val>
                                        </p:tav>
                                        <p:tav tm="100000">
                                          <p:val>
                                            <p:strVal val="ppt_x"/>
                                          </p:val>
                                        </p:tav>
                                      </p:tavLst>
                                    </p:anim>
                                    <p:anim calcmode="lin" valueType="num">
                                      <p:cBhvr>
                                        <p:cTn id="54" dur="100" decel="100000"/>
                                        <p:tgtEl>
                                          <p:spTgt spid="101"/>
                                        </p:tgtEl>
                                        <p:attrNameLst>
                                          <p:attrName>ppt_y</p:attrName>
                                        </p:attrNameLst>
                                      </p:cBhvr>
                                      <p:tavLst>
                                        <p:tav tm="0">
                                          <p:val>
                                            <p:strVal val="ppt_y"/>
                                          </p:val>
                                        </p:tav>
                                        <p:tav tm="100000">
                                          <p:val>
                                            <p:strVal val="ppt_y-.03"/>
                                          </p:val>
                                        </p:tav>
                                      </p:tavLst>
                                    </p:anim>
                                    <p:anim calcmode="lin" valueType="num">
                                      <p:cBhvr>
                                        <p:cTn id="55" dur="900" accel="100000">
                                          <p:stCondLst>
                                            <p:cond delay="100"/>
                                          </p:stCondLst>
                                        </p:cTn>
                                        <p:tgtEl>
                                          <p:spTgt spid="101"/>
                                        </p:tgtEl>
                                        <p:attrNameLst>
                                          <p:attrName>ppt_y</p:attrName>
                                        </p:attrNameLst>
                                      </p:cBhvr>
                                      <p:tavLst>
                                        <p:tav tm="0">
                                          <p:val>
                                            <p:strVal val="ppt_y"/>
                                          </p:val>
                                        </p:tav>
                                        <p:tav tm="100000">
                                          <p:val>
                                            <p:strVal val="ppt_y+1"/>
                                          </p:val>
                                        </p:tav>
                                      </p:tavLst>
                                    </p:anim>
                                    <p:set>
                                      <p:cBhvr>
                                        <p:cTn id="56" dur="1" fill="hold">
                                          <p:stCondLst>
                                            <p:cond delay="999"/>
                                          </p:stCondLst>
                                        </p:cTn>
                                        <p:tgtEl>
                                          <p:spTgt spid="101"/>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1"/>
                  </p:tgtEl>
                </p:cond>
              </p:nextCondLst>
            </p:seq>
            <p:seq concurrent="1" nextAc="seek">
              <p:cTn id="57" restart="whenNotActive" fill="hold" evtFilter="cancelBubble" nodeType="interactiveSeq">
                <p:stCondLst>
                  <p:cond evt="onClick" delay="0">
                    <p:tgtEl>
                      <p:spTgt spid="102"/>
                    </p:tgtEl>
                  </p:cond>
                </p:stCondLst>
                <p:endSync evt="end" delay="0">
                  <p:rtn val="all"/>
                </p:endSync>
                <p:childTnLst>
                  <p:par>
                    <p:cTn id="58" fill="hold">
                      <p:stCondLst>
                        <p:cond delay="0"/>
                      </p:stCondLst>
                      <p:childTnLst>
                        <p:par>
                          <p:cTn id="59" fill="hold">
                            <p:stCondLst>
                              <p:cond delay="0"/>
                            </p:stCondLst>
                            <p:childTnLst>
                              <p:par>
                                <p:cTn id="60" presetID="37" presetClass="exit" presetSubtype="0" fill="hold" nodeType="clickEffect">
                                  <p:stCondLst>
                                    <p:cond delay="0"/>
                                  </p:stCondLst>
                                  <p:childTnLst>
                                    <p:animEffect transition="out" filter="fade">
                                      <p:cBhvr>
                                        <p:cTn id="61" dur="1000"/>
                                        <p:tgtEl>
                                          <p:spTgt spid="102"/>
                                        </p:tgtEl>
                                      </p:cBhvr>
                                    </p:animEffect>
                                    <p:anim calcmode="lin" valueType="num">
                                      <p:cBhvr>
                                        <p:cTn id="62" dur="1000"/>
                                        <p:tgtEl>
                                          <p:spTgt spid="102"/>
                                        </p:tgtEl>
                                        <p:attrNameLst>
                                          <p:attrName>ppt_x</p:attrName>
                                        </p:attrNameLst>
                                      </p:cBhvr>
                                      <p:tavLst>
                                        <p:tav tm="0">
                                          <p:val>
                                            <p:strVal val="ppt_x"/>
                                          </p:val>
                                        </p:tav>
                                        <p:tav tm="100000">
                                          <p:val>
                                            <p:strVal val="ppt_x"/>
                                          </p:val>
                                        </p:tav>
                                      </p:tavLst>
                                    </p:anim>
                                    <p:anim calcmode="lin" valueType="num">
                                      <p:cBhvr>
                                        <p:cTn id="63" dur="100" decel="100000"/>
                                        <p:tgtEl>
                                          <p:spTgt spid="102"/>
                                        </p:tgtEl>
                                        <p:attrNameLst>
                                          <p:attrName>ppt_y</p:attrName>
                                        </p:attrNameLst>
                                      </p:cBhvr>
                                      <p:tavLst>
                                        <p:tav tm="0">
                                          <p:val>
                                            <p:strVal val="ppt_y"/>
                                          </p:val>
                                        </p:tav>
                                        <p:tav tm="100000">
                                          <p:val>
                                            <p:strVal val="ppt_y-.03"/>
                                          </p:val>
                                        </p:tav>
                                      </p:tavLst>
                                    </p:anim>
                                    <p:anim calcmode="lin" valueType="num">
                                      <p:cBhvr>
                                        <p:cTn id="64" dur="900" accel="100000">
                                          <p:stCondLst>
                                            <p:cond delay="100"/>
                                          </p:stCondLst>
                                        </p:cTn>
                                        <p:tgtEl>
                                          <p:spTgt spid="102"/>
                                        </p:tgtEl>
                                        <p:attrNameLst>
                                          <p:attrName>ppt_y</p:attrName>
                                        </p:attrNameLst>
                                      </p:cBhvr>
                                      <p:tavLst>
                                        <p:tav tm="0">
                                          <p:val>
                                            <p:strVal val="ppt_y"/>
                                          </p:val>
                                        </p:tav>
                                        <p:tav tm="100000">
                                          <p:val>
                                            <p:strVal val="ppt_y+1"/>
                                          </p:val>
                                        </p:tav>
                                      </p:tavLst>
                                    </p:anim>
                                    <p:set>
                                      <p:cBhvr>
                                        <p:cTn id="65" dur="1" fill="hold">
                                          <p:stCondLst>
                                            <p:cond delay="999"/>
                                          </p:stCondLst>
                                        </p:cTn>
                                        <p:tgtEl>
                                          <p:spTgt spid="102"/>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2"/>
                  </p:tgtEl>
                </p:cond>
              </p:nextCondLst>
            </p:seq>
            <p:seq concurrent="1" nextAc="seek">
              <p:cTn id="66" restart="whenNotActive" fill="hold" evtFilter="cancelBubble" nodeType="interactiveSeq">
                <p:stCondLst>
                  <p:cond evt="onClick" delay="0">
                    <p:tgtEl>
                      <p:spTgt spid="103"/>
                    </p:tgtEl>
                  </p:cond>
                </p:stCondLst>
                <p:endSync evt="end" delay="0">
                  <p:rtn val="all"/>
                </p:endSync>
                <p:childTnLst>
                  <p:par>
                    <p:cTn id="67" fill="hold">
                      <p:stCondLst>
                        <p:cond delay="0"/>
                      </p:stCondLst>
                      <p:childTnLst>
                        <p:par>
                          <p:cTn id="68" fill="hold">
                            <p:stCondLst>
                              <p:cond delay="0"/>
                            </p:stCondLst>
                            <p:childTnLst>
                              <p:par>
                                <p:cTn id="69" presetID="37" presetClass="exit" presetSubtype="0" fill="hold" nodeType="clickEffect">
                                  <p:stCondLst>
                                    <p:cond delay="0"/>
                                  </p:stCondLst>
                                  <p:childTnLst>
                                    <p:animEffect transition="out" filter="fade">
                                      <p:cBhvr>
                                        <p:cTn id="70" dur="1000"/>
                                        <p:tgtEl>
                                          <p:spTgt spid="103"/>
                                        </p:tgtEl>
                                      </p:cBhvr>
                                    </p:animEffect>
                                    <p:anim calcmode="lin" valueType="num">
                                      <p:cBhvr>
                                        <p:cTn id="71" dur="1000"/>
                                        <p:tgtEl>
                                          <p:spTgt spid="103"/>
                                        </p:tgtEl>
                                        <p:attrNameLst>
                                          <p:attrName>ppt_x</p:attrName>
                                        </p:attrNameLst>
                                      </p:cBhvr>
                                      <p:tavLst>
                                        <p:tav tm="0">
                                          <p:val>
                                            <p:strVal val="ppt_x"/>
                                          </p:val>
                                        </p:tav>
                                        <p:tav tm="100000">
                                          <p:val>
                                            <p:strVal val="ppt_x"/>
                                          </p:val>
                                        </p:tav>
                                      </p:tavLst>
                                    </p:anim>
                                    <p:anim calcmode="lin" valueType="num">
                                      <p:cBhvr>
                                        <p:cTn id="72" dur="100" decel="100000"/>
                                        <p:tgtEl>
                                          <p:spTgt spid="103"/>
                                        </p:tgtEl>
                                        <p:attrNameLst>
                                          <p:attrName>ppt_y</p:attrName>
                                        </p:attrNameLst>
                                      </p:cBhvr>
                                      <p:tavLst>
                                        <p:tav tm="0">
                                          <p:val>
                                            <p:strVal val="ppt_y"/>
                                          </p:val>
                                        </p:tav>
                                        <p:tav tm="100000">
                                          <p:val>
                                            <p:strVal val="ppt_y-.03"/>
                                          </p:val>
                                        </p:tav>
                                      </p:tavLst>
                                    </p:anim>
                                    <p:anim calcmode="lin" valueType="num">
                                      <p:cBhvr>
                                        <p:cTn id="73" dur="900" accel="100000">
                                          <p:stCondLst>
                                            <p:cond delay="100"/>
                                          </p:stCondLst>
                                        </p:cTn>
                                        <p:tgtEl>
                                          <p:spTgt spid="103"/>
                                        </p:tgtEl>
                                        <p:attrNameLst>
                                          <p:attrName>ppt_y</p:attrName>
                                        </p:attrNameLst>
                                      </p:cBhvr>
                                      <p:tavLst>
                                        <p:tav tm="0">
                                          <p:val>
                                            <p:strVal val="ppt_y"/>
                                          </p:val>
                                        </p:tav>
                                        <p:tav tm="100000">
                                          <p:val>
                                            <p:strVal val="ppt_y+1"/>
                                          </p:val>
                                        </p:tav>
                                      </p:tavLst>
                                    </p:anim>
                                    <p:set>
                                      <p:cBhvr>
                                        <p:cTn id="74" dur="1" fill="hold">
                                          <p:stCondLst>
                                            <p:cond delay="999"/>
                                          </p:stCondLst>
                                        </p:cTn>
                                        <p:tgtEl>
                                          <p:spTgt spid="103"/>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3"/>
                  </p:tgtEl>
                </p:cond>
              </p:nextCondLst>
            </p:seq>
            <p:seq concurrent="1" nextAc="seek">
              <p:cTn id="75" restart="whenNotActive" fill="hold" evtFilter="cancelBubble" nodeType="interactiveSeq">
                <p:stCondLst>
                  <p:cond evt="onClick" delay="0">
                    <p:tgtEl>
                      <p:spTgt spid="42"/>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42"/>
                                        </p:tgtEl>
                                      </p:cBhvr>
                                    </p:animEffect>
                                    <p:set>
                                      <p:cBhvr>
                                        <p:cTn id="80"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81" restart="whenNotActive" fill="hold" evtFilter="cancelBubble" nodeType="interactiveSeq">
                <p:stCondLst>
                  <p:cond evt="onClick" delay="0">
                    <p:tgtEl>
                      <p:spTgt spid="41"/>
                    </p:tgtEl>
                  </p:cond>
                </p:stCondLst>
                <p:endSync evt="end" delay="0">
                  <p:rtn val="all"/>
                </p:endSync>
                <p:childTnLst>
                  <p:par>
                    <p:cTn id="82" fill="hold">
                      <p:stCondLst>
                        <p:cond delay="0"/>
                      </p:stCondLst>
                      <p:childTnLst>
                        <p:par>
                          <p:cTn id="83" fill="hold">
                            <p:stCondLst>
                              <p:cond delay="0"/>
                            </p:stCondLst>
                            <p:childTnLst>
                              <p:par>
                                <p:cTn id="84" presetID="37" presetClass="exit" presetSubtype="0" fill="hold" nodeType="clickEffect">
                                  <p:stCondLst>
                                    <p:cond delay="0"/>
                                  </p:stCondLst>
                                  <p:childTnLst>
                                    <p:animEffect transition="out" filter="fade">
                                      <p:cBhvr>
                                        <p:cTn id="85" dur="1000"/>
                                        <p:tgtEl>
                                          <p:spTgt spid="41"/>
                                        </p:tgtEl>
                                      </p:cBhvr>
                                    </p:animEffect>
                                    <p:anim calcmode="lin" valueType="num">
                                      <p:cBhvr>
                                        <p:cTn id="86" dur="1000"/>
                                        <p:tgtEl>
                                          <p:spTgt spid="41"/>
                                        </p:tgtEl>
                                        <p:attrNameLst>
                                          <p:attrName>ppt_x</p:attrName>
                                        </p:attrNameLst>
                                      </p:cBhvr>
                                      <p:tavLst>
                                        <p:tav tm="0">
                                          <p:val>
                                            <p:strVal val="ppt_x"/>
                                          </p:val>
                                        </p:tav>
                                        <p:tav tm="100000">
                                          <p:val>
                                            <p:strVal val="ppt_x"/>
                                          </p:val>
                                        </p:tav>
                                      </p:tavLst>
                                    </p:anim>
                                    <p:anim calcmode="lin" valueType="num">
                                      <p:cBhvr>
                                        <p:cTn id="87" dur="100" decel="100000"/>
                                        <p:tgtEl>
                                          <p:spTgt spid="41"/>
                                        </p:tgtEl>
                                        <p:attrNameLst>
                                          <p:attrName>ppt_y</p:attrName>
                                        </p:attrNameLst>
                                      </p:cBhvr>
                                      <p:tavLst>
                                        <p:tav tm="0">
                                          <p:val>
                                            <p:strVal val="ppt_y"/>
                                          </p:val>
                                        </p:tav>
                                        <p:tav tm="100000">
                                          <p:val>
                                            <p:strVal val="ppt_y-.03"/>
                                          </p:val>
                                        </p:tav>
                                      </p:tavLst>
                                    </p:anim>
                                    <p:anim calcmode="lin" valueType="num">
                                      <p:cBhvr>
                                        <p:cTn id="88" dur="900" accel="100000">
                                          <p:stCondLst>
                                            <p:cond delay="100"/>
                                          </p:stCondLst>
                                        </p:cTn>
                                        <p:tgtEl>
                                          <p:spTgt spid="41"/>
                                        </p:tgtEl>
                                        <p:attrNameLst>
                                          <p:attrName>ppt_y</p:attrName>
                                        </p:attrNameLst>
                                      </p:cBhvr>
                                      <p:tavLst>
                                        <p:tav tm="0">
                                          <p:val>
                                            <p:strVal val="ppt_y"/>
                                          </p:val>
                                        </p:tav>
                                        <p:tav tm="100000">
                                          <p:val>
                                            <p:strVal val="ppt_y+1"/>
                                          </p:val>
                                        </p:tav>
                                      </p:tavLst>
                                    </p:anim>
                                    <p:set>
                                      <p:cBhvr>
                                        <p:cTn id="89" dur="1" fill="hold">
                                          <p:stCondLst>
                                            <p:cond delay="999"/>
                                          </p:stCondLst>
                                        </p:cTn>
                                        <p:tgtEl>
                                          <p:spTgt spid="41"/>
                                        </p:tgtEl>
                                        <p:attrNameLst>
                                          <p:attrName>style.visibility</p:attrName>
                                        </p:attrNameLst>
                                      </p:cBhvr>
                                      <p:to>
                                        <p:strVal val="hidden"/>
                                      </p:to>
                                    </p:set>
                                  </p:childTnLst>
                                  <p:subTnLst>
                                    <p:audio>
                                      <p:cMediaNode>
                                        <p:cTn display="0" masterRel="sameClick">
                                          <p:stCondLst>
                                            <p:cond evt="begin" delay="0">
                                              <p:tn val="8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1"/>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Câu hỏi">
            <a:extLst>
              <a:ext uri="{FF2B5EF4-FFF2-40B4-BE49-F238E27FC236}">
                <a16:creationId xmlns:a16="http://schemas.microsoft.com/office/drawing/2014/main" id="{1AB69979-1D5C-6D4F-6590-E0650E70A5B4}"/>
              </a:ext>
            </a:extLst>
          </p:cNvPr>
          <p:cNvSpPr/>
          <p:nvPr/>
        </p:nvSpPr>
        <p:spPr>
          <a:xfrm>
            <a:off x="910936" y="584436"/>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2200" noProof="1">
                <a:solidFill>
                  <a:schemeClr val="accent6"/>
                </a:solidFill>
                <a:cs typeface="Arial" panose="020B0604020202020204" pitchFamily="34" charset="0"/>
              </a:rPr>
              <a:t>Câu hỏi 1</a:t>
            </a:r>
            <a:r>
              <a:rPr lang="en-US" sz="2200" noProof="1">
                <a:solidFill>
                  <a:schemeClr val="accent6"/>
                </a:solidFill>
                <a:cs typeface="Arial" panose="020B0604020202020204" pitchFamily="34" charset="0"/>
              </a:rPr>
              <a:t>: </a:t>
            </a:r>
            <a:r>
              <a:rPr lang="nl-NL" sz="2200">
                <a:solidFill>
                  <a:schemeClr val="accent6"/>
                </a:solidFill>
              </a:rPr>
              <a:t>Thu hoạch sản phẩm trồng trọt vào thời điểm nào sau đây là đúng nhất?</a:t>
            </a:r>
            <a:endParaRPr lang="vi-VN" sz="2200" noProof="1">
              <a:solidFill>
                <a:schemeClr val="accent6"/>
              </a:solidFill>
              <a:cs typeface="Arial" panose="020B0604020202020204" pitchFamily="34" charset="0"/>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910936" y="230932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1">
                <a:solidFill>
                  <a:schemeClr val="accent6"/>
                </a:solidFill>
                <a:latin typeface="Arial" panose="020B0604020202020204" pitchFamily="34" charset="0"/>
                <a:cs typeface="Arial" panose="020B0604020202020204" pitchFamily="34" charset="0"/>
              </a:rPr>
              <a:t>A. Thu hoạch đúng thời điểm</a:t>
            </a:r>
            <a:endParaRPr lang="vi-VN" sz="2200" noProof="1">
              <a:solidFill>
                <a:schemeClr val="accent6"/>
              </a:solidFill>
              <a:latin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910936" y="3535453"/>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1">
                <a:solidFill>
                  <a:schemeClr val="accent6"/>
                </a:solidFill>
                <a:latin typeface="+mj-lt"/>
                <a:cs typeface="Arial" panose="020B0604020202020204" pitchFamily="34" charset="0"/>
              </a:rPr>
              <a:t>B. </a:t>
            </a:r>
            <a:r>
              <a:rPr lang="nl-NL" sz="2200">
                <a:solidFill>
                  <a:schemeClr val="accent6"/>
                </a:solidFill>
                <a:latin typeface="+mj-lt"/>
              </a:rPr>
              <a:t>Thu hoạch càng sớm càng tốt</a:t>
            </a:r>
            <a:endParaRPr lang="vi-VN" sz="2200" noProof="1">
              <a:solidFill>
                <a:schemeClr val="accent6"/>
              </a:solidFill>
              <a:latin typeface="+mj-lt"/>
              <a:cs typeface="Arial" panose="020B0604020202020204" pitchFamily="34" charset="0"/>
            </a:endParaRPr>
          </a:p>
        </p:txBody>
      </p:sp>
      <p:sp>
        <p:nvSpPr>
          <p:cNvPr id="20" name="Đáp án sai 2">
            <a:extLst>
              <a:ext uri="{FF2B5EF4-FFF2-40B4-BE49-F238E27FC236}">
                <a16:creationId xmlns:a16="http://schemas.microsoft.com/office/drawing/2014/main" id="{E6A889FC-D3A7-FA7C-0DE3-0EA076B22F62}"/>
              </a:ext>
            </a:extLst>
          </p:cNvPr>
          <p:cNvSpPr/>
          <p:nvPr/>
        </p:nvSpPr>
        <p:spPr>
          <a:xfrm>
            <a:off x="4831773" y="230932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200">
                <a:solidFill>
                  <a:schemeClr val="accent6"/>
                </a:solidFill>
              </a:rPr>
              <a:t>C. Thu hoạch càng muộn càng tốt</a:t>
            </a:r>
            <a:endParaRPr lang="vi-VN" sz="2200" noProof="1">
              <a:solidFill>
                <a:schemeClr val="accent6"/>
              </a:solidFill>
              <a:latin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4831772" y="3535453"/>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1">
                <a:solidFill>
                  <a:schemeClr val="accent6"/>
                </a:solidFill>
                <a:latin typeface="+mj-lt"/>
                <a:cs typeface="Arial" panose="020B0604020202020204" pitchFamily="34" charset="0"/>
              </a:rPr>
              <a:t>D. </a:t>
            </a:r>
            <a:r>
              <a:rPr lang="nl-NL" sz="2200">
                <a:solidFill>
                  <a:schemeClr val="accent6"/>
                </a:solidFill>
                <a:latin typeface="+mj-lt"/>
              </a:rPr>
              <a:t>Thu hoạch khi có nhu cầu sử dụng</a:t>
            </a:r>
            <a:endParaRPr lang="vi-VN" sz="2200" noProof="1">
              <a:solidFill>
                <a:schemeClr val="accent6"/>
              </a:solidFill>
              <a:latin typeface="+mj-lt"/>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23" name="Picture 5">
            <a:extLst>
              <a:ext uri="{FF2B5EF4-FFF2-40B4-BE49-F238E27FC236}">
                <a16:creationId xmlns:a16="http://schemas.microsoft.com/office/drawing/2014/main" id="{E6F1E875-E86B-BE85-7126-D83A3A72736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614516" y="2905513"/>
            <a:ext cx="639785" cy="556871"/>
          </a:xfrm>
          <a:prstGeom prst="rect">
            <a:avLst/>
          </a:prstGeom>
        </p:spPr>
      </p:pic>
      <p:pic>
        <p:nvPicPr>
          <p:cNvPr id="3" name="Picture 2">
            <a:hlinkClick r:id="rId9"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10"/>
          <a:stretch>
            <a:fillRect/>
          </a:stretch>
        </p:blipFill>
        <p:spPr>
          <a:xfrm>
            <a:off x="8153666" y="4199749"/>
            <a:ext cx="1018108" cy="943751"/>
          </a:xfrm>
          <a:prstGeom prst="rect">
            <a:avLst/>
          </a:prstGeom>
        </p:spPr>
      </p:pic>
      <p:pic>
        <p:nvPicPr>
          <p:cNvPr id="24" name="Picture 10">
            <a:extLst>
              <a:ext uri="{FF2B5EF4-FFF2-40B4-BE49-F238E27FC236}">
                <a16:creationId xmlns:a16="http://schemas.microsoft.com/office/drawing/2014/main" id="{21ED3440-86C4-2238-C706-281A268BA3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595471" y="2899930"/>
            <a:ext cx="637592" cy="568036"/>
          </a:xfrm>
          <a:prstGeom prst="rect">
            <a:avLst/>
          </a:prstGeom>
        </p:spPr>
      </p:pic>
      <p:pic>
        <p:nvPicPr>
          <p:cNvPr id="25" name="Picture 10">
            <a:extLst>
              <a:ext uri="{FF2B5EF4-FFF2-40B4-BE49-F238E27FC236}">
                <a16:creationId xmlns:a16="http://schemas.microsoft.com/office/drawing/2014/main" id="{D63E2BD7-F450-5D60-9549-B4F666CC0F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595471" y="4181105"/>
            <a:ext cx="637592" cy="568036"/>
          </a:xfrm>
          <a:prstGeom prst="rect">
            <a:avLst/>
          </a:prstGeom>
        </p:spPr>
      </p:pic>
      <p:pic>
        <p:nvPicPr>
          <p:cNvPr id="26" name="Picture 10">
            <a:extLst>
              <a:ext uri="{FF2B5EF4-FFF2-40B4-BE49-F238E27FC236}">
                <a16:creationId xmlns:a16="http://schemas.microsoft.com/office/drawing/2014/main" id="{57B1D1AC-929A-1B48-B037-A531AC6D1EB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615612" y="4199749"/>
            <a:ext cx="637592" cy="56803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spTree>
    <p:extLst>
      <p:ext uri="{BB962C8B-B14F-4D97-AF65-F5344CB8AC3E}">
        <p14:creationId xmlns:p14="http://schemas.microsoft.com/office/powerpoint/2010/main" val="183979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2"/>
                                        </p:tgtEl>
                                      </p:cBhvr>
                                    </p:cmd>
                                  </p:childTnLst>
                                </p:cTn>
                              </p:par>
                              <p:par>
                                <p:cTn id="33" presetID="1" presetClass="entr" presetSubtype="0" fill="hold" nodeType="withEffect">
                                  <p:stCondLst>
                                    <p:cond delay="0"/>
                                  </p:stCondLst>
                                  <p:childTnLst>
                                    <p:set>
                                      <p:cBhvr>
                                        <p:cTn id="34" dur="1" fill="hold">
                                          <p:stCondLst>
                                            <p:cond delay="9"/>
                                          </p:stCondLst>
                                        </p:cTn>
                                        <p:tgtEl>
                                          <p:spTgt spid="23"/>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4"/>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5"/>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2"/>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Câu hỏi">
            <a:extLst>
              <a:ext uri="{FF2B5EF4-FFF2-40B4-BE49-F238E27FC236}">
                <a16:creationId xmlns:a16="http://schemas.microsoft.com/office/drawing/2014/main" id="{99855FFD-344E-0BEC-871D-5C9A9BDE6278}"/>
              </a:ext>
            </a:extLst>
          </p:cNvPr>
          <p:cNvSpPr/>
          <p:nvPr/>
        </p:nvSpPr>
        <p:spPr>
          <a:xfrm>
            <a:off x="910936" y="589684"/>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2200" noProof="1">
                <a:solidFill>
                  <a:schemeClr val="accent6"/>
                </a:solidFill>
                <a:cs typeface="Arial" panose="020B0604020202020204" pitchFamily="34" charset="0"/>
              </a:rPr>
              <a:t>Câu hỏi </a:t>
            </a:r>
            <a:r>
              <a:rPr lang="en-US" sz="2200" noProof="1">
                <a:solidFill>
                  <a:schemeClr val="accent6"/>
                </a:solidFill>
                <a:cs typeface="Arial" panose="020B0604020202020204" pitchFamily="34" charset="0"/>
              </a:rPr>
              <a:t>2: </a:t>
            </a:r>
            <a:r>
              <a:rPr lang="nl-NL" sz="2200">
                <a:solidFill>
                  <a:schemeClr val="accent6"/>
                </a:solidFill>
              </a:rPr>
              <a:t>Máy gặt dùng để thu hoạch sản phẩm nào sau đây?</a:t>
            </a:r>
            <a:endParaRPr lang="en-US" sz="2200">
              <a:solidFill>
                <a:schemeClr val="accent6"/>
              </a:solidFill>
            </a:endParaRPr>
          </a:p>
        </p:txBody>
      </p:sp>
      <p:sp>
        <p:nvSpPr>
          <p:cNvPr id="18" name="Đáp án đúng">
            <a:extLst>
              <a:ext uri="{FF2B5EF4-FFF2-40B4-BE49-F238E27FC236}">
                <a16:creationId xmlns:a16="http://schemas.microsoft.com/office/drawing/2014/main" id="{EE0078FA-1165-505E-840F-C862A1AD3A98}"/>
              </a:ext>
            </a:extLst>
          </p:cNvPr>
          <p:cNvSpPr/>
          <p:nvPr/>
        </p:nvSpPr>
        <p:spPr>
          <a:xfrm>
            <a:off x="910938" y="354070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1">
                <a:solidFill>
                  <a:schemeClr val="accent6"/>
                </a:solidFill>
                <a:latin typeface="Arial" panose="020B0604020202020204" pitchFamily="34" charset="0"/>
                <a:cs typeface="Arial" panose="020B0604020202020204" pitchFamily="34" charset="0"/>
              </a:rPr>
              <a:t>B. Lúa</a:t>
            </a:r>
            <a:endParaRPr lang="vi-VN" sz="2200" noProof="1">
              <a:solidFill>
                <a:schemeClr val="accent6"/>
              </a:solidFill>
              <a:latin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B23A4FD1-FAA6-67B1-A04A-CF148F8E78D9}"/>
              </a:ext>
            </a:extLst>
          </p:cNvPr>
          <p:cNvSpPr/>
          <p:nvPr/>
        </p:nvSpPr>
        <p:spPr>
          <a:xfrm>
            <a:off x="910936" y="231457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1">
                <a:solidFill>
                  <a:schemeClr val="accent6"/>
                </a:solidFill>
                <a:latin typeface="Arial" panose="020B0604020202020204" pitchFamily="34" charset="0"/>
                <a:cs typeface="Arial" panose="020B0604020202020204" pitchFamily="34" charset="0"/>
              </a:rPr>
              <a:t>A. Cà phê</a:t>
            </a:r>
            <a:endParaRPr lang="vi-VN" sz="2200" noProof="1">
              <a:solidFill>
                <a:schemeClr val="accent6"/>
              </a:solidFill>
              <a:latin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id="{301BCDA5-188D-48C7-6D18-43282696C5FC}"/>
              </a:ext>
            </a:extLst>
          </p:cNvPr>
          <p:cNvSpPr/>
          <p:nvPr/>
        </p:nvSpPr>
        <p:spPr>
          <a:xfrm>
            <a:off x="4831773" y="231457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1">
                <a:solidFill>
                  <a:schemeClr val="accent6"/>
                </a:solidFill>
                <a:latin typeface="Arial" panose="020B0604020202020204" pitchFamily="34" charset="0"/>
                <a:cs typeface="Arial" panose="020B0604020202020204" pitchFamily="34" charset="0"/>
              </a:rPr>
              <a:t>C. Chè</a:t>
            </a:r>
            <a:endParaRPr lang="vi-VN" sz="2200" noProof="1">
              <a:solidFill>
                <a:schemeClr val="accent6"/>
              </a:solidFill>
              <a:latin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6921AC71-8368-98CC-4845-2B24631201D6}"/>
              </a:ext>
            </a:extLst>
          </p:cNvPr>
          <p:cNvSpPr/>
          <p:nvPr/>
        </p:nvSpPr>
        <p:spPr>
          <a:xfrm>
            <a:off x="4831772" y="354070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1">
                <a:solidFill>
                  <a:schemeClr val="accent6"/>
                </a:solidFill>
                <a:latin typeface="Arial" panose="020B0604020202020204" pitchFamily="34" charset="0"/>
                <a:cs typeface="Arial" panose="020B0604020202020204" pitchFamily="34" charset="0"/>
              </a:rPr>
              <a:t>D. Lạc</a:t>
            </a:r>
            <a:endParaRPr lang="vi-VN" sz="2200" noProof="1">
              <a:solidFill>
                <a:schemeClr val="accent6"/>
              </a:solidFill>
              <a:latin typeface="Arial" panose="020B0604020202020204" pitchFamily="34" charset="0"/>
              <a:cs typeface="Arial" panose="020B0604020202020204" pitchFamily="34" charset="0"/>
            </a:endParaRPr>
          </a:p>
        </p:txBody>
      </p:sp>
      <p:pic>
        <p:nvPicPr>
          <p:cNvPr id="22" name="Picture 5">
            <a:extLst>
              <a:ext uri="{FF2B5EF4-FFF2-40B4-BE49-F238E27FC236}">
                <a16:creationId xmlns:a16="http://schemas.microsoft.com/office/drawing/2014/main" id="{4DDDB707-1754-02DE-ED8A-24AC1AB601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12325" y="3761028"/>
            <a:ext cx="639785" cy="556871"/>
          </a:xfrm>
          <a:prstGeom prst="rect">
            <a:avLst/>
          </a:prstGeom>
        </p:spPr>
      </p:pic>
      <p:pic>
        <p:nvPicPr>
          <p:cNvPr id="23" name="Picture 10">
            <a:extLst>
              <a:ext uri="{FF2B5EF4-FFF2-40B4-BE49-F238E27FC236}">
                <a16:creationId xmlns:a16="http://schemas.microsoft.com/office/drawing/2014/main" id="{AC8E7E92-0417-7D0F-FB99-B5166E8782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95471" y="2518063"/>
            <a:ext cx="637592" cy="568036"/>
          </a:xfrm>
          <a:prstGeom prst="rect">
            <a:avLst/>
          </a:prstGeom>
        </p:spPr>
      </p:pic>
      <p:pic>
        <p:nvPicPr>
          <p:cNvPr id="24" name="Picture 10">
            <a:extLst>
              <a:ext uri="{FF2B5EF4-FFF2-40B4-BE49-F238E27FC236}">
                <a16:creationId xmlns:a16="http://schemas.microsoft.com/office/drawing/2014/main" id="{8E50EEF4-9841-DB62-BC63-80EC3EEFB1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95471" y="3755445"/>
            <a:ext cx="637592" cy="568036"/>
          </a:xfrm>
          <a:prstGeom prst="rect">
            <a:avLst/>
          </a:prstGeom>
        </p:spPr>
      </p:pic>
      <p:pic>
        <p:nvPicPr>
          <p:cNvPr id="25" name="Picture 10">
            <a:extLst>
              <a:ext uri="{FF2B5EF4-FFF2-40B4-BE49-F238E27FC236}">
                <a16:creationId xmlns:a16="http://schemas.microsoft.com/office/drawing/2014/main" id="{FB94ED1D-AE58-5D05-84D2-645969C28B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14518" y="2518063"/>
            <a:ext cx="637592" cy="568036"/>
          </a:xfrm>
          <a:prstGeom prst="rect">
            <a:avLst/>
          </a:prstGeom>
        </p:spPr>
      </p:pic>
      <p:pic>
        <p:nvPicPr>
          <p:cNvPr id="3" name="Picture 2">
            <a:hlinkClick r:id="rId10"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11"/>
          <a:stretch>
            <a:fillRect/>
          </a:stretch>
        </p:blipFill>
        <p:spPr>
          <a:xfrm>
            <a:off x="8123607" y="4199996"/>
            <a:ext cx="1018108" cy="943751"/>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E7AFEB1A-1837-3509-64B7-750E8B3C548D}"/>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FDCC2E82-898D-1995-D44B-B2C77A2834B3}"/>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5826919" y="-477949"/>
            <a:ext cx="365522" cy="365522"/>
          </a:xfrm>
          <a:prstGeom prst="rect">
            <a:avLst/>
          </a:prstGeom>
        </p:spPr>
      </p:pic>
    </p:spTree>
    <p:extLst>
      <p:ext uri="{BB962C8B-B14F-4D97-AF65-F5344CB8AC3E}">
        <p14:creationId xmlns:p14="http://schemas.microsoft.com/office/powerpoint/2010/main" val="33914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hlinkClick r:id="rId6"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7"/>
          <a:stretch>
            <a:fillRect/>
          </a:stretch>
        </p:blipFill>
        <p:spPr>
          <a:xfrm>
            <a:off x="8123607" y="4199996"/>
            <a:ext cx="1018108" cy="943751"/>
          </a:xfrm>
          <a:prstGeom prst="rect">
            <a:avLst/>
          </a:prstGeom>
        </p:spPr>
      </p:pic>
      <p:sp>
        <p:nvSpPr>
          <p:cNvPr id="7" name="Câu hỏi">
            <a:extLst>
              <a:ext uri="{FF2B5EF4-FFF2-40B4-BE49-F238E27FC236}">
                <a16:creationId xmlns:a16="http://schemas.microsoft.com/office/drawing/2014/main" id="{B0D98919-4C4F-2E0C-BD43-22C4372192E8}"/>
              </a:ext>
            </a:extLst>
          </p:cNvPr>
          <p:cNvSpPr/>
          <p:nvPr/>
        </p:nvSpPr>
        <p:spPr>
          <a:xfrm>
            <a:off x="909793" y="398318"/>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noProof="1">
                <a:solidFill>
                  <a:schemeClr val="accent6"/>
                </a:solidFill>
                <a:cs typeface="Arial" panose="020B0604020202020204" pitchFamily="34" charset="0"/>
              </a:rPr>
              <a:t>Câu hỏi </a:t>
            </a:r>
            <a:r>
              <a:rPr lang="en-US" sz="2200" noProof="1">
                <a:solidFill>
                  <a:schemeClr val="accent6"/>
                </a:solidFill>
                <a:cs typeface="Arial" panose="020B0604020202020204" pitchFamily="34" charset="0"/>
              </a:rPr>
              <a:t>3: </a:t>
            </a:r>
            <a:r>
              <a:rPr lang="nl-NL" sz="2200" noProof="1">
                <a:solidFill>
                  <a:schemeClr val="accent6"/>
                </a:solidFill>
              </a:rPr>
              <a:t>Người nông dân t</a:t>
            </a:r>
            <a:r>
              <a:rPr lang="nl-NL" sz="2200">
                <a:solidFill>
                  <a:schemeClr val="accent6"/>
                </a:solidFill>
              </a:rPr>
              <a:t>hu hoạch vải, nhãn, chôm chôm bằng phương pháp...</a:t>
            </a:r>
            <a:endParaRPr lang="vi-VN" sz="2200" noProof="1">
              <a:solidFill>
                <a:schemeClr val="accent6"/>
              </a:solidFill>
              <a:cs typeface="Arial" panose="020B0604020202020204" pitchFamily="34" charset="0"/>
            </a:endParaRPr>
          </a:p>
        </p:txBody>
      </p:sp>
      <p:sp>
        <p:nvSpPr>
          <p:cNvPr id="8" name="Đáp án đúng">
            <a:extLst>
              <a:ext uri="{FF2B5EF4-FFF2-40B4-BE49-F238E27FC236}">
                <a16:creationId xmlns:a16="http://schemas.microsoft.com/office/drawing/2014/main" id="{85077CBF-0BD6-DB1E-B7D4-82E0C94A0EF5}"/>
              </a:ext>
            </a:extLst>
          </p:cNvPr>
          <p:cNvSpPr/>
          <p:nvPr/>
        </p:nvSpPr>
        <p:spPr>
          <a:xfrm>
            <a:off x="909793" y="212320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1">
                <a:solidFill>
                  <a:schemeClr val="accent6"/>
                </a:solidFill>
                <a:latin typeface="Arial" panose="020B0604020202020204" pitchFamily="34" charset="0"/>
                <a:cs typeface="Arial" panose="020B0604020202020204" pitchFamily="34" charset="0"/>
              </a:rPr>
              <a:t>A. Hái</a:t>
            </a:r>
            <a:endParaRPr lang="vi-VN" sz="2200" noProof="1">
              <a:solidFill>
                <a:schemeClr val="accent6"/>
              </a:solidFill>
              <a:latin typeface="Arial" panose="020B0604020202020204" pitchFamily="34" charset="0"/>
              <a:cs typeface="Arial" panose="020B0604020202020204" pitchFamily="34" charset="0"/>
            </a:endParaRPr>
          </a:p>
        </p:txBody>
      </p:sp>
      <p:sp>
        <p:nvSpPr>
          <p:cNvPr id="10" name="Đáp án sai 1">
            <a:extLst>
              <a:ext uri="{FF2B5EF4-FFF2-40B4-BE49-F238E27FC236}">
                <a16:creationId xmlns:a16="http://schemas.microsoft.com/office/drawing/2014/main" id="{E5FA9301-D26F-1FE8-4A6B-7E77BA027D3B}"/>
              </a:ext>
            </a:extLst>
          </p:cNvPr>
          <p:cNvSpPr/>
          <p:nvPr/>
        </p:nvSpPr>
        <p:spPr>
          <a:xfrm>
            <a:off x="909793" y="334933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1">
                <a:solidFill>
                  <a:schemeClr val="accent6"/>
                </a:solidFill>
                <a:latin typeface="Arial" panose="020B0604020202020204" pitchFamily="34" charset="0"/>
                <a:cs typeface="Arial" panose="020B0604020202020204" pitchFamily="34" charset="0"/>
              </a:rPr>
              <a:t>B. Nhổ</a:t>
            </a:r>
            <a:endParaRPr lang="vi-VN" sz="2200" noProof="1">
              <a:solidFill>
                <a:schemeClr val="accent6"/>
              </a:solidFill>
              <a:latin typeface="Arial" panose="020B0604020202020204" pitchFamily="34" charset="0"/>
              <a:cs typeface="Arial" panose="020B0604020202020204" pitchFamily="34" charset="0"/>
            </a:endParaRPr>
          </a:p>
        </p:txBody>
      </p:sp>
      <p:sp>
        <p:nvSpPr>
          <p:cNvPr id="11" name="Đáp án sai 2">
            <a:extLst>
              <a:ext uri="{FF2B5EF4-FFF2-40B4-BE49-F238E27FC236}">
                <a16:creationId xmlns:a16="http://schemas.microsoft.com/office/drawing/2014/main" id="{44F7A463-21B5-41A8-ED53-0F7A11C8AF89}"/>
              </a:ext>
            </a:extLst>
          </p:cNvPr>
          <p:cNvSpPr/>
          <p:nvPr/>
        </p:nvSpPr>
        <p:spPr>
          <a:xfrm>
            <a:off x="4830630" y="212320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1">
                <a:solidFill>
                  <a:schemeClr val="accent6"/>
                </a:solidFill>
                <a:latin typeface="Arial" panose="020B0604020202020204" pitchFamily="34" charset="0"/>
                <a:cs typeface="Arial" panose="020B0604020202020204" pitchFamily="34" charset="0"/>
              </a:rPr>
              <a:t>C. Đào</a:t>
            </a:r>
            <a:endParaRPr lang="vi-VN" sz="2200" noProof="1">
              <a:solidFill>
                <a:schemeClr val="accent6"/>
              </a:solidFill>
              <a:latin typeface="Arial" panose="020B0604020202020204" pitchFamily="34" charset="0"/>
              <a:cs typeface="Arial" panose="020B0604020202020204" pitchFamily="34" charset="0"/>
            </a:endParaRPr>
          </a:p>
        </p:txBody>
      </p:sp>
      <p:sp>
        <p:nvSpPr>
          <p:cNvPr id="12" name="Đáp án sai 3">
            <a:extLst>
              <a:ext uri="{FF2B5EF4-FFF2-40B4-BE49-F238E27FC236}">
                <a16:creationId xmlns:a16="http://schemas.microsoft.com/office/drawing/2014/main" id="{C0318EC5-64C0-76EA-FAED-DBA18D8446CD}"/>
              </a:ext>
            </a:extLst>
          </p:cNvPr>
          <p:cNvSpPr/>
          <p:nvPr/>
        </p:nvSpPr>
        <p:spPr>
          <a:xfrm>
            <a:off x="4830629" y="334933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1">
                <a:solidFill>
                  <a:schemeClr val="accent6"/>
                </a:solidFill>
                <a:latin typeface="Arial" panose="020B0604020202020204" pitchFamily="34" charset="0"/>
                <a:cs typeface="Arial" panose="020B0604020202020204" pitchFamily="34" charset="0"/>
              </a:rPr>
              <a:t>D. Đập</a:t>
            </a:r>
            <a:endParaRPr lang="vi-VN" sz="2200" noProof="1">
              <a:solidFill>
                <a:schemeClr val="accent6"/>
              </a:solidFill>
              <a:latin typeface="Arial" panose="020B0604020202020204" pitchFamily="34" charset="0"/>
              <a:cs typeface="Arial" panose="020B0604020202020204" pitchFamily="34" charset="0"/>
            </a:endParaRPr>
          </a:p>
        </p:txBody>
      </p:sp>
      <p:pic>
        <p:nvPicPr>
          <p:cNvPr id="13" name="Picture 5">
            <a:extLst>
              <a:ext uri="{FF2B5EF4-FFF2-40B4-BE49-F238E27FC236}">
                <a16:creationId xmlns:a16="http://schemas.microsoft.com/office/drawing/2014/main" id="{804C4643-9C61-12F4-9C14-B93022A6FF8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11180" y="2343536"/>
            <a:ext cx="639785" cy="556871"/>
          </a:xfrm>
          <a:prstGeom prst="rect">
            <a:avLst/>
          </a:prstGeom>
        </p:spPr>
      </p:pic>
      <p:pic>
        <p:nvPicPr>
          <p:cNvPr id="14" name="Picture 10">
            <a:extLst>
              <a:ext uri="{FF2B5EF4-FFF2-40B4-BE49-F238E27FC236}">
                <a16:creationId xmlns:a16="http://schemas.microsoft.com/office/drawing/2014/main" id="{FC6C6DA9-9BE5-91DC-AAD6-E4AE0A324E4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4328" y="2326697"/>
            <a:ext cx="637592" cy="568036"/>
          </a:xfrm>
          <a:prstGeom prst="rect">
            <a:avLst/>
          </a:prstGeom>
        </p:spPr>
      </p:pic>
      <p:pic>
        <p:nvPicPr>
          <p:cNvPr id="15" name="Picture 10">
            <a:extLst>
              <a:ext uri="{FF2B5EF4-FFF2-40B4-BE49-F238E27FC236}">
                <a16:creationId xmlns:a16="http://schemas.microsoft.com/office/drawing/2014/main" id="{6467EF40-F657-E7D5-4D54-C2BF8C271ED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4328" y="3564079"/>
            <a:ext cx="637592" cy="568036"/>
          </a:xfrm>
          <a:prstGeom prst="rect">
            <a:avLst/>
          </a:prstGeom>
        </p:spPr>
      </p:pic>
      <p:pic>
        <p:nvPicPr>
          <p:cNvPr id="16" name="Picture 10">
            <a:extLst>
              <a:ext uri="{FF2B5EF4-FFF2-40B4-BE49-F238E27FC236}">
                <a16:creationId xmlns:a16="http://schemas.microsoft.com/office/drawing/2014/main" id="{70B31BC2-6F8E-12C8-0CE6-28C5D8E58EC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3373" y="3564079"/>
            <a:ext cx="637592" cy="568036"/>
          </a:xfrm>
          <a:prstGeom prst="rect">
            <a:avLst/>
          </a:prstGeom>
        </p:spPr>
      </p:pic>
      <p:pic>
        <p:nvPicPr>
          <p:cNvPr id="17" name="Correct sound effect and wrong sound effect (mp3cut.net)">
            <a:hlinkClick r:id="" action="ppaction://media"/>
            <a:extLst>
              <a:ext uri="{FF2B5EF4-FFF2-40B4-BE49-F238E27FC236}">
                <a16:creationId xmlns:a16="http://schemas.microsoft.com/office/drawing/2014/main" id="{85E7D410-E6FA-E467-6AAF-6D1C54ED75A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4831772" y="-477949"/>
            <a:ext cx="365522" cy="365522"/>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727F0B45-AD16-16F7-E349-C12D965CF484}"/>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5826919" y="-477949"/>
            <a:ext cx="365522" cy="365522"/>
          </a:xfrm>
          <a:prstGeom prst="rect">
            <a:avLst/>
          </a:prstGeom>
        </p:spPr>
      </p:pic>
    </p:spTree>
    <p:extLst>
      <p:ext uri="{BB962C8B-B14F-4D97-AF65-F5344CB8AC3E}">
        <p14:creationId xmlns:p14="http://schemas.microsoft.com/office/powerpoint/2010/main" val="49404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8"/>
                                        </p:tgtEl>
                                        <p:attrNameLst>
                                          <p:attrName>fillcolor</p:attrName>
                                        </p:attrNameLst>
                                      </p:cBhvr>
                                      <p:to>
                                        <a:srgbClr val="92D050"/>
                                      </p:to>
                                    </p:animClr>
                                    <p:set>
                                      <p:cBhvr>
                                        <p:cTn id="29" dur="500" fill="hold"/>
                                        <p:tgtEl>
                                          <p:spTgt spid="8"/>
                                        </p:tgtEl>
                                        <p:attrNameLst>
                                          <p:attrName>fill.type</p:attrName>
                                        </p:attrNameLst>
                                      </p:cBhvr>
                                      <p:to>
                                        <p:strVal val="solid"/>
                                      </p:to>
                                    </p:set>
                                    <p:set>
                                      <p:cBhvr>
                                        <p:cTn id="30" dur="500" fill="hold"/>
                                        <p:tgtEl>
                                          <p:spTgt spid="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7"/>
                                        </p:tgtEl>
                                      </p:cBhvr>
                                    </p:cmd>
                                  </p:childTnLst>
                                </p:cTn>
                              </p:par>
                              <p:par>
                                <p:cTn id="33" presetID="1" presetClass="entr" presetSubtype="0" fill="hold" nodeType="withEffect">
                                  <p:stCondLst>
                                    <p:cond delay="0"/>
                                  </p:stCondLst>
                                  <p:childTnLst>
                                    <p:set>
                                      <p:cBhvr>
                                        <p:cTn id="34" dur="1" fill="hold">
                                          <p:stCondLst>
                                            <p:cond delay="9"/>
                                          </p:stCondLst>
                                        </p:cTn>
                                        <p:tgtEl>
                                          <p:spTgt spid="13"/>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8"/>
                                        </p:tgtEl>
                                      </p:cBhvr>
                                    </p:animEffect>
                                    <p:animScale>
                                      <p:cBhvr>
                                        <p:cTn id="37"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0"/>
                                        </p:tgtEl>
                                        <p:attrNameLst>
                                          <p:attrName>fillcolor</p:attrName>
                                        </p:attrNameLst>
                                      </p:cBhvr>
                                      <p:to>
                                        <a:srgbClr val="D99694"/>
                                      </p:to>
                                    </p:animClr>
                                    <p:set>
                                      <p:cBhvr>
                                        <p:cTn id="43" dur="500" fill="hold"/>
                                        <p:tgtEl>
                                          <p:spTgt spid="10"/>
                                        </p:tgtEl>
                                        <p:attrNameLst>
                                          <p:attrName>fill.type</p:attrName>
                                        </p:attrNameLst>
                                      </p:cBhvr>
                                      <p:to>
                                        <p:strVal val="solid"/>
                                      </p:to>
                                    </p:set>
                                    <p:set>
                                      <p:cBhvr>
                                        <p:cTn id="44" dur="500" fill="hold"/>
                                        <p:tgtEl>
                                          <p:spTgt spid="1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8"/>
                                        </p:tgtEl>
                                      </p:cBhvr>
                                    </p:cmd>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0"/>
                                        </p:tgtEl>
                                      </p:cBhvr>
                                    </p:animEffect>
                                    <p:animScale>
                                      <p:cBhvr>
                                        <p:cTn id="51"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1"/>
                                        </p:tgtEl>
                                        <p:attrNameLst>
                                          <p:attrName>fillcolor</p:attrName>
                                        </p:attrNameLst>
                                      </p:cBhvr>
                                      <p:to>
                                        <a:srgbClr val="D99694"/>
                                      </p:to>
                                    </p:animClr>
                                    <p:set>
                                      <p:cBhvr>
                                        <p:cTn id="57" dur="500" fill="hold"/>
                                        <p:tgtEl>
                                          <p:spTgt spid="11"/>
                                        </p:tgtEl>
                                        <p:attrNameLst>
                                          <p:attrName>fill.type</p:attrName>
                                        </p:attrNameLst>
                                      </p:cBhvr>
                                      <p:to>
                                        <p:strVal val="solid"/>
                                      </p:to>
                                    </p:set>
                                    <p:set>
                                      <p:cBhvr>
                                        <p:cTn id="58" dur="500" fill="hold"/>
                                        <p:tgtEl>
                                          <p:spTgt spid="1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8"/>
                                        </p:tgtEl>
                                      </p:cBhvr>
                                    </p:cmd>
                                  </p:childTnLst>
                                </p:cTn>
                              </p:par>
                              <p:par>
                                <p:cTn id="61" presetID="1" presetClass="entr" presetSubtype="0" fill="hold" nodeType="withEffect">
                                  <p:stCondLst>
                                    <p:cond delay="0"/>
                                  </p:stCondLst>
                                  <p:childTnLst>
                                    <p:set>
                                      <p:cBhvr>
                                        <p:cTn id="62" dur="1" fill="hold">
                                          <p:stCondLst>
                                            <p:cond delay="9"/>
                                          </p:stCondLst>
                                        </p:cTn>
                                        <p:tgtEl>
                                          <p:spTgt spid="14"/>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2"/>
                                        </p:tgtEl>
                                        <p:attrNameLst>
                                          <p:attrName>fillcolor</p:attrName>
                                        </p:attrNameLst>
                                      </p:cBhvr>
                                      <p:to>
                                        <a:srgbClr val="D99694"/>
                                      </p:to>
                                    </p:animClr>
                                    <p:set>
                                      <p:cBhvr>
                                        <p:cTn id="71" dur="500" fill="hold"/>
                                        <p:tgtEl>
                                          <p:spTgt spid="12"/>
                                        </p:tgtEl>
                                        <p:attrNameLst>
                                          <p:attrName>fill.type</p:attrName>
                                        </p:attrNameLst>
                                      </p:cBhvr>
                                      <p:to>
                                        <p:strVal val="solid"/>
                                      </p:to>
                                    </p:set>
                                    <p:set>
                                      <p:cBhvr>
                                        <p:cTn id="72" dur="500" fill="hold"/>
                                        <p:tgtEl>
                                          <p:spTgt spid="12"/>
                                        </p:tgtEl>
                                        <p:attrNameLst>
                                          <p:attrName>fill.on</p:attrName>
                                        </p:attrNameLst>
                                      </p:cBhvr>
                                      <p:to>
                                        <p:strVal val="true"/>
                                      </p:to>
                                    </p:set>
                                  </p:childTnLst>
                                </p:cTn>
                              </p:par>
                              <p:par>
                                <p:cTn id="73" presetID="1" presetClass="entr" presetSubtype="0" fill="hold" nodeType="withEffect">
                                  <p:stCondLst>
                                    <p:cond delay="0"/>
                                  </p:stCondLst>
                                  <p:childTnLst>
                                    <p:set>
                                      <p:cBhvr>
                                        <p:cTn id="74" dur="1" fill="hold">
                                          <p:stCondLst>
                                            <p:cond delay="9"/>
                                          </p:stCondLst>
                                        </p:cTn>
                                        <p:tgtEl>
                                          <p:spTgt spid="15"/>
                                        </p:tgtEl>
                                        <p:attrNameLst>
                                          <p:attrName>style.visibility</p:attrName>
                                        </p:attrNameLst>
                                      </p:cBhvr>
                                      <p:to>
                                        <p:strVal val="visible"/>
                                      </p:to>
                                    </p:set>
                                  </p:childTnLst>
                                </p:cTn>
                              </p:par>
                              <p:par>
                                <p:cTn id="75" presetID="1" presetClass="mediacall" presetSubtype="0" fill="hold" nodeType="withEffect">
                                  <p:stCondLst>
                                    <p:cond delay="0"/>
                                  </p:stCondLst>
                                  <p:childTnLst>
                                    <p:cmd type="call" cmd="playFrom(0.0)">
                                      <p:cBhvr>
                                        <p:cTn id="76" dur="862" fill="hold"/>
                                        <p:tgtEl>
                                          <p:spTgt spid="18"/>
                                        </p:tgtEl>
                                      </p:cBhvr>
                                    </p:cmd>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2"/>
                                        </p:tgtEl>
                                      </p:cBhvr>
                                    </p:animEffect>
                                    <p:animScale>
                                      <p:cBhvr>
                                        <p:cTn id="79"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0" fill="hold" display="0">
                  <p:stCondLst>
                    <p:cond delay="indefinite"/>
                  </p:stCondLst>
                  <p:endCondLst>
                    <p:cond evt="onStopAudio" delay="0">
                      <p:tgtEl>
                        <p:sldTgt/>
                      </p:tgtEl>
                    </p:cond>
                  </p:endCondLst>
                </p:cTn>
                <p:tgtEl>
                  <p:spTgt spid="17"/>
                </p:tgtEl>
              </p:cMediaNode>
            </p:audio>
            <p:audio>
              <p:cMediaNode vol="80000">
                <p:cTn id="81" fill="hold" display="0">
                  <p:stCondLst>
                    <p:cond delay="indefinite"/>
                  </p:stCondLst>
                  <p:endCondLst>
                    <p:cond evt="onStopAudio" delay="0">
                      <p:tgtEl>
                        <p:sldTgt/>
                      </p:tgtEl>
                    </p:cond>
                  </p:endCondLst>
                </p:cTn>
                <p:tgtEl>
                  <p:spTgt spid="18"/>
                </p:tgtEl>
              </p:cMediaNode>
            </p:audio>
          </p:childTnLst>
        </p:cTn>
      </p:par>
    </p:tnLst>
    <p:bldLst>
      <p:bldP spid="7" grpId="0" animBg="1"/>
      <p:bldP spid="8" grpId="0" animBg="1"/>
      <p:bldP spid="8" grpId="1" animBg="1"/>
      <p:bldP spid="10" grpId="0" animBg="1"/>
      <p:bldP spid="10" grpId="1" animBg="1"/>
      <p:bldP spid="11" grpId="0" animBg="1"/>
      <p:bldP spid="11" grpId="1" animBg="1"/>
      <p:bldP spid="12" grpId="0" animBg="1"/>
      <p:bldP spid="1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Câu hỏi">
            <a:extLst>
              <a:ext uri="{FF2B5EF4-FFF2-40B4-BE49-F238E27FC236}">
                <a16:creationId xmlns:a16="http://schemas.microsoft.com/office/drawing/2014/main" id="{DB4A04FF-6236-3742-E1CE-33D9E3726307}"/>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2200" noProof="1">
                <a:solidFill>
                  <a:schemeClr val="accent6"/>
                </a:solidFill>
                <a:cs typeface="Arial" panose="020B0604020202020204" pitchFamily="34" charset="0"/>
              </a:rPr>
              <a:t>Câu hỏi </a:t>
            </a:r>
            <a:r>
              <a:rPr lang="en-US" sz="2200" noProof="1">
                <a:solidFill>
                  <a:schemeClr val="accent6"/>
                </a:solidFill>
                <a:cs typeface="Arial" panose="020B0604020202020204" pitchFamily="34" charset="0"/>
              </a:rPr>
              <a:t>4: </a:t>
            </a:r>
            <a:r>
              <a:rPr lang="nl-NL" sz="2200">
                <a:solidFill>
                  <a:schemeClr val="accent6"/>
                </a:solidFill>
              </a:rPr>
              <a:t>Loại sản phẩm trồng trọt nào sau đây thường được thu hoạch bằng phương pháp cắt?</a:t>
            </a:r>
            <a:endParaRPr lang="en-US" sz="2200">
              <a:solidFill>
                <a:schemeClr val="accent6"/>
              </a:solidFill>
            </a:endParaRPr>
          </a:p>
        </p:txBody>
      </p:sp>
      <p:sp>
        <p:nvSpPr>
          <p:cNvPr id="18" name="Đáp án đúng">
            <a:extLst>
              <a:ext uri="{FF2B5EF4-FFF2-40B4-BE49-F238E27FC236}">
                <a16:creationId xmlns:a16="http://schemas.microsoft.com/office/drawing/2014/main" id="{B78273A2-7E9D-D87F-CCC4-9D3C38DA5CE4}"/>
              </a:ext>
            </a:extLst>
          </p:cNvPr>
          <p:cNvSpPr/>
          <p:nvPr/>
        </p:nvSpPr>
        <p:spPr>
          <a:xfrm>
            <a:off x="4831772"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1">
                <a:solidFill>
                  <a:schemeClr val="accent6"/>
                </a:solidFill>
                <a:latin typeface="+mj-lt"/>
                <a:cs typeface="Arial" panose="020B0604020202020204" pitchFamily="34" charset="0"/>
              </a:rPr>
              <a:t>C. </a:t>
            </a:r>
            <a:r>
              <a:rPr lang="nl-NL" sz="2200">
                <a:solidFill>
                  <a:schemeClr val="accent6"/>
                </a:solidFill>
                <a:latin typeface="+mj-lt"/>
              </a:rPr>
              <a:t>Hoa, bắp cải, lúa</a:t>
            </a:r>
            <a:endParaRPr lang="vi-VN" sz="2200" noProof="1">
              <a:solidFill>
                <a:schemeClr val="accent6"/>
              </a:solidFill>
              <a:latin typeface="+mj-lt"/>
              <a:cs typeface="Arial" panose="020B0604020202020204" pitchFamily="34" charset="0"/>
            </a:endParaRPr>
          </a:p>
        </p:txBody>
      </p:sp>
      <p:sp>
        <p:nvSpPr>
          <p:cNvPr id="19" name="Đáp án sai 1">
            <a:extLst>
              <a:ext uri="{FF2B5EF4-FFF2-40B4-BE49-F238E27FC236}">
                <a16:creationId xmlns:a16="http://schemas.microsoft.com/office/drawing/2014/main" id="{164B94FA-E158-F3A3-52E5-9E90C579B3BA}"/>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1">
                <a:solidFill>
                  <a:schemeClr val="accent6"/>
                </a:solidFill>
                <a:latin typeface="+mj-lt"/>
                <a:cs typeface="Arial" panose="020B0604020202020204" pitchFamily="34" charset="0"/>
              </a:rPr>
              <a:t>A. </a:t>
            </a:r>
            <a:r>
              <a:rPr lang="nl-NL" sz="2200">
                <a:solidFill>
                  <a:schemeClr val="accent6"/>
                </a:solidFill>
                <a:latin typeface="+mj-lt"/>
              </a:rPr>
              <a:t>Ngô, su hào, hạt điều</a:t>
            </a:r>
            <a:endParaRPr lang="vi-VN" sz="2200" noProof="1">
              <a:solidFill>
                <a:schemeClr val="accent6"/>
              </a:solidFill>
              <a:latin typeface="+mj-lt"/>
              <a:cs typeface="Arial" panose="020B0604020202020204" pitchFamily="34" charset="0"/>
            </a:endParaRPr>
          </a:p>
        </p:txBody>
      </p:sp>
      <p:sp>
        <p:nvSpPr>
          <p:cNvPr id="20" name="Đáp án sai 2">
            <a:extLst>
              <a:ext uri="{FF2B5EF4-FFF2-40B4-BE49-F238E27FC236}">
                <a16:creationId xmlns:a16="http://schemas.microsoft.com/office/drawing/2014/main" id="{BD070FDC-1312-1A12-786F-7C02FCEBFD72}"/>
              </a:ext>
            </a:extLst>
          </p:cNvPr>
          <p:cNvSpPr/>
          <p:nvPr/>
        </p:nvSpPr>
        <p:spPr>
          <a:xfrm>
            <a:off x="910936"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1">
                <a:solidFill>
                  <a:schemeClr val="accent6"/>
                </a:solidFill>
                <a:latin typeface="+mj-lt"/>
                <a:cs typeface="Arial" panose="020B0604020202020204" pitchFamily="34" charset="0"/>
              </a:rPr>
              <a:t>B. </a:t>
            </a:r>
            <a:r>
              <a:rPr lang="nl-NL" sz="2200">
                <a:solidFill>
                  <a:schemeClr val="accent6"/>
                </a:solidFill>
                <a:latin typeface="+mj-lt"/>
              </a:rPr>
              <a:t>Mít, ổi, khoai lang</a:t>
            </a:r>
            <a:endParaRPr lang="vi-VN" sz="2200" noProof="1">
              <a:solidFill>
                <a:schemeClr val="accent6"/>
              </a:solidFill>
              <a:latin typeface="+mj-lt"/>
              <a:cs typeface="Arial" panose="020B0604020202020204" pitchFamily="34" charset="0"/>
            </a:endParaRPr>
          </a:p>
        </p:txBody>
      </p:sp>
      <p:sp>
        <p:nvSpPr>
          <p:cNvPr id="21" name="Đáp án sai 3">
            <a:extLst>
              <a:ext uri="{FF2B5EF4-FFF2-40B4-BE49-F238E27FC236}">
                <a16:creationId xmlns:a16="http://schemas.microsoft.com/office/drawing/2014/main" id="{AF914E71-109A-489E-2E4F-42F7CB1F0426}"/>
              </a:ext>
            </a:extLst>
          </p:cNvPr>
          <p:cNvSpPr/>
          <p:nvPr/>
        </p:nvSpPr>
        <p:spPr>
          <a:xfrm>
            <a:off x="4831772"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1">
                <a:solidFill>
                  <a:schemeClr val="accent6"/>
                </a:solidFill>
                <a:latin typeface="+mj-lt"/>
                <a:cs typeface="Arial" panose="020B0604020202020204" pitchFamily="34" charset="0"/>
              </a:rPr>
              <a:t>D. </a:t>
            </a:r>
            <a:r>
              <a:rPr lang="nl-NL" sz="2200">
                <a:solidFill>
                  <a:schemeClr val="accent6"/>
                </a:solidFill>
                <a:latin typeface="+mj-lt"/>
              </a:rPr>
              <a:t>Cà rốt, xoài cam</a:t>
            </a:r>
            <a:endParaRPr lang="vi-VN" sz="2200" noProof="1">
              <a:solidFill>
                <a:schemeClr val="accent6"/>
              </a:solidFill>
              <a:latin typeface="+mj-lt"/>
              <a:cs typeface="Arial" panose="020B0604020202020204" pitchFamily="34" charset="0"/>
            </a:endParaRPr>
          </a:p>
        </p:txBody>
      </p:sp>
      <p:pic>
        <p:nvPicPr>
          <p:cNvPr id="22" name="Picture 5">
            <a:extLst>
              <a:ext uri="{FF2B5EF4-FFF2-40B4-BE49-F238E27FC236}">
                <a16:creationId xmlns:a16="http://schemas.microsoft.com/office/drawing/2014/main" id="{5BE9A5AF-BF69-F85C-F842-1C7B0735BA9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483822" y="2869531"/>
            <a:ext cx="639785" cy="556871"/>
          </a:xfrm>
          <a:prstGeom prst="rect">
            <a:avLst/>
          </a:prstGeom>
        </p:spPr>
      </p:pic>
      <p:pic>
        <p:nvPicPr>
          <p:cNvPr id="23" name="Picture 10">
            <a:extLst>
              <a:ext uri="{FF2B5EF4-FFF2-40B4-BE49-F238E27FC236}">
                <a16:creationId xmlns:a16="http://schemas.microsoft.com/office/drawing/2014/main" id="{FBD0C9BB-F545-BE4E-C99B-7EE3BBBB572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14518" y="4290766"/>
            <a:ext cx="637592" cy="568036"/>
          </a:xfrm>
          <a:prstGeom prst="rect">
            <a:avLst/>
          </a:prstGeom>
        </p:spPr>
      </p:pic>
      <p:pic>
        <p:nvPicPr>
          <p:cNvPr id="24" name="Picture 10">
            <a:extLst>
              <a:ext uri="{FF2B5EF4-FFF2-40B4-BE49-F238E27FC236}">
                <a16:creationId xmlns:a16="http://schemas.microsoft.com/office/drawing/2014/main" id="{9DD1EBFF-06FD-0CB4-0B91-7508A46195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483822" y="4290766"/>
            <a:ext cx="637592" cy="568036"/>
          </a:xfrm>
          <a:prstGeom prst="rect">
            <a:avLst/>
          </a:prstGeom>
        </p:spPr>
      </p:pic>
      <p:pic>
        <p:nvPicPr>
          <p:cNvPr id="25" name="Picture 10">
            <a:extLst>
              <a:ext uri="{FF2B5EF4-FFF2-40B4-BE49-F238E27FC236}">
                <a16:creationId xmlns:a16="http://schemas.microsoft.com/office/drawing/2014/main" id="{1BCF292E-A189-5939-62F3-2E1BE9F40D7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14518" y="3006870"/>
            <a:ext cx="637592" cy="568036"/>
          </a:xfrm>
          <a:prstGeom prst="rect">
            <a:avLst/>
          </a:prstGeom>
        </p:spPr>
      </p:pic>
      <p:pic>
        <p:nvPicPr>
          <p:cNvPr id="3" name="Picture 2">
            <a:hlinkClick r:id="rId10"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11"/>
          <a:stretch>
            <a:fillRect/>
          </a:stretch>
        </p:blipFill>
        <p:spPr>
          <a:xfrm>
            <a:off x="8123607" y="4199996"/>
            <a:ext cx="1018108" cy="943751"/>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50E0DB1E-6D72-CBFA-1157-BFEAA980FACA}"/>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DE48B2AA-F96D-A1EC-7DB6-83255C6177C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5826919" y="-477949"/>
            <a:ext cx="365522" cy="365522"/>
          </a:xfrm>
          <a:prstGeom prst="rect">
            <a:avLst/>
          </a:prstGeom>
        </p:spPr>
      </p:pic>
    </p:spTree>
    <p:extLst>
      <p:ext uri="{BB962C8B-B14F-4D97-AF65-F5344CB8AC3E}">
        <p14:creationId xmlns:p14="http://schemas.microsoft.com/office/powerpoint/2010/main" val="328060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8" name="Câu hỏi">
            <a:extLst>
              <a:ext uri="{FF2B5EF4-FFF2-40B4-BE49-F238E27FC236}">
                <a16:creationId xmlns:a16="http://schemas.microsoft.com/office/drawing/2014/main" id="{BF8EC4AE-3F26-6574-80AD-6E251B671469}"/>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noProof="1">
                <a:solidFill>
                  <a:schemeClr val="accent6"/>
                </a:solidFill>
                <a:cs typeface="Arial" panose="020B0604020202020204" pitchFamily="34" charset="0"/>
              </a:rPr>
              <a:t>Câu hỏi </a:t>
            </a:r>
            <a:r>
              <a:rPr lang="en-US" sz="2200" noProof="1">
                <a:solidFill>
                  <a:schemeClr val="accent6"/>
                </a:solidFill>
                <a:cs typeface="Arial" panose="020B0604020202020204" pitchFamily="34" charset="0"/>
              </a:rPr>
              <a:t>5: </a:t>
            </a:r>
            <a:r>
              <a:rPr lang="nl-NL" sz="2200">
                <a:solidFill>
                  <a:schemeClr val="accent6"/>
                </a:solidFill>
              </a:rPr>
              <a:t>Thu hoạch sản phẩm trồng trọt đúng thời điểm, đúng phương pháp nhằm mục đích nào sau đây?</a:t>
            </a:r>
            <a:endParaRPr lang="en-US" sz="2200">
              <a:solidFill>
                <a:schemeClr val="accent6"/>
              </a:solidFill>
            </a:endParaRPr>
          </a:p>
        </p:txBody>
      </p:sp>
      <p:sp>
        <p:nvSpPr>
          <p:cNvPr id="29" name="Đáp án đúng">
            <a:extLst>
              <a:ext uri="{FF2B5EF4-FFF2-40B4-BE49-F238E27FC236}">
                <a16:creationId xmlns:a16="http://schemas.microsoft.com/office/drawing/2014/main" id="{66DB7CD2-FA3C-2531-055C-8AB3F896009B}"/>
              </a:ext>
            </a:extLst>
          </p:cNvPr>
          <p:cNvSpPr/>
          <p:nvPr/>
        </p:nvSpPr>
        <p:spPr>
          <a:xfrm>
            <a:off x="4831772"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noProof="1">
                <a:solidFill>
                  <a:schemeClr val="accent6"/>
                </a:solidFill>
                <a:latin typeface="+mj-lt"/>
                <a:cs typeface="Arial" panose="020B0604020202020204" pitchFamily="34" charset="0"/>
              </a:rPr>
              <a:t>D. </a:t>
            </a:r>
            <a:r>
              <a:rPr lang="nl-NL" sz="1800">
                <a:solidFill>
                  <a:schemeClr val="accent6"/>
                </a:solidFill>
                <a:latin typeface="+mj-lt"/>
              </a:rPr>
              <a:t>Đảm bảo sự tổn thất nhỏ nhất và chất lượng sản phẩm được tốt nhất</a:t>
            </a:r>
            <a:endParaRPr lang="vi-VN" sz="1800" noProof="1">
              <a:solidFill>
                <a:schemeClr val="accent6"/>
              </a:solidFill>
              <a:latin typeface="+mj-lt"/>
              <a:cs typeface="Arial" panose="020B0604020202020204" pitchFamily="34" charset="0"/>
            </a:endParaRPr>
          </a:p>
        </p:txBody>
      </p:sp>
      <p:sp>
        <p:nvSpPr>
          <p:cNvPr id="30" name="Đáp án sai 1">
            <a:extLst>
              <a:ext uri="{FF2B5EF4-FFF2-40B4-BE49-F238E27FC236}">
                <a16:creationId xmlns:a16="http://schemas.microsoft.com/office/drawing/2014/main" id="{A1EA5947-42D2-D1B5-5EAB-7CCC4CEB1444}"/>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noProof="1">
                <a:solidFill>
                  <a:schemeClr val="accent6"/>
                </a:solidFill>
                <a:latin typeface="+mj-lt"/>
                <a:cs typeface="Arial" panose="020B0604020202020204" pitchFamily="34" charset="0"/>
              </a:rPr>
              <a:t>A. </a:t>
            </a:r>
            <a:r>
              <a:rPr lang="nl-NL" sz="1800">
                <a:solidFill>
                  <a:schemeClr val="accent6"/>
                </a:solidFill>
                <a:latin typeface="+mj-lt"/>
              </a:rPr>
              <a:t>Giúp cây trồng sinh trưởng, phát triển tốt và cho năng suất cao</a:t>
            </a:r>
            <a:endParaRPr lang="vi-VN" sz="1800" noProof="1">
              <a:solidFill>
                <a:schemeClr val="accent6"/>
              </a:solidFill>
              <a:latin typeface="+mj-lt"/>
              <a:cs typeface="Arial" panose="020B0604020202020204" pitchFamily="34" charset="0"/>
            </a:endParaRPr>
          </a:p>
        </p:txBody>
      </p:sp>
      <p:sp>
        <p:nvSpPr>
          <p:cNvPr id="31" name="Đáp án sai 2">
            <a:extLst>
              <a:ext uri="{FF2B5EF4-FFF2-40B4-BE49-F238E27FC236}">
                <a16:creationId xmlns:a16="http://schemas.microsoft.com/office/drawing/2014/main" id="{16A7850E-830E-D371-603B-24FC5FCE66CD}"/>
              </a:ext>
            </a:extLst>
          </p:cNvPr>
          <p:cNvSpPr/>
          <p:nvPr/>
        </p:nvSpPr>
        <p:spPr>
          <a:xfrm>
            <a:off x="910936"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noProof="1">
                <a:solidFill>
                  <a:schemeClr val="accent6"/>
                </a:solidFill>
                <a:latin typeface="+mj-lt"/>
                <a:cs typeface="Arial" panose="020B0604020202020204" pitchFamily="34" charset="0"/>
              </a:rPr>
              <a:t>B. </a:t>
            </a:r>
            <a:r>
              <a:rPr lang="nl-NL" sz="1800">
                <a:solidFill>
                  <a:schemeClr val="accent6"/>
                </a:solidFill>
                <a:latin typeface="+mj-lt"/>
              </a:rPr>
              <a:t>Nâng cao khả năng chống chịu sâu bệnh hại cây trồng</a:t>
            </a:r>
            <a:endParaRPr lang="vi-VN" sz="1800" noProof="1">
              <a:solidFill>
                <a:schemeClr val="accent6"/>
              </a:solidFill>
              <a:latin typeface="+mj-lt"/>
              <a:cs typeface="Arial" panose="020B0604020202020204" pitchFamily="34" charset="0"/>
            </a:endParaRPr>
          </a:p>
        </p:txBody>
      </p:sp>
      <p:sp>
        <p:nvSpPr>
          <p:cNvPr id="32" name="Đáp án sai 3">
            <a:extLst>
              <a:ext uri="{FF2B5EF4-FFF2-40B4-BE49-F238E27FC236}">
                <a16:creationId xmlns:a16="http://schemas.microsoft.com/office/drawing/2014/main" id="{976214D2-B342-7750-5C8C-C27E00310D7A}"/>
              </a:ext>
            </a:extLst>
          </p:cNvPr>
          <p:cNvSpPr/>
          <p:nvPr/>
        </p:nvSpPr>
        <p:spPr>
          <a:xfrm>
            <a:off x="4831772" y="230764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noProof="1">
                <a:solidFill>
                  <a:schemeClr val="accent6"/>
                </a:solidFill>
                <a:latin typeface="+mj-lt"/>
                <a:cs typeface="Arial" panose="020B0604020202020204" pitchFamily="34" charset="0"/>
              </a:rPr>
              <a:t>C. </a:t>
            </a:r>
            <a:r>
              <a:rPr lang="nl-NL" sz="1800">
                <a:solidFill>
                  <a:schemeClr val="accent6"/>
                </a:solidFill>
                <a:latin typeface="+mj-lt"/>
              </a:rPr>
              <a:t>Giúp cây trồng sinh trưởng, phát triển tốt và nâng cao chất lượng sản phẩm</a:t>
            </a:r>
            <a:endParaRPr lang="vi-VN" sz="1800" noProof="1">
              <a:solidFill>
                <a:schemeClr val="accent6"/>
              </a:solidFill>
              <a:latin typeface="+mj-lt"/>
              <a:cs typeface="Arial" panose="020B0604020202020204" pitchFamily="34" charset="0"/>
            </a:endParaRPr>
          </a:p>
        </p:txBody>
      </p:sp>
      <p:pic>
        <p:nvPicPr>
          <p:cNvPr id="33" name="Correct sound effect and wrong sound effect (mp3cut.net)">
            <a:hlinkClick r:id="" action="ppaction://media"/>
            <a:extLst>
              <a:ext uri="{FF2B5EF4-FFF2-40B4-BE49-F238E27FC236}">
                <a16:creationId xmlns:a16="http://schemas.microsoft.com/office/drawing/2014/main" id="{AC8476BF-CFEA-75C6-A99E-DFEBA061595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34" name="Picture 5">
            <a:extLst>
              <a:ext uri="{FF2B5EF4-FFF2-40B4-BE49-F238E27FC236}">
                <a16:creationId xmlns:a16="http://schemas.microsoft.com/office/drawing/2014/main" id="{6ED69A8E-3629-71D5-BBA5-B0D841236B4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519362" y="4213783"/>
            <a:ext cx="639785" cy="556871"/>
          </a:xfrm>
          <a:prstGeom prst="rect">
            <a:avLst/>
          </a:prstGeom>
        </p:spPr>
      </p:pic>
      <p:pic>
        <p:nvPicPr>
          <p:cNvPr id="35" name="Picture 10">
            <a:extLst>
              <a:ext uri="{FF2B5EF4-FFF2-40B4-BE49-F238E27FC236}">
                <a16:creationId xmlns:a16="http://schemas.microsoft.com/office/drawing/2014/main" id="{93F2F73B-7500-D6CF-7EC0-81FB446338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14518" y="4290086"/>
            <a:ext cx="637592" cy="568036"/>
          </a:xfrm>
          <a:prstGeom prst="rect">
            <a:avLst/>
          </a:prstGeom>
        </p:spPr>
      </p:pic>
      <p:pic>
        <p:nvPicPr>
          <p:cNvPr id="36" name="Picture 10">
            <a:extLst>
              <a:ext uri="{FF2B5EF4-FFF2-40B4-BE49-F238E27FC236}">
                <a16:creationId xmlns:a16="http://schemas.microsoft.com/office/drawing/2014/main" id="{FBEB367B-911F-64C4-9BB5-C939C681C38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20459" y="2957946"/>
            <a:ext cx="637592" cy="568036"/>
          </a:xfrm>
          <a:prstGeom prst="rect">
            <a:avLst/>
          </a:prstGeom>
        </p:spPr>
      </p:pic>
      <p:pic>
        <p:nvPicPr>
          <p:cNvPr id="37" name="Picture 10">
            <a:extLst>
              <a:ext uri="{FF2B5EF4-FFF2-40B4-BE49-F238E27FC236}">
                <a16:creationId xmlns:a16="http://schemas.microsoft.com/office/drawing/2014/main" id="{2968104A-E55D-7895-FFF7-2F96E1FA4E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14518" y="2957946"/>
            <a:ext cx="637592" cy="568036"/>
          </a:xfrm>
          <a:prstGeom prst="rect">
            <a:avLst/>
          </a:prstGeom>
        </p:spPr>
      </p:pic>
      <p:pic>
        <p:nvPicPr>
          <p:cNvPr id="38" name="Correct sound effect and wrong sound effect (mp3cut.net) (1)">
            <a:hlinkClick r:id="" action="ppaction://media"/>
            <a:extLst>
              <a:ext uri="{FF2B5EF4-FFF2-40B4-BE49-F238E27FC236}">
                <a16:creationId xmlns:a16="http://schemas.microsoft.com/office/drawing/2014/main" id="{7B0910DA-DC4C-E019-946C-6E0766739CA0}"/>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pic>
        <p:nvPicPr>
          <p:cNvPr id="3" name="Picture 2">
            <a:hlinkClick r:id="rId11"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12"/>
          <a:stretch>
            <a:fillRect/>
          </a:stretch>
        </p:blipFill>
        <p:spPr>
          <a:xfrm>
            <a:off x="8123607" y="4199996"/>
            <a:ext cx="1018108" cy="943751"/>
          </a:xfrm>
          <a:prstGeom prst="rect">
            <a:avLst/>
          </a:prstGeom>
        </p:spPr>
      </p:pic>
    </p:spTree>
    <p:extLst>
      <p:ext uri="{BB962C8B-B14F-4D97-AF65-F5344CB8AC3E}">
        <p14:creationId xmlns:p14="http://schemas.microsoft.com/office/powerpoint/2010/main" val="42259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9"/>
                                        </p:tgtEl>
                                        <p:attrNameLst>
                                          <p:attrName>fillcolor</p:attrName>
                                        </p:attrNameLst>
                                      </p:cBhvr>
                                      <p:to>
                                        <a:srgbClr val="92D050"/>
                                      </p:to>
                                    </p:animClr>
                                    <p:set>
                                      <p:cBhvr>
                                        <p:cTn id="29" dur="500" fill="hold"/>
                                        <p:tgtEl>
                                          <p:spTgt spid="29"/>
                                        </p:tgtEl>
                                        <p:attrNameLst>
                                          <p:attrName>fill.type</p:attrName>
                                        </p:attrNameLst>
                                      </p:cBhvr>
                                      <p:to>
                                        <p:strVal val="solid"/>
                                      </p:to>
                                    </p:set>
                                    <p:set>
                                      <p:cBhvr>
                                        <p:cTn id="30" dur="500" fill="hold"/>
                                        <p:tgtEl>
                                          <p:spTgt spid="2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3"/>
                                        </p:tgtEl>
                                      </p:cBhvr>
                                    </p:cmd>
                                  </p:childTnLst>
                                </p:cTn>
                              </p:par>
                              <p:par>
                                <p:cTn id="33" presetID="1" presetClass="entr" presetSubtype="0" fill="hold" nodeType="withEffect">
                                  <p:stCondLst>
                                    <p:cond delay="0"/>
                                  </p:stCondLst>
                                  <p:childTnLst>
                                    <p:set>
                                      <p:cBhvr>
                                        <p:cTn id="34" dur="1" fill="hold">
                                          <p:stCondLst>
                                            <p:cond delay="9"/>
                                          </p:stCondLst>
                                        </p:cTn>
                                        <p:tgtEl>
                                          <p:spTgt spid="3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9"/>
                                        </p:tgtEl>
                                      </p:cBhvr>
                                    </p:animEffect>
                                    <p:animScale>
                                      <p:cBhvr>
                                        <p:cTn id="37"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0"/>
                                        </p:tgtEl>
                                        <p:attrNameLst>
                                          <p:attrName>fillcolor</p:attrName>
                                        </p:attrNameLst>
                                      </p:cBhvr>
                                      <p:to>
                                        <a:srgbClr val="D99694"/>
                                      </p:to>
                                    </p:animClr>
                                    <p:set>
                                      <p:cBhvr>
                                        <p:cTn id="43" dur="500" fill="hold"/>
                                        <p:tgtEl>
                                          <p:spTgt spid="30"/>
                                        </p:tgtEl>
                                        <p:attrNameLst>
                                          <p:attrName>fill.type</p:attrName>
                                        </p:attrNameLst>
                                      </p:cBhvr>
                                      <p:to>
                                        <p:strVal val="solid"/>
                                      </p:to>
                                    </p:set>
                                    <p:set>
                                      <p:cBhvr>
                                        <p:cTn id="44" dur="500" fill="hold"/>
                                        <p:tgtEl>
                                          <p:spTgt spid="3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8"/>
                                        </p:tgtEl>
                                      </p:cBhvr>
                                    </p:cmd>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0"/>
                                        </p:tgtEl>
                                      </p:cBhvr>
                                    </p:animEffect>
                                    <p:animScale>
                                      <p:cBhvr>
                                        <p:cTn id="51"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52" restart="whenNotActive" fill="hold" evtFilter="cancelBubble" nodeType="interactiveSeq">
                <p:stCondLst>
                  <p:cond evt="onClick" delay="0">
                    <p:tgtEl>
                      <p:spTgt spid="3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1"/>
                                        </p:tgtEl>
                                        <p:attrNameLst>
                                          <p:attrName>fillcolor</p:attrName>
                                        </p:attrNameLst>
                                      </p:cBhvr>
                                      <p:to>
                                        <a:srgbClr val="D99694"/>
                                      </p:to>
                                    </p:animClr>
                                    <p:set>
                                      <p:cBhvr>
                                        <p:cTn id="57" dur="500" fill="hold"/>
                                        <p:tgtEl>
                                          <p:spTgt spid="31"/>
                                        </p:tgtEl>
                                        <p:attrNameLst>
                                          <p:attrName>fill.type</p:attrName>
                                        </p:attrNameLst>
                                      </p:cBhvr>
                                      <p:to>
                                        <p:strVal val="solid"/>
                                      </p:to>
                                    </p:set>
                                    <p:set>
                                      <p:cBhvr>
                                        <p:cTn id="58" dur="500" fill="hold"/>
                                        <p:tgtEl>
                                          <p:spTgt spid="3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8"/>
                                        </p:tgtEl>
                                      </p:cBhvr>
                                    </p:cmd>
                                  </p:childTnLst>
                                </p:cTn>
                              </p:par>
                              <p:par>
                                <p:cTn id="61" presetID="1" presetClass="entr" presetSubtype="0" fill="hold" nodeType="withEffect">
                                  <p:stCondLst>
                                    <p:cond delay="0"/>
                                  </p:stCondLst>
                                  <p:childTnLst>
                                    <p:set>
                                      <p:cBhvr>
                                        <p:cTn id="62" dur="1" fill="hold">
                                          <p:stCondLst>
                                            <p:cond delay="9"/>
                                          </p:stCondLst>
                                        </p:cTn>
                                        <p:tgtEl>
                                          <p:spTgt spid="3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1"/>
                                        </p:tgtEl>
                                      </p:cBhvr>
                                    </p:animEffect>
                                    <p:animScale>
                                      <p:cBhvr>
                                        <p:cTn id="65"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2"/>
                                        </p:tgtEl>
                                        <p:attrNameLst>
                                          <p:attrName>fillcolor</p:attrName>
                                        </p:attrNameLst>
                                      </p:cBhvr>
                                      <p:to>
                                        <a:srgbClr val="D99694"/>
                                      </p:to>
                                    </p:animClr>
                                    <p:set>
                                      <p:cBhvr>
                                        <p:cTn id="71" dur="500" fill="hold"/>
                                        <p:tgtEl>
                                          <p:spTgt spid="32"/>
                                        </p:tgtEl>
                                        <p:attrNameLst>
                                          <p:attrName>fill.type</p:attrName>
                                        </p:attrNameLst>
                                      </p:cBhvr>
                                      <p:to>
                                        <p:strVal val="solid"/>
                                      </p:to>
                                    </p:set>
                                    <p:set>
                                      <p:cBhvr>
                                        <p:cTn id="72" dur="500" fill="hold"/>
                                        <p:tgtEl>
                                          <p:spTgt spid="3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8"/>
                                        </p:tgtEl>
                                      </p:cBhvr>
                                    </p:cmd>
                                  </p:childTnLst>
                                </p:cTn>
                              </p:par>
                              <p:par>
                                <p:cTn id="75" presetID="1" presetClass="entr" presetSubtype="0" fill="hold" nodeType="withEffect">
                                  <p:stCondLst>
                                    <p:cond delay="0"/>
                                  </p:stCondLst>
                                  <p:childTnLst>
                                    <p:set>
                                      <p:cBhvr>
                                        <p:cTn id="76" dur="1" fill="hold">
                                          <p:stCondLst>
                                            <p:cond delay="9"/>
                                          </p:stCondLst>
                                        </p:cTn>
                                        <p:tgtEl>
                                          <p:spTgt spid="3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2"/>
                                        </p:tgtEl>
                                      </p:cBhvr>
                                    </p:animEffect>
                                    <p:animScale>
                                      <p:cBhvr>
                                        <p:cTn id="79"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80" fill="hold" display="0">
                  <p:stCondLst>
                    <p:cond delay="indefinite"/>
                  </p:stCondLst>
                  <p:endCondLst>
                    <p:cond evt="onStopAudio" delay="0">
                      <p:tgtEl>
                        <p:sldTgt/>
                      </p:tgtEl>
                    </p:cond>
                  </p:endCondLst>
                </p:cTn>
                <p:tgtEl>
                  <p:spTgt spid="33"/>
                </p:tgtEl>
              </p:cMediaNode>
            </p:audio>
            <p:audio>
              <p:cMediaNode vol="80000">
                <p:cTn id="81" fill="hold" display="0">
                  <p:stCondLst>
                    <p:cond delay="indefinite"/>
                  </p:stCondLst>
                  <p:endCondLst>
                    <p:cond evt="onStopAudio" delay="0">
                      <p:tgtEl>
                        <p:sldTgt/>
                      </p:tgtEl>
                    </p:cond>
                  </p:endCondLst>
                </p:cTn>
                <p:tgtEl>
                  <p:spTgt spid="38"/>
                </p:tgtEl>
              </p:cMediaNode>
            </p:audio>
          </p:childTnLst>
        </p:cTn>
      </p:par>
    </p:tnLst>
    <p:bldLst>
      <p:bldP spid="28" grpId="0"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76"/>
        <p:cNvGrpSpPr/>
        <p:nvPr/>
      </p:nvGrpSpPr>
      <p:grpSpPr>
        <a:xfrm>
          <a:off x="0" y="0"/>
          <a:ext cx="0" cy="0"/>
          <a:chOff x="0" y="0"/>
          <a:chExt cx="0" cy="0"/>
        </a:xfrm>
      </p:grpSpPr>
      <p:sp>
        <p:nvSpPr>
          <p:cNvPr id="86" name="Google Shape;2169;p30">
            <a:extLst>
              <a:ext uri="{FF2B5EF4-FFF2-40B4-BE49-F238E27FC236}">
                <a16:creationId xmlns:a16="http://schemas.microsoft.com/office/drawing/2014/main" id="{29BA30EF-C143-BEB6-D159-7545F9038E25}"/>
              </a:ext>
            </a:extLst>
          </p:cNvPr>
          <p:cNvSpPr txBox="1">
            <a:spLocks noGrp="1"/>
          </p:cNvSpPr>
          <p:nvPr>
            <p:ph type="title"/>
          </p:nvPr>
        </p:nvSpPr>
        <p:spPr>
          <a:xfrm>
            <a:off x="720000" y="29826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chemeClr val="accent1"/>
                </a:solidFill>
                <a:latin typeface="+mj-lt"/>
              </a:rPr>
              <a:t>KHỞI ĐỘNG</a:t>
            </a:r>
            <a:endParaRPr sz="3200" dirty="0">
              <a:solidFill>
                <a:schemeClr val="accent1"/>
              </a:solidFill>
              <a:latin typeface="+mj-lt"/>
            </a:endParaRPr>
          </a:p>
        </p:txBody>
      </p:sp>
      <p:pic>
        <p:nvPicPr>
          <p:cNvPr id="87" name="Picture 86" descr="A picture containing tree, outdoor, plant, vegetable&#10;&#10;Description automatically generated">
            <a:extLst>
              <a:ext uri="{FF2B5EF4-FFF2-40B4-BE49-F238E27FC236}">
                <a16:creationId xmlns:a16="http://schemas.microsoft.com/office/drawing/2014/main" id="{7C3C2D48-30BC-3C19-ADAD-0DFEE7FC0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82" y="1311262"/>
            <a:ext cx="2484430" cy="1621875"/>
          </a:xfrm>
          <a:prstGeom prst="rect">
            <a:avLst/>
          </a:prstGeom>
        </p:spPr>
      </p:pic>
      <p:pic>
        <p:nvPicPr>
          <p:cNvPr id="88" name="Picture 87" descr="A person in a field of cabbage&#10;&#10;Description automatically generated with low confidence">
            <a:extLst>
              <a:ext uri="{FF2B5EF4-FFF2-40B4-BE49-F238E27FC236}">
                <a16:creationId xmlns:a16="http://schemas.microsoft.com/office/drawing/2014/main" id="{9CD37FA4-30E7-A8B6-BB45-4A205618A8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4383" y="1311262"/>
            <a:ext cx="2525375" cy="1621875"/>
          </a:xfrm>
          <a:prstGeom prst="rect">
            <a:avLst/>
          </a:prstGeom>
        </p:spPr>
      </p:pic>
      <p:pic>
        <p:nvPicPr>
          <p:cNvPr id="90" name="Picture 89" descr="A picture containing ground, outdoor, plant, vegetable&#10;&#10;Description automatically generated">
            <a:extLst>
              <a:ext uri="{FF2B5EF4-FFF2-40B4-BE49-F238E27FC236}">
                <a16:creationId xmlns:a16="http://schemas.microsoft.com/office/drawing/2014/main" id="{5DF0FFA7-31EE-8A80-19FF-CE41931B1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482" y="3036711"/>
            <a:ext cx="2484430" cy="1679187"/>
          </a:xfrm>
          <a:prstGeom prst="rect">
            <a:avLst/>
          </a:prstGeom>
        </p:spPr>
      </p:pic>
      <p:pic>
        <p:nvPicPr>
          <p:cNvPr id="94" name="Picture 93" descr="A person in a hat in a field of tall grass&#10;&#10;Description automatically generated with low confidence">
            <a:extLst>
              <a:ext uri="{FF2B5EF4-FFF2-40B4-BE49-F238E27FC236}">
                <a16:creationId xmlns:a16="http://schemas.microsoft.com/office/drawing/2014/main" id="{CDDBD57F-A8B9-9D05-68BD-A18C0ADCB2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4383" y="3036710"/>
            <a:ext cx="2525375" cy="1679187"/>
          </a:xfrm>
          <a:prstGeom prst="rect">
            <a:avLst/>
          </a:prstGeom>
        </p:spPr>
      </p:pic>
      <p:sp>
        <p:nvSpPr>
          <p:cNvPr id="96" name="TextBox 95">
            <a:extLst>
              <a:ext uri="{FF2B5EF4-FFF2-40B4-BE49-F238E27FC236}">
                <a16:creationId xmlns:a16="http://schemas.microsoft.com/office/drawing/2014/main" id="{48E13D79-41C5-52C5-EF98-F7654304937B}"/>
              </a:ext>
            </a:extLst>
          </p:cNvPr>
          <p:cNvSpPr txBox="1"/>
          <p:nvPr/>
        </p:nvSpPr>
        <p:spPr>
          <a:xfrm>
            <a:off x="5336683" y="2122199"/>
            <a:ext cx="3634835" cy="1251048"/>
          </a:xfrm>
          <a:prstGeom prst="rect">
            <a:avLst/>
          </a:prstGeom>
          <a:noFill/>
        </p:spPr>
        <p:txBody>
          <a:bodyPr wrap="square">
            <a:spAutoFit/>
          </a:bodyPr>
          <a:lstStyle/>
          <a:p>
            <a:pPr marL="342900" indent="-342900" algn="just">
              <a:lnSpc>
                <a:spcPct val="130000"/>
              </a:lnSpc>
              <a:buFont typeface="Wingdings" panose="05000000000000000000" pitchFamily="2" charset="2"/>
              <a:buChar char="Ø"/>
            </a:pPr>
            <a:r>
              <a:rPr lang="fr-FR" sz="2000">
                <a:solidFill>
                  <a:srgbClr val="000000"/>
                </a:solidFill>
                <a:effectLst/>
                <a:latin typeface="+mj-lt"/>
                <a:ea typeface="Calibri" panose="020F0502020204030204" pitchFamily="34" charset="0"/>
              </a:rPr>
              <a:t>Các hình dưới đây mô tả phương pháp nào trong thu hoạch sản phẩm trồng trọt?</a:t>
            </a:r>
            <a:endParaRPr lang="en-US" sz="2000">
              <a:latin typeface="+mj-lt"/>
            </a:endParaRPr>
          </a:p>
        </p:txBody>
      </p:sp>
      <p:pic>
        <p:nvPicPr>
          <p:cNvPr id="8" name="Picture 13">
            <a:extLst>
              <a:ext uri="{FF2B5EF4-FFF2-40B4-BE49-F238E27FC236}">
                <a16:creationId xmlns:a16="http://schemas.microsoft.com/office/drawing/2014/main" id="{FD0E8A97-CA24-F3A0-7B5B-C78BC30F24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392319" y="3683880"/>
            <a:ext cx="1638132" cy="1380597"/>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barn(inVertical)">
                                      <p:cBhvr>
                                        <p:cTn id="11" dur="500"/>
                                        <p:tgtEl>
                                          <p:spTgt spid="87"/>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wheel(1)">
                                      <p:cBhvr>
                                        <p:cTn id="16" dur="500"/>
                                        <p:tgtEl>
                                          <p:spTgt spid="8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circle(in)">
                                      <p:cBhvr>
                                        <p:cTn id="21" dur="500"/>
                                        <p:tgtEl>
                                          <p:spTgt spid="9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randombar(horizontal)">
                                      <p:cBhvr>
                                        <p:cTn id="26" dur="500"/>
                                        <p:tgtEl>
                                          <p:spTgt spid="9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wipe(left)">
                                      <p:cBhvr>
                                        <p:cTn id="31"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2" name="Rectangle 1">
            <a:extLst>
              <a:ext uri="{FF2B5EF4-FFF2-40B4-BE49-F238E27FC236}">
                <a16:creationId xmlns:a16="http://schemas.microsoft.com/office/drawing/2014/main" id="{5F06FBC8-A93F-33B7-5405-BFBC569B751C}"/>
              </a:ext>
            </a:extLst>
          </p:cNvPr>
          <p:cNvSpPr/>
          <p:nvPr/>
        </p:nvSpPr>
        <p:spPr>
          <a:xfrm>
            <a:off x="3605550" y="297455"/>
            <a:ext cx="392592" cy="3628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45" name="Google Shape;2645;p46"/>
          <p:cNvGrpSpPr/>
          <p:nvPr/>
        </p:nvGrpSpPr>
        <p:grpSpPr>
          <a:xfrm flipH="1">
            <a:off x="1628504" y="2119962"/>
            <a:ext cx="53155" cy="38502"/>
            <a:chOff x="8594992" y="1798078"/>
            <a:chExt cx="71436" cy="57586"/>
          </a:xfrm>
        </p:grpSpPr>
        <p:sp>
          <p:nvSpPr>
            <p:cNvPr id="2646" name="Google Shape;2646;p46"/>
            <p:cNvSpPr/>
            <p:nvPr/>
          </p:nvSpPr>
          <p:spPr>
            <a:xfrm>
              <a:off x="8598112" y="1816087"/>
              <a:ext cx="68316" cy="39577"/>
            </a:xfrm>
            <a:custGeom>
              <a:avLst/>
              <a:gdLst/>
              <a:ahLst/>
              <a:cxnLst/>
              <a:rect l="l" t="t" r="r" b="b"/>
              <a:pathLst>
                <a:path w="1248" h="723" extrusionOk="0">
                  <a:moveTo>
                    <a:pt x="1247" y="1"/>
                  </a:moveTo>
                  <a:cubicBezTo>
                    <a:pt x="796" y="1"/>
                    <a:pt x="245" y="201"/>
                    <a:pt x="19" y="627"/>
                  </a:cubicBezTo>
                  <a:cubicBezTo>
                    <a:pt x="1" y="681"/>
                    <a:pt x="48" y="723"/>
                    <a:pt x="94" y="723"/>
                  </a:cubicBezTo>
                  <a:cubicBezTo>
                    <a:pt x="112" y="723"/>
                    <a:pt x="130" y="716"/>
                    <a:pt x="144" y="702"/>
                  </a:cubicBezTo>
                  <a:cubicBezTo>
                    <a:pt x="320" y="577"/>
                    <a:pt x="445" y="427"/>
                    <a:pt x="620" y="301"/>
                  </a:cubicBezTo>
                  <a:cubicBezTo>
                    <a:pt x="796" y="176"/>
                    <a:pt x="1021" y="76"/>
                    <a:pt x="1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6"/>
            <p:cNvSpPr/>
            <p:nvPr/>
          </p:nvSpPr>
          <p:spPr>
            <a:xfrm>
              <a:off x="8594992" y="1798078"/>
              <a:ext cx="33008" cy="16696"/>
            </a:xfrm>
            <a:custGeom>
              <a:avLst/>
              <a:gdLst/>
              <a:ahLst/>
              <a:cxnLst/>
              <a:rect l="l" t="t" r="r" b="b"/>
              <a:pathLst>
                <a:path w="603" h="305" extrusionOk="0">
                  <a:moveTo>
                    <a:pt x="539" y="1"/>
                  </a:moveTo>
                  <a:cubicBezTo>
                    <a:pt x="314" y="1"/>
                    <a:pt x="115" y="121"/>
                    <a:pt x="1" y="305"/>
                  </a:cubicBezTo>
                  <a:lnTo>
                    <a:pt x="26" y="305"/>
                  </a:lnTo>
                  <a:cubicBezTo>
                    <a:pt x="151" y="129"/>
                    <a:pt x="377" y="4"/>
                    <a:pt x="602" y="4"/>
                  </a:cubicBezTo>
                  <a:cubicBezTo>
                    <a:pt x="581" y="2"/>
                    <a:pt x="560"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8" name="Google Shape;2648;p46"/>
          <p:cNvGrpSpPr/>
          <p:nvPr/>
        </p:nvGrpSpPr>
        <p:grpSpPr>
          <a:xfrm>
            <a:off x="1831298" y="870388"/>
            <a:ext cx="5441573" cy="3669139"/>
            <a:chOff x="1831298" y="870388"/>
            <a:chExt cx="5441573" cy="3669139"/>
          </a:xfrm>
        </p:grpSpPr>
        <p:sp>
          <p:nvSpPr>
            <p:cNvPr id="2649" name="Google Shape;2649;p46"/>
            <p:cNvSpPr/>
            <p:nvPr/>
          </p:nvSpPr>
          <p:spPr>
            <a:xfrm flipH="1">
              <a:off x="1831298" y="870388"/>
              <a:ext cx="121223" cy="179214"/>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6"/>
            <p:cNvSpPr/>
            <p:nvPr/>
          </p:nvSpPr>
          <p:spPr>
            <a:xfrm rot="-4775609" flipH="1">
              <a:off x="2301978" y="2887065"/>
              <a:ext cx="186912" cy="170449"/>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6"/>
            <p:cNvSpPr/>
            <p:nvPr/>
          </p:nvSpPr>
          <p:spPr>
            <a:xfrm flipH="1">
              <a:off x="3505625" y="1772503"/>
              <a:ext cx="67819" cy="157508"/>
            </a:xfrm>
            <a:custGeom>
              <a:avLst/>
              <a:gdLst/>
              <a:ahLst/>
              <a:cxnLst/>
              <a:rect l="l" t="t" r="r" b="b"/>
              <a:pathLst>
                <a:path w="828" h="1923" extrusionOk="0">
                  <a:moveTo>
                    <a:pt x="242" y="0"/>
                  </a:moveTo>
                  <a:cubicBezTo>
                    <a:pt x="204" y="0"/>
                    <a:pt x="167" y="28"/>
                    <a:pt x="151" y="76"/>
                  </a:cubicBezTo>
                  <a:cubicBezTo>
                    <a:pt x="76" y="302"/>
                    <a:pt x="26" y="553"/>
                    <a:pt x="26" y="803"/>
                  </a:cubicBezTo>
                  <a:cubicBezTo>
                    <a:pt x="1" y="929"/>
                    <a:pt x="26" y="1029"/>
                    <a:pt x="51" y="1154"/>
                  </a:cubicBezTo>
                  <a:cubicBezTo>
                    <a:pt x="76" y="1430"/>
                    <a:pt x="201" y="1706"/>
                    <a:pt x="402" y="1906"/>
                  </a:cubicBezTo>
                  <a:cubicBezTo>
                    <a:pt x="423" y="1916"/>
                    <a:pt x="443" y="1923"/>
                    <a:pt x="462" y="1923"/>
                  </a:cubicBezTo>
                  <a:cubicBezTo>
                    <a:pt x="489" y="1923"/>
                    <a:pt x="512" y="1910"/>
                    <a:pt x="527" y="1881"/>
                  </a:cubicBezTo>
                  <a:cubicBezTo>
                    <a:pt x="828" y="1280"/>
                    <a:pt x="753" y="528"/>
                    <a:pt x="302" y="26"/>
                  </a:cubicBezTo>
                  <a:cubicBezTo>
                    <a:pt x="284" y="9"/>
                    <a:pt x="263" y="0"/>
                    <a:pt x="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6"/>
            <p:cNvSpPr/>
            <p:nvPr/>
          </p:nvSpPr>
          <p:spPr>
            <a:xfrm flipH="1">
              <a:off x="7151648" y="870388"/>
              <a:ext cx="121223" cy="179214"/>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6"/>
            <p:cNvSpPr/>
            <p:nvPr/>
          </p:nvSpPr>
          <p:spPr>
            <a:xfrm rot="-4775609" flipH="1">
              <a:off x="5034040" y="4346990"/>
              <a:ext cx="186912" cy="170449"/>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6"/>
            <p:cNvSpPr/>
            <p:nvPr/>
          </p:nvSpPr>
          <p:spPr>
            <a:xfrm rot="3074381" flipH="1">
              <a:off x="6630073" y="4218027"/>
              <a:ext cx="67820" cy="157510"/>
            </a:xfrm>
            <a:custGeom>
              <a:avLst/>
              <a:gdLst/>
              <a:ahLst/>
              <a:cxnLst/>
              <a:rect l="l" t="t" r="r" b="b"/>
              <a:pathLst>
                <a:path w="828" h="1923" extrusionOk="0">
                  <a:moveTo>
                    <a:pt x="242" y="0"/>
                  </a:moveTo>
                  <a:cubicBezTo>
                    <a:pt x="204" y="0"/>
                    <a:pt x="167" y="28"/>
                    <a:pt x="151" y="76"/>
                  </a:cubicBezTo>
                  <a:cubicBezTo>
                    <a:pt x="76" y="302"/>
                    <a:pt x="26" y="553"/>
                    <a:pt x="26" y="803"/>
                  </a:cubicBezTo>
                  <a:cubicBezTo>
                    <a:pt x="1" y="929"/>
                    <a:pt x="26" y="1029"/>
                    <a:pt x="51" y="1154"/>
                  </a:cubicBezTo>
                  <a:cubicBezTo>
                    <a:pt x="76" y="1430"/>
                    <a:pt x="201" y="1706"/>
                    <a:pt x="402" y="1906"/>
                  </a:cubicBezTo>
                  <a:cubicBezTo>
                    <a:pt x="423" y="1916"/>
                    <a:pt x="443" y="1923"/>
                    <a:pt x="462" y="1923"/>
                  </a:cubicBezTo>
                  <a:cubicBezTo>
                    <a:pt x="489" y="1923"/>
                    <a:pt x="512" y="1910"/>
                    <a:pt x="527" y="1881"/>
                  </a:cubicBezTo>
                  <a:cubicBezTo>
                    <a:pt x="828" y="1280"/>
                    <a:pt x="753" y="528"/>
                    <a:pt x="302" y="26"/>
                  </a:cubicBezTo>
                  <a:cubicBezTo>
                    <a:pt x="284" y="9"/>
                    <a:pt x="263"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2169;p30">
            <a:extLst>
              <a:ext uri="{FF2B5EF4-FFF2-40B4-BE49-F238E27FC236}">
                <a16:creationId xmlns:a16="http://schemas.microsoft.com/office/drawing/2014/main" id="{7F456D89-0114-AB26-C972-E4DF1718E71B}"/>
              </a:ext>
            </a:extLst>
          </p:cNvPr>
          <p:cNvSpPr txBox="1">
            <a:spLocks/>
          </p:cNvSpPr>
          <p:nvPr/>
        </p:nvSpPr>
        <p:spPr>
          <a:xfrm>
            <a:off x="720000" y="298269"/>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Amaranth"/>
              <a:buNone/>
              <a:defRPr sz="4500" b="1" i="0" u="none" strike="noStrike" cap="none">
                <a:solidFill>
                  <a:schemeClr val="lt1"/>
                </a:solidFill>
                <a:latin typeface="Amaranth"/>
                <a:ea typeface="Amaranth"/>
                <a:cs typeface="Amaranth"/>
                <a:sym typeface="Amaranth"/>
              </a:defRPr>
            </a:lvl1pPr>
            <a:lvl2pPr marR="0" lvl="1"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2pPr>
            <a:lvl3pPr marR="0" lvl="2"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3pPr>
            <a:lvl4pPr marR="0" lvl="3"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4pPr>
            <a:lvl5pPr marR="0" lvl="4"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5pPr>
            <a:lvl6pPr marR="0" lvl="5"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6pPr>
            <a:lvl7pPr marR="0" lvl="6"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7pPr>
            <a:lvl8pPr marR="0" lvl="7"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8pPr>
            <a:lvl9pPr marR="0" lvl="8"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9pPr>
          </a:lstStyle>
          <a:p>
            <a:pPr algn="ctr"/>
            <a:r>
              <a:rPr lang="en-US" sz="3200">
                <a:solidFill>
                  <a:schemeClr val="accent1"/>
                </a:solidFill>
                <a:latin typeface="+mj-lt"/>
              </a:rPr>
              <a:t>VẬN DỤNG</a:t>
            </a:r>
            <a:endParaRPr lang="en-US" sz="3200" dirty="0">
              <a:solidFill>
                <a:schemeClr val="accent1"/>
              </a:solidFill>
              <a:latin typeface="+mj-lt"/>
            </a:endParaRPr>
          </a:p>
        </p:txBody>
      </p:sp>
      <p:pic>
        <p:nvPicPr>
          <p:cNvPr id="1026" name="Picture 2">
            <a:extLst>
              <a:ext uri="{FF2B5EF4-FFF2-40B4-BE49-F238E27FC236}">
                <a16:creationId xmlns:a16="http://schemas.microsoft.com/office/drawing/2014/main" id="{21E39630-5AC1-EFE1-EA9E-A8E19B86B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7983" y="1443088"/>
            <a:ext cx="4119783" cy="4119783"/>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4D45AB47-4EF1-E170-E9B7-F4D3EF77251F}"/>
              </a:ext>
            </a:extLst>
          </p:cNvPr>
          <p:cNvSpPr/>
          <p:nvPr/>
        </p:nvSpPr>
        <p:spPr>
          <a:xfrm>
            <a:off x="3505626" y="1135853"/>
            <a:ext cx="5098548" cy="2554649"/>
          </a:xfrm>
          <a:prstGeom prst="cloudCallout">
            <a:avLst>
              <a:gd name="adj1" fmla="val -55814"/>
              <a:gd name="adj2" fmla="val 51213"/>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nl-NL" sz="2200">
                <a:solidFill>
                  <a:schemeClr val="tx1"/>
                </a:solidFill>
                <a:effectLst/>
                <a:latin typeface="+mj-lt"/>
                <a:ea typeface="Calibri" panose="020F0502020204030204" pitchFamily="34" charset="0"/>
              </a:rPr>
              <a:t>Vì sao khi tuốt lúa, lại cần phải đem thóc đi sấy ngay mà không để thóc tươi và đánh đống lại?</a:t>
            </a:r>
            <a:endParaRPr lang="en-US" sz="2200">
              <a:solidFill>
                <a:schemeClr val="tx1"/>
              </a:solidFill>
              <a:latin typeface="+mj-lt"/>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0"/>
        <p:cNvGrpSpPr/>
        <p:nvPr/>
      </p:nvGrpSpPr>
      <p:grpSpPr>
        <a:xfrm>
          <a:off x="0" y="0"/>
          <a:ext cx="0" cy="0"/>
          <a:chOff x="0" y="0"/>
          <a:chExt cx="0" cy="0"/>
        </a:xfrm>
      </p:grpSpPr>
      <p:sp>
        <p:nvSpPr>
          <p:cNvPr id="20" name="Freeform 10">
            <a:extLst>
              <a:ext uri="{FF2B5EF4-FFF2-40B4-BE49-F238E27FC236}">
                <a16:creationId xmlns:a16="http://schemas.microsoft.com/office/drawing/2014/main" id="{CDCD46E1-7041-85BA-8FC8-EA01F44AF356}"/>
              </a:ext>
            </a:extLst>
          </p:cNvPr>
          <p:cNvSpPr/>
          <p:nvPr/>
        </p:nvSpPr>
        <p:spPr>
          <a:xfrm rot="5400000">
            <a:off x="2541180" y="-1146804"/>
            <a:ext cx="4061638" cy="8354166"/>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FBD6F"/>
          </a:solidFill>
          <a:ln w="38100">
            <a:solidFill>
              <a:srgbClr val="91612F"/>
            </a:solidFill>
          </a:ln>
        </p:spPr>
      </p:sp>
      <p:sp>
        <p:nvSpPr>
          <p:cNvPr id="15" name="Google Shape;2169;p30">
            <a:extLst>
              <a:ext uri="{FF2B5EF4-FFF2-40B4-BE49-F238E27FC236}">
                <a16:creationId xmlns:a16="http://schemas.microsoft.com/office/drawing/2014/main" id="{8EB823A3-2E7A-ED1F-99B2-9E1B86CE05E8}"/>
              </a:ext>
            </a:extLst>
          </p:cNvPr>
          <p:cNvSpPr txBox="1">
            <a:spLocks/>
          </p:cNvSpPr>
          <p:nvPr/>
        </p:nvSpPr>
        <p:spPr>
          <a:xfrm>
            <a:off x="720000" y="298269"/>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Amaranth"/>
              <a:buNone/>
              <a:defRPr sz="4500" b="1" i="0" u="none" strike="noStrike" cap="none">
                <a:solidFill>
                  <a:schemeClr val="lt1"/>
                </a:solidFill>
                <a:latin typeface="Amaranth"/>
                <a:ea typeface="Amaranth"/>
                <a:cs typeface="Amaranth"/>
                <a:sym typeface="Amaranth"/>
              </a:defRPr>
            </a:lvl1pPr>
            <a:lvl2pPr marR="0" lvl="1"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2pPr>
            <a:lvl3pPr marR="0" lvl="2"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3pPr>
            <a:lvl4pPr marR="0" lvl="3"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4pPr>
            <a:lvl5pPr marR="0" lvl="4"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5pPr>
            <a:lvl6pPr marR="0" lvl="5"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6pPr>
            <a:lvl7pPr marR="0" lvl="6"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7pPr>
            <a:lvl8pPr marR="0" lvl="7"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8pPr>
            <a:lvl9pPr marR="0" lvl="8"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9pPr>
          </a:lstStyle>
          <a:p>
            <a:pPr algn="ctr"/>
            <a:r>
              <a:rPr lang="en-US" sz="3200">
                <a:solidFill>
                  <a:schemeClr val="accent1"/>
                </a:solidFill>
                <a:latin typeface="+mj-lt"/>
              </a:rPr>
              <a:t>VẬN DỤNG</a:t>
            </a:r>
            <a:endParaRPr lang="en-US" sz="3200" dirty="0">
              <a:solidFill>
                <a:schemeClr val="accent1"/>
              </a:solidFill>
              <a:latin typeface="+mj-lt"/>
            </a:endParaRPr>
          </a:p>
        </p:txBody>
      </p:sp>
      <p:sp>
        <p:nvSpPr>
          <p:cNvPr id="17" name="TextBox 16">
            <a:extLst>
              <a:ext uri="{FF2B5EF4-FFF2-40B4-BE49-F238E27FC236}">
                <a16:creationId xmlns:a16="http://schemas.microsoft.com/office/drawing/2014/main" id="{6E07831C-B1EC-1AA3-C563-572CF52FC5DA}"/>
              </a:ext>
            </a:extLst>
          </p:cNvPr>
          <p:cNvSpPr txBox="1"/>
          <p:nvPr/>
        </p:nvSpPr>
        <p:spPr>
          <a:xfrm>
            <a:off x="719999" y="1178009"/>
            <a:ext cx="7704001" cy="3704540"/>
          </a:xfrm>
          <a:prstGeom prst="rect">
            <a:avLst/>
          </a:prstGeom>
          <a:noFill/>
        </p:spPr>
        <p:txBody>
          <a:bodyPr wrap="square">
            <a:spAutoFit/>
          </a:bodyPr>
          <a:lstStyle/>
          <a:p>
            <a:pPr algn="just">
              <a:lnSpc>
                <a:spcPct val="130000"/>
              </a:lnSpc>
              <a:spcBef>
                <a:spcPts val="300"/>
              </a:spcBef>
              <a:spcAft>
                <a:spcPts val="300"/>
              </a:spcAft>
            </a:pPr>
            <a:r>
              <a:rPr lang="nl-NL" sz="1900">
                <a:solidFill>
                  <a:srgbClr val="000000"/>
                </a:solidFill>
                <a:effectLst/>
                <a:latin typeface="+mj-lt"/>
                <a:ea typeface="Calibri" panose="020F0502020204030204" pitchFamily="34" charset="0"/>
                <a:cs typeface="Times New Roman" panose="02020603050405020304" pitchFamily="18" charset="0"/>
              </a:rPr>
              <a:t>Khi tuốt lúa, cần phải đem thóc đi sấy ngay mà không để thóc tươi và đánh đống lại vì:</a:t>
            </a:r>
            <a:endParaRPr lang="en-US" sz="1900">
              <a:effectLst/>
              <a:latin typeface="+mj-lt"/>
              <a:ea typeface="Calibri" panose="020F0502020204030204" pitchFamily="34" charset="0"/>
              <a:cs typeface="Times New Roman" panose="02020603050405020304" pitchFamily="18" charset="0"/>
            </a:endParaRPr>
          </a:p>
          <a:p>
            <a:pPr algn="just">
              <a:lnSpc>
                <a:spcPct val="130000"/>
              </a:lnSpc>
              <a:spcBef>
                <a:spcPts val="300"/>
              </a:spcBef>
              <a:spcAft>
                <a:spcPts val="300"/>
              </a:spcAft>
            </a:pPr>
            <a:r>
              <a:rPr lang="nl-NL" sz="1900">
                <a:solidFill>
                  <a:srgbClr val="000000"/>
                </a:solidFill>
                <a:effectLst/>
                <a:latin typeface="+mj-lt"/>
                <a:ea typeface="Calibri" panose="020F0502020204030204" pitchFamily="34" charset="0"/>
                <a:cs typeface="Times New Roman" panose="02020603050405020304" pitchFamily="18" charset="0"/>
              </a:rPr>
              <a:t>- Hạt thóc sau khi tuốt thường có độ ẩm cao, thuận lợi cho quá trình hô hấp của tế bào</a:t>
            </a:r>
            <a:r>
              <a:rPr lang="nl-NL" sz="1900">
                <a:latin typeface="+mj-lt"/>
                <a:ea typeface="Calibri" panose="020F0502020204030204" pitchFamily="34" charset="0"/>
                <a:cs typeface="Times New Roman" panose="02020603050405020304" pitchFamily="18" charset="0"/>
              </a:rPr>
              <a:t>.</a:t>
            </a:r>
          </a:p>
          <a:p>
            <a:pPr algn="just">
              <a:lnSpc>
                <a:spcPct val="130000"/>
              </a:lnSpc>
              <a:spcBef>
                <a:spcPts val="300"/>
              </a:spcBef>
              <a:spcAft>
                <a:spcPts val="300"/>
              </a:spcAft>
            </a:pPr>
            <a:r>
              <a:rPr lang="nl-NL" sz="1900">
                <a:solidFill>
                  <a:srgbClr val="000000"/>
                </a:solidFill>
                <a:effectLst/>
                <a:latin typeface="+mj-lt"/>
                <a:ea typeface="Calibri" panose="020F0502020204030204" pitchFamily="34" charset="0"/>
                <a:cs typeface="Times New Roman" panose="02020603050405020304" pitchFamily="18" charset="0"/>
              </a:rPr>
              <a:t>=&gt; Nếu đánh đống lại, thóc sẽ hô hấp mạnh dẫn đến hao hụt và giảm chất lượng gạo.</a:t>
            </a:r>
            <a:endParaRPr lang="en-US" sz="1900">
              <a:effectLst/>
              <a:latin typeface="+mj-lt"/>
              <a:ea typeface="Calibri" panose="020F0502020204030204" pitchFamily="34" charset="0"/>
              <a:cs typeface="Times New Roman" panose="02020603050405020304" pitchFamily="18" charset="0"/>
            </a:endParaRPr>
          </a:p>
          <a:p>
            <a:pPr algn="just">
              <a:lnSpc>
                <a:spcPct val="130000"/>
              </a:lnSpc>
              <a:spcBef>
                <a:spcPts val="300"/>
              </a:spcBef>
              <a:spcAft>
                <a:spcPts val="300"/>
              </a:spcAft>
            </a:pPr>
            <a:r>
              <a:rPr lang="nl-NL" sz="1900">
                <a:solidFill>
                  <a:srgbClr val="000000"/>
                </a:solidFill>
                <a:effectLst/>
                <a:latin typeface="+mj-lt"/>
                <a:ea typeface="Calibri" panose="020F0502020204030204" pitchFamily="34" charset="0"/>
                <a:cs typeface="Times New Roman" panose="02020603050405020304" pitchFamily="18" charset="0"/>
              </a:rPr>
              <a:t>- Đem thóc đi phơi hoặc sấy làm cho độ ẩm trong tế bào hạt thóc giảm xuống, ngăn cản quá trình hô hấp của tế bào, thóc không bị hao hụt và giảm chất lượng trong quá trình bảo quản. </a:t>
            </a:r>
            <a:endParaRPr lang="en-US" sz="1900">
              <a:effectLst/>
              <a:latin typeface="+mj-l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90674CA6-A9AE-8A13-B2C4-4B355F39650B}"/>
              </a:ext>
            </a:extLst>
          </p:cNvPr>
          <p:cNvPicPr>
            <a:picLocks noChangeAspect="1"/>
          </p:cNvPicPr>
          <p:nvPr/>
        </p:nvPicPr>
        <p:blipFill>
          <a:blip r:embed="rId3"/>
          <a:stretch>
            <a:fillRect/>
          </a:stretch>
        </p:blipFill>
        <p:spPr>
          <a:xfrm>
            <a:off x="6590652" y="155929"/>
            <a:ext cx="1245544" cy="1058712"/>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7">
                                            <p:txEl>
                                              <p:pRg st="1" end="1"/>
                                            </p:txEl>
                                          </p:spTgt>
                                        </p:tgtEl>
                                        <p:attrNameLst>
                                          <p:attrName>style.visibility</p:attrName>
                                        </p:attrNameLst>
                                      </p:cBhvr>
                                      <p:to>
                                        <p:strVal val="visible"/>
                                      </p:to>
                                    </p:set>
                                    <p:animEffect transition="in" filter="fade">
                                      <p:cBhvr>
                                        <p:cTn id="20" dur="500"/>
                                        <p:tgtEl>
                                          <p:spTgt spid="17">
                                            <p:txEl>
                                              <p:pRg st="1" end="1"/>
                                            </p:txEl>
                                          </p:spTgt>
                                        </p:tgtEl>
                                      </p:cBhvr>
                                    </p:animEffect>
                                    <p:anim calcmode="lin" valueType="num">
                                      <p:cBhvr>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wipe(left)">
                                      <p:cBhvr>
                                        <p:cTn id="27" dur="500"/>
                                        <p:tgtEl>
                                          <p:spTgt spid="1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7">
                                            <p:txEl>
                                              <p:pRg st="3" end="3"/>
                                            </p:txEl>
                                          </p:spTgt>
                                        </p:tgtEl>
                                        <p:attrNameLst>
                                          <p:attrName>style.visibility</p:attrName>
                                        </p:attrNameLst>
                                      </p:cBhvr>
                                      <p:to>
                                        <p:strVal val="visible"/>
                                      </p:to>
                                    </p:set>
                                    <p:animEffect transition="in" filter="fade">
                                      <p:cBhvr>
                                        <p:cTn id="32" dur="500"/>
                                        <p:tgtEl>
                                          <p:spTgt spid="17">
                                            <p:txEl>
                                              <p:pRg st="3" end="3"/>
                                            </p:txEl>
                                          </p:spTgt>
                                        </p:tgtEl>
                                      </p:cBhvr>
                                    </p:animEffect>
                                    <p:anim calcmode="lin" valueType="num">
                                      <p:cBhvr>
                                        <p:cTn id="33"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2" name="Rectangle 1">
            <a:extLst>
              <a:ext uri="{FF2B5EF4-FFF2-40B4-BE49-F238E27FC236}">
                <a16:creationId xmlns:a16="http://schemas.microsoft.com/office/drawing/2014/main" id="{5F06FBC8-A93F-33B7-5405-BFBC569B751C}"/>
              </a:ext>
            </a:extLst>
          </p:cNvPr>
          <p:cNvSpPr/>
          <p:nvPr/>
        </p:nvSpPr>
        <p:spPr>
          <a:xfrm>
            <a:off x="3605550" y="297455"/>
            <a:ext cx="392592" cy="3628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45" name="Google Shape;2645;p46"/>
          <p:cNvGrpSpPr/>
          <p:nvPr/>
        </p:nvGrpSpPr>
        <p:grpSpPr>
          <a:xfrm flipH="1">
            <a:off x="1628504" y="2119962"/>
            <a:ext cx="53155" cy="38502"/>
            <a:chOff x="8594992" y="1798078"/>
            <a:chExt cx="71436" cy="57586"/>
          </a:xfrm>
        </p:grpSpPr>
        <p:sp>
          <p:nvSpPr>
            <p:cNvPr id="2646" name="Google Shape;2646;p46"/>
            <p:cNvSpPr/>
            <p:nvPr/>
          </p:nvSpPr>
          <p:spPr>
            <a:xfrm>
              <a:off x="8598112" y="1816087"/>
              <a:ext cx="68316" cy="39577"/>
            </a:xfrm>
            <a:custGeom>
              <a:avLst/>
              <a:gdLst/>
              <a:ahLst/>
              <a:cxnLst/>
              <a:rect l="l" t="t" r="r" b="b"/>
              <a:pathLst>
                <a:path w="1248" h="723" extrusionOk="0">
                  <a:moveTo>
                    <a:pt x="1247" y="1"/>
                  </a:moveTo>
                  <a:cubicBezTo>
                    <a:pt x="796" y="1"/>
                    <a:pt x="245" y="201"/>
                    <a:pt x="19" y="627"/>
                  </a:cubicBezTo>
                  <a:cubicBezTo>
                    <a:pt x="1" y="681"/>
                    <a:pt x="48" y="723"/>
                    <a:pt x="94" y="723"/>
                  </a:cubicBezTo>
                  <a:cubicBezTo>
                    <a:pt x="112" y="723"/>
                    <a:pt x="130" y="716"/>
                    <a:pt x="144" y="702"/>
                  </a:cubicBezTo>
                  <a:cubicBezTo>
                    <a:pt x="320" y="577"/>
                    <a:pt x="445" y="427"/>
                    <a:pt x="620" y="301"/>
                  </a:cubicBezTo>
                  <a:cubicBezTo>
                    <a:pt x="796" y="176"/>
                    <a:pt x="1021" y="76"/>
                    <a:pt x="1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6"/>
            <p:cNvSpPr/>
            <p:nvPr/>
          </p:nvSpPr>
          <p:spPr>
            <a:xfrm>
              <a:off x="8594992" y="1798078"/>
              <a:ext cx="33008" cy="16696"/>
            </a:xfrm>
            <a:custGeom>
              <a:avLst/>
              <a:gdLst/>
              <a:ahLst/>
              <a:cxnLst/>
              <a:rect l="l" t="t" r="r" b="b"/>
              <a:pathLst>
                <a:path w="603" h="305" extrusionOk="0">
                  <a:moveTo>
                    <a:pt x="539" y="1"/>
                  </a:moveTo>
                  <a:cubicBezTo>
                    <a:pt x="314" y="1"/>
                    <a:pt x="115" y="121"/>
                    <a:pt x="1" y="305"/>
                  </a:cubicBezTo>
                  <a:lnTo>
                    <a:pt x="26" y="305"/>
                  </a:lnTo>
                  <a:cubicBezTo>
                    <a:pt x="151" y="129"/>
                    <a:pt x="377" y="4"/>
                    <a:pt x="602" y="4"/>
                  </a:cubicBezTo>
                  <a:cubicBezTo>
                    <a:pt x="581" y="2"/>
                    <a:pt x="560"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8" name="Google Shape;2648;p46"/>
          <p:cNvGrpSpPr/>
          <p:nvPr/>
        </p:nvGrpSpPr>
        <p:grpSpPr>
          <a:xfrm>
            <a:off x="1831298" y="870388"/>
            <a:ext cx="5441573" cy="3669139"/>
            <a:chOff x="1831298" y="870388"/>
            <a:chExt cx="5441573" cy="3669139"/>
          </a:xfrm>
        </p:grpSpPr>
        <p:sp>
          <p:nvSpPr>
            <p:cNvPr id="2649" name="Google Shape;2649;p46"/>
            <p:cNvSpPr/>
            <p:nvPr/>
          </p:nvSpPr>
          <p:spPr>
            <a:xfrm flipH="1">
              <a:off x="1831298" y="870388"/>
              <a:ext cx="121223" cy="179214"/>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6"/>
            <p:cNvSpPr/>
            <p:nvPr/>
          </p:nvSpPr>
          <p:spPr>
            <a:xfrm rot="-4775609" flipH="1">
              <a:off x="2301978" y="2887065"/>
              <a:ext cx="186912" cy="170449"/>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6"/>
            <p:cNvSpPr/>
            <p:nvPr/>
          </p:nvSpPr>
          <p:spPr>
            <a:xfrm flipH="1">
              <a:off x="3505625" y="1772503"/>
              <a:ext cx="67819" cy="157508"/>
            </a:xfrm>
            <a:custGeom>
              <a:avLst/>
              <a:gdLst/>
              <a:ahLst/>
              <a:cxnLst/>
              <a:rect l="l" t="t" r="r" b="b"/>
              <a:pathLst>
                <a:path w="828" h="1923" extrusionOk="0">
                  <a:moveTo>
                    <a:pt x="242" y="0"/>
                  </a:moveTo>
                  <a:cubicBezTo>
                    <a:pt x="204" y="0"/>
                    <a:pt x="167" y="28"/>
                    <a:pt x="151" y="76"/>
                  </a:cubicBezTo>
                  <a:cubicBezTo>
                    <a:pt x="76" y="302"/>
                    <a:pt x="26" y="553"/>
                    <a:pt x="26" y="803"/>
                  </a:cubicBezTo>
                  <a:cubicBezTo>
                    <a:pt x="1" y="929"/>
                    <a:pt x="26" y="1029"/>
                    <a:pt x="51" y="1154"/>
                  </a:cubicBezTo>
                  <a:cubicBezTo>
                    <a:pt x="76" y="1430"/>
                    <a:pt x="201" y="1706"/>
                    <a:pt x="402" y="1906"/>
                  </a:cubicBezTo>
                  <a:cubicBezTo>
                    <a:pt x="423" y="1916"/>
                    <a:pt x="443" y="1923"/>
                    <a:pt x="462" y="1923"/>
                  </a:cubicBezTo>
                  <a:cubicBezTo>
                    <a:pt x="489" y="1923"/>
                    <a:pt x="512" y="1910"/>
                    <a:pt x="527" y="1881"/>
                  </a:cubicBezTo>
                  <a:cubicBezTo>
                    <a:pt x="828" y="1280"/>
                    <a:pt x="753" y="528"/>
                    <a:pt x="302" y="26"/>
                  </a:cubicBezTo>
                  <a:cubicBezTo>
                    <a:pt x="284" y="9"/>
                    <a:pt x="263" y="0"/>
                    <a:pt x="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6"/>
            <p:cNvSpPr/>
            <p:nvPr/>
          </p:nvSpPr>
          <p:spPr>
            <a:xfrm flipH="1">
              <a:off x="7151648" y="870388"/>
              <a:ext cx="121223" cy="179214"/>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6"/>
            <p:cNvSpPr/>
            <p:nvPr/>
          </p:nvSpPr>
          <p:spPr>
            <a:xfrm rot="-4775609" flipH="1">
              <a:off x="5034040" y="4346990"/>
              <a:ext cx="186912" cy="170449"/>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6"/>
            <p:cNvSpPr/>
            <p:nvPr/>
          </p:nvSpPr>
          <p:spPr>
            <a:xfrm rot="3074381" flipH="1">
              <a:off x="6630073" y="4218027"/>
              <a:ext cx="67820" cy="157510"/>
            </a:xfrm>
            <a:custGeom>
              <a:avLst/>
              <a:gdLst/>
              <a:ahLst/>
              <a:cxnLst/>
              <a:rect l="l" t="t" r="r" b="b"/>
              <a:pathLst>
                <a:path w="828" h="1923" extrusionOk="0">
                  <a:moveTo>
                    <a:pt x="242" y="0"/>
                  </a:moveTo>
                  <a:cubicBezTo>
                    <a:pt x="204" y="0"/>
                    <a:pt x="167" y="28"/>
                    <a:pt x="151" y="76"/>
                  </a:cubicBezTo>
                  <a:cubicBezTo>
                    <a:pt x="76" y="302"/>
                    <a:pt x="26" y="553"/>
                    <a:pt x="26" y="803"/>
                  </a:cubicBezTo>
                  <a:cubicBezTo>
                    <a:pt x="1" y="929"/>
                    <a:pt x="26" y="1029"/>
                    <a:pt x="51" y="1154"/>
                  </a:cubicBezTo>
                  <a:cubicBezTo>
                    <a:pt x="76" y="1430"/>
                    <a:pt x="201" y="1706"/>
                    <a:pt x="402" y="1906"/>
                  </a:cubicBezTo>
                  <a:cubicBezTo>
                    <a:pt x="423" y="1916"/>
                    <a:pt x="443" y="1923"/>
                    <a:pt x="462" y="1923"/>
                  </a:cubicBezTo>
                  <a:cubicBezTo>
                    <a:pt x="489" y="1923"/>
                    <a:pt x="512" y="1910"/>
                    <a:pt x="527" y="1881"/>
                  </a:cubicBezTo>
                  <a:cubicBezTo>
                    <a:pt x="828" y="1280"/>
                    <a:pt x="753" y="528"/>
                    <a:pt x="302" y="26"/>
                  </a:cubicBezTo>
                  <a:cubicBezTo>
                    <a:pt x="284" y="9"/>
                    <a:pt x="263"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2169;p30">
            <a:extLst>
              <a:ext uri="{FF2B5EF4-FFF2-40B4-BE49-F238E27FC236}">
                <a16:creationId xmlns:a16="http://schemas.microsoft.com/office/drawing/2014/main" id="{7F456D89-0114-AB26-C972-E4DF1718E71B}"/>
              </a:ext>
            </a:extLst>
          </p:cNvPr>
          <p:cNvSpPr txBox="1">
            <a:spLocks/>
          </p:cNvSpPr>
          <p:nvPr/>
        </p:nvSpPr>
        <p:spPr>
          <a:xfrm>
            <a:off x="720000" y="298269"/>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Amaranth"/>
              <a:buNone/>
              <a:defRPr sz="4500" b="1" i="0" u="none" strike="noStrike" cap="none">
                <a:solidFill>
                  <a:schemeClr val="lt1"/>
                </a:solidFill>
                <a:latin typeface="Amaranth"/>
                <a:ea typeface="Amaranth"/>
                <a:cs typeface="Amaranth"/>
                <a:sym typeface="Amaranth"/>
              </a:defRPr>
            </a:lvl1pPr>
            <a:lvl2pPr marR="0" lvl="1"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2pPr>
            <a:lvl3pPr marR="0" lvl="2"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3pPr>
            <a:lvl4pPr marR="0" lvl="3"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4pPr>
            <a:lvl5pPr marR="0" lvl="4"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5pPr>
            <a:lvl6pPr marR="0" lvl="5"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6pPr>
            <a:lvl7pPr marR="0" lvl="6"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7pPr>
            <a:lvl8pPr marR="0" lvl="7"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8pPr>
            <a:lvl9pPr marR="0" lvl="8"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9pPr>
          </a:lstStyle>
          <a:p>
            <a:pPr algn="ctr"/>
            <a:r>
              <a:rPr lang="en-US" sz="3200">
                <a:solidFill>
                  <a:schemeClr val="accent1"/>
                </a:solidFill>
                <a:latin typeface="+mj-lt"/>
              </a:rPr>
              <a:t>VẬN DỤNG</a:t>
            </a:r>
            <a:endParaRPr lang="en-US" sz="3200" dirty="0">
              <a:solidFill>
                <a:schemeClr val="accent1"/>
              </a:solidFill>
              <a:latin typeface="+mj-lt"/>
            </a:endParaRPr>
          </a:p>
        </p:txBody>
      </p:sp>
      <p:sp>
        <p:nvSpPr>
          <p:cNvPr id="5" name="Rectangle 4">
            <a:extLst>
              <a:ext uri="{FF2B5EF4-FFF2-40B4-BE49-F238E27FC236}">
                <a16:creationId xmlns:a16="http://schemas.microsoft.com/office/drawing/2014/main" id="{9FE83804-1C90-D2C8-61A5-AC43DA8136BE}"/>
              </a:ext>
            </a:extLst>
          </p:cNvPr>
          <p:cNvSpPr/>
          <p:nvPr/>
        </p:nvSpPr>
        <p:spPr>
          <a:xfrm>
            <a:off x="6290631" y="1200839"/>
            <a:ext cx="290711" cy="2644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E723824-9E23-CC13-15A4-A68904B4FCF0}"/>
              </a:ext>
            </a:extLst>
          </p:cNvPr>
          <p:cNvSpPr txBox="1"/>
          <p:nvPr/>
        </p:nvSpPr>
        <p:spPr>
          <a:xfrm>
            <a:off x="679801" y="1048760"/>
            <a:ext cx="7784398" cy="926729"/>
          </a:xfrm>
          <a:prstGeom prst="rect">
            <a:avLst/>
          </a:prstGeom>
          <a:noFill/>
        </p:spPr>
        <p:txBody>
          <a:bodyPr wrap="square">
            <a:spAutoFit/>
          </a:bodyPr>
          <a:lstStyle/>
          <a:p>
            <a:pPr algn="just">
              <a:lnSpc>
                <a:spcPct val="130000"/>
              </a:lnSpc>
            </a:pPr>
            <a:r>
              <a:rPr lang="nl-NL" sz="2200">
                <a:solidFill>
                  <a:srgbClr val="000000"/>
                </a:solidFill>
                <a:effectLst/>
                <a:latin typeface="+mj-lt"/>
                <a:ea typeface="Calibri" panose="020F0502020204030204" pitchFamily="34" charset="0"/>
              </a:rPr>
              <a:t>Nêu các phương pháp, dụng cụ thu hoạch sản phẩm trồng trọt đang được ở địa phương em theo bảng mẫu sau đây:</a:t>
            </a:r>
            <a:endParaRPr lang="en-US" sz="2200">
              <a:latin typeface="+mj-lt"/>
            </a:endParaRPr>
          </a:p>
        </p:txBody>
      </p:sp>
      <p:pic>
        <p:nvPicPr>
          <p:cNvPr id="8" name="Picture 7">
            <a:extLst>
              <a:ext uri="{FF2B5EF4-FFF2-40B4-BE49-F238E27FC236}">
                <a16:creationId xmlns:a16="http://schemas.microsoft.com/office/drawing/2014/main" id="{69D51DEC-3D98-24F5-ECAE-0AB52172DD98}"/>
              </a:ext>
            </a:extLst>
          </p:cNvPr>
          <p:cNvPicPr>
            <a:picLocks noChangeAspect="1"/>
          </p:cNvPicPr>
          <p:nvPr/>
        </p:nvPicPr>
        <p:blipFill>
          <a:blip r:embed="rId3"/>
          <a:stretch>
            <a:fillRect/>
          </a:stretch>
        </p:blipFill>
        <p:spPr>
          <a:xfrm>
            <a:off x="1304925" y="2339069"/>
            <a:ext cx="6534150" cy="1133475"/>
          </a:xfrm>
          <a:prstGeom prst="rect">
            <a:avLst/>
          </a:prstGeom>
        </p:spPr>
      </p:pic>
      <p:grpSp>
        <p:nvGrpSpPr>
          <p:cNvPr id="36" name="Google Shape;2664;p47">
            <a:extLst>
              <a:ext uri="{FF2B5EF4-FFF2-40B4-BE49-F238E27FC236}">
                <a16:creationId xmlns:a16="http://schemas.microsoft.com/office/drawing/2014/main" id="{3CF7BF1D-E5DA-673C-8DF9-ED266B80015C}"/>
              </a:ext>
            </a:extLst>
          </p:cNvPr>
          <p:cNvGrpSpPr/>
          <p:nvPr/>
        </p:nvGrpSpPr>
        <p:grpSpPr>
          <a:xfrm>
            <a:off x="7879430" y="1711401"/>
            <a:ext cx="1937912" cy="3268801"/>
            <a:chOff x="2525581" y="1803479"/>
            <a:chExt cx="651048" cy="916149"/>
          </a:xfrm>
        </p:grpSpPr>
        <p:sp>
          <p:nvSpPr>
            <p:cNvPr id="37" name="Google Shape;2665;p47">
              <a:extLst>
                <a:ext uri="{FF2B5EF4-FFF2-40B4-BE49-F238E27FC236}">
                  <a16:creationId xmlns:a16="http://schemas.microsoft.com/office/drawing/2014/main" id="{7BEBEF40-FFB1-2678-9001-7B63FF940153}"/>
                </a:ext>
              </a:extLst>
            </p:cNvPr>
            <p:cNvSpPr/>
            <p:nvPr/>
          </p:nvSpPr>
          <p:spPr>
            <a:xfrm>
              <a:off x="2600674" y="2195082"/>
              <a:ext cx="500861" cy="524546"/>
            </a:xfrm>
            <a:custGeom>
              <a:avLst/>
              <a:gdLst/>
              <a:ahLst/>
              <a:cxnLst/>
              <a:rect l="l" t="t" r="r" b="b"/>
              <a:pathLst>
                <a:path w="31255" h="32733" extrusionOk="0">
                  <a:moveTo>
                    <a:pt x="22858" y="0"/>
                  </a:moveTo>
                  <a:cubicBezTo>
                    <a:pt x="22382" y="0"/>
                    <a:pt x="22006" y="376"/>
                    <a:pt x="22006" y="852"/>
                  </a:cubicBezTo>
                  <a:lnTo>
                    <a:pt x="22006" y="1805"/>
                  </a:lnTo>
                  <a:cubicBezTo>
                    <a:pt x="22006" y="5013"/>
                    <a:pt x="19600" y="7694"/>
                    <a:pt x="16492" y="8121"/>
                  </a:cubicBezTo>
                  <a:lnTo>
                    <a:pt x="16492" y="877"/>
                  </a:lnTo>
                  <a:cubicBezTo>
                    <a:pt x="16492" y="401"/>
                    <a:pt x="16116" y="25"/>
                    <a:pt x="15640" y="25"/>
                  </a:cubicBezTo>
                  <a:cubicBezTo>
                    <a:pt x="15189" y="25"/>
                    <a:pt x="14788" y="401"/>
                    <a:pt x="14788" y="877"/>
                  </a:cubicBezTo>
                  <a:lnTo>
                    <a:pt x="14788" y="8121"/>
                  </a:lnTo>
                  <a:cubicBezTo>
                    <a:pt x="13409" y="7945"/>
                    <a:pt x="12106" y="7319"/>
                    <a:pt x="11104" y="6316"/>
                  </a:cubicBezTo>
                  <a:cubicBezTo>
                    <a:pt x="9901" y="5113"/>
                    <a:pt x="9249" y="3509"/>
                    <a:pt x="9249" y="1805"/>
                  </a:cubicBezTo>
                  <a:lnTo>
                    <a:pt x="9249" y="877"/>
                  </a:lnTo>
                  <a:cubicBezTo>
                    <a:pt x="9249" y="401"/>
                    <a:pt x="8873" y="25"/>
                    <a:pt x="8397" y="25"/>
                  </a:cubicBezTo>
                  <a:cubicBezTo>
                    <a:pt x="7921" y="25"/>
                    <a:pt x="7545" y="401"/>
                    <a:pt x="7545" y="877"/>
                  </a:cubicBezTo>
                  <a:lnTo>
                    <a:pt x="7545" y="1805"/>
                  </a:lnTo>
                  <a:cubicBezTo>
                    <a:pt x="7545" y="3935"/>
                    <a:pt x="8372" y="5965"/>
                    <a:pt x="9876" y="7494"/>
                  </a:cubicBezTo>
                  <a:cubicBezTo>
                    <a:pt x="8297" y="7093"/>
                    <a:pt x="6868" y="6517"/>
                    <a:pt x="5615" y="5790"/>
                  </a:cubicBezTo>
                  <a:cubicBezTo>
                    <a:pt x="3259" y="4411"/>
                    <a:pt x="1881" y="2657"/>
                    <a:pt x="1730" y="802"/>
                  </a:cubicBezTo>
                  <a:cubicBezTo>
                    <a:pt x="1682" y="366"/>
                    <a:pt x="1306" y="24"/>
                    <a:pt x="851" y="24"/>
                  </a:cubicBezTo>
                  <a:cubicBezTo>
                    <a:pt x="835" y="24"/>
                    <a:pt x="819" y="24"/>
                    <a:pt x="803" y="25"/>
                  </a:cubicBezTo>
                  <a:cubicBezTo>
                    <a:pt x="352" y="75"/>
                    <a:pt x="1" y="476"/>
                    <a:pt x="26" y="953"/>
                  </a:cubicBezTo>
                  <a:cubicBezTo>
                    <a:pt x="226" y="3359"/>
                    <a:pt x="1906" y="5614"/>
                    <a:pt x="4763" y="7268"/>
                  </a:cubicBezTo>
                  <a:cubicBezTo>
                    <a:pt x="7470" y="8822"/>
                    <a:pt x="11003" y="9750"/>
                    <a:pt x="14788" y="9875"/>
                  </a:cubicBezTo>
                  <a:lnTo>
                    <a:pt x="14763" y="31880"/>
                  </a:lnTo>
                  <a:cubicBezTo>
                    <a:pt x="14738" y="32331"/>
                    <a:pt x="15139" y="32732"/>
                    <a:pt x="15590" y="32732"/>
                  </a:cubicBezTo>
                  <a:cubicBezTo>
                    <a:pt x="16066" y="32732"/>
                    <a:pt x="16442" y="32331"/>
                    <a:pt x="16442" y="31880"/>
                  </a:cubicBezTo>
                  <a:lnTo>
                    <a:pt x="16492" y="9850"/>
                  </a:lnTo>
                  <a:cubicBezTo>
                    <a:pt x="20126" y="9750"/>
                    <a:pt x="23560" y="8872"/>
                    <a:pt x="26242" y="7394"/>
                  </a:cubicBezTo>
                  <a:cubicBezTo>
                    <a:pt x="29249" y="5715"/>
                    <a:pt x="31029" y="3434"/>
                    <a:pt x="31204" y="953"/>
                  </a:cubicBezTo>
                  <a:cubicBezTo>
                    <a:pt x="31254" y="476"/>
                    <a:pt x="30903" y="75"/>
                    <a:pt x="30427" y="25"/>
                  </a:cubicBezTo>
                  <a:cubicBezTo>
                    <a:pt x="30412" y="24"/>
                    <a:pt x="30397" y="24"/>
                    <a:pt x="30382" y="24"/>
                  </a:cubicBezTo>
                  <a:cubicBezTo>
                    <a:pt x="29948" y="24"/>
                    <a:pt x="29549" y="366"/>
                    <a:pt x="29525" y="802"/>
                  </a:cubicBezTo>
                  <a:cubicBezTo>
                    <a:pt x="29299" y="3760"/>
                    <a:pt x="25966" y="6291"/>
                    <a:pt x="21354" y="7469"/>
                  </a:cubicBezTo>
                  <a:cubicBezTo>
                    <a:pt x="22808" y="6015"/>
                    <a:pt x="23710" y="4010"/>
                    <a:pt x="23710" y="1805"/>
                  </a:cubicBezTo>
                  <a:lnTo>
                    <a:pt x="23710" y="852"/>
                  </a:lnTo>
                  <a:cubicBezTo>
                    <a:pt x="23710" y="376"/>
                    <a:pt x="23309" y="0"/>
                    <a:pt x="2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66;p47">
              <a:extLst>
                <a:ext uri="{FF2B5EF4-FFF2-40B4-BE49-F238E27FC236}">
                  <a16:creationId xmlns:a16="http://schemas.microsoft.com/office/drawing/2014/main" id="{42C506F0-48CB-61C8-D3A5-8E08C83E9CFC}"/>
                </a:ext>
              </a:extLst>
            </p:cNvPr>
            <p:cNvSpPr/>
            <p:nvPr/>
          </p:nvSpPr>
          <p:spPr>
            <a:xfrm>
              <a:off x="2653701" y="2691488"/>
              <a:ext cx="394808" cy="28140"/>
            </a:xfrm>
            <a:custGeom>
              <a:avLst/>
              <a:gdLst/>
              <a:ahLst/>
              <a:cxnLst/>
              <a:rect l="l" t="t" r="r" b="b"/>
              <a:pathLst>
                <a:path w="24637" h="1756" extrusionOk="0">
                  <a:moveTo>
                    <a:pt x="852" y="1"/>
                  </a:moveTo>
                  <a:cubicBezTo>
                    <a:pt x="376" y="1"/>
                    <a:pt x="0" y="377"/>
                    <a:pt x="0" y="853"/>
                  </a:cubicBezTo>
                  <a:cubicBezTo>
                    <a:pt x="0" y="1329"/>
                    <a:pt x="376" y="1705"/>
                    <a:pt x="852" y="1705"/>
                  </a:cubicBezTo>
                  <a:lnTo>
                    <a:pt x="23785" y="1755"/>
                  </a:lnTo>
                  <a:cubicBezTo>
                    <a:pt x="24261" y="1755"/>
                    <a:pt x="24637" y="1354"/>
                    <a:pt x="24637" y="903"/>
                  </a:cubicBezTo>
                  <a:cubicBezTo>
                    <a:pt x="24637" y="427"/>
                    <a:pt x="24261" y="51"/>
                    <a:pt x="23785" y="51"/>
                  </a:cubicBezTo>
                  <a:lnTo>
                    <a:pt x="8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67;p47">
              <a:extLst>
                <a:ext uri="{FF2B5EF4-FFF2-40B4-BE49-F238E27FC236}">
                  <a16:creationId xmlns:a16="http://schemas.microsoft.com/office/drawing/2014/main" id="{7A7160F5-BA33-6A4B-F4E1-4ED0C411D5F0}"/>
                </a:ext>
              </a:extLst>
            </p:cNvPr>
            <p:cNvSpPr/>
            <p:nvPr/>
          </p:nvSpPr>
          <p:spPr>
            <a:xfrm>
              <a:off x="2600674" y="2195466"/>
              <a:ext cx="52242" cy="71119"/>
            </a:xfrm>
            <a:custGeom>
              <a:avLst/>
              <a:gdLst/>
              <a:ahLst/>
              <a:cxnLst/>
              <a:rect l="l" t="t" r="r" b="b"/>
              <a:pathLst>
                <a:path w="3260" h="4438" extrusionOk="0">
                  <a:moveTo>
                    <a:pt x="851" y="0"/>
                  </a:moveTo>
                  <a:cubicBezTo>
                    <a:pt x="835" y="0"/>
                    <a:pt x="819" y="0"/>
                    <a:pt x="803" y="1"/>
                  </a:cubicBezTo>
                  <a:cubicBezTo>
                    <a:pt x="352" y="51"/>
                    <a:pt x="1" y="452"/>
                    <a:pt x="26" y="929"/>
                  </a:cubicBezTo>
                  <a:cubicBezTo>
                    <a:pt x="126" y="2157"/>
                    <a:pt x="627" y="3360"/>
                    <a:pt x="1455" y="4437"/>
                  </a:cubicBezTo>
                  <a:cubicBezTo>
                    <a:pt x="2106" y="4387"/>
                    <a:pt x="2708" y="4212"/>
                    <a:pt x="3259" y="3936"/>
                  </a:cubicBezTo>
                  <a:cubicBezTo>
                    <a:pt x="2332" y="2959"/>
                    <a:pt x="1805" y="1881"/>
                    <a:pt x="1730" y="778"/>
                  </a:cubicBezTo>
                  <a:cubicBezTo>
                    <a:pt x="1682" y="342"/>
                    <a:pt x="1306" y="0"/>
                    <a:pt x="8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68;p47">
              <a:extLst>
                <a:ext uri="{FF2B5EF4-FFF2-40B4-BE49-F238E27FC236}">
                  <a16:creationId xmlns:a16="http://schemas.microsoft.com/office/drawing/2014/main" id="{DF1E192B-D747-6DE4-2D30-05EF27F8594A}"/>
                </a:ext>
              </a:extLst>
            </p:cNvPr>
            <p:cNvSpPr/>
            <p:nvPr/>
          </p:nvSpPr>
          <p:spPr>
            <a:xfrm>
              <a:off x="2837636" y="2195482"/>
              <a:ext cx="27339" cy="71904"/>
            </a:xfrm>
            <a:custGeom>
              <a:avLst/>
              <a:gdLst/>
              <a:ahLst/>
              <a:cxnLst/>
              <a:rect l="l" t="t" r="r" b="b"/>
              <a:pathLst>
                <a:path w="1706" h="4487" extrusionOk="0">
                  <a:moveTo>
                    <a:pt x="853" y="0"/>
                  </a:moveTo>
                  <a:cubicBezTo>
                    <a:pt x="402" y="0"/>
                    <a:pt x="1" y="376"/>
                    <a:pt x="1" y="852"/>
                  </a:cubicBezTo>
                  <a:lnTo>
                    <a:pt x="1" y="4411"/>
                  </a:lnTo>
                  <a:cubicBezTo>
                    <a:pt x="226" y="4461"/>
                    <a:pt x="477" y="4487"/>
                    <a:pt x="703" y="4487"/>
                  </a:cubicBezTo>
                  <a:lnTo>
                    <a:pt x="853" y="4487"/>
                  </a:lnTo>
                  <a:cubicBezTo>
                    <a:pt x="1129" y="4487"/>
                    <a:pt x="1430" y="4461"/>
                    <a:pt x="1705" y="4411"/>
                  </a:cubicBezTo>
                  <a:lnTo>
                    <a:pt x="1705" y="852"/>
                  </a:lnTo>
                  <a:cubicBezTo>
                    <a:pt x="1705" y="376"/>
                    <a:pt x="1329" y="0"/>
                    <a:pt x="853"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69;p47">
              <a:extLst>
                <a:ext uri="{FF2B5EF4-FFF2-40B4-BE49-F238E27FC236}">
                  <a16:creationId xmlns:a16="http://schemas.microsoft.com/office/drawing/2014/main" id="{C44C7A1F-270D-4F9F-201A-AAA034307139}"/>
                </a:ext>
              </a:extLst>
            </p:cNvPr>
            <p:cNvSpPr/>
            <p:nvPr/>
          </p:nvSpPr>
          <p:spPr>
            <a:xfrm>
              <a:off x="2945276" y="2195082"/>
              <a:ext cx="35367" cy="72305"/>
            </a:xfrm>
            <a:custGeom>
              <a:avLst/>
              <a:gdLst/>
              <a:ahLst/>
              <a:cxnLst/>
              <a:rect l="l" t="t" r="r" b="b"/>
              <a:pathLst>
                <a:path w="2207" h="4512" extrusionOk="0">
                  <a:moveTo>
                    <a:pt x="1354" y="0"/>
                  </a:moveTo>
                  <a:cubicBezTo>
                    <a:pt x="878" y="0"/>
                    <a:pt x="502" y="376"/>
                    <a:pt x="502" y="852"/>
                  </a:cubicBezTo>
                  <a:lnTo>
                    <a:pt x="502" y="1805"/>
                  </a:lnTo>
                  <a:cubicBezTo>
                    <a:pt x="502" y="2657"/>
                    <a:pt x="327" y="3484"/>
                    <a:pt x="1" y="4236"/>
                  </a:cubicBezTo>
                  <a:cubicBezTo>
                    <a:pt x="552" y="4411"/>
                    <a:pt x="1104" y="4512"/>
                    <a:pt x="1705" y="4512"/>
                  </a:cubicBezTo>
                  <a:lnTo>
                    <a:pt x="1730" y="4512"/>
                  </a:lnTo>
                  <a:cubicBezTo>
                    <a:pt x="2031" y="3659"/>
                    <a:pt x="2206" y="2732"/>
                    <a:pt x="2206" y="1805"/>
                  </a:cubicBezTo>
                  <a:lnTo>
                    <a:pt x="2206" y="852"/>
                  </a:lnTo>
                  <a:cubicBezTo>
                    <a:pt x="2206" y="376"/>
                    <a:pt x="1805" y="0"/>
                    <a:pt x="1354"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70;p47">
              <a:extLst>
                <a:ext uri="{FF2B5EF4-FFF2-40B4-BE49-F238E27FC236}">
                  <a16:creationId xmlns:a16="http://schemas.microsoft.com/office/drawing/2014/main" id="{31233D46-ED97-534E-B0C4-28229CA2E160}"/>
                </a:ext>
              </a:extLst>
            </p:cNvPr>
            <p:cNvSpPr/>
            <p:nvPr/>
          </p:nvSpPr>
          <p:spPr>
            <a:xfrm>
              <a:off x="2721567" y="2195482"/>
              <a:ext cx="35768" cy="71904"/>
            </a:xfrm>
            <a:custGeom>
              <a:avLst/>
              <a:gdLst/>
              <a:ahLst/>
              <a:cxnLst/>
              <a:rect l="l" t="t" r="r" b="b"/>
              <a:pathLst>
                <a:path w="2232" h="4487" extrusionOk="0">
                  <a:moveTo>
                    <a:pt x="853" y="0"/>
                  </a:moveTo>
                  <a:cubicBezTo>
                    <a:pt x="377" y="0"/>
                    <a:pt x="1" y="376"/>
                    <a:pt x="1" y="852"/>
                  </a:cubicBezTo>
                  <a:lnTo>
                    <a:pt x="1" y="1780"/>
                  </a:lnTo>
                  <a:cubicBezTo>
                    <a:pt x="1" y="2707"/>
                    <a:pt x="151" y="3609"/>
                    <a:pt x="452" y="4461"/>
                  </a:cubicBezTo>
                  <a:cubicBezTo>
                    <a:pt x="552" y="4461"/>
                    <a:pt x="652" y="4487"/>
                    <a:pt x="728" y="4487"/>
                  </a:cubicBezTo>
                  <a:lnTo>
                    <a:pt x="878" y="4487"/>
                  </a:lnTo>
                  <a:cubicBezTo>
                    <a:pt x="1179" y="4487"/>
                    <a:pt x="1479" y="4461"/>
                    <a:pt x="1755" y="4411"/>
                  </a:cubicBezTo>
                  <a:cubicBezTo>
                    <a:pt x="1906" y="4386"/>
                    <a:pt x="2081" y="4361"/>
                    <a:pt x="2231" y="4311"/>
                  </a:cubicBezTo>
                  <a:cubicBezTo>
                    <a:pt x="1880" y="3509"/>
                    <a:pt x="1705" y="2657"/>
                    <a:pt x="1705" y="1780"/>
                  </a:cubicBezTo>
                  <a:lnTo>
                    <a:pt x="1705" y="852"/>
                  </a:lnTo>
                  <a:cubicBezTo>
                    <a:pt x="1705" y="376"/>
                    <a:pt x="1329" y="0"/>
                    <a:pt x="853"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71;p47">
              <a:extLst>
                <a:ext uri="{FF2B5EF4-FFF2-40B4-BE49-F238E27FC236}">
                  <a16:creationId xmlns:a16="http://schemas.microsoft.com/office/drawing/2014/main" id="{54BBB319-B377-BA53-BC9F-B4CCED522D8B}"/>
                </a:ext>
              </a:extLst>
            </p:cNvPr>
            <p:cNvSpPr/>
            <p:nvPr/>
          </p:nvSpPr>
          <p:spPr>
            <a:xfrm>
              <a:off x="3049310" y="2195466"/>
              <a:ext cx="52225" cy="71119"/>
            </a:xfrm>
            <a:custGeom>
              <a:avLst/>
              <a:gdLst/>
              <a:ahLst/>
              <a:cxnLst/>
              <a:rect l="l" t="t" r="r" b="b"/>
              <a:pathLst>
                <a:path w="3259" h="4438" extrusionOk="0">
                  <a:moveTo>
                    <a:pt x="2386" y="0"/>
                  </a:moveTo>
                  <a:cubicBezTo>
                    <a:pt x="1952" y="0"/>
                    <a:pt x="1553" y="342"/>
                    <a:pt x="1529" y="778"/>
                  </a:cubicBezTo>
                  <a:cubicBezTo>
                    <a:pt x="1429" y="1906"/>
                    <a:pt x="902" y="2984"/>
                    <a:pt x="0" y="3936"/>
                  </a:cubicBezTo>
                  <a:cubicBezTo>
                    <a:pt x="551" y="4212"/>
                    <a:pt x="1153" y="4387"/>
                    <a:pt x="1805" y="4437"/>
                  </a:cubicBezTo>
                  <a:cubicBezTo>
                    <a:pt x="2632" y="3360"/>
                    <a:pt x="3133" y="2157"/>
                    <a:pt x="3208" y="929"/>
                  </a:cubicBezTo>
                  <a:cubicBezTo>
                    <a:pt x="3258" y="452"/>
                    <a:pt x="2907" y="51"/>
                    <a:pt x="2431" y="1"/>
                  </a:cubicBezTo>
                  <a:cubicBezTo>
                    <a:pt x="2416" y="0"/>
                    <a:pt x="2401" y="0"/>
                    <a:pt x="238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672;p47">
              <a:extLst>
                <a:ext uri="{FF2B5EF4-FFF2-40B4-BE49-F238E27FC236}">
                  <a16:creationId xmlns:a16="http://schemas.microsoft.com/office/drawing/2014/main" id="{00059CE3-38C8-56E1-78B9-B92994FDE0DB}"/>
                </a:ext>
              </a:extLst>
            </p:cNvPr>
            <p:cNvSpPr/>
            <p:nvPr/>
          </p:nvSpPr>
          <p:spPr>
            <a:xfrm>
              <a:off x="2700286" y="1803479"/>
              <a:ext cx="301639" cy="204046"/>
            </a:xfrm>
            <a:custGeom>
              <a:avLst/>
              <a:gdLst/>
              <a:ahLst/>
              <a:cxnLst/>
              <a:rect l="l" t="t" r="r" b="b"/>
              <a:pathLst>
                <a:path w="18823" h="12733" extrusionOk="0">
                  <a:moveTo>
                    <a:pt x="5564" y="1"/>
                  </a:moveTo>
                  <a:cubicBezTo>
                    <a:pt x="2482" y="1"/>
                    <a:pt x="0" y="2482"/>
                    <a:pt x="0" y="5565"/>
                  </a:cubicBezTo>
                  <a:cubicBezTo>
                    <a:pt x="0" y="6217"/>
                    <a:pt x="126" y="6843"/>
                    <a:pt x="326" y="7420"/>
                  </a:cubicBezTo>
                  <a:lnTo>
                    <a:pt x="3860" y="12056"/>
                  </a:lnTo>
                  <a:lnTo>
                    <a:pt x="9399" y="12407"/>
                  </a:lnTo>
                  <a:lnTo>
                    <a:pt x="18121" y="12733"/>
                  </a:lnTo>
                  <a:lnTo>
                    <a:pt x="18497" y="7420"/>
                  </a:lnTo>
                  <a:cubicBezTo>
                    <a:pt x="18697" y="6843"/>
                    <a:pt x="18823" y="6217"/>
                    <a:pt x="18823" y="5565"/>
                  </a:cubicBezTo>
                  <a:cubicBezTo>
                    <a:pt x="18823" y="2482"/>
                    <a:pt x="16316" y="1"/>
                    <a:pt x="13259" y="1"/>
                  </a:cubicBezTo>
                  <a:cubicBezTo>
                    <a:pt x="11755" y="1"/>
                    <a:pt x="10402" y="577"/>
                    <a:pt x="9399" y="1530"/>
                  </a:cubicBezTo>
                  <a:cubicBezTo>
                    <a:pt x="8422" y="577"/>
                    <a:pt x="7043" y="1"/>
                    <a:pt x="5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673;p47">
              <a:extLst>
                <a:ext uri="{FF2B5EF4-FFF2-40B4-BE49-F238E27FC236}">
                  <a16:creationId xmlns:a16="http://schemas.microsoft.com/office/drawing/2014/main" id="{8BBBB092-DAD8-BF56-E0C9-43C4D63BF5C5}"/>
                </a:ext>
              </a:extLst>
            </p:cNvPr>
            <p:cNvSpPr/>
            <p:nvPr/>
          </p:nvSpPr>
          <p:spPr>
            <a:xfrm>
              <a:off x="2525581" y="1915542"/>
              <a:ext cx="325740" cy="293610"/>
            </a:xfrm>
            <a:custGeom>
              <a:avLst/>
              <a:gdLst/>
              <a:ahLst/>
              <a:cxnLst/>
              <a:rect l="l" t="t" r="r" b="b"/>
              <a:pathLst>
                <a:path w="20327" h="18322" extrusionOk="0">
                  <a:moveTo>
                    <a:pt x="9073" y="1"/>
                  </a:moveTo>
                  <a:cubicBezTo>
                    <a:pt x="6015" y="1"/>
                    <a:pt x="3509" y="2482"/>
                    <a:pt x="3509" y="5564"/>
                  </a:cubicBezTo>
                  <a:cubicBezTo>
                    <a:pt x="3509" y="6241"/>
                    <a:pt x="3634" y="6868"/>
                    <a:pt x="3835" y="7469"/>
                  </a:cubicBezTo>
                  <a:cubicBezTo>
                    <a:pt x="1604" y="8171"/>
                    <a:pt x="0" y="10276"/>
                    <a:pt x="0" y="12757"/>
                  </a:cubicBezTo>
                  <a:cubicBezTo>
                    <a:pt x="0" y="15790"/>
                    <a:pt x="2431" y="18271"/>
                    <a:pt x="5439" y="18321"/>
                  </a:cubicBezTo>
                  <a:lnTo>
                    <a:pt x="5539" y="18321"/>
                  </a:lnTo>
                  <a:cubicBezTo>
                    <a:pt x="7018" y="18321"/>
                    <a:pt x="8346" y="17745"/>
                    <a:pt x="9323" y="16843"/>
                  </a:cubicBezTo>
                  <a:cubicBezTo>
                    <a:pt x="10301" y="17720"/>
                    <a:pt x="11554" y="18271"/>
                    <a:pt x="12958" y="18321"/>
                  </a:cubicBezTo>
                  <a:lnTo>
                    <a:pt x="13108" y="18321"/>
                  </a:lnTo>
                  <a:cubicBezTo>
                    <a:pt x="13409" y="18321"/>
                    <a:pt x="13709" y="18296"/>
                    <a:pt x="13985" y="18246"/>
                  </a:cubicBezTo>
                  <a:cubicBezTo>
                    <a:pt x="15013" y="18096"/>
                    <a:pt x="15940" y="17645"/>
                    <a:pt x="16692" y="16993"/>
                  </a:cubicBezTo>
                  <a:cubicBezTo>
                    <a:pt x="17644" y="17795"/>
                    <a:pt x="18847" y="18296"/>
                    <a:pt x="20176" y="18321"/>
                  </a:cubicBezTo>
                  <a:lnTo>
                    <a:pt x="20326" y="18321"/>
                  </a:lnTo>
                  <a:lnTo>
                    <a:pt x="20301" y="1279"/>
                  </a:lnTo>
                  <a:cubicBezTo>
                    <a:pt x="19524" y="627"/>
                    <a:pt x="18572" y="201"/>
                    <a:pt x="17519" y="51"/>
                  </a:cubicBezTo>
                  <a:cubicBezTo>
                    <a:pt x="17268" y="26"/>
                    <a:pt x="17018" y="1"/>
                    <a:pt x="16767" y="1"/>
                  </a:cubicBezTo>
                  <a:cubicBezTo>
                    <a:pt x="15263" y="1"/>
                    <a:pt x="13910" y="577"/>
                    <a:pt x="12933" y="1554"/>
                  </a:cubicBezTo>
                  <a:cubicBezTo>
                    <a:pt x="12431" y="1078"/>
                    <a:pt x="11855" y="702"/>
                    <a:pt x="11228" y="427"/>
                  </a:cubicBezTo>
                  <a:cubicBezTo>
                    <a:pt x="10577" y="151"/>
                    <a:pt x="9850" y="1"/>
                    <a:pt x="9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674;p47">
              <a:extLst>
                <a:ext uri="{FF2B5EF4-FFF2-40B4-BE49-F238E27FC236}">
                  <a16:creationId xmlns:a16="http://schemas.microsoft.com/office/drawing/2014/main" id="{A32F7323-A6D9-A4E9-0518-991827E2FBD1}"/>
                </a:ext>
              </a:extLst>
            </p:cNvPr>
            <p:cNvSpPr/>
            <p:nvPr/>
          </p:nvSpPr>
          <p:spPr>
            <a:xfrm>
              <a:off x="2762142" y="1915542"/>
              <a:ext cx="414487" cy="293610"/>
            </a:xfrm>
            <a:custGeom>
              <a:avLst/>
              <a:gdLst/>
              <a:ahLst/>
              <a:cxnLst/>
              <a:rect l="l" t="t" r="r" b="b"/>
              <a:pathLst>
                <a:path w="25865" h="18322" extrusionOk="0">
                  <a:moveTo>
                    <a:pt x="9098" y="1"/>
                  </a:moveTo>
                  <a:cubicBezTo>
                    <a:pt x="6015" y="1"/>
                    <a:pt x="3534" y="2482"/>
                    <a:pt x="3534" y="5564"/>
                  </a:cubicBezTo>
                  <a:cubicBezTo>
                    <a:pt x="3534" y="6216"/>
                    <a:pt x="3659" y="6868"/>
                    <a:pt x="3860" y="7444"/>
                  </a:cubicBezTo>
                  <a:cubicBezTo>
                    <a:pt x="1629" y="8171"/>
                    <a:pt x="0" y="10276"/>
                    <a:pt x="0" y="12757"/>
                  </a:cubicBezTo>
                  <a:cubicBezTo>
                    <a:pt x="0" y="15840"/>
                    <a:pt x="2481" y="18321"/>
                    <a:pt x="5564" y="18321"/>
                  </a:cubicBezTo>
                  <a:cubicBezTo>
                    <a:pt x="7018" y="18321"/>
                    <a:pt x="8346" y="17745"/>
                    <a:pt x="9349" y="16843"/>
                  </a:cubicBezTo>
                  <a:cubicBezTo>
                    <a:pt x="10326" y="17745"/>
                    <a:pt x="11654" y="18321"/>
                    <a:pt x="13133" y="18321"/>
                  </a:cubicBezTo>
                  <a:cubicBezTo>
                    <a:pt x="14486" y="18321"/>
                    <a:pt x="15740" y="17820"/>
                    <a:pt x="16717" y="16993"/>
                  </a:cubicBezTo>
                  <a:cubicBezTo>
                    <a:pt x="17694" y="17820"/>
                    <a:pt x="18948" y="18321"/>
                    <a:pt x="20301" y="18321"/>
                  </a:cubicBezTo>
                  <a:cubicBezTo>
                    <a:pt x="23384" y="18321"/>
                    <a:pt x="25865" y="15840"/>
                    <a:pt x="25865" y="12757"/>
                  </a:cubicBezTo>
                  <a:cubicBezTo>
                    <a:pt x="25865" y="10276"/>
                    <a:pt x="24236" y="8171"/>
                    <a:pt x="22005" y="7444"/>
                  </a:cubicBezTo>
                  <a:cubicBezTo>
                    <a:pt x="22231" y="6868"/>
                    <a:pt x="22331" y="6216"/>
                    <a:pt x="22331" y="5564"/>
                  </a:cubicBezTo>
                  <a:cubicBezTo>
                    <a:pt x="22331" y="2482"/>
                    <a:pt x="19850" y="1"/>
                    <a:pt x="16792" y="1"/>
                  </a:cubicBezTo>
                  <a:cubicBezTo>
                    <a:pt x="15288" y="1"/>
                    <a:pt x="13935" y="577"/>
                    <a:pt x="12933" y="1554"/>
                  </a:cubicBezTo>
                  <a:cubicBezTo>
                    <a:pt x="11930" y="577"/>
                    <a:pt x="10577" y="1"/>
                    <a:pt x="9098" y="1"/>
                  </a:cubicBezTo>
                  <a:close/>
                </a:path>
              </a:pathLst>
            </a:custGeom>
            <a:solidFill>
              <a:srgbClr val="ACE0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675;p47">
              <a:extLst>
                <a:ext uri="{FF2B5EF4-FFF2-40B4-BE49-F238E27FC236}">
                  <a16:creationId xmlns:a16="http://schemas.microsoft.com/office/drawing/2014/main" id="{0BA8E363-891C-7D70-C537-53F8EFAB1347}"/>
                </a:ext>
              </a:extLst>
            </p:cNvPr>
            <p:cNvSpPr/>
            <p:nvPr/>
          </p:nvSpPr>
          <p:spPr>
            <a:xfrm>
              <a:off x="2716759" y="1916343"/>
              <a:ext cx="134562" cy="292809"/>
            </a:xfrm>
            <a:custGeom>
              <a:avLst/>
              <a:gdLst/>
              <a:ahLst/>
              <a:cxnLst/>
              <a:rect l="l" t="t" r="r" b="b"/>
              <a:pathLst>
                <a:path w="8397" h="18272" extrusionOk="0">
                  <a:moveTo>
                    <a:pt x="5589" y="1"/>
                  </a:moveTo>
                  <a:cubicBezTo>
                    <a:pt x="4311" y="1479"/>
                    <a:pt x="3534" y="3409"/>
                    <a:pt x="3534" y="5514"/>
                  </a:cubicBezTo>
                  <a:cubicBezTo>
                    <a:pt x="3534" y="5615"/>
                    <a:pt x="3534" y="5740"/>
                    <a:pt x="3534" y="5840"/>
                  </a:cubicBezTo>
                  <a:cubicBezTo>
                    <a:pt x="1353" y="7394"/>
                    <a:pt x="0" y="9926"/>
                    <a:pt x="0" y="12707"/>
                  </a:cubicBezTo>
                  <a:cubicBezTo>
                    <a:pt x="0" y="14813"/>
                    <a:pt x="777" y="16718"/>
                    <a:pt x="2055" y="18196"/>
                  </a:cubicBezTo>
                  <a:cubicBezTo>
                    <a:pt x="3083" y="18046"/>
                    <a:pt x="4010" y="17595"/>
                    <a:pt x="4762" y="16943"/>
                  </a:cubicBezTo>
                  <a:cubicBezTo>
                    <a:pt x="5714" y="17745"/>
                    <a:pt x="6917" y="18246"/>
                    <a:pt x="8246" y="18271"/>
                  </a:cubicBezTo>
                  <a:lnTo>
                    <a:pt x="8396" y="18271"/>
                  </a:lnTo>
                  <a:lnTo>
                    <a:pt x="8371" y="1229"/>
                  </a:lnTo>
                  <a:cubicBezTo>
                    <a:pt x="7594" y="577"/>
                    <a:pt x="6642" y="151"/>
                    <a:pt x="5589" y="1"/>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76;p47">
              <a:extLst>
                <a:ext uri="{FF2B5EF4-FFF2-40B4-BE49-F238E27FC236}">
                  <a16:creationId xmlns:a16="http://schemas.microsoft.com/office/drawing/2014/main" id="{ECD0CF02-2909-6785-F047-DFD96ED3E59E}"/>
                </a:ext>
              </a:extLst>
            </p:cNvPr>
            <p:cNvSpPr/>
            <p:nvPr/>
          </p:nvSpPr>
          <p:spPr>
            <a:xfrm>
              <a:off x="2762142" y="1915542"/>
              <a:ext cx="414487" cy="293610"/>
            </a:xfrm>
            <a:custGeom>
              <a:avLst/>
              <a:gdLst/>
              <a:ahLst/>
              <a:cxnLst/>
              <a:rect l="l" t="t" r="r" b="b"/>
              <a:pathLst>
                <a:path w="25865" h="18322" extrusionOk="0">
                  <a:moveTo>
                    <a:pt x="9098" y="1"/>
                  </a:moveTo>
                  <a:cubicBezTo>
                    <a:pt x="6015" y="1"/>
                    <a:pt x="3534" y="2482"/>
                    <a:pt x="3534" y="5564"/>
                  </a:cubicBezTo>
                  <a:cubicBezTo>
                    <a:pt x="3534" y="6216"/>
                    <a:pt x="3659" y="6868"/>
                    <a:pt x="3860" y="7444"/>
                  </a:cubicBezTo>
                  <a:cubicBezTo>
                    <a:pt x="1629" y="8171"/>
                    <a:pt x="0" y="10276"/>
                    <a:pt x="0" y="12757"/>
                  </a:cubicBezTo>
                  <a:cubicBezTo>
                    <a:pt x="0" y="15840"/>
                    <a:pt x="2481" y="18321"/>
                    <a:pt x="5564" y="18321"/>
                  </a:cubicBezTo>
                  <a:cubicBezTo>
                    <a:pt x="7018" y="18321"/>
                    <a:pt x="8346" y="17745"/>
                    <a:pt x="9349" y="16843"/>
                  </a:cubicBezTo>
                  <a:cubicBezTo>
                    <a:pt x="10326" y="17745"/>
                    <a:pt x="11654" y="18321"/>
                    <a:pt x="13133" y="18321"/>
                  </a:cubicBezTo>
                  <a:cubicBezTo>
                    <a:pt x="14486" y="18321"/>
                    <a:pt x="15740" y="17820"/>
                    <a:pt x="16717" y="16993"/>
                  </a:cubicBezTo>
                  <a:cubicBezTo>
                    <a:pt x="17694" y="17820"/>
                    <a:pt x="18948" y="18321"/>
                    <a:pt x="20301" y="18321"/>
                  </a:cubicBezTo>
                  <a:cubicBezTo>
                    <a:pt x="23384" y="18321"/>
                    <a:pt x="25865" y="15840"/>
                    <a:pt x="25865" y="12757"/>
                  </a:cubicBezTo>
                  <a:cubicBezTo>
                    <a:pt x="25865" y="10276"/>
                    <a:pt x="24236" y="8171"/>
                    <a:pt x="22005" y="7444"/>
                  </a:cubicBezTo>
                  <a:cubicBezTo>
                    <a:pt x="22231" y="6868"/>
                    <a:pt x="22331" y="6216"/>
                    <a:pt x="22331" y="5564"/>
                  </a:cubicBezTo>
                  <a:cubicBezTo>
                    <a:pt x="22331" y="2482"/>
                    <a:pt x="19850" y="1"/>
                    <a:pt x="16792" y="1"/>
                  </a:cubicBezTo>
                  <a:cubicBezTo>
                    <a:pt x="15288" y="1"/>
                    <a:pt x="13935" y="577"/>
                    <a:pt x="12933" y="1554"/>
                  </a:cubicBezTo>
                  <a:cubicBezTo>
                    <a:pt x="11930" y="577"/>
                    <a:pt x="10577" y="1"/>
                    <a:pt x="9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id="{D491D00C-796F-DFB8-1B8F-1C17237687CC}"/>
              </a:ext>
            </a:extLst>
          </p:cNvPr>
          <p:cNvPicPr>
            <a:picLocks noChangeAspect="1"/>
          </p:cNvPicPr>
          <p:nvPr/>
        </p:nvPicPr>
        <p:blipFill>
          <a:blip r:embed="rId4"/>
          <a:stretch>
            <a:fillRect/>
          </a:stretch>
        </p:blipFill>
        <p:spPr>
          <a:xfrm>
            <a:off x="202843" y="3136941"/>
            <a:ext cx="1365402" cy="2235746"/>
          </a:xfrm>
          <a:prstGeom prst="rect">
            <a:avLst/>
          </a:prstGeom>
        </p:spPr>
      </p:pic>
      <p:pic>
        <p:nvPicPr>
          <p:cNvPr id="51" name="Picture 9">
            <a:extLst>
              <a:ext uri="{FF2B5EF4-FFF2-40B4-BE49-F238E27FC236}">
                <a16:creationId xmlns:a16="http://schemas.microsoft.com/office/drawing/2014/main" id="{4B6B641A-6B13-4CC5-4CA4-BB3822FA87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77655" y="4184804"/>
            <a:ext cx="1348769" cy="846046"/>
          </a:xfrm>
          <a:prstGeom prst="rect">
            <a:avLst/>
          </a:prstGeom>
        </p:spPr>
      </p:pic>
    </p:spTree>
    <p:extLst>
      <p:ext uri="{BB962C8B-B14F-4D97-AF65-F5344CB8AC3E}">
        <p14:creationId xmlns:p14="http://schemas.microsoft.com/office/powerpoint/2010/main" val="41688482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78"/>
        <p:cNvGrpSpPr/>
        <p:nvPr/>
      </p:nvGrpSpPr>
      <p:grpSpPr>
        <a:xfrm>
          <a:off x="0" y="0"/>
          <a:ext cx="0" cy="0"/>
          <a:chOff x="0" y="0"/>
          <a:chExt cx="0" cy="0"/>
        </a:xfrm>
      </p:grpSpPr>
      <p:grpSp>
        <p:nvGrpSpPr>
          <p:cNvPr id="3892" name="Google Shape;3892;p68"/>
          <p:cNvGrpSpPr/>
          <p:nvPr/>
        </p:nvGrpSpPr>
        <p:grpSpPr>
          <a:xfrm>
            <a:off x="1274951" y="2505566"/>
            <a:ext cx="342475" cy="747790"/>
            <a:chOff x="6660063" y="4046109"/>
            <a:chExt cx="198255" cy="408743"/>
          </a:xfrm>
        </p:grpSpPr>
        <p:sp>
          <p:nvSpPr>
            <p:cNvPr id="3893" name="Google Shape;3893;p68"/>
            <p:cNvSpPr/>
            <p:nvPr/>
          </p:nvSpPr>
          <p:spPr>
            <a:xfrm>
              <a:off x="6737396" y="4329514"/>
              <a:ext cx="43590" cy="118975"/>
            </a:xfrm>
            <a:custGeom>
              <a:avLst/>
              <a:gdLst/>
              <a:ahLst/>
              <a:cxnLst/>
              <a:rect l="l" t="t" r="r" b="b"/>
              <a:pathLst>
                <a:path w="1589" h="4337" extrusionOk="0">
                  <a:moveTo>
                    <a:pt x="0" y="0"/>
                  </a:moveTo>
                  <a:lnTo>
                    <a:pt x="0" y="4336"/>
                  </a:lnTo>
                  <a:lnTo>
                    <a:pt x="1588" y="4336"/>
                  </a:lnTo>
                  <a:lnTo>
                    <a:pt x="1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68"/>
            <p:cNvSpPr/>
            <p:nvPr/>
          </p:nvSpPr>
          <p:spPr>
            <a:xfrm>
              <a:off x="6737396" y="4329514"/>
              <a:ext cx="43590" cy="118975"/>
            </a:xfrm>
            <a:custGeom>
              <a:avLst/>
              <a:gdLst/>
              <a:ahLst/>
              <a:cxnLst/>
              <a:rect l="l" t="t" r="r" b="b"/>
              <a:pathLst>
                <a:path w="1589" h="4337" extrusionOk="0">
                  <a:moveTo>
                    <a:pt x="0" y="0"/>
                  </a:moveTo>
                  <a:lnTo>
                    <a:pt x="0" y="1481"/>
                  </a:lnTo>
                  <a:cubicBezTo>
                    <a:pt x="161" y="1464"/>
                    <a:pt x="304" y="1446"/>
                    <a:pt x="464" y="1410"/>
                  </a:cubicBezTo>
                  <a:cubicBezTo>
                    <a:pt x="485" y="1406"/>
                    <a:pt x="505" y="1404"/>
                    <a:pt x="525" y="1404"/>
                  </a:cubicBezTo>
                  <a:cubicBezTo>
                    <a:pt x="681" y="1404"/>
                    <a:pt x="821" y="1522"/>
                    <a:pt x="821" y="1696"/>
                  </a:cubicBezTo>
                  <a:lnTo>
                    <a:pt x="821" y="4336"/>
                  </a:lnTo>
                  <a:lnTo>
                    <a:pt x="1588" y="4336"/>
                  </a:lnTo>
                  <a:lnTo>
                    <a:pt x="1588" y="928"/>
                  </a:lnTo>
                  <a:lnTo>
                    <a:pt x="1588" y="0"/>
                  </a:ln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68"/>
            <p:cNvSpPr/>
            <p:nvPr/>
          </p:nvSpPr>
          <p:spPr>
            <a:xfrm>
              <a:off x="6672298" y="4442590"/>
              <a:ext cx="173785" cy="12262"/>
            </a:xfrm>
            <a:custGeom>
              <a:avLst/>
              <a:gdLst/>
              <a:ahLst/>
              <a:cxnLst/>
              <a:rect l="l" t="t" r="r" b="b"/>
              <a:pathLst>
                <a:path w="6335" h="447" extrusionOk="0">
                  <a:moveTo>
                    <a:pt x="214" y="0"/>
                  </a:moveTo>
                  <a:cubicBezTo>
                    <a:pt x="89" y="0"/>
                    <a:pt x="0" y="89"/>
                    <a:pt x="0" y="214"/>
                  </a:cubicBezTo>
                  <a:cubicBezTo>
                    <a:pt x="0" y="339"/>
                    <a:pt x="89" y="446"/>
                    <a:pt x="214" y="446"/>
                  </a:cubicBezTo>
                  <a:lnTo>
                    <a:pt x="6120" y="446"/>
                  </a:lnTo>
                  <a:cubicBezTo>
                    <a:pt x="6245" y="446"/>
                    <a:pt x="6334" y="339"/>
                    <a:pt x="6334" y="214"/>
                  </a:cubicBezTo>
                  <a:cubicBezTo>
                    <a:pt x="6334" y="89"/>
                    <a:pt x="6245" y="0"/>
                    <a:pt x="6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68"/>
            <p:cNvSpPr/>
            <p:nvPr/>
          </p:nvSpPr>
          <p:spPr>
            <a:xfrm>
              <a:off x="6660063" y="4046109"/>
              <a:ext cx="198255" cy="302526"/>
            </a:xfrm>
            <a:custGeom>
              <a:avLst/>
              <a:gdLst/>
              <a:ahLst/>
              <a:cxnLst/>
              <a:rect l="l" t="t" r="r" b="b"/>
              <a:pathLst>
                <a:path w="7227" h="11028" extrusionOk="0">
                  <a:moveTo>
                    <a:pt x="3604" y="1"/>
                  </a:moveTo>
                  <a:cubicBezTo>
                    <a:pt x="2694" y="1"/>
                    <a:pt x="1945" y="786"/>
                    <a:pt x="1945" y="1749"/>
                  </a:cubicBezTo>
                  <a:lnTo>
                    <a:pt x="1945" y="2873"/>
                  </a:lnTo>
                  <a:cubicBezTo>
                    <a:pt x="1749" y="2570"/>
                    <a:pt x="1427" y="2374"/>
                    <a:pt x="1053" y="2374"/>
                  </a:cubicBezTo>
                  <a:cubicBezTo>
                    <a:pt x="500" y="2374"/>
                    <a:pt x="36" y="2838"/>
                    <a:pt x="0" y="3426"/>
                  </a:cubicBezTo>
                  <a:lnTo>
                    <a:pt x="0" y="3480"/>
                  </a:lnTo>
                  <a:lnTo>
                    <a:pt x="0" y="5871"/>
                  </a:lnTo>
                  <a:lnTo>
                    <a:pt x="0" y="7227"/>
                  </a:lnTo>
                  <a:cubicBezTo>
                    <a:pt x="0" y="9314"/>
                    <a:pt x="1624" y="11027"/>
                    <a:pt x="3604" y="11027"/>
                  </a:cubicBezTo>
                  <a:cubicBezTo>
                    <a:pt x="5603" y="11027"/>
                    <a:pt x="7226" y="9314"/>
                    <a:pt x="7226" y="7227"/>
                  </a:cubicBezTo>
                  <a:lnTo>
                    <a:pt x="7226" y="5871"/>
                  </a:lnTo>
                  <a:lnTo>
                    <a:pt x="7226" y="3480"/>
                  </a:lnTo>
                  <a:lnTo>
                    <a:pt x="7226" y="3426"/>
                  </a:lnTo>
                  <a:lnTo>
                    <a:pt x="7208" y="3426"/>
                  </a:lnTo>
                  <a:cubicBezTo>
                    <a:pt x="7191" y="2838"/>
                    <a:pt x="6727" y="2374"/>
                    <a:pt x="6156" y="2374"/>
                  </a:cubicBezTo>
                  <a:cubicBezTo>
                    <a:pt x="5781" y="2374"/>
                    <a:pt x="5460" y="2570"/>
                    <a:pt x="5281" y="2873"/>
                  </a:cubicBezTo>
                  <a:lnTo>
                    <a:pt x="5281" y="1749"/>
                  </a:lnTo>
                  <a:cubicBezTo>
                    <a:pt x="5281" y="786"/>
                    <a:pt x="4532" y="1"/>
                    <a:pt x="3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68"/>
            <p:cNvSpPr/>
            <p:nvPr/>
          </p:nvSpPr>
          <p:spPr>
            <a:xfrm>
              <a:off x="6677675" y="4113182"/>
              <a:ext cx="180643" cy="235453"/>
            </a:xfrm>
            <a:custGeom>
              <a:avLst/>
              <a:gdLst/>
              <a:ahLst/>
              <a:cxnLst/>
              <a:rect l="l" t="t" r="r" b="b"/>
              <a:pathLst>
                <a:path w="6585" h="8583" extrusionOk="0">
                  <a:moveTo>
                    <a:pt x="5906" y="0"/>
                  </a:moveTo>
                  <a:cubicBezTo>
                    <a:pt x="5906" y="54"/>
                    <a:pt x="5906" y="89"/>
                    <a:pt x="5906" y="125"/>
                  </a:cubicBezTo>
                  <a:cubicBezTo>
                    <a:pt x="5906" y="3604"/>
                    <a:pt x="3337" y="6477"/>
                    <a:pt x="0" y="6941"/>
                  </a:cubicBezTo>
                  <a:cubicBezTo>
                    <a:pt x="661" y="7940"/>
                    <a:pt x="1749" y="8582"/>
                    <a:pt x="2962" y="8582"/>
                  </a:cubicBezTo>
                  <a:cubicBezTo>
                    <a:pt x="4961" y="8582"/>
                    <a:pt x="6584" y="6869"/>
                    <a:pt x="6584" y="4782"/>
                  </a:cubicBezTo>
                  <a:lnTo>
                    <a:pt x="6584" y="3426"/>
                  </a:lnTo>
                  <a:lnTo>
                    <a:pt x="6584" y="1035"/>
                  </a:lnTo>
                  <a:lnTo>
                    <a:pt x="6584" y="981"/>
                  </a:lnTo>
                  <a:lnTo>
                    <a:pt x="6566" y="981"/>
                  </a:lnTo>
                  <a:cubicBezTo>
                    <a:pt x="6549" y="535"/>
                    <a:pt x="6281" y="161"/>
                    <a:pt x="590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5" name="Google Shape;3905;p68"/>
          <p:cNvGrpSpPr/>
          <p:nvPr/>
        </p:nvGrpSpPr>
        <p:grpSpPr>
          <a:xfrm>
            <a:off x="1144444" y="1344912"/>
            <a:ext cx="595717" cy="747189"/>
            <a:chOff x="4726733" y="1531052"/>
            <a:chExt cx="344854" cy="408414"/>
          </a:xfrm>
        </p:grpSpPr>
        <p:sp>
          <p:nvSpPr>
            <p:cNvPr id="3906" name="Google Shape;3906;p68"/>
            <p:cNvSpPr/>
            <p:nvPr/>
          </p:nvSpPr>
          <p:spPr>
            <a:xfrm>
              <a:off x="4877419" y="1681491"/>
              <a:ext cx="41121" cy="34291"/>
            </a:xfrm>
            <a:custGeom>
              <a:avLst/>
              <a:gdLst/>
              <a:ahLst/>
              <a:cxnLst/>
              <a:rect l="l" t="t" r="r" b="b"/>
              <a:pathLst>
                <a:path w="1499" h="1250" extrusionOk="0">
                  <a:moveTo>
                    <a:pt x="214" y="1"/>
                  </a:moveTo>
                  <a:cubicBezTo>
                    <a:pt x="89" y="1"/>
                    <a:pt x="0" y="108"/>
                    <a:pt x="18" y="233"/>
                  </a:cubicBezTo>
                  <a:lnTo>
                    <a:pt x="161" y="1089"/>
                  </a:lnTo>
                  <a:cubicBezTo>
                    <a:pt x="179" y="1178"/>
                    <a:pt x="268" y="1250"/>
                    <a:pt x="357" y="1250"/>
                  </a:cubicBezTo>
                  <a:lnTo>
                    <a:pt x="1142" y="1250"/>
                  </a:lnTo>
                  <a:cubicBezTo>
                    <a:pt x="1231" y="1250"/>
                    <a:pt x="1320" y="1178"/>
                    <a:pt x="1338" y="1089"/>
                  </a:cubicBezTo>
                  <a:lnTo>
                    <a:pt x="1481" y="233"/>
                  </a:lnTo>
                  <a:cubicBezTo>
                    <a:pt x="1499" y="108"/>
                    <a:pt x="1410" y="1"/>
                    <a:pt x="12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68"/>
            <p:cNvSpPr/>
            <p:nvPr/>
          </p:nvSpPr>
          <p:spPr>
            <a:xfrm>
              <a:off x="4877419" y="1709884"/>
              <a:ext cx="41121" cy="33797"/>
            </a:xfrm>
            <a:custGeom>
              <a:avLst/>
              <a:gdLst/>
              <a:ahLst/>
              <a:cxnLst/>
              <a:rect l="l" t="t" r="r" b="b"/>
              <a:pathLst>
                <a:path w="1499" h="1232" extrusionOk="0">
                  <a:moveTo>
                    <a:pt x="214" y="1"/>
                  </a:moveTo>
                  <a:cubicBezTo>
                    <a:pt x="89" y="1"/>
                    <a:pt x="0" y="108"/>
                    <a:pt x="18" y="233"/>
                  </a:cubicBezTo>
                  <a:lnTo>
                    <a:pt x="161" y="1071"/>
                  </a:lnTo>
                  <a:cubicBezTo>
                    <a:pt x="179" y="1178"/>
                    <a:pt x="268" y="1232"/>
                    <a:pt x="357" y="1232"/>
                  </a:cubicBezTo>
                  <a:lnTo>
                    <a:pt x="1142" y="1232"/>
                  </a:lnTo>
                  <a:cubicBezTo>
                    <a:pt x="1231" y="1232"/>
                    <a:pt x="1320" y="1178"/>
                    <a:pt x="1338" y="1071"/>
                  </a:cubicBezTo>
                  <a:lnTo>
                    <a:pt x="1481" y="233"/>
                  </a:lnTo>
                  <a:cubicBezTo>
                    <a:pt x="1499" y="108"/>
                    <a:pt x="1410" y="1"/>
                    <a:pt x="1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68"/>
            <p:cNvSpPr/>
            <p:nvPr/>
          </p:nvSpPr>
          <p:spPr>
            <a:xfrm>
              <a:off x="4874484" y="1740718"/>
              <a:ext cx="46992" cy="34291"/>
            </a:xfrm>
            <a:custGeom>
              <a:avLst/>
              <a:gdLst/>
              <a:ahLst/>
              <a:cxnLst/>
              <a:rect l="l" t="t" r="r" b="b"/>
              <a:pathLst>
                <a:path w="1713" h="1250" extrusionOk="0">
                  <a:moveTo>
                    <a:pt x="214" y="1"/>
                  </a:moveTo>
                  <a:cubicBezTo>
                    <a:pt x="89" y="1"/>
                    <a:pt x="0" y="108"/>
                    <a:pt x="18" y="233"/>
                  </a:cubicBezTo>
                  <a:lnTo>
                    <a:pt x="196" y="1089"/>
                  </a:lnTo>
                  <a:cubicBezTo>
                    <a:pt x="214" y="1178"/>
                    <a:pt x="286" y="1250"/>
                    <a:pt x="375" y="1250"/>
                  </a:cubicBezTo>
                  <a:lnTo>
                    <a:pt x="1320" y="1250"/>
                  </a:lnTo>
                  <a:cubicBezTo>
                    <a:pt x="1427" y="1250"/>
                    <a:pt x="1499" y="1178"/>
                    <a:pt x="1517" y="1089"/>
                  </a:cubicBezTo>
                  <a:lnTo>
                    <a:pt x="1695" y="233"/>
                  </a:lnTo>
                  <a:cubicBezTo>
                    <a:pt x="1713" y="108"/>
                    <a:pt x="1624" y="1"/>
                    <a:pt x="14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68"/>
            <p:cNvSpPr/>
            <p:nvPr/>
          </p:nvSpPr>
          <p:spPr>
            <a:xfrm>
              <a:off x="4873497" y="1773033"/>
              <a:ext cx="48967" cy="34291"/>
            </a:xfrm>
            <a:custGeom>
              <a:avLst/>
              <a:gdLst/>
              <a:ahLst/>
              <a:cxnLst/>
              <a:rect l="l" t="t" r="r" b="b"/>
              <a:pathLst>
                <a:path w="1785" h="1250" extrusionOk="0">
                  <a:moveTo>
                    <a:pt x="215" y="0"/>
                  </a:moveTo>
                  <a:cubicBezTo>
                    <a:pt x="90" y="0"/>
                    <a:pt x="0" y="125"/>
                    <a:pt x="36" y="250"/>
                  </a:cubicBezTo>
                  <a:lnTo>
                    <a:pt x="197" y="1089"/>
                  </a:lnTo>
                  <a:cubicBezTo>
                    <a:pt x="215" y="1178"/>
                    <a:pt x="304" y="1249"/>
                    <a:pt x="393" y="1249"/>
                  </a:cubicBezTo>
                  <a:lnTo>
                    <a:pt x="1392" y="1249"/>
                  </a:lnTo>
                  <a:cubicBezTo>
                    <a:pt x="1481" y="1249"/>
                    <a:pt x="1553" y="1178"/>
                    <a:pt x="1588" y="1089"/>
                  </a:cubicBezTo>
                  <a:lnTo>
                    <a:pt x="1749" y="250"/>
                  </a:lnTo>
                  <a:cubicBezTo>
                    <a:pt x="1785" y="125"/>
                    <a:pt x="1678"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68"/>
            <p:cNvSpPr/>
            <p:nvPr/>
          </p:nvSpPr>
          <p:spPr>
            <a:xfrm>
              <a:off x="4872509" y="1805815"/>
              <a:ext cx="50942" cy="34291"/>
            </a:xfrm>
            <a:custGeom>
              <a:avLst/>
              <a:gdLst/>
              <a:ahLst/>
              <a:cxnLst/>
              <a:rect l="l" t="t" r="r" b="b"/>
              <a:pathLst>
                <a:path w="1857" h="1250" extrusionOk="0">
                  <a:moveTo>
                    <a:pt x="215" y="1"/>
                  </a:moveTo>
                  <a:cubicBezTo>
                    <a:pt x="90" y="1"/>
                    <a:pt x="1" y="108"/>
                    <a:pt x="36" y="233"/>
                  </a:cubicBezTo>
                  <a:lnTo>
                    <a:pt x="215" y="1089"/>
                  </a:lnTo>
                  <a:cubicBezTo>
                    <a:pt x="233" y="1178"/>
                    <a:pt x="304" y="1250"/>
                    <a:pt x="393" y="1250"/>
                  </a:cubicBezTo>
                  <a:lnTo>
                    <a:pt x="1446" y="1250"/>
                  </a:lnTo>
                  <a:cubicBezTo>
                    <a:pt x="1553" y="1250"/>
                    <a:pt x="1624" y="1178"/>
                    <a:pt x="1642" y="1089"/>
                  </a:cubicBezTo>
                  <a:lnTo>
                    <a:pt x="1821" y="233"/>
                  </a:lnTo>
                  <a:cubicBezTo>
                    <a:pt x="1856" y="108"/>
                    <a:pt x="1767" y="1"/>
                    <a:pt x="1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68"/>
            <p:cNvSpPr/>
            <p:nvPr/>
          </p:nvSpPr>
          <p:spPr>
            <a:xfrm>
              <a:off x="4870561" y="1838130"/>
              <a:ext cx="54838" cy="34291"/>
            </a:xfrm>
            <a:custGeom>
              <a:avLst/>
              <a:gdLst/>
              <a:ahLst/>
              <a:cxnLst/>
              <a:rect l="l" t="t" r="r" b="b"/>
              <a:pathLst>
                <a:path w="1999" h="1250" extrusionOk="0">
                  <a:moveTo>
                    <a:pt x="214" y="0"/>
                  </a:moveTo>
                  <a:cubicBezTo>
                    <a:pt x="90" y="0"/>
                    <a:pt x="0" y="125"/>
                    <a:pt x="18" y="250"/>
                  </a:cubicBezTo>
                  <a:lnTo>
                    <a:pt x="214" y="1089"/>
                  </a:lnTo>
                  <a:cubicBezTo>
                    <a:pt x="232" y="1196"/>
                    <a:pt x="322" y="1249"/>
                    <a:pt x="411" y="1249"/>
                  </a:cubicBezTo>
                  <a:lnTo>
                    <a:pt x="1588" y="1249"/>
                  </a:lnTo>
                  <a:cubicBezTo>
                    <a:pt x="1678" y="1249"/>
                    <a:pt x="1749" y="1196"/>
                    <a:pt x="1785" y="1089"/>
                  </a:cubicBezTo>
                  <a:lnTo>
                    <a:pt x="1981" y="250"/>
                  </a:lnTo>
                  <a:cubicBezTo>
                    <a:pt x="1999" y="125"/>
                    <a:pt x="1909" y="0"/>
                    <a:pt x="17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68"/>
            <p:cNvSpPr/>
            <p:nvPr/>
          </p:nvSpPr>
          <p:spPr>
            <a:xfrm>
              <a:off x="4868586" y="1870912"/>
              <a:ext cx="58788" cy="34291"/>
            </a:xfrm>
            <a:custGeom>
              <a:avLst/>
              <a:gdLst/>
              <a:ahLst/>
              <a:cxnLst/>
              <a:rect l="l" t="t" r="r" b="b"/>
              <a:pathLst>
                <a:path w="2143" h="1250" extrusionOk="0">
                  <a:moveTo>
                    <a:pt x="233" y="1"/>
                  </a:moveTo>
                  <a:cubicBezTo>
                    <a:pt x="108" y="1"/>
                    <a:pt x="1" y="126"/>
                    <a:pt x="37" y="251"/>
                  </a:cubicBezTo>
                  <a:lnTo>
                    <a:pt x="251" y="1089"/>
                  </a:lnTo>
                  <a:cubicBezTo>
                    <a:pt x="269" y="1179"/>
                    <a:pt x="340" y="1250"/>
                    <a:pt x="429" y="1250"/>
                  </a:cubicBezTo>
                  <a:lnTo>
                    <a:pt x="1696" y="1250"/>
                  </a:lnTo>
                  <a:cubicBezTo>
                    <a:pt x="1803" y="1250"/>
                    <a:pt x="1874" y="1179"/>
                    <a:pt x="1892" y="1089"/>
                  </a:cubicBezTo>
                  <a:lnTo>
                    <a:pt x="2106" y="251"/>
                  </a:lnTo>
                  <a:cubicBezTo>
                    <a:pt x="2142" y="126"/>
                    <a:pt x="2035" y="1"/>
                    <a:pt x="19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68"/>
            <p:cNvSpPr/>
            <p:nvPr/>
          </p:nvSpPr>
          <p:spPr>
            <a:xfrm>
              <a:off x="4867132" y="1902733"/>
              <a:ext cx="61696" cy="30862"/>
            </a:xfrm>
            <a:custGeom>
              <a:avLst/>
              <a:gdLst/>
              <a:ahLst/>
              <a:cxnLst/>
              <a:rect l="l" t="t" r="r" b="b"/>
              <a:pathLst>
                <a:path w="2249" h="1125" extrusionOk="0">
                  <a:moveTo>
                    <a:pt x="215" y="1"/>
                  </a:moveTo>
                  <a:cubicBezTo>
                    <a:pt x="90" y="1"/>
                    <a:pt x="0" y="126"/>
                    <a:pt x="36" y="251"/>
                  </a:cubicBezTo>
                  <a:lnTo>
                    <a:pt x="232" y="982"/>
                  </a:lnTo>
                  <a:cubicBezTo>
                    <a:pt x="268" y="1053"/>
                    <a:pt x="339" y="1125"/>
                    <a:pt x="429" y="1125"/>
                  </a:cubicBezTo>
                  <a:lnTo>
                    <a:pt x="1820" y="1125"/>
                  </a:lnTo>
                  <a:cubicBezTo>
                    <a:pt x="1910" y="1125"/>
                    <a:pt x="1981" y="1053"/>
                    <a:pt x="1999" y="982"/>
                  </a:cubicBezTo>
                  <a:lnTo>
                    <a:pt x="2213" y="251"/>
                  </a:lnTo>
                  <a:cubicBezTo>
                    <a:pt x="2249" y="126"/>
                    <a:pt x="2159" y="1"/>
                    <a:pt x="20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68"/>
            <p:cNvSpPr/>
            <p:nvPr/>
          </p:nvSpPr>
          <p:spPr>
            <a:xfrm>
              <a:off x="4815724" y="1927203"/>
              <a:ext cx="164513" cy="12262"/>
            </a:xfrm>
            <a:custGeom>
              <a:avLst/>
              <a:gdLst/>
              <a:ahLst/>
              <a:cxnLst/>
              <a:rect l="l" t="t" r="r" b="b"/>
              <a:pathLst>
                <a:path w="5997" h="447" extrusionOk="0">
                  <a:moveTo>
                    <a:pt x="215" y="1"/>
                  </a:moveTo>
                  <a:cubicBezTo>
                    <a:pt x="90" y="1"/>
                    <a:pt x="1" y="108"/>
                    <a:pt x="1" y="233"/>
                  </a:cubicBezTo>
                  <a:cubicBezTo>
                    <a:pt x="1" y="358"/>
                    <a:pt x="90" y="447"/>
                    <a:pt x="215" y="447"/>
                  </a:cubicBezTo>
                  <a:lnTo>
                    <a:pt x="5782" y="447"/>
                  </a:lnTo>
                  <a:cubicBezTo>
                    <a:pt x="5889" y="447"/>
                    <a:pt x="5996" y="358"/>
                    <a:pt x="5996" y="233"/>
                  </a:cubicBezTo>
                  <a:cubicBezTo>
                    <a:pt x="5996" y="108"/>
                    <a:pt x="5889" y="1"/>
                    <a:pt x="57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68"/>
            <p:cNvSpPr/>
            <p:nvPr/>
          </p:nvSpPr>
          <p:spPr>
            <a:xfrm>
              <a:off x="4898954" y="1680942"/>
              <a:ext cx="172633" cy="76098"/>
            </a:xfrm>
            <a:custGeom>
              <a:avLst/>
              <a:gdLst/>
              <a:ahLst/>
              <a:cxnLst/>
              <a:rect l="l" t="t" r="r" b="b"/>
              <a:pathLst>
                <a:path w="6293" h="2774" extrusionOk="0">
                  <a:moveTo>
                    <a:pt x="2918" y="0"/>
                  </a:moveTo>
                  <a:cubicBezTo>
                    <a:pt x="2604" y="0"/>
                    <a:pt x="2282" y="54"/>
                    <a:pt x="1963" y="164"/>
                  </a:cubicBezTo>
                  <a:cubicBezTo>
                    <a:pt x="1303" y="396"/>
                    <a:pt x="643" y="627"/>
                    <a:pt x="0" y="859"/>
                  </a:cubicBezTo>
                  <a:cubicBezTo>
                    <a:pt x="910" y="967"/>
                    <a:pt x="2034" y="1163"/>
                    <a:pt x="3248" y="1537"/>
                  </a:cubicBezTo>
                  <a:cubicBezTo>
                    <a:pt x="4425" y="1912"/>
                    <a:pt x="5424" y="2358"/>
                    <a:pt x="6227" y="2769"/>
                  </a:cubicBezTo>
                  <a:cubicBezTo>
                    <a:pt x="6234" y="2772"/>
                    <a:pt x="6240" y="2773"/>
                    <a:pt x="6246" y="2773"/>
                  </a:cubicBezTo>
                  <a:cubicBezTo>
                    <a:pt x="6274" y="2773"/>
                    <a:pt x="6292" y="2744"/>
                    <a:pt x="6263" y="2715"/>
                  </a:cubicBezTo>
                  <a:lnTo>
                    <a:pt x="5139" y="1163"/>
                  </a:lnTo>
                  <a:cubicBezTo>
                    <a:pt x="4590" y="404"/>
                    <a:pt x="3782" y="0"/>
                    <a:pt x="29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68"/>
            <p:cNvSpPr/>
            <p:nvPr/>
          </p:nvSpPr>
          <p:spPr>
            <a:xfrm>
              <a:off x="4898954" y="1608877"/>
              <a:ext cx="158121" cy="95657"/>
            </a:xfrm>
            <a:custGeom>
              <a:avLst/>
              <a:gdLst/>
              <a:ahLst/>
              <a:cxnLst/>
              <a:rect l="l" t="t" r="r" b="b"/>
              <a:pathLst>
                <a:path w="5764" h="3487" extrusionOk="0">
                  <a:moveTo>
                    <a:pt x="3344" y="0"/>
                  </a:moveTo>
                  <a:cubicBezTo>
                    <a:pt x="2293" y="0"/>
                    <a:pt x="1372" y="590"/>
                    <a:pt x="892" y="1595"/>
                  </a:cubicBezTo>
                  <a:cubicBezTo>
                    <a:pt x="589" y="2220"/>
                    <a:pt x="286" y="2862"/>
                    <a:pt x="0" y="3486"/>
                  </a:cubicBezTo>
                  <a:cubicBezTo>
                    <a:pt x="714" y="2898"/>
                    <a:pt x="1624" y="2237"/>
                    <a:pt x="2766" y="1649"/>
                  </a:cubicBezTo>
                  <a:cubicBezTo>
                    <a:pt x="3854" y="1078"/>
                    <a:pt x="4871" y="685"/>
                    <a:pt x="5728" y="418"/>
                  </a:cubicBezTo>
                  <a:cubicBezTo>
                    <a:pt x="5763" y="400"/>
                    <a:pt x="5763" y="346"/>
                    <a:pt x="5728" y="328"/>
                  </a:cubicBezTo>
                  <a:lnTo>
                    <a:pt x="3836" y="43"/>
                  </a:lnTo>
                  <a:cubicBezTo>
                    <a:pt x="3670" y="14"/>
                    <a:pt x="3505" y="0"/>
                    <a:pt x="33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68"/>
            <p:cNvSpPr/>
            <p:nvPr/>
          </p:nvSpPr>
          <p:spPr>
            <a:xfrm>
              <a:off x="4726733" y="1680942"/>
              <a:ext cx="171755" cy="75577"/>
            </a:xfrm>
            <a:custGeom>
              <a:avLst/>
              <a:gdLst/>
              <a:ahLst/>
              <a:cxnLst/>
              <a:rect l="l" t="t" r="r" b="b"/>
              <a:pathLst>
                <a:path w="6261" h="2755" extrusionOk="0">
                  <a:moveTo>
                    <a:pt x="3342" y="0"/>
                  </a:moveTo>
                  <a:cubicBezTo>
                    <a:pt x="2479" y="0"/>
                    <a:pt x="1671" y="404"/>
                    <a:pt x="1122" y="1163"/>
                  </a:cubicBezTo>
                  <a:lnTo>
                    <a:pt x="15" y="2679"/>
                  </a:lnTo>
                  <a:cubicBezTo>
                    <a:pt x="0" y="2710"/>
                    <a:pt x="25" y="2754"/>
                    <a:pt x="66" y="2754"/>
                  </a:cubicBezTo>
                  <a:cubicBezTo>
                    <a:pt x="73" y="2754"/>
                    <a:pt x="79" y="2753"/>
                    <a:pt x="87" y="2751"/>
                  </a:cubicBezTo>
                  <a:cubicBezTo>
                    <a:pt x="872" y="2340"/>
                    <a:pt x="1853" y="1894"/>
                    <a:pt x="3013" y="1537"/>
                  </a:cubicBezTo>
                  <a:cubicBezTo>
                    <a:pt x="4244" y="1163"/>
                    <a:pt x="5350" y="967"/>
                    <a:pt x="6260" y="859"/>
                  </a:cubicBezTo>
                  <a:cubicBezTo>
                    <a:pt x="5600" y="627"/>
                    <a:pt x="4958" y="396"/>
                    <a:pt x="4298" y="164"/>
                  </a:cubicBezTo>
                  <a:cubicBezTo>
                    <a:pt x="3978" y="54"/>
                    <a:pt x="3657" y="0"/>
                    <a:pt x="3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68"/>
            <p:cNvSpPr/>
            <p:nvPr/>
          </p:nvSpPr>
          <p:spPr>
            <a:xfrm>
              <a:off x="4739379" y="1608877"/>
              <a:ext cx="158615" cy="95163"/>
            </a:xfrm>
            <a:custGeom>
              <a:avLst/>
              <a:gdLst/>
              <a:ahLst/>
              <a:cxnLst/>
              <a:rect l="l" t="t" r="r" b="b"/>
              <a:pathLst>
                <a:path w="5782" h="3469" extrusionOk="0">
                  <a:moveTo>
                    <a:pt x="2426" y="0"/>
                  </a:moveTo>
                  <a:cubicBezTo>
                    <a:pt x="2263" y="0"/>
                    <a:pt x="2096" y="14"/>
                    <a:pt x="1928" y="43"/>
                  </a:cubicBezTo>
                  <a:lnTo>
                    <a:pt x="54" y="328"/>
                  </a:lnTo>
                  <a:cubicBezTo>
                    <a:pt x="18" y="346"/>
                    <a:pt x="1" y="400"/>
                    <a:pt x="54" y="418"/>
                  </a:cubicBezTo>
                  <a:cubicBezTo>
                    <a:pt x="910" y="685"/>
                    <a:pt x="1928" y="1078"/>
                    <a:pt x="3016" y="1649"/>
                  </a:cubicBezTo>
                  <a:cubicBezTo>
                    <a:pt x="4140" y="2237"/>
                    <a:pt x="5068" y="2898"/>
                    <a:pt x="5782" y="3469"/>
                  </a:cubicBezTo>
                  <a:cubicBezTo>
                    <a:pt x="5496" y="2844"/>
                    <a:pt x="5193" y="2220"/>
                    <a:pt x="4889" y="1595"/>
                  </a:cubicBezTo>
                  <a:cubicBezTo>
                    <a:pt x="4410" y="590"/>
                    <a:pt x="3488" y="0"/>
                    <a:pt x="2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68"/>
            <p:cNvSpPr/>
            <p:nvPr/>
          </p:nvSpPr>
          <p:spPr>
            <a:xfrm>
              <a:off x="4868586" y="1531052"/>
              <a:ext cx="83614" cy="172989"/>
            </a:xfrm>
            <a:custGeom>
              <a:avLst/>
              <a:gdLst/>
              <a:ahLst/>
              <a:cxnLst/>
              <a:rect l="l" t="t" r="r" b="b"/>
              <a:pathLst>
                <a:path w="3048" h="6306" extrusionOk="0">
                  <a:moveTo>
                    <a:pt x="3008" y="0"/>
                  </a:moveTo>
                  <a:cubicBezTo>
                    <a:pt x="3000" y="0"/>
                    <a:pt x="2990" y="2"/>
                    <a:pt x="2981" y="7"/>
                  </a:cubicBezTo>
                  <a:lnTo>
                    <a:pt x="1411" y="1149"/>
                  </a:lnTo>
                  <a:cubicBezTo>
                    <a:pt x="376" y="1898"/>
                    <a:pt x="1" y="3147"/>
                    <a:pt x="411" y="4343"/>
                  </a:cubicBezTo>
                  <a:cubicBezTo>
                    <a:pt x="643" y="5003"/>
                    <a:pt x="875" y="5663"/>
                    <a:pt x="1107" y="6306"/>
                  </a:cubicBezTo>
                  <a:cubicBezTo>
                    <a:pt x="1196" y="5396"/>
                    <a:pt x="1411" y="4289"/>
                    <a:pt x="1785" y="3058"/>
                  </a:cubicBezTo>
                  <a:cubicBezTo>
                    <a:pt x="2160" y="1863"/>
                    <a:pt x="2606" y="846"/>
                    <a:pt x="3034" y="43"/>
                  </a:cubicBezTo>
                  <a:cubicBezTo>
                    <a:pt x="3047" y="17"/>
                    <a:pt x="3032" y="0"/>
                    <a:pt x="3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68"/>
            <p:cNvSpPr/>
            <p:nvPr/>
          </p:nvSpPr>
          <p:spPr>
            <a:xfrm>
              <a:off x="4936646" y="1680942"/>
              <a:ext cx="108194" cy="38762"/>
            </a:xfrm>
            <a:custGeom>
              <a:avLst/>
              <a:gdLst/>
              <a:ahLst/>
              <a:cxnLst/>
              <a:rect l="l" t="t" r="r" b="b"/>
              <a:pathLst>
                <a:path w="3944" h="1413" extrusionOk="0">
                  <a:moveTo>
                    <a:pt x="1544" y="0"/>
                  </a:moveTo>
                  <a:cubicBezTo>
                    <a:pt x="1230" y="0"/>
                    <a:pt x="908" y="54"/>
                    <a:pt x="589" y="164"/>
                  </a:cubicBezTo>
                  <a:cubicBezTo>
                    <a:pt x="393" y="235"/>
                    <a:pt x="196" y="306"/>
                    <a:pt x="0" y="378"/>
                  </a:cubicBezTo>
                  <a:cubicBezTo>
                    <a:pt x="518" y="645"/>
                    <a:pt x="1213" y="895"/>
                    <a:pt x="1998" y="1109"/>
                  </a:cubicBezTo>
                  <a:cubicBezTo>
                    <a:pt x="2712" y="1288"/>
                    <a:pt x="3390" y="1377"/>
                    <a:pt x="3943" y="1413"/>
                  </a:cubicBezTo>
                  <a:lnTo>
                    <a:pt x="3765" y="1163"/>
                  </a:lnTo>
                  <a:cubicBezTo>
                    <a:pt x="3216" y="404"/>
                    <a:pt x="2408" y="0"/>
                    <a:pt x="15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68"/>
            <p:cNvSpPr/>
            <p:nvPr/>
          </p:nvSpPr>
          <p:spPr>
            <a:xfrm>
              <a:off x="4921942" y="1608631"/>
              <a:ext cx="77853" cy="46964"/>
            </a:xfrm>
            <a:custGeom>
              <a:avLst/>
              <a:gdLst/>
              <a:ahLst/>
              <a:cxnLst/>
              <a:rect l="l" t="t" r="r" b="b"/>
              <a:pathLst>
                <a:path w="2838" h="1712" extrusionOk="0">
                  <a:moveTo>
                    <a:pt x="2530" y="0"/>
                  </a:moveTo>
                  <a:cubicBezTo>
                    <a:pt x="1461" y="0"/>
                    <a:pt x="527" y="594"/>
                    <a:pt x="54" y="1604"/>
                  </a:cubicBezTo>
                  <a:cubicBezTo>
                    <a:pt x="36" y="1640"/>
                    <a:pt x="19" y="1676"/>
                    <a:pt x="1" y="1711"/>
                  </a:cubicBezTo>
                  <a:cubicBezTo>
                    <a:pt x="465" y="1515"/>
                    <a:pt x="1000" y="1265"/>
                    <a:pt x="1535" y="944"/>
                  </a:cubicBezTo>
                  <a:cubicBezTo>
                    <a:pt x="2035" y="641"/>
                    <a:pt x="2481" y="319"/>
                    <a:pt x="2838" y="16"/>
                  </a:cubicBezTo>
                  <a:cubicBezTo>
                    <a:pt x="2734" y="5"/>
                    <a:pt x="2632" y="0"/>
                    <a:pt x="25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68"/>
            <p:cNvSpPr/>
            <p:nvPr/>
          </p:nvSpPr>
          <p:spPr>
            <a:xfrm>
              <a:off x="4753562" y="1680942"/>
              <a:ext cx="97440" cy="37308"/>
            </a:xfrm>
            <a:custGeom>
              <a:avLst/>
              <a:gdLst/>
              <a:ahLst/>
              <a:cxnLst/>
              <a:rect l="l" t="t" r="r" b="b"/>
              <a:pathLst>
                <a:path w="3552" h="1360" extrusionOk="0">
                  <a:moveTo>
                    <a:pt x="2364" y="0"/>
                  </a:moveTo>
                  <a:cubicBezTo>
                    <a:pt x="1501" y="0"/>
                    <a:pt x="693" y="404"/>
                    <a:pt x="144" y="1163"/>
                  </a:cubicBezTo>
                  <a:lnTo>
                    <a:pt x="1" y="1359"/>
                  </a:lnTo>
                  <a:cubicBezTo>
                    <a:pt x="411" y="1306"/>
                    <a:pt x="857" y="1216"/>
                    <a:pt x="1321" y="1109"/>
                  </a:cubicBezTo>
                  <a:cubicBezTo>
                    <a:pt x="2213" y="877"/>
                    <a:pt x="3016" y="556"/>
                    <a:pt x="3552" y="253"/>
                  </a:cubicBezTo>
                  <a:cubicBezTo>
                    <a:pt x="3480" y="217"/>
                    <a:pt x="3391" y="199"/>
                    <a:pt x="3320" y="164"/>
                  </a:cubicBezTo>
                  <a:cubicBezTo>
                    <a:pt x="3000" y="54"/>
                    <a:pt x="2679" y="0"/>
                    <a:pt x="2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9" name="Google Shape;3949;p68"/>
          <p:cNvGrpSpPr/>
          <p:nvPr/>
        </p:nvGrpSpPr>
        <p:grpSpPr>
          <a:xfrm>
            <a:off x="1190790" y="3601695"/>
            <a:ext cx="529374" cy="746888"/>
            <a:chOff x="2265602" y="4033875"/>
            <a:chExt cx="306448" cy="408249"/>
          </a:xfrm>
        </p:grpSpPr>
        <p:sp>
          <p:nvSpPr>
            <p:cNvPr id="3950" name="Google Shape;3950;p68"/>
            <p:cNvSpPr/>
            <p:nvPr/>
          </p:nvSpPr>
          <p:spPr>
            <a:xfrm>
              <a:off x="2265602" y="4033875"/>
              <a:ext cx="306448" cy="305955"/>
            </a:xfrm>
            <a:custGeom>
              <a:avLst/>
              <a:gdLst/>
              <a:ahLst/>
              <a:cxnLst/>
              <a:rect l="l" t="t" r="r" b="b"/>
              <a:pathLst>
                <a:path w="11171" h="11153" extrusionOk="0">
                  <a:moveTo>
                    <a:pt x="5568" y="1"/>
                  </a:moveTo>
                  <a:cubicBezTo>
                    <a:pt x="5193" y="1"/>
                    <a:pt x="4854" y="197"/>
                    <a:pt x="4676" y="518"/>
                  </a:cubicBezTo>
                  <a:cubicBezTo>
                    <a:pt x="4496" y="362"/>
                    <a:pt x="4260" y="271"/>
                    <a:pt x="4016" y="271"/>
                  </a:cubicBezTo>
                  <a:cubicBezTo>
                    <a:pt x="3897" y="271"/>
                    <a:pt x="3776" y="293"/>
                    <a:pt x="3659" y="340"/>
                  </a:cubicBezTo>
                  <a:cubicBezTo>
                    <a:pt x="3302" y="464"/>
                    <a:pt x="3052" y="786"/>
                    <a:pt x="2998" y="1125"/>
                  </a:cubicBezTo>
                  <a:cubicBezTo>
                    <a:pt x="2887" y="1090"/>
                    <a:pt x="2771" y="1072"/>
                    <a:pt x="2654" y="1072"/>
                  </a:cubicBezTo>
                  <a:cubicBezTo>
                    <a:pt x="2414" y="1072"/>
                    <a:pt x="2173" y="1147"/>
                    <a:pt x="1981" y="1303"/>
                  </a:cubicBezTo>
                  <a:cubicBezTo>
                    <a:pt x="1678" y="1553"/>
                    <a:pt x="1571" y="1928"/>
                    <a:pt x="1624" y="2284"/>
                  </a:cubicBezTo>
                  <a:cubicBezTo>
                    <a:pt x="1268" y="2284"/>
                    <a:pt x="929" y="2463"/>
                    <a:pt x="732" y="2802"/>
                  </a:cubicBezTo>
                  <a:cubicBezTo>
                    <a:pt x="536" y="3123"/>
                    <a:pt x="554" y="3533"/>
                    <a:pt x="750" y="3837"/>
                  </a:cubicBezTo>
                  <a:cubicBezTo>
                    <a:pt x="411" y="3962"/>
                    <a:pt x="143" y="4247"/>
                    <a:pt x="72" y="4622"/>
                  </a:cubicBezTo>
                  <a:cubicBezTo>
                    <a:pt x="1" y="4996"/>
                    <a:pt x="161" y="5371"/>
                    <a:pt x="429" y="5585"/>
                  </a:cubicBezTo>
                  <a:cubicBezTo>
                    <a:pt x="161" y="5817"/>
                    <a:pt x="19" y="6192"/>
                    <a:pt x="90" y="6567"/>
                  </a:cubicBezTo>
                  <a:cubicBezTo>
                    <a:pt x="143" y="6941"/>
                    <a:pt x="411" y="7227"/>
                    <a:pt x="750" y="7352"/>
                  </a:cubicBezTo>
                  <a:cubicBezTo>
                    <a:pt x="572" y="7655"/>
                    <a:pt x="554" y="8048"/>
                    <a:pt x="750" y="8387"/>
                  </a:cubicBezTo>
                  <a:cubicBezTo>
                    <a:pt x="938" y="8694"/>
                    <a:pt x="1274" y="8887"/>
                    <a:pt x="1615" y="8887"/>
                  </a:cubicBezTo>
                  <a:cubicBezTo>
                    <a:pt x="1630" y="8887"/>
                    <a:pt x="1645" y="8887"/>
                    <a:pt x="1660" y="8886"/>
                  </a:cubicBezTo>
                  <a:lnTo>
                    <a:pt x="1660" y="8886"/>
                  </a:lnTo>
                  <a:cubicBezTo>
                    <a:pt x="1589" y="9243"/>
                    <a:pt x="1714" y="9618"/>
                    <a:pt x="1999" y="9867"/>
                  </a:cubicBezTo>
                  <a:cubicBezTo>
                    <a:pt x="2198" y="10031"/>
                    <a:pt x="2435" y="10111"/>
                    <a:pt x="2671" y="10111"/>
                  </a:cubicBezTo>
                  <a:cubicBezTo>
                    <a:pt x="2794" y="10111"/>
                    <a:pt x="2917" y="10089"/>
                    <a:pt x="3034" y="10046"/>
                  </a:cubicBezTo>
                  <a:cubicBezTo>
                    <a:pt x="3088" y="10385"/>
                    <a:pt x="3337" y="10706"/>
                    <a:pt x="3694" y="10831"/>
                  </a:cubicBezTo>
                  <a:cubicBezTo>
                    <a:pt x="3809" y="10871"/>
                    <a:pt x="3928" y="10891"/>
                    <a:pt x="4046" y="10891"/>
                  </a:cubicBezTo>
                  <a:cubicBezTo>
                    <a:pt x="4292" y="10891"/>
                    <a:pt x="4530" y="10804"/>
                    <a:pt x="4711" y="10635"/>
                  </a:cubicBezTo>
                  <a:cubicBezTo>
                    <a:pt x="4890" y="10956"/>
                    <a:pt x="5229" y="11152"/>
                    <a:pt x="5603" y="11152"/>
                  </a:cubicBezTo>
                  <a:cubicBezTo>
                    <a:pt x="5996" y="11152"/>
                    <a:pt x="6317" y="10956"/>
                    <a:pt x="6495" y="10635"/>
                  </a:cubicBezTo>
                  <a:cubicBezTo>
                    <a:pt x="6687" y="10790"/>
                    <a:pt x="6919" y="10882"/>
                    <a:pt x="7159" y="10882"/>
                  </a:cubicBezTo>
                  <a:cubicBezTo>
                    <a:pt x="7276" y="10882"/>
                    <a:pt x="7395" y="10860"/>
                    <a:pt x="7513" y="10813"/>
                  </a:cubicBezTo>
                  <a:cubicBezTo>
                    <a:pt x="7887" y="10688"/>
                    <a:pt x="8119" y="10367"/>
                    <a:pt x="8173" y="10028"/>
                  </a:cubicBezTo>
                  <a:cubicBezTo>
                    <a:pt x="8284" y="10063"/>
                    <a:pt x="8400" y="10081"/>
                    <a:pt x="8517" y="10081"/>
                  </a:cubicBezTo>
                  <a:cubicBezTo>
                    <a:pt x="8757" y="10081"/>
                    <a:pt x="8998" y="10006"/>
                    <a:pt x="9190" y="9850"/>
                  </a:cubicBezTo>
                  <a:cubicBezTo>
                    <a:pt x="9493" y="9600"/>
                    <a:pt x="9618" y="9225"/>
                    <a:pt x="9547" y="8868"/>
                  </a:cubicBezTo>
                  <a:cubicBezTo>
                    <a:pt x="9903" y="8868"/>
                    <a:pt x="10242" y="8690"/>
                    <a:pt x="10439" y="8351"/>
                  </a:cubicBezTo>
                  <a:cubicBezTo>
                    <a:pt x="10635" y="8030"/>
                    <a:pt x="10617" y="7619"/>
                    <a:pt x="10439" y="7316"/>
                  </a:cubicBezTo>
                  <a:cubicBezTo>
                    <a:pt x="10778" y="7191"/>
                    <a:pt x="11028" y="6906"/>
                    <a:pt x="11099" y="6531"/>
                  </a:cubicBezTo>
                  <a:cubicBezTo>
                    <a:pt x="11170" y="6156"/>
                    <a:pt x="11010" y="5782"/>
                    <a:pt x="10742" y="5550"/>
                  </a:cubicBezTo>
                  <a:cubicBezTo>
                    <a:pt x="11010" y="5335"/>
                    <a:pt x="11170" y="4961"/>
                    <a:pt x="11099" y="4586"/>
                  </a:cubicBezTo>
                  <a:cubicBezTo>
                    <a:pt x="11028" y="4211"/>
                    <a:pt x="10760" y="3926"/>
                    <a:pt x="10421" y="3801"/>
                  </a:cubicBezTo>
                  <a:cubicBezTo>
                    <a:pt x="10599" y="3498"/>
                    <a:pt x="10617" y="3105"/>
                    <a:pt x="10421" y="2766"/>
                  </a:cubicBezTo>
                  <a:cubicBezTo>
                    <a:pt x="10250" y="2458"/>
                    <a:pt x="9915" y="2265"/>
                    <a:pt x="9574" y="2265"/>
                  </a:cubicBezTo>
                  <a:cubicBezTo>
                    <a:pt x="9559" y="2265"/>
                    <a:pt x="9544" y="2266"/>
                    <a:pt x="9529" y="2267"/>
                  </a:cubicBezTo>
                  <a:cubicBezTo>
                    <a:pt x="9582" y="1910"/>
                    <a:pt x="9457" y="1535"/>
                    <a:pt x="9172" y="1285"/>
                  </a:cubicBezTo>
                  <a:cubicBezTo>
                    <a:pt x="8985" y="1121"/>
                    <a:pt x="8751" y="1042"/>
                    <a:pt x="8517" y="1042"/>
                  </a:cubicBezTo>
                  <a:cubicBezTo>
                    <a:pt x="8394" y="1042"/>
                    <a:pt x="8271" y="1064"/>
                    <a:pt x="8155" y="1107"/>
                  </a:cubicBezTo>
                  <a:cubicBezTo>
                    <a:pt x="8083" y="768"/>
                    <a:pt x="7852" y="447"/>
                    <a:pt x="7495" y="322"/>
                  </a:cubicBezTo>
                  <a:cubicBezTo>
                    <a:pt x="7374" y="281"/>
                    <a:pt x="7253" y="261"/>
                    <a:pt x="7135" y="261"/>
                  </a:cubicBezTo>
                  <a:cubicBezTo>
                    <a:pt x="6887" y="261"/>
                    <a:pt x="6653" y="349"/>
                    <a:pt x="6460" y="518"/>
                  </a:cubicBezTo>
                  <a:cubicBezTo>
                    <a:pt x="6281" y="197"/>
                    <a:pt x="5960" y="1"/>
                    <a:pt x="55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68"/>
            <p:cNvSpPr/>
            <p:nvPr/>
          </p:nvSpPr>
          <p:spPr>
            <a:xfrm>
              <a:off x="2311139" y="4077931"/>
              <a:ext cx="260911" cy="261898"/>
            </a:xfrm>
            <a:custGeom>
              <a:avLst/>
              <a:gdLst/>
              <a:ahLst/>
              <a:cxnLst/>
              <a:rect l="l" t="t" r="r" b="b"/>
              <a:pathLst>
                <a:path w="9511" h="9547" extrusionOk="0">
                  <a:moveTo>
                    <a:pt x="7762" y="0"/>
                  </a:moveTo>
                  <a:lnTo>
                    <a:pt x="7762" y="0"/>
                  </a:lnTo>
                  <a:cubicBezTo>
                    <a:pt x="7797" y="286"/>
                    <a:pt x="7815" y="589"/>
                    <a:pt x="7815" y="875"/>
                  </a:cubicBezTo>
                  <a:cubicBezTo>
                    <a:pt x="7815" y="4675"/>
                    <a:pt x="4746" y="7762"/>
                    <a:pt x="946" y="7762"/>
                  </a:cubicBezTo>
                  <a:cubicBezTo>
                    <a:pt x="625" y="7762"/>
                    <a:pt x="321" y="7744"/>
                    <a:pt x="0" y="7691"/>
                  </a:cubicBezTo>
                  <a:lnTo>
                    <a:pt x="0" y="7691"/>
                  </a:lnTo>
                  <a:cubicBezTo>
                    <a:pt x="54" y="7905"/>
                    <a:pt x="161" y="8101"/>
                    <a:pt x="339" y="8261"/>
                  </a:cubicBezTo>
                  <a:cubicBezTo>
                    <a:pt x="538" y="8425"/>
                    <a:pt x="775" y="8505"/>
                    <a:pt x="1011" y="8505"/>
                  </a:cubicBezTo>
                  <a:cubicBezTo>
                    <a:pt x="1134" y="8505"/>
                    <a:pt x="1257" y="8483"/>
                    <a:pt x="1374" y="8440"/>
                  </a:cubicBezTo>
                  <a:cubicBezTo>
                    <a:pt x="1428" y="8779"/>
                    <a:pt x="1677" y="9100"/>
                    <a:pt x="2034" y="9225"/>
                  </a:cubicBezTo>
                  <a:cubicBezTo>
                    <a:pt x="2149" y="9265"/>
                    <a:pt x="2268" y="9285"/>
                    <a:pt x="2386" y="9285"/>
                  </a:cubicBezTo>
                  <a:cubicBezTo>
                    <a:pt x="2632" y="9285"/>
                    <a:pt x="2870" y="9198"/>
                    <a:pt x="3051" y="9029"/>
                  </a:cubicBezTo>
                  <a:cubicBezTo>
                    <a:pt x="3230" y="9350"/>
                    <a:pt x="3569" y="9546"/>
                    <a:pt x="3943" y="9546"/>
                  </a:cubicBezTo>
                  <a:cubicBezTo>
                    <a:pt x="4336" y="9546"/>
                    <a:pt x="4657" y="9350"/>
                    <a:pt x="4835" y="9029"/>
                  </a:cubicBezTo>
                  <a:cubicBezTo>
                    <a:pt x="5027" y="9184"/>
                    <a:pt x="5259" y="9276"/>
                    <a:pt x="5499" y="9276"/>
                  </a:cubicBezTo>
                  <a:cubicBezTo>
                    <a:pt x="5616" y="9276"/>
                    <a:pt x="5735" y="9254"/>
                    <a:pt x="5853" y="9207"/>
                  </a:cubicBezTo>
                  <a:cubicBezTo>
                    <a:pt x="6227" y="9082"/>
                    <a:pt x="6459" y="8761"/>
                    <a:pt x="6513" y="8422"/>
                  </a:cubicBezTo>
                  <a:cubicBezTo>
                    <a:pt x="6624" y="8457"/>
                    <a:pt x="6740" y="8475"/>
                    <a:pt x="6857" y="8475"/>
                  </a:cubicBezTo>
                  <a:cubicBezTo>
                    <a:pt x="7097" y="8475"/>
                    <a:pt x="7338" y="8400"/>
                    <a:pt x="7530" y="8244"/>
                  </a:cubicBezTo>
                  <a:cubicBezTo>
                    <a:pt x="7833" y="7994"/>
                    <a:pt x="7958" y="7619"/>
                    <a:pt x="7887" y="7262"/>
                  </a:cubicBezTo>
                  <a:cubicBezTo>
                    <a:pt x="8243" y="7262"/>
                    <a:pt x="8582" y="7084"/>
                    <a:pt x="8779" y="6745"/>
                  </a:cubicBezTo>
                  <a:cubicBezTo>
                    <a:pt x="8975" y="6424"/>
                    <a:pt x="8957" y="6013"/>
                    <a:pt x="8779" y="5710"/>
                  </a:cubicBezTo>
                  <a:cubicBezTo>
                    <a:pt x="9118" y="5585"/>
                    <a:pt x="9368" y="5300"/>
                    <a:pt x="9439" y="4925"/>
                  </a:cubicBezTo>
                  <a:cubicBezTo>
                    <a:pt x="9510" y="4550"/>
                    <a:pt x="9350" y="4176"/>
                    <a:pt x="9082" y="3944"/>
                  </a:cubicBezTo>
                  <a:cubicBezTo>
                    <a:pt x="9350" y="3729"/>
                    <a:pt x="9510" y="3355"/>
                    <a:pt x="9439" y="2980"/>
                  </a:cubicBezTo>
                  <a:cubicBezTo>
                    <a:pt x="9368" y="2605"/>
                    <a:pt x="9100" y="2320"/>
                    <a:pt x="8761" y="2195"/>
                  </a:cubicBezTo>
                  <a:cubicBezTo>
                    <a:pt x="8939" y="1892"/>
                    <a:pt x="8957" y="1499"/>
                    <a:pt x="8761" y="1160"/>
                  </a:cubicBezTo>
                  <a:cubicBezTo>
                    <a:pt x="8590" y="852"/>
                    <a:pt x="8255" y="659"/>
                    <a:pt x="7914" y="659"/>
                  </a:cubicBezTo>
                  <a:cubicBezTo>
                    <a:pt x="7899" y="659"/>
                    <a:pt x="7884" y="660"/>
                    <a:pt x="7869" y="661"/>
                  </a:cubicBezTo>
                  <a:cubicBezTo>
                    <a:pt x="7904" y="429"/>
                    <a:pt x="7869" y="197"/>
                    <a:pt x="7762"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68"/>
            <p:cNvSpPr/>
            <p:nvPr/>
          </p:nvSpPr>
          <p:spPr>
            <a:xfrm>
              <a:off x="2361067" y="4167635"/>
              <a:ext cx="115518" cy="268619"/>
            </a:xfrm>
            <a:custGeom>
              <a:avLst/>
              <a:gdLst/>
              <a:ahLst/>
              <a:cxnLst/>
              <a:rect l="l" t="t" r="r" b="b"/>
              <a:pathLst>
                <a:path w="4211" h="9792" extrusionOk="0">
                  <a:moveTo>
                    <a:pt x="2114" y="0"/>
                  </a:moveTo>
                  <a:cubicBezTo>
                    <a:pt x="1990" y="0"/>
                    <a:pt x="1865" y="76"/>
                    <a:pt x="1838" y="227"/>
                  </a:cubicBezTo>
                  <a:lnTo>
                    <a:pt x="1749" y="1013"/>
                  </a:lnTo>
                  <a:lnTo>
                    <a:pt x="1570" y="2690"/>
                  </a:lnTo>
                  <a:lnTo>
                    <a:pt x="910" y="2226"/>
                  </a:lnTo>
                  <a:lnTo>
                    <a:pt x="535" y="1958"/>
                  </a:lnTo>
                  <a:cubicBezTo>
                    <a:pt x="485" y="1922"/>
                    <a:pt x="432" y="1907"/>
                    <a:pt x="381" y="1907"/>
                  </a:cubicBezTo>
                  <a:cubicBezTo>
                    <a:pt x="177" y="1907"/>
                    <a:pt x="0" y="2155"/>
                    <a:pt x="143" y="2369"/>
                  </a:cubicBezTo>
                  <a:lnTo>
                    <a:pt x="410" y="2743"/>
                  </a:lnTo>
                  <a:lnTo>
                    <a:pt x="1356" y="4028"/>
                  </a:lnTo>
                  <a:lnTo>
                    <a:pt x="375" y="9791"/>
                  </a:lnTo>
                  <a:lnTo>
                    <a:pt x="3836" y="9791"/>
                  </a:lnTo>
                  <a:lnTo>
                    <a:pt x="2873" y="4028"/>
                  </a:lnTo>
                  <a:lnTo>
                    <a:pt x="3801" y="2743"/>
                  </a:lnTo>
                  <a:lnTo>
                    <a:pt x="4068" y="2369"/>
                  </a:lnTo>
                  <a:cubicBezTo>
                    <a:pt x="4211" y="2155"/>
                    <a:pt x="4046" y="1907"/>
                    <a:pt x="3837" y="1907"/>
                  </a:cubicBezTo>
                  <a:cubicBezTo>
                    <a:pt x="3785" y="1907"/>
                    <a:pt x="3729" y="1922"/>
                    <a:pt x="3676" y="1958"/>
                  </a:cubicBezTo>
                  <a:lnTo>
                    <a:pt x="3301" y="2226"/>
                  </a:lnTo>
                  <a:lnTo>
                    <a:pt x="2641" y="2690"/>
                  </a:lnTo>
                  <a:lnTo>
                    <a:pt x="2462" y="1013"/>
                  </a:lnTo>
                  <a:lnTo>
                    <a:pt x="2391" y="227"/>
                  </a:lnTo>
                  <a:cubicBezTo>
                    <a:pt x="2364" y="76"/>
                    <a:pt x="2239"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68"/>
            <p:cNvSpPr/>
            <p:nvPr/>
          </p:nvSpPr>
          <p:spPr>
            <a:xfrm>
              <a:off x="2361067" y="4167635"/>
              <a:ext cx="115518" cy="268619"/>
            </a:xfrm>
            <a:custGeom>
              <a:avLst/>
              <a:gdLst/>
              <a:ahLst/>
              <a:cxnLst/>
              <a:rect l="l" t="t" r="r" b="b"/>
              <a:pathLst>
                <a:path w="4211" h="9792" extrusionOk="0">
                  <a:moveTo>
                    <a:pt x="2114" y="0"/>
                  </a:moveTo>
                  <a:cubicBezTo>
                    <a:pt x="1990" y="0"/>
                    <a:pt x="1865" y="76"/>
                    <a:pt x="1838" y="227"/>
                  </a:cubicBezTo>
                  <a:lnTo>
                    <a:pt x="1749" y="1013"/>
                  </a:lnTo>
                  <a:lnTo>
                    <a:pt x="1570" y="2690"/>
                  </a:lnTo>
                  <a:lnTo>
                    <a:pt x="910" y="2226"/>
                  </a:lnTo>
                  <a:lnTo>
                    <a:pt x="535" y="1958"/>
                  </a:lnTo>
                  <a:cubicBezTo>
                    <a:pt x="485" y="1922"/>
                    <a:pt x="432" y="1907"/>
                    <a:pt x="381" y="1907"/>
                  </a:cubicBezTo>
                  <a:cubicBezTo>
                    <a:pt x="177" y="1907"/>
                    <a:pt x="0" y="2155"/>
                    <a:pt x="143" y="2369"/>
                  </a:cubicBezTo>
                  <a:lnTo>
                    <a:pt x="410" y="2743"/>
                  </a:lnTo>
                  <a:lnTo>
                    <a:pt x="1356" y="4028"/>
                  </a:lnTo>
                  <a:lnTo>
                    <a:pt x="1338" y="4046"/>
                  </a:lnTo>
                  <a:cubicBezTo>
                    <a:pt x="1766" y="4046"/>
                    <a:pt x="2106" y="4385"/>
                    <a:pt x="2106" y="4813"/>
                  </a:cubicBezTo>
                  <a:lnTo>
                    <a:pt x="2106" y="9791"/>
                  </a:lnTo>
                  <a:lnTo>
                    <a:pt x="3836" y="9791"/>
                  </a:lnTo>
                  <a:lnTo>
                    <a:pt x="2873" y="4028"/>
                  </a:lnTo>
                  <a:lnTo>
                    <a:pt x="3801" y="2743"/>
                  </a:lnTo>
                  <a:lnTo>
                    <a:pt x="4068" y="2369"/>
                  </a:lnTo>
                  <a:cubicBezTo>
                    <a:pt x="4211" y="2155"/>
                    <a:pt x="4046" y="1907"/>
                    <a:pt x="3837" y="1907"/>
                  </a:cubicBezTo>
                  <a:cubicBezTo>
                    <a:pt x="3785" y="1907"/>
                    <a:pt x="3729" y="1922"/>
                    <a:pt x="3676" y="1958"/>
                  </a:cubicBezTo>
                  <a:lnTo>
                    <a:pt x="3301" y="2226"/>
                  </a:lnTo>
                  <a:lnTo>
                    <a:pt x="2641" y="2690"/>
                  </a:lnTo>
                  <a:lnTo>
                    <a:pt x="2462" y="1013"/>
                  </a:lnTo>
                  <a:lnTo>
                    <a:pt x="2391" y="227"/>
                  </a:lnTo>
                  <a:cubicBezTo>
                    <a:pt x="2364" y="76"/>
                    <a:pt x="2239" y="0"/>
                    <a:pt x="2114"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68"/>
            <p:cNvSpPr/>
            <p:nvPr/>
          </p:nvSpPr>
          <p:spPr>
            <a:xfrm>
              <a:off x="2332674" y="4430355"/>
              <a:ext cx="172304" cy="11769"/>
            </a:xfrm>
            <a:custGeom>
              <a:avLst/>
              <a:gdLst/>
              <a:ahLst/>
              <a:cxnLst/>
              <a:rect l="l" t="t" r="r" b="b"/>
              <a:pathLst>
                <a:path w="6281" h="429" extrusionOk="0">
                  <a:moveTo>
                    <a:pt x="214" y="0"/>
                  </a:moveTo>
                  <a:cubicBezTo>
                    <a:pt x="107" y="0"/>
                    <a:pt x="0" y="89"/>
                    <a:pt x="0" y="214"/>
                  </a:cubicBezTo>
                  <a:cubicBezTo>
                    <a:pt x="0" y="339"/>
                    <a:pt x="107" y="428"/>
                    <a:pt x="214" y="428"/>
                  </a:cubicBezTo>
                  <a:lnTo>
                    <a:pt x="6067" y="428"/>
                  </a:lnTo>
                  <a:cubicBezTo>
                    <a:pt x="6192" y="428"/>
                    <a:pt x="6281" y="339"/>
                    <a:pt x="6281" y="214"/>
                  </a:cubicBezTo>
                  <a:cubicBezTo>
                    <a:pt x="6281" y="89"/>
                    <a:pt x="6192" y="0"/>
                    <a:pt x="6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2169;p30">
            <a:extLst>
              <a:ext uri="{FF2B5EF4-FFF2-40B4-BE49-F238E27FC236}">
                <a16:creationId xmlns:a16="http://schemas.microsoft.com/office/drawing/2014/main" id="{F279DF66-BFA1-EB26-CFF7-F5D75747B773}"/>
              </a:ext>
            </a:extLst>
          </p:cNvPr>
          <p:cNvSpPr txBox="1">
            <a:spLocks/>
          </p:cNvSpPr>
          <p:nvPr/>
        </p:nvSpPr>
        <p:spPr>
          <a:xfrm>
            <a:off x="720000" y="298269"/>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Amaranth"/>
              <a:buNone/>
              <a:defRPr sz="4500" b="1" i="0" u="none" strike="noStrike" cap="none">
                <a:solidFill>
                  <a:schemeClr val="lt1"/>
                </a:solidFill>
                <a:latin typeface="Amaranth"/>
                <a:ea typeface="Amaranth"/>
                <a:cs typeface="Amaranth"/>
                <a:sym typeface="Amaranth"/>
              </a:defRPr>
            </a:lvl1pPr>
            <a:lvl2pPr marR="0" lvl="1"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2pPr>
            <a:lvl3pPr marR="0" lvl="2"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3pPr>
            <a:lvl4pPr marR="0" lvl="3"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4pPr>
            <a:lvl5pPr marR="0" lvl="4"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5pPr>
            <a:lvl6pPr marR="0" lvl="5"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6pPr>
            <a:lvl7pPr marR="0" lvl="6"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7pPr>
            <a:lvl8pPr marR="0" lvl="7"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8pPr>
            <a:lvl9pPr marR="0" lvl="8" algn="ctr" rtl="0">
              <a:lnSpc>
                <a:spcPct val="100000"/>
              </a:lnSpc>
              <a:spcBef>
                <a:spcPts val="0"/>
              </a:spcBef>
              <a:spcAft>
                <a:spcPts val="0"/>
              </a:spcAft>
              <a:buClr>
                <a:schemeClr val="dk1"/>
              </a:buClr>
              <a:buSzPts val="3600"/>
              <a:buFont typeface="Merienda"/>
              <a:buNone/>
              <a:defRPr sz="3600" b="1" i="0" u="none" strike="noStrike" cap="none">
                <a:solidFill>
                  <a:schemeClr val="dk1"/>
                </a:solidFill>
                <a:latin typeface="Merienda"/>
                <a:ea typeface="Merienda"/>
                <a:cs typeface="Merienda"/>
                <a:sym typeface="Merienda"/>
              </a:defRPr>
            </a:lvl9pPr>
          </a:lstStyle>
          <a:p>
            <a:pPr algn="ctr"/>
            <a:r>
              <a:rPr lang="en-US" sz="3200">
                <a:solidFill>
                  <a:schemeClr val="accent1"/>
                </a:solidFill>
                <a:latin typeface="+mj-lt"/>
              </a:rPr>
              <a:t>HƯỚNG DẪN VỀ NHÀ</a:t>
            </a:r>
            <a:endParaRPr lang="en-US" sz="3200" dirty="0">
              <a:solidFill>
                <a:schemeClr val="accent1"/>
              </a:solidFill>
              <a:latin typeface="+mj-lt"/>
            </a:endParaRPr>
          </a:p>
        </p:txBody>
      </p:sp>
      <p:sp>
        <p:nvSpPr>
          <p:cNvPr id="108" name="TextBox 107">
            <a:extLst>
              <a:ext uri="{FF2B5EF4-FFF2-40B4-BE49-F238E27FC236}">
                <a16:creationId xmlns:a16="http://schemas.microsoft.com/office/drawing/2014/main" id="{BF694B8A-95C3-D07F-A4CF-BB3844453EB4}"/>
              </a:ext>
            </a:extLst>
          </p:cNvPr>
          <p:cNvSpPr txBox="1"/>
          <p:nvPr/>
        </p:nvSpPr>
        <p:spPr>
          <a:xfrm>
            <a:off x="1942070" y="1618837"/>
            <a:ext cx="3327095" cy="450829"/>
          </a:xfrm>
          <a:prstGeom prst="rect">
            <a:avLst/>
          </a:prstGeom>
          <a:noFill/>
        </p:spPr>
        <p:txBody>
          <a:bodyPr wrap="square">
            <a:spAutoFit/>
          </a:bodyPr>
          <a:lstStyle/>
          <a:p>
            <a:pPr algn="just">
              <a:lnSpc>
                <a:spcPct val="130000"/>
              </a:lnSpc>
            </a:pPr>
            <a:r>
              <a:rPr lang="en-US" sz="2000">
                <a:solidFill>
                  <a:srgbClr val="000000"/>
                </a:solidFill>
                <a:effectLst/>
                <a:latin typeface="+mj-lt"/>
                <a:ea typeface="Calibri" panose="020F0502020204030204" pitchFamily="34" charset="0"/>
              </a:rPr>
              <a:t>Ôn lại kiến thức đã học</a:t>
            </a:r>
            <a:endParaRPr lang="en-US" sz="2000">
              <a:latin typeface="+mj-lt"/>
            </a:endParaRPr>
          </a:p>
        </p:txBody>
      </p:sp>
      <p:sp>
        <p:nvSpPr>
          <p:cNvPr id="110" name="TextBox 109">
            <a:extLst>
              <a:ext uri="{FF2B5EF4-FFF2-40B4-BE49-F238E27FC236}">
                <a16:creationId xmlns:a16="http://schemas.microsoft.com/office/drawing/2014/main" id="{EB48473C-5C57-3978-501D-8A3CAFCEFF2B}"/>
              </a:ext>
            </a:extLst>
          </p:cNvPr>
          <p:cNvSpPr txBox="1"/>
          <p:nvPr/>
        </p:nvSpPr>
        <p:spPr>
          <a:xfrm>
            <a:off x="1942070" y="2628275"/>
            <a:ext cx="6125378" cy="450829"/>
          </a:xfrm>
          <a:prstGeom prst="rect">
            <a:avLst/>
          </a:prstGeom>
          <a:noFill/>
        </p:spPr>
        <p:txBody>
          <a:bodyPr wrap="square">
            <a:spAutoFit/>
          </a:bodyPr>
          <a:lstStyle/>
          <a:p>
            <a:pPr algn="just">
              <a:lnSpc>
                <a:spcPct val="130000"/>
              </a:lnSpc>
              <a:spcBef>
                <a:spcPts val="300"/>
              </a:spcBef>
              <a:spcAft>
                <a:spcPts val="300"/>
              </a:spcAft>
            </a:pPr>
            <a:r>
              <a:rPr lang="en-US" sz="2000">
                <a:solidFill>
                  <a:srgbClr val="000000"/>
                </a:solidFill>
                <a:effectLst/>
                <a:latin typeface="+mj-lt"/>
                <a:ea typeface="Calibri" panose="020F0502020204030204" pitchFamily="34" charset="0"/>
                <a:cs typeface="Times New Roman" panose="02020603050405020304" pitchFamily="18" charset="0"/>
              </a:rPr>
              <a:t>Hoàn thành câu hỏi phần Luyện tập, Vận dụng</a:t>
            </a:r>
            <a:endParaRPr lang="en-US" sz="2000">
              <a:effectLst/>
              <a:latin typeface="+mj-lt"/>
              <a:ea typeface="Calibri" panose="020F0502020204030204" pitchFamily="34" charset="0"/>
              <a:cs typeface="Times New Roman" panose="02020603050405020304" pitchFamily="18" charset="0"/>
            </a:endParaRPr>
          </a:p>
        </p:txBody>
      </p:sp>
      <p:sp>
        <p:nvSpPr>
          <p:cNvPr id="112" name="TextBox 111">
            <a:extLst>
              <a:ext uri="{FF2B5EF4-FFF2-40B4-BE49-F238E27FC236}">
                <a16:creationId xmlns:a16="http://schemas.microsoft.com/office/drawing/2014/main" id="{FA3AAD45-0086-D921-8CF6-7460F7FFCC70}"/>
              </a:ext>
            </a:extLst>
          </p:cNvPr>
          <p:cNvSpPr txBox="1"/>
          <p:nvPr/>
        </p:nvSpPr>
        <p:spPr>
          <a:xfrm>
            <a:off x="1942070" y="3682295"/>
            <a:ext cx="6125378" cy="450829"/>
          </a:xfrm>
          <a:prstGeom prst="rect">
            <a:avLst/>
          </a:prstGeom>
          <a:noFill/>
        </p:spPr>
        <p:txBody>
          <a:bodyPr wrap="square">
            <a:spAutoFit/>
          </a:bodyPr>
          <a:lstStyle/>
          <a:p>
            <a:pPr algn="just">
              <a:lnSpc>
                <a:spcPct val="130000"/>
              </a:lnSpc>
            </a:pPr>
            <a:r>
              <a:rPr lang="en-US" sz="2000">
                <a:latin typeface="+mj-lt"/>
                <a:ea typeface="Calibri" panose="020F0502020204030204" pitchFamily="34" charset="0"/>
              </a:rPr>
              <a:t>Tìm </a:t>
            </a:r>
            <a:r>
              <a:rPr lang="en-US" sz="2000">
                <a:solidFill>
                  <a:srgbClr val="000000"/>
                </a:solidFill>
                <a:effectLst/>
                <a:latin typeface="+mj-lt"/>
                <a:ea typeface="Calibri" panose="020F0502020204030204" pitchFamily="34" charset="0"/>
              </a:rPr>
              <a:t>hiểu trước </a:t>
            </a:r>
            <a:r>
              <a:rPr lang="en-US" sz="2000" i="1">
                <a:solidFill>
                  <a:srgbClr val="000000"/>
                </a:solidFill>
                <a:effectLst/>
                <a:latin typeface="+mj-lt"/>
                <a:ea typeface="Calibri" panose="020F0502020204030204" pitchFamily="34" charset="0"/>
              </a:rPr>
              <a:t>Bài 5 – Nhân giống vô tính cây trồng</a:t>
            </a:r>
            <a:endParaRPr lang="en-US" sz="2000">
              <a:latin typeface="+mj-lt"/>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905"/>
                                        </p:tgtEl>
                                        <p:attrNameLst>
                                          <p:attrName>style.visibility</p:attrName>
                                        </p:attrNameLst>
                                      </p:cBhvr>
                                      <p:to>
                                        <p:strVal val="visible"/>
                                      </p:to>
                                    </p:set>
                                    <p:animEffect transition="in" filter="fade">
                                      <p:cBhvr>
                                        <p:cTn id="11" dur="500"/>
                                        <p:tgtEl>
                                          <p:spTgt spid="3905"/>
                                        </p:tgtEl>
                                      </p:cBhvr>
                                    </p:animEffect>
                                    <p:anim calcmode="lin" valueType="num">
                                      <p:cBhvr>
                                        <p:cTn id="12" dur="500" fill="hold"/>
                                        <p:tgtEl>
                                          <p:spTgt spid="3905"/>
                                        </p:tgtEl>
                                        <p:attrNameLst>
                                          <p:attrName>ppt_x</p:attrName>
                                        </p:attrNameLst>
                                      </p:cBhvr>
                                      <p:tavLst>
                                        <p:tav tm="0">
                                          <p:val>
                                            <p:strVal val="#ppt_x"/>
                                          </p:val>
                                        </p:tav>
                                        <p:tav tm="100000">
                                          <p:val>
                                            <p:strVal val="#ppt_x"/>
                                          </p:val>
                                        </p:tav>
                                      </p:tavLst>
                                    </p:anim>
                                    <p:anim calcmode="lin" valueType="num">
                                      <p:cBhvr>
                                        <p:cTn id="13" dur="500" fill="hold"/>
                                        <p:tgtEl>
                                          <p:spTgt spid="390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8"/>
                                        </p:tgtEl>
                                        <p:attrNameLst>
                                          <p:attrName>style.visibility</p:attrName>
                                        </p:attrNameLst>
                                      </p:cBhvr>
                                      <p:to>
                                        <p:strVal val="visible"/>
                                      </p:to>
                                    </p:set>
                                    <p:animEffect transition="in" filter="fade">
                                      <p:cBhvr>
                                        <p:cTn id="16" dur="500"/>
                                        <p:tgtEl>
                                          <p:spTgt spid="108"/>
                                        </p:tgtEl>
                                      </p:cBhvr>
                                    </p:animEffect>
                                    <p:anim calcmode="lin" valueType="num">
                                      <p:cBhvr>
                                        <p:cTn id="17" dur="500" fill="hold"/>
                                        <p:tgtEl>
                                          <p:spTgt spid="108"/>
                                        </p:tgtEl>
                                        <p:attrNameLst>
                                          <p:attrName>ppt_x</p:attrName>
                                        </p:attrNameLst>
                                      </p:cBhvr>
                                      <p:tavLst>
                                        <p:tav tm="0">
                                          <p:val>
                                            <p:strVal val="#ppt_x"/>
                                          </p:val>
                                        </p:tav>
                                        <p:tav tm="100000">
                                          <p:val>
                                            <p:strVal val="#ppt_x"/>
                                          </p:val>
                                        </p:tav>
                                      </p:tavLst>
                                    </p:anim>
                                    <p:anim calcmode="lin" valueType="num">
                                      <p:cBhvr>
                                        <p:cTn id="18" dur="5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892"/>
                                        </p:tgtEl>
                                        <p:attrNameLst>
                                          <p:attrName>style.visibility</p:attrName>
                                        </p:attrNameLst>
                                      </p:cBhvr>
                                      <p:to>
                                        <p:strVal val="visible"/>
                                      </p:to>
                                    </p:set>
                                    <p:animEffect transition="in" filter="fade">
                                      <p:cBhvr>
                                        <p:cTn id="23" dur="500"/>
                                        <p:tgtEl>
                                          <p:spTgt spid="3892"/>
                                        </p:tgtEl>
                                      </p:cBhvr>
                                    </p:animEffect>
                                    <p:anim calcmode="lin" valueType="num">
                                      <p:cBhvr>
                                        <p:cTn id="24" dur="500" fill="hold"/>
                                        <p:tgtEl>
                                          <p:spTgt spid="3892"/>
                                        </p:tgtEl>
                                        <p:attrNameLst>
                                          <p:attrName>ppt_x</p:attrName>
                                        </p:attrNameLst>
                                      </p:cBhvr>
                                      <p:tavLst>
                                        <p:tav tm="0">
                                          <p:val>
                                            <p:strVal val="#ppt_x"/>
                                          </p:val>
                                        </p:tav>
                                        <p:tav tm="100000">
                                          <p:val>
                                            <p:strVal val="#ppt_x"/>
                                          </p:val>
                                        </p:tav>
                                      </p:tavLst>
                                    </p:anim>
                                    <p:anim calcmode="lin" valueType="num">
                                      <p:cBhvr>
                                        <p:cTn id="25" dur="500" fill="hold"/>
                                        <p:tgtEl>
                                          <p:spTgt spid="389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0"/>
                                        </p:tgtEl>
                                        <p:attrNameLst>
                                          <p:attrName>style.visibility</p:attrName>
                                        </p:attrNameLst>
                                      </p:cBhvr>
                                      <p:to>
                                        <p:strVal val="visible"/>
                                      </p:to>
                                    </p:set>
                                    <p:animEffect transition="in" filter="fade">
                                      <p:cBhvr>
                                        <p:cTn id="28" dur="500"/>
                                        <p:tgtEl>
                                          <p:spTgt spid="110"/>
                                        </p:tgtEl>
                                      </p:cBhvr>
                                    </p:animEffect>
                                    <p:anim calcmode="lin" valueType="num">
                                      <p:cBhvr>
                                        <p:cTn id="29" dur="500" fill="hold"/>
                                        <p:tgtEl>
                                          <p:spTgt spid="110"/>
                                        </p:tgtEl>
                                        <p:attrNameLst>
                                          <p:attrName>ppt_x</p:attrName>
                                        </p:attrNameLst>
                                      </p:cBhvr>
                                      <p:tavLst>
                                        <p:tav tm="0">
                                          <p:val>
                                            <p:strVal val="#ppt_x"/>
                                          </p:val>
                                        </p:tav>
                                        <p:tav tm="100000">
                                          <p:val>
                                            <p:strVal val="#ppt_x"/>
                                          </p:val>
                                        </p:tav>
                                      </p:tavLst>
                                    </p:anim>
                                    <p:anim calcmode="lin" valueType="num">
                                      <p:cBhvr>
                                        <p:cTn id="30" dur="5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949"/>
                                        </p:tgtEl>
                                        <p:attrNameLst>
                                          <p:attrName>style.visibility</p:attrName>
                                        </p:attrNameLst>
                                      </p:cBhvr>
                                      <p:to>
                                        <p:strVal val="visible"/>
                                      </p:to>
                                    </p:set>
                                    <p:animEffect transition="in" filter="fade">
                                      <p:cBhvr>
                                        <p:cTn id="35" dur="500"/>
                                        <p:tgtEl>
                                          <p:spTgt spid="3949"/>
                                        </p:tgtEl>
                                      </p:cBhvr>
                                    </p:animEffect>
                                    <p:anim calcmode="lin" valueType="num">
                                      <p:cBhvr>
                                        <p:cTn id="36" dur="500" fill="hold"/>
                                        <p:tgtEl>
                                          <p:spTgt spid="3949"/>
                                        </p:tgtEl>
                                        <p:attrNameLst>
                                          <p:attrName>ppt_x</p:attrName>
                                        </p:attrNameLst>
                                      </p:cBhvr>
                                      <p:tavLst>
                                        <p:tav tm="0">
                                          <p:val>
                                            <p:strVal val="#ppt_x"/>
                                          </p:val>
                                        </p:tav>
                                        <p:tav tm="100000">
                                          <p:val>
                                            <p:strVal val="#ppt_x"/>
                                          </p:val>
                                        </p:tav>
                                      </p:tavLst>
                                    </p:anim>
                                    <p:anim calcmode="lin" valueType="num">
                                      <p:cBhvr>
                                        <p:cTn id="37" dur="500" fill="hold"/>
                                        <p:tgtEl>
                                          <p:spTgt spid="394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12"/>
                                        </p:tgtEl>
                                        <p:attrNameLst>
                                          <p:attrName>style.visibility</p:attrName>
                                        </p:attrNameLst>
                                      </p:cBhvr>
                                      <p:to>
                                        <p:strVal val="visible"/>
                                      </p:to>
                                    </p:set>
                                    <p:animEffect transition="in" filter="fade">
                                      <p:cBhvr>
                                        <p:cTn id="40" dur="500"/>
                                        <p:tgtEl>
                                          <p:spTgt spid="112"/>
                                        </p:tgtEl>
                                      </p:cBhvr>
                                    </p:animEffect>
                                    <p:anim calcmode="lin" valueType="num">
                                      <p:cBhvr>
                                        <p:cTn id="41" dur="500" fill="hold"/>
                                        <p:tgtEl>
                                          <p:spTgt spid="112"/>
                                        </p:tgtEl>
                                        <p:attrNameLst>
                                          <p:attrName>ppt_x</p:attrName>
                                        </p:attrNameLst>
                                      </p:cBhvr>
                                      <p:tavLst>
                                        <p:tav tm="0">
                                          <p:val>
                                            <p:strVal val="#ppt_x"/>
                                          </p:val>
                                        </p:tav>
                                        <p:tav tm="100000">
                                          <p:val>
                                            <p:strVal val="#ppt_x"/>
                                          </p:val>
                                        </p:tav>
                                      </p:tavLst>
                                    </p:anim>
                                    <p:anim calcmode="lin" valueType="num">
                                      <p:cBhvr>
                                        <p:cTn id="42" dur="500" fill="hold"/>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8" grpId="0"/>
      <p:bldP spid="110" grpId="0"/>
      <p:bldP spid="1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29"/>
        <p:cNvGrpSpPr/>
        <p:nvPr/>
      </p:nvGrpSpPr>
      <p:grpSpPr>
        <a:xfrm>
          <a:off x="0" y="0"/>
          <a:ext cx="0" cy="0"/>
          <a:chOff x="0" y="0"/>
          <a:chExt cx="0" cy="0"/>
        </a:xfrm>
      </p:grpSpPr>
      <p:grpSp>
        <p:nvGrpSpPr>
          <p:cNvPr id="3632" name="Google Shape;3632;p64"/>
          <p:cNvGrpSpPr/>
          <p:nvPr/>
        </p:nvGrpSpPr>
        <p:grpSpPr>
          <a:xfrm>
            <a:off x="1623605" y="912719"/>
            <a:ext cx="5918818" cy="3528855"/>
            <a:chOff x="1623605" y="912719"/>
            <a:chExt cx="5918818" cy="3528855"/>
          </a:xfrm>
        </p:grpSpPr>
        <p:grpSp>
          <p:nvGrpSpPr>
            <p:cNvPr id="3633" name="Google Shape;3633;p64"/>
            <p:cNvGrpSpPr/>
            <p:nvPr/>
          </p:nvGrpSpPr>
          <p:grpSpPr>
            <a:xfrm>
              <a:off x="1623605" y="912719"/>
              <a:ext cx="5918818" cy="3234598"/>
              <a:chOff x="1623605" y="912719"/>
              <a:chExt cx="5918818" cy="3234598"/>
            </a:xfrm>
          </p:grpSpPr>
          <p:grpSp>
            <p:nvGrpSpPr>
              <p:cNvPr id="3634" name="Google Shape;3634;p64"/>
              <p:cNvGrpSpPr/>
              <p:nvPr/>
            </p:nvGrpSpPr>
            <p:grpSpPr>
              <a:xfrm>
                <a:off x="3911780" y="912719"/>
                <a:ext cx="3630643" cy="3234598"/>
                <a:chOff x="3911780" y="912719"/>
                <a:chExt cx="3630643" cy="3234598"/>
              </a:xfrm>
            </p:grpSpPr>
            <p:grpSp>
              <p:nvGrpSpPr>
                <p:cNvPr id="3635" name="Google Shape;3635;p64"/>
                <p:cNvGrpSpPr/>
                <p:nvPr/>
              </p:nvGrpSpPr>
              <p:grpSpPr>
                <a:xfrm>
                  <a:off x="7035475" y="1223412"/>
                  <a:ext cx="506948" cy="2923905"/>
                  <a:chOff x="7886950" y="2578787"/>
                  <a:chExt cx="506948" cy="2923905"/>
                </a:xfrm>
              </p:grpSpPr>
              <p:sp>
                <p:nvSpPr>
                  <p:cNvPr id="3636" name="Google Shape;3636;p64"/>
                  <p:cNvSpPr/>
                  <p:nvPr/>
                </p:nvSpPr>
                <p:spPr>
                  <a:xfrm flipH="1">
                    <a:off x="7886950" y="5358911"/>
                    <a:ext cx="72065" cy="143782"/>
                  </a:xfrm>
                  <a:custGeom>
                    <a:avLst/>
                    <a:gdLst/>
                    <a:ahLst/>
                    <a:cxnLst/>
                    <a:rect l="l" t="t" r="r" b="b"/>
                    <a:pathLst>
                      <a:path w="2683" h="5353" extrusionOk="0">
                        <a:moveTo>
                          <a:pt x="2271" y="1"/>
                        </a:moveTo>
                        <a:cubicBezTo>
                          <a:pt x="2231" y="1"/>
                          <a:pt x="2191" y="14"/>
                          <a:pt x="2156" y="43"/>
                        </a:cubicBezTo>
                        <a:cubicBezTo>
                          <a:pt x="1203" y="770"/>
                          <a:pt x="502" y="1873"/>
                          <a:pt x="301" y="3051"/>
                        </a:cubicBezTo>
                        <a:cubicBezTo>
                          <a:pt x="76" y="3727"/>
                          <a:pt x="0" y="4404"/>
                          <a:pt x="0" y="5081"/>
                        </a:cubicBezTo>
                        <a:cubicBezTo>
                          <a:pt x="0" y="5230"/>
                          <a:pt x="126" y="5352"/>
                          <a:pt x="252" y="5352"/>
                        </a:cubicBezTo>
                        <a:cubicBezTo>
                          <a:pt x="295" y="5352"/>
                          <a:pt x="338" y="5338"/>
                          <a:pt x="376" y="5306"/>
                        </a:cubicBezTo>
                        <a:cubicBezTo>
                          <a:pt x="1880" y="4179"/>
                          <a:pt x="2682" y="2123"/>
                          <a:pt x="2532" y="269"/>
                        </a:cubicBezTo>
                        <a:cubicBezTo>
                          <a:pt x="2532" y="135"/>
                          <a:pt x="2400" y="1"/>
                          <a:pt x="2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64"/>
                  <p:cNvSpPr/>
                  <p:nvPr/>
                </p:nvSpPr>
                <p:spPr>
                  <a:xfrm rot="5592085" flipH="1">
                    <a:off x="8284077" y="2546888"/>
                    <a:ext cx="72064" cy="143778"/>
                  </a:xfrm>
                  <a:custGeom>
                    <a:avLst/>
                    <a:gdLst/>
                    <a:ahLst/>
                    <a:cxnLst/>
                    <a:rect l="l" t="t" r="r" b="b"/>
                    <a:pathLst>
                      <a:path w="2683" h="5353" extrusionOk="0">
                        <a:moveTo>
                          <a:pt x="2271" y="1"/>
                        </a:moveTo>
                        <a:cubicBezTo>
                          <a:pt x="2231" y="1"/>
                          <a:pt x="2191" y="14"/>
                          <a:pt x="2156" y="43"/>
                        </a:cubicBezTo>
                        <a:cubicBezTo>
                          <a:pt x="1203" y="770"/>
                          <a:pt x="502" y="1873"/>
                          <a:pt x="301" y="3051"/>
                        </a:cubicBezTo>
                        <a:cubicBezTo>
                          <a:pt x="76" y="3727"/>
                          <a:pt x="0" y="4404"/>
                          <a:pt x="0" y="5081"/>
                        </a:cubicBezTo>
                        <a:cubicBezTo>
                          <a:pt x="0" y="5230"/>
                          <a:pt x="126" y="5352"/>
                          <a:pt x="252" y="5352"/>
                        </a:cubicBezTo>
                        <a:cubicBezTo>
                          <a:pt x="295" y="5352"/>
                          <a:pt x="338" y="5338"/>
                          <a:pt x="376" y="5306"/>
                        </a:cubicBezTo>
                        <a:cubicBezTo>
                          <a:pt x="1880" y="4179"/>
                          <a:pt x="2682" y="2123"/>
                          <a:pt x="2532" y="269"/>
                        </a:cubicBezTo>
                        <a:cubicBezTo>
                          <a:pt x="2532" y="135"/>
                          <a:pt x="2400" y="1"/>
                          <a:pt x="2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8" name="Google Shape;3638;p64"/>
                <p:cNvSpPr/>
                <p:nvPr/>
              </p:nvSpPr>
              <p:spPr>
                <a:xfrm rot="1191017" flipH="1">
                  <a:off x="3935166" y="939390"/>
                  <a:ext cx="186911" cy="170448"/>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9" name="Google Shape;3639;p64"/>
              <p:cNvSpPr/>
              <p:nvPr/>
            </p:nvSpPr>
            <p:spPr>
              <a:xfrm rot="1191017" flipH="1">
                <a:off x="1646991" y="3540115"/>
                <a:ext cx="186911" cy="170448"/>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0" name="Google Shape;3640;p64"/>
            <p:cNvSpPr/>
            <p:nvPr/>
          </p:nvSpPr>
          <p:spPr>
            <a:xfrm rot="7665573" flipH="1">
              <a:off x="5750004" y="4274710"/>
              <a:ext cx="204197" cy="106859"/>
            </a:xfrm>
            <a:custGeom>
              <a:avLst/>
              <a:gdLst/>
              <a:ahLst/>
              <a:cxnLst/>
              <a:rect l="l" t="t" r="r" b="b"/>
              <a:pathLst>
                <a:path w="9020" h="4721" extrusionOk="0">
                  <a:moveTo>
                    <a:pt x="6993" y="1"/>
                  </a:moveTo>
                  <a:cubicBezTo>
                    <a:pt x="5915" y="1"/>
                    <a:pt x="4844" y="250"/>
                    <a:pt x="3856" y="709"/>
                  </a:cubicBezTo>
                  <a:cubicBezTo>
                    <a:pt x="3530" y="859"/>
                    <a:pt x="3230" y="1035"/>
                    <a:pt x="2929" y="1235"/>
                  </a:cubicBezTo>
                  <a:cubicBezTo>
                    <a:pt x="2728" y="1360"/>
                    <a:pt x="2528" y="1511"/>
                    <a:pt x="2352" y="1636"/>
                  </a:cubicBezTo>
                  <a:cubicBezTo>
                    <a:pt x="1425" y="2338"/>
                    <a:pt x="648" y="3215"/>
                    <a:pt x="97" y="4243"/>
                  </a:cubicBezTo>
                  <a:cubicBezTo>
                    <a:pt x="1" y="4435"/>
                    <a:pt x="112" y="4720"/>
                    <a:pt x="343" y="4720"/>
                  </a:cubicBezTo>
                  <a:cubicBezTo>
                    <a:pt x="353" y="4720"/>
                    <a:pt x="363" y="4720"/>
                    <a:pt x="373" y="4719"/>
                  </a:cubicBezTo>
                  <a:cubicBezTo>
                    <a:pt x="1776" y="4644"/>
                    <a:pt x="3205" y="4268"/>
                    <a:pt x="4508" y="3792"/>
                  </a:cubicBezTo>
                  <a:cubicBezTo>
                    <a:pt x="5786" y="3315"/>
                    <a:pt x="7165" y="2739"/>
                    <a:pt x="8267" y="1912"/>
                  </a:cubicBezTo>
                  <a:cubicBezTo>
                    <a:pt x="8668" y="1586"/>
                    <a:pt x="9019" y="1060"/>
                    <a:pt x="8693" y="558"/>
                  </a:cubicBezTo>
                  <a:cubicBezTo>
                    <a:pt x="8393" y="82"/>
                    <a:pt x="7766" y="32"/>
                    <a:pt x="7290" y="7"/>
                  </a:cubicBezTo>
                  <a:cubicBezTo>
                    <a:pt x="7191" y="3"/>
                    <a:pt x="7092" y="1"/>
                    <a:pt x="69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967;p29">
            <a:extLst>
              <a:ext uri="{FF2B5EF4-FFF2-40B4-BE49-F238E27FC236}">
                <a16:creationId xmlns:a16="http://schemas.microsoft.com/office/drawing/2014/main" id="{89FC401D-E9CA-A58C-91E5-EDCBE65F5DD8}"/>
              </a:ext>
            </a:extLst>
          </p:cNvPr>
          <p:cNvSpPr txBox="1">
            <a:spLocks/>
          </p:cNvSpPr>
          <p:nvPr/>
        </p:nvSpPr>
        <p:spPr>
          <a:xfrm rot="21594080">
            <a:off x="667939" y="1617940"/>
            <a:ext cx="7808121" cy="19076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1"/>
              </a:buClr>
              <a:buSzPts val="4800"/>
              <a:buFont typeface="Patrick Hand"/>
              <a:buNone/>
              <a:defRPr sz="10000" b="1" i="0" u="none" strike="noStrike" cap="none">
                <a:solidFill>
                  <a:schemeClr val="accent1"/>
                </a:solidFill>
                <a:latin typeface="Patrick Hand"/>
                <a:ea typeface="Patrick Hand"/>
                <a:cs typeface="Patrick Hand"/>
                <a:sym typeface="Patrick Hand"/>
              </a:defRPr>
            </a:lvl1pPr>
            <a:lvl2pPr marR="0" lvl="1"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2pPr>
            <a:lvl3pPr marR="0" lvl="2"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3pPr>
            <a:lvl4pPr marR="0" lvl="3"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4pPr>
            <a:lvl5pPr marR="0" lvl="4"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5pPr>
            <a:lvl6pPr marR="0" lvl="5"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6pPr>
            <a:lvl7pPr marR="0" lvl="6"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7pPr>
            <a:lvl8pPr marR="0" lvl="7"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8pPr>
            <a:lvl9pPr marR="0" lvl="8"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9pPr>
          </a:lstStyle>
          <a:p>
            <a:pPr>
              <a:lnSpc>
                <a:spcPct val="130000"/>
              </a:lnSpc>
            </a:pPr>
            <a:r>
              <a:rPr lang="en-US" sz="4200">
                <a:solidFill>
                  <a:schemeClr val="accent3"/>
                </a:solidFill>
                <a:latin typeface="+mj-lt"/>
                <a:ea typeface="Nanum Pen Script"/>
                <a:cs typeface="Nanum Pen Script"/>
                <a:sym typeface="Nanum Pen Script"/>
              </a:rPr>
              <a:t>CẢM ƠN CÁC EM ĐÃ CHÚ Ý LẮNG NGHE BÀI GIẢNG</a:t>
            </a:r>
            <a:endParaRPr lang="en-US" sz="4200" dirty="0">
              <a:solidFill>
                <a:schemeClr val="accent3"/>
              </a:solidFill>
              <a:latin typeface="+mj-lt"/>
              <a:ea typeface="Nanum Pen Script"/>
              <a:cs typeface="Nanum Pen Script"/>
              <a:sym typeface="Nanum Pen Script"/>
            </a:endParaRPr>
          </a:p>
        </p:txBody>
      </p:sp>
      <p:grpSp>
        <p:nvGrpSpPr>
          <p:cNvPr id="25" name="Google Shape;2527;p46">
            <a:extLst>
              <a:ext uri="{FF2B5EF4-FFF2-40B4-BE49-F238E27FC236}">
                <a16:creationId xmlns:a16="http://schemas.microsoft.com/office/drawing/2014/main" id="{B441EB23-6324-4DA2-9850-151B6B0925D7}"/>
              </a:ext>
            </a:extLst>
          </p:cNvPr>
          <p:cNvGrpSpPr/>
          <p:nvPr/>
        </p:nvGrpSpPr>
        <p:grpSpPr>
          <a:xfrm>
            <a:off x="221702" y="2891756"/>
            <a:ext cx="2565566" cy="2223560"/>
            <a:chOff x="673393" y="1820527"/>
            <a:chExt cx="3324750" cy="3069115"/>
          </a:xfrm>
        </p:grpSpPr>
        <p:grpSp>
          <p:nvGrpSpPr>
            <p:cNvPr id="26" name="Google Shape;2528;p46">
              <a:extLst>
                <a:ext uri="{FF2B5EF4-FFF2-40B4-BE49-F238E27FC236}">
                  <a16:creationId xmlns:a16="http://schemas.microsoft.com/office/drawing/2014/main" id="{726F5A35-324E-101D-C013-22B6A06F9842}"/>
                </a:ext>
              </a:extLst>
            </p:cNvPr>
            <p:cNvGrpSpPr/>
            <p:nvPr/>
          </p:nvGrpSpPr>
          <p:grpSpPr>
            <a:xfrm>
              <a:off x="673393" y="1820527"/>
              <a:ext cx="1318758" cy="3034086"/>
              <a:chOff x="673500" y="650200"/>
              <a:chExt cx="416025" cy="957125"/>
            </a:xfrm>
          </p:grpSpPr>
          <p:sp>
            <p:nvSpPr>
              <p:cNvPr id="100" name="Google Shape;2529;p46">
                <a:extLst>
                  <a:ext uri="{FF2B5EF4-FFF2-40B4-BE49-F238E27FC236}">
                    <a16:creationId xmlns:a16="http://schemas.microsoft.com/office/drawing/2014/main" id="{3856D3C0-1B68-4BD6-F419-393D9B3F1A2E}"/>
                  </a:ext>
                </a:extLst>
              </p:cNvPr>
              <p:cNvSpPr/>
              <p:nvPr/>
            </p:nvSpPr>
            <p:spPr>
              <a:xfrm>
                <a:off x="979925" y="956950"/>
                <a:ext cx="38850" cy="238650"/>
              </a:xfrm>
              <a:custGeom>
                <a:avLst/>
                <a:gdLst/>
                <a:ahLst/>
                <a:cxnLst/>
                <a:rect l="l" t="t" r="r" b="b"/>
                <a:pathLst>
                  <a:path w="1554" h="9546" extrusionOk="0">
                    <a:moveTo>
                      <a:pt x="961" y="1"/>
                    </a:moveTo>
                    <a:cubicBezTo>
                      <a:pt x="800" y="1"/>
                      <a:pt x="338" y="226"/>
                      <a:pt x="229" y="596"/>
                    </a:cubicBezTo>
                    <a:cubicBezTo>
                      <a:pt x="92" y="984"/>
                      <a:pt x="1" y="3107"/>
                      <a:pt x="47" y="4362"/>
                    </a:cubicBezTo>
                    <a:cubicBezTo>
                      <a:pt x="69" y="5617"/>
                      <a:pt x="800" y="9475"/>
                      <a:pt x="800" y="9475"/>
                    </a:cubicBezTo>
                    <a:cubicBezTo>
                      <a:pt x="800" y="9475"/>
                      <a:pt x="911" y="9546"/>
                      <a:pt x="1040" y="9546"/>
                    </a:cubicBezTo>
                    <a:cubicBezTo>
                      <a:pt x="1104" y="9546"/>
                      <a:pt x="1173" y="9528"/>
                      <a:pt x="1233" y="9475"/>
                    </a:cubicBezTo>
                    <a:cubicBezTo>
                      <a:pt x="1439" y="9338"/>
                      <a:pt x="1485" y="8859"/>
                      <a:pt x="1507" y="8722"/>
                    </a:cubicBezTo>
                    <a:cubicBezTo>
                      <a:pt x="1553" y="8608"/>
                      <a:pt x="1439" y="8242"/>
                      <a:pt x="1416" y="8060"/>
                    </a:cubicBezTo>
                    <a:cubicBezTo>
                      <a:pt x="1393" y="7854"/>
                      <a:pt x="1279" y="5161"/>
                      <a:pt x="1279" y="4910"/>
                    </a:cubicBezTo>
                    <a:cubicBezTo>
                      <a:pt x="1279" y="4636"/>
                      <a:pt x="1462" y="2536"/>
                      <a:pt x="1485" y="2262"/>
                    </a:cubicBezTo>
                    <a:cubicBezTo>
                      <a:pt x="1485" y="1988"/>
                      <a:pt x="1530" y="368"/>
                      <a:pt x="1462" y="254"/>
                    </a:cubicBezTo>
                    <a:cubicBezTo>
                      <a:pt x="1393" y="117"/>
                      <a:pt x="1211" y="48"/>
                      <a:pt x="982" y="2"/>
                    </a:cubicBezTo>
                    <a:cubicBezTo>
                      <a:pt x="976" y="1"/>
                      <a:pt x="969" y="1"/>
                      <a:pt x="961" y="1"/>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530;p46">
                <a:extLst>
                  <a:ext uri="{FF2B5EF4-FFF2-40B4-BE49-F238E27FC236}">
                    <a16:creationId xmlns:a16="http://schemas.microsoft.com/office/drawing/2014/main" id="{7944F6C9-ABCA-2506-C0F0-60E66DECF0DA}"/>
                  </a:ext>
                </a:extLst>
              </p:cNvPr>
              <p:cNvSpPr/>
              <p:nvPr/>
            </p:nvSpPr>
            <p:spPr>
              <a:xfrm>
                <a:off x="974225" y="830300"/>
                <a:ext cx="55375" cy="157050"/>
              </a:xfrm>
              <a:custGeom>
                <a:avLst/>
                <a:gdLst/>
                <a:ahLst/>
                <a:cxnLst/>
                <a:rect l="l" t="t" r="r" b="b"/>
                <a:pathLst>
                  <a:path w="2215" h="6282" extrusionOk="0">
                    <a:moveTo>
                      <a:pt x="678" y="1"/>
                    </a:moveTo>
                    <a:cubicBezTo>
                      <a:pt x="649" y="1"/>
                      <a:pt x="621" y="8"/>
                      <a:pt x="594" y="24"/>
                    </a:cubicBezTo>
                    <a:cubicBezTo>
                      <a:pt x="548" y="47"/>
                      <a:pt x="480" y="138"/>
                      <a:pt x="480" y="138"/>
                    </a:cubicBezTo>
                    <a:cubicBezTo>
                      <a:pt x="480" y="138"/>
                      <a:pt x="389" y="230"/>
                      <a:pt x="343" y="366"/>
                    </a:cubicBezTo>
                    <a:cubicBezTo>
                      <a:pt x="297" y="526"/>
                      <a:pt x="457" y="686"/>
                      <a:pt x="480" y="960"/>
                    </a:cubicBezTo>
                    <a:cubicBezTo>
                      <a:pt x="526" y="1234"/>
                      <a:pt x="480" y="1462"/>
                      <a:pt x="434" y="1873"/>
                    </a:cubicBezTo>
                    <a:cubicBezTo>
                      <a:pt x="389" y="2307"/>
                      <a:pt x="297" y="2717"/>
                      <a:pt x="160" y="3402"/>
                    </a:cubicBezTo>
                    <a:cubicBezTo>
                      <a:pt x="23" y="4110"/>
                      <a:pt x="1" y="4863"/>
                      <a:pt x="23" y="5297"/>
                    </a:cubicBezTo>
                    <a:cubicBezTo>
                      <a:pt x="46" y="5730"/>
                      <a:pt x="275" y="6096"/>
                      <a:pt x="412" y="6233"/>
                    </a:cubicBezTo>
                    <a:cubicBezTo>
                      <a:pt x="451" y="6267"/>
                      <a:pt x="503" y="6281"/>
                      <a:pt x="562" y="6281"/>
                    </a:cubicBezTo>
                    <a:cubicBezTo>
                      <a:pt x="741" y="6281"/>
                      <a:pt x="994" y="6153"/>
                      <a:pt x="1233" y="6050"/>
                    </a:cubicBezTo>
                    <a:cubicBezTo>
                      <a:pt x="1576" y="5913"/>
                      <a:pt x="1941" y="5776"/>
                      <a:pt x="2078" y="5616"/>
                    </a:cubicBezTo>
                    <a:cubicBezTo>
                      <a:pt x="2215" y="5434"/>
                      <a:pt x="2055" y="4292"/>
                      <a:pt x="2032" y="3882"/>
                    </a:cubicBezTo>
                    <a:cubicBezTo>
                      <a:pt x="2009" y="3471"/>
                      <a:pt x="1667" y="1508"/>
                      <a:pt x="1576" y="1188"/>
                    </a:cubicBezTo>
                    <a:cubicBezTo>
                      <a:pt x="1461" y="869"/>
                      <a:pt x="1119" y="344"/>
                      <a:pt x="982" y="184"/>
                    </a:cubicBezTo>
                    <a:cubicBezTo>
                      <a:pt x="877" y="79"/>
                      <a:pt x="772" y="1"/>
                      <a:pt x="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531;p46">
                <a:extLst>
                  <a:ext uri="{FF2B5EF4-FFF2-40B4-BE49-F238E27FC236}">
                    <a16:creationId xmlns:a16="http://schemas.microsoft.com/office/drawing/2014/main" id="{E1D1CC8C-B2A1-21BA-F4B7-1A0B6B7451D0}"/>
                  </a:ext>
                </a:extLst>
              </p:cNvPr>
              <p:cNvSpPr/>
              <p:nvPr/>
            </p:nvSpPr>
            <p:spPr>
              <a:xfrm>
                <a:off x="792200" y="1513425"/>
                <a:ext cx="78775" cy="73175"/>
              </a:xfrm>
              <a:custGeom>
                <a:avLst/>
                <a:gdLst/>
                <a:ahLst/>
                <a:cxnLst/>
                <a:rect l="l" t="t" r="r" b="b"/>
                <a:pathLst>
                  <a:path w="3151" h="2927" extrusionOk="0">
                    <a:moveTo>
                      <a:pt x="793" y="1"/>
                    </a:moveTo>
                    <a:cubicBezTo>
                      <a:pt x="673" y="1"/>
                      <a:pt x="594" y="13"/>
                      <a:pt x="594" y="44"/>
                    </a:cubicBezTo>
                    <a:cubicBezTo>
                      <a:pt x="571" y="112"/>
                      <a:pt x="480" y="592"/>
                      <a:pt x="457" y="820"/>
                    </a:cubicBezTo>
                    <a:cubicBezTo>
                      <a:pt x="411" y="1071"/>
                      <a:pt x="160" y="1756"/>
                      <a:pt x="160" y="1756"/>
                    </a:cubicBezTo>
                    <a:cubicBezTo>
                      <a:pt x="160" y="1756"/>
                      <a:pt x="0" y="2395"/>
                      <a:pt x="46" y="2577"/>
                    </a:cubicBezTo>
                    <a:cubicBezTo>
                      <a:pt x="69" y="2737"/>
                      <a:pt x="434" y="2783"/>
                      <a:pt x="959" y="2874"/>
                    </a:cubicBezTo>
                    <a:cubicBezTo>
                      <a:pt x="1181" y="2913"/>
                      <a:pt x="1480" y="2927"/>
                      <a:pt x="1767" y="2927"/>
                    </a:cubicBezTo>
                    <a:cubicBezTo>
                      <a:pt x="2160" y="2927"/>
                      <a:pt x="2530" y="2900"/>
                      <a:pt x="2648" y="2874"/>
                    </a:cubicBezTo>
                    <a:cubicBezTo>
                      <a:pt x="2854" y="2828"/>
                      <a:pt x="3036" y="2737"/>
                      <a:pt x="3082" y="2600"/>
                    </a:cubicBezTo>
                    <a:cubicBezTo>
                      <a:pt x="3150" y="2463"/>
                      <a:pt x="3082" y="2121"/>
                      <a:pt x="3059" y="1984"/>
                    </a:cubicBezTo>
                    <a:cubicBezTo>
                      <a:pt x="3036" y="1824"/>
                      <a:pt x="2854" y="1185"/>
                      <a:pt x="2785" y="957"/>
                    </a:cubicBezTo>
                    <a:cubicBezTo>
                      <a:pt x="2717" y="729"/>
                      <a:pt x="2717" y="386"/>
                      <a:pt x="2694" y="272"/>
                    </a:cubicBezTo>
                    <a:cubicBezTo>
                      <a:pt x="2694" y="226"/>
                      <a:pt x="2625" y="204"/>
                      <a:pt x="2534" y="204"/>
                    </a:cubicBezTo>
                    <a:cubicBezTo>
                      <a:pt x="2443" y="181"/>
                      <a:pt x="1712" y="89"/>
                      <a:pt x="1347" y="44"/>
                    </a:cubicBezTo>
                    <a:cubicBezTo>
                      <a:pt x="1147" y="19"/>
                      <a:pt x="940" y="1"/>
                      <a:pt x="7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532;p46">
                <a:extLst>
                  <a:ext uri="{FF2B5EF4-FFF2-40B4-BE49-F238E27FC236}">
                    <a16:creationId xmlns:a16="http://schemas.microsoft.com/office/drawing/2014/main" id="{F9789783-9D60-CE50-E09A-A7D4B0DE9F9A}"/>
                  </a:ext>
                </a:extLst>
              </p:cNvPr>
              <p:cNvSpPr/>
              <p:nvPr/>
            </p:nvSpPr>
            <p:spPr>
              <a:xfrm>
                <a:off x="811025" y="1562975"/>
                <a:ext cx="48525" cy="6900"/>
              </a:xfrm>
              <a:custGeom>
                <a:avLst/>
                <a:gdLst/>
                <a:ahLst/>
                <a:cxnLst/>
                <a:rect l="l" t="t" r="r" b="b"/>
                <a:pathLst>
                  <a:path w="1941" h="276" extrusionOk="0">
                    <a:moveTo>
                      <a:pt x="665" y="1"/>
                    </a:moveTo>
                    <a:cubicBezTo>
                      <a:pt x="459" y="1"/>
                      <a:pt x="253" y="26"/>
                      <a:pt x="46" y="70"/>
                    </a:cubicBezTo>
                    <a:cubicBezTo>
                      <a:pt x="1" y="70"/>
                      <a:pt x="23" y="116"/>
                      <a:pt x="46" y="116"/>
                    </a:cubicBezTo>
                    <a:cubicBezTo>
                      <a:pt x="280" y="83"/>
                      <a:pt x="514" y="61"/>
                      <a:pt x="748" y="61"/>
                    </a:cubicBezTo>
                    <a:cubicBezTo>
                      <a:pt x="834" y="61"/>
                      <a:pt x="919" y="64"/>
                      <a:pt x="1005" y="70"/>
                    </a:cubicBezTo>
                    <a:cubicBezTo>
                      <a:pt x="1165" y="93"/>
                      <a:pt x="1324" y="116"/>
                      <a:pt x="1484" y="162"/>
                    </a:cubicBezTo>
                    <a:cubicBezTo>
                      <a:pt x="1576" y="162"/>
                      <a:pt x="1644" y="185"/>
                      <a:pt x="1713" y="207"/>
                    </a:cubicBezTo>
                    <a:cubicBezTo>
                      <a:pt x="1781" y="230"/>
                      <a:pt x="1849" y="276"/>
                      <a:pt x="1918" y="276"/>
                    </a:cubicBezTo>
                    <a:cubicBezTo>
                      <a:pt x="1941" y="276"/>
                      <a:pt x="1941" y="253"/>
                      <a:pt x="1918" y="253"/>
                    </a:cubicBezTo>
                    <a:cubicBezTo>
                      <a:pt x="1872" y="207"/>
                      <a:pt x="1781" y="185"/>
                      <a:pt x="1690" y="162"/>
                    </a:cubicBezTo>
                    <a:cubicBezTo>
                      <a:pt x="1621" y="139"/>
                      <a:pt x="1553" y="116"/>
                      <a:pt x="1461" y="93"/>
                    </a:cubicBezTo>
                    <a:cubicBezTo>
                      <a:pt x="1324" y="48"/>
                      <a:pt x="1165" y="25"/>
                      <a:pt x="1005" y="25"/>
                    </a:cubicBezTo>
                    <a:cubicBezTo>
                      <a:pt x="892" y="9"/>
                      <a:pt x="779"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533;p46">
                <a:extLst>
                  <a:ext uri="{FF2B5EF4-FFF2-40B4-BE49-F238E27FC236}">
                    <a16:creationId xmlns:a16="http://schemas.microsoft.com/office/drawing/2014/main" id="{83887632-69A8-941F-D092-0E409D45E5E3}"/>
                  </a:ext>
                </a:extLst>
              </p:cNvPr>
              <p:cNvSpPr/>
              <p:nvPr/>
            </p:nvSpPr>
            <p:spPr>
              <a:xfrm>
                <a:off x="946275" y="1517650"/>
                <a:ext cx="143250" cy="59150"/>
              </a:xfrm>
              <a:custGeom>
                <a:avLst/>
                <a:gdLst/>
                <a:ahLst/>
                <a:cxnLst/>
                <a:rect l="l" t="t" r="r" b="b"/>
                <a:pathLst>
                  <a:path w="5730" h="2366" extrusionOk="0">
                    <a:moveTo>
                      <a:pt x="779" y="0"/>
                    </a:moveTo>
                    <a:cubicBezTo>
                      <a:pt x="528" y="0"/>
                      <a:pt x="332" y="22"/>
                      <a:pt x="274" y="80"/>
                    </a:cubicBezTo>
                    <a:cubicBezTo>
                      <a:pt x="160" y="171"/>
                      <a:pt x="183" y="628"/>
                      <a:pt x="160" y="879"/>
                    </a:cubicBezTo>
                    <a:cubicBezTo>
                      <a:pt x="114" y="1130"/>
                      <a:pt x="23" y="2089"/>
                      <a:pt x="23" y="2180"/>
                    </a:cubicBezTo>
                    <a:cubicBezTo>
                      <a:pt x="0" y="2249"/>
                      <a:pt x="46" y="2226"/>
                      <a:pt x="137" y="2249"/>
                    </a:cubicBezTo>
                    <a:cubicBezTo>
                      <a:pt x="206" y="2294"/>
                      <a:pt x="548" y="2317"/>
                      <a:pt x="913" y="2363"/>
                    </a:cubicBezTo>
                    <a:cubicBezTo>
                      <a:pt x="943" y="2364"/>
                      <a:pt x="974" y="2365"/>
                      <a:pt x="1007" y="2365"/>
                    </a:cubicBezTo>
                    <a:cubicBezTo>
                      <a:pt x="1398" y="2365"/>
                      <a:pt x="1965" y="2249"/>
                      <a:pt x="2260" y="2249"/>
                    </a:cubicBezTo>
                    <a:cubicBezTo>
                      <a:pt x="2579" y="2249"/>
                      <a:pt x="3310" y="2271"/>
                      <a:pt x="3652" y="2294"/>
                    </a:cubicBezTo>
                    <a:cubicBezTo>
                      <a:pt x="3688" y="2297"/>
                      <a:pt x="3730" y="2298"/>
                      <a:pt x="3777" y="2298"/>
                    </a:cubicBezTo>
                    <a:cubicBezTo>
                      <a:pt x="4156" y="2298"/>
                      <a:pt x="4859" y="2226"/>
                      <a:pt x="5022" y="2226"/>
                    </a:cubicBezTo>
                    <a:cubicBezTo>
                      <a:pt x="5204" y="2226"/>
                      <a:pt x="5455" y="2226"/>
                      <a:pt x="5524" y="2112"/>
                    </a:cubicBezTo>
                    <a:cubicBezTo>
                      <a:pt x="5615" y="1998"/>
                      <a:pt x="5729" y="1838"/>
                      <a:pt x="5661" y="1609"/>
                    </a:cubicBezTo>
                    <a:cubicBezTo>
                      <a:pt x="5592" y="1381"/>
                      <a:pt x="5615" y="1244"/>
                      <a:pt x="5227" y="1107"/>
                    </a:cubicBezTo>
                    <a:cubicBezTo>
                      <a:pt x="4862" y="948"/>
                      <a:pt x="4588" y="879"/>
                      <a:pt x="4314" y="856"/>
                    </a:cubicBezTo>
                    <a:cubicBezTo>
                      <a:pt x="4063" y="856"/>
                      <a:pt x="3082" y="811"/>
                      <a:pt x="2853" y="605"/>
                    </a:cubicBezTo>
                    <a:cubicBezTo>
                      <a:pt x="2602" y="400"/>
                      <a:pt x="2534" y="217"/>
                      <a:pt x="2465" y="171"/>
                    </a:cubicBezTo>
                    <a:cubicBezTo>
                      <a:pt x="2416" y="139"/>
                      <a:pt x="1417" y="0"/>
                      <a:pt x="7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534;p46">
                <a:extLst>
                  <a:ext uri="{FF2B5EF4-FFF2-40B4-BE49-F238E27FC236}">
                    <a16:creationId xmlns:a16="http://schemas.microsoft.com/office/drawing/2014/main" id="{AB0BD10C-1588-552C-0C56-CFC084DC10E1}"/>
                  </a:ext>
                </a:extLst>
              </p:cNvPr>
              <p:cNvSpPr/>
              <p:nvPr/>
            </p:nvSpPr>
            <p:spPr>
              <a:xfrm>
                <a:off x="953675" y="1565050"/>
                <a:ext cx="124425" cy="2700"/>
              </a:xfrm>
              <a:custGeom>
                <a:avLst/>
                <a:gdLst/>
                <a:ahLst/>
                <a:cxnLst/>
                <a:rect l="l" t="t" r="r" b="b"/>
                <a:pathLst>
                  <a:path w="4977" h="108" extrusionOk="0">
                    <a:moveTo>
                      <a:pt x="4520" y="0"/>
                    </a:moveTo>
                    <a:cubicBezTo>
                      <a:pt x="4246" y="0"/>
                      <a:pt x="3973" y="10"/>
                      <a:pt x="3699" y="10"/>
                    </a:cubicBezTo>
                    <a:lnTo>
                      <a:pt x="1256" y="10"/>
                    </a:lnTo>
                    <a:cubicBezTo>
                      <a:pt x="1101" y="10"/>
                      <a:pt x="939" y="7"/>
                      <a:pt x="773" y="7"/>
                    </a:cubicBezTo>
                    <a:cubicBezTo>
                      <a:pt x="525" y="7"/>
                      <a:pt x="270" y="15"/>
                      <a:pt x="24" y="56"/>
                    </a:cubicBezTo>
                    <a:cubicBezTo>
                      <a:pt x="1" y="56"/>
                      <a:pt x="1" y="79"/>
                      <a:pt x="24" y="79"/>
                    </a:cubicBezTo>
                    <a:cubicBezTo>
                      <a:pt x="229" y="102"/>
                      <a:pt x="440" y="107"/>
                      <a:pt x="649" y="107"/>
                    </a:cubicBezTo>
                    <a:cubicBezTo>
                      <a:pt x="857" y="107"/>
                      <a:pt x="1062" y="102"/>
                      <a:pt x="1256" y="102"/>
                    </a:cubicBezTo>
                    <a:cubicBezTo>
                      <a:pt x="1667" y="102"/>
                      <a:pt x="2078" y="79"/>
                      <a:pt x="2489" y="79"/>
                    </a:cubicBezTo>
                    <a:lnTo>
                      <a:pt x="3699" y="79"/>
                    </a:lnTo>
                    <a:cubicBezTo>
                      <a:pt x="3973" y="79"/>
                      <a:pt x="4246" y="89"/>
                      <a:pt x="4520" y="89"/>
                    </a:cubicBezTo>
                    <a:cubicBezTo>
                      <a:pt x="4657" y="89"/>
                      <a:pt x="4794" y="86"/>
                      <a:pt x="4931" y="79"/>
                    </a:cubicBezTo>
                    <a:cubicBezTo>
                      <a:pt x="4977" y="79"/>
                      <a:pt x="4977" y="10"/>
                      <a:pt x="4931" y="10"/>
                    </a:cubicBezTo>
                    <a:cubicBezTo>
                      <a:pt x="4794" y="3"/>
                      <a:pt x="4657" y="0"/>
                      <a:pt x="4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535;p46">
                <a:extLst>
                  <a:ext uri="{FF2B5EF4-FFF2-40B4-BE49-F238E27FC236}">
                    <a16:creationId xmlns:a16="http://schemas.microsoft.com/office/drawing/2014/main" id="{6FAF3058-270C-479A-5DE0-036C45433198}"/>
                  </a:ext>
                </a:extLst>
              </p:cNvPr>
              <p:cNvSpPr/>
              <p:nvPr/>
            </p:nvSpPr>
            <p:spPr>
              <a:xfrm>
                <a:off x="900050" y="1078550"/>
                <a:ext cx="119850" cy="447225"/>
              </a:xfrm>
              <a:custGeom>
                <a:avLst/>
                <a:gdLst/>
                <a:ahLst/>
                <a:cxnLst/>
                <a:rect l="l" t="t" r="r" b="b"/>
                <a:pathLst>
                  <a:path w="4794" h="17889" extrusionOk="0">
                    <a:moveTo>
                      <a:pt x="3356" y="0"/>
                    </a:moveTo>
                    <a:cubicBezTo>
                      <a:pt x="3150" y="0"/>
                      <a:pt x="1689" y="160"/>
                      <a:pt x="1142" y="480"/>
                    </a:cubicBezTo>
                    <a:cubicBezTo>
                      <a:pt x="571" y="822"/>
                      <a:pt x="434" y="1164"/>
                      <a:pt x="229" y="1826"/>
                    </a:cubicBezTo>
                    <a:cubicBezTo>
                      <a:pt x="0" y="2488"/>
                      <a:pt x="366" y="4063"/>
                      <a:pt x="366" y="4063"/>
                    </a:cubicBezTo>
                    <a:cubicBezTo>
                      <a:pt x="366" y="4063"/>
                      <a:pt x="571" y="4474"/>
                      <a:pt x="662" y="4702"/>
                    </a:cubicBezTo>
                    <a:cubicBezTo>
                      <a:pt x="754" y="4931"/>
                      <a:pt x="1187" y="6049"/>
                      <a:pt x="1279" y="6688"/>
                    </a:cubicBezTo>
                    <a:cubicBezTo>
                      <a:pt x="1370" y="7327"/>
                      <a:pt x="1895" y="10112"/>
                      <a:pt x="2009" y="10546"/>
                    </a:cubicBezTo>
                    <a:cubicBezTo>
                      <a:pt x="2123" y="10956"/>
                      <a:pt x="1918" y="13079"/>
                      <a:pt x="1918" y="13079"/>
                    </a:cubicBezTo>
                    <a:cubicBezTo>
                      <a:pt x="1895" y="14061"/>
                      <a:pt x="1941" y="14996"/>
                      <a:pt x="1941" y="15818"/>
                    </a:cubicBezTo>
                    <a:cubicBezTo>
                      <a:pt x="1941" y="16617"/>
                      <a:pt x="1826" y="17074"/>
                      <a:pt x="1826" y="17576"/>
                    </a:cubicBezTo>
                    <a:cubicBezTo>
                      <a:pt x="1826" y="17758"/>
                      <a:pt x="1804" y="17827"/>
                      <a:pt x="2077" y="17872"/>
                    </a:cubicBezTo>
                    <a:cubicBezTo>
                      <a:pt x="2192" y="17884"/>
                      <a:pt x="2336" y="17888"/>
                      <a:pt x="2492" y="17888"/>
                    </a:cubicBezTo>
                    <a:cubicBezTo>
                      <a:pt x="2962" y="17888"/>
                      <a:pt x="3544" y="17850"/>
                      <a:pt x="3767" y="17850"/>
                    </a:cubicBezTo>
                    <a:cubicBezTo>
                      <a:pt x="4200" y="17850"/>
                      <a:pt x="4543" y="17804"/>
                      <a:pt x="4634" y="17735"/>
                    </a:cubicBezTo>
                    <a:cubicBezTo>
                      <a:pt x="4794" y="17599"/>
                      <a:pt x="4680" y="15704"/>
                      <a:pt x="4657" y="15111"/>
                    </a:cubicBezTo>
                    <a:cubicBezTo>
                      <a:pt x="4634" y="14540"/>
                      <a:pt x="4680" y="11459"/>
                      <a:pt x="4702" y="10728"/>
                    </a:cubicBezTo>
                    <a:cubicBezTo>
                      <a:pt x="4748" y="9998"/>
                      <a:pt x="4771" y="9587"/>
                      <a:pt x="4771" y="9359"/>
                    </a:cubicBezTo>
                    <a:cubicBezTo>
                      <a:pt x="4771" y="9153"/>
                      <a:pt x="4702" y="8446"/>
                      <a:pt x="4657" y="8058"/>
                    </a:cubicBezTo>
                    <a:cubicBezTo>
                      <a:pt x="4611" y="7670"/>
                      <a:pt x="4360" y="3995"/>
                      <a:pt x="4314" y="3470"/>
                    </a:cubicBezTo>
                    <a:cubicBezTo>
                      <a:pt x="4292" y="2945"/>
                      <a:pt x="4086" y="845"/>
                      <a:pt x="4063" y="617"/>
                    </a:cubicBezTo>
                    <a:cubicBezTo>
                      <a:pt x="4040" y="365"/>
                      <a:pt x="3538" y="0"/>
                      <a:pt x="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536;p46">
                <a:extLst>
                  <a:ext uri="{FF2B5EF4-FFF2-40B4-BE49-F238E27FC236}">
                    <a16:creationId xmlns:a16="http://schemas.microsoft.com/office/drawing/2014/main" id="{8B0D922B-B3CC-9DD6-D624-669DF7D845C9}"/>
                  </a:ext>
                </a:extLst>
              </p:cNvPr>
              <p:cNvSpPr/>
              <p:nvPr/>
            </p:nvSpPr>
            <p:spPr>
              <a:xfrm>
                <a:off x="795050" y="1075100"/>
                <a:ext cx="135825" cy="445650"/>
              </a:xfrm>
              <a:custGeom>
                <a:avLst/>
                <a:gdLst/>
                <a:ahLst/>
                <a:cxnLst/>
                <a:rect l="l" t="t" r="r" b="b"/>
                <a:pathLst>
                  <a:path w="5433" h="17826" extrusionOk="0">
                    <a:moveTo>
                      <a:pt x="3266" y="1"/>
                    </a:moveTo>
                    <a:cubicBezTo>
                      <a:pt x="3258" y="1"/>
                      <a:pt x="3250" y="1"/>
                      <a:pt x="3242" y="1"/>
                    </a:cubicBezTo>
                    <a:cubicBezTo>
                      <a:pt x="2740" y="47"/>
                      <a:pt x="1690" y="549"/>
                      <a:pt x="1598" y="846"/>
                    </a:cubicBezTo>
                    <a:cubicBezTo>
                      <a:pt x="1553" y="1028"/>
                      <a:pt x="891" y="8104"/>
                      <a:pt x="868" y="8447"/>
                    </a:cubicBezTo>
                    <a:cubicBezTo>
                      <a:pt x="845" y="8766"/>
                      <a:pt x="366" y="14975"/>
                      <a:pt x="343" y="15454"/>
                    </a:cubicBezTo>
                    <a:cubicBezTo>
                      <a:pt x="320" y="15933"/>
                      <a:pt x="0" y="17440"/>
                      <a:pt x="183" y="17508"/>
                    </a:cubicBezTo>
                    <a:cubicBezTo>
                      <a:pt x="343" y="17600"/>
                      <a:pt x="868" y="17714"/>
                      <a:pt x="1142" y="17737"/>
                    </a:cubicBezTo>
                    <a:cubicBezTo>
                      <a:pt x="1438" y="17759"/>
                      <a:pt x="2009" y="17805"/>
                      <a:pt x="2237" y="17805"/>
                    </a:cubicBezTo>
                    <a:cubicBezTo>
                      <a:pt x="2362" y="17805"/>
                      <a:pt x="2486" y="17825"/>
                      <a:pt x="2585" y="17825"/>
                    </a:cubicBezTo>
                    <a:cubicBezTo>
                      <a:pt x="2667" y="17825"/>
                      <a:pt x="2731" y="17811"/>
                      <a:pt x="2762" y="17759"/>
                    </a:cubicBezTo>
                    <a:cubicBezTo>
                      <a:pt x="2854" y="17668"/>
                      <a:pt x="3150" y="15500"/>
                      <a:pt x="3150" y="15043"/>
                    </a:cubicBezTo>
                    <a:cubicBezTo>
                      <a:pt x="3150" y="14564"/>
                      <a:pt x="3584" y="10341"/>
                      <a:pt x="3607" y="10044"/>
                    </a:cubicBezTo>
                    <a:cubicBezTo>
                      <a:pt x="3630" y="9725"/>
                      <a:pt x="4817" y="4680"/>
                      <a:pt x="4931" y="4064"/>
                    </a:cubicBezTo>
                    <a:cubicBezTo>
                      <a:pt x="5022" y="3448"/>
                      <a:pt x="5433" y="1416"/>
                      <a:pt x="5250" y="1051"/>
                    </a:cubicBezTo>
                    <a:cubicBezTo>
                      <a:pt x="5093" y="692"/>
                      <a:pt x="3786" y="1"/>
                      <a:pt x="3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537;p46">
                <a:extLst>
                  <a:ext uri="{FF2B5EF4-FFF2-40B4-BE49-F238E27FC236}">
                    <a16:creationId xmlns:a16="http://schemas.microsoft.com/office/drawing/2014/main" id="{4B15FCE3-47B4-BBDF-CC25-DCB56C935663}"/>
                  </a:ext>
                </a:extLst>
              </p:cNvPr>
              <p:cNvSpPr/>
              <p:nvPr/>
            </p:nvSpPr>
            <p:spPr>
              <a:xfrm>
                <a:off x="917175" y="1136500"/>
                <a:ext cx="15425" cy="45775"/>
              </a:xfrm>
              <a:custGeom>
                <a:avLst/>
                <a:gdLst/>
                <a:ahLst/>
                <a:cxnLst/>
                <a:rect l="l" t="t" r="r" b="b"/>
                <a:pathLst>
                  <a:path w="617" h="1831" extrusionOk="0">
                    <a:moveTo>
                      <a:pt x="575" y="1"/>
                    </a:moveTo>
                    <a:cubicBezTo>
                      <a:pt x="573" y="1"/>
                      <a:pt x="571" y="4"/>
                      <a:pt x="571" y="10"/>
                    </a:cubicBezTo>
                    <a:cubicBezTo>
                      <a:pt x="502" y="147"/>
                      <a:pt x="479" y="330"/>
                      <a:pt x="457" y="467"/>
                    </a:cubicBezTo>
                    <a:cubicBezTo>
                      <a:pt x="411" y="627"/>
                      <a:pt x="365" y="764"/>
                      <a:pt x="320" y="901"/>
                    </a:cubicBezTo>
                    <a:cubicBezTo>
                      <a:pt x="228" y="1220"/>
                      <a:pt x="91" y="1494"/>
                      <a:pt x="0" y="1814"/>
                    </a:cubicBezTo>
                    <a:cubicBezTo>
                      <a:pt x="0" y="1825"/>
                      <a:pt x="6" y="1831"/>
                      <a:pt x="12" y="1831"/>
                    </a:cubicBezTo>
                    <a:cubicBezTo>
                      <a:pt x="17" y="1831"/>
                      <a:pt x="23" y="1825"/>
                      <a:pt x="23" y="1814"/>
                    </a:cubicBezTo>
                    <a:cubicBezTo>
                      <a:pt x="183" y="1540"/>
                      <a:pt x="297" y="1243"/>
                      <a:pt x="388" y="946"/>
                    </a:cubicBezTo>
                    <a:cubicBezTo>
                      <a:pt x="434" y="786"/>
                      <a:pt x="479" y="627"/>
                      <a:pt x="525" y="490"/>
                    </a:cubicBezTo>
                    <a:cubicBezTo>
                      <a:pt x="548" y="330"/>
                      <a:pt x="616" y="170"/>
                      <a:pt x="594" y="33"/>
                    </a:cubicBezTo>
                    <a:cubicBezTo>
                      <a:pt x="594" y="17"/>
                      <a:pt x="582"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538;p46">
                <a:extLst>
                  <a:ext uri="{FF2B5EF4-FFF2-40B4-BE49-F238E27FC236}">
                    <a16:creationId xmlns:a16="http://schemas.microsoft.com/office/drawing/2014/main" id="{51AF6F8D-D389-0BC6-3171-953E8FE04A3F}"/>
                  </a:ext>
                </a:extLst>
              </p:cNvPr>
              <p:cNvSpPr/>
              <p:nvPr/>
            </p:nvSpPr>
            <p:spPr>
              <a:xfrm>
                <a:off x="817875" y="800525"/>
                <a:ext cx="189475" cy="311600"/>
              </a:xfrm>
              <a:custGeom>
                <a:avLst/>
                <a:gdLst/>
                <a:ahLst/>
                <a:cxnLst/>
                <a:rect l="l" t="t" r="r" b="b"/>
                <a:pathLst>
                  <a:path w="7579" h="12464" extrusionOk="0">
                    <a:moveTo>
                      <a:pt x="2749" y="1"/>
                    </a:moveTo>
                    <a:cubicBezTo>
                      <a:pt x="2737" y="1"/>
                      <a:pt x="2726" y="2"/>
                      <a:pt x="2717" y="5"/>
                    </a:cubicBezTo>
                    <a:cubicBezTo>
                      <a:pt x="2625" y="28"/>
                      <a:pt x="1279" y="325"/>
                      <a:pt x="1005" y="485"/>
                    </a:cubicBezTo>
                    <a:cubicBezTo>
                      <a:pt x="731" y="667"/>
                      <a:pt x="617" y="553"/>
                      <a:pt x="389" y="1032"/>
                    </a:cubicBezTo>
                    <a:cubicBezTo>
                      <a:pt x="160" y="1512"/>
                      <a:pt x="1" y="2585"/>
                      <a:pt x="46" y="3041"/>
                    </a:cubicBezTo>
                    <a:cubicBezTo>
                      <a:pt x="92" y="3498"/>
                      <a:pt x="594" y="5826"/>
                      <a:pt x="685" y="6191"/>
                    </a:cubicBezTo>
                    <a:cubicBezTo>
                      <a:pt x="777" y="6556"/>
                      <a:pt x="799" y="7013"/>
                      <a:pt x="868" y="7355"/>
                    </a:cubicBezTo>
                    <a:cubicBezTo>
                      <a:pt x="914" y="7675"/>
                      <a:pt x="982" y="7834"/>
                      <a:pt x="959" y="8154"/>
                    </a:cubicBezTo>
                    <a:cubicBezTo>
                      <a:pt x="914" y="8474"/>
                      <a:pt x="936" y="9775"/>
                      <a:pt x="868" y="10140"/>
                    </a:cubicBezTo>
                    <a:cubicBezTo>
                      <a:pt x="799" y="10505"/>
                      <a:pt x="777" y="10779"/>
                      <a:pt x="708" y="11190"/>
                    </a:cubicBezTo>
                    <a:cubicBezTo>
                      <a:pt x="662" y="11601"/>
                      <a:pt x="594" y="11943"/>
                      <a:pt x="640" y="12034"/>
                    </a:cubicBezTo>
                    <a:cubicBezTo>
                      <a:pt x="708" y="12103"/>
                      <a:pt x="1324" y="12217"/>
                      <a:pt x="1918" y="12354"/>
                    </a:cubicBezTo>
                    <a:cubicBezTo>
                      <a:pt x="2257" y="12429"/>
                      <a:pt x="2762" y="12463"/>
                      <a:pt x="3236" y="12463"/>
                    </a:cubicBezTo>
                    <a:cubicBezTo>
                      <a:pt x="3622" y="12463"/>
                      <a:pt x="3987" y="12441"/>
                      <a:pt x="4223" y="12399"/>
                    </a:cubicBezTo>
                    <a:cubicBezTo>
                      <a:pt x="4725" y="12308"/>
                      <a:pt x="6095" y="12057"/>
                      <a:pt x="6574" y="12034"/>
                    </a:cubicBezTo>
                    <a:cubicBezTo>
                      <a:pt x="7054" y="11989"/>
                      <a:pt x="7464" y="11989"/>
                      <a:pt x="7510" y="11852"/>
                    </a:cubicBezTo>
                    <a:cubicBezTo>
                      <a:pt x="7556" y="11738"/>
                      <a:pt x="7579" y="11350"/>
                      <a:pt x="7533" y="11167"/>
                    </a:cubicBezTo>
                    <a:cubicBezTo>
                      <a:pt x="7487" y="10984"/>
                      <a:pt x="7099" y="9021"/>
                      <a:pt x="7054" y="8770"/>
                    </a:cubicBezTo>
                    <a:cubicBezTo>
                      <a:pt x="7031" y="8519"/>
                      <a:pt x="6985" y="6853"/>
                      <a:pt x="6985" y="6488"/>
                    </a:cubicBezTo>
                    <a:cubicBezTo>
                      <a:pt x="6962" y="6145"/>
                      <a:pt x="7213" y="4639"/>
                      <a:pt x="7236" y="4160"/>
                    </a:cubicBezTo>
                    <a:cubicBezTo>
                      <a:pt x="7282" y="3657"/>
                      <a:pt x="7259" y="2151"/>
                      <a:pt x="7259" y="1877"/>
                    </a:cubicBezTo>
                    <a:cubicBezTo>
                      <a:pt x="7259" y="1603"/>
                      <a:pt x="7122" y="1284"/>
                      <a:pt x="7122" y="1284"/>
                    </a:cubicBezTo>
                    <a:cubicBezTo>
                      <a:pt x="7122" y="1284"/>
                      <a:pt x="5935" y="439"/>
                      <a:pt x="5547" y="325"/>
                    </a:cubicBezTo>
                    <a:cubicBezTo>
                      <a:pt x="5182" y="211"/>
                      <a:pt x="3698" y="97"/>
                      <a:pt x="3470" y="74"/>
                    </a:cubicBezTo>
                    <a:cubicBezTo>
                      <a:pt x="3401" y="66"/>
                      <a:pt x="3330" y="64"/>
                      <a:pt x="3266" y="64"/>
                    </a:cubicBezTo>
                    <a:cubicBezTo>
                      <a:pt x="3138" y="64"/>
                      <a:pt x="3036" y="74"/>
                      <a:pt x="3036" y="74"/>
                    </a:cubicBezTo>
                    <a:cubicBezTo>
                      <a:pt x="2938" y="54"/>
                      <a:pt x="2823" y="1"/>
                      <a:pt x="27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539;p46">
                <a:extLst>
                  <a:ext uri="{FF2B5EF4-FFF2-40B4-BE49-F238E27FC236}">
                    <a16:creationId xmlns:a16="http://schemas.microsoft.com/office/drawing/2014/main" id="{B6DCA9EF-ABBD-292D-86E3-11BD44F3FBCD}"/>
                  </a:ext>
                </a:extLst>
              </p:cNvPr>
              <p:cNvSpPr/>
              <p:nvPr/>
            </p:nvSpPr>
            <p:spPr>
              <a:xfrm>
                <a:off x="885200" y="795075"/>
                <a:ext cx="86200" cy="54450"/>
              </a:xfrm>
              <a:custGeom>
                <a:avLst/>
                <a:gdLst/>
                <a:ahLst/>
                <a:cxnLst/>
                <a:rect l="l" t="t" r="r" b="b"/>
                <a:pathLst>
                  <a:path w="3448" h="2178" extrusionOk="0">
                    <a:moveTo>
                      <a:pt x="549" y="1"/>
                    </a:moveTo>
                    <a:cubicBezTo>
                      <a:pt x="495" y="1"/>
                      <a:pt x="456" y="6"/>
                      <a:pt x="435" y="18"/>
                    </a:cubicBezTo>
                    <a:cubicBezTo>
                      <a:pt x="389" y="41"/>
                      <a:pt x="24" y="178"/>
                      <a:pt x="24" y="223"/>
                    </a:cubicBezTo>
                    <a:cubicBezTo>
                      <a:pt x="1" y="246"/>
                      <a:pt x="823" y="1661"/>
                      <a:pt x="1621" y="1981"/>
                    </a:cubicBezTo>
                    <a:cubicBezTo>
                      <a:pt x="2011" y="2125"/>
                      <a:pt x="2324" y="2178"/>
                      <a:pt x="2567" y="2178"/>
                    </a:cubicBezTo>
                    <a:cubicBezTo>
                      <a:pt x="2822" y="2178"/>
                      <a:pt x="3000" y="2120"/>
                      <a:pt x="3105" y="2049"/>
                    </a:cubicBezTo>
                    <a:cubicBezTo>
                      <a:pt x="3311" y="1935"/>
                      <a:pt x="3448" y="1661"/>
                      <a:pt x="3425" y="1479"/>
                    </a:cubicBezTo>
                    <a:cubicBezTo>
                      <a:pt x="3402" y="1273"/>
                      <a:pt x="3356" y="999"/>
                      <a:pt x="3219" y="862"/>
                    </a:cubicBezTo>
                    <a:cubicBezTo>
                      <a:pt x="3105" y="726"/>
                      <a:pt x="3037" y="634"/>
                      <a:pt x="2923" y="566"/>
                    </a:cubicBezTo>
                    <a:cubicBezTo>
                      <a:pt x="2808" y="474"/>
                      <a:pt x="2283" y="337"/>
                      <a:pt x="2055" y="269"/>
                    </a:cubicBezTo>
                    <a:cubicBezTo>
                      <a:pt x="1857" y="229"/>
                      <a:pt x="902" y="1"/>
                      <a:pt x="549" y="1"/>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540;p46">
                <a:extLst>
                  <a:ext uri="{FF2B5EF4-FFF2-40B4-BE49-F238E27FC236}">
                    <a16:creationId xmlns:a16="http://schemas.microsoft.com/office/drawing/2014/main" id="{B69DFF32-F8C5-C150-87A0-5056DD377AF8}"/>
                  </a:ext>
                </a:extLst>
              </p:cNvPr>
              <p:cNvSpPr/>
              <p:nvPr/>
            </p:nvSpPr>
            <p:spPr>
              <a:xfrm>
                <a:off x="987925" y="869275"/>
                <a:ext cx="14850" cy="110575"/>
              </a:xfrm>
              <a:custGeom>
                <a:avLst/>
                <a:gdLst/>
                <a:ahLst/>
                <a:cxnLst/>
                <a:rect l="l" t="t" r="r" b="b"/>
                <a:pathLst>
                  <a:path w="594" h="4423" extrusionOk="0">
                    <a:moveTo>
                      <a:pt x="494" y="0"/>
                    </a:moveTo>
                    <a:cubicBezTo>
                      <a:pt x="485" y="0"/>
                      <a:pt x="480" y="6"/>
                      <a:pt x="480" y="17"/>
                    </a:cubicBezTo>
                    <a:cubicBezTo>
                      <a:pt x="503" y="770"/>
                      <a:pt x="343" y="1524"/>
                      <a:pt x="252" y="2277"/>
                    </a:cubicBezTo>
                    <a:cubicBezTo>
                      <a:pt x="137" y="2984"/>
                      <a:pt x="0" y="3692"/>
                      <a:pt x="115" y="4422"/>
                    </a:cubicBezTo>
                    <a:cubicBezTo>
                      <a:pt x="115" y="4422"/>
                      <a:pt x="137" y="4422"/>
                      <a:pt x="137" y="4400"/>
                    </a:cubicBezTo>
                    <a:cubicBezTo>
                      <a:pt x="115" y="4034"/>
                      <a:pt x="115" y="3669"/>
                      <a:pt x="160" y="3304"/>
                    </a:cubicBezTo>
                    <a:cubicBezTo>
                      <a:pt x="183" y="2916"/>
                      <a:pt x="274" y="2551"/>
                      <a:pt x="343" y="2186"/>
                    </a:cubicBezTo>
                    <a:cubicBezTo>
                      <a:pt x="457" y="1455"/>
                      <a:pt x="594" y="748"/>
                      <a:pt x="525" y="17"/>
                    </a:cubicBezTo>
                    <a:cubicBezTo>
                      <a:pt x="514" y="6"/>
                      <a:pt x="503" y="0"/>
                      <a:pt x="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541;p46">
                <a:extLst>
                  <a:ext uri="{FF2B5EF4-FFF2-40B4-BE49-F238E27FC236}">
                    <a16:creationId xmlns:a16="http://schemas.microsoft.com/office/drawing/2014/main" id="{EC98DB2D-0C46-5A5C-A5E8-87F66C2D739B}"/>
                  </a:ext>
                </a:extLst>
              </p:cNvPr>
              <p:cNvSpPr/>
              <p:nvPr/>
            </p:nvSpPr>
            <p:spPr>
              <a:xfrm>
                <a:off x="894350" y="753275"/>
                <a:ext cx="53075" cy="57100"/>
              </a:xfrm>
              <a:custGeom>
                <a:avLst/>
                <a:gdLst/>
                <a:ahLst/>
                <a:cxnLst/>
                <a:rect l="l" t="t" r="r" b="b"/>
                <a:pathLst>
                  <a:path w="2123" h="2284" extrusionOk="0">
                    <a:moveTo>
                      <a:pt x="799" y="1"/>
                    </a:moveTo>
                    <a:cubicBezTo>
                      <a:pt x="776" y="1"/>
                      <a:pt x="753" y="1"/>
                      <a:pt x="753" y="24"/>
                    </a:cubicBezTo>
                    <a:cubicBezTo>
                      <a:pt x="685" y="320"/>
                      <a:pt x="639" y="617"/>
                      <a:pt x="525" y="914"/>
                    </a:cubicBezTo>
                    <a:cubicBezTo>
                      <a:pt x="411" y="1188"/>
                      <a:pt x="297" y="1439"/>
                      <a:pt x="91" y="1644"/>
                    </a:cubicBezTo>
                    <a:cubicBezTo>
                      <a:pt x="69" y="1667"/>
                      <a:pt x="23" y="1713"/>
                      <a:pt x="0" y="1736"/>
                    </a:cubicBezTo>
                    <a:cubicBezTo>
                      <a:pt x="3" y="1732"/>
                      <a:pt x="9" y="1731"/>
                      <a:pt x="18" y="1731"/>
                    </a:cubicBezTo>
                    <a:cubicBezTo>
                      <a:pt x="66" y="1731"/>
                      <a:pt x="189" y="1781"/>
                      <a:pt x="228" y="1781"/>
                    </a:cubicBezTo>
                    <a:cubicBezTo>
                      <a:pt x="297" y="1804"/>
                      <a:pt x="388" y="1850"/>
                      <a:pt x="457" y="1895"/>
                    </a:cubicBezTo>
                    <a:cubicBezTo>
                      <a:pt x="616" y="1964"/>
                      <a:pt x="776" y="2009"/>
                      <a:pt x="936" y="2055"/>
                    </a:cubicBezTo>
                    <a:cubicBezTo>
                      <a:pt x="1301" y="2169"/>
                      <a:pt x="1644" y="2261"/>
                      <a:pt x="2009" y="2283"/>
                    </a:cubicBezTo>
                    <a:cubicBezTo>
                      <a:pt x="2032" y="2283"/>
                      <a:pt x="2054" y="2261"/>
                      <a:pt x="2054" y="2238"/>
                    </a:cubicBezTo>
                    <a:cubicBezTo>
                      <a:pt x="2032" y="2238"/>
                      <a:pt x="2032" y="2215"/>
                      <a:pt x="2032" y="2215"/>
                    </a:cubicBezTo>
                    <a:cubicBezTo>
                      <a:pt x="2009" y="2169"/>
                      <a:pt x="2009" y="2124"/>
                      <a:pt x="2009" y="2055"/>
                    </a:cubicBezTo>
                    <a:cubicBezTo>
                      <a:pt x="1986" y="1895"/>
                      <a:pt x="2054" y="1667"/>
                      <a:pt x="2100" y="1530"/>
                    </a:cubicBezTo>
                    <a:cubicBezTo>
                      <a:pt x="2123" y="1439"/>
                      <a:pt x="2123" y="1393"/>
                      <a:pt x="2077" y="1325"/>
                    </a:cubicBezTo>
                    <a:cubicBezTo>
                      <a:pt x="2009" y="1256"/>
                      <a:pt x="1917" y="1211"/>
                      <a:pt x="1849" y="1165"/>
                    </a:cubicBezTo>
                    <a:cubicBezTo>
                      <a:pt x="1644" y="982"/>
                      <a:pt x="1484" y="754"/>
                      <a:pt x="1278" y="549"/>
                    </a:cubicBezTo>
                    <a:cubicBezTo>
                      <a:pt x="1141" y="389"/>
                      <a:pt x="1027" y="206"/>
                      <a:pt x="867" y="69"/>
                    </a:cubicBezTo>
                    <a:cubicBezTo>
                      <a:pt x="845" y="47"/>
                      <a:pt x="822" y="24"/>
                      <a:pt x="799" y="1"/>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542;p46">
                <a:extLst>
                  <a:ext uri="{FF2B5EF4-FFF2-40B4-BE49-F238E27FC236}">
                    <a16:creationId xmlns:a16="http://schemas.microsoft.com/office/drawing/2014/main" id="{F72718DA-FA1E-5BAD-1DE3-B399606EAE58}"/>
                  </a:ext>
                </a:extLst>
              </p:cNvPr>
              <p:cNvSpPr/>
              <p:nvPr/>
            </p:nvSpPr>
            <p:spPr>
              <a:xfrm>
                <a:off x="991925" y="691075"/>
                <a:ext cx="30825" cy="57100"/>
              </a:xfrm>
              <a:custGeom>
                <a:avLst/>
                <a:gdLst/>
                <a:ahLst/>
                <a:cxnLst/>
                <a:rect l="l" t="t" r="r" b="b"/>
                <a:pathLst>
                  <a:path w="1233" h="2284" extrusionOk="0">
                    <a:moveTo>
                      <a:pt x="936" y="1"/>
                    </a:moveTo>
                    <a:cubicBezTo>
                      <a:pt x="571" y="92"/>
                      <a:pt x="320" y="184"/>
                      <a:pt x="0" y="389"/>
                    </a:cubicBezTo>
                    <a:cubicBezTo>
                      <a:pt x="320" y="960"/>
                      <a:pt x="457" y="1644"/>
                      <a:pt x="320" y="2283"/>
                    </a:cubicBezTo>
                    <a:cubicBezTo>
                      <a:pt x="753" y="2169"/>
                      <a:pt x="1050" y="1758"/>
                      <a:pt x="1141" y="1325"/>
                    </a:cubicBezTo>
                    <a:cubicBezTo>
                      <a:pt x="1233" y="868"/>
                      <a:pt x="1141" y="412"/>
                      <a:pt x="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543;p46">
                <a:extLst>
                  <a:ext uri="{FF2B5EF4-FFF2-40B4-BE49-F238E27FC236}">
                    <a16:creationId xmlns:a16="http://schemas.microsoft.com/office/drawing/2014/main" id="{B291CC68-3B6B-ADC3-2B72-23CC7DDCDBEE}"/>
                  </a:ext>
                </a:extLst>
              </p:cNvPr>
              <p:cNvSpPr/>
              <p:nvPr/>
            </p:nvSpPr>
            <p:spPr>
              <a:xfrm>
                <a:off x="902325" y="674175"/>
                <a:ext cx="106725" cy="133250"/>
              </a:xfrm>
              <a:custGeom>
                <a:avLst/>
                <a:gdLst/>
                <a:ahLst/>
                <a:cxnLst/>
                <a:rect l="l" t="t" r="r" b="b"/>
                <a:pathLst>
                  <a:path w="4269" h="5330" extrusionOk="0">
                    <a:moveTo>
                      <a:pt x="2348" y="1"/>
                    </a:moveTo>
                    <a:cubicBezTo>
                      <a:pt x="1831" y="1"/>
                      <a:pt x="1296" y="219"/>
                      <a:pt x="914" y="540"/>
                    </a:cubicBezTo>
                    <a:cubicBezTo>
                      <a:pt x="297" y="1065"/>
                      <a:pt x="1" y="2024"/>
                      <a:pt x="138" y="2822"/>
                    </a:cubicBezTo>
                    <a:cubicBezTo>
                      <a:pt x="206" y="3074"/>
                      <a:pt x="297" y="3302"/>
                      <a:pt x="412" y="3507"/>
                    </a:cubicBezTo>
                    <a:cubicBezTo>
                      <a:pt x="548" y="3758"/>
                      <a:pt x="731" y="3964"/>
                      <a:pt x="936" y="4146"/>
                    </a:cubicBezTo>
                    <a:cubicBezTo>
                      <a:pt x="1302" y="4489"/>
                      <a:pt x="1621" y="4877"/>
                      <a:pt x="2123" y="5082"/>
                    </a:cubicBezTo>
                    <a:cubicBezTo>
                      <a:pt x="2531" y="5269"/>
                      <a:pt x="2723" y="5329"/>
                      <a:pt x="2814" y="5329"/>
                    </a:cubicBezTo>
                    <a:cubicBezTo>
                      <a:pt x="2846" y="5329"/>
                      <a:pt x="2865" y="5322"/>
                      <a:pt x="2877" y="5310"/>
                    </a:cubicBezTo>
                    <a:cubicBezTo>
                      <a:pt x="2922" y="5288"/>
                      <a:pt x="3242" y="4877"/>
                      <a:pt x="3516" y="4283"/>
                    </a:cubicBezTo>
                    <a:cubicBezTo>
                      <a:pt x="3539" y="4260"/>
                      <a:pt x="3630" y="4238"/>
                      <a:pt x="3630" y="4238"/>
                    </a:cubicBezTo>
                    <a:cubicBezTo>
                      <a:pt x="3744" y="4192"/>
                      <a:pt x="3949" y="4124"/>
                      <a:pt x="3972" y="3987"/>
                    </a:cubicBezTo>
                    <a:cubicBezTo>
                      <a:pt x="3972" y="3918"/>
                      <a:pt x="3949" y="3850"/>
                      <a:pt x="3927" y="3781"/>
                    </a:cubicBezTo>
                    <a:cubicBezTo>
                      <a:pt x="3881" y="3621"/>
                      <a:pt x="3858" y="3462"/>
                      <a:pt x="3835" y="3325"/>
                    </a:cubicBezTo>
                    <a:cubicBezTo>
                      <a:pt x="3835" y="3211"/>
                      <a:pt x="3835" y="3119"/>
                      <a:pt x="3881" y="3028"/>
                    </a:cubicBezTo>
                    <a:cubicBezTo>
                      <a:pt x="4155" y="2571"/>
                      <a:pt x="4269" y="2001"/>
                      <a:pt x="4201" y="1499"/>
                    </a:cubicBezTo>
                    <a:cubicBezTo>
                      <a:pt x="4132" y="951"/>
                      <a:pt x="3516" y="426"/>
                      <a:pt x="3082" y="175"/>
                    </a:cubicBezTo>
                    <a:cubicBezTo>
                      <a:pt x="2856" y="54"/>
                      <a:pt x="2604" y="1"/>
                      <a:pt x="2348" y="1"/>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544;p46">
                <a:extLst>
                  <a:ext uri="{FF2B5EF4-FFF2-40B4-BE49-F238E27FC236}">
                    <a16:creationId xmlns:a16="http://schemas.microsoft.com/office/drawing/2014/main" id="{FFA1652D-0551-BEE3-B1C7-C27682D4AF5A}"/>
                  </a:ext>
                </a:extLst>
              </p:cNvPr>
              <p:cNvSpPr/>
              <p:nvPr/>
            </p:nvSpPr>
            <p:spPr>
              <a:xfrm>
                <a:off x="921150" y="768425"/>
                <a:ext cx="21150" cy="26000"/>
              </a:xfrm>
              <a:custGeom>
                <a:avLst/>
                <a:gdLst/>
                <a:ahLst/>
                <a:cxnLst/>
                <a:rect l="l" t="t" r="r" b="b"/>
                <a:pathLst>
                  <a:path w="846" h="1040" extrusionOk="0">
                    <a:moveTo>
                      <a:pt x="18" y="1"/>
                    </a:moveTo>
                    <a:cubicBezTo>
                      <a:pt x="11" y="1"/>
                      <a:pt x="1" y="11"/>
                      <a:pt x="1" y="11"/>
                    </a:cubicBezTo>
                    <a:cubicBezTo>
                      <a:pt x="69" y="262"/>
                      <a:pt x="161" y="490"/>
                      <a:pt x="298" y="673"/>
                    </a:cubicBezTo>
                    <a:cubicBezTo>
                      <a:pt x="407" y="804"/>
                      <a:pt x="579" y="1040"/>
                      <a:pt x="753" y="1040"/>
                    </a:cubicBezTo>
                    <a:cubicBezTo>
                      <a:pt x="761" y="1040"/>
                      <a:pt x="769" y="1039"/>
                      <a:pt x="777" y="1038"/>
                    </a:cubicBezTo>
                    <a:cubicBezTo>
                      <a:pt x="800" y="1038"/>
                      <a:pt x="845" y="1015"/>
                      <a:pt x="823" y="993"/>
                    </a:cubicBezTo>
                    <a:cubicBezTo>
                      <a:pt x="800" y="901"/>
                      <a:pt x="777" y="901"/>
                      <a:pt x="708" y="833"/>
                    </a:cubicBezTo>
                    <a:cubicBezTo>
                      <a:pt x="594" y="764"/>
                      <a:pt x="503" y="696"/>
                      <a:pt x="412" y="605"/>
                    </a:cubicBezTo>
                    <a:cubicBezTo>
                      <a:pt x="252" y="422"/>
                      <a:pt x="115" y="217"/>
                      <a:pt x="24" y="11"/>
                    </a:cubicBezTo>
                    <a:cubicBezTo>
                      <a:pt x="24" y="4"/>
                      <a:pt x="21" y="1"/>
                      <a:pt x="18" y="1"/>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545;p46">
                <a:extLst>
                  <a:ext uri="{FF2B5EF4-FFF2-40B4-BE49-F238E27FC236}">
                    <a16:creationId xmlns:a16="http://schemas.microsoft.com/office/drawing/2014/main" id="{6481273E-4CE7-A89F-8E8E-1EBEC5511229}"/>
                  </a:ext>
                </a:extLst>
              </p:cNvPr>
              <p:cNvSpPr/>
              <p:nvPr/>
            </p:nvSpPr>
            <p:spPr>
              <a:xfrm>
                <a:off x="978225" y="735600"/>
                <a:ext cx="14850" cy="6300"/>
              </a:xfrm>
              <a:custGeom>
                <a:avLst/>
                <a:gdLst/>
                <a:ahLst/>
                <a:cxnLst/>
                <a:rect l="l" t="t" r="r" b="b"/>
                <a:pathLst>
                  <a:path w="594" h="252" extrusionOk="0">
                    <a:moveTo>
                      <a:pt x="571" y="0"/>
                    </a:moveTo>
                    <a:cubicBezTo>
                      <a:pt x="457" y="0"/>
                      <a:pt x="343" y="23"/>
                      <a:pt x="229" y="69"/>
                    </a:cubicBezTo>
                    <a:cubicBezTo>
                      <a:pt x="160" y="114"/>
                      <a:pt x="23" y="160"/>
                      <a:pt x="0" y="229"/>
                    </a:cubicBezTo>
                    <a:cubicBezTo>
                      <a:pt x="0" y="229"/>
                      <a:pt x="0" y="251"/>
                      <a:pt x="23" y="251"/>
                    </a:cubicBezTo>
                    <a:lnTo>
                      <a:pt x="46" y="251"/>
                    </a:lnTo>
                    <a:cubicBezTo>
                      <a:pt x="46" y="229"/>
                      <a:pt x="46" y="229"/>
                      <a:pt x="46" y="229"/>
                    </a:cubicBezTo>
                    <a:cubicBezTo>
                      <a:pt x="92" y="206"/>
                      <a:pt x="115" y="206"/>
                      <a:pt x="137" y="183"/>
                    </a:cubicBezTo>
                    <a:cubicBezTo>
                      <a:pt x="206" y="183"/>
                      <a:pt x="252" y="160"/>
                      <a:pt x="320" y="137"/>
                    </a:cubicBezTo>
                    <a:cubicBezTo>
                      <a:pt x="411" y="92"/>
                      <a:pt x="503" y="69"/>
                      <a:pt x="594" y="23"/>
                    </a:cubicBezTo>
                    <a:cubicBezTo>
                      <a:pt x="594" y="23"/>
                      <a:pt x="594"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546;p46">
                <a:extLst>
                  <a:ext uri="{FF2B5EF4-FFF2-40B4-BE49-F238E27FC236}">
                    <a16:creationId xmlns:a16="http://schemas.microsoft.com/office/drawing/2014/main" id="{CE4768E0-8FB2-A15B-5310-5DB103384A22}"/>
                  </a:ext>
                </a:extLst>
              </p:cNvPr>
              <p:cNvSpPr/>
              <p:nvPr/>
            </p:nvSpPr>
            <p:spPr>
              <a:xfrm>
                <a:off x="970225" y="777575"/>
                <a:ext cx="14300" cy="11000"/>
              </a:xfrm>
              <a:custGeom>
                <a:avLst/>
                <a:gdLst/>
                <a:ahLst/>
                <a:cxnLst/>
                <a:rect l="l" t="t" r="r" b="b"/>
                <a:pathLst>
                  <a:path w="572" h="440" extrusionOk="0">
                    <a:moveTo>
                      <a:pt x="27" y="1"/>
                    </a:moveTo>
                    <a:cubicBezTo>
                      <a:pt x="12" y="1"/>
                      <a:pt x="1" y="17"/>
                      <a:pt x="1" y="33"/>
                    </a:cubicBezTo>
                    <a:cubicBezTo>
                      <a:pt x="1" y="147"/>
                      <a:pt x="138" y="261"/>
                      <a:pt x="206" y="330"/>
                    </a:cubicBezTo>
                    <a:cubicBezTo>
                      <a:pt x="290" y="397"/>
                      <a:pt x="373" y="439"/>
                      <a:pt x="466" y="439"/>
                    </a:cubicBezTo>
                    <a:cubicBezTo>
                      <a:pt x="500" y="439"/>
                      <a:pt x="535" y="433"/>
                      <a:pt x="572" y="421"/>
                    </a:cubicBezTo>
                    <a:cubicBezTo>
                      <a:pt x="572" y="398"/>
                      <a:pt x="572" y="376"/>
                      <a:pt x="549" y="376"/>
                    </a:cubicBezTo>
                    <a:cubicBezTo>
                      <a:pt x="435" y="376"/>
                      <a:pt x="320" y="307"/>
                      <a:pt x="252" y="239"/>
                    </a:cubicBezTo>
                    <a:cubicBezTo>
                      <a:pt x="183" y="170"/>
                      <a:pt x="69" y="102"/>
                      <a:pt x="47" y="10"/>
                    </a:cubicBezTo>
                    <a:cubicBezTo>
                      <a:pt x="40" y="4"/>
                      <a:pt x="33"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547;p46">
                <a:extLst>
                  <a:ext uri="{FF2B5EF4-FFF2-40B4-BE49-F238E27FC236}">
                    <a16:creationId xmlns:a16="http://schemas.microsoft.com/office/drawing/2014/main" id="{4E2A594B-9E13-51A9-7574-587406D3291D}"/>
                  </a:ext>
                </a:extLst>
              </p:cNvPr>
              <p:cNvSpPr/>
              <p:nvPr/>
            </p:nvSpPr>
            <p:spPr>
              <a:xfrm>
                <a:off x="870950" y="650200"/>
                <a:ext cx="150100" cy="115100"/>
              </a:xfrm>
              <a:custGeom>
                <a:avLst/>
                <a:gdLst/>
                <a:ahLst/>
                <a:cxnLst/>
                <a:rect l="l" t="t" r="r" b="b"/>
                <a:pathLst>
                  <a:path w="6004" h="4604" extrusionOk="0">
                    <a:moveTo>
                      <a:pt x="3499" y="0"/>
                    </a:moveTo>
                    <a:cubicBezTo>
                      <a:pt x="2663" y="0"/>
                      <a:pt x="1826" y="325"/>
                      <a:pt x="1278" y="974"/>
                    </a:cubicBezTo>
                    <a:cubicBezTo>
                      <a:pt x="1073" y="1202"/>
                      <a:pt x="890" y="1453"/>
                      <a:pt x="685" y="1659"/>
                    </a:cubicBezTo>
                    <a:cubicBezTo>
                      <a:pt x="480" y="1841"/>
                      <a:pt x="206" y="1887"/>
                      <a:pt x="0" y="2070"/>
                    </a:cubicBezTo>
                    <a:cubicBezTo>
                      <a:pt x="68" y="2388"/>
                      <a:pt x="408" y="2661"/>
                      <a:pt x="749" y="2708"/>
                    </a:cubicBezTo>
                    <a:lnTo>
                      <a:pt x="749" y="2708"/>
                    </a:lnTo>
                    <a:cubicBezTo>
                      <a:pt x="747" y="2708"/>
                      <a:pt x="745" y="2708"/>
                      <a:pt x="743" y="2708"/>
                    </a:cubicBezTo>
                    <a:cubicBezTo>
                      <a:pt x="614" y="2708"/>
                      <a:pt x="571" y="3099"/>
                      <a:pt x="571" y="3165"/>
                    </a:cubicBezTo>
                    <a:cubicBezTo>
                      <a:pt x="594" y="3348"/>
                      <a:pt x="685" y="3462"/>
                      <a:pt x="822" y="3599"/>
                    </a:cubicBezTo>
                    <a:cubicBezTo>
                      <a:pt x="1096" y="3896"/>
                      <a:pt x="1461" y="4170"/>
                      <a:pt x="1575" y="4603"/>
                    </a:cubicBezTo>
                    <a:cubicBezTo>
                      <a:pt x="1758" y="4512"/>
                      <a:pt x="1872" y="4306"/>
                      <a:pt x="1940" y="4101"/>
                    </a:cubicBezTo>
                    <a:cubicBezTo>
                      <a:pt x="2009" y="3896"/>
                      <a:pt x="2032" y="3690"/>
                      <a:pt x="2123" y="3508"/>
                    </a:cubicBezTo>
                    <a:cubicBezTo>
                      <a:pt x="2306" y="3142"/>
                      <a:pt x="2534" y="3188"/>
                      <a:pt x="2876" y="3120"/>
                    </a:cubicBezTo>
                    <a:cubicBezTo>
                      <a:pt x="3356" y="3051"/>
                      <a:pt x="3835" y="3028"/>
                      <a:pt x="4291" y="2891"/>
                    </a:cubicBezTo>
                    <a:cubicBezTo>
                      <a:pt x="4794" y="2732"/>
                      <a:pt x="5273" y="2526"/>
                      <a:pt x="5729" y="2252"/>
                    </a:cubicBezTo>
                    <a:cubicBezTo>
                      <a:pt x="5821" y="2207"/>
                      <a:pt x="5912" y="2138"/>
                      <a:pt x="5958" y="2024"/>
                    </a:cubicBezTo>
                    <a:cubicBezTo>
                      <a:pt x="5980" y="2024"/>
                      <a:pt x="5980" y="2001"/>
                      <a:pt x="5980" y="1978"/>
                    </a:cubicBezTo>
                    <a:cubicBezTo>
                      <a:pt x="6003" y="1864"/>
                      <a:pt x="5958" y="1727"/>
                      <a:pt x="5912" y="1613"/>
                    </a:cubicBezTo>
                    <a:cubicBezTo>
                      <a:pt x="5524" y="746"/>
                      <a:pt x="4748" y="107"/>
                      <a:pt x="3812" y="15"/>
                    </a:cubicBezTo>
                    <a:cubicBezTo>
                      <a:pt x="3708" y="5"/>
                      <a:pt x="3604" y="0"/>
                      <a:pt x="3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548;p46">
                <a:extLst>
                  <a:ext uri="{FF2B5EF4-FFF2-40B4-BE49-F238E27FC236}">
                    <a16:creationId xmlns:a16="http://schemas.microsoft.com/office/drawing/2014/main" id="{E338154F-83DC-F7DB-8777-409416FAE5A9}"/>
                  </a:ext>
                </a:extLst>
              </p:cNvPr>
              <p:cNvSpPr/>
              <p:nvPr/>
            </p:nvSpPr>
            <p:spPr>
              <a:xfrm>
                <a:off x="884225" y="703975"/>
                <a:ext cx="46500" cy="9550"/>
              </a:xfrm>
              <a:custGeom>
                <a:avLst/>
                <a:gdLst/>
                <a:ahLst/>
                <a:cxnLst/>
                <a:rect l="l" t="t" r="r" b="b"/>
                <a:pathLst>
                  <a:path w="1860" h="382" extrusionOk="0">
                    <a:moveTo>
                      <a:pt x="1839" y="0"/>
                    </a:moveTo>
                    <a:cubicBezTo>
                      <a:pt x="1834" y="0"/>
                      <a:pt x="1827" y="3"/>
                      <a:pt x="1820" y="10"/>
                    </a:cubicBezTo>
                    <a:cubicBezTo>
                      <a:pt x="1524" y="147"/>
                      <a:pt x="1250" y="261"/>
                      <a:pt x="907" y="307"/>
                    </a:cubicBezTo>
                    <a:cubicBezTo>
                      <a:pt x="799" y="316"/>
                      <a:pt x="665" y="331"/>
                      <a:pt x="529" y="331"/>
                    </a:cubicBezTo>
                    <a:cubicBezTo>
                      <a:pt x="351" y="331"/>
                      <a:pt x="170" y="306"/>
                      <a:pt x="40" y="215"/>
                    </a:cubicBezTo>
                    <a:cubicBezTo>
                      <a:pt x="40" y="209"/>
                      <a:pt x="36" y="206"/>
                      <a:pt x="31" y="206"/>
                    </a:cubicBezTo>
                    <a:cubicBezTo>
                      <a:pt x="19" y="206"/>
                      <a:pt x="1" y="222"/>
                      <a:pt x="17" y="238"/>
                    </a:cubicBezTo>
                    <a:cubicBezTo>
                      <a:pt x="144" y="352"/>
                      <a:pt x="319" y="382"/>
                      <a:pt x="497" y="382"/>
                    </a:cubicBezTo>
                    <a:cubicBezTo>
                      <a:pt x="640" y="382"/>
                      <a:pt x="785" y="362"/>
                      <a:pt x="907" y="352"/>
                    </a:cubicBezTo>
                    <a:cubicBezTo>
                      <a:pt x="1250" y="329"/>
                      <a:pt x="1592" y="238"/>
                      <a:pt x="1843" y="33"/>
                    </a:cubicBezTo>
                    <a:cubicBezTo>
                      <a:pt x="1859" y="17"/>
                      <a:pt x="1853" y="0"/>
                      <a:pt x="1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549;p46">
                <a:extLst>
                  <a:ext uri="{FF2B5EF4-FFF2-40B4-BE49-F238E27FC236}">
                    <a16:creationId xmlns:a16="http://schemas.microsoft.com/office/drawing/2014/main" id="{DC415427-ADE0-F6B3-0E2E-33D8213B2495}"/>
                  </a:ext>
                </a:extLst>
              </p:cNvPr>
              <p:cNvSpPr/>
              <p:nvPr/>
            </p:nvSpPr>
            <p:spPr>
              <a:xfrm>
                <a:off x="918875" y="698275"/>
                <a:ext cx="28400" cy="16350"/>
              </a:xfrm>
              <a:custGeom>
                <a:avLst/>
                <a:gdLst/>
                <a:ahLst/>
                <a:cxnLst/>
                <a:rect l="l" t="t" r="r" b="b"/>
                <a:pathLst>
                  <a:path w="1136" h="654" extrusionOk="0">
                    <a:moveTo>
                      <a:pt x="1115" y="0"/>
                    </a:moveTo>
                    <a:cubicBezTo>
                      <a:pt x="1110" y="0"/>
                      <a:pt x="1103" y="3"/>
                      <a:pt x="1096" y="10"/>
                    </a:cubicBezTo>
                    <a:cubicBezTo>
                      <a:pt x="774" y="289"/>
                      <a:pt x="552" y="630"/>
                      <a:pt x="107" y="630"/>
                    </a:cubicBezTo>
                    <a:cubicBezTo>
                      <a:pt x="80" y="630"/>
                      <a:pt x="52" y="629"/>
                      <a:pt x="23" y="626"/>
                    </a:cubicBezTo>
                    <a:cubicBezTo>
                      <a:pt x="1" y="626"/>
                      <a:pt x="1" y="649"/>
                      <a:pt x="23" y="649"/>
                    </a:cubicBezTo>
                    <a:cubicBezTo>
                      <a:pt x="55" y="652"/>
                      <a:pt x="87" y="654"/>
                      <a:pt x="119" y="654"/>
                    </a:cubicBezTo>
                    <a:cubicBezTo>
                      <a:pt x="523" y="654"/>
                      <a:pt x="929" y="392"/>
                      <a:pt x="1119" y="32"/>
                    </a:cubicBezTo>
                    <a:cubicBezTo>
                      <a:pt x="1135" y="16"/>
                      <a:pt x="1128" y="0"/>
                      <a:pt x="1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550;p46">
                <a:extLst>
                  <a:ext uri="{FF2B5EF4-FFF2-40B4-BE49-F238E27FC236}">
                    <a16:creationId xmlns:a16="http://schemas.microsoft.com/office/drawing/2014/main" id="{9D371B3B-039F-B921-AC98-0F30517247C2}"/>
                  </a:ext>
                </a:extLst>
              </p:cNvPr>
              <p:cNvSpPr/>
              <p:nvPr/>
            </p:nvSpPr>
            <p:spPr>
              <a:xfrm>
                <a:off x="941125" y="699225"/>
                <a:ext cx="18300" cy="14150"/>
              </a:xfrm>
              <a:custGeom>
                <a:avLst/>
                <a:gdLst/>
                <a:ahLst/>
                <a:cxnLst/>
                <a:rect l="l" t="t" r="r" b="b"/>
                <a:pathLst>
                  <a:path w="732" h="566" extrusionOk="0">
                    <a:moveTo>
                      <a:pt x="654" y="0"/>
                    </a:moveTo>
                    <a:cubicBezTo>
                      <a:pt x="646" y="0"/>
                      <a:pt x="640" y="6"/>
                      <a:pt x="640" y="17"/>
                    </a:cubicBezTo>
                    <a:cubicBezTo>
                      <a:pt x="594" y="154"/>
                      <a:pt x="480" y="246"/>
                      <a:pt x="366" y="337"/>
                    </a:cubicBezTo>
                    <a:cubicBezTo>
                      <a:pt x="275" y="451"/>
                      <a:pt x="161" y="519"/>
                      <a:pt x="1" y="542"/>
                    </a:cubicBezTo>
                    <a:cubicBezTo>
                      <a:pt x="1" y="565"/>
                      <a:pt x="1" y="565"/>
                      <a:pt x="1" y="565"/>
                    </a:cubicBezTo>
                    <a:cubicBezTo>
                      <a:pt x="183" y="565"/>
                      <a:pt x="320" y="474"/>
                      <a:pt x="434" y="382"/>
                    </a:cubicBezTo>
                    <a:cubicBezTo>
                      <a:pt x="549" y="291"/>
                      <a:pt x="731" y="177"/>
                      <a:pt x="686" y="17"/>
                    </a:cubicBezTo>
                    <a:cubicBezTo>
                      <a:pt x="674" y="6"/>
                      <a:pt x="663" y="0"/>
                      <a:pt x="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551;p46">
                <a:extLst>
                  <a:ext uri="{FF2B5EF4-FFF2-40B4-BE49-F238E27FC236}">
                    <a16:creationId xmlns:a16="http://schemas.microsoft.com/office/drawing/2014/main" id="{34C3AAFF-CD91-3248-D4EA-A1BA3FC61811}"/>
                  </a:ext>
                </a:extLst>
              </p:cNvPr>
              <p:cNvSpPr/>
              <p:nvPr/>
            </p:nvSpPr>
            <p:spPr>
              <a:xfrm>
                <a:off x="917725" y="722375"/>
                <a:ext cx="21150" cy="31500"/>
              </a:xfrm>
              <a:custGeom>
                <a:avLst/>
                <a:gdLst/>
                <a:ahLst/>
                <a:cxnLst/>
                <a:rect l="l" t="t" r="r" b="b"/>
                <a:pathLst>
                  <a:path w="846" h="1260" extrusionOk="0">
                    <a:moveTo>
                      <a:pt x="433" y="1"/>
                    </a:moveTo>
                    <a:cubicBezTo>
                      <a:pt x="412" y="1"/>
                      <a:pt x="389" y="2"/>
                      <a:pt x="366" y="4"/>
                    </a:cubicBezTo>
                    <a:cubicBezTo>
                      <a:pt x="229" y="27"/>
                      <a:pt x="138" y="164"/>
                      <a:pt x="92" y="278"/>
                    </a:cubicBezTo>
                    <a:cubicBezTo>
                      <a:pt x="1" y="484"/>
                      <a:pt x="1" y="735"/>
                      <a:pt x="92" y="940"/>
                    </a:cubicBezTo>
                    <a:cubicBezTo>
                      <a:pt x="138" y="1077"/>
                      <a:pt x="252" y="1260"/>
                      <a:pt x="435" y="1260"/>
                    </a:cubicBezTo>
                    <a:cubicBezTo>
                      <a:pt x="549" y="1260"/>
                      <a:pt x="640" y="1168"/>
                      <a:pt x="686" y="1054"/>
                    </a:cubicBezTo>
                    <a:cubicBezTo>
                      <a:pt x="777" y="826"/>
                      <a:pt x="845" y="461"/>
                      <a:pt x="754" y="233"/>
                    </a:cubicBezTo>
                    <a:cubicBezTo>
                      <a:pt x="713" y="89"/>
                      <a:pt x="617" y="1"/>
                      <a:pt x="433" y="1"/>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552;p46">
                <a:extLst>
                  <a:ext uri="{FF2B5EF4-FFF2-40B4-BE49-F238E27FC236}">
                    <a16:creationId xmlns:a16="http://schemas.microsoft.com/office/drawing/2014/main" id="{11E72F99-3DF5-B35B-E8E3-F2C401775655}"/>
                  </a:ext>
                </a:extLst>
              </p:cNvPr>
              <p:cNvSpPr/>
              <p:nvPr/>
            </p:nvSpPr>
            <p:spPr>
              <a:xfrm>
                <a:off x="972525" y="694925"/>
                <a:ext cx="25700" cy="11025"/>
              </a:xfrm>
              <a:custGeom>
                <a:avLst/>
                <a:gdLst/>
                <a:ahLst/>
                <a:cxnLst/>
                <a:rect l="l" t="t" r="r" b="b"/>
                <a:pathLst>
                  <a:path w="1028" h="441" extrusionOk="0">
                    <a:moveTo>
                      <a:pt x="107" y="1"/>
                    </a:moveTo>
                    <a:cubicBezTo>
                      <a:pt x="72" y="1"/>
                      <a:pt x="37" y="3"/>
                      <a:pt x="0" y="7"/>
                    </a:cubicBezTo>
                    <a:cubicBezTo>
                      <a:pt x="0" y="7"/>
                      <a:pt x="0" y="30"/>
                      <a:pt x="0" y="30"/>
                    </a:cubicBezTo>
                    <a:cubicBezTo>
                      <a:pt x="183" y="52"/>
                      <a:pt x="365" y="98"/>
                      <a:pt x="525" y="166"/>
                    </a:cubicBezTo>
                    <a:cubicBezTo>
                      <a:pt x="616" y="189"/>
                      <a:pt x="685" y="235"/>
                      <a:pt x="753" y="281"/>
                    </a:cubicBezTo>
                    <a:cubicBezTo>
                      <a:pt x="822" y="326"/>
                      <a:pt x="890" y="395"/>
                      <a:pt x="982" y="440"/>
                    </a:cubicBezTo>
                    <a:cubicBezTo>
                      <a:pt x="1004" y="440"/>
                      <a:pt x="1027" y="418"/>
                      <a:pt x="1004" y="395"/>
                    </a:cubicBezTo>
                    <a:cubicBezTo>
                      <a:pt x="959" y="326"/>
                      <a:pt x="890" y="258"/>
                      <a:pt x="822" y="212"/>
                    </a:cubicBezTo>
                    <a:cubicBezTo>
                      <a:pt x="731" y="166"/>
                      <a:pt x="639" y="121"/>
                      <a:pt x="571" y="98"/>
                    </a:cubicBezTo>
                    <a:cubicBezTo>
                      <a:pt x="421" y="42"/>
                      <a:pt x="270"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553;p46">
                <a:extLst>
                  <a:ext uri="{FF2B5EF4-FFF2-40B4-BE49-F238E27FC236}">
                    <a16:creationId xmlns:a16="http://schemas.microsoft.com/office/drawing/2014/main" id="{DB10C465-9B63-B43F-5277-0B4F088D4C92}"/>
                  </a:ext>
                </a:extLst>
              </p:cNvPr>
              <p:cNvSpPr/>
              <p:nvPr/>
            </p:nvSpPr>
            <p:spPr>
              <a:xfrm>
                <a:off x="955975" y="671125"/>
                <a:ext cx="28950" cy="11100"/>
              </a:xfrm>
              <a:custGeom>
                <a:avLst/>
                <a:gdLst/>
                <a:ahLst/>
                <a:cxnLst/>
                <a:rect l="l" t="t" r="r" b="b"/>
                <a:pathLst>
                  <a:path w="1158" h="444" extrusionOk="0">
                    <a:moveTo>
                      <a:pt x="23" y="0"/>
                    </a:moveTo>
                    <a:cubicBezTo>
                      <a:pt x="0" y="23"/>
                      <a:pt x="0" y="46"/>
                      <a:pt x="23" y="68"/>
                    </a:cubicBezTo>
                    <a:cubicBezTo>
                      <a:pt x="228" y="68"/>
                      <a:pt x="411" y="114"/>
                      <a:pt x="594" y="183"/>
                    </a:cubicBezTo>
                    <a:cubicBezTo>
                      <a:pt x="685" y="205"/>
                      <a:pt x="776" y="251"/>
                      <a:pt x="868" y="297"/>
                    </a:cubicBezTo>
                    <a:cubicBezTo>
                      <a:pt x="959" y="342"/>
                      <a:pt x="1027" y="411"/>
                      <a:pt x="1119" y="434"/>
                    </a:cubicBezTo>
                    <a:cubicBezTo>
                      <a:pt x="1125" y="440"/>
                      <a:pt x="1132" y="443"/>
                      <a:pt x="1138" y="443"/>
                    </a:cubicBezTo>
                    <a:cubicBezTo>
                      <a:pt x="1151" y="443"/>
                      <a:pt x="1158" y="427"/>
                      <a:pt x="1142" y="411"/>
                    </a:cubicBezTo>
                    <a:cubicBezTo>
                      <a:pt x="1096" y="320"/>
                      <a:pt x="1005" y="274"/>
                      <a:pt x="913" y="228"/>
                    </a:cubicBezTo>
                    <a:cubicBezTo>
                      <a:pt x="822" y="183"/>
                      <a:pt x="731" y="137"/>
                      <a:pt x="639" y="91"/>
                    </a:cubicBezTo>
                    <a:cubicBezTo>
                      <a:pt x="434" y="23"/>
                      <a:pt x="228"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554;p46">
                <a:extLst>
                  <a:ext uri="{FF2B5EF4-FFF2-40B4-BE49-F238E27FC236}">
                    <a16:creationId xmlns:a16="http://schemas.microsoft.com/office/drawing/2014/main" id="{89A8265E-3D86-FB53-4DD4-EE7ACC0B4DEC}"/>
                  </a:ext>
                </a:extLst>
              </p:cNvPr>
              <p:cNvSpPr/>
              <p:nvPr/>
            </p:nvSpPr>
            <p:spPr>
              <a:xfrm>
                <a:off x="933150" y="719925"/>
                <a:ext cx="19425" cy="21400"/>
              </a:xfrm>
              <a:custGeom>
                <a:avLst/>
                <a:gdLst/>
                <a:ahLst/>
                <a:cxnLst/>
                <a:rect l="l" t="t" r="r" b="b"/>
                <a:pathLst>
                  <a:path w="777" h="856" extrusionOk="0">
                    <a:moveTo>
                      <a:pt x="537" y="0"/>
                    </a:moveTo>
                    <a:cubicBezTo>
                      <a:pt x="384" y="0"/>
                      <a:pt x="193" y="44"/>
                      <a:pt x="114" y="57"/>
                    </a:cubicBezTo>
                    <a:cubicBezTo>
                      <a:pt x="69" y="57"/>
                      <a:pt x="46" y="57"/>
                      <a:pt x="23" y="79"/>
                    </a:cubicBezTo>
                    <a:cubicBezTo>
                      <a:pt x="0" y="125"/>
                      <a:pt x="0" y="148"/>
                      <a:pt x="23" y="194"/>
                    </a:cubicBezTo>
                    <a:lnTo>
                      <a:pt x="183" y="764"/>
                    </a:lnTo>
                    <a:cubicBezTo>
                      <a:pt x="206" y="810"/>
                      <a:pt x="206" y="833"/>
                      <a:pt x="251" y="856"/>
                    </a:cubicBezTo>
                    <a:cubicBezTo>
                      <a:pt x="297" y="856"/>
                      <a:pt x="343" y="810"/>
                      <a:pt x="365" y="787"/>
                    </a:cubicBezTo>
                    <a:cubicBezTo>
                      <a:pt x="434" y="650"/>
                      <a:pt x="776" y="262"/>
                      <a:pt x="753" y="102"/>
                    </a:cubicBezTo>
                    <a:cubicBezTo>
                      <a:pt x="744" y="24"/>
                      <a:pt x="651"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555;p46">
                <a:extLst>
                  <a:ext uri="{FF2B5EF4-FFF2-40B4-BE49-F238E27FC236}">
                    <a16:creationId xmlns:a16="http://schemas.microsoft.com/office/drawing/2014/main" id="{F29CBF0A-F6DB-AB83-1556-BAA075C9D640}"/>
                  </a:ext>
                </a:extLst>
              </p:cNvPr>
              <p:cNvSpPr/>
              <p:nvPr/>
            </p:nvSpPr>
            <p:spPr>
              <a:xfrm>
                <a:off x="750550" y="932550"/>
                <a:ext cx="65575" cy="268925"/>
              </a:xfrm>
              <a:custGeom>
                <a:avLst/>
                <a:gdLst/>
                <a:ahLst/>
                <a:cxnLst/>
                <a:rect l="l" t="t" r="r" b="b"/>
                <a:pathLst>
                  <a:path w="2623" h="10757" extrusionOk="0">
                    <a:moveTo>
                      <a:pt x="861" y="0"/>
                    </a:moveTo>
                    <a:cubicBezTo>
                      <a:pt x="835" y="0"/>
                      <a:pt x="814" y="6"/>
                      <a:pt x="799" y="20"/>
                    </a:cubicBezTo>
                    <a:cubicBezTo>
                      <a:pt x="799" y="20"/>
                      <a:pt x="365" y="1367"/>
                      <a:pt x="274" y="1572"/>
                    </a:cubicBezTo>
                    <a:cubicBezTo>
                      <a:pt x="183" y="1777"/>
                      <a:pt x="114" y="1960"/>
                      <a:pt x="114" y="2097"/>
                    </a:cubicBezTo>
                    <a:cubicBezTo>
                      <a:pt x="114" y="2143"/>
                      <a:pt x="91" y="2416"/>
                      <a:pt x="91" y="2804"/>
                    </a:cubicBezTo>
                    <a:cubicBezTo>
                      <a:pt x="69" y="2919"/>
                      <a:pt x="46" y="3512"/>
                      <a:pt x="69" y="3740"/>
                    </a:cubicBezTo>
                    <a:cubicBezTo>
                      <a:pt x="69" y="3946"/>
                      <a:pt x="46" y="4174"/>
                      <a:pt x="46" y="4402"/>
                    </a:cubicBezTo>
                    <a:cubicBezTo>
                      <a:pt x="46" y="4539"/>
                      <a:pt x="23" y="4653"/>
                      <a:pt x="23" y="4745"/>
                    </a:cubicBezTo>
                    <a:cubicBezTo>
                      <a:pt x="23" y="4859"/>
                      <a:pt x="23" y="5201"/>
                      <a:pt x="23" y="5589"/>
                    </a:cubicBezTo>
                    <a:cubicBezTo>
                      <a:pt x="0" y="6137"/>
                      <a:pt x="0" y="6548"/>
                      <a:pt x="0" y="6616"/>
                    </a:cubicBezTo>
                    <a:cubicBezTo>
                      <a:pt x="0" y="6867"/>
                      <a:pt x="137" y="9081"/>
                      <a:pt x="114" y="9333"/>
                    </a:cubicBezTo>
                    <a:cubicBezTo>
                      <a:pt x="114" y="9584"/>
                      <a:pt x="206" y="10154"/>
                      <a:pt x="206" y="10291"/>
                    </a:cubicBezTo>
                    <a:cubicBezTo>
                      <a:pt x="206" y="10428"/>
                      <a:pt x="160" y="10656"/>
                      <a:pt x="206" y="10702"/>
                    </a:cubicBezTo>
                    <a:cubicBezTo>
                      <a:pt x="227" y="10734"/>
                      <a:pt x="264" y="10756"/>
                      <a:pt x="311" y="10756"/>
                    </a:cubicBezTo>
                    <a:cubicBezTo>
                      <a:pt x="364" y="10756"/>
                      <a:pt x="430" y="10729"/>
                      <a:pt x="502" y="10656"/>
                    </a:cubicBezTo>
                    <a:cubicBezTo>
                      <a:pt x="639" y="10497"/>
                      <a:pt x="913" y="9766"/>
                      <a:pt x="1050" y="9424"/>
                    </a:cubicBezTo>
                    <a:cubicBezTo>
                      <a:pt x="1164" y="9104"/>
                      <a:pt x="1415" y="8009"/>
                      <a:pt x="1392" y="7712"/>
                    </a:cubicBezTo>
                    <a:cubicBezTo>
                      <a:pt x="1370" y="7415"/>
                      <a:pt x="1529" y="2873"/>
                      <a:pt x="1621" y="2690"/>
                    </a:cubicBezTo>
                    <a:cubicBezTo>
                      <a:pt x="1735" y="2508"/>
                      <a:pt x="2534" y="1503"/>
                      <a:pt x="2579" y="1389"/>
                    </a:cubicBezTo>
                    <a:cubicBezTo>
                      <a:pt x="2622" y="1283"/>
                      <a:pt x="1230" y="0"/>
                      <a:pt x="861" y="0"/>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556;p46">
                <a:extLst>
                  <a:ext uri="{FF2B5EF4-FFF2-40B4-BE49-F238E27FC236}">
                    <a16:creationId xmlns:a16="http://schemas.microsoft.com/office/drawing/2014/main" id="{2A46C478-1E6F-FB20-0ADC-E4653A5FDE14}"/>
                  </a:ext>
                </a:extLst>
              </p:cNvPr>
              <p:cNvSpPr/>
              <p:nvPr/>
            </p:nvSpPr>
            <p:spPr>
              <a:xfrm>
                <a:off x="770525" y="818625"/>
                <a:ext cx="94750" cy="165975"/>
              </a:xfrm>
              <a:custGeom>
                <a:avLst/>
                <a:gdLst/>
                <a:ahLst/>
                <a:cxnLst/>
                <a:rect l="l" t="t" r="r" b="b"/>
                <a:pathLst>
                  <a:path w="3790" h="6639" extrusionOk="0">
                    <a:moveTo>
                      <a:pt x="2711" y="0"/>
                    </a:moveTo>
                    <a:cubicBezTo>
                      <a:pt x="2614" y="0"/>
                      <a:pt x="2511" y="23"/>
                      <a:pt x="2419" y="80"/>
                    </a:cubicBezTo>
                    <a:cubicBezTo>
                      <a:pt x="2260" y="217"/>
                      <a:pt x="1735" y="879"/>
                      <a:pt x="1461" y="1358"/>
                    </a:cubicBezTo>
                    <a:cubicBezTo>
                      <a:pt x="1187" y="1838"/>
                      <a:pt x="23" y="4440"/>
                      <a:pt x="0" y="4577"/>
                    </a:cubicBezTo>
                    <a:cubicBezTo>
                      <a:pt x="0" y="4714"/>
                      <a:pt x="160" y="4759"/>
                      <a:pt x="365" y="4988"/>
                    </a:cubicBezTo>
                    <a:cubicBezTo>
                      <a:pt x="571" y="5193"/>
                      <a:pt x="1438" y="5901"/>
                      <a:pt x="1666" y="6083"/>
                    </a:cubicBezTo>
                    <a:cubicBezTo>
                      <a:pt x="1899" y="6253"/>
                      <a:pt x="2348" y="6638"/>
                      <a:pt x="2467" y="6638"/>
                    </a:cubicBezTo>
                    <a:cubicBezTo>
                      <a:pt x="2476" y="6638"/>
                      <a:pt x="2483" y="6636"/>
                      <a:pt x="2488" y="6631"/>
                    </a:cubicBezTo>
                    <a:cubicBezTo>
                      <a:pt x="2534" y="6563"/>
                      <a:pt x="3036" y="5056"/>
                      <a:pt x="3127" y="4805"/>
                    </a:cubicBezTo>
                    <a:cubicBezTo>
                      <a:pt x="3241" y="4531"/>
                      <a:pt x="3606" y="3344"/>
                      <a:pt x="3675" y="2774"/>
                    </a:cubicBezTo>
                    <a:cubicBezTo>
                      <a:pt x="3743" y="2226"/>
                      <a:pt x="3789" y="1495"/>
                      <a:pt x="3698" y="1107"/>
                    </a:cubicBezTo>
                    <a:cubicBezTo>
                      <a:pt x="3606" y="719"/>
                      <a:pt x="3401" y="194"/>
                      <a:pt x="2967" y="57"/>
                    </a:cubicBezTo>
                    <a:cubicBezTo>
                      <a:pt x="2899" y="23"/>
                      <a:pt x="2808"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557;p46">
                <a:extLst>
                  <a:ext uri="{FF2B5EF4-FFF2-40B4-BE49-F238E27FC236}">
                    <a16:creationId xmlns:a16="http://schemas.microsoft.com/office/drawing/2014/main" id="{30622863-3FD8-D649-C447-071D43FEA549}"/>
                  </a:ext>
                </a:extLst>
              </p:cNvPr>
              <p:cNvSpPr/>
              <p:nvPr/>
            </p:nvSpPr>
            <p:spPr>
              <a:xfrm>
                <a:off x="673500" y="1442500"/>
                <a:ext cx="146675" cy="164825"/>
              </a:xfrm>
              <a:custGeom>
                <a:avLst/>
                <a:gdLst/>
                <a:ahLst/>
                <a:cxnLst/>
                <a:rect l="l" t="t" r="r" b="b"/>
                <a:pathLst>
                  <a:path w="5867" h="6593" extrusionOk="0">
                    <a:moveTo>
                      <a:pt x="372" y="0"/>
                    </a:moveTo>
                    <a:cubicBezTo>
                      <a:pt x="353" y="0"/>
                      <a:pt x="336" y="2"/>
                      <a:pt x="320" y="5"/>
                    </a:cubicBezTo>
                    <a:cubicBezTo>
                      <a:pt x="229" y="5"/>
                      <a:pt x="275" y="96"/>
                      <a:pt x="275" y="165"/>
                    </a:cubicBezTo>
                    <a:lnTo>
                      <a:pt x="275" y="3383"/>
                    </a:lnTo>
                    <a:cubicBezTo>
                      <a:pt x="275" y="3543"/>
                      <a:pt x="69" y="5346"/>
                      <a:pt x="46" y="5506"/>
                    </a:cubicBezTo>
                    <a:cubicBezTo>
                      <a:pt x="1" y="5688"/>
                      <a:pt x="1" y="6053"/>
                      <a:pt x="69" y="6168"/>
                    </a:cubicBezTo>
                    <a:cubicBezTo>
                      <a:pt x="115" y="6305"/>
                      <a:pt x="3835" y="6556"/>
                      <a:pt x="3972" y="6578"/>
                    </a:cubicBezTo>
                    <a:cubicBezTo>
                      <a:pt x="4022" y="6587"/>
                      <a:pt x="4167" y="6592"/>
                      <a:pt x="4335" y="6592"/>
                    </a:cubicBezTo>
                    <a:cubicBezTo>
                      <a:pt x="4627" y="6592"/>
                      <a:pt x="4987" y="6576"/>
                      <a:pt x="5045" y="6533"/>
                    </a:cubicBezTo>
                    <a:cubicBezTo>
                      <a:pt x="5136" y="6464"/>
                      <a:pt x="5456" y="4182"/>
                      <a:pt x="5456" y="3976"/>
                    </a:cubicBezTo>
                    <a:cubicBezTo>
                      <a:pt x="5456" y="3748"/>
                      <a:pt x="5776" y="1306"/>
                      <a:pt x="5776" y="1192"/>
                    </a:cubicBezTo>
                    <a:cubicBezTo>
                      <a:pt x="5776" y="1055"/>
                      <a:pt x="5867" y="553"/>
                      <a:pt x="5821" y="530"/>
                    </a:cubicBezTo>
                    <a:cubicBezTo>
                      <a:pt x="5798" y="507"/>
                      <a:pt x="5068" y="507"/>
                      <a:pt x="4703" y="507"/>
                    </a:cubicBezTo>
                    <a:cubicBezTo>
                      <a:pt x="4360" y="484"/>
                      <a:pt x="3356" y="416"/>
                      <a:pt x="3014" y="370"/>
                    </a:cubicBezTo>
                    <a:cubicBezTo>
                      <a:pt x="2671" y="347"/>
                      <a:pt x="1188" y="165"/>
                      <a:pt x="937" y="119"/>
                    </a:cubicBezTo>
                    <a:cubicBezTo>
                      <a:pt x="699" y="60"/>
                      <a:pt x="496" y="0"/>
                      <a:pt x="3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558;p46">
                <a:extLst>
                  <a:ext uri="{FF2B5EF4-FFF2-40B4-BE49-F238E27FC236}">
                    <a16:creationId xmlns:a16="http://schemas.microsoft.com/office/drawing/2014/main" id="{9DC77D9F-A204-A8EF-FB7A-6203E3CFB1EA}"/>
                  </a:ext>
                </a:extLst>
              </p:cNvPr>
              <p:cNvSpPr/>
              <p:nvPr/>
            </p:nvSpPr>
            <p:spPr>
              <a:xfrm>
                <a:off x="740275" y="834875"/>
                <a:ext cx="70775" cy="622400"/>
              </a:xfrm>
              <a:custGeom>
                <a:avLst/>
                <a:gdLst/>
                <a:ahLst/>
                <a:cxnLst/>
                <a:rect l="l" t="t" r="r" b="b"/>
                <a:pathLst>
                  <a:path w="2831" h="24896" extrusionOk="0">
                    <a:moveTo>
                      <a:pt x="2328" y="1"/>
                    </a:moveTo>
                    <a:cubicBezTo>
                      <a:pt x="2283" y="24"/>
                      <a:pt x="2283" y="24"/>
                      <a:pt x="2283" y="47"/>
                    </a:cubicBezTo>
                    <a:cubicBezTo>
                      <a:pt x="2260" y="115"/>
                      <a:pt x="1895" y="4657"/>
                      <a:pt x="1872" y="4931"/>
                    </a:cubicBezTo>
                    <a:cubicBezTo>
                      <a:pt x="1849" y="5228"/>
                      <a:pt x="1575" y="7807"/>
                      <a:pt x="1575" y="7967"/>
                    </a:cubicBezTo>
                    <a:cubicBezTo>
                      <a:pt x="1575" y="8149"/>
                      <a:pt x="1233" y="12555"/>
                      <a:pt x="1119" y="13080"/>
                    </a:cubicBezTo>
                    <a:cubicBezTo>
                      <a:pt x="1027" y="13605"/>
                      <a:pt x="639" y="18421"/>
                      <a:pt x="548" y="18855"/>
                    </a:cubicBezTo>
                    <a:cubicBezTo>
                      <a:pt x="480" y="19265"/>
                      <a:pt x="0" y="24515"/>
                      <a:pt x="0" y="24789"/>
                    </a:cubicBezTo>
                    <a:cubicBezTo>
                      <a:pt x="0" y="24837"/>
                      <a:pt x="257" y="24896"/>
                      <a:pt x="450" y="24896"/>
                    </a:cubicBezTo>
                    <a:cubicBezTo>
                      <a:pt x="533" y="24896"/>
                      <a:pt x="605" y="24885"/>
                      <a:pt x="639" y="24858"/>
                    </a:cubicBezTo>
                    <a:cubicBezTo>
                      <a:pt x="776" y="24766"/>
                      <a:pt x="708" y="23853"/>
                      <a:pt x="776" y="23579"/>
                    </a:cubicBezTo>
                    <a:cubicBezTo>
                      <a:pt x="822" y="23305"/>
                      <a:pt x="1142" y="18307"/>
                      <a:pt x="1233" y="17964"/>
                    </a:cubicBezTo>
                    <a:cubicBezTo>
                      <a:pt x="1301" y="17622"/>
                      <a:pt x="1735" y="11482"/>
                      <a:pt x="1781" y="11231"/>
                    </a:cubicBezTo>
                    <a:cubicBezTo>
                      <a:pt x="1849" y="10980"/>
                      <a:pt x="2328" y="5388"/>
                      <a:pt x="2351" y="5205"/>
                    </a:cubicBezTo>
                    <a:cubicBezTo>
                      <a:pt x="2374" y="5045"/>
                      <a:pt x="2808" y="457"/>
                      <a:pt x="2831" y="24"/>
                    </a:cubicBezTo>
                    <a:lnTo>
                      <a:pt x="2831" y="24"/>
                    </a:lnTo>
                    <a:cubicBezTo>
                      <a:pt x="2739" y="47"/>
                      <a:pt x="2648" y="47"/>
                      <a:pt x="2580" y="47"/>
                    </a:cubicBezTo>
                    <a:cubicBezTo>
                      <a:pt x="2488" y="47"/>
                      <a:pt x="2420" y="47"/>
                      <a:pt x="23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559;p46">
                <a:extLst>
                  <a:ext uri="{FF2B5EF4-FFF2-40B4-BE49-F238E27FC236}">
                    <a16:creationId xmlns:a16="http://schemas.microsoft.com/office/drawing/2014/main" id="{80FA7210-B22A-A075-F896-8152B03DB675}"/>
                  </a:ext>
                </a:extLst>
              </p:cNvPr>
              <p:cNvSpPr/>
              <p:nvPr/>
            </p:nvSpPr>
            <p:spPr>
              <a:xfrm>
                <a:off x="839000" y="841100"/>
                <a:ext cx="27400" cy="124725"/>
              </a:xfrm>
              <a:custGeom>
                <a:avLst/>
                <a:gdLst/>
                <a:ahLst/>
                <a:cxnLst/>
                <a:rect l="l" t="t" r="r" b="b"/>
                <a:pathLst>
                  <a:path w="1096" h="4989" extrusionOk="0">
                    <a:moveTo>
                      <a:pt x="926" y="1"/>
                    </a:moveTo>
                    <a:cubicBezTo>
                      <a:pt x="908" y="1"/>
                      <a:pt x="890" y="20"/>
                      <a:pt x="890" y="49"/>
                    </a:cubicBezTo>
                    <a:cubicBezTo>
                      <a:pt x="1050" y="893"/>
                      <a:pt x="936" y="1760"/>
                      <a:pt x="753" y="2582"/>
                    </a:cubicBezTo>
                    <a:cubicBezTo>
                      <a:pt x="571" y="3404"/>
                      <a:pt x="251" y="4157"/>
                      <a:pt x="0" y="4956"/>
                    </a:cubicBezTo>
                    <a:cubicBezTo>
                      <a:pt x="0" y="4972"/>
                      <a:pt x="23" y="4988"/>
                      <a:pt x="36" y="4988"/>
                    </a:cubicBezTo>
                    <a:cubicBezTo>
                      <a:pt x="42" y="4988"/>
                      <a:pt x="46" y="4986"/>
                      <a:pt x="46" y="4979"/>
                    </a:cubicBezTo>
                    <a:cubicBezTo>
                      <a:pt x="388" y="4203"/>
                      <a:pt x="662" y="3358"/>
                      <a:pt x="845" y="2537"/>
                    </a:cubicBezTo>
                    <a:cubicBezTo>
                      <a:pt x="1027" y="1715"/>
                      <a:pt x="1096" y="870"/>
                      <a:pt x="959" y="26"/>
                    </a:cubicBezTo>
                    <a:cubicBezTo>
                      <a:pt x="950" y="8"/>
                      <a:pt x="938"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560;p46">
                <a:extLst>
                  <a:ext uri="{FF2B5EF4-FFF2-40B4-BE49-F238E27FC236}">
                    <a16:creationId xmlns:a16="http://schemas.microsoft.com/office/drawing/2014/main" id="{D9ACB3FD-823A-FA83-5B77-1DE8790A3B2D}"/>
                  </a:ext>
                </a:extLst>
              </p:cNvPr>
              <p:cNvSpPr/>
              <p:nvPr/>
            </p:nvSpPr>
            <p:spPr>
              <a:xfrm>
                <a:off x="837275" y="817725"/>
                <a:ext cx="22850" cy="19125"/>
              </a:xfrm>
              <a:custGeom>
                <a:avLst/>
                <a:gdLst/>
                <a:ahLst/>
                <a:cxnLst/>
                <a:rect l="l" t="t" r="r" b="b"/>
                <a:pathLst>
                  <a:path w="914" h="765" extrusionOk="0">
                    <a:moveTo>
                      <a:pt x="113" y="0"/>
                    </a:moveTo>
                    <a:cubicBezTo>
                      <a:pt x="74" y="0"/>
                      <a:pt x="35" y="7"/>
                      <a:pt x="1" y="25"/>
                    </a:cubicBezTo>
                    <a:cubicBezTo>
                      <a:pt x="1" y="48"/>
                      <a:pt x="1" y="48"/>
                      <a:pt x="1" y="48"/>
                    </a:cubicBezTo>
                    <a:cubicBezTo>
                      <a:pt x="16" y="45"/>
                      <a:pt x="32" y="43"/>
                      <a:pt x="47" y="43"/>
                    </a:cubicBezTo>
                    <a:cubicBezTo>
                      <a:pt x="145" y="43"/>
                      <a:pt x="241" y="100"/>
                      <a:pt x="320" y="139"/>
                    </a:cubicBezTo>
                    <a:cubicBezTo>
                      <a:pt x="389" y="185"/>
                      <a:pt x="480" y="230"/>
                      <a:pt x="548" y="299"/>
                    </a:cubicBezTo>
                    <a:cubicBezTo>
                      <a:pt x="617" y="367"/>
                      <a:pt x="685" y="436"/>
                      <a:pt x="731" y="504"/>
                    </a:cubicBezTo>
                    <a:cubicBezTo>
                      <a:pt x="754" y="550"/>
                      <a:pt x="777" y="596"/>
                      <a:pt x="799" y="618"/>
                    </a:cubicBezTo>
                    <a:cubicBezTo>
                      <a:pt x="822" y="664"/>
                      <a:pt x="822" y="733"/>
                      <a:pt x="868" y="755"/>
                    </a:cubicBezTo>
                    <a:cubicBezTo>
                      <a:pt x="875" y="762"/>
                      <a:pt x="881" y="765"/>
                      <a:pt x="887" y="765"/>
                    </a:cubicBezTo>
                    <a:cubicBezTo>
                      <a:pt x="902" y="765"/>
                      <a:pt x="914" y="749"/>
                      <a:pt x="914" y="733"/>
                    </a:cubicBezTo>
                    <a:cubicBezTo>
                      <a:pt x="914" y="687"/>
                      <a:pt x="891" y="618"/>
                      <a:pt x="868" y="596"/>
                    </a:cubicBezTo>
                    <a:cubicBezTo>
                      <a:pt x="845" y="550"/>
                      <a:pt x="822" y="504"/>
                      <a:pt x="777" y="459"/>
                    </a:cubicBezTo>
                    <a:cubicBezTo>
                      <a:pt x="708" y="367"/>
                      <a:pt x="640" y="299"/>
                      <a:pt x="571" y="230"/>
                    </a:cubicBezTo>
                    <a:cubicBezTo>
                      <a:pt x="480" y="162"/>
                      <a:pt x="389" y="93"/>
                      <a:pt x="297" y="48"/>
                    </a:cubicBezTo>
                    <a:cubicBezTo>
                      <a:pt x="241" y="20"/>
                      <a:pt x="176"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561;p46">
                <a:extLst>
                  <a:ext uri="{FF2B5EF4-FFF2-40B4-BE49-F238E27FC236}">
                    <a16:creationId xmlns:a16="http://schemas.microsoft.com/office/drawing/2014/main" id="{B5339986-E92F-2C58-78DD-D9F2300F5BBE}"/>
                  </a:ext>
                </a:extLst>
              </p:cNvPr>
              <p:cNvSpPr/>
              <p:nvPr/>
            </p:nvSpPr>
            <p:spPr>
              <a:xfrm>
                <a:off x="771075" y="1150700"/>
                <a:ext cx="17725" cy="21450"/>
              </a:xfrm>
              <a:custGeom>
                <a:avLst/>
                <a:gdLst/>
                <a:ahLst/>
                <a:cxnLst/>
                <a:rect l="l" t="t" r="r" b="b"/>
                <a:pathLst>
                  <a:path w="709" h="858" extrusionOk="0">
                    <a:moveTo>
                      <a:pt x="143" y="1"/>
                    </a:moveTo>
                    <a:cubicBezTo>
                      <a:pt x="119" y="1"/>
                      <a:pt x="101" y="5"/>
                      <a:pt x="92" y="13"/>
                    </a:cubicBezTo>
                    <a:cubicBezTo>
                      <a:pt x="69" y="36"/>
                      <a:pt x="24" y="104"/>
                      <a:pt x="1" y="173"/>
                    </a:cubicBezTo>
                    <a:cubicBezTo>
                      <a:pt x="1" y="264"/>
                      <a:pt x="1" y="355"/>
                      <a:pt x="46" y="447"/>
                    </a:cubicBezTo>
                    <a:cubicBezTo>
                      <a:pt x="92" y="538"/>
                      <a:pt x="138" y="629"/>
                      <a:pt x="229" y="698"/>
                    </a:cubicBezTo>
                    <a:cubicBezTo>
                      <a:pt x="298" y="789"/>
                      <a:pt x="412" y="858"/>
                      <a:pt x="480" y="858"/>
                    </a:cubicBezTo>
                    <a:cubicBezTo>
                      <a:pt x="549" y="858"/>
                      <a:pt x="594" y="789"/>
                      <a:pt x="640" y="675"/>
                    </a:cubicBezTo>
                    <a:cubicBezTo>
                      <a:pt x="686" y="561"/>
                      <a:pt x="708" y="470"/>
                      <a:pt x="686" y="378"/>
                    </a:cubicBezTo>
                    <a:cubicBezTo>
                      <a:pt x="640" y="264"/>
                      <a:pt x="640" y="196"/>
                      <a:pt x="549" y="127"/>
                    </a:cubicBezTo>
                    <a:cubicBezTo>
                      <a:pt x="474" y="72"/>
                      <a:pt x="249" y="1"/>
                      <a:pt x="143" y="1"/>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562;p46">
                <a:extLst>
                  <a:ext uri="{FF2B5EF4-FFF2-40B4-BE49-F238E27FC236}">
                    <a16:creationId xmlns:a16="http://schemas.microsoft.com/office/drawing/2014/main" id="{4BDE5ED3-8051-3E86-9C6F-50DD6BA1BFFA}"/>
                  </a:ext>
                </a:extLst>
              </p:cNvPr>
              <p:cNvSpPr/>
              <p:nvPr/>
            </p:nvSpPr>
            <p:spPr>
              <a:xfrm>
                <a:off x="771075" y="1131050"/>
                <a:ext cx="18300" cy="26375"/>
              </a:xfrm>
              <a:custGeom>
                <a:avLst/>
                <a:gdLst/>
                <a:ahLst/>
                <a:cxnLst/>
                <a:rect l="l" t="t" r="r" b="b"/>
                <a:pathLst>
                  <a:path w="732" h="1055" extrusionOk="0">
                    <a:moveTo>
                      <a:pt x="503" y="0"/>
                    </a:moveTo>
                    <a:lnTo>
                      <a:pt x="457" y="502"/>
                    </a:lnTo>
                    <a:cubicBezTo>
                      <a:pt x="457" y="502"/>
                      <a:pt x="161" y="274"/>
                      <a:pt x="115" y="274"/>
                    </a:cubicBezTo>
                    <a:cubicBezTo>
                      <a:pt x="92" y="274"/>
                      <a:pt x="46" y="388"/>
                      <a:pt x="24" y="457"/>
                    </a:cubicBezTo>
                    <a:cubicBezTo>
                      <a:pt x="1" y="525"/>
                      <a:pt x="24" y="708"/>
                      <a:pt x="69" y="776"/>
                    </a:cubicBezTo>
                    <a:cubicBezTo>
                      <a:pt x="115" y="845"/>
                      <a:pt x="366" y="1004"/>
                      <a:pt x="435" y="1027"/>
                    </a:cubicBezTo>
                    <a:cubicBezTo>
                      <a:pt x="451" y="1044"/>
                      <a:pt x="477" y="1055"/>
                      <a:pt x="507" y="1055"/>
                    </a:cubicBezTo>
                    <a:cubicBezTo>
                      <a:pt x="558" y="1055"/>
                      <a:pt x="619" y="1023"/>
                      <a:pt x="663" y="936"/>
                    </a:cubicBezTo>
                    <a:cubicBezTo>
                      <a:pt x="708" y="822"/>
                      <a:pt x="731" y="685"/>
                      <a:pt x="731" y="548"/>
                    </a:cubicBezTo>
                    <a:cubicBezTo>
                      <a:pt x="708" y="434"/>
                      <a:pt x="617" y="114"/>
                      <a:pt x="571" y="69"/>
                    </a:cubicBezTo>
                    <a:cubicBezTo>
                      <a:pt x="549" y="46"/>
                      <a:pt x="503" y="0"/>
                      <a:pt x="503" y="0"/>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563;p46">
                <a:extLst>
                  <a:ext uri="{FF2B5EF4-FFF2-40B4-BE49-F238E27FC236}">
                    <a16:creationId xmlns:a16="http://schemas.microsoft.com/office/drawing/2014/main" id="{0CCB5D48-5994-10D9-18BA-7AD46EC1EA1B}"/>
                  </a:ext>
                </a:extLst>
              </p:cNvPr>
              <p:cNvSpPr/>
              <p:nvPr/>
            </p:nvSpPr>
            <p:spPr>
              <a:xfrm>
                <a:off x="770525" y="1162975"/>
                <a:ext cx="14275" cy="21325"/>
              </a:xfrm>
              <a:custGeom>
                <a:avLst/>
                <a:gdLst/>
                <a:ahLst/>
                <a:cxnLst/>
                <a:rect l="l" t="t" r="r" b="b"/>
                <a:pathLst>
                  <a:path w="571" h="853" extrusionOk="0">
                    <a:moveTo>
                      <a:pt x="118" y="0"/>
                    </a:moveTo>
                    <a:cubicBezTo>
                      <a:pt x="116" y="0"/>
                      <a:pt x="115" y="0"/>
                      <a:pt x="114" y="1"/>
                    </a:cubicBezTo>
                    <a:cubicBezTo>
                      <a:pt x="46" y="1"/>
                      <a:pt x="23" y="161"/>
                      <a:pt x="0" y="207"/>
                    </a:cubicBezTo>
                    <a:cubicBezTo>
                      <a:pt x="0" y="252"/>
                      <a:pt x="46" y="458"/>
                      <a:pt x="137" y="549"/>
                    </a:cubicBezTo>
                    <a:cubicBezTo>
                      <a:pt x="205" y="618"/>
                      <a:pt x="251" y="732"/>
                      <a:pt x="342" y="777"/>
                    </a:cubicBezTo>
                    <a:cubicBezTo>
                      <a:pt x="390" y="809"/>
                      <a:pt x="438" y="852"/>
                      <a:pt x="470" y="852"/>
                    </a:cubicBezTo>
                    <a:cubicBezTo>
                      <a:pt x="484" y="852"/>
                      <a:pt x="495" y="844"/>
                      <a:pt x="502" y="823"/>
                    </a:cubicBezTo>
                    <a:cubicBezTo>
                      <a:pt x="548" y="755"/>
                      <a:pt x="571" y="618"/>
                      <a:pt x="571" y="549"/>
                    </a:cubicBezTo>
                    <a:cubicBezTo>
                      <a:pt x="571" y="481"/>
                      <a:pt x="571" y="367"/>
                      <a:pt x="525" y="298"/>
                    </a:cubicBezTo>
                    <a:cubicBezTo>
                      <a:pt x="481" y="254"/>
                      <a:pt x="164" y="0"/>
                      <a:pt x="118" y="0"/>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564;p46">
                <a:extLst>
                  <a:ext uri="{FF2B5EF4-FFF2-40B4-BE49-F238E27FC236}">
                    <a16:creationId xmlns:a16="http://schemas.microsoft.com/office/drawing/2014/main" id="{2DE98419-C5C1-3105-8908-C8C689D76941}"/>
                  </a:ext>
                </a:extLst>
              </p:cNvPr>
              <p:cNvSpPr/>
              <p:nvPr/>
            </p:nvSpPr>
            <p:spPr>
              <a:xfrm>
                <a:off x="771075" y="1178825"/>
                <a:ext cx="13150" cy="17200"/>
              </a:xfrm>
              <a:custGeom>
                <a:avLst/>
                <a:gdLst/>
                <a:ahLst/>
                <a:cxnLst/>
                <a:rect l="l" t="t" r="r" b="b"/>
                <a:pathLst>
                  <a:path w="526" h="688" extrusionOk="0">
                    <a:moveTo>
                      <a:pt x="226" y="0"/>
                    </a:moveTo>
                    <a:cubicBezTo>
                      <a:pt x="217" y="0"/>
                      <a:pt x="211" y="2"/>
                      <a:pt x="206" y="6"/>
                    </a:cubicBezTo>
                    <a:cubicBezTo>
                      <a:pt x="138" y="52"/>
                      <a:pt x="69" y="166"/>
                      <a:pt x="46" y="212"/>
                    </a:cubicBezTo>
                    <a:cubicBezTo>
                      <a:pt x="24" y="258"/>
                      <a:pt x="1" y="326"/>
                      <a:pt x="24" y="395"/>
                    </a:cubicBezTo>
                    <a:cubicBezTo>
                      <a:pt x="69" y="486"/>
                      <a:pt x="183" y="600"/>
                      <a:pt x="252" y="623"/>
                    </a:cubicBezTo>
                    <a:cubicBezTo>
                      <a:pt x="284" y="655"/>
                      <a:pt x="328" y="687"/>
                      <a:pt x="367" y="687"/>
                    </a:cubicBezTo>
                    <a:cubicBezTo>
                      <a:pt x="383" y="687"/>
                      <a:pt x="398" y="682"/>
                      <a:pt x="412" y="668"/>
                    </a:cubicBezTo>
                    <a:cubicBezTo>
                      <a:pt x="435" y="623"/>
                      <a:pt x="526" y="395"/>
                      <a:pt x="503" y="280"/>
                    </a:cubicBezTo>
                    <a:cubicBezTo>
                      <a:pt x="480" y="166"/>
                      <a:pt x="389" y="75"/>
                      <a:pt x="366" y="52"/>
                    </a:cubicBezTo>
                    <a:cubicBezTo>
                      <a:pt x="329" y="34"/>
                      <a:pt x="262" y="0"/>
                      <a:pt x="226" y="0"/>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565;p46">
                <a:extLst>
                  <a:ext uri="{FF2B5EF4-FFF2-40B4-BE49-F238E27FC236}">
                    <a16:creationId xmlns:a16="http://schemas.microsoft.com/office/drawing/2014/main" id="{8BEDF376-15A3-31B7-5705-F2037D15C715}"/>
                  </a:ext>
                </a:extLst>
              </p:cNvPr>
              <p:cNvSpPr/>
              <p:nvPr/>
            </p:nvSpPr>
            <p:spPr>
              <a:xfrm>
                <a:off x="775250" y="1151925"/>
                <a:ext cx="8975" cy="4825"/>
              </a:xfrm>
              <a:custGeom>
                <a:avLst/>
                <a:gdLst/>
                <a:ahLst/>
                <a:cxnLst/>
                <a:rect l="l" t="t" r="r" b="b"/>
                <a:pathLst>
                  <a:path w="359" h="193" extrusionOk="0">
                    <a:moveTo>
                      <a:pt x="20" y="0"/>
                    </a:moveTo>
                    <a:cubicBezTo>
                      <a:pt x="7" y="0"/>
                      <a:pt x="0" y="16"/>
                      <a:pt x="16" y="33"/>
                    </a:cubicBezTo>
                    <a:cubicBezTo>
                      <a:pt x="62" y="78"/>
                      <a:pt x="108" y="124"/>
                      <a:pt x="153" y="147"/>
                    </a:cubicBezTo>
                    <a:cubicBezTo>
                      <a:pt x="199" y="169"/>
                      <a:pt x="222" y="169"/>
                      <a:pt x="245" y="169"/>
                    </a:cubicBezTo>
                    <a:cubicBezTo>
                      <a:pt x="290" y="192"/>
                      <a:pt x="313" y="192"/>
                      <a:pt x="359" y="192"/>
                    </a:cubicBezTo>
                    <a:cubicBezTo>
                      <a:pt x="359" y="192"/>
                      <a:pt x="359" y="169"/>
                      <a:pt x="359" y="169"/>
                    </a:cubicBezTo>
                    <a:cubicBezTo>
                      <a:pt x="336" y="147"/>
                      <a:pt x="290" y="147"/>
                      <a:pt x="268" y="147"/>
                    </a:cubicBezTo>
                    <a:cubicBezTo>
                      <a:pt x="245" y="124"/>
                      <a:pt x="222" y="124"/>
                      <a:pt x="176" y="101"/>
                    </a:cubicBezTo>
                    <a:cubicBezTo>
                      <a:pt x="131" y="78"/>
                      <a:pt x="85" y="33"/>
                      <a:pt x="39" y="10"/>
                    </a:cubicBezTo>
                    <a:cubicBezTo>
                      <a:pt x="33" y="3"/>
                      <a:pt x="26"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566;p46">
                <a:extLst>
                  <a:ext uri="{FF2B5EF4-FFF2-40B4-BE49-F238E27FC236}">
                    <a16:creationId xmlns:a16="http://schemas.microsoft.com/office/drawing/2014/main" id="{8E5671B6-65E0-82F5-2C32-1EDF465C22AC}"/>
                  </a:ext>
                </a:extLst>
              </p:cNvPr>
              <p:cNvSpPr/>
              <p:nvPr/>
            </p:nvSpPr>
            <p:spPr>
              <a:xfrm>
                <a:off x="774500" y="1164700"/>
                <a:ext cx="8025" cy="6575"/>
              </a:xfrm>
              <a:custGeom>
                <a:avLst/>
                <a:gdLst/>
                <a:ahLst/>
                <a:cxnLst/>
                <a:rect l="l" t="t" r="r" b="b"/>
                <a:pathLst>
                  <a:path w="321" h="263" extrusionOk="0">
                    <a:moveTo>
                      <a:pt x="46" y="1"/>
                    </a:moveTo>
                    <a:cubicBezTo>
                      <a:pt x="24" y="1"/>
                      <a:pt x="1" y="24"/>
                      <a:pt x="24" y="24"/>
                    </a:cubicBezTo>
                    <a:cubicBezTo>
                      <a:pt x="69" y="69"/>
                      <a:pt x="115" y="115"/>
                      <a:pt x="161" y="161"/>
                    </a:cubicBezTo>
                    <a:cubicBezTo>
                      <a:pt x="183" y="183"/>
                      <a:pt x="206" y="183"/>
                      <a:pt x="229" y="206"/>
                    </a:cubicBezTo>
                    <a:cubicBezTo>
                      <a:pt x="229" y="229"/>
                      <a:pt x="252" y="229"/>
                      <a:pt x="252" y="252"/>
                    </a:cubicBezTo>
                    <a:lnTo>
                      <a:pt x="298" y="252"/>
                    </a:lnTo>
                    <a:cubicBezTo>
                      <a:pt x="305" y="260"/>
                      <a:pt x="310" y="262"/>
                      <a:pt x="314" y="262"/>
                    </a:cubicBezTo>
                    <a:cubicBezTo>
                      <a:pt x="320" y="262"/>
                      <a:pt x="320" y="252"/>
                      <a:pt x="320" y="252"/>
                    </a:cubicBezTo>
                    <a:cubicBezTo>
                      <a:pt x="320" y="229"/>
                      <a:pt x="298" y="229"/>
                      <a:pt x="298" y="206"/>
                    </a:cubicBezTo>
                    <a:cubicBezTo>
                      <a:pt x="275" y="206"/>
                      <a:pt x="275" y="183"/>
                      <a:pt x="252" y="183"/>
                    </a:cubicBezTo>
                    <a:cubicBezTo>
                      <a:pt x="229" y="161"/>
                      <a:pt x="206" y="138"/>
                      <a:pt x="183" y="115"/>
                    </a:cubicBezTo>
                    <a:cubicBezTo>
                      <a:pt x="138" y="92"/>
                      <a:pt x="92" y="47"/>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567;p46">
                <a:extLst>
                  <a:ext uri="{FF2B5EF4-FFF2-40B4-BE49-F238E27FC236}">
                    <a16:creationId xmlns:a16="http://schemas.microsoft.com/office/drawing/2014/main" id="{238B2A5D-2EF3-9254-CC68-FD6445486BAD}"/>
                  </a:ext>
                </a:extLst>
              </p:cNvPr>
              <p:cNvSpPr/>
              <p:nvPr/>
            </p:nvSpPr>
            <p:spPr>
              <a:xfrm>
                <a:off x="777925" y="1180250"/>
                <a:ext cx="3450" cy="2175"/>
              </a:xfrm>
              <a:custGeom>
                <a:avLst/>
                <a:gdLst/>
                <a:ahLst/>
                <a:cxnLst/>
                <a:rect l="l" t="t" r="r" b="b"/>
                <a:pathLst>
                  <a:path w="138" h="87" extrusionOk="0">
                    <a:moveTo>
                      <a:pt x="12" y="1"/>
                    </a:moveTo>
                    <a:cubicBezTo>
                      <a:pt x="6" y="1"/>
                      <a:pt x="1" y="7"/>
                      <a:pt x="1" y="18"/>
                    </a:cubicBezTo>
                    <a:cubicBezTo>
                      <a:pt x="1" y="18"/>
                      <a:pt x="1" y="18"/>
                      <a:pt x="1" y="41"/>
                    </a:cubicBezTo>
                    <a:cubicBezTo>
                      <a:pt x="24" y="41"/>
                      <a:pt x="24" y="64"/>
                      <a:pt x="46" y="64"/>
                    </a:cubicBezTo>
                    <a:cubicBezTo>
                      <a:pt x="69" y="86"/>
                      <a:pt x="69" y="86"/>
                      <a:pt x="69" y="86"/>
                    </a:cubicBezTo>
                    <a:lnTo>
                      <a:pt x="115" y="86"/>
                    </a:lnTo>
                    <a:cubicBezTo>
                      <a:pt x="138" y="86"/>
                      <a:pt x="115" y="86"/>
                      <a:pt x="115" y="64"/>
                    </a:cubicBezTo>
                    <a:lnTo>
                      <a:pt x="92" y="64"/>
                    </a:lnTo>
                    <a:cubicBezTo>
                      <a:pt x="92" y="41"/>
                      <a:pt x="69" y="41"/>
                      <a:pt x="69" y="41"/>
                    </a:cubicBezTo>
                    <a:cubicBezTo>
                      <a:pt x="46" y="41"/>
                      <a:pt x="46" y="18"/>
                      <a:pt x="46" y="18"/>
                    </a:cubicBezTo>
                    <a:lnTo>
                      <a:pt x="24" y="18"/>
                    </a:lnTo>
                    <a:cubicBezTo>
                      <a:pt x="24" y="7"/>
                      <a:pt x="18"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568;p46">
                <a:extLst>
                  <a:ext uri="{FF2B5EF4-FFF2-40B4-BE49-F238E27FC236}">
                    <a16:creationId xmlns:a16="http://schemas.microsoft.com/office/drawing/2014/main" id="{AB6F94A2-7A63-906B-F7B7-62ED7F99C9B2}"/>
                  </a:ext>
                </a:extLst>
              </p:cNvPr>
              <p:cNvSpPr/>
              <p:nvPr/>
            </p:nvSpPr>
            <p:spPr>
              <a:xfrm>
                <a:off x="759100" y="1174400"/>
                <a:ext cx="4600" cy="3125"/>
              </a:xfrm>
              <a:custGeom>
                <a:avLst/>
                <a:gdLst/>
                <a:ahLst/>
                <a:cxnLst/>
                <a:rect l="l" t="t" r="r" b="b"/>
                <a:pathLst>
                  <a:path w="184" h="125" extrusionOk="0">
                    <a:moveTo>
                      <a:pt x="23" y="1"/>
                    </a:moveTo>
                    <a:cubicBezTo>
                      <a:pt x="1" y="24"/>
                      <a:pt x="23" y="24"/>
                      <a:pt x="23" y="24"/>
                    </a:cubicBezTo>
                    <a:cubicBezTo>
                      <a:pt x="46" y="47"/>
                      <a:pt x="69" y="69"/>
                      <a:pt x="92" y="69"/>
                    </a:cubicBezTo>
                    <a:cubicBezTo>
                      <a:pt x="92" y="92"/>
                      <a:pt x="115" y="92"/>
                      <a:pt x="115" y="92"/>
                    </a:cubicBezTo>
                    <a:cubicBezTo>
                      <a:pt x="131" y="108"/>
                      <a:pt x="135" y="124"/>
                      <a:pt x="145" y="124"/>
                    </a:cubicBezTo>
                    <a:cubicBezTo>
                      <a:pt x="149" y="124"/>
                      <a:pt x="154" y="122"/>
                      <a:pt x="160" y="115"/>
                    </a:cubicBezTo>
                    <a:cubicBezTo>
                      <a:pt x="183" y="115"/>
                      <a:pt x="183" y="115"/>
                      <a:pt x="183" y="92"/>
                    </a:cubicBezTo>
                    <a:cubicBezTo>
                      <a:pt x="183" y="69"/>
                      <a:pt x="160" y="69"/>
                      <a:pt x="160" y="69"/>
                    </a:cubicBezTo>
                    <a:lnTo>
                      <a:pt x="137" y="69"/>
                    </a:lnTo>
                    <a:cubicBezTo>
                      <a:pt x="137" y="47"/>
                      <a:pt x="115" y="47"/>
                      <a:pt x="115" y="47"/>
                    </a:cubicBez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569;p46">
                <a:extLst>
                  <a:ext uri="{FF2B5EF4-FFF2-40B4-BE49-F238E27FC236}">
                    <a16:creationId xmlns:a16="http://schemas.microsoft.com/office/drawing/2014/main" id="{0C00A458-F2DE-6904-F169-E68F24FA6642}"/>
                  </a:ext>
                </a:extLst>
              </p:cNvPr>
              <p:cNvSpPr/>
              <p:nvPr/>
            </p:nvSpPr>
            <p:spPr>
              <a:xfrm>
                <a:off x="722575" y="1448300"/>
                <a:ext cx="55375" cy="108825"/>
              </a:xfrm>
              <a:custGeom>
                <a:avLst/>
                <a:gdLst/>
                <a:ahLst/>
                <a:cxnLst/>
                <a:rect l="l" t="t" r="r" b="b"/>
                <a:pathLst>
                  <a:path w="2215" h="4353" extrusionOk="0">
                    <a:moveTo>
                      <a:pt x="629" y="0"/>
                    </a:moveTo>
                    <a:cubicBezTo>
                      <a:pt x="434" y="0"/>
                      <a:pt x="240" y="8"/>
                      <a:pt x="46" y="24"/>
                    </a:cubicBezTo>
                    <a:cubicBezTo>
                      <a:pt x="24" y="24"/>
                      <a:pt x="1" y="24"/>
                      <a:pt x="1" y="47"/>
                    </a:cubicBezTo>
                    <a:cubicBezTo>
                      <a:pt x="92" y="1211"/>
                      <a:pt x="480" y="4064"/>
                      <a:pt x="571" y="4315"/>
                    </a:cubicBezTo>
                    <a:cubicBezTo>
                      <a:pt x="571" y="4342"/>
                      <a:pt x="579" y="4353"/>
                      <a:pt x="590" y="4353"/>
                    </a:cubicBezTo>
                    <a:cubicBezTo>
                      <a:pt x="598" y="4353"/>
                      <a:pt x="608" y="4347"/>
                      <a:pt x="617" y="4338"/>
                    </a:cubicBezTo>
                    <a:cubicBezTo>
                      <a:pt x="777" y="4269"/>
                      <a:pt x="868" y="4132"/>
                      <a:pt x="937" y="3973"/>
                    </a:cubicBezTo>
                    <a:cubicBezTo>
                      <a:pt x="1005" y="3790"/>
                      <a:pt x="1096" y="3585"/>
                      <a:pt x="1165" y="3379"/>
                    </a:cubicBezTo>
                    <a:cubicBezTo>
                      <a:pt x="1347" y="2945"/>
                      <a:pt x="1530" y="2512"/>
                      <a:pt x="1690" y="2078"/>
                    </a:cubicBezTo>
                    <a:cubicBezTo>
                      <a:pt x="1850" y="1622"/>
                      <a:pt x="1986" y="1165"/>
                      <a:pt x="2101" y="709"/>
                    </a:cubicBezTo>
                    <a:cubicBezTo>
                      <a:pt x="2123" y="572"/>
                      <a:pt x="2215" y="343"/>
                      <a:pt x="2123" y="206"/>
                    </a:cubicBezTo>
                    <a:cubicBezTo>
                      <a:pt x="2032" y="92"/>
                      <a:pt x="1827" y="92"/>
                      <a:pt x="1690" y="69"/>
                    </a:cubicBezTo>
                    <a:cubicBezTo>
                      <a:pt x="1336" y="25"/>
                      <a:pt x="982" y="0"/>
                      <a:pt x="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570;p46">
                <a:extLst>
                  <a:ext uri="{FF2B5EF4-FFF2-40B4-BE49-F238E27FC236}">
                    <a16:creationId xmlns:a16="http://schemas.microsoft.com/office/drawing/2014/main" id="{BDF0BE82-7694-8803-1505-851E9A24C08B}"/>
                  </a:ext>
                </a:extLst>
              </p:cNvPr>
              <p:cNvSpPr/>
              <p:nvPr/>
            </p:nvSpPr>
            <p:spPr>
              <a:xfrm>
                <a:off x="783075" y="807400"/>
                <a:ext cx="50800" cy="29825"/>
              </a:xfrm>
              <a:custGeom>
                <a:avLst/>
                <a:gdLst/>
                <a:ahLst/>
                <a:cxnLst/>
                <a:rect l="l" t="t" r="r" b="b"/>
                <a:pathLst>
                  <a:path w="2032" h="1193" extrusionOk="0">
                    <a:moveTo>
                      <a:pt x="151" y="245"/>
                    </a:moveTo>
                    <a:cubicBezTo>
                      <a:pt x="193" y="245"/>
                      <a:pt x="259" y="255"/>
                      <a:pt x="274" y="255"/>
                    </a:cubicBezTo>
                    <a:cubicBezTo>
                      <a:pt x="365" y="278"/>
                      <a:pt x="457" y="278"/>
                      <a:pt x="548" y="278"/>
                    </a:cubicBezTo>
                    <a:cubicBezTo>
                      <a:pt x="708" y="301"/>
                      <a:pt x="868" y="324"/>
                      <a:pt x="1004" y="324"/>
                    </a:cubicBezTo>
                    <a:cubicBezTo>
                      <a:pt x="1164" y="347"/>
                      <a:pt x="1324" y="347"/>
                      <a:pt x="1461" y="369"/>
                    </a:cubicBezTo>
                    <a:cubicBezTo>
                      <a:pt x="1552" y="369"/>
                      <a:pt x="1621" y="369"/>
                      <a:pt x="1712" y="392"/>
                    </a:cubicBezTo>
                    <a:lnTo>
                      <a:pt x="1826" y="392"/>
                    </a:lnTo>
                    <a:cubicBezTo>
                      <a:pt x="1872" y="392"/>
                      <a:pt x="1895" y="415"/>
                      <a:pt x="1872" y="461"/>
                    </a:cubicBezTo>
                    <a:cubicBezTo>
                      <a:pt x="1781" y="712"/>
                      <a:pt x="1598" y="894"/>
                      <a:pt x="1370" y="1009"/>
                    </a:cubicBezTo>
                    <a:cubicBezTo>
                      <a:pt x="1225" y="1081"/>
                      <a:pt x="1080" y="1109"/>
                      <a:pt x="936" y="1109"/>
                    </a:cubicBezTo>
                    <a:cubicBezTo>
                      <a:pt x="806" y="1109"/>
                      <a:pt x="677" y="1087"/>
                      <a:pt x="548" y="1054"/>
                    </a:cubicBezTo>
                    <a:cubicBezTo>
                      <a:pt x="479" y="1009"/>
                      <a:pt x="411" y="940"/>
                      <a:pt x="343" y="872"/>
                    </a:cubicBezTo>
                    <a:cubicBezTo>
                      <a:pt x="343" y="849"/>
                      <a:pt x="343" y="849"/>
                      <a:pt x="343" y="849"/>
                    </a:cubicBezTo>
                    <a:cubicBezTo>
                      <a:pt x="297" y="780"/>
                      <a:pt x="251" y="735"/>
                      <a:pt x="228" y="666"/>
                    </a:cubicBezTo>
                    <a:cubicBezTo>
                      <a:pt x="206" y="598"/>
                      <a:pt x="183" y="529"/>
                      <a:pt x="160" y="484"/>
                    </a:cubicBezTo>
                    <a:cubicBezTo>
                      <a:pt x="137" y="438"/>
                      <a:pt x="137" y="415"/>
                      <a:pt x="137" y="369"/>
                    </a:cubicBezTo>
                    <a:cubicBezTo>
                      <a:pt x="114" y="347"/>
                      <a:pt x="91" y="278"/>
                      <a:pt x="114" y="255"/>
                    </a:cubicBezTo>
                    <a:cubicBezTo>
                      <a:pt x="114" y="248"/>
                      <a:pt x="130" y="245"/>
                      <a:pt x="151" y="245"/>
                    </a:cubicBezTo>
                    <a:close/>
                    <a:moveTo>
                      <a:pt x="148" y="1"/>
                    </a:moveTo>
                    <a:cubicBezTo>
                      <a:pt x="109" y="1"/>
                      <a:pt x="73" y="9"/>
                      <a:pt x="46" y="50"/>
                    </a:cubicBezTo>
                    <a:cubicBezTo>
                      <a:pt x="0" y="96"/>
                      <a:pt x="0" y="187"/>
                      <a:pt x="0" y="255"/>
                    </a:cubicBezTo>
                    <a:cubicBezTo>
                      <a:pt x="23" y="529"/>
                      <a:pt x="160" y="803"/>
                      <a:pt x="365" y="1009"/>
                    </a:cubicBezTo>
                    <a:cubicBezTo>
                      <a:pt x="365" y="1009"/>
                      <a:pt x="411" y="1054"/>
                      <a:pt x="411" y="1054"/>
                    </a:cubicBezTo>
                    <a:cubicBezTo>
                      <a:pt x="457" y="1100"/>
                      <a:pt x="525" y="1123"/>
                      <a:pt x="571" y="1146"/>
                    </a:cubicBezTo>
                    <a:cubicBezTo>
                      <a:pt x="594" y="1168"/>
                      <a:pt x="616" y="1168"/>
                      <a:pt x="639" y="1168"/>
                    </a:cubicBezTo>
                    <a:cubicBezTo>
                      <a:pt x="720" y="1185"/>
                      <a:pt x="804" y="1192"/>
                      <a:pt x="886" y="1192"/>
                    </a:cubicBezTo>
                    <a:cubicBezTo>
                      <a:pt x="1037" y="1192"/>
                      <a:pt x="1183" y="1167"/>
                      <a:pt x="1301" y="1123"/>
                    </a:cubicBezTo>
                    <a:cubicBezTo>
                      <a:pt x="1666" y="986"/>
                      <a:pt x="1963" y="689"/>
                      <a:pt x="2009" y="301"/>
                    </a:cubicBezTo>
                    <a:cubicBezTo>
                      <a:pt x="2032" y="118"/>
                      <a:pt x="1872" y="118"/>
                      <a:pt x="1712" y="96"/>
                    </a:cubicBezTo>
                    <a:cubicBezTo>
                      <a:pt x="1484" y="96"/>
                      <a:pt x="1233" y="73"/>
                      <a:pt x="982" y="50"/>
                    </a:cubicBezTo>
                    <a:cubicBezTo>
                      <a:pt x="731" y="27"/>
                      <a:pt x="479" y="4"/>
                      <a:pt x="228" y="4"/>
                    </a:cubicBezTo>
                    <a:cubicBezTo>
                      <a:pt x="201" y="4"/>
                      <a:pt x="174"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571;p46">
                <a:extLst>
                  <a:ext uri="{FF2B5EF4-FFF2-40B4-BE49-F238E27FC236}">
                    <a16:creationId xmlns:a16="http://schemas.microsoft.com/office/drawing/2014/main" id="{3EB233A5-E92A-0AFA-A9B9-FECE1D9C37EE}"/>
                  </a:ext>
                </a:extLst>
              </p:cNvPr>
              <p:cNvSpPr/>
              <p:nvPr/>
            </p:nvSpPr>
            <p:spPr>
              <a:xfrm>
                <a:off x="921150" y="659175"/>
                <a:ext cx="51400" cy="8550"/>
              </a:xfrm>
              <a:custGeom>
                <a:avLst/>
                <a:gdLst/>
                <a:ahLst/>
                <a:cxnLst/>
                <a:rect l="l" t="t" r="r" b="b"/>
                <a:pathLst>
                  <a:path w="2056" h="342" extrusionOk="0">
                    <a:moveTo>
                      <a:pt x="1165" y="0"/>
                    </a:moveTo>
                    <a:cubicBezTo>
                      <a:pt x="1032" y="0"/>
                      <a:pt x="901" y="8"/>
                      <a:pt x="777" y="22"/>
                    </a:cubicBezTo>
                    <a:cubicBezTo>
                      <a:pt x="594" y="44"/>
                      <a:pt x="412" y="90"/>
                      <a:pt x="229" y="181"/>
                    </a:cubicBezTo>
                    <a:cubicBezTo>
                      <a:pt x="161" y="204"/>
                      <a:pt x="24" y="227"/>
                      <a:pt x="1" y="318"/>
                    </a:cubicBezTo>
                    <a:cubicBezTo>
                      <a:pt x="1" y="318"/>
                      <a:pt x="24" y="341"/>
                      <a:pt x="24" y="341"/>
                    </a:cubicBezTo>
                    <a:cubicBezTo>
                      <a:pt x="47" y="341"/>
                      <a:pt x="47" y="318"/>
                      <a:pt x="47" y="318"/>
                    </a:cubicBezTo>
                    <a:cubicBezTo>
                      <a:pt x="24" y="295"/>
                      <a:pt x="480" y="136"/>
                      <a:pt x="549" y="136"/>
                    </a:cubicBezTo>
                    <a:cubicBezTo>
                      <a:pt x="708" y="90"/>
                      <a:pt x="891" y="67"/>
                      <a:pt x="1051" y="67"/>
                    </a:cubicBezTo>
                    <a:cubicBezTo>
                      <a:pt x="1393" y="67"/>
                      <a:pt x="1713" y="136"/>
                      <a:pt x="2055" y="158"/>
                    </a:cubicBezTo>
                    <a:cubicBezTo>
                      <a:pt x="2055" y="158"/>
                      <a:pt x="2055" y="136"/>
                      <a:pt x="2055" y="136"/>
                    </a:cubicBezTo>
                    <a:cubicBezTo>
                      <a:pt x="1785" y="40"/>
                      <a:pt x="1470" y="0"/>
                      <a:pt x="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572;p46">
              <a:extLst>
                <a:ext uri="{FF2B5EF4-FFF2-40B4-BE49-F238E27FC236}">
                  <a16:creationId xmlns:a16="http://schemas.microsoft.com/office/drawing/2014/main" id="{1589A33A-E69A-B34F-5F99-356E82F5581D}"/>
                </a:ext>
              </a:extLst>
            </p:cNvPr>
            <p:cNvGrpSpPr/>
            <p:nvPr/>
          </p:nvGrpSpPr>
          <p:grpSpPr>
            <a:xfrm>
              <a:off x="2075281" y="3026395"/>
              <a:ext cx="1922861" cy="1863247"/>
              <a:chOff x="2075281" y="3026395"/>
              <a:chExt cx="1922861" cy="1863247"/>
            </a:xfrm>
          </p:grpSpPr>
          <p:grpSp>
            <p:nvGrpSpPr>
              <p:cNvPr id="28" name="Google Shape;2573;p46">
                <a:extLst>
                  <a:ext uri="{FF2B5EF4-FFF2-40B4-BE49-F238E27FC236}">
                    <a16:creationId xmlns:a16="http://schemas.microsoft.com/office/drawing/2014/main" id="{C98B8732-00D8-2275-FBC4-EF3785E1A410}"/>
                  </a:ext>
                </a:extLst>
              </p:cNvPr>
              <p:cNvGrpSpPr/>
              <p:nvPr/>
            </p:nvGrpSpPr>
            <p:grpSpPr>
              <a:xfrm>
                <a:off x="2075281" y="3026395"/>
                <a:ext cx="1922861" cy="1863247"/>
                <a:chOff x="1115750" y="1030600"/>
                <a:chExt cx="606600" cy="587775"/>
              </a:xfrm>
            </p:grpSpPr>
            <p:sp>
              <p:nvSpPr>
                <p:cNvPr id="34" name="Google Shape;2574;p46">
                  <a:extLst>
                    <a:ext uri="{FF2B5EF4-FFF2-40B4-BE49-F238E27FC236}">
                      <a16:creationId xmlns:a16="http://schemas.microsoft.com/office/drawing/2014/main" id="{9EE268E0-6AAB-5C89-9BE5-B7B7B7B4DE28}"/>
                    </a:ext>
                  </a:extLst>
                </p:cNvPr>
                <p:cNvSpPr/>
                <p:nvPr/>
              </p:nvSpPr>
              <p:spPr>
                <a:xfrm>
                  <a:off x="1400500" y="1356400"/>
                  <a:ext cx="204875" cy="121175"/>
                </a:xfrm>
                <a:custGeom>
                  <a:avLst/>
                  <a:gdLst/>
                  <a:ahLst/>
                  <a:cxnLst/>
                  <a:rect l="l" t="t" r="r" b="b"/>
                  <a:pathLst>
                    <a:path w="8195" h="4847" extrusionOk="0">
                      <a:moveTo>
                        <a:pt x="1860" y="1"/>
                      </a:moveTo>
                      <a:cubicBezTo>
                        <a:pt x="1846" y="1"/>
                        <a:pt x="1835" y="1"/>
                        <a:pt x="1826" y="2"/>
                      </a:cubicBezTo>
                      <a:cubicBezTo>
                        <a:pt x="1621" y="25"/>
                        <a:pt x="594" y="1326"/>
                        <a:pt x="411" y="1828"/>
                      </a:cubicBezTo>
                      <a:cubicBezTo>
                        <a:pt x="228" y="2308"/>
                        <a:pt x="0" y="3609"/>
                        <a:pt x="525" y="3951"/>
                      </a:cubicBezTo>
                      <a:cubicBezTo>
                        <a:pt x="1073" y="4293"/>
                        <a:pt x="3698" y="4704"/>
                        <a:pt x="3926" y="4795"/>
                      </a:cubicBezTo>
                      <a:cubicBezTo>
                        <a:pt x="4022" y="4831"/>
                        <a:pt x="4163" y="4846"/>
                        <a:pt x="4330" y="4846"/>
                      </a:cubicBezTo>
                      <a:cubicBezTo>
                        <a:pt x="4916" y="4846"/>
                        <a:pt x="5818" y="4659"/>
                        <a:pt x="6209" y="4499"/>
                      </a:cubicBezTo>
                      <a:cubicBezTo>
                        <a:pt x="6711" y="4293"/>
                        <a:pt x="7236" y="3723"/>
                        <a:pt x="7715" y="2969"/>
                      </a:cubicBezTo>
                      <a:cubicBezTo>
                        <a:pt x="8194" y="2216"/>
                        <a:pt x="7396" y="1760"/>
                        <a:pt x="7008" y="1463"/>
                      </a:cubicBezTo>
                      <a:cubicBezTo>
                        <a:pt x="6619" y="1166"/>
                        <a:pt x="5273" y="755"/>
                        <a:pt x="4497" y="504"/>
                      </a:cubicBezTo>
                      <a:cubicBezTo>
                        <a:pt x="3751" y="263"/>
                        <a:pt x="2184" y="1"/>
                        <a:pt x="18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75;p46">
                  <a:extLst>
                    <a:ext uri="{FF2B5EF4-FFF2-40B4-BE49-F238E27FC236}">
                      <a16:creationId xmlns:a16="http://schemas.microsoft.com/office/drawing/2014/main" id="{34205DFD-5F9F-93EE-F36F-BDB0865A2B58}"/>
                    </a:ext>
                  </a:extLst>
                </p:cNvPr>
                <p:cNvSpPr/>
                <p:nvPr/>
              </p:nvSpPr>
              <p:spPr>
                <a:xfrm>
                  <a:off x="1454700" y="1443925"/>
                  <a:ext cx="81025" cy="5675"/>
                </a:xfrm>
                <a:custGeom>
                  <a:avLst/>
                  <a:gdLst/>
                  <a:ahLst/>
                  <a:cxnLst/>
                  <a:rect l="l" t="t" r="r" b="b"/>
                  <a:pathLst>
                    <a:path w="3241" h="227" extrusionOk="0">
                      <a:moveTo>
                        <a:pt x="405" y="1"/>
                      </a:moveTo>
                      <a:cubicBezTo>
                        <a:pt x="277" y="1"/>
                        <a:pt x="150" y="5"/>
                        <a:pt x="23" y="16"/>
                      </a:cubicBezTo>
                      <a:cubicBezTo>
                        <a:pt x="1" y="16"/>
                        <a:pt x="1" y="39"/>
                        <a:pt x="23" y="39"/>
                      </a:cubicBezTo>
                      <a:cubicBezTo>
                        <a:pt x="526" y="130"/>
                        <a:pt x="1073" y="108"/>
                        <a:pt x="1598" y="130"/>
                      </a:cubicBezTo>
                      <a:cubicBezTo>
                        <a:pt x="2123" y="176"/>
                        <a:pt x="2671" y="199"/>
                        <a:pt x="3196" y="222"/>
                      </a:cubicBezTo>
                      <a:cubicBezTo>
                        <a:pt x="3203" y="225"/>
                        <a:pt x="3208" y="226"/>
                        <a:pt x="3213" y="226"/>
                      </a:cubicBezTo>
                      <a:cubicBezTo>
                        <a:pt x="3241" y="226"/>
                        <a:pt x="3235" y="176"/>
                        <a:pt x="3196" y="176"/>
                      </a:cubicBezTo>
                      <a:cubicBezTo>
                        <a:pt x="2671" y="108"/>
                        <a:pt x="2146" y="85"/>
                        <a:pt x="1621" y="62"/>
                      </a:cubicBezTo>
                      <a:cubicBezTo>
                        <a:pt x="1222" y="45"/>
                        <a:pt x="811"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76;p46">
                  <a:extLst>
                    <a:ext uri="{FF2B5EF4-FFF2-40B4-BE49-F238E27FC236}">
                      <a16:creationId xmlns:a16="http://schemas.microsoft.com/office/drawing/2014/main" id="{17B2BA0E-6E8A-0F78-220B-80117F09E530}"/>
                    </a:ext>
                  </a:extLst>
                </p:cNvPr>
                <p:cNvSpPr/>
                <p:nvPr/>
              </p:nvSpPr>
              <p:spPr>
                <a:xfrm>
                  <a:off x="1556850" y="1417075"/>
                  <a:ext cx="5725" cy="14725"/>
                </a:xfrm>
                <a:custGeom>
                  <a:avLst/>
                  <a:gdLst/>
                  <a:ahLst/>
                  <a:cxnLst/>
                  <a:rect l="l" t="t" r="r" b="b"/>
                  <a:pathLst>
                    <a:path w="229" h="589" extrusionOk="0">
                      <a:moveTo>
                        <a:pt x="23" y="0"/>
                      </a:moveTo>
                      <a:cubicBezTo>
                        <a:pt x="12" y="0"/>
                        <a:pt x="0" y="6"/>
                        <a:pt x="0" y="17"/>
                      </a:cubicBezTo>
                      <a:cubicBezTo>
                        <a:pt x="0" y="109"/>
                        <a:pt x="23" y="223"/>
                        <a:pt x="69" y="314"/>
                      </a:cubicBezTo>
                      <a:cubicBezTo>
                        <a:pt x="69" y="360"/>
                        <a:pt x="92" y="405"/>
                        <a:pt x="114" y="451"/>
                      </a:cubicBezTo>
                      <a:cubicBezTo>
                        <a:pt x="114" y="474"/>
                        <a:pt x="137" y="497"/>
                        <a:pt x="137" y="520"/>
                      </a:cubicBezTo>
                      <a:cubicBezTo>
                        <a:pt x="160" y="542"/>
                        <a:pt x="160" y="565"/>
                        <a:pt x="183" y="588"/>
                      </a:cubicBezTo>
                      <a:cubicBezTo>
                        <a:pt x="183" y="588"/>
                        <a:pt x="206" y="588"/>
                        <a:pt x="206" y="565"/>
                      </a:cubicBezTo>
                      <a:cubicBezTo>
                        <a:pt x="229" y="542"/>
                        <a:pt x="206" y="542"/>
                        <a:pt x="206" y="520"/>
                      </a:cubicBezTo>
                      <a:cubicBezTo>
                        <a:pt x="183" y="497"/>
                        <a:pt x="183" y="474"/>
                        <a:pt x="160" y="451"/>
                      </a:cubicBezTo>
                      <a:cubicBezTo>
                        <a:pt x="160" y="405"/>
                        <a:pt x="137" y="360"/>
                        <a:pt x="114" y="291"/>
                      </a:cubicBezTo>
                      <a:cubicBezTo>
                        <a:pt x="92" y="200"/>
                        <a:pt x="69" y="109"/>
                        <a:pt x="46" y="17"/>
                      </a:cubicBezTo>
                      <a:cubicBezTo>
                        <a:pt x="46" y="6"/>
                        <a:pt x="35"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77;p46">
                  <a:extLst>
                    <a:ext uri="{FF2B5EF4-FFF2-40B4-BE49-F238E27FC236}">
                      <a16:creationId xmlns:a16="http://schemas.microsoft.com/office/drawing/2014/main" id="{FDAE00AA-E07B-F1F9-BA70-A8FC2C0F0FE6}"/>
                    </a:ext>
                  </a:extLst>
                </p:cNvPr>
                <p:cNvSpPr/>
                <p:nvPr/>
              </p:nvSpPr>
              <p:spPr>
                <a:xfrm>
                  <a:off x="1423875" y="1498000"/>
                  <a:ext cx="70800" cy="44050"/>
                </a:xfrm>
                <a:custGeom>
                  <a:avLst/>
                  <a:gdLst/>
                  <a:ahLst/>
                  <a:cxnLst/>
                  <a:rect l="l" t="t" r="r" b="b"/>
                  <a:pathLst>
                    <a:path w="2832" h="1762" extrusionOk="0">
                      <a:moveTo>
                        <a:pt x="2018" y="0"/>
                      </a:moveTo>
                      <a:cubicBezTo>
                        <a:pt x="1976" y="0"/>
                        <a:pt x="1941" y="6"/>
                        <a:pt x="1918" y="22"/>
                      </a:cubicBezTo>
                      <a:cubicBezTo>
                        <a:pt x="1690" y="159"/>
                        <a:pt x="914" y="410"/>
                        <a:pt x="549" y="592"/>
                      </a:cubicBezTo>
                      <a:cubicBezTo>
                        <a:pt x="184" y="775"/>
                        <a:pt x="92" y="935"/>
                        <a:pt x="47" y="1094"/>
                      </a:cubicBezTo>
                      <a:cubicBezTo>
                        <a:pt x="24" y="1277"/>
                        <a:pt x="1" y="1323"/>
                        <a:pt x="24" y="1437"/>
                      </a:cubicBezTo>
                      <a:cubicBezTo>
                        <a:pt x="24" y="1528"/>
                        <a:pt x="69" y="1597"/>
                        <a:pt x="69" y="1597"/>
                      </a:cubicBezTo>
                      <a:lnTo>
                        <a:pt x="138" y="1688"/>
                      </a:lnTo>
                      <a:cubicBezTo>
                        <a:pt x="138" y="1688"/>
                        <a:pt x="343" y="1734"/>
                        <a:pt x="503" y="1756"/>
                      </a:cubicBezTo>
                      <a:cubicBezTo>
                        <a:pt x="526" y="1760"/>
                        <a:pt x="555" y="1761"/>
                        <a:pt x="588" y="1761"/>
                      </a:cubicBezTo>
                      <a:cubicBezTo>
                        <a:pt x="787" y="1761"/>
                        <a:pt x="1142" y="1711"/>
                        <a:pt x="1279" y="1711"/>
                      </a:cubicBezTo>
                      <a:cubicBezTo>
                        <a:pt x="1389" y="1711"/>
                        <a:pt x="1663" y="1735"/>
                        <a:pt x="1914" y="1735"/>
                      </a:cubicBezTo>
                      <a:cubicBezTo>
                        <a:pt x="2081" y="1735"/>
                        <a:pt x="2238" y="1724"/>
                        <a:pt x="2329" y="1688"/>
                      </a:cubicBezTo>
                      <a:cubicBezTo>
                        <a:pt x="2557" y="1597"/>
                        <a:pt x="2831" y="1414"/>
                        <a:pt x="2831" y="1026"/>
                      </a:cubicBezTo>
                      <a:cubicBezTo>
                        <a:pt x="2831" y="638"/>
                        <a:pt x="2626" y="159"/>
                        <a:pt x="2626" y="159"/>
                      </a:cubicBezTo>
                      <a:cubicBezTo>
                        <a:pt x="2626" y="159"/>
                        <a:pt x="2230" y="0"/>
                        <a:pt x="20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78;p46">
                  <a:extLst>
                    <a:ext uri="{FF2B5EF4-FFF2-40B4-BE49-F238E27FC236}">
                      <a16:creationId xmlns:a16="http://schemas.microsoft.com/office/drawing/2014/main" id="{7FCAF714-05B7-EF04-11D3-36105160B29F}"/>
                    </a:ext>
                  </a:extLst>
                </p:cNvPr>
                <p:cNvSpPr/>
                <p:nvPr/>
              </p:nvSpPr>
              <p:spPr>
                <a:xfrm>
                  <a:off x="1430175" y="1530475"/>
                  <a:ext cx="39950" cy="7125"/>
                </a:xfrm>
                <a:custGeom>
                  <a:avLst/>
                  <a:gdLst/>
                  <a:ahLst/>
                  <a:cxnLst/>
                  <a:rect l="l" t="t" r="r" b="b"/>
                  <a:pathLst>
                    <a:path w="1598" h="285" extrusionOk="0">
                      <a:moveTo>
                        <a:pt x="1575" y="1"/>
                      </a:moveTo>
                      <a:cubicBezTo>
                        <a:pt x="1438" y="24"/>
                        <a:pt x="1324" y="92"/>
                        <a:pt x="1210" y="115"/>
                      </a:cubicBezTo>
                      <a:cubicBezTo>
                        <a:pt x="1073" y="138"/>
                        <a:pt x="936" y="161"/>
                        <a:pt x="799" y="183"/>
                      </a:cubicBezTo>
                      <a:cubicBezTo>
                        <a:pt x="685" y="206"/>
                        <a:pt x="548" y="206"/>
                        <a:pt x="411" y="229"/>
                      </a:cubicBezTo>
                      <a:cubicBezTo>
                        <a:pt x="297" y="229"/>
                        <a:pt x="160" y="206"/>
                        <a:pt x="23" y="206"/>
                      </a:cubicBezTo>
                      <a:cubicBezTo>
                        <a:pt x="0" y="206"/>
                        <a:pt x="0" y="252"/>
                        <a:pt x="23" y="252"/>
                      </a:cubicBezTo>
                      <a:cubicBezTo>
                        <a:pt x="80" y="275"/>
                        <a:pt x="148" y="280"/>
                        <a:pt x="217" y="280"/>
                      </a:cubicBezTo>
                      <a:cubicBezTo>
                        <a:pt x="285" y="280"/>
                        <a:pt x="354" y="275"/>
                        <a:pt x="411" y="275"/>
                      </a:cubicBezTo>
                      <a:cubicBezTo>
                        <a:pt x="457" y="282"/>
                        <a:pt x="502" y="285"/>
                        <a:pt x="548" y="285"/>
                      </a:cubicBezTo>
                      <a:cubicBezTo>
                        <a:pt x="639" y="285"/>
                        <a:pt x="730" y="275"/>
                        <a:pt x="822" y="275"/>
                      </a:cubicBezTo>
                      <a:cubicBezTo>
                        <a:pt x="936" y="252"/>
                        <a:pt x="1073" y="229"/>
                        <a:pt x="1210" y="183"/>
                      </a:cubicBezTo>
                      <a:cubicBezTo>
                        <a:pt x="1324" y="161"/>
                        <a:pt x="1484" y="138"/>
                        <a:pt x="1575" y="47"/>
                      </a:cubicBezTo>
                      <a:cubicBezTo>
                        <a:pt x="1598" y="47"/>
                        <a:pt x="1598" y="1"/>
                        <a:pt x="1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79;p46">
                  <a:extLst>
                    <a:ext uri="{FF2B5EF4-FFF2-40B4-BE49-F238E27FC236}">
                      <a16:creationId xmlns:a16="http://schemas.microsoft.com/office/drawing/2014/main" id="{F2D621B8-EDAA-2C20-A178-44DE41F96518}"/>
                    </a:ext>
                  </a:extLst>
                </p:cNvPr>
                <p:cNvSpPr/>
                <p:nvPr/>
              </p:nvSpPr>
              <p:spPr>
                <a:xfrm>
                  <a:off x="1367400" y="1271825"/>
                  <a:ext cx="116425" cy="155675"/>
                </a:xfrm>
                <a:custGeom>
                  <a:avLst/>
                  <a:gdLst/>
                  <a:ahLst/>
                  <a:cxnLst/>
                  <a:rect l="l" t="t" r="r" b="b"/>
                  <a:pathLst>
                    <a:path w="4657" h="6227" extrusionOk="0">
                      <a:moveTo>
                        <a:pt x="3153" y="0"/>
                      </a:moveTo>
                      <a:cubicBezTo>
                        <a:pt x="3141" y="0"/>
                        <a:pt x="3132" y="3"/>
                        <a:pt x="3127" y="7"/>
                      </a:cubicBezTo>
                      <a:cubicBezTo>
                        <a:pt x="3059" y="30"/>
                        <a:pt x="2260" y="1879"/>
                        <a:pt x="2192" y="2084"/>
                      </a:cubicBezTo>
                      <a:cubicBezTo>
                        <a:pt x="2100" y="2267"/>
                        <a:pt x="1027" y="4184"/>
                        <a:pt x="799" y="4663"/>
                      </a:cubicBezTo>
                      <a:cubicBezTo>
                        <a:pt x="594" y="5120"/>
                        <a:pt x="0" y="5987"/>
                        <a:pt x="23" y="6056"/>
                      </a:cubicBezTo>
                      <a:cubicBezTo>
                        <a:pt x="49" y="6185"/>
                        <a:pt x="258" y="6227"/>
                        <a:pt x="511" y="6227"/>
                      </a:cubicBezTo>
                      <a:cubicBezTo>
                        <a:pt x="925" y="6227"/>
                        <a:pt x="1456" y="6116"/>
                        <a:pt x="1484" y="6101"/>
                      </a:cubicBezTo>
                      <a:cubicBezTo>
                        <a:pt x="1530" y="6079"/>
                        <a:pt x="3127" y="3271"/>
                        <a:pt x="3264" y="2997"/>
                      </a:cubicBezTo>
                      <a:cubicBezTo>
                        <a:pt x="3401" y="2746"/>
                        <a:pt x="4657" y="897"/>
                        <a:pt x="4634" y="806"/>
                      </a:cubicBezTo>
                      <a:cubicBezTo>
                        <a:pt x="4588" y="737"/>
                        <a:pt x="3995" y="281"/>
                        <a:pt x="3812" y="235"/>
                      </a:cubicBezTo>
                      <a:cubicBezTo>
                        <a:pt x="3668" y="174"/>
                        <a:pt x="3264" y="0"/>
                        <a:pt x="3153" y="0"/>
                      </a:cubicBezTo>
                      <a:close/>
                    </a:path>
                  </a:pathLst>
                </a:custGeom>
                <a:solidFill>
                  <a:srgbClr val="D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80;p46">
                  <a:extLst>
                    <a:ext uri="{FF2B5EF4-FFF2-40B4-BE49-F238E27FC236}">
                      <a16:creationId xmlns:a16="http://schemas.microsoft.com/office/drawing/2014/main" id="{08ED0164-4DAC-9BF1-1E6E-A786A39C0D85}"/>
                    </a:ext>
                  </a:extLst>
                </p:cNvPr>
                <p:cNvSpPr/>
                <p:nvPr/>
              </p:nvSpPr>
              <p:spPr>
                <a:xfrm>
                  <a:off x="1440425" y="1192075"/>
                  <a:ext cx="91900" cy="107025"/>
                </a:xfrm>
                <a:custGeom>
                  <a:avLst/>
                  <a:gdLst/>
                  <a:ahLst/>
                  <a:cxnLst/>
                  <a:rect l="l" t="t" r="r" b="b"/>
                  <a:pathLst>
                    <a:path w="3676" h="4281" extrusionOk="0">
                      <a:moveTo>
                        <a:pt x="3363" y="0"/>
                      </a:moveTo>
                      <a:cubicBezTo>
                        <a:pt x="3361" y="0"/>
                        <a:pt x="3358" y="1"/>
                        <a:pt x="3356" y="1"/>
                      </a:cubicBezTo>
                      <a:cubicBezTo>
                        <a:pt x="3082" y="47"/>
                        <a:pt x="2398" y="161"/>
                        <a:pt x="1964" y="572"/>
                      </a:cubicBezTo>
                      <a:cubicBezTo>
                        <a:pt x="1553" y="960"/>
                        <a:pt x="69" y="2946"/>
                        <a:pt x="47" y="3129"/>
                      </a:cubicBezTo>
                      <a:cubicBezTo>
                        <a:pt x="1" y="3288"/>
                        <a:pt x="503" y="3402"/>
                        <a:pt x="754" y="3562"/>
                      </a:cubicBezTo>
                      <a:cubicBezTo>
                        <a:pt x="1005" y="3699"/>
                        <a:pt x="1736" y="4156"/>
                        <a:pt x="2010" y="4270"/>
                      </a:cubicBezTo>
                      <a:cubicBezTo>
                        <a:pt x="2023" y="4277"/>
                        <a:pt x="2037" y="4281"/>
                        <a:pt x="2052" y="4281"/>
                      </a:cubicBezTo>
                      <a:cubicBezTo>
                        <a:pt x="2300" y="4281"/>
                        <a:pt x="2640" y="3214"/>
                        <a:pt x="2877" y="2718"/>
                      </a:cubicBezTo>
                      <a:cubicBezTo>
                        <a:pt x="3151" y="2193"/>
                        <a:pt x="3676" y="709"/>
                        <a:pt x="3676" y="504"/>
                      </a:cubicBezTo>
                      <a:cubicBezTo>
                        <a:pt x="3676" y="327"/>
                        <a:pt x="3441" y="0"/>
                        <a:pt x="3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81;p46">
                  <a:extLst>
                    <a:ext uri="{FF2B5EF4-FFF2-40B4-BE49-F238E27FC236}">
                      <a16:creationId xmlns:a16="http://schemas.microsoft.com/office/drawing/2014/main" id="{15102C77-EEB1-8B73-871B-B0F33BA1B258}"/>
                    </a:ext>
                  </a:extLst>
                </p:cNvPr>
                <p:cNvSpPr/>
                <p:nvPr/>
              </p:nvSpPr>
              <p:spPr>
                <a:xfrm>
                  <a:off x="1647000" y="1441975"/>
                  <a:ext cx="75350" cy="114450"/>
                </a:xfrm>
                <a:custGeom>
                  <a:avLst/>
                  <a:gdLst/>
                  <a:ahLst/>
                  <a:cxnLst/>
                  <a:rect l="l" t="t" r="r" b="b"/>
                  <a:pathLst>
                    <a:path w="3014" h="4578" extrusionOk="0">
                      <a:moveTo>
                        <a:pt x="2083" y="0"/>
                      </a:moveTo>
                      <a:cubicBezTo>
                        <a:pt x="1821" y="0"/>
                        <a:pt x="1518" y="121"/>
                        <a:pt x="1370" y="163"/>
                      </a:cubicBezTo>
                      <a:cubicBezTo>
                        <a:pt x="937" y="277"/>
                        <a:pt x="800" y="1395"/>
                        <a:pt x="731" y="1920"/>
                      </a:cubicBezTo>
                      <a:cubicBezTo>
                        <a:pt x="663" y="2445"/>
                        <a:pt x="297" y="2993"/>
                        <a:pt x="183" y="3290"/>
                      </a:cubicBezTo>
                      <a:cubicBezTo>
                        <a:pt x="69" y="3587"/>
                        <a:pt x="1" y="3701"/>
                        <a:pt x="24" y="4020"/>
                      </a:cubicBezTo>
                      <a:cubicBezTo>
                        <a:pt x="46" y="4363"/>
                        <a:pt x="252" y="4477"/>
                        <a:pt x="685" y="4568"/>
                      </a:cubicBezTo>
                      <a:cubicBezTo>
                        <a:pt x="728" y="4574"/>
                        <a:pt x="774" y="4577"/>
                        <a:pt x="822" y="4577"/>
                      </a:cubicBezTo>
                      <a:cubicBezTo>
                        <a:pt x="1293" y="4577"/>
                        <a:pt x="2006" y="4289"/>
                        <a:pt x="2192" y="4020"/>
                      </a:cubicBezTo>
                      <a:cubicBezTo>
                        <a:pt x="2420" y="3723"/>
                        <a:pt x="2557" y="2993"/>
                        <a:pt x="2694" y="2514"/>
                      </a:cubicBezTo>
                      <a:cubicBezTo>
                        <a:pt x="2831" y="2034"/>
                        <a:pt x="2945" y="1418"/>
                        <a:pt x="2991" y="1007"/>
                      </a:cubicBezTo>
                      <a:cubicBezTo>
                        <a:pt x="3014" y="619"/>
                        <a:pt x="2877" y="414"/>
                        <a:pt x="2740" y="254"/>
                      </a:cubicBezTo>
                      <a:cubicBezTo>
                        <a:pt x="2603" y="71"/>
                        <a:pt x="2420" y="26"/>
                        <a:pt x="2146" y="3"/>
                      </a:cubicBezTo>
                      <a:cubicBezTo>
                        <a:pt x="2125" y="1"/>
                        <a:pt x="2104" y="0"/>
                        <a:pt x="20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82;p46">
                  <a:extLst>
                    <a:ext uri="{FF2B5EF4-FFF2-40B4-BE49-F238E27FC236}">
                      <a16:creationId xmlns:a16="http://schemas.microsoft.com/office/drawing/2014/main" id="{00F4F8F9-475D-6DED-4490-686710302BD8}"/>
                    </a:ext>
                  </a:extLst>
                </p:cNvPr>
                <p:cNvSpPr/>
                <p:nvPr/>
              </p:nvSpPr>
              <p:spPr>
                <a:xfrm>
                  <a:off x="1684100" y="1456500"/>
                  <a:ext cx="31975" cy="93400"/>
                </a:xfrm>
                <a:custGeom>
                  <a:avLst/>
                  <a:gdLst/>
                  <a:ahLst/>
                  <a:cxnLst/>
                  <a:rect l="l" t="t" r="r" b="b"/>
                  <a:pathLst>
                    <a:path w="1279" h="3736" extrusionOk="0">
                      <a:moveTo>
                        <a:pt x="1193" y="0"/>
                      </a:moveTo>
                      <a:cubicBezTo>
                        <a:pt x="1180" y="0"/>
                        <a:pt x="1164" y="11"/>
                        <a:pt x="1164" y="38"/>
                      </a:cubicBezTo>
                      <a:cubicBezTo>
                        <a:pt x="1142" y="221"/>
                        <a:pt x="1142" y="403"/>
                        <a:pt x="1142" y="563"/>
                      </a:cubicBezTo>
                      <a:cubicBezTo>
                        <a:pt x="1119" y="769"/>
                        <a:pt x="1096" y="974"/>
                        <a:pt x="1050" y="1157"/>
                      </a:cubicBezTo>
                      <a:cubicBezTo>
                        <a:pt x="982" y="1499"/>
                        <a:pt x="891" y="1841"/>
                        <a:pt x="799" y="2184"/>
                      </a:cubicBezTo>
                      <a:cubicBezTo>
                        <a:pt x="639" y="2754"/>
                        <a:pt x="457" y="3302"/>
                        <a:pt x="23" y="3713"/>
                      </a:cubicBezTo>
                      <a:cubicBezTo>
                        <a:pt x="0" y="3736"/>
                        <a:pt x="23" y="3736"/>
                        <a:pt x="23" y="3736"/>
                      </a:cubicBezTo>
                      <a:cubicBezTo>
                        <a:pt x="525" y="3394"/>
                        <a:pt x="731" y="2777"/>
                        <a:pt x="891" y="2229"/>
                      </a:cubicBezTo>
                      <a:cubicBezTo>
                        <a:pt x="982" y="1864"/>
                        <a:pt x="1073" y="1499"/>
                        <a:pt x="1142" y="1134"/>
                      </a:cubicBezTo>
                      <a:cubicBezTo>
                        <a:pt x="1210" y="769"/>
                        <a:pt x="1279" y="381"/>
                        <a:pt x="1210" y="15"/>
                      </a:cubicBezTo>
                      <a:cubicBezTo>
                        <a:pt x="1210" y="6"/>
                        <a:pt x="1202" y="0"/>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83;p46">
                  <a:extLst>
                    <a:ext uri="{FF2B5EF4-FFF2-40B4-BE49-F238E27FC236}">
                      <a16:creationId xmlns:a16="http://schemas.microsoft.com/office/drawing/2014/main" id="{322B1DD6-2636-8A1B-1A04-019A92F3B457}"/>
                    </a:ext>
                  </a:extLst>
                </p:cNvPr>
                <p:cNvSpPr/>
                <p:nvPr/>
              </p:nvSpPr>
              <p:spPr>
                <a:xfrm>
                  <a:off x="1464975" y="1478700"/>
                  <a:ext cx="224275" cy="91175"/>
                </a:xfrm>
                <a:custGeom>
                  <a:avLst/>
                  <a:gdLst/>
                  <a:ahLst/>
                  <a:cxnLst/>
                  <a:rect l="l" t="t" r="r" b="b"/>
                  <a:pathLst>
                    <a:path w="8971" h="3647" extrusionOk="0">
                      <a:moveTo>
                        <a:pt x="7877" y="1"/>
                      </a:moveTo>
                      <a:cubicBezTo>
                        <a:pt x="7774" y="1"/>
                        <a:pt x="7660" y="7"/>
                        <a:pt x="7533" y="18"/>
                      </a:cubicBezTo>
                      <a:cubicBezTo>
                        <a:pt x="7008" y="63"/>
                        <a:pt x="3904" y="1068"/>
                        <a:pt x="3333" y="1159"/>
                      </a:cubicBezTo>
                      <a:cubicBezTo>
                        <a:pt x="2739" y="1273"/>
                        <a:pt x="776" y="1958"/>
                        <a:pt x="571" y="2095"/>
                      </a:cubicBezTo>
                      <a:cubicBezTo>
                        <a:pt x="343" y="2209"/>
                        <a:pt x="0" y="2369"/>
                        <a:pt x="92" y="2757"/>
                      </a:cubicBezTo>
                      <a:cubicBezTo>
                        <a:pt x="137" y="3008"/>
                        <a:pt x="229" y="3282"/>
                        <a:pt x="457" y="3419"/>
                      </a:cubicBezTo>
                      <a:cubicBezTo>
                        <a:pt x="662" y="3578"/>
                        <a:pt x="1256" y="3647"/>
                        <a:pt x="1689" y="3647"/>
                      </a:cubicBezTo>
                      <a:cubicBezTo>
                        <a:pt x="2123" y="3647"/>
                        <a:pt x="3858" y="3419"/>
                        <a:pt x="4862" y="3167"/>
                      </a:cubicBezTo>
                      <a:cubicBezTo>
                        <a:pt x="5867" y="2916"/>
                        <a:pt x="6780" y="2597"/>
                        <a:pt x="7122" y="2460"/>
                      </a:cubicBezTo>
                      <a:cubicBezTo>
                        <a:pt x="7464" y="2300"/>
                        <a:pt x="8263" y="1958"/>
                        <a:pt x="8514" y="1729"/>
                      </a:cubicBezTo>
                      <a:cubicBezTo>
                        <a:pt x="8765" y="1524"/>
                        <a:pt x="8971" y="1159"/>
                        <a:pt x="8925" y="885"/>
                      </a:cubicBezTo>
                      <a:cubicBezTo>
                        <a:pt x="8879" y="611"/>
                        <a:pt x="8857" y="360"/>
                        <a:pt x="8606" y="177"/>
                      </a:cubicBezTo>
                      <a:cubicBezTo>
                        <a:pt x="8415" y="56"/>
                        <a:pt x="8199" y="1"/>
                        <a:pt x="78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84;p46">
                  <a:extLst>
                    <a:ext uri="{FF2B5EF4-FFF2-40B4-BE49-F238E27FC236}">
                      <a16:creationId xmlns:a16="http://schemas.microsoft.com/office/drawing/2014/main" id="{DD4F7504-C74B-4181-9D12-5CFCAA0EEA4C}"/>
                    </a:ext>
                  </a:extLst>
                </p:cNvPr>
                <p:cNvSpPr/>
                <p:nvPr/>
              </p:nvSpPr>
              <p:spPr>
                <a:xfrm>
                  <a:off x="1449575" y="1419875"/>
                  <a:ext cx="218000" cy="145175"/>
                </a:xfrm>
                <a:custGeom>
                  <a:avLst/>
                  <a:gdLst/>
                  <a:ahLst/>
                  <a:cxnLst/>
                  <a:rect l="l" t="t" r="r" b="b"/>
                  <a:pathLst>
                    <a:path w="8720" h="5807" extrusionOk="0">
                      <a:moveTo>
                        <a:pt x="5701" y="1"/>
                      </a:moveTo>
                      <a:cubicBezTo>
                        <a:pt x="5562" y="1"/>
                        <a:pt x="5451" y="33"/>
                        <a:pt x="5387" y="65"/>
                      </a:cubicBezTo>
                      <a:cubicBezTo>
                        <a:pt x="5090" y="225"/>
                        <a:pt x="4154" y="522"/>
                        <a:pt x="3424" y="955"/>
                      </a:cubicBezTo>
                      <a:cubicBezTo>
                        <a:pt x="2694" y="1389"/>
                        <a:pt x="708" y="2918"/>
                        <a:pt x="457" y="3284"/>
                      </a:cubicBezTo>
                      <a:cubicBezTo>
                        <a:pt x="183" y="3672"/>
                        <a:pt x="23" y="4265"/>
                        <a:pt x="23" y="4402"/>
                      </a:cubicBezTo>
                      <a:cubicBezTo>
                        <a:pt x="0" y="4562"/>
                        <a:pt x="91" y="4950"/>
                        <a:pt x="206" y="5132"/>
                      </a:cubicBezTo>
                      <a:cubicBezTo>
                        <a:pt x="343" y="5292"/>
                        <a:pt x="776" y="5680"/>
                        <a:pt x="1073" y="5772"/>
                      </a:cubicBezTo>
                      <a:cubicBezTo>
                        <a:pt x="1134" y="5795"/>
                        <a:pt x="1252" y="5806"/>
                        <a:pt x="1411" y="5806"/>
                      </a:cubicBezTo>
                      <a:cubicBezTo>
                        <a:pt x="2019" y="5806"/>
                        <a:pt x="3237" y="5646"/>
                        <a:pt x="4268" y="5429"/>
                      </a:cubicBezTo>
                      <a:cubicBezTo>
                        <a:pt x="5570" y="5155"/>
                        <a:pt x="6779" y="4585"/>
                        <a:pt x="7327" y="4311"/>
                      </a:cubicBezTo>
                      <a:cubicBezTo>
                        <a:pt x="7875" y="4037"/>
                        <a:pt x="8514" y="3717"/>
                        <a:pt x="8628" y="3443"/>
                      </a:cubicBezTo>
                      <a:cubicBezTo>
                        <a:pt x="8719" y="3192"/>
                        <a:pt x="8697" y="2827"/>
                        <a:pt x="8537" y="2485"/>
                      </a:cubicBezTo>
                      <a:cubicBezTo>
                        <a:pt x="8377" y="2142"/>
                        <a:pt x="7441" y="910"/>
                        <a:pt x="7076" y="567"/>
                      </a:cubicBezTo>
                      <a:cubicBezTo>
                        <a:pt x="6711" y="225"/>
                        <a:pt x="6140" y="65"/>
                        <a:pt x="5889" y="20"/>
                      </a:cubicBezTo>
                      <a:cubicBezTo>
                        <a:pt x="5822" y="6"/>
                        <a:pt x="5759" y="1"/>
                        <a:pt x="57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85;p46">
                  <a:extLst>
                    <a:ext uri="{FF2B5EF4-FFF2-40B4-BE49-F238E27FC236}">
                      <a16:creationId xmlns:a16="http://schemas.microsoft.com/office/drawing/2014/main" id="{4070FC66-883B-792F-4F48-C7390517107C}"/>
                    </a:ext>
                  </a:extLst>
                </p:cNvPr>
                <p:cNvSpPr/>
                <p:nvPr/>
              </p:nvSpPr>
              <p:spPr>
                <a:xfrm>
                  <a:off x="1496925" y="1425375"/>
                  <a:ext cx="78175" cy="46525"/>
                </a:xfrm>
                <a:custGeom>
                  <a:avLst/>
                  <a:gdLst/>
                  <a:ahLst/>
                  <a:cxnLst/>
                  <a:rect l="l" t="t" r="r" b="b"/>
                  <a:pathLst>
                    <a:path w="3127" h="1861" extrusionOk="0">
                      <a:moveTo>
                        <a:pt x="3084" y="0"/>
                      </a:moveTo>
                      <a:cubicBezTo>
                        <a:pt x="3077" y="0"/>
                        <a:pt x="3069" y="2"/>
                        <a:pt x="3059" y="5"/>
                      </a:cubicBezTo>
                      <a:cubicBezTo>
                        <a:pt x="2511" y="165"/>
                        <a:pt x="1964" y="462"/>
                        <a:pt x="1439" y="758"/>
                      </a:cubicBezTo>
                      <a:cubicBezTo>
                        <a:pt x="1188" y="918"/>
                        <a:pt x="936" y="1078"/>
                        <a:pt x="708" y="1238"/>
                      </a:cubicBezTo>
                      <a:cubicBezTo>
                        <a:pt x="457" y="1420"/>
                        <a:pt x="206" y="1603"/>
                        <a:pt x="1" y="1808"/>
                      </a:cubicBezTo>
                      <a:cubicBezTo>
                        <a:pt x="1" y="1827"/>
                        <a:pt x="16" y="1860"/>
                        <a:pt x="33" y="1860"/>
                      </a:cubicBezTo>
                      <a:cubicBezTo>
                        <a:pt x="38" y="1860"/>
                        <a:pt x="42" y="1858"/>
                        <a:pt x="46" y="1854"/>
                      </a:cubicBezTo>
                      <a:cubicBezTo>
                        <a:pt x="275" y="1694"/>
                        <a:pt x="503" y="1511"/>
                        <a:pt x="731" y="1329"/>
                      </a:cubicBezTo>
                      <a:cubicBezTo>
                        <a:pt x="959" y="1146"/>
                        <a:pt x="1210" y="986"/>
                        <a:pt x="1461" y="850"/>
                      </a:cubicBezTo>
                      <a:cubicBezTo>
                        <a:pt x="1713" y="690"/>
                        <a:pt x="1964" y="553"/>
                        <a:pt x="2238" y="439"/>
                      </a:cubicBezTo>
                      <a:cubicBezTo>
                        <a:pt x="2511" y="302"/>
                        <a:pt x="2808" y="210"/>
                        <a:pt x="3082" y="73"/>
                      </a:cubicBezTo>
                      <a:cubicBezTo>
                        <a:pt x="3121" y="54"/>
                        <a:pt x="3127" y="0"/>
                        <a:pt x="3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86;p46">
                  <a:extLst>
                    <a:ext uri="{FF2B5EF4-FFF2-40B4-BE49-F238E27FC236}">
                      <a16:creationId xmlns:a16="http://schemas.microsoft.com/office/drawing/2014/main" id="{5D6A51CB-0D17-AF4E-A029-9862791978F9}"/>
                    </a:ext>
                  </a:extLst>
                </p:cNvPr>
                <p:cNvSpPr/>
                <p:nvPr/>
              </p:nvSpPr>
              <p:spPr>
                <a:xfrm>
                  <a:off x="1487225" y="1513825"/>
                  <a:ext cx="169350" cy="50925"/>
                </a:xfrm>
                <a:custGeom>
                  <a:avLst/>
                  <a:gdLst/>
                  <a:ahLst/>
                  <a:cxnLst/>
                  <a:rect l="l" t="t" r="r" b="b"/>
                  <a:pathLst>
                    <a:path w="6774" h="2037" extrusionOk="0">
                      <a:moveTo>
                        <a:pt x="6707" y="0"/>
                      </a:moveTo>
                      <a:cubicBezTo>
                        <a:pt x="6701" y="0"/>
                        <a:pt x="6695" y="2"/>
                        <a:pt x="6688" y="5"/>
                      </a:cubicBezTo>
                      <a:cubicBezTo>
                        <a:pt x="5136" y="964"/>
                        <a:pt x="3402" y="1580"/>
                        <a:pt x="1598" y="1854"/>
                      </a:cubicBezTo>
                      <a:cubicBezTo>
                        <a:pt x="1073" y="1922"/>
                        <a:pt x="548" y="1968"/>
                        <a:pt x="23" y="1991"/>
                      </a:cubicBezTo>
                      <a:cubicBezTo>
                        <a:pt x="1" y="1991"/>
                        <a:pt x="1" y="2036"/>
                        <a:pt x="23" y="2036"/>
                      </a:cubicBezTo>
                      <a:cubicBezTo>
                        <a:pt x="1872" y="2036"/>
                        <a:pt x="3675" y="1580"/>
                        <a:pt x="5342" y="827"/>
                      </a:cubicBezTo>
                      <a:cubicBezTo>
                        <a:pt x="5821" y="598"/>
                        <a:pt x="6278" y="347"/>
                        <a:pt x="6734" y="73"/>
                      </a:cubicBezTo>
                      <a:cubicBezTo>
                        <a:pt x="6773" y="54"/>
                        <a:pt x="6745" y="0"/>
                        <a:pt x="6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87;p46">
                  <a:extLst>
                    <a:ext uri="{FF2B5EF4-FFF2-40B4-BE49-F238E27FC236}">
                      <a16:creationId xmlns:a16="http://schemas.microsoft.com/office/drawing/2014/main" id="{877BCCE1-7323-4374-8F5E-14B740359BE9}"/>
                    </a:ext>
                  </a:extLst>
                </p:cNvPr>
                <p:cNvSpPr/>
                <p:nvPr/>
              </p:nvSpPr>
              <p:spPr>
                <a:xfrm>
                  <a:off x="1484375" y="1179550"/>
                  <a:ext cx="228275" cy="347125"/>
                </a:xfrm>
                <a:custGeom>
                  <a:avLst/>
                  <a:gdLst/>
                  <a:ahLst/>
                  <a:cxnLst/>
                  <a:rect l="l" t="t" r="r" b="b"/>
                  <a:pathLst>
                    <a:path w="9131" h="13885" extrusionOk="0">
                      <a:moveTo>
                        <a:pt x="3219" y="0"/>
                      </a:moveTo>
                      <a:cubicBezTo>
                        <a:pt x="3013" y="0"/>
                        <a:pt x="1918" y="183"/>
                        <a:pt x="1667" y="251"/>
                      </a:cubicBezTo>
                      <a:cubicBezTo>
                        <a:pt x="1393" y="343"/>
                        <a:pt x="1187" y="388"/>
                        <a:pt x="1142" y="525"/>
                      </a:cubicBezTo>
                      <a:cubicBezTo>
                        <a:pt x="1050" y="731"/>
                        <a:pt x="503" y="1689"/>
                        <a:pt x="388" y="2032"/>
                      </a:cubicBezTo>
                      <a:cubicBezTo>
                        <a:pt x="297" y="2374"/>
                        <a:pt x="0" y="3926"/>
                        <a:pt x="0" y="4200"/>
                      </a:cubicBezTo>
                      <a:cubicBezTo>
                        <a:pt x="23" y="4474"/>
                        <a:pt x="160" y="4794"/>
                        <a:pt x="388" y="5068"/>
                      </a:cubicBezTo>
                      <a:cubicBezTo>
                        <a:pt x="617" y="5319"/>
                        <a:pt x="1233" y="5752"/>
                        <a:pt x="1438" y="6117"/>
                      </a:cubicBezTo>
                      <a:cubicBezTo>
                        <a:pt x="1667" y="6460"/>
                        <a:pt x="1804" y="6825"/>
                        <a:pt x="1690" y="7145"/>
                      </a:cubicBezTo>
                      <a:cubicBezTo>
                        <a:pt x="1598" y="7464"/>
                        <a:pt x="1461" y="7670"/>
                        <a:pt x="1553" y="7829"/>
                      </a:cubicBezTo>
                      <a:cubicBezTo>
                        <a:pt x="1621" y="7989"/>
                        <a:pt x="1690" y="8012"/>
                        <a:pt x="1826" y="8103"/>
                      </a:cubicBezTo>
                      <a:cubicBezTo>
                        <a:pt x="1986" y="8195"/>
                        <a:pt x="2329" y="8514"/>
                        <a:pt x="2671" y="8811"/>
                      </a:cubicBezTo>
                      <a:cubicBezTo>
                        <a:pt x="3013" y="9130"/>
                        <a:pt x="3059" y="9062"/>
                        <a:pt x="3516" y="9450"/>
                      </a:cubicBezTo>
                      <a:cubicBezTo>
                        <a:pt x="3949" y="9861"/>
                        <a:pt x="4566" y="10249"/>
                        <a:pt x="4976" y="10774"/>
                      </a:cubicBezTo>
                      <a:cubicBezTo>
                        <a:pt x="5387" y="11276"/>
                        <a:pt x="6004" y="11915"/>
                        <a:pt x="6255" y="12212"/>
                      </a:cubicBezTo>
                      <a:cubicBezTo>
                        <a:pt x="6506" y="12509"/>
                        <a:pt x="6894" y="13034"/>
                        <a:pt x="7008" y="13239"/>
                      </a:cubicBezTo>
                      <a:cubicBezTo>
                        <a:pt x="7122" y="13444"/>
                        <a:pt x="7259" y="13878"/>
                        <a:pt x="7305" y="13878"/>
                      </a:cubicBezTo>
                      <a:cubicBezTo>
                        <a:pt x="7318" y="13883"/>
                        <a:pt x="7331" y="13884"/>
                        <a:pt x="7343" y="13884"/>
                      </a:cubicBezTo>
                      <a:cubicBezTo>
                        <a:pt x="7389" y="13884"/>
                        <a:pt x="7419" y="13855"/>
                        <a:pt x="7419" y="13855"/>
                      </a:cubicBezTo>
                      <a:cubicBezTo>
                        <a:pt x="7419" y="13855"/>
                        <a:pt x="8058" y="13079"/>
                        <a:pt x="8218" y="12760"/>
                      </a:cubicBezTo>
                      <a:cubicBezTo>
                        <a:pt x="8377" y="12417"/>
                        <a:pt x="8811" y="11504"/>
                        <a:pt x="8857" y="11048"/>
                      </a:cubicBezTo>
                      <a:cubicBezTo>
                        <a:pt x="8925" y="10591"/>
                        <a:pt x="9131" y="9267"/>
                        <a:pt x="8925" y="8080"/>
                      </a:cubicBezTo>
                      <a:cubicBezTo>
                        <a:pt x="8743" y="6871"/>
                        <a:pt x="8674" y="5068"/>
                        <a:pt x="8423" y="4269"/>
                      </a:cubicBezTo>
                      <a:cubicBezTo>
                        <a:pt x="8172" y="3470"/>
                        <a:pt x="7008" y="1781"/>
                        <a:pt x="6277" y="1142"/>
                      </a:cubicBezTo>
                      <a:cubicBezTo>
                        <a:pt x="5547" y="525"/>
                        <a:pt x="4429" y="114"/>
                        <a:pt x="4178" y="69"/>
                      </a:cubicBezTo>
                      <a:cubicBezTo>
                        <a:pt x="3904" y="46"/>
                        <a:pt x="3424" y="0"/>
                        <a:pt x="3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88;p46">
                  <a:extLst>
                    <a:ext uri="{FF2B5EF4-FFF2-40B4-BE49-F238E27FC236}">
                      <a16:creationId xmlns:a16="http://schemas.microsoft.com/office/drawing/2014/main" id="{78A19803-EAF4-AFFF-F15E-532B6920D003}"/>
                    </a:ext>
                  </a:extLst>
                </p:cNvPr>
                <p:cNvSpPr/>
                <p:nvPr/>
              </p:nvSpPr>
              <p:spPr>
                <a:xfrm>
                  <a:off x="1550575" y="1370125"/>
                  <a:ext cx="84475" cy="68750"/>
                </a:xfrm>
                <a:custGeom>
                  <a:avLst/>
                  <a:gdLst/>
                  <a:ahLst/>
                  <a:cxnLst/>
                  <a:rect l="l" t="t" r="r" b="b"/>
                  <a:pathLst>
                    <a:path w="3379" h="2750" extrusionOk="0">
                      <a:moveTo>
                        <a:pt x="23" y="1"/>
                      </a:moveTo>
                      <a:cubicBezTo>
                        <a:pt x="0" y="1"/>
                        <a:pt x="0" y="24"/>
                        <a:pt x="0" y="47"/>
                      </a:cubicBezTo>
                      <a:cubicBezTo>
                        <a:pt x="639" y="389"/>
                        <a:pt x="1278" y="754"/>
                        <a:pt x="1849" y="1211"/>
                      </a:cubicBezTo>
                      <a:cubicBezTo>
                        <a:pt x="2123" y="1439"/>
                        <a:pt x="2374" y="1667"/>
                        <a:pt x="2625" y="1918"/>
                      </a:cubicBezTo>
                      <a:cubicBezTo>
                        <a:pt x="2876" y="2192"/>
                        <a:pt x="3104" y="2466"/>
                        <a:pt x="3333" y="2740"/>
                      </a:cubicBezTo>
                      <a:cubicBezTo>
                        <a:pt x="3339" y="2747"/>
                        <a:pt x="3346" y="2749"/>
                        <a:pt x="3352" y="2749"/>
                      </a:cubicBezTo>
                      <a:cubicBezTo>
                        <a:pt x="3367" y="2749"/>
                        <a:pt x="3378" y="2733"/>
                        <a:pt x="3378" y="2717"/>
                      </a:cubicBezTo>
                      <a:cubicBezTo>
                        <a:pt x="3196" y="2420"/>
                        <a:pt x="2945" y="2147"/>
                        <a:pt x="2694" y="1895"/>
                      </a:cubicBezTo>
                      <a:cubicBezTo>
                        <a:pt x="2443" y="1622"/>
                        <a:pt x="2146" y="1370"/>
                        <a:pt x="1872" y="1119"/>
                      </a:cubicBezTo>
                      <a:cubicBezTo>
                        <a:pt x="1301" y="686"/>
                        <a:pt x="685" y="275"/>
                        <a:pt x="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89;p46">
                  <a:extLst>
                    <a:ext uri="{FF2B5EF4-FFF2-40B4-BE49-F238E27FC236}">
                      <a16:creationId xmlns:a16="http://schemas.microsoft.com/office/drawing/2014/main" id="{A75E6313-38E2-2E24-5CD6-DBFFC3EFF1F9}"/>
                    </a:ext>
                  </a:extLst>
                </p:cNvPr>
                <p:cNvSpPr/>
                <p:nvPr/>
              </p:nvSpPr>
              <p:spPr>
                <a:xfrm>
                  <a:off x="1547150" y="1356450"/>
                  <a:ext cx="91325" cy="34400"/>
                </a:xfrm>
                <a:custGeom>
                  <a:avLst/>
                  <a:gdLst/>
                  <a:ahLst/>
                  <a:cxnLst/>
                  <a:rect l="l" t="t" r="r" b="b"/>
                  <a:pathLst>
                    <a:path w="3653" h="1376" extrusionOk="0">
                      <a:moveTo>
                        <a:pt x="46" y="0"/>
                      </a:moveTo>
                      <a:cubicBezTo>
                        <a:pt x="0" y="0"/>
                        <a:pt x="0" y="46"/>
                        <a:pt x="23" y="46"/>
                      </a:cubicBezTo>
                      <a:cubicBezTo>
                        <a:pt x="639" y="228"/>
                        <a:pt x="1256" y="388"/>
                        <a:pt x="1872" y="594"/>
                      </a:cubicBezTo>
                      <a:cubicBezTo>
                        <a:pt x="2169" y="708"/>
                        <a:pt x="2488" y="822"/>
                        <a:pt x="2785" y="936"/>
                      </a:cubicBezTo>
                      <a:cubicBezTo>
                        <a:pt x="2922" y="1004"/>
                        <a:pt x="3059" y="1073"/>
                        <a:pt x="3219" y="1164"/>
                      </a:cubicBezTo>
                      <a:cubicBezTo>
                        <a:pt x="3333" y="1233"/>
                        <a:pt x="3470" y="1324"/>
                        <a:pt x="3607" y="1370"/>
                      </a:cubicBezTo>
                      <a:cubicBezTo>
                        <a:pt x="3611" y="1374"/>
                        <a:pt x="3615" y="1376"/>
                        <a:pt x="3620" y="1376"/>
                      </a:cubicBezTo>
                      <a:cubicBezTo>
                        <a:pt x="3637" y="1376"/>
                        <a:pt x="3652" y="1342"/>
                        <a:pt x="3652" y="1324"/>
                      </a:cubicBezTo>
                      <a:cubicBezTo>
                        <a:pt x="3424" y="1141"/>
                        <a:pt x="3082" y="1004"/>
                        <a:pt x="2808" y="868"/>
                      </a:cubicBezTo>
                      <a:cubicBezTo>
                        <a:pt x="2534" y="753"/>
                        <a:pt x="2237" y="639"/>
                        <a:pt x="1940" y="525"/>
                      </a:cubicBezTo>
                      <a:cubicBezTo>
                        <a:pt x="1324" y="320"/>
                        <a:pt x="685" y="160"/>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90;p46">
                  <a:extLst>
                    <a:ext uri="{FF2B5EF4-FFF2-40B4-BE49-F238E27FC236}">
                      <a16:creationId xmlns:a16="http://schemas.microsoft.com/office/drawing/2014/main" id="{BFB8C41A-CA1F-2B7C-B454-D6EED23D9690}"/>
                    </a:ext>
                  </a:extLst>
                </p:cNvPr>
                <p:cNvSpPr/>
                <p:nvPr/>
              </p:nvSpPr>
              <p:spPr>
                <a:xfrm>
                  <a:off x="1619625" y="1358725"/>
                  <a:ext cx="22275" cy="8575"/>
                </a:xfrm>
                <a:custGeom>
                  <a:avLst/>
                  <a:gdLst/>
                  <a:ahLst/>
                  <a:cxnLst/>
                  <a:rect l="l" t="t" r="r" b="b"/>
                  <a:pathLst>
                    <a:path w="891" h="343" extrusionOk="0">
                      <a:moveTo>
                        <a:pt x="46" y="0"/>
                      </a:moveTo>
                      <a:cubicBezTo>
                        <a:pt x="0" y="0"/>
                        <a:pt x="23" y="46"/>
                        <a:pt x="46" y="46"/>
                      </a:cubicBezTo>
                      <a:cubicBezTo>
                        <a:pt x="183" y="69"/>
                        <a:pt x="342" y="115"/>
                        <a:pt x="479" y="160"/>
                      </a:cubicBezTo>
                      <a:cubicBezTo>
                        <a:pt x="548" y="183"/>
                        <a:pt x="616" y="206"/>
                        <a:pt x="685" y="252"/>
                      </a:cubicBezTo>
                      <a:cubicBezTo>
                        <a:pt x="708" y="274"/>
                        <a:pt x="730" y="274"/>
                        <a:pt x="776" y="297"/>
                      </a:cubicBezTo>
                      <a:cubicBezTo>
                        <a:pt x="799" y="320"/>
                        <a:pt x="822" y="320"/>
                        <a:pt x="867" y="343"/>
                      </a:cubicBezTo>
                      <a:cubicBezTo>
                        <a:pt x="890" y="343"/>
                        <a:pt x="890" y="320"/>
                        <a:pt x="890" y="297"/>
                      </a:cubicBezTo>
                      <a:cubicBezTo>
                        <a:pt x="867" y="274"/>
                        <a:pt x="822" y="252"/>
                        <a:pt x="799" y="229"/>
                      </a:cubicBezTo>
                      <a:cubicBezTo>
                        <a:pt x="776" y="206"/>
                        <a:pt x="730" y="206"/>
                        <a:pt x="708" y="183"/>
                      </a:cubicBezTo>
                      <a:cubicBezTo>
                        <a:pt x="639" y="137"/>
                        <a:pt x="571" y="115"/>
                        <a:pt x="502" y="92"/>
                      </a:cubicBezTo>
                      <a:cubicBezTo>
                        <a:pt x="342" y="46"/>
                        <a:pt x="205" y="23"/>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91;p46">
                  <a:extLst>
                    <a:ext uri="{FF2B5EF4-FFF2-40B4-BE49-F238E27FC236}">
                      <a16:creationId xmlns:a16="http://schemas.microsoft.com/office/drawing/2014/main" id="{273D9379-1332-FEA7-382A-47A8E00643FD}"/>
                    </a:ext>
                  </a:extLst>
                </p:cNvPr>
                <p:cNvSpPr/>
                <p:nvPr/>
              </p:nvSpPr>
              <p:spPr>
                <a:xfrm>
                  <a:off x="1598500" y="1329475"/>
                  <a:ext cx="28450" cy="13300"/>
                </a:xfrm>
                <a:custGeom>
                  <a:avLst/>
                  <a:gdLst/>
                  <a:ahLst/>
                  <a:cxnLst/>
                  <a:rect l="l" t="t" r="r" b="b"/>
                  <a:pathLst>
                    <a:path w="1138" h="532" extrusionOk="0">
                      <a:moveTo>
                        <a:pt x="1109" y="0"/>
                      </a:moveTo>
                      <a:cubicBezTo>
                        <a:pt x="1105" y="0"/>
                        <a:pt x="1101" y="2"/>
                        <a:pt x="1096" y="6"/>
                      </a:cubicBezTo>
                      <a:cubicBezTo>
                        <a:pt x="914" y="75"/>
                        <a:pt x="754" y="166"/>
                        <a:pt x="571" y="257"/>
                      </a:cubicBezTo>
                      <a:cubicBezTo>
                        <a:pt x="389" y="349"/>
                        <a:pt x="206" y="417"/>
                        <a:pt x="23" y="509"/>
                      </a:cubicBezTo>
                      <a:cubicBezTo>
                        <a:pt x="1" y="509"/>
                        <a:pt x="23" y="531"/>
                        <a:pt x="46" y="531"/>
                      </a:cubicBezTo>
                      <a:cubicBezTo>
                        <a:pt x="229" y="486"/>
                        <a:pt x="411" y="417"/>
                        <a:pt x="617" y="326"/>
                      </a:cubicBezTo>
                      <a:cubicBezTo>
                        <a:pt x="777" y="257"/>
                        <a:pt x="982" y="166"/>
                        <a:pt x="1119" y="52"/>
                      </a:cubicBezTo>
                      <a:cubicBezTo>
                        <a:pt x="1137" y="34"/>
                        <a:pt x="1126" y="0"/>
                        <a:pt x="1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92;p46">
                  <a:extLst>
                    <a:ext uri="{FF2B5EF4-FFF2-40B4-BE49-F238E27FC236}">
                      <a16:creationId xmlns:a16="http://schemas.microsoft.com/office/drawing/2014/main" id="{76F4ECFC-4762-CD5D-8068-E165CA8EB327}"/>
                    </a:ext>
                  </a:extLst>
                </p:cNvPr>
                <p:cNvSpPr/>
                <p:nvPr/>
              </p:nvSpPr>
              <p:spPr>
                <a:xfrm>
                  <a:off x="1482650" y="1199275"/>
                  <a:ext cx="28575" cy="94650"/>
                </a:xfrm>
                <a:custGeom>
                  <a:avLst/>
                  <a:gdLst/>
                  <a:ahLst/>
                  <a:cxnLst/>
                  <a:rect l="l" t="t" r="r" b="b"/>
                  <a:pathLst>
                    <a:path w="1143" h="3786" extrusionOk="0">
                      <a:moveTo>
                        <a:pt x="1124" y="1"/>
                      </a:moveTo>
                      <a:cubicBezTo>
                        <a:pt x="1121" y="1"/>
                        <a:pt x="1119" y="4"/>
                        <a:pt x="1119" y="10"/>
                      </a:cubicBezTo>
                      <a:cubicBezTo>
                        <a:pt x="1005" y="124"/>
                        <a:pt x="937" y="284"/>
                        <a:pt x="846" y="421"/>
                      </a:cubicBezTo>
                      <a:cubicBezTo>
                        <a:pt x="754" y="558"/>
                        <a:pt x="663" y="695"/>
                        <a:pt x="594" y="855"/>
                      </a:cubicBezTo>
                      <a:cubicBezTo>
                        <a:pt x="457" y="1151"/>
                        <a:pt x="366" y="1494"/>
                        <a:pt x="298" y="1836"/>
                      </a:cubicBezTo>
                      <a:cubicBezTo>
                        <a:pt x="229" y="2179"/>
                        <a:pt x="184" y="2521"/>
                        <a:pt x="115" y="2863"/>
                      </a:cubicBezTo>
                      <a:cubicBezTo>
                        <a:pt x="69" y="3160"/>
                        <a:pt x="1" y="3502"/>
                        <a:pt x="138" y="3776"/>
                      </a:cubicBezTo>
                      <a:cubicBezTo>
                        <a:pt x="138" y="3783"/>
                        <a:pt x="142" y="3786"/>
                        <a:pt x="147" y="3786"/>
                      </a:cubicBezTo>
                      <a:cubicBezTo>
                        <a:pt x="161" y="3786"/>
                        <a:pt x="184" y="3770"/>
                        <a:pt x="184" y="3754"/>
                      </a:cubicBezTo>
                      <a:cubicBezTo>
                        <a:pt x="92" y="3411"/>
                        <a:pt x="138" y="3114"/>
                        <a:pt x="206" y="2772"/>
                      </a:cubicBezTo>
                      <a:cubicBezTo>
                        <a:pt x="252" y="2430"/>
                        <a:pt x="298" y="2110"/>
                        <a:pt x="366" y="1791"/>
                      </a:cubicBezTo>
                      <a:cubicBezTo>
                        <a:pt x="435" y="1471"/>
                        <a:pt x="526" y="1151"/>
                        <a:pt x="663" y="855"/>
                      </a:cubicBezTo>
                      <a:cubicBezTo>
                        <a:pt x="731" y="718"/>
                        <a:pt x="800" y="581"/>
                        <a:pt x="891" y="444"/>
                      </a:cubicBezTo>
                      <a:cubicBezTo>
                        <a:pt x="982" y="307"/>
                        <a:pt x="1074" y="170"/>
                        <a:pt x="1142" y="33"/>
                      </a:cubicBezTo>
                      <a:cubicBezTo>
                        <a:pt x="1142" y="17"/>
                        <a:pt x="1131"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93;p46">
                  <a:extLst>
                    <a:ext uri="{FF2B5EF4-FFF2-40B4-BE49-F238E27FC236}">
                      <a16:creationId xmlns:a16="http://schemas.microsoft.com/office/drawing/2014/main" id="{3ECF3855-F922-50F3-E3A4-8E980209BB37}"/>
                    </a:ext>
                  </a:extLst>
                </p:cNvPr>
                <p:cNvSpPr/>
                <p:nvPr/>
              </p:nvSpPr>
              <p:spPr>
                <a:xfrm>
                  <a:off x="1511775" y="1153875"/>
                  <a:ext cx="54225" cy="70225"/>
                </a:xfrm>
                <a:custGeom>
                  <a:avLst/>
                  <a:gdLst/>
                  <a:ahLst/>
                  <a:cxnLst/>
                  <a:rect l="l" t="t" r="r" b="b"/>
                  <a:pathLst>
                    <a:path w="2169" h="2809" extrusionOk="0">
                      <a:moveTo>
                        <a:pt x="1255" y="0"/>
                      </a:moveTo>
                      <a:cubicBezTo>
                        <a:pt x="1113" y="0"/>
                        <a:pt x="840" y="161"/>
                        <a:pt x="708" y="274"/>
                      </a:cubicBezTo>
                      <a:cubicBezTo>
                        <a:pt x="571" y="411"/>
                        <a:pt x="69" y="1141"/>
                        <a:pt x="69" y="1141"/>
                      </a:cubicBezTo>
                      <a:cubicBezTo>
                        <a:pt x="69" y="1141"/>
                        <a:pt x="23" y="1598"/>
                        <a:pt x="23" y="1735"/>
                      </a:cubicBezTo>
                      <a:cubicBezTo>
                        <a:pt x="23" y="1849"/>
                        <a:pt x="0" y="2191"/>
                        <a:pt x="23" y="2351"/>
                      </a:cubicBezTo>
                      <a:cubicBezTo>
                        <a:pt x="69" y="2511"/>
                        <a:pt x="114" y="2739"/>
                        <a:pt x="228" y="2785"/>
                      </a:cubicBezTo>
                      <a:cubicBezTo>
                        <a:pt x="256" y="2801"/>
                        <a:pt x="293" y="2808"/>
                        <a:pt x="337" y="2808"/>
                      </a:cubicBezTo>
                      <a:cubicBezTo>
                        <a:pt x="478" y="2808"/>
                        <a:pt x="683" y="2735"/>
                        <a:pt x="822" y="2648"/>
                      </a:cubicBezTo>
                      <a:cubicBezTo>
                        <a:pt x="1027" y="2534"/>
                        <a:pt x="1552" y="2123"/>
                        <a:pt x="1712" y="1872"/>
                      </a:cubicBezTo>
                      <a:cubicBezTo>
                        <a:pt x="1872" y="1621"/>
                        <a:pt x="2123" y="1233"/>
                        <a:pt x="2123" y="1164"/>
                      </a:cubicBezTo>
                      <a:cubicBezTo>
                        <a:pt x="2146" y="1096"/>
                        <a:pt x="2168" y="1073"/>
                        <a:pt x="2100" y="1027"/>
                      </a:cubicBezTo>
                      <a:cubicBezTo>
                        <a:pt x="2032" y="982"/>
                        <a:pt x="1803" y="776"/>
                        <a:pt x="1712" y="639"/>
                      </a:cubicBezTo>
                      <a:cubicBezTo>
                        <a:pt x="1621" y="525"/>
                        <a:pt x="1438" y="114"/>
                        <a:pt x="1324" y="23"/>
                      </a:cubicBezTo>
                      <a:cubicBezTo>
                        <a:pt x="1308" y="7"/>
                        <a:pt x="1284" y="0"/>
                        <a:pt x="1255" y="0"/>
                      </a:cubicBezTo>
                      <a:close/>
                    </a:path>
                  </a:pathLst>
                </a:custGeom>
                <a:solidFill>
                  <a:srgbClr val="D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94;p46">
                  <a:extLst>
                    <a:ext uri="{FF2B5EF4-FFF2-40B4-BE49-F238E27FC236}">
                      <a16:creationId xmlns:a16="http://schemas.microsoft.com/office/drawing/2014/main" id="{4EF609DD-B188-E901-3D44-E35CDC331C15}"/>
                    </a:ext>
                  </a:extLst>
                </p:cNvPr>
                <p:cNvSpPr/>
                <p:nvPr/>
              </p:nvSpPr>
              <p:spPr>
                <a:xfrm>
                  <a:off x="1495225" y="1030600"/>
                  <a:ext cx="93025" cy="146050"/>
                </a:xfrm>
                <a:custGeom>
                  <a:avLst/>
                  <a:gdLst/>
                  <a:ahLst/>
                  <a:cxnLst/>
                  <a:rect l="l" t="t" r="r" b="b"/>
                  <a:pathLst>
                    <a:path w="3721" h="5842" extrusionOk="0">
                      <a:moveTo>
                        <a:pt x="1689" y="1"/>
                      </a:moveTo>
                      <a:cubicBezTo>
                        <a:pt x="1324" y="1"/>
                        <a:pt x="662" y="69"/>
                        <a:pt x="365" y="457"/>
                      </a:cubicBezTo>
                      <a:cubicBezTo>
                        <a:pt x="69" y="823"/>
                        <a:pt x="0" y="1097"/>
                        <a:pt x="0" y="1279"/>
                      </a:cubicBezTo>
                      <a:cubicBezTo>
                        <a:pt x="0" y="1393"/>
                        <a:pt x="251" y="2329"/>
                        <a:pt x="457" y="2694"/>
                      </a:cubicBezTo>
                      <a:cubicBezTo>
                        <a:pt x="662" y="3082"/>
                        <a:pt x="1507" y="4292"/>
                        <a:pt x="2146" y="4908"/>
                      </a:cubicBezTo>
                      <a:cubicBezTo>
                        <a:pt x="2785" y="5525"/>
                        <a:pt x="3127" y="5639"/>
                        <a:pt x="3378" y="5753"/>
                      </a:cubicBezTo>
                      <a:cubicBezTo>
                        <a:pt x="3511" y="5813"/>
                        <a:pt x="3580" y="5842"/>
                        <a:pt x="3622" y="5842"/>
                      </a:cubicBezTo>
                      <a:cubicBezTo>
                        <a:pt x="3660" y="5842"/>
                        <a:pt x="3676" y="5819"/>
                        <a:pt x="3698" y="5776"/>
                      </a:cubicBezTo>
                      <a:cubicBezTo>
                        <a:pt x="3721" y="5684"/>
                        <a:pt x="3538" y="5228"/>
                        <a:pt x="3447" y="4771"/>
                      </a:cubicBezTo>
                      <a:cubicBezTo>
                        <a:pt x="3378" y="4315"/>
                        <a:pt x="3378" y="3425"/>
                        <a:pt x="3355" y="2968"/>
                      </a:cubicBezTo>
                      <a:cubicBezTo>
                        <a:pt x="3333" y="2489"/>
                        <a:pt x="3127" y="1256"/>
                        <a:pt x="2945" y="823"/>
                      </a:cubicBezTo>
                      <a:cubicBezTo>
                        <a:pt x="2762" y="389"/>
                        <a:pt x="2054" y="1"/>
                        <a:pt x="16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95;p46">
                  <a:extLst>
                    <a:ext uri="{FF2B5EF4-FFF2-40B4-BE49-F238E27FC236}">
                      <a16:creationId xmlns:a16="http://schemas.microsoft.com/office/drawing/2014/main" id="{AAE5404A-8B9C-A8A2-DE3F-9A88A636C8A5}"/>
                    </a:ext>
                  </a:extLst>
                </p:cNvPr>
                <p:cNvSpPr/>
                <p:nvPr/>
              </p:nvSpPr>
              <p:spPr>
                <a:xfrm>
                  <a:off x="1444825" y="1058275"/>
                  <a:ext cx="116050" cy="104325"/>
                </a:xfrm>
                <a:custGeom>
                  <a:avLst/>
                  <a:gdLst/>
                  <a:ahLst/>
                  <a:cxnLst/>
                  <a:rect l="l" t="t" r="r" b="b"/>
                  <a:pathLst>
                    <a:path w="4642" h="4173" extrusionOk="0">
                      <a:moveTo>
                        <a:pt x="2153" y="1"/>
                      </a:moveTo>
                      <a:cubicBezTo>
                        <a:pt x="2017" y="1"/>
                        <a:pt x="1892" y="18"/>
                        <a:pt x="1788" y="58"/>
                      </a:cubicBezTo>
                      <a:cubicBezTo>
                        <a:pt x="1377" y="195"/>
                        <a:pt x="898" y="400"/>
                        <a:pt x="510" y="834"/>
                      </a:cubicBezTo>
                      <a:cubicBezTo>
                        <a:pt x="122" y="1245"/>
                        <a:pt x="8" y="1701"/>
                        <a:pt x="8" y="1770"/>
                      </a:cubicBezTo>
                      <a:cubicBezTo>
                        <a:pt x="2" y="1781"/>
                        <a:pt x="0" y="1786"/>
                        <a:pt x="2" y="1786"/>
                      </a:cubicBezTo>
                      <a:cubicBezTo>
                        <a:pt x="8" y="1786"/>
                        <a:pt x="42" y="1747"/>
                        <a:pt x="76" y="1747"/>
                      </a:cubicBezTo>
                      <a:cubicBezTo>
                        <a:pt x="122" y="1747"/>
                        <a:pt x="259" y="2135"/>
                        <a:pt x="578" y="2272"/>
                      </a:cubicBezTo>
                      <a:cubicBezTo>
                        <a:pt x="875" y="2386"/>
                        <a:pt x="2176" y="3710"/>
                        <a:pt x="2632" y="3984"/>
                      </a:cubicBezTo>
                      <a:cubicBezTo>
                        <a:pt x="2866" y="4131"/>
                        <a:pt x="3184" y="4173"/>
                        <a:pt x="3458" y="4173"/>
                      </a:cubicBezTo>
                      <a:cubicBezTo>
                        <a:pt x="3693" y="4173"/>
                        <a:pt x="3895" y="4142"/>
                        <a:pt x="3979" y="4121"/>
                      </a:cubicBezTo>
                      <a:cubicBezTo>
                        <a:pt x="4185" y="4098"/>
                        <a:pt x="4185" y="3938"/>
                        <a:pt x="4322" y="3619"/>
                      </a:cubicBezTo>
                      <a:cubicBezTo>
                        <a:pt x="4436" y="3322"/>
                        <a:pt x="4527" y="2866"/>
                        <a:pt x="4573" y="2546"/>
                      </a:cubicBezTo>
                      <a:cubicBezTo>
                        <a:pt x="4641" y="2226"/>
                        <a:pt x="4458" y="1587"/>
                        <a:pt x="4322" y="1222"/>
                      </a:cubicBezTo>
                      <a:cubicBezTo>
                        <a:pt x="4162" y="834"/>
                        <a:pt x="3705" y="469"/>
                        <a:pt x="3340" y="286"/>
                      </a:cubicBezTo>
                      <a:cubicBezTo>
                        <a:pt x="3050" y="150"/>
                        <a:pt x="2556" y="1"/>
                        <a:pt x="2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96;p46">
                  <a:extLst>
                    <a:ext uri="{FF2B5EF4-FFF2-40B4-BE49-F238E27FC236}">
                      <a16:creationId xmlns:a16="http://schemas.microsoft.com/office/drawing/2014/main" id="{2F1507B2-0503-0091-B22E-8627FBC9C85E}"/>
                    </a:ext>
                  </a:extLst>
                </p:cNvPr>
                <p:cNvSpPr/>
                <p:nvPr/>
              </p:nvSpPr>
              <p:spPr>
                <a:xfrm>
                  <a:off x="1442150" y="1095450"/>
                  <a:ext cx="29675" cy="124825"/>
                </a:xfrm>
                <a:custGeom>
                  <a:avLst/>
                  <a:gdLst/>
                  <a:ahLst/>
                  <a:cxnLst/>
                  <a:rect l="l" t="t" r="r" b="b"/>
                  <a:pathLst>
                    <a:path w="1187" h="4993" extrusionOk="0">
                      <a:moveTo>
                        <a:pt x="208" y="1"/>
                      </a:moveTo>
                      <a:cubicBezTo>
                        <a:pt x="199" y="1"/>
                        <a:pt x="191" y="3"/>
                        <a:pt x="183" y="9"/>
                      </a:cubicBezTo>
                      <a:cubicBezTo>
                        <a:pt x="160" y="32"/>
                        <a:pt x="0" y="260"/>
                        <a:pt x="46" y="762"/>
                      </a:cubicBezTo>
                      <a:cubicBezTo>
                        <a:pt x="69" y="1242"/>
                        <a:pt x="251" y="1995"/>
                        <a:pt x="297" y="2292"/>
                      </a:cubicBezTo>
                      <a:cubicBezTo>
                        <a:pt x="366" y="2588"/>
                        <a:pt x="480" y="3570"/>
                        <a:pt x="662" y="4049"/>
                      </a:cubicBezTo>
                      <a:cubicBezTo>
                        <a:pt x="822" y="4506"/>
                        <a:pt x="1050" y="4962"/>
                        <a:pt x="1119" y="4985"/>
                      </a:cubicBezTo>
                      <a:cubicBezTo>
                        <a:pt x="1134" y="4990"/>
                        <a:pt x="1146" y="4993"/>
                        <a:pt x="1155" y="4993"/>
                      </a:cubicBezTo>
                      <a:cubicBezTo>
                        <a:pt x="1186" y="4993"/>
                        <a:pt x="1182" y="4959"/>
                        <a:pt x="1164" y="4871"/>
                      </a:cubicBezTo>
                      <a:cubicBezTo>
                        <a:pt x="1142" y="4757"/>
                        <a:pt x="1073" y="4255"/>
                        <a:pt x="1028" y="3912"/>
                      </a:cubicBezTo>
                      <a:cubicBezTo>
                        <a:pt x="1005" y="3570"/>
                        <a:pt x="1028" y="3364"/>
                        <a:pt x="1005" y="2999"/>
                      </a:cubicBezTo>
                      <a:cubicBezTo>
                        <a:pt x="959" y="2611"/>
                        <a:pt x="822" y="1721"/>
                        <a:pt x="731" y="1356"/>
                      </a:cubicBezTo>
                      <a:cubicBezTo>
                        <a:pt x="666" y="987"/>
                        <a:pt x="374"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97;p46">
                  <a:extLst>
                    <a:ext uri="{FF2B5EF4-FFF2-40B4-BE49-F238E27FC236}">
                      <a16:creationId xmlns:a16="http://schemas.microsoft.com/office/drawing/2014/main" id="{1F7190E8-EE2C-3474-4FFD-4B98590749C8}"/>
                    </a:ext>
                  </a:extLst>
                </p:cNvPr>
                <p:cNvSpPr/>
                <p:nvPr/>
              </p:nvSpPr>
              <p:spPr>
                <a:xfrm>
                  <a:off x="1446700" y="1074975"/>
                  <a:ext cx="97625" cy="126850"/>
                </a:xfrm>
                <a:custGeom>
                  <a:avLst/>
                  <a:gdLst/>
                  <a:ahLst/>
                  <a:cxnLst/>
                  <a:rect l="l" t="t" r="r" b="b"/>
                  <a:pathLst>
                    <a:path w="3905" h="5074" extrusionOk="0">
                      <a:moveTo>
                        <a:pt x="1701" y="0"/>
                      </a:moveTo>
                      <a:cubicBezTo>
                        <a:pt x="1463" y="0"/>
                        <a:pt x="1234" y="42"/>
                        <a:pt x="1051" y="143"/>
                      </a:cubicBezTo>
                      <a:cubicBezTo>
                        <a:pt x="435" y="463"/>
                        <a:pt x="115" y="942"/>
                        <a:pt x="69" y="1285"/>
                      </a:cubicBezTo>
                      <a:cubicBezTo>
                        <a:pt x="1" y="1604"/>
                        <a:pt x="184" y="2152"/>
                        <a:pt x="252" y="2334"/>
                      </a:cubicBezTo>
                      <a:cubicBezTo>
                        <a:pt x="321" y="2563"/>
                        <a:pt x="617" y="3499"/>
                        <a:pt x="686" y="3704"/>
                      </a:cubicBezTo>
                      <a:cubicBezTo>
                        <a:pt x="754" y="3909"/>
                        <a:pt x="823" y="4115"/>
                        <a:pt x="1051" y="4343"/>
                      </a:cubicBezTo>
                      <a:cubicBezTo>
                        <a:pt x="1256" y="4571"/>
                        <a:pt x="1918" y="5074"/>
                        <a:pt x="2603" y="5074"/>
                      </a:cubicBezTo>
                      <a:cubicBezTo>
                        <a:pt x="2831" y="5074"/>
                        <a:pt x="3014" y="4959"/>
                        <a:pt x="3151" y="4822"/>
                      </a:cubicBezTo>
                      <a:cubicBezTo>
                        <a:pt x="3288" y="4685"/>
                        <a:pt x="3653" y="4001"/>
                        <a:pt x="3767" y="3476"/>
                      </a:cubicBezTo>
                      <a:cubicBezTo>
                        <a:pt x="3904" y="2951"/>
                        <a:pt x="3836" y="2334"/>
                        <a:pt x="3767" y="1946"/>
                      </a:cubicBezTo>
                      <a:cubicBezTo>
                        <a:pt x="3699" y="1558"/>
                        <a:pt x="3265" y="760"/>
                        <a:pt x="3037" y="440"/>
                      </a:cubicBezTo>
                      <a:cubicBezTo>
                        <a:pt x="2876" y="231"/>
                        <a:pt x="2265" y="0"/>
                        <a:pt x="1701" y="0"/>
                      </a:cubicBezTo>
                      <a:close/>
                    </a:path>
                  </a:pathLst>
                </a:custGeom>
                <a:solidFill>
                  <a:srgbClr val="D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98;p46">
                  <a:extLst>
                    <a:ext uri="{FF2B5EF4-FFF2-40B4-BE49-F238E27FC236}">
                      <a16:creationId xmlns:a16="http://schemas.microsoft.com/office/drawing/2014/main" id="{32FAD25B-8036-881B-BD5A-B5BBF2FC9C67}"/>
                    </a:ext>
                  </a:extLst>
                </p:cNvPr>
                <p:cNvSpPr/>
                <p:nvPr/>
              </p:nvSpPr>
              <p:spPr>
                <a:xfrm>
                  <a:off x="1535725" y="1113075"/>
                  <a:ext cx="18300" cy="33975"/>
                </a:xfrm>
                <a:custGeom>
                  <a:avLst/>
                  <a:gdLst/>
                  <a:ahLst/>
                  <a:cxnLst/>
                  <a:rect l="l" t="t" r="r" b="b"/>
                  <a:pathLst>
                    <a:path w="732" h="1359" extrusionOk="0">
                      <a:moveTo>
                        <a:pt x="345" y="1"/>
                      </a:moveTo>
                      <a:cubicBezTo>
                        <a:pt x="173" y="1"/>
                        <a:pt x="46" y="217"/>
                        <a:pt x="46" y="217"/>
                      </a:cubicBezTo>
                      <a:cubicBezTo>
                        <a:pt x="1" y="331"/>
                        <a:pt x="206" y="1335"/>
                        <a:pt x="275" y="1358"/>
                      </a:cubicBezTo>
                      <a:cubicBezTo>
                        <a:pt x="343" y="1358"/>
                        <a:pt x="663" y="1016"/>
                        <a:pt x="686" y="582"/>
                      </a:cubicBezTo>
                      <a:cubicBezTo>
                        <a:pt x="731" y="171"/>
                        <a:pt x="640" y="80"/>
                        <a:pt x="412" y="12"/>
                      </a:cubicBezTo>
                      <a:cubicBezTo>
                        <a:pt x="389" y="4"/>
                        <a:pt x="367" y="1"/>
                        <a:pt x="345" y="1"/>
                      </a:cubicBezTo>
                      <a:close/>
                    </a:path>
                  </a:pathLst>
                </a:custGeom>
                <a:solidFill>
                  <a:srgbClr val="D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99;p46">
                  <a:extLst>
                    <a:ext uri="{FF2B5EF4-FFF2-40B4-BE49-F238E27FC236}">
                      <a16:creationId xmlns:a16="http://schemas.microsoft.com/office/drawing/2014/main" id="{662349EA-0B32-F3AC-8C21-1E717509A798}"/>
                    </a:ext>
                  </a:extLst>
                </p:cNvPr>
                <p:cNvSpPr/>
                <p:nvPr/>
              </p:nvSpPr>
              <p:spPr>
                <a:xfrm>
                  <a:off x="1443300" y="1071275"/>
                  <a:ext cx="97025" cy="74700"/>
                </a:xfrm>
                <a:custGeom>
                  <a:avLst/>
                  <a:gdLst/>
                  <a:ahLst/>
                  <a:cxnLst/>
                  <a:rect l="l" t="t" r="r" b="b"/>
                  <a:pathLst>
                    <a:path w="3881" h="2988" extrusionOk="0">
                      <a:moveTo>
                        <a:pt x="2045" y="0"/>
                      </a:moveTo>
                      <a:cubicBezTo>
                        <a:pt x="1770" y="0"/>
                        <a:pt x="1483" y="51"/>
                        <a:pt x="1210" y="154"/>
                      </a:cubicBezTo>
                      <a:cubicBezTo>
                        <a:pt x="365" y="474"/>
                        <a:pt x="0" y="953"/>
                        <a:pt x="46" y="1501"/>
                      </a:cubicBezTo>
                      <a:cubicBezTo>
                        <a:pt x="90" y="2009"/>
                        <a:pt x="455" y="2988"/>
                        <a:pt x="540" y="2988"/>
                      </a:cubicBezTo>
                      <a:cubicBezTo>
                        <a:pt x="543" y="2988"/>
                        <a:pt x="546" y="2987"/>
                        <a:pt x="548" y="2985"/>
                      </a:cubicBezTo>
                      <a:cubicBezTo>
                        <a:pt x="571" y="2939"/>
                        <a:pt x="639" y="2802"/>
                        <a:pt x="639" y="2779"/>
                      </a:cubicBezTo>
                      <a:cubicBezTo>
                        <a:pt x="639" y="2756"/>
                        <a:pt x="616" y="2437"/>
                        <a:pt x="616" y="2437"/>
                      </a:cubicBezTo>
                      <a:lnTo>
                        <a:pt x="616" y="2437"/>
                      </a:lnTo>
                      <a:lnTo>
                        <a:pt x="730" y="2756"/>
                      </a:lnTo>
                      <a:cubicBezTo>
                        <a:pt x="730" y="2756"/>
                        <a:pt x="982" y="2711"/>
                        <a:pt x="1278" y="2619"/>
                      </a:cubicBezTo>
                      <a:cubicBezTo>
                        <a:pt x="1598" y="2551"/>
                        <a:pt x="1963" y="2368"/>
                        <a:pt x="2031" y="2323"/>
                      </a:cubicBezTo>
                      <a:cubicBezTo>
                        <a:pt x="2100" y="2277"/>
                        <a:pt x="2123" y="2209"/>
                        <a:pt x="2123" y="2209"/>
                      </a:cubicBezTo>
                      <a:cubicBezTo>
                        <a:pt x="2123" y="2209"/>
                        <a:pt x="2009" y="1684"/>
                        <a:pt x="2054" y="1661"/>
                      </a:cubicBezTo>
                      <a:cubicBezTo>
                        <a:pt x="2123" y="1661"/>
                        <a:pt x="2191" y="2186"/>
                        <a:pt x="2214" y="2209"/>
                      </a:cubicBezTo>
                      <a:cubicBezTo>
                        <a:pt x="2260" y="2209"/>
                        <a:pt x="2374" y="2209"/>
                        <a:pt x="2602" y="2140"/>
                      </a:cubicBezTo>
                      <a:cubicBezTo>
                        <a:pt x="2808" y="2094"/>
                        <a:pt x="3264" y="1980"/>
                        <a:pt x="3333" y="1980"/>
                      </a:cubicBezTo>
                      <a:cubicBezTo>
                        <a:pt x="3401" y="1980"/>
                        <a:pt x="3721" y="1935"/>
                        <a:pt x="3812" y="1866"/>
                      </a:cubicBezTo>
                      <a:cubicBezTo>
                        <a:pt x="3880" y="1821"/>
                        <a:pt x="3743" y="1273"/>
                        <a:pt x="3401" y="656"/>
                      </a:cubicBezTo>
                      <a:cubicBezTo>
                        <a:pt x="3154" y="224"/>
                        <a:pt x="2624" y="0"/>
                        <a:pt x="2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600;p46">
                  <a:extLst>
                    <a:ext uri="{FF2B5EF4-FFF2-40B4-BE49-F238E27FC236}">
                      <a16:creationId xmlns:a16="http://schemas.microsoft.com/office/drawing/2014/main" id="{C6565F40-1D25-5FFA-EAD6-6CD23BB3B46C}"/>
                    </a:ext>
                  </a:extLst>
                </p:cNvPr>
                <p:cNvSpPr/>
                <p:nvPr/>
              </p:nvSpPr>
              <p:spPr>
                <a:xfrm>
                  <a:off x="1518050" y="1086450"/>
                  <a:ext cx="31975" cy="120150"/>
                </a:xfrm>
                <a:custGeom>
                  <a:avLst/>
                  <a:gdLst/>
                  <a:ahLst/>
                  <a:cxnLst/>
                  <a:rect l="l" t="t" r="r" b="b"/>
                  <a:pathLst>
                    <a:path w="1279" h="4806" extrusionOk="0">
                      <a:moveTo>
                        <a:pt x="317" y="0"/>
                      </a:moveTo>
                      <a:cubicBezTo>
                        <a:pt x="164" y="0"/>
                        <a:pt x="0" y="369"/>
                        <a:pt x="0" y="369"/>
                      </a:cubicBezTo>
                      <a:cubicBezTo>
                        <a:pt x="0" y="369"/>
                        <a:pt x="0" y="871"/>
                        <a:pt x="297" y="1259"/>
                      </a:cubicBezTo>
                      <a:cubicBezTo>
                        <a:pt x="365" y="1328"/>
                        <a:pt x="548" y="1602"/>
                        <a:pt x="639" y="1830"/>
                      </a:cubicBezTo>
                      <a:cubicBezTo>
                        <a:pt x="731" y="2058"/>
                        <a:pt x="845" y="2857"/>
                        <a:pt x="845" y="3199"/>
                      </a:cubicBezTo>
                      <a:cubicBezTo>
                        <a:pt x="868" y="3519"/>
                        <a:pt x="776" y="4660"/>
                        <a:pt x="776" y="4729"/>
                      </a:cubicBezTo>
                      <a:cubicBezTo>
                        <a:pt x="776" y="4780"/>
                        <a:pt x="815" y="4806"/>
                        <a:pt x="834" y="4806"/>
                      </a:cubicBezTo>
                      <a:cubicBezTo>
                        <a:pt x="840" y="4806"/>
                        <a:pt x="845" y="4803"/>
                        <a:pt x="845" y="4797"/>
                      </a:cubicBezTo>
                      <a:cubicBezTo>
                        <a:pt x="868" y="4774"/>
                        <a:pt x="1027" y="4432"/>
                        <a:pt x="1141" y="3884"/>
                      </a:cubicBezTo>
                      <a:cubicBezTo>
                        <a:pt x="1278" y="3359"/>
                        <a:pt x="1278" y="2857"/>
                        <a:pt x="1278" y="2446"/>
                      </a:cubicBezTo>
                      <a:cubicBezTo>
                        <a:pt x="1256" y="2012"/>
                        <a:pt x="1187" y="1465"/>
                        <a:pt x="1050" y="1099"/>
                      </a:cubicBezTo>
                      <a:cubicBezTo>
                        <a:pt x="913" y="734"/>
                        <a:pt x="502" y="49"/>
                        <a:pt x="343" y="4"/>
                      </a:cubicBezTo>
                      <a:cubicBezTo>
                        <a:pt x="334" y="1"/>
                        <a:pt x="326" y="0"/>
                        <a:pt x="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01;p46">
                  <a:extLst>
                    <a:ext uri="{FF2B5EF4-FFF2-40B4-BE49-F238E27FC236}">
                      <a16:creationId xmlns:a16="http://schemas.microsoft.com/office/drawing/2014/main" id="{C9BA3EE2-F160-642B-7608-91A6239172B3}"/>
                    </a:ext>
                  </a:extLst>
                </p:cNvPr>
                <p:cNvSpPr/>
                <p:nvPr/>
              </p:nvSpPr>
              <p:spPr>
                <a:xfrm>
                  <a:off x="1499200" y="1057425"/>
                  <a:ext cx="62800" cy="87575"/>
                </a:xfrm>
                <a:custGeom>
                  <a:avLst/>
                  <a:gdLst/>
                  <a:ahLst/>
                  <a:cxnLst/>
                  <a:rect l="l" t="t" r="r" b="b"/>
                  <a:pathLst>
                    <a:path w="2512" h="3503" extrusionOk="0">
                      <a:moveTo>
                        <a:pt x="47" y="1"/>
                      </a:moveTo>
                      <a:cubicBezTo>
                        <a:pt x="1" y="1"/>
                        <a:pt x="1" y="69"/>
                        <a:pt x="47" y="69"/>
                      </a:cubicBezTo>
                      <a:cubicBezTo>
                        <a:pt x="800" y="160"/>
                        <a:pt x="1507" y="503"/>
                        <a:pt x="1964" y="1142"/>
                      </a:cubicBezTo>
                      <a:cubicBezTo>
                        <a:pt x="2420" y="1827"/>
                        <a:pt x="2489" y="2717"/>
                        <a:pt x="2192" y="3470"/>
                      </a:cubicBezTo>
                      <a:cubicBezTo>
                        <a:pt x="2176" y="3486"/>
                        <a:pt x="2206" y="3502"/>
                        <a:pt x="2232" y="3502"/>
                      </a:cubicBezTo>
                      <a:cubicBezTo>
                        <a:pt x="2243" y="3502"/>
                        <a:pt x="2254" y="3500"/>
                        <a:pt x="2261" y="3493"/>
                      </a:cubicBezTo>
                      <a:cubicBezTo>
                        <a:pt x="2512" y="2877"/>
                        <a:pt x="2512" y="2192"/>
                        <a:pt x="2283" y="1576"/>
                      </a:cubicBezTo>
                      <a:cubicBezTo>
                        <a:pt x="2055" y="982"/>
                        <a:pt x="1599" y="526"/>
                        <a:pt x="1051" y="252"/>
                      </a:cubicBezTo>
                      <a:cubicBezTo>
                        <a:pt x="731" y="92"/>
                        <a:pt x="389"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602;p46">
                  <a:extLst>
                    <a:ext uri="{FF2B5EF4-FFF2-40B4-BE49-F238E27FC236}">
                      <a16:creationId xmlns:a16="http://schemas.microsoft.com/office/drawing/2014/main" id="{1923AE6D-3FFA-F567-3704-3D80EA702109}"/>
                    </a:ext>
                  </a:extLst>
                </p:cNvPr>
                <p:cNvSpPr/>
                <p:nvPr/>
              </p:nvSpPr>
              <p:spPr>
                <a:xfrm>
                  <a:off x="1460975" y="1099075"/>
                  <a:ext cx="2300" cy="20825"/>
                </a:xfrm>
                <a:custGeom>
                  <a:avLst/>
                  <a:gdLst/>
                  <a:ahLst/>
                  <a:cxnLst/>
                  <a:rect l="l" t="t" r="r" b="b"/>
                  <a:pathLst>
                    <a:path w="92" h="833" extrusionOk="0">
                      <a:moveTo>
                        <a:pt x="46" y="1"/>
                      </a:moveTo>
                      <a:cubicBezTo>
                        <a:pt x="23" y="47"/>
                        <a:pt x="23" y="138"/>
                        <a:pt x="1" y="206"/>
                      </a:cubicBezTo>
                      <a:cubicBezTo>
                        <a:pt x="1" y="275"/>
                        <a:pt x="1" y="343"/>
                        <a:pt x="1" y="412"/>
                      </a:cubicBezTo>
                      <a:cubicBezTo>
                        <a:pt x="1" y="549"/>
                        <a:pt x="23" y="686"/>
                        <a:pt x="69" y="823"/>
                      </a:cubicBezTo>
                      <a:cubicBezTo>
                        <a:pt x="69" y="829"/>
                        <a:pt x="71" y="832"/>
                        <a:pt x="74" y="832"/>
                      </a:cubicBezTo>
                      <a:cubicBezTo>
                        <a:pt x="81" y="832"/>
                        <a:pt x="92" y="816"/>
                        <a:pt x="92" y="800"/>
                      </a:cubicBezTo>
                      <a:cubicBezTo>
                        <a:pt x="69" y="663"/>
                        <a:pt x="69" y="526"/>
                        <a:pt x="69" y="412"/>
                      </a:cubicBezTo>
                      <a:cubicBezTo>
                        <a:pt x="69" y="343"/>
                        <a:pt x="69" y="275"/>
                        <a:pt x="69" y="206"/>
                      </a:cubicBezTo>
                      <a:cubicBezTo>
                        <a:pt x="69" y="184"/>
                        <a:pt x="92" y="138"/>
                        <a:pt x="92" y="115"/>
                      </a:cubicBezTo>
                      <a:cubicBezTo>
                        <a:pt x="92" y="69"/>
                        <a:pt x="92" y="47"/>
                        <a:pt x="92" y="24"/>
                      </a:cubicBezTo>
                      <a:cubicBezTo>
                        <a:pt x="92" y="1"/>
                        <a:pt x="69"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603;p46">
                  <a:extLst>
                    <a:ext uri="{FF2B5EF4-FFF2-40B4-BE49-F238E27FC236}">
                      <a16:creationId xmlns:a16="http://schemas.microsoft.com/office/drawing/2014/main" id="{B715A3DD-2E73-B26F-6DEE-04C903A0E8D4}"/>
                    </a:ext>
                  </a:extLst>
                </p:cNvPr>
                <p:cNvSpPr/>
                <p:nvPr/>
              </p:nvSpPr>
              <p:spPr>
                <a:xfrm>
                  <a:off x="1466675" y="1101375"/>
                  <a:ext cx="2325" cy="9725"/>
                </a:xfrm>
                <a:custGeom>
                  <a:avLst/>
                  <a:gdLst/>
                  <a:ahLst/>
                  <a:cxnLst/>
                  <a:rect l="l" t="t" r="r" b="b"/>
                  <a:pathLst>
                    <a:path w="93" h="389" extrusionOk="0">
                      <a:moveTo>
                        <a:pt x="47" y="0"/>
                      </a:moveTo>
                      <a:cubicBezTo>
                        <a:pt x="24" y="0"/>
                        <a:pt x="24" y="23"/>
                        <a:pt x="24" y="23"/>
                      </a:cubicBezTo>
                      <a:cubicBezTo>
                        <a:pt x="24" y="46"/>
                        <a:pt x="24" y="69"/>
                        <a:pt x="24" y="69"/>
                      </a:cubicBezTo>
                      <a:lnTo>
                        <a:pt x="1" y="183"/>
                      </a:lnTo>
                      <a:cubicBezTo>
                        <a:pt x="1" y="206"/>
                        <a:pt x="1" y="251"/>
                        <a:pt x="1" y="274"/>
                      </a:cubicBezTo>
                      <a:cubicBezTo>
                        <a:pt x="1" y="320"/>
                        <a:pt x="1" y="343"/>
                        <a:pt x="1" y="388"/>
                      </a:cubicBezTo>
                      <a:lnTo>
                        <a:pt x="24" y="388"/>
                      </a:lnTo>
                      <a:cubicBezTo>
                        <a:pt x="47" y="343"/>
                        <a:pt x="47" y="320"/>
                        <a:pt x="47" y="274"/>
                      </a:cubicBezTo>
                      <a:cubicBezTo>
                        <a:pt x="47" y="251"/>
                        <a:pt x="69" y="206"/>
                        <a:pt x="69" y="183"/>
                      </a:cubicBezTo>
                      <a:cubicBezTo>
                        <a:pt x="69" y="160"/>
                        <a:pt x="69" y="114"/>
                        <a:pt x="69" y="92"/>
                      </a:cubicBezTo>
                      <a:cubicBezTo>
                        <a:pt x="69" y="69"/>
                        <a:pt x="92" y="46"/>
                        <a:pt x="69" y="23"/>
                      </a:cubicBezTo>
                      <a:cubicBezTo>
                        <a:pt x="69" y="23"/>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04;p46">
                  <a:extLst>
                    <a:ext uri="{FF2B5EF4-FFF2-40B4-BE49-F238E27FC236}">
                      <a16:creationId xmlns:a16="http://schemas.microsoft.com/office/drawing/2014/main" id="{CA4F2FC9-C140-C743-8048-CEA5B754D793}"/>
                    </a:ext>
                  </a:extLst>
                </p:cNvPr>
                <p:cNvSpPr/>
                <p:nvPr/>
              </p:nvSpPr>
              <p:spPr>
                <a:xfrm>
                  <a:off x="1510050" y="1083450"/>
                  <a:ext cx="10875" cy="15650"/>
                </a:xfrm>
                <a:custGeom>
                  <a:avLst/>
                  <a:gdLst/>
                  <a:ahLst/>
                  <a:cxnLst/>
                  <a:rect l="l" t="t" r="r" b="b"/>
                  <a:pathLst>
                    <a:path w="435" h="626" extrusionOk="0">
                      <a:moveTo>
                        <a:pt x="19" y="0"/>
                      </a:moveTo>
                      <a:cubicBezTo>
                        <a:pt x="12" y="0"/>
                        <a:pt x="1" y="16"/>
                        <a:pt x="1" y="33"/>
                      </a:cubicBezTo>
                      <a:cubicBezTo>
                        <a:pt x="23" y="78"/>
                        <a:pt x="69" y="124"/>
                        <a:pt x="92" y="169"/>
                      </a:cubicBezTo>
                      <a:cubicBezTo>
                        <a:pt x="138" y="238"/>
                        <a:pt x="160" y="284"/>
                        <a:pt x="183" y="329"/>
                      </a:cubicBezTo>
                      <a:cubicBezTo>
                        <a:pt x="229" y="375"/>
                        <a:pt x="252" y="421"/>
                        <a:pt x="275" y="466"/>
                      </a:cubicBezTo>
                      <a:cubicBezTo>
                        <a:pt x="297" y="512"/>
                        <a:pt x="320" y="535"/>
                        <a:pt x="320" y="557"/>
                      </a:cubicBezTo>
                      <a:cubicBezTo>
                        <a:pt x="343" y="580"/>
                        <a:pt x="366" y="603"/>
                        <a:pt x="389" y="626"/>
                      </a:cubicBezTo>
                      <a:cubicBezTo>
                        <a:pt x="389" y="626"/>
                        <a:pt x="411" y="603"/>
                        <a:pt x="411" y="603"/>
                      </a:cubicBezTo>
                      <a:cubicBezTo>
                        <a:pt x="434" y="557"/>
                        <a:pt x="411" y="535"/>
                        <a:pt x="389" y="512"/>
                      </a:cubicBezTo>
                      <a:cubicBezTo>
                        <a:pt x="389" y="489"/>
                        <a:pt x="366" y="466"/>
                        <a:pt x="343" y="443"/>
                      </a:cubicBezTo>
                      <a:cubicBezTo>
                        <a:pt x="320" y="398"/>
                        <a:pt x="297" y="329"/>
                        <a:pt x="252" y="284"/>
                      </a:cubicBezTo>
                      <a:cubicBezTo>
                        <a:pt x="229" y="238"/>
                        <a:pt x="183" y="192"/>
                        <a:pt x="160" y="147"/>
                      </a:cubicBezTo>
                      <a:cubicBezTo>
                        <a:pt x="115" y="101"/>
                        <a:pt x="69" y="55"/>
                        <a:pt x="23" y="10"/>
                      </a:cubicBezTo>
                      <a:cubicBezTo>
                        <a:pt x="23" y="3"/>
                        <a:pt x="21" y="0"/>
                        <a:pt x="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05;p46">
                  <a:extLst>
                    <a:ext uri="{FF2B5EF4-FFF2-40B4-BE49-F238E27FC236}">
                      <a16:creationId xmlns:a16="http://schemas.microsoft.com/office/drawing/2014/main" id="{5CAC0ED1-5F22-6358-74B9-11E29FC844A7}"/>
                    </a:ext>
                  </a:extLst>
                </p:cNvPr>
                <p:cNvSpPr/>
                <p:nvPr/>
              </p:nvSpPr>
              <p:spPr>
                <a:xfrm>
                  <a:off x="1522200" y="1076025"/>
                  <a:ext cx="20400" cy="30500"/>
                </a:xfrm>
                <a:custGeom>
                  <a:avLst/>
                  <a:gdLst/>
                  <a:ahLst/>
                  <a:cxnLst/>
                  <a:rect l="l" t="t" r="r" b="b"/>
                  <a:pathLst>
                    <a:path w="816" h="1220" extrusionOk="0">
                      <a:moveTo>
                        <a:pt x="13" y="0"/>
                      </a:moveTo>
                      <a:cubicBezTo>
                        <a:pt x="7" y="0"/>
                        <a:pt x="1" y="17"/>
                        <a:pt x="17" y="33"/>
                      </a:cubicBezTo>
                      <a:cubicBezTo>
                        <a:pt x="154" y="215"/>
                        <a:pt x="313" y="398"/>
                        <a:pt x="450" y="603"/>
                      </a:cubicBezTo>
                      <a:cubicBezTo>
                        <a:pt x="519" y="695"/>
                        <a:pt x="565" y="809"/>
                        <a:pt x="610" y="900"/>
                      </a:cubicBezTo>
                      <a:cubicBezTo>
                        <a:pt x="656" y="946"/>
                        <a:pt x="679" y="1014"/>
                        <a:pt x="702" y="1060"/>
                      </a:cubicBezTo>
                      <a:cubicBezTo>
                        <a:pt x="724" y="1106"/>
                        <a:pt x="747" y="1174"/>
                        <a:pt x="770" y="1220"/>
                      </a:cubicBezTo>
                      <a:cubicBezTo>
                        <a:pt x="793" y="1220"/>
                        <a:pt x="816" y="1220"/>
                        <a:pt x="816" y="1197"/>
                      </a:cubicBezTo>
                      <a:cubicBezTo>
                        <a:pt x="816" y="1151"/>
                        <a:pt x="793" y="1106"/>
                        <a:pt x="770" y="1060"/>
                      </a:cubicBezTo>
                      <a:cubicBezTo>
                        <a:pt x="747" y="991"/>
                        <a:pt x="702" y="946"/>
                        <a:pt x="679" y="877"/>
                      </a:cubicBezTo>
                      <a:cubicBezTo>
                        <a:pt x="633" y="763"/>
                        <a:pt x="565" y="672"/>
                        <a:pt x="496" y="558"/>
                      </a:cubicBezTo>
                      <a:cubicBezTo>
                        <a:pt x="359" y="352"/>
                        <a:pt x="199" y="170"/>
                        <a:pt x="17" y="10"/>
                      </a:cubicBezTo>
                      <a:cubicBezTo>
                        <a:pt x="17" y="3"/>
                        <a:pt x="15"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606;p46">
                  <a:extLst>
                    <a:ext uri="{FF2B5EF4-FFF2-40B4-BE49-F238E27FC236}">
                      <a16:creationId xmlns:a16="http://schemas.microsoft.com/office/drawing/2014/main" id="{E8AF00E5-93A0-6A63-BE6D-04B816FD67D1}"/>
                    </a:ext>
                  </a:extLst>
                </p:cNvPr>
                <p:cNvSpPr/>
                <p:nvPr/>
              </p:nvSpPr>
              <p:spPr>
                <a:xfrm>
                  <a:off x="1497625" y="1130225"/>
                  <a:ext cx="16450" cy="8650"/>
                </a:xfrm>
                <a:custGeom>
                  <a:avLst/>
                  <a:gdLst/>
                  <a:ahLst/>
                  <a:cxnLst/>
                  <a:rect l="l" t="t" r="r" b="b"/>
                  <a:pathLst>
                    <a:path w="658" h="346" extrusionOk="0">
                      <a:moveTo>
                        <a:pt x="583" y="0"/>
                      </a:moveTo>
                      <a:cubicBezTo>
                        <a:pt x="546" y="0"/>
                        <a:pt x="505" y="10"/>
                        <a:pt x="475" y="10"/>
                      </a:cubicBezTo>
                      <a:cubicBezTo>
                        <a:pt x="406" y="33"/>
                        <a:pt x="361" y="56"/>
                        <a:pt x="292" y="79"/>
                      </a:cubicBezTo>
                      <a:cubicBezTo>
                        <a:pt x="201" y="124"/>
                        <a:pt x="87" y="193"/>
                        <a:pt x="18" y="284"/>
                      </a:cubicBezTo>
                      <a:cubicBezTo>
                        <a:pt x="1" y="302"/>
                        <a:pt x="23" y="345"/>
                        <a:pt x="45" y="345"/>
                      </a:cubicBezTo>
                      <a:cubicBezTo>
                        <a:pt x="52" y="345"/>
                        <a:pt x="58" y="341"/>
                        <a:pt x="64" y="330"/>
                      </a:cubicBezTo>
                      <a:cubicBezTo>
                        <a:pt x="132" y="239"/>
                        <a:pt x="224" y="193"/>
                        <a:pt x="338" y="124"/>
                      </a:cubicBezTo>
                      <a:cubicBezTo>
                        <a:pt x="383" y="102"/>
                        <a:pt x="429" y="102"/>
                        <a:pt x="475" y="79"/>
                      </a:cubicBezTo>
                      <a:cubicBezTo>
                        <a:pt x="520" y="56"/>
                        <a:pt x="543" y="56"/>
                        <a:pt x="566" y="56"/>
                      </a:cubicBezTo>
                      <a:cubicBezTo>
                        <a:pt x="589" y="33"/>
                        <a:pt x="612" y="33"/>
                        <a:pt x="635" y="33"/>
                      </a:cubicBezTo>
                      <a:cubicBezTo>
                        <a:pt x="657" y="33"/>
                        <a:pt x="635" y="10"/>
                        <a:pt x="635" y="10"/>
                      </a:cubicBezTo>
                      <a:cubicBezTo>
                        <a:pt x="619" y="3"/>
                        <a:pt x="602"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607;p46">
                  <a:extLst>
                    <a:ext uri="{FF2B5EF4-FFF2-40B4-BE49-F238E27FC236}">
                      <a16:creationId xmlns:a16="http://schemas.microsoft.com/office/drawing/2014/main" id="{716F8D2A-E117-E368-6C8C-7609FD6C772D}"/>
                    </a:ext>
                  </a:extLst>
                </p:cNvPr>
                <p:cNvSpPr/>
                <p:nvPr/>
              </p:nvSpPr>
              <p:spPr>
                <a:xfrm>
                  <a:off x="1463825" y="1143025"/>
                  <a:ext cx="18300" cy="5725"/>
                </a:xfrm>
                <a:custGeom>
                  <a:avLst/>
                  <a:gdLst/>
                  <a:ahLst/>
                  <a:cxnLst/>
                  <a:rect l="l" t="t" r="r" b="b"/>
                  <a:pathLst>
                    <a:path w="732" h="229" extrusionOk="0">
                      <a:moveTo>
                        <a:pt x="526" y="1"/>
                      </a:moveTo>
                      <a:cubicBezTo>
                        <a:pt x="457" y="1"/>
                        <a:pt x="412" y="23"/>
                        <a:pt x="343" y="46"/>
                      </a:cubicBezTo>
                      <a:cubicBezTo>
                        <a:pt x="229" y="69"/>
                        <a:pt x="115" y="137"/>
                        <a:pt x="24" y="206"/>
                      </a:cubicBezTo>
                      <a:cubicBezTo>
                        <a:pt x="1" y="229"/>
                        <a:pt x="24" y="229"/>
                        <a:pt x="24" y="229"/>
                      </a:cubicBezTo>
                      <a:cubicBezTo>
                        <a:pt x="138" y="160"/>
                        <a:pt x="252" y="137"/>
                        <a:pt x="366" y="92"/>
                      </a:cubicBezTo>
                      <a:cubicBezTo>
                        <a:pt x="412" y="92"/>
                        <a:pt x="480" y="69"/>
                        <a:pt x="526" y="69"/>
                      </a:cubicBezTo>
                      <a:lnTo>
                        <a:pt x="708" y="69"/>
                      </a:lnTo>
                      <a:cubicBezTo>
                        <a:pt x="731" y="46"/>
                        <a:pt x="731" y="23"/>
                        <a:pt x="708" y="23"/>
                      </a:cubicBezTo>
                      <a:cubicBezTo>
                        <a:pt x="686" y="1"/>
                        <a:pt x="640"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08;p46">
                  <a:extLst>
                    <a:ext uri="{FF2B5EF4-FFF2-40B4-BE49-F238E27FC236}">
                      <a16:creationId xmlns:a16="http://schemas.microsoft.com/office/drawing/2014/main" id="{763F2785-8D69-2E7B-C639-5B0B3B43064C}"/>
                    </a:ext>
                  </a:extLst>
                </p:cNvPr>
                <p:cNvSpPr/>
                <p:nvPr/>
              </p:nvSpPr>
              <p:spPr>
                <a:xfrm>
                  <a:off x="1495775" y="1172700"/>
                  <a:ext cx="7450" cy="2875"/>
                </a:xfrm>
                <a:custGeom>
                  <a:avLst/>
                  <a:gdLst/>
                  <a:ahLst/>
                  <a:cxnLst/>
                  <a:rect l="l" t="t" r="r" b="b"/>
                  <a:pathLst>
                    <a:path w="298" h="115" extrusionOk="0">
                      <a:moveTo>
                        <a:pt x="275" y="0"/>
                      </a:moveTo>
                      <a:cubicBezTo>
                        <a:pt x="206" y="0"/>
                        <a:pt x="138" y="0"/>
                        <a:pt x="92" y="23"/>
                      </a:cubicBezTo>
                      <a:cubicBezTo>
                        <a:pt x="69" y="23"/>
                        <a:pt x="47" y="23"/>
                        <a:pt x="24" y="46"/>
                      </a:cubicBezTo>
                      <a:cubicBezTo>
                        <a:pt x="24" y="46"/>
                        <a:pt x="24" y="69"/>
                        <a:pt x="1" y="69"/>
                      </a:cubicBezTo>
                      <a:cubicBezTo>
                        <a:pt x="1" y="69"/>
                        <a:pt x="1" y="92"/>
                        <a:pt x="1" y="92"/>
                      </a:cubicBezTo>
                      <a:cubicBezTo>
                        <a:pt x="1" y="115"/>
                        <a:pt x="24" y="115"/>
                        <a:pt x="47" y="115"/>
                      </a:cubicBezTo>
                      <a:cubicBezTo>
                        <a:pt x="115" y="92"/>
                        <a:pt x="206" y="69"/>
                        <a:pt x="275" y="23"/>
                      </a:cubicBezTo>
                      <a:cubicBezTo>
                        <a:pt x="298" y="23"/>
                        <a:pt x="298"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09;p46">
                  <a:extLst>
                    <a:ext uri="{FF2B5EF4-FFF2-40B4-BE49-F238E27FC236}">
                      <a16:creationId xmlns:a16="http://schemas.microsoft.com/office/drawing/2014/main" id="{9103CF8A-25AF-FDE3-EE07-66ED639259DF}"/>
                    </a:ext>
                  </a:extLst>
                </p:cNvPr>
                <p:cNvSpPr/>
                <p:nvPr/>
              </p:nvSpPr>
              <p:spPr>
                <a:xfrm>
                  <a:off x="1514625" y="1170325"/>
                  <a:ext cx="23750" cy="32300"/>
                </a:xfrm>
                <a:custGeom>
                  <a:avLst/>
                  <a:gdLst/>
                  <a:ahLst/>
                  <a:cxnLst/>
                  <a:rect l="l" t="t" r="r" b="b"/>
                  <a:pathLst>
                    <a:path w="950" h="1292" extrusionOk="0">
                      <a:moveTo>
                        <a:pt x="925" y="1"/>
                      </a:moveTo>
                      <a:cubicBezTo>
                        <a:pt x="914" y="1"/>
                        <a:pt x="900" y="8"/>
                        <a:pt x="890" y="27"/>
                      </a:cubicBezTo>
                      <a:cubicBezTo>
                        <a:pt x="799" y="278"/>
                        <a:pt x="708" y="552"/>
                        <a:pt x="548" y="803"/>
                      </a:cubicBezTo>
                      <a:cubicBezTo>
                        <a:pt x="480" y="894"/>
                        <a:pt x="388" y="986"/>
                        <a:pt x="297" y="1077"/>
                      </a:cubicBezTo>
                      <a:cubicBezTo>
                        <a:pt x="251" y="1123"/>
                        <a:pt x="206" y="1145"/>
                        <a:pt x="137" y="1191"/>
                      </a:cubicBezTo>
                      <a:cubicBezTo>
                        <a:pt x="92" y="1214"/>
                        <a:pt x="23" y="1237"/>
                        <a:pt x="0" y="1282"/>
                      </a:cubicBezTo>
                      <a:cubicBezTo>
                        <a:pt x="14" y="1289"/>
                        <a:pt x="27" y="1292"/>
                        <a:pt x="40" y="1292"/>
                      </a:cubicBezTo>
                      <a:cubicBezTo>
                        <a:pt x="73" y="1292"/>
                        <a:pt x="105" y="1276"/>
                        <a:pt x="137" y="1260"/>
                      </a:cubicBezTo>
                      <a:cubicBezTo>
                        <a:pt x="206" y="1214"/>
                        <a:pt x="251" y="1191"/>
                        <a:pt x="297" y="1145"/>
                      </a:cubicBezTo>
                      <a:cubicBezTo>
                        <a:pt x="411" y="1054"/>
                        <a:pt x="502" y="963"/>
                        <a:pt x="571" y="849"/>
                      </a:cubicBezTo>
                      <a:cubicBezTo>
                        <a:pt x="753" y="620"/>
                        <a:pt x="845" y="324"/>
                        <a:pt x="936" y="27"/>
                      </a:cubicBezTo>
                      <a:cubicBezTo>
                        <a:pt x="949" y="14"/>
                        <a:pt x="940" y="1"/>
                        <a:pt x="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10;p46">
                  <a:extLst>
                    <a:ext uri="{FF2B5EF4-FFF2-40B4-BE49-F238E27FC236}">
                      <a16:creationId xmlns:a16="http://schemas.microsoft.com/office/drawing/2014/main" id="{B3C5F9C8-FA0B-B98D-0984-832F2CE84C9A}"/>
                    </a:ext>
                  </a:extLst>
                </p:cNvPr>
                <p:cNvSpPr/>
                <p:nvPr/>
              </p:nvSpPr>
              <p:spPr>
                <a:xfrm>
                  <a:off x="1500350" y="1178975"/>
                  <a:ext cx="12000" cy="7450"/>
                </a:xfrm>
                <a:custGeom>
                  <a:avLst/>
                  <a:gdLst/>
                  <a:ahLst/>
                  <a:cxnLst/>
                  <a:rect l="l" t="t" r="r" b="b"/>
                  <a:pathLst>
                    <a:path w="480" h="298" extrusionOk="0">
                      <a:moveTo>
                        <a:pt x="457" y="0"/>
                      </a:moveTo>
                      <a:cubicBezTo>
                        <a:pt x="434" y="0"/>
                        <a:pt x="434" y="23"/>
                        <a:pt x="411" y="23"/>
                      </a:cubicBezTo>
                      <a:cubicBezTo>
                        <a:pt x="389" y="92"/>
                        <a:pt x="320" y="160"/>
                        <a:pt x="252" y="206"/>
                      </a:cubicBezTo>
                      <a:cubicBezTo>
                        <a:pt x="206" y="206"/>
                        <a:pt x="183" y="229"/>
                        <a:pt x="138" y="252"/>
                      </a:cubicBezTo>
                      <a:lnTo>
                        <a:pt x="69" y="252"/>
                      </a:lnTo>
                      <a:cubicBezTo>
                        <a:pt x="46" y="252"/>
                        <a:pt x="23" y="274"/>
                        <a:pt x="23" y="274"/>
                      </a:cubicBezTo>
                      <a:cubicBezTo>
                        <a:pt x="1" y="274"/>
                        <a:pt x="1" y="297"/>
                        <a:pt x="23" y="297"/>
                      </a:cubicBezTo>
                      <a:lnTo>
                        <a:pt x="138" y="297"/>
                      </a:lnTo>
                      <a:cubicBezTo>
                        <a:pt x="183" y="274"/>
                        <a:pt x="229" y="274"/>
                        <a:pt x="274" y="252"/>
                      </a:cubicBezTo>
                      <a:cubicBezTo>
                        <a:pt x="366" y="206"/>
                        <a:pt x="434" y="137"/>
                        <a:pt x="480" y="46"/>
                      </a:cubicBezTo>
                      <a:cubicBezTo>
                        <a:pt x="480" y="46"/>
                        <a:pt x="480" y="23"/>
                        <a:pt x="480" y="23"/>
                      </a:cubicBezTo>
                      <a:cubicBezTo>
                        <a:pt x="480" y="23"/>
                        <a:pt x="457" y="0"/>
                        <a:pt x="4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11;p46">
                  <a:extLst>
                    <a:ext uri="{FF2B5EF4-FFF2-40B4-BE49-F238E27FC236}">
                      <a16:creationId xmlns:a16="http://schemas.microsoft.com/office/drawing/2014/main" id="{DAAE6D2B-72F7-453C-BFF1-EAD1AEC36974}"/>
                    </a:ext>
                  </a:extLst>
                </p:cNvPr>
                <p:cNvSpPr/>
                <p:nvPr/>
              </p:nvSpPr>
              <p:spPr>
                <a:xfrm>
                  <a:off x="1273250" y="1259875"/>
                  <a:ext cx="235675" cy="106300"/>
                </a:xfrm>
                <a:custGeom>
                  <a:avLst/>
                  <a:gdLst/>
                  <a:ahLst/>
                  <a:cxnLst/>
                  <a:rect l="l" t="t" r="r" b="b"/>
                  <a:pathLst>
                    <a:path w="9427" h="4252" extrusionOk="0">
                      <a:moveTo>
                        <a:pt x="4335" y="0"/>
                      </a:moveTo>
                      <a:cubicBezTo>
                        <a:pt x="3862" y="0"/>
                        <a:pt x="3415" y="48"/>
                        <a:pt x="2899" y="257"/>
                      </a:cubicBezTo>
                      <a:cubicBezTo>
                        <a:pt x="2077" y="599"/>
                        <a:pt x="2009" y="1238"/>
                        <a:pt x="1758" y="1535"/>
                      </a:cubicBezTo>
                      <a:cubicBezTo>
                        <a:pt x="1507" y="1832"/>
                        <a:pt x="1050" y="1923"/>
                        <a:pt x="525" y="2402"/>
                      </a:cubicBezTo>
                      <a:cubicBezTo>
                        <a:pt x="0" y="2882"/>
                        <a:pt x="160" y="3110"/>
                        <a:pt x="388" y="3681"/>
                      </a:cubicBezTo>
                      <a:cubicBezTo>
                        <a:pt x="616" y="4251"/>
                        <a:pt x="1255" y="4137"/>
                        <a:pt x="1963" y="4160"/>
                      </a:cubicBezTo>
                      <a:lnTo>
                        <a:pt x="2214" y="4160"/>
                      </a:lnTo>
                      <a:cubicBezTo>
                        <a:pt x="3082" y="4160"/>
                        <a:pt x="4748" y="4183"/>
                        <a:pt x="4999" y="4206"/>
                      </a:cubicBezTo>
                      <a:cubicBezTo>
                        <a:pt x="5134" y="4217"/>
                        <a:pt x="5275" y="4223"/>
                        <a:pt x="5421" y="4223"/>
                      </a:cubicBezTo>
                      <a:cubicBezTo>
                        <a:pt x="5841" y="4223"/>
                        <a:pt x="6312" y="4176"/>
                        <a:pt x="6871" y="4091"/>
                      </a:cubicBezTo>
                      <a:cubicBezTo>
                        <a:pt x="7236" y="4046"/>
                        <a:pt x="7464" y="4023"/>
                        <a:pt x="7715" y="3954"/>
                      </a:cubicBezTo>
                      <a:cubicBezTo>
                        <a:pt x="7966" y="3886"/>
                        <a:pt x="8217" y="3795"/>
                        <a:pt x="8628" y="3589"/>
                      </a:cubicBezTo>
                      <a:cubicBezTo>
                        <a:pt x="9427" y="3201"/>
                        <a:pt x="8811" y="2745"/>
                        <a:pt x="8697" y="2402"/>
                      </a:cubicBezTo>
                      <a:cubicBezTo>
                        <a:pt x="8560" y="2037"/>
                        <a:pt x="8057" y="1923"/>
                        <a:pt x="7761" y="1626"/>
                      </a:cubicBezTo>
                      <a:cubicBezTo>
                        <a:pt x="7487" y="1330"/>
                        <a:pt x="7532" y="805"/>
                        <a:pt x="7396" y="485"/>
                      </a:cubicBezTo>
                      <a:cubicBezTo>
                        <a:pt x="7259" y="188"/>
                        <a:pt x="6186" y="29"/>
                        <a:pt x="5296" y="29"/>
                      </a:cubicBezTo>
                      <a:cubicBezTo>
                        <a:pt x="4949" y="20"/>
                        <a:pt x="4637" y="0"/>
                        <a:pt x="43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12;p46">
                  <a:extLst>
                    <a:ext uri="{FF2B5EF4-FFF2-40B4-BE49-F238E27FC236}">
                      <a16:creationId xmlns:a16="http://schemas.microsoft.com/office/drawing/2014/main" id="{190EDE95-1D9F-0520-CC07-F3CAADCE1E9C}"/>
                    </a:ext>
                  </a:extLst>
                </p:cNvPr>
                <p:cNvSpPr/>
                <p:nvPr/>
              </p:nvSpPr>
              <p:spPr>
                <a:xfrm>
                  <a:off x="1277800" y="1281200"/>
                  <a:ext cx="219150" cy="69000"/>
                </a:xfrm>
                <a:custGeom>
                  <a:avLst/>
                  <a:gdLst/>
                  <a:ahLst/>
                  <a:cxnLst/>
                  <a:rect l="l" t="t" r="r" b="b"/>
                  <a:pathLst>
                    <a:path w="8766" h="2760" extrusionOk="0">
                      <a:moveTo>
                        <a:pt x="3362" y="1"/>
                      </a:moveTo>
                      <a:cubicBezTo>
                        <a:pt x="3056" y="1"/>
                        <a:pt x="2750" y="13"/>
                        <a:pt x="2443" y="43"/>
                      </a:cubicBezTo>
                      <a:cubicBezTo>
                        <a:pt x="2260" y="43"/>
                        <a:pt x="2078" y="66"/>
                        <a:pt x="1918" y="111"/>
                      </a:cubicBezTo>
                      <a:cubicBezTo>
                        <a:pt x="1895" y="111"/>
                        <a:pt x="1895" y="134"/>
                        <a:pt x="1872" y="157"/>
                      </a:cubicBezTo>
                      <a:cubicBezTo>
                        <a:pt x="2326" y="89"/>
                        <a:pt x="2784" y="64"/>
                        <a:pt x="3244" y="64"/>
                      </a:cubicBezTo>
                      <a:cubicBezTo>
                        <a:pt x="4333" y="64"/>
                        <a:pt x="5431" y="207"/>
                        <a:pt x="6506" y="271"/>
                      </a:cubicBezTo>
                      <a:cubicBezTo>
                        <a:pt x="6803" y="294"/>
                        <a:pt x="7077" y="317"/>
                        <a:pt x="7373" y="317"/>
                      </a:cubicBezTo>
                      <a:cubicBezTo>
                        <a:pt x="7373" y="317"/>
                        <a:pt x="7373" y="294"/>
                        <a:pt x="7350" y="271"/>
                      </a:cubicBezTo>
                      <a:cubicBezTo>
                        <a:pt x="6014" y="234"/>
                        <a:pt x="4693" y="1"/>
                        <a:pt x="3362" y="1"/>
                      </a:cubicBezTo>
                      <a:close/>
                      <a:moveTo>
                        <a:pt x="3413" y="411"/>
                      </a:moveTo>
                      <a:cubicBezTo>
                        <a:pt x="2832" y="411"/>
                        <a:pt x="2246" y="438"/>
                        <a:pt x="1667" y="522"/>
                      </a:cubicBezTo>
                      <a:cubicBezTo>
                        <a:pt x="1667" y="545"/>
                        <a:pt x="1644" y="568"/>
                        <a:pt x="1644" y="591"/>
                      </a:cubicBezTo>
                      <a:cubicBezTo>
                        <a:pt x="2101" y="499"/>
                        <a:pt x="2580" y="477"/>
                        <a:pt x="3059" y="477"/>
                      </a:cubicBezTo>
                      <a:cubicBezTo>
                        <a:pt x="3255" y="473"/>
                        <a:pt x="3452" y="471"/>
                        <a:pt x="3649" y="471"/>
                      </a:cubicBezTo>
                      <a:cubicBezTo>
                        <a:pt x="4599" y="471"/>
                        <a:pt x="5560" y="515"/>
                        <a:pt x="6506" y="591"/>
                      </a:cubicBezTo>
                      <a:cubicBezTo>
                        <a:pt x="6848" y="636"/>
                        <a:pt x="7191" y="659"/>
                        <a:pt x="7533" y="705"/>
                      </a:cubicBezTo>
                      <a:cubicBezTo>
                        <a:pt x="7510" y="682"/>
                        <a:pt x="7510" y="659"/>
                        <a:pt x="7487" y="636"/>
                      </a:cubicBezTo>
                      <a:cubicBezTo>
                        <a:pt x="6643" y="545"/>
                        <a:pt x="5798" y="477"/>
                        <a:pt x="4954" y="454"/>
                      </a:cubicBezTo>
                      <a:cubicBezTo>
                        <a:pt x="4448" y="432"/>
                        <a:pt x="3932" y="411"/>
                        <a:pt x="3413" y="411"/>
                      </a:cubicBezTo>
                      <a:close/>
                      <a:moveTo>
                        <a:pt x="3793" y="1349"/>
                      </a:moveTo>
                      <a:cubicBezTo>
                        <a:pt x="3588" y="1349"/>
                        <a:pt x="3381" y="1355"/>
                        <a:pt x="3173" y="1367"/>
                      </a:cubicBezTo>
                      <a:cubicBezTo>
                        <a:pt x="2534" y="1412"/>
                        <a:pt x="1850" y="1481"/>
                        <a:pt x="1210" y="1686"/>
                      </a:cubicBezTo>
                      <a:cubicBezTo>
                        <a:pt x="777" y="1800"/>
                        <a:pt x="366" y="1983"/>
                        <a:pt x="1" y="2257"/>
                      </a:cubicBezTo>
                      <a:cubicBezTo>
                        <a:pt x="1" y="2257"/>
                        <a:pt x="1" y="2280"/>
                        <a:pt x="1" y="2280"/>
                      </a:cubicBezTo>
                      <a:cubicBezTo>
                        <a:pt x="845" y="1686"/>
                        <a:pt x="1964" y="1527"/>
                        <a:pt x="2945" y="1435"/>
                      </a:cubicBezTo>
                      <a:cubicBezTo>
                        <a:pt x="3253" y="1411"/>
                        <a:pt x="3562" y="1399"/>
                        <a:pt x="3871" y="1399"/>
                      </a:cubicBezTo>
                      <a:cubicBezTo>
                        <a:pt x="5005" y="1399"/>
                        <a:pt x="6142" y="1559"/>
                        <a:pt x="7236" y="1846"/>
                      </a:cubicBezTo>
                      <a:cubicBezTo>
                        <a:pt x="7579" y="1937"/>
                        <a:pt x="7898" y="2051"/>
                        <a:pt x="8218" y="2211"/>
                      </a:cubicBezTo>
                      <a:cubicBezTo>
                        <a:pt x="8400" y="2303"/>
                        <a:pt x="8560" y="2417"/>
                        <a:pt x="8720" y="2554"/>
                      </a:cubicBezTo>
                      <a:cubicBezTo>
                        <a:pt x="8743" y="2531"/>
                        <a:pt x="8766" y="2508"/>
                        <a:pt x="8766" y="2485"/>
                      </a:cubicBezTo>
                      <a:cubicBezTo>
                        <a:pt x="8446" y="2188"/>
                        <a:pt x="7990" y="2029"/>
                        <a:pt x="7579" y="1892"/>
                      </a:cubicBezTo>
                      <a:cubicBezTo>
                        <a:pt x="6871" y="1686"/>
                        <a:pt x="6164" y="1527"/>
                        <a:pt x="5456" y="1458"/>
                      </a:cubicBezTo>
                      <a:cubicBezTo>
                        <a:pt x="4905" y="1391"/>
                        <a:pt x="4353" y="1349"/>
                        <a:pt x="3793" y="1349"/>
                      </a:cubicBezTo>
                      <a:close/>
                      <a:moveTo>
                        <a:pt x="3901" y="1747"/>
                      </a:moveTo>
                      <a:cubicBezTo>
                        <a:pt x="3022" y="1747"/>
                        <a:pt x="2148" y="1845"/>
                        <a:pt x="1302" y="2097"/>
                      </a:cubicBezTo>
                      <a:cubicBezTo>
                        <a:pt x="1005" y="2188"/>
                        <a:pt x="366" y="2348"/>
                        <a:pt x="138" y="2691"/>
                      </a:cubicBezTo>
                      <a:cubicBezTo>
                        <a:pt x="138" y="2713"/>
                        <a:pt x="160" y="2736"/>
                        <a:pt x="160" y="2759"/>
                      </a:cubicBezTo>
                      <a:cubicBezTo>
                        <a:pt x="252" y="2599"/>
                        <a:pt x="434" y="2485"/>
                        <a:pt x="594" y="2417"/>
                      </a:cubicBezTo>
                      <a:cubicBezTo>
                        <a:pt x="868" y="2280"/>
                        <a:pt x="1142" y="2211"/>
                        <a:pt x="1439" y="2120"/>
                      </a:cubicBezTo>
                      <a:cubicBezTo>
                        <a:pt x="2032" y="1960"/>
                        <a:pt x="2626" y="1869"/>
                        <a:pt x="3219" y="1846"/>
                      </a:cubicBezTo>
                      <a:cubicBezTo>
                        <a:pt x="3509" y="1825"/>
                        <a:pt x="3799" y="1815"/>
                        <a:pt x="4089" y="1815"/>
                      </a:cubicBezTo>
                      <a:cubicBezTo>
                        <a:pt x="5052" y="1815"/>
                        <a:pt x="6009" y="1927"/>
                        <a:pt x="6940" y="2120"/>
                      </a:cubicBezTo>
                      <a:cubicBezTo>
                        <a:pt x="7442" y="2211"/>
                        <a:pt x="8104" y="2303"/>
                        <a:pt x="8423" y="2759"/>
                      </a:cubicBezTo>
                      <a:cubicBezTo>
                        <a:pt x="8423" y="2736"/>
                        <a:pt x="8423" y="2736"/>
                        <a:pt x="8446" y="2736"/>
                      </a:cubicBezTo>
                      <a:lnTo>
                        <a:pt x="8469" y="2736"/>
                      </a:lnTo>
                      <a:cubicBezTo>
                        <a:pt x="8218" y="2394"/>
                        <a:pt x="7761" y="2234"/>
                        <a:pt x="7350" y="2143"/>
                      </a:cubicBezTo>
                      <a:cubicBezTo>
                        <a:pt x="6689" y="2006"/>
                        <a:pt x="6004" y="1915"/>
                        <a:pt x="5319" y="1823"/>
                      </a:cubicBezTo>
                      <a:cubicBezTo>
                        <a:pt x="4848" y="1775"/>
                        <a:pt x="4374" y="1747"/>
                        <a:pt x="3901" y="17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13;p46">
                  <a:extLst>
                    <a:ext uri="{FF2B5EF4-FFF2-40B4-BE49-F238E27FC236}">
                      <a16:creationId xmlns:a16="http://schemas.microsoft.com/office/drawing/2014/main" id="{89DDBD48-46FE-E2F6-52D0-852F91C0B3CB}"/>
                    </a:ext>
                  </a:extLst>
                </p:cNvPr>
                <p:cNvSpPr/>
                <p:nvPr/>
              </p:nvSpPr>
              <p:spPr>
                <a:xfrm>
                  <a:off x="1312625" y="1335575"/>
                  <a:ext cx="154650" cy="30025"/>
                </a:xfrm>
                <a:custGeom>
                  <a:avLst/>
                  <a:gdLst/>
                  <a:ahLst/>
                  <a:cxnLst/>
                  <a:rect l="l" t="t" r="r" b="b"/>
                  <a:pathLst>
                    <a:path w="6186" h="1201" extrusionOk="0">
                      <a:moveTo>
                        <a:pt x="3588" y="1"/>
                      </a:moveTo>
                      <a:cubicBezTo>
                        <a:pt x="3505" y="1"/>
                        <a:pt x="3424" y="6"/>
                        <a:pt x="3333" y="13"/>
                      </a:cubicBezTo>
                      <a:lnTo>
                        <a:pt x="3059" y="13"/>
                      </a:lnTo>
                      <a:cubicBezTo>
                        <a:pt x="2830" y="13"/>
                        <a:pt x="2648" y="36"/>
                        <a:pt x="2442" y="59"/>
                      </a:cubicBezTo>
                      <a:lnTo>
                        <a:pt x="2283" y="59"/>
                      </a:lnTo>
                      <a:cubicBezTo>
                        <a:pt x="2176" y="59"/>
                        <a:pt x="2049" y="69"/>
                        <a:pt x="1895" y="69"/>
                      </a:cubicBezTo>
                      <a:cubicBezTo>
                        <a:pt x="1818" y="69"/>
                        <a:pt x="1735" y="67"/>
                        <a:pt x="1643" y="59"/>
                      </a:cubicBezTo>
                      <a:cubicBezTo>
                        <a:pt x="1004" y="59"/>
                        <a:pt x="799" y="128"/>
                        <a:pt x="388" y="287"/>
                      </a:cubicBezTo>
                      <a:cubicBezTo>
                        <a:pt x="0" y="447"/>
                        <a:pt x="228" y="653"/>
                        <a:pt x="457" y="949"/>
                      </a:cubicBezTo>
                      <a:cubicBezTo>
                        <a:pt x="502" y="1018"/>
                        <a:pt x="571" y="1086"/>
                        <a:pt x="639" y="1132"/>
                      </a:cubicBezTo>
                      <a:cubicBezTo>
                        <a:pt x="1164" y="1132"/>
                        <a:pt x="2009" y="1155"/>
                        <a:pt x="2648" y="1155"/>
                      </a:cubicBezTo>
                      <a:lnTo>
                        <a:pt x="3036" y="1155"/>
                      </a:lnTo>
                      <a:cubicBezTo>
                        <a:pt x="3127" y="1178"/>
                        <a:pt x="3218" y="1178"/>
                        <a:pt x="3264" y="1178"/>
                      </a:cubicBezTo>
                      <a:lnTo>
                        <a:pt x="3424" y="1178"/>
                      </a:lnTo>
                      <a:cubicBezTo>
                        <a:pt x="3561" y="1200"/>
                        <a:pt x="3721" y="1200"/>
                        <a:pt x="3880" y="1200"/>
                      </a:cubicBezTo>
                      <a:lnTo>
                        <a:pt x="4109" y="1200"/>
                      </a:lnTo>
                      <a:cubicBezTo>
                        <a:pt x="4474" y="1178"/>
                        <a:pt x="4862" y="1132"/>
                        <a:pt x="5296" y="1063"/>
                      </a:cubicBezTo>
                      <a:cubicBezTo>
                        <a:pt x="5661" y="1018"/>
                        <a:pt x="5889" y="995"/>
                        <a:pt x="6140" y="926"/>
                      </a:cubicBezTo>
                      <a:cubicBezTo>
                        <a:pt x="6163" y="812"/>
                        <a:pt x="6186" y="630"/>
                        <a:pt x="6140" y="538"/>
                      </a:cubicBezTo>
                      <a:cubicBezTo>
                        <a:pt x="6049" y="401"/>
                        <a:pt x="5889" y="401"/>
                        <a:pt x="5410" y="287"/>
                      </a:cubicBezTo>
                      <a:cubicBezTo>
                        <a:pt x="4976" y="173"/>
                        <a:pt x="4793" y="196"/>
                        <a:pt x="4383" y="105"/>
                      </a:cubicBezTo>
                      <a:lnTo>
                        <a:pt x="4360" y="105"/>
                      </a:lnTo>
                      <a:cubicBezTo>
                        <a:pt x="4337" y="105"/>
                        <a:pt x="4291" y="105"/>
                        <a:pt x="4223" y="82"/>
                      </a:cubicBezTo>
                      <a:lnTo>
                        <a:pt x="4200" y="82"/>
                      </a:lnTo>
                      <a:cubicBezTo>
                        <a:pt x="3926" y="21"/>
                        <a:pt x="3754" y="1"/>
                        <a:pt x="3588" y="1"/>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14;p46">
                  <a:extLst>
                    <a:ext uri="{FF2B5EF4-FFF2-40B4-BE49-F238E27FC236}">
                      <a16:creationId xmlns:a16="http://schemas.microsoft.com/office/drawing/2014/main" id="{1F272B76-EC44-2221-3180-55384BDD3E59}"/>
                    </a:ext>
                  </a:extLst>
                </p:cNvPr>
                <p:cNvSpPr/>
                <p:nvPr/>
              </p:nvSpPr>
              <p:spPr>
                <a:xfrm>
                  <a:off x="1369675" y="1335900"/>
                  <a:ext cx="26275" cy="92975"/>
                </a:xfrm>
                <a:custGeom>
                  <a:avLst/>
                  <a:gdLst/>
                  <a:ahLst/>
                  <a:cxnLst/>
                  <a:rect l="l" t="t" r="r" b="b"/>
                  <a:pathLst>
                    <a:path w="1051" h="3719" extrusionOk="0">
                      <a:moveTo>
                        <a:pt x="868" y="0"/>
                      </a:moveTo>
                      <a:cubicBezTo>
                        <a:pt x="845" y="183"/>
                        <a:pt x="799" y="366"/>
                        <a:pt x="799" y="571"/>
                      </a:cubicBezTo>
                      <a:cubicBezTo>
                        <a:pt x="777" y="754"/>
                        <a:pt x="754" y="959"/>
                        <a:pt x="754" y="1142"/>
                      </a:cubicBezTo>
                      <a:cubicBezTo>
                        <a:pt x="754" y="1165"/>
                        <a:pt x="731" y="1187"/>
                        <a:pt x="731" y="1187"/>
                      </a:cubicBezTo>
                      <a:cubicBezTo>
                        <a:pt x="731" y="1301"/>
                        <a:pt x="708" y="1393"/>
                        <a:pt x="708" y="1484"/>
                      </a:cubicBezTo>
                      <a:cubicBezTo>
                        <a:pt x="708" y="1575"/>
                        <a:pt x="708" y="1667"/>
                        <a:pt x="708" y="1735"/>
                      </a:cubicBezTo>
                      <a:cubicBezTo>
                        <a:pt x="685" y="1667"/>
                        <a:pt x="663" y="1598"/>
                        <a:pt x="640" y="1530"/>
                      </a:cubicBezTo>
                      <a:cubicBezTo>
                        <a:pt x="617" y="1393"/>
                        <a:pt x="571" y="1279"/>
                        <a:pt x="548" y="1142"/>
                      </a:cubicBezTo>
                      <a:cubicBezTo>
                        <a:pt x="480" y="936"/>
                        <a:pt x="411" y="731"/>
                        <a:pt x="343" y="525"/>
                      </a:cubicBezTo>
                      <a:cubicBezTo>
                        <a:pt x="274" y="366"/>
                        <a:pt x="229" y="206"/>
                        <a:pt x="160" y="46"/>
                      </a:cubicBezTo>
                      <a:lnTo>
                        <a:pt x="1" y="46"/>
                      </a:lnTo>
                      <a:cubicBezTo>
                        <a:pt x="1" y="46"/>
                        <a:pt x="23" y="69"/>
                        <a:pt x="23" y="69"/>
                      </a:cubicBezTo>
                      <a:cubicBezTo>
                        <a:pt x="92" y="229"/>
                        <a:pt x="138" y="388"/>
                        <a:pt x="206" y="571"/>
                      </a:cubicBezTo>
                      <a:cubicBezTo>
                        <a:pt x="252" y="754"/>
                        <a:pt x="320" y="959"/>
                        <a:pt x="366" y="1142"/>
                      </a:cubicBezTo>
                      <a:cubicBezTo>
                        <a:pt x="389" y="1279"/>
                        <a:pt x="411" y="1416"/>
                        <a:pt x="457" y="1553"/>
                      </a:cubicBezTo>
                      <a:cubicBezTo>
                        <a:pt x="526" y="1872"/>
                        <a:pt x="571" y="2214"/>
                        <a:pt x="617" y="2534"/>
                      </a:cubicBezTo>
                      <a:cubicBezTo>
                        <a:pt x="640" y="2671"/>
                        <a:pt x="640" y="2785"/>
                        <a:pt x="663" y="2922"/>
                      </a:cubicBezTo>
                      <a:cubicBezTo>
                        <a:pt x="663" y="2968"/>
                        <a:pt x="663" y="3036"/>
                        <a:pt x="663" y="3082"/>
                      </a:cubicBezTo>
                      <a:cubicBezTo>
                        <a:pt x="663" y="3173"/>
                        <a:pt x="663" y="3287"/>
                        <a:pt x="663" y="3379"/>
                      </a:cubicBezTo>
                      <a:cubicBezTo>
                        <a:pt x="663" y="3470"/>
                        <a:pt x="640" y="3584"/>
                        <a:pt x="708" y="3675"/>
                      </a:cubicBezTo>
                      <a:cubicBezTo>
                        <a:pt x="746" y="3700"/>
                        <a:pt x="783" y="3719"/>
                        <a:pt x="817" y="3719"/>
                      </a:cubicBezTo>
                      <a:cubicBezTo>
                        <a:pt x="845" y="3719"/>
                        <a:pt x="870" y="3706"/>
                        <a:pt x="891" y="3675"/>
                      </a:cubicBezTo>
                      <a:cubicBezTo>
                        <a:pt x="959" y="3584"/>
                        <a:pt x="959" y="3493"/>
                        <a:pt x="959" y="3401"/>
                      </a:cubicBezTo>
                      <a:cubicBezTo>
                        <a:pt x="959" y="3287"/>
                        <a:pt x="959" y="3196"/>
                        <a:pt x="959" y="3082"/>
                      </a:cubicBezTo>
                      <a:cubicBezTo>
                        <a:pt x="959" y="2876"/>
                        <a:pt x="959" y="2671"/>
                        <a:pt x="959" y="2466"/>
                      </a:cubicBezTo>
                      <a:cubicBezTo>
                        <a:pt x="959" y="2374"/>
                        <a:pt x="959" y="2260"/>
                        <a:pt x="959" y="2146"/>
                      </a:cubicBezTo>
                      <a:cubicBezTo>
                        <a:pt x="959" y="2055"/>
                        <a:pt x="982" y="1963"/>
                        <a:pt x="982" y="1872"/>
                      </a:cubicBezTo>
                      <a:cubicBezTo>
                        <a:pt x="982" y="1758"/>
                        <a:pt x="982" y="1644"/>
                        <a:pt x="982" y="1530"/>
                      </a:cubicBezTo>
                      <a:cubicBezTo>
                        <a:pt x="1005" y="1416"/>
                        <a:pt x="982" y="1324"/>
                        <a:pt x="982" y="1233"/>
                      </a:cubicBezTo>
                      <a:cubicBezTo>
                        <a:pt x="982" y="1210"/>
                        <a:pt x="982" y="1187"/>
                        <a:pt x="982" y="1165"/>
                      </a:cubicBezTo>
                      <a:cubicBezTo>
                        <a:pt x="1005" y="982"/>
                        <a:pt x="1005" y="799"/>
                        <a:pt x="1028" y="617"/>
                      </a:cubicBezTo>
                      <a:cubicBezTo>
                        <a:pt x="1028" y="411"/>
                        <a:pt x="1028" y="206"/>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15;p46">
                  <a:extLst>
                    <a:ext uri="{FF2B5EF4-FFF2-40B4-BE49-F238E27FC236}">
                      <a16:creationId xmlns:a16="http://schemas.microsoft.com/office/drawing/2014/main" id="{ACBC78E3-8D50-45F5-EA94-4ADDEFC76FC4}"/>
                    </a:ext>
                  </a:extLst>
                </p:cNvPr>
                <p:cNvSpPr/>
                <p:nvPr/>
              </p:nvSpPr>
              <p:spPr>
                <a:xfrm>
                  <a:off x="1397650" y="1337600"/>
                  <a:ext cx="23975" cy="89425"/>
                </a:xfrm>
                <a:custGeom>
                  <a:avLst/>
                  <a:gdLst/>
                  <a:ahLst/>
                  <a:cxnLst/>
                  <a:rect l="l" t="t" r="r" b="b"/>
                  <a:pathLst>
                    <a:path w="959" h="3577" extrusionOk="0">
                      <a:moveTo>
                        <a:pt x="822" y="1"/>
                      </a:moveTo>
                      <a:cubicBezTo>
                        <a:pt x="776" y="161"/>
                        <a:pt x="730" y="320"/>
                        <a:pt x="685" y="480"/>
                      </a:cubicBezTo>
                      <a:cubicBezTo>
                        <a:pt x="639" y="663"/>
                        <a:pt x="571" y="823"/>
                        <a:pt x="525" y="982"/>
                      </a:cubicBezTo>
                      <a:cubicBezTo>
                        <a:pt x="502" y="1028"/>
                        <a:pt x="502" y="1074"/>
                        <a:pt x="479" y="1119"/>
                      </a:cubicBezTo>
                      <a:cubicBezTo>
                        <a:pt x="457" y="1256"/>
                        <a:pt x="434" y="1393"/>
                        <a:pt x="388" y="1530"/>
                      </a:cubicBezTo>
                      <a:cubicBezTo>
                        <a:pt x="342" y="1690"/>
                        <a:pt x="297" y="1873"/>
                        <a:pt x="251" y="2032"/>
                      </a:cubicBezTo>
                      <a:cubicBezTo>
                        <a:pt x="228" y="2215"/>
                        <a:pt x="183" y="2375"/>
                        <a:pt x="137" y="2557"/>
                      </a:cubicBezTo>
                      <a:cubicBezTo>
                        <a:pt x="114" y="2717"/>
                        <a:pt x="91" y="2900"/>
                        <a:pt x="68" y="3060"/>
                      </a:cubicBezTo>
                      <a:cubicBezTo>
                        <a:pt x="46" y="3219"/>
                        <a:pt x="0" y="3402"/>
                        <a:pt x="46" y="3539"/>
                      </a:cubicBezTo>
                      <a:cubicBezTo>
                        <a:pt x="46" y="3566"/>
                        <a:pt x="61" y="3577"/>
                        <a:pt x="79" y="3577"/>
                      </a:cubicBezTo>
                      <a:cubicBezTo>
                        <a:pt x="91" y="3577"/>
                        <a:pt x="105" y="3571"/>
                        <a:pt x="114" y="3562"/>
                      </a:cubicBezTo>
                      <a:cubicBezTo>
                        <a:pt x="205" y="3425"/>
                        <a:pt x="228" y="3265"/>
                        <a:pt x="251" y="3105"/>
                      </a:cubicBezTo>
                      <a:cubicBezTo>
                        <a:pt x="297" y="2923"/>
                        <a:pt x="342" y="2763"/>
                        <a:pt x="388" y="2580"/>
                      </a:cubicBezTo>
                      <a:cubicBezTo>
                        <a:pt x="457" y="2261"/>
                        <a:pt x="548" y="1918"/>
                        <a:pt x="593" y="1576"/>
                      </a:cubicBezTo>
                      <a:cubicBezTo>
                        <a:pt x="639" y="1416"/>
                        <a:pt x="685" y="1279"/>
                        <a:pt x="708" y="1097"/>
                      </a:cubicBezTo>
                      <a:cubicBezTo>
                        <a:pt x="753" y="937"/>
                        <a:pt x="776" y="754"/>
                        <a:pt x="822" y="594"/>
                      </a:cubicBezTo>
                      <a:cubicBezTo>
                        <a:pt x="890" y="412"/>
                        <a:pt x="936" y="206"/>
                        <a:pt x="959" y="24"/>
                      </a:cubicBezTo>
                      <a:cubicBezTo>
                        <a:pt x="936" y="24"/>
                        <a:pt x="890" y="24"/>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16;p46">
                  <a:extLst>
                    <a:ext uri="{FF2B5EF4-FFF2-40B4-BE49-F238E27FC236}">
                      <a16:creationId xmlns:a16="http://schemas.microsoft.com/office/drawing/2014/main" id="{486F3756-6908-5D9B-B094-39679B3C7A11}"/>
                    </a:ext>
                  </a:extLst>
                </p:cNvPr>
                <p:cNvSpPr/>
                <p:nvPr/>
              </p:nvSpPr>
              <p:spPr>
                <a:xfrm>
                  <a:off x="1333150" y="1414075"/>
                  <a:ext cx="118725" cy="110825"/>
                </a:xfrm>
                <a:custGeom>
                  <a:avLst/>
                  <a:gdLst/>
                  <a:ahLst/>
                  <a:cxnLst/>
                  <a:rect l="l" t="t" r="r" b="b"/>
                  <a:pathLst>
                    <a:path w="4749" h="4433" extrusionOk="0">
                      <a:moveTo>
                        <a:pt x="2032" y="1"/>
                      </a:moveTo>
                      <a:cubicBezTo>
                        <a:pt x="1758" y="1"/>
                        <a:pt x="275" y="1"/>
                        <a:pt x="183" y="23"/>
                      </a:cubicBezTo>
                      <a:cubicBezTo>
                        <a:pt x="92" y="46"/>
                        <a:pt x="92" y="46"/>
                        <a:pt x="46" y="137"/>
                      </a:cubicBezTo>
                      <a:cubicBezTo>
                        <a:pt x="1" y="252"/>
                        <a:pt x="46" y="731"/>
                        <a:pt x="115" y="1096"/>
                      </a:cubicBezTo>
                      <a:cubicBezTo>
                        <a:pt x="161" y="1461"/>
                        <a:pt x="275" y="2352"/>
                        <a:pt x="343" y="2534"/>
                      </a:cubicBezTo>
                      <a:cubicBezTo>
                        <a:pt x="412" y="2694"/>
                        <a:pt x="457" y="3013"/>
                        <a:pt x="526" y="3219"/>
                      </a:cubicBezTo>
                      <a:cubicBezTo>
                        <a:pt x="594" y="3424"/>
                        <a:pt x="937" y="3789"/>
                        <a:pt x="1302" y="4063"/>
                      </a:cubicBezTo>
                      <a:cubicBezTo>
                        <a:pt x="1644" y="4360"/>
                        <a:pt x="2032" y="4406"/>
                        <a:pt x="2306" y="4429"/>
                      </a:cubicBezTo>
                      <a:cubicBezTo>
                        <a:pt x="2336" y="4431"/>
                        <a:pt x="2368" y="4432"/>
                        <a:pt x="2403" y="4432"/>
                      </a:cubicBezTo>
                      <a:cubicBezTo>
                        <a:pt x="2722" y="4432"/>
                        <a:pt x="3251" y="4338"/>
                        <a:pt x="3539" y="4132"/>
                      </a:cubicBezTo>
                      <a:cubicBezTo>
                        <a:pt x="3835" y="3926"/>
                        <a:pt x="4315" y="3150"/>
                        <a:pt x="4360" y="2876"/>
                      </a:cubicBezTo>
                      <a:cubicBezTo>
                        <a:pt x="4429" y="2625"/>
                        <a:pt x="4634" y="1370"/>
                        <a:pt x="4657" y="1050"/>
                      </a:cubicBezTo>
                      <a:cubicBezTo>
                        <a:pt x="4680" y="731"/>
                        <a:pt x="4748" y="206"/>
                        <a:pt x="4703" y="137"/>
                      </a:cubicBezTo>
                      <a:cubicBezTo>
                        <a:pt x="4672" y="77"/>
                        <a:pt x="4642" y="77"/>
                        <a:pt x="4591" y="77"/>
                      </a:cubicBezTo>
                      <a:lnTo>
                        <a:pt x="4591" y="77"/>
                      </a:lnTo>
                      <a:cubicBezTo>
                        <a:pt x="4566" y="77"/>
                        <a:pt x="4535" y="77"/>
                        <a:pt x="4497" y="69"/>
                      </a:cubicBezTo>
                      <a:cubicBezTo>
                        <a:pt x="4406" y="69"/>
                        <a:pt x="2306" y="23"/>
                        <a:pt x="2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17;p46">
                  <a:extLst>
                    <a:ext uri="{FF2B5EF4-FFF2-40B4-BE49-F238E27FC236}">
                      <a16:creationId xmlns:a16="http://schemas.microsoft.com/office/drawing/2014/main" id="{1CCCB392-FD73-EC45-23C5-9F26AC8F3BCE}"/>
                    </a:ext>
                  </a:extLst>
                </p:cNvPr>
                <p:cNvSpPr/>
                <p:nvPr/>
              </p:nvSpPr>
              <p:spPr>
                <a:xfrm>
                  <a:off x="1346850" y="1430950"/>
                  <a:ext cx="2300" cy="5975"/>
                </a:xfrm>
                <a:custGeom>
                  <a:avLst/>
                  <a:gdLst/>
                  <a:ahLst/>
                  <a:cxnLst/>
                  <a:rect l="l" t="t" r="r" b="b"/>
                  <a:pathLst>
                    <a:path w="92" h="239" extrusionOk="0">
                      <a:moveTo>
                        <a:pt x="28" y="1"/>
                      </a:moveTo>
                      <a:cubicBezTo>
                        <a:pt x="25" y="1"/>
                        <a:pt x="23" y="4"/>
                        <a:pt x="23" y="10"/>
                      </a:cubicBezTo>
                      <a:cubicBezTo>
                        <a:pt x="1" y="10"/>
                        <a:pt x="1" y="33"/>
                        <a:pt x="1" y="33"/>
                      </a:cubicBezTo>
                      <a:lnTo>
                        <a:pt x="1" y="124"/>
                      </a:lnTo>
                      <a:cubicBezTo>
                        <a:pt x="1" y="147"/>
                        <a:pt x="23" y="170"/>
                        <a:pt x="23" y="170"/>
                      </a:cubicBezTo>
                      <a:cubicBezTo>
                        <a:pt x="23" y="193"/>
                        <a:pt x="23" y="216"/>
                        <a:pt x="46" y="216"/>
                      </a:cubicBezTo>
                      <a:cubicBezTo>
                        <a:pt x="46" y="239"/>
                        <a:pt x="46" y="239"/>
                        <a:pt x="69" y="239"/>
                      </a:cubicBezTo>
                      <a:cubicBezTo>
                        <a:pt x="92" y="239"/>
                        <a:pt x="92" y="216"/>
                        <a:pt x="92" y="216"/>
                      </a:cubicBezTo>
                      <a:cubicBezTo>
                        <a:pt x="92" y="193"/>
                        <a:pt x="92" y="193"/>
                        <a:pt x="92" y="170"/>
                      </a:cubicBezTo>
                      <a:cubicBezTo>
                        <a:pt x="92" y="147"/>
                        <a:pt x="92" y="124"/>
                        <a:pt x="69" y="124"/>
                      </a:cubicBezTo>
                      <a:cubicBezTo>
                        <a:pt x="69" y="79"/>
                        <a:pt x="69" y="56"/>
                        <a:pt x="46" y="33"/>
                      </a:cubicBezTo>
                      <a:cubicBezTo>
                        <a:pt x="46" y="17"/>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18;p46">
                  <a:extLst>
                    <a:ext uri="{FF2B5EF4-FFF2-40B4-BE49-F238E27FC236}">
                      <a16:creationId xmlns:a16="http://schemas.microsoft.com/office/drawing/2014/main" id="{954D310D-2DDF-E1E3-FE47-7F0DF2CAE7DC}"/>
                    </a:ext>
                  </a:extLst>
                </p:cNvPr>
                <p:cNvSpPr/>
                <p:nvPr/>
              </p:nvSpPr>
              <p:spPr>
                <a:xfrm>
                  <a:off x="1354275" y="1428350"/>
                  <a:ext cx="2300" cy="4825"/>
                </a:xfrm>
                <a:custGeom>
                  <a:avLst/>
                  <a:gdLst/>
                  <a:ahLst/>
                  <a:cxnLst/>
                  <a:rect l="l" t="t" r="r" b="b"/>
                  <a:pathLst>
                    <a:path w="92" h="193" extrusionOk="0">
                      <a:moveTo>
                        <a:pt x="23" y="0"/>
                      </a:moveTo>
                      <a:cubicBezTo>
                        <a:pt x="23" y="0"/>
                        <a:pt x="0" y="23"/>
                        <a:pt x="23" y="46"/>
                      </a:cubicBezTo>
                      <a:cubicBezTo>
                        <a:pt x="23" y="46"/>
                        <a:pt x="23" y="69"/>
                        <a:pt x="23" y="69"/>
                      </a:cubicBezTo>
                      <a:cubicBezTo>
                        <a:pt x="23" y="91"/>
                        <a:pt x="23" y="91"/>
                        <a:pt x="23" y="91"/>
                      </a:cubicBezTo>
                      <a:cubicBezTo>
                        <a:pt x="23" y="114"/>
                        <a:pt x="23" y="114"/>
                        <a:pt x="23" y="114"/>
                      </a:cubicBezTo>
                      <a:lnTo>
                        <a:pt x="46" y="114"/>
                      </a:lnTo>
                      <a:cubicBezTo>
                        <a:pt x="46" y="137"/>
                        <a:pt x="46" y="160"/>
                        <a:pt x="69" y="183"/>
                      </a:cubicBezTo>
                      <a:cubicBezTo>
                        <a:pt x="69" y="190"/>
                        <a:pt x="71" y="193"/>
                        <a:pt x="75" y="193"/>
                      </a:cubicBezTo>
                      <a:cubicBezTo>
                        <a:pt x="81" y="193"/>
                        <a:pt x="92" y="183"/>
                        <a:pt x="92" y="183"/>
                      </a:cubicBezTo>
                      <a:cubicBezTo>
                        <a:pt x="92" y="160"/>
                        <a:pt x="92" y="137"/>
                        <a:pt x="92" y="137"/>
                      </a:cubicBezTo>
                      <a:cubicBezTo>
                        <a:pt x="92" y="137"/>
                        <a:pt x="92" y="114"/>
                        <a:pt x="92" y="114"/>
                      </a:cubicBezTo>
                      <a:lnTo>
                        <a:pt x="92" y="91"/>
                      </a:lnTo>
                      <a:cubicBezTo>
                        <a:pt x="92" y="91"/>
                        <a:pt x="92" y="69"/>
                        <a:pt x="69" y="69"/>
                      </a:cubicBezTo>
                      <a:cubicBezTo>
                        <a:pt x="69" y="46"/>
                        <a:pt x="69" y="46"/>
                        <a:pt x="69" y="23"/>
                      </a:cubicBezTo>
                      <a:cubicBezTo>
                        <a:pt x="69" y="0"/>
                        <a:pt x="46"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19;p46">
                  <a:extLst>
                    <a:ext uri="{FF2B5EF4-FFF2-40B4-BE49-F238E27FC236}">
                      <a16:creationId xmlns:a16="http://schemas.microsoft.com/office/drawing/2014/main" id="{9BB8718E-6842-1DD6-CBCD-8DC570A2474D}"/>
                    </a:ext>
                  </a:extLst>
                </p:cNvPr>
                <p:cNvSpPr/>
                <p:nvPr/>
              </p:nvSpPr>
              <p:spPr>
                <a:xfrm>
                  <a:off x="1353700" y="1459150"/>
                  <a:ext cx="2300" cy="6175"/>
                </a:xfrm>
                <a:custGeom>
                  <a:avLst/>
                  <a:gdLst/>
                  <a:ahLst/>
                  <a:cxnLst/>
                  <a:rect l="l" t="t" r="r" b="b"/>
                  <a:pathLst>
                    <a:path w="92" h="247" extrusionOk="0">
                      <a:moveTo>
                        <a:pt x="46" y="1"/>
                      </a:moveTo>
                      <a:cubicBezTo>
                        <a:pt x="23" y="1"/>
                        <a:pt x="0" y="24"/>
                        <a:pt x="0" y="24"/>
                      </a:cubicBezTo>
                      <a:cubicBezTo>
                        <a:pt x="0" y="69"/>
                        <a:pt x="23" y="115"/>
                        <a:pt x="23" y="138"/>
                      </a:cubicBezTo>
                      <a:cubicBezTo>
                        <a:pt x="23" y="160"/>
                        <a:pt x="23" y="160"/>
                        <a:pt x="23" y="183"/>
                      </a:cubicBezTo>
                      <a:cubicBezTo>
                        <a:pt x="23" y="183"/>
                        <a:pt x="23" y="206"/>
                        <a:pt x="23" y="206"/>
                      </a:cubicBezTo>
                      <a:cubicBezTo>
                        <a:pt x="23" y="229"/>
                        <a:pt x="46" y="229"/>
                        <a:pt x="46" y="229"/>
                      </a:cubicBezTo>
                      <a:cubicBezTo>
                        <a:pt x="58" y="240"/>
                        <a:pt x="63" y="246"/>
                        <a:pt x="69" y="246"/>
                      </a:cubicBezTo>
                      <a:cubicBezTo>
                        <a:pt x="75" y="246"/>
                        <a:pt x="80" y="240"/>
                        <a:pt x="92" y="229"/>
                      </a:cubicBezTo>
                      <a:cubicBezTo>
                        <a:pt x="92" y="229"/>
                        <a:pt x="92" y="206"/>
                        <a:pt x="92" y="183"/>
                      </a:cubicBezTo>
                      <a:cubicBezTo>
                        <a:pt x="92" y="160"/>
                        <a:pt x="92" y="138"/>
                        <a:pt x="92" y="138"/>
                      </a:cubicBezTo>
                      <a:cubicBezTo>
                        <a:pt x="92" y="92"/>
                        <a:pt x="92" y="69"/>
                        <a:pt x="69" y="24"/>
                      </a:cubicBezTo>
                      <a:cubicBezTo>
                        <a:pt x="69" y="24"/>
                        <a:pt x="69"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20;p46">
                  <a:extLst>
                    <a:ext uri="{FF2B5EF4-FFF2-40B4-BE49-F238E27FC236}">
                      <a16:creationId xmlns:a16="http://schemas.microsoft.com/office/drawing/2014/main" id="{B414546D-C2DD-06DB-6A91-77966B0A83B4}"/>
                    </a:ext>
                  </a:extLst>
                </p:cNvPr>
                <p:cNvSpPr/>
                <p:nvPr/>
              </p:nvSpPr>
              <p:spPr>
                <a:xfrm>
                  <a:off x="1373100" y="1457200"/>
                  <a:ext cx="3450" cy="4250"/>
                </a:xfrm>
                <a:custGeom>
                  <a:avLst/>
                  <a:gdLst/>
                  <a:ahLst/>
                  <a:cxnLst/>
                  <a:rect l="l" t="t" r="r" b="b"/>
                  <a:pathLst>
                    <a:path w="138" h="170" extrusionOk="0">
                      <a:moveTo>
                        <a:pt x="45" y="0"/>
                      </a:moveTo>
                      <a:cubicBezTo>
                        <a:pt x="39" y="0"/>
                        <a:pt x="31" y="3"/>
                        <a:pt x="23" y="10"/>
                      </a:cubicBezTo>
                      <a:cubicBezTo>
                        <a:pt x="1" y="10"/>
                        <a:pt x="1" y="33"/>
                        <a:pt x="23" y="33"/>
                      </a:cubicBezTo>
                      <a:cubicBezTo>
                        <a:pt x="23" y="56"/>
                        <a:pt x="23" y="79"/>
                        <a:pt x="46" y="102"/>
                      </a:cubicBezTo>
                      <a:lnTo>
                        <a:pt x="69" y="147"/>
                      </a:lnTo>
                      <a:cubicBezTo>
                        <a:pt x="69" y="170"/>
                        <a:pt x="92" y="170"/>
                        <a:pt x="92" y="170"/>
                      </a:cubicBezTo>
                      <a:lnTo>
                        <a:pt x="115" y="170"/>
                      </a:lnTo>
                      <a:cubicBezTo>
                        <a:pt x="115" y="170"/>
                        <a:pt x="137" y="170"/>
                        <a:pt x="115" y="147"/>
                      </a:cubicBezTo>
                      <a:cubicBezTo>
                        <a:pt x="115" y="147"/>
                        <a:pt x="115" y="124"/>
                        <a:pt x="115" y="124"/>
                      </a:cubicBezTo>
                      <a:cubicBezTo>
                        <a:pt x="115" y="124"/>
                        <a:pt x="115" y="124"/>
                        <a:pt x="115" y="102"/>
                      </a:cubicBezTo>
                      <a:cubicBezTo>
                        <a:pt x="115" y="102"/>
                        <a:pt x="115" y="79"/>
                        <a:pt x="92" y="79"/>
                      </a:cubicBezTo>
                      <a:cubicBezTo>
                        <a:pt x="92" y="56"/>
                        <a:pt x="69" y="33"/>
                        <a:pt x="69" y="10"/>
                      </a:cubicBezTo>
                      <a:cubicBezTo>
                        <a:pt x="69" y="10"/>
                        <a:pt x="59"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21;p46">
                  <a:extLst>
                    <a:ext uri="{FF2B5EF4-FFF2-40B4-BE49-F238E27FC236}">
                      <a16:creationId xmlns:a16="http://schemas.microsoft.com/office/drawing/2014/main" id="{4123A4A4-97C6-DF29-D625-40A29FEED33D}"/>
                    </a:ext>
                  </a:extLst>
                </p:cNvPr>
                <p:cNvSpPr/>
                <p:nvPr/>
              </p:nvSpPr>
              <p:spPr>
                <a:xfrm>
                  <a:off x="1374250" y="1499675"/>
                  <a:ext cx="8450" cy="5325"/>
                </a:xfrm>
                <a:custGeom>
                  <a:avLst/>
                  <a:gdLst/>
                  <a:ahLst/>
                  <a:cxnLst/>
                  <a:rect l="l" t="t" r="r" b="b"/>
                  <a:pathLst>
                    <a:path w="338" h="213" extrusionOk="0">
                      <a:moveTo>
                        <a:pt x="69" y="0"/>
                      </a:moveTo>
                      <a:cubicBezTo>
                        <a:pt x="46" y="0"/>
                        <a:pt x="23" y="0"/>
                        <a:pt x="0" y="23"/>
                      </a:cubicBezTo>
                      <a:cubicBezTo>
                        <a:pt x="0" y="46"/>
                        <a:pt x="0" y="69"/>
                        <a:pt x="23" y="69"/>
                      </a:cubicBezTo>
                      <a:lnTo>
                        <a:pt x="160" y="160"/>
                      </a:lnTo>
                      <a:cubicBezTo>
                        <a:pt x="183" y="160"/>
                        <a:pt x="206" y="183"/>
                        <a:pt x="228" y="183"/>
                      </a:cubicBezTo>
                      <a:cubicBezTo>
                        <a:pt x="251" y="206"/>
                        <a:pt x="274" y="206"/>
                        <a:pt x="297" y="206"/>
                      </a:cubicBezTo>
                      <a:cubicBezTo>
                        <a:pt x="301" y="210"/>
                        <a:pt x="306" y="212"/>
                        <a:pt x="310" y="212"/>
                      </a:cubicBezTo>
                      <a:cubicBezTo>
                        <a:pt x="327" y="212"/>
                        <a:pt x="338" y="183"/>
                        <a:pt x="320" y="183"/>
                      </a:cubicBezTo>
                      <a:cubicBezTo>
                        <a:pt x="297" y="160"/>
                        <a:pt x="297" y="137"/>
                        <a:pt x="274" y="114"/>
                      </a:cubicBezTo>
                      <a:cubicBezTo>
                        <a:pt x="251" y="114"/>
                        <a:pt x="228" y="92"/>
                        <a:pt x="206" y="92"/>
                      </a:cubicBez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22;p46">
                  <a:extLst>
                    <a:ext uri="{FF2B5EF4-FFF2-40B4-BE49-F238E27FC236}">
                      <a16:creationId xmlns:a16="http://schemas.microsoft.com/office/drawing/2014/main" id="{4203A6FF-07D6-1B2A-C145-503DA3474269}"/>
                    </a:ext>
                  </a:extLst>
                </p:cNvPr>
                <p:cNvSpPr/>
                <p:nvPr/>
              </p:nvSpPr>
              <p:spPr>
                <a:xfrm>
                  <a:off x="1371400" y="1480275"/>
                  <a:ext cx="3450" cy="1725"/>
                </a:xfrm>
                <a:custGeom>
                  <a:avLst/>
                  <a:gdLst/>
                  <a:ahLst/>
                  <a:cxnLst/>
                  <a:rect l="l" t="t" r="r" b="b"/>
                  <a:pathLst>
                    <a:path w="138" h="69" extrusionOk="0">
                      <a:moveTo>
                        <a:pt x="23" y="0"/>
                      </a:moveTo>
                      <a:cubicBezTo>
                        <a:pt x="23" y="0"/>
                        <a:pt x="0" y="23"/>
                        <a:pt x="0" y="23"/>
                      </a:cubicBezTo>
                      <a:cubicBezTo>
                        <a:pt x="0" y="23"/>
                        <a:pt x="23" y="46"/>
                        <a:pt x="23" y="46"/>
                      </a:cubicBezTo>
                      <a:lnTo>
                        <a:pt x="69" y="46"/>
                      </a:lnTo>
                      <a:cubicBezTo>
                        <a:pt x="91" y="46"/>
                        <a:pt x="91" y="69"/>
                        <a:pt x="114" y="69"/>
                      </a:cubicBezTo>
                      <a:cubicBezTo>
                        <a:pt x="114" y="69"/>
                        <a:pt x="114" y="46"/>
                        <a:pt x="137" y="46"/>
                      </a:cubicBezTo>
                      <a:cubicBezTo>
                        <a:pt x="137" y="46"/>
                        <a:pt x="137" y="23"/>
                        <a:pt x="137" y="23"/>
                      </a:cubicBezTo>
                      <a:lnTo>
                        <a:pt x="114" y="23"/>
                      </a:lnTo>
                      <a:cubicBezTo>
                        <a:pt x="114" y="23"/>
                        <a:pt x="114"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23;p46">
                  <a:extLst>
                    <a:ext uri="{FF2B5EF4-FFF2-40B4-BE49-F238E27FC236}">
                      <a16:creationId xmlns:a16="http://schemas.microsoft.com/office/drawing/2014/main" id="{BEE1B4F6-A070-D7EC-D360-442EA3F84596}"/>
                    </a:ext>
                  </a:extLst>
                </p:cNvPr>
                <p:cNvSpPr/>
                <p:nvPr/>
              </p:nvSpPr>
              <p:spPr>
                <a:xfrm>
                  <a:off x="1392500" y="1293550"/>
                  <a:ext cx="175775" cy="209050"/>
                </a:xfrm>
                <a:custGeom>
                  <a:avLst/>
                  <a:gdLst/>
                  <a:ahLst/>
                  <a:cxnLst/>
                  <a:rect l="l" t="t" r="r" b="b"/>
                  <a:pathLst>
                    <a:path w="7031" h="8362" extrusionOk="0">
                      <a:moveTo>
                        <a:pt x="5551" y="0"/>
                      </a:moveTo>
                      <a:cubicBezTo>
                        <a:pt x="5540" y="0"/>
                        <a:pt x="5531" y="2"/>
                        <a:pt x="5524" y="5"/>
                      </a:cubicBezTo>
                      <a:cubicBezTo>
                        <a:pt x="5365" y="97"/>
                        <a:pt x="5250" y="165"/>
                        <a:pt x="5182" y="302"/>
                      </a:cubicBezTo>
                      <a:cubicBezTo>
                        <a:pt x="5113" y="416"/>
                        <a:pt x="4474" y="2653"/>
                        <a:pt x="4383" y="2836"/>
                      </a:cubicBezTo>
                      <a:cubicBezTo>
                        <a:pt x="4292" y="2995"/>
                        <a:pt x="2420" y="5643"/>
                        <a:pt x="2146" y="5757"/>
                      </a:cubicBezTo>
                      <a:cubicBezTo>
                        <a:pt x="1872" y="5894"/>
                        <a:pt x="1096" y="5940"/>
                        <a:pt x="982" y="6031"/>
                      </a:cubicBezTo>
                      <a:cubicBezTo>
                        <a:pt x="891" y="6123"/>
                        <a:pt x="229" y="6625"/>
                        <a:pt x="183" y="6670"/>
                      </a:cubicBezTo>
                      <a:cubicBezTo>
                        <a:pt x="160" y="6739"/>
                        <a:pt x="138" y="6693"/>
                        <a:pt x="229" y="6739"/>
                      </a:cubicBezTo>
                      <a:cubicBezTo>
                        <a:pt x="252" y="6762"/>
                        <a:pt x="300" y="6772"/>
                        <a:pt x="360" y="6772"/>
                      </a:cubicBezTo>
                      <a:cubicBezTo>
                        <a:pt x="480" y="6772"/>
                        <a:pt x="647" y="6731"/>
                        <a:pt x="754" y="6670"/>
                      </a:cubicBezTo>
                      <a:cubicBezTo>
                        <a:pt x="914" y="6579"/>
                        <a:pt x="1028" y="6465"/>
                        <a:pt x="1096" y="6465"/>
                      </a:cubicBezTo>
                      <a:cubicBezTo>
                        <a:pt x="1188" y="6465"/>
                        <a:pt x="1347" y="6556"/>
                        <a:pt x="1347" y="6556"/>
                      </a:cubicBezTo>
                      <a:cubicBezTo>
                        <a:pt x="1347" y="6556"/>
                        <a:pt x="1370" y="6693"/>
                        <a:pt x="1279" y="6807"/>
                      </a:cubicBezTo>
                      <a:cubicBezTo>
                        <a:pt x="1165" y="6899"/>
                        <a:pt x="822" y="7309"/>
                        <a:pt x="663" y="7401"/>
                      </a:cubicBezTo>
                      <a:cubicBezTo>
                        <a:pt x="480" y="7492"/>
                        <a:pt x="1" y="7652"/>
                        <a:pt x="1" y="7743"/>
                      </a:cubicBezTo>
                      <a:cubicBezTo>
                        <a:pt x="1" y="7812"/>
                        <a:pt x="46" y="7834"/>
                        <a:pt x="138" y="7834"/>
                      </a:cubicBezTo>
                      <a:cubicBezTo>
                        <a:pt x="147" y="7837"/>
                        <a:pt x="160" y="7838"/>
                        <a:pt x="176" y="7838"/>
                      </a:cubicBezTo>
                      <a:cubicBezTo>
                        <a:pt x="309" y="7838"/>
                        <a:pt x="629" y="7759"/>
                        <a:pt x="731" y="7697"/>
                      </a:cubicBezTo>
                      <a:cubicBezTo>
                        <a:pt x="845" y="7629"/>
                        <a:pt x="1165" y="7469"/>
                        <a:pt x="1165" y="7469"/>
                      </a:cubicBezTo>
                      <a:lnTo>
                        <a:pt x="1165" y="7469"/>
                      </a:lnTo>
                      <a:cubicBezTo>
                        <a:pt x="1165" y="7469"/>
                        <a:pt x="891" y="7789"/>
                        <a:pt x="731" y="7903"/>
                      </a:cubicBezTo>
                      <a:cubicBezTo>
                        <a:pt x="594" y="8017"/>
                        <a:pt x="252" y="8108"/>
                        <a:pt x="252" y="8177"/>
                      </a:cubicBezTo>
                      <a:cubicBezTo>
                        <a:pt x="252" y="8222"/>
                        <a:pt x="366" y="8291"/>
                        <a:pt x="434" y="8291"/>
                      </a:cubicBezTo>
                      <a:cubicBezTo>
                        <a:pt x="503" y="8291"/>
                        <a:pt x="754" y="8200"/>
                        <a:pt x="754" y="8200"/>
                      </a:cubicBezTo>
                      <a:cubicBezTo>
                        <a:pt x="754" y="8200"/>
                        <a:pt x="799" y="8314"/>
                        <a:pt x="891" y="8337"/>
                      </a:cubicBezTo>
                      <a:cubicBezTo>
                        <a:pt x="926" y="8354"/>
                        <a:pt x="974" y="8361"/>
                        <a:pt x="1024" y="8361"/>
                      </a:cubicBezTo>
                      <a:cubicBezTo>
                        <a:pt x="1105" y="8361"/>
                        <a:pt x="1191" y="8342"/>
                        <a:pt x="1233" y="8314"/>
                      </a:cubicBezTo>
                      <a:cubicBezTo>
                        <a:pt x="1302" y="8268"/>
                        <a:pt x="1439" y="8177"/>
                        <a:pt x="1439" y="8177"/>
                      </a:cubicBezTo>
                      <a:cubicBezTo>
                        <a:pt x="1439" y="8177"/>
                        <a:pt x="1484" y="8268"/>
                        <a:pt x="1598" y="8268"/>
                      </a:cubicBezTo>
                      <a:cubicBezTo>
                        <a:pt x="1690" y="8268"/>
                        <a:pt x="1758" y="8268"/>
                        <a:pt x="1849" y="8200"/>
                      </a:cubicBezTo>
                      <a:cubicBezTo>
                        <a:pt x="1918" y="8108"/>
                        <a:pt x="2032" y="7971"/>
                        <a:pt x="2169" y="7766"/>
                      </a:cubicBezTo>
                      <a:cubicBezTo>
                        <a:pt x="2306" y="7561"/>
                        <a:pt x="2534" y="7013"/>
                        <a:pt x="2671" y="6807"/>
                      </a:cubicBezTo>
                      <a:cubicBezTo>
                        <a:pt x="2808" y="6579"/>
                        <a:pt x="3036" y="6328"/>
                        <a:pt x="3173" y="6214"/>
                      </a:cubicBezTo>
                      <a:lnTo>
                        <a:pt x="5091" y="4297"/>
                      </a:lnTo>
                      <a:cubicBezTo>
                        <a:pt x="5365" y="4000"/>
                        <a:pt x="5570" y="3817"/>
                        <a:pt x="5661" y="3680"/>
                      </a:cubicBezTo>
                      <a:cubicBezTo>
                        <a:pt x="5730" y="3520"/>
                        <a:pt x="6939" y="1717"/>
                        <a:pt x="6985" y="1512"/>
                      </a:cubicBezTo>
                      <a:cubicBezTo>
                        <a:pt x="7031" y="1306"/>
                        <a:pt x="6734" y="690"/>
                        <a:pt x="6415" y="462"/>
                      </a:cubicBezTo>
                      <a:cubicBezTo>
                        <a:pt x="6119" y="251"/>
                        <a:pt x="5686" y="0"/>
                        <a:pt x="5551" y="0"/>
                      </a:cubicBezTo>
                      <a:close/>
                    </a:path>
                  </a:pathLst>
                </a:custGeom>
                <a:solidFill>
                  <a:srgbClr val="D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624;p46">
                  <a:extLst>
                    <a:ext uri="{FF2B5EF4-FFF2-40B4-BE49-F238E27FC236}">
                      <a16:creationId xmlns:a16="http://schemas.microsoft.com/office/drawing/2014/main" id="{E7778860-B663-B069-FFD1-DD67487E8E78}"/>
                    </a:ext>
                  </a:extLst>
                </p:cNvPr>
                <p:cNvSpPr/>
                <p:nvPr/>
              </p:nvSpPr>
              <p:spPr>
                <a:xfrm>
                  <a:off x="1521475" y="1203075"/>
                  <a:ext cx="93600" cy="151325"/>
                </a:xfrm>
                <a:custGeom>
                  <a:avLst/>
                  <a:gdLst/>
                  <a:ahLst/>
                  <a:cxnLst/>
                  <a:rect l="l" t="t" r="r" b="b"/>
                  <a:pathLst>
                    <a:path w="3744" h="6053" extrusionOk="0">
                      <a:moveTo>
                        <a:pt x="2441" y="0"/>
                      </a:moveTo>
                      <a:cubicBezTo>
                        <a:pt x="2031" y="0"/>
                        <a:pt x="1645" y="161"/>
                        <a:pt x="1552" y="269"/>
                      </a:cubicBezTo>
                      <a:cubicBezTo>
                        <a:pt x="1415" y="429"/>
                        <a:pt x="69" y="3716"/>
                        <a:pt x="23" y="3853"/>
                      </a:cubicBezTo>
                      <a:cubicBezTo>
                        <a:pt x="0" y="3921"/>
                        <a:pt x="320" y="4081"/>
                        <a:pt x="502" y="4195"/>
                      </a:cubicBezTo>
                      <a:cubicBezTo>
                        <a:pt x="662" y="4286"/>
                        <a:pt x="1050" y="4537"/>
                        <a:pt x="1529" y="4880"/>
                      </a:cubicBezTo>
                      <a:cubicBezTo>
                        <a:pt x="1986" y="5222"/>
                        <a:pt x="2305" y="5770"/>
                        <a:pt x="2465" y="5953"/>
                      </a:cubicBezTo>
                      <a:cubicBezTo>
                        <a:pt x="2552" y="6028"/>
                        <a:pt x="2582" y="6053"/>
                        <a:pt x="2602" y="6053"/>
                      </a:cubicBezTo>
                      <a:cubicBezTo>
                        <a:pt x="2624" y="6053"/>
                        <a:pt x="2633" y="6022"/>
                        <a:pt x="2694" y="5998"/>
                      </a:cubicBezTo>
                      <a:cubicBezTo>
                        <a:pt x="2785" y="5953"/>
                        <a:pt x="3287" y="4560"/>
                        <a:pt x="3424" y="3990"/>
                      </a:cubicBezTo>
                      <a:cubicBezTo>
                        <a:pt x="3561" y="3442"/>
                        <a:pt x="3743" y="1730"/>
                        <a:pt x="3698" y="1342"/>
                      </a:cubicBezTo>
                      <a:cubicBezTo>
                        <a:pt x="3675" y="954"/>
                        <a:pt x="3538" y="452"/>
                        <a:pt x="3013" y="132"/>
                      </a:cubicBezTo>
                      <a:cubicBezTo>
                        <a:pt x="2836" y="36"/>
                        <a:pt x="2636" y="0"/>
                        <a:pt x="2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625;p46">
                  <a:extLst>
                    <a:ext uri="{FF2B5EF4-FFF2-40B4-BE49-F238E27FC236}">
                      <a16:creationId xmlns:a16="http://schemas.microsoft.com/office/drawing/2014/main" id="{DF719552-3CBB-0EDB-02D9-D735902D4AFE}"/>
                    </a:ext>
                  </a:extLst>
                </p:cNvPr>
                <p:cNvSpPr/>
                <p:nvPr/>
              </p:nvSpPr>
              <p:spPr>
                <a:xfrm>
                  <a:off x="1430175" y="1480275"/>
                  <a:ext cx="12000" cy="16250"/>
                </a:xfrm>
                <a:custGeom>
                  <a:avLst/>
                  <a:gdLst/>
                  <a:ahLst/>
                  <a:cxnLst/>
                  <a:rect l="l" t="t" r="r" b="b"/>
                  <a:pathLst>
                    <a:path w="480" h="650" extrusionOk="0">
                      <a:moveTo>
                        <a:pt x="457" y="0"/>
                      </a:moveTo>
                      <a:cubicBezTo>
                        <a:pt x="434" y="23"/>
                        <a:pt x="434" y="69"/>
                        <a:pt x="411" y="92"/>
                      </a:cubicBezTo>
                      <a:cubicBezTo>
                        <a:pt x="388" y="114"/>
                        <a:pt x="388" y="137"/>
                        <a:pt x="365" y="160"/>
                      </a:cubicBezTo>
                      <a:cubicBezTo>
                        <a:pt x="342" y="228"/>
                        <a:pt x="297" y="274"/>
                        <a:pt x="251" y="343"/>
                      </a:cubicBezTo>
                      <a:cubicBezTo>
                        <a:pt x="183" y="434"/>
                        <a:pt x="91" y="525"/>
                        <a:pt x="0" y="639"/>
                      </a:cubicBezTo>
                      <a:cubicBezTo>
                        <a:pt x="0" y="639"/>
                        <a:pt x="10" y="649"/>
                        <a:pt x="17" y="649"/>
                      </a:cubicBezTo>
                      <a:cubicBezTo>
                        <a:pt x="20" y="649"/>
                        <a:pt x="23" y="647"/>
                        <a:pt x="23" y="639"/>
                      </a:cubicBezTo>
                      <a:cubicBezTo>
                        <a:pt x="137" y="571"/>
                        <a:pt x="205" y="457"/>
                        <a:pt x="297" y="365"/>
                      </a:cubicBezTo>
                      <a:cubicBezTo>
                        <a:pt x="320" y="297"/>
                        <a:pt x="365" y="251"/>
                        <a:pt x="388" y="206"/>
                      </a:cubicBezTo>
                      <a:cubicBezTo>
                        <a:pt x="411" y="160"/>
                        <a:pt x="411" y="137"/>
                        <a:pt x="434" y="114"/>
                      </a:cubicBezTo>
                      <a:cubicBezTo>
                        <a:pt x="457" y="92"/>
                        <a:pt x="479" y="46"/>
                        <a:pt x="479" y="23"/>
                      </a:cubicBezTo>
                      <a:cubicBezTo>
                        <a:pt x="479" y="0"/>
                        <a:pt x="457" y="0"/>
                        <a:pt x="4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626;p46">
                  <a:extLst>
                    <a:ext uri="{FF2B5EF4-FFF2-40B4-BE49-F238E27FC236}">
                      <a16:creationId xmlns:a16="http://schemas.microsoft.com/office/drawing/2014/main" id="{9227216A-8315-D6FA-76A2-AF812749404C}"/>
                    </a:ext>
                  </a:extLst>
                </p:cNvPr>
                <p:cNvSpPr/>
                <p:nvPr/>
              </p:nvSpPr>
              <p:spPr>
                <a:xfrm>
                  <a:off x="1412475" y="1484275"/>
                  <a:ext cx="18275" cy="14275"/>
                </a:xfrm>
                <a:custGeom>
                  <a:avLst/>
                  <a:gdLst/>
                  <a:ahLst/>
                  <a:cxnLst/>
                  <a:rect l="l" t="t" r="r" b="b"/>
                  <a:pathLst>
                    <a:path w="731" h="571" extrusionOk="0">
                      <a:moveTo>
                        <a:pt x="708" y="0"/>
                      </a:moveTo>
                      <a:cubicBezTo>
                        <a:pt x="685" y="23"/>
                        <a:pt x="662" y="68"/>
                        <a:pt x="640" y="91"/>
                      </a:cubicBezTo>
                      <a:cubicBezTo>
                        <a:pt x="617" y="114"/>
                        <a:pt x="594" y="137"/>
                        <a:pt x="571" y="160"/>
                      </a:cubicBezTo>
                      <a:cubicBezTo>
                        <a:pt x="525" y="228"/>
                        <a:pt x="457" y="274"/>
                        <a:pt x="411" y="320"/>
                      </a:cubicBezTo>
                      <a:cubicBezTo>
                        <a:pt x="297" y="411"/>
                        <a:pt x="160" y="479"/>
                        <a:pt x="23" y="525"/>
                      </a:cubicBezTo>
                      <a:cubicBezTo>
                        <a:pt x="0" y="548"/>
                        <a:pt x="23" y="571"/>
                        <a:pt x="23" y="571"/>
                      </a:cubicBezTo>
                      <a:cubicBezTo>
                        <a:pt x="183" y="502"/>
                        <a:pt x="320" y="434"/>
                        <a:pt x="434" y="342"/>
                      </a:cubicBezTo>
                      <a:cubicBezTo>
                        <a:pt x="480" y="297"/>
                        <a:pt x="548" y="251"/>
                        <a:pt x="594" y="205"/>
                      </a:cubicBezTo>
                      <a:cubicBezTo>
                        <a:pt x="617" y="183"/>
                        <a:pt x="640" y="137"/>
                        <a:pt x="662" y="114"/>
                      </a:cubicBezTo>
                      <a:cubicBezTo>
                        <a:pt x="685" y="91"/>
                        <a:pt x="731" y="68"/>
                        <a:pt x="731" y="23"/>
                      </a:cubicBezTo>
                      <a:cubicBezTo>
                        <a:pt x="731" y="23"/>
                        <a:pt x="731" y="0"/>
                        <a:pt x="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627;p46">
                  <a:extLst>
                    <a:ext uri="{FF2B5EF4-FFF2-40B4-BE49-F238E27FC236}">
                      <a16:creationId xmlns:a16="http://schemas.microsoft.com/office/drawing/2014/main" id="{E156EB14-79C4-A9D7-294B-ECE090B41CB3}"/>
                    </a:ext>
                  </a:extLst>
                </p:cNvPr>
                <p:cNvSpPr/>
                <p:nvPr/>
              </p:nvSpPr>
              <p:spPr>
                <a:xfrm>
                  <a:off x="1421600" y="1469425"/>
                  <a:ext cx="8600" cy="10300"/>
                </a:xfrm>
                <a:custGeom>
                  <a:avLst/>
                  <a:gdLst/>
                  <a:ahLst/>
                  <a:cxnLst/>
                  <a:rect l="l" t="t" r="r" b="b"/>
                  <a:pathLst>
                    <a:path w="344" h="412" extrusionOk="0">
                      <a:moveTo>
                        <a:pt x="343" y="1"/>
                      </a:moveTo>
                      <a:cubicBezTo>
                        <a:pt x="320" y="1"/>
                        <a:pt x="320" y="23"/>
                        <a:pt x="297" y="23"/>
                      </a:cubicBezTo>
                      <a:cubicBezTo>
                        <a:pt x="297" y="46"/>
                        <a:pt x="275" y="69"/>
                        <a:pt x="275" y="92"/>
                      </a:cubicBezTo>
                      <a:cubicBezTo>
                        <a:pt x="252" y="115"/>
                        <a:pt x="229" y="160"/>
                        <a:pt x="206" y="183"/>
                      </a:cubicBezTo>
                      <a:cubicBezTo>
                        <a:pt x="138" y="252"/>
                        <a:pt x="92" y="320"/>
                        <a:pt x="24" y="389"/>
                      </a:cubicBezTo>
                      <a:cubicBezTo>
                        <a:pt x="1" y="389"/>
                        <a:pt x="24" y="411"/>
                        <a:pt x="46" y="411"/>
                      </a:cubicBezTo>
                      <a:cubicBezTo>
                        <a:pt x="115" y="343"/>
                        <a:pt x="160" y="274"/>
                        <a:pt x="229" y="206"/>
                      </a:cubicBezTo>
                      <a:cubicBezTo>
                        <a:pt x="252" y="183"/>
                        <a:pt x="275" y="138"/>
                        <a:pt x="297" y="115"/>
                      </a:cubicBezTo>
                      <a:cubicBezTo>
                        <a:pt x="297" y="92"/>
                        <a:pt x="320" y="69"/>
                        <a:pt x="320" y="69"/>
                      </a:cubicBezTo>
                      <a:cubicBezTo>
                        <a:pt x="343" y="46"/>
                        <a:pt x="343" y="23"/>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628;p46">
                  <a:extLst>
                    <a:ext uri="{FF2B5EF4-FFF2-40B4-BE49-F238E27FC236}">
                      <a16:creationId xmlns:a16="http://schemas.microsoft.com/office/drawing/2014/main" id="{432EB199-FB56-EDC7-6505-ED9C99C58F5F}"/>
                    </a:ext>
                  </a:extLst>
                </p:cNvPr>
                <p:cNvSpPr/>
                <p:nvPr/>
              </p:nvSpPr>
              <p:spPr>
                <a:xfrm>
                  <a:off x="1524325" y="1209225"/>
                  <a:ext cx="37100" cy="85475"/>
                </a:xfrm>
                <a:custGeom>
                  <a:avLst/>
                  <a:gdLst/>
                  <a:ahLst/>
                  <a:cxnLst/>
                  <a:rect l="l" t="t" r="r" b="b"/>
                  <a:pathLst>
                    <a:path w="1484" h="3419" extrusionOk="0">
                      <a:moveTo>
                        <a:pt x="1438" y="0"/>
                      </a:moveTo>
                      <a:cubicBezTo>
                        <a:pt x="1347" y="92"/>
                        <a:pt x="1278" y="251"/>
                        <a:pt x="1233" y="365"/>
                      </a:cubicBezTo>
                      <a:cubicBezTo>
                        <a:pt x="1164" y="502"/>
                        <a:pt x="1096" y="662"/>
                        <a:pt x="1027" y="799"/>
                      </a:cubicBezTo>
                      <a:cubicBezTo>
                        <a:pt x="890" y="1073"/>
                        <a:pt x="753" y="1347"/>
                        <a:pt x="639" y="1621"/>
                      </a:cubicBezTo>
                      <a:cubicBezTo>
                        <a:pt x="411" y="2214"/>
                        <a:pt x="183" y="2808"/>
                        <a:pt x="0" y="3401"/>
                      </a:cubicBezTo>
                      <a:cubicBezTo>
                        <a:pt x="0" y="3413"/>
                        <a:pt x="6" y="3418"/>
                        <a:pt x="15" y="3418"/>
                      </a:cubicBezTo>
                      <a:cubicBezTo>
                        <a:pt x="23" y="3418"/>
                        <a:pt x="34" y="3413"/>
                        <a:pt x="46" y="3401"/>
                      </a:cubicBezTo>
                      <a:cubicBezTo>
                        <a:pt x="251" y="2808"/>
                        <a:pt x="480" y="2214"/>
                        <a:pt x="731" y="1621"/>
                      </a:cubicBezTo>
                      <a:cubicBezTo>
                        <a:pt x="845" y="1347"/>
                        <a:pt x="982" y="1073"/>
                        <a:pt x="1119" y="799"/>
                      </a:cubicBezTo>
                      <a:cubicBezTo>
                        <a:pt x="1164" y="662"/>
                        <a:pt x="1233" y="525"/>
                        <a:pt x="1301" y="388"/>
                      </a:cubicBezTo>
                      <a:cubicBezTo>
                        <a:pt x="1370" y="274"/>
                        <a:pt x="1461" y="137"/>
                        <a:pt x="1461" y="23"/>
                      </a:cubicBezTo>
                      <a:cubicBezTo>
                        <a:pt x="1484" y="0"/>
                        <a:pt x="1438" y="0"/>
                        <a:pt x="1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629;p46">
                  <a:extLst>
                    <a:ext uri="{FF2B5EF4-FFF2-40B4-BE49-F238E27FC236}">
                      <a16:creationId xmlns:a16="http://schemas.microsoft.com/office/drawing/2014/main" id="{2C6698C4-7F56-F92C-5734-2140D23274C8}"/>
                    </a:ext>
                  </a:extLst>
                </p:cNvPr>
                <p:cNvSpPr/>
                <p:nvPr/>
              </p:nvSpPr>
              <p:spPr>
                <a:xfrm>
                  <a:off x="1566100" y="1202300"/>
                  <a:ext cx="50125" cy="147550"/>
                </a:xfrm>
                <a:custGeom>
                  <a:avLst/>
                  <a:gdLst/>
                  <a:ahLst/>
                  <a:cxnLst/>
                  <a:rect l="l" t="t" r="r" b="b"/>
                  <a:pathLst>
                    <a:path w="2005" h="5902" extrusionOk="0">
                      <a:moveTo>
                        <a:pt x="632" y="0"/>
                      </a:moveTo>
                      <a:cubicBezTo>
                        <a:pt x="420" y="0"/>
                        <a:pt x="208" y="53"/>
                        <a:pt x="18" y="163"/>
                      </a:cubicBezTo>
                      <a:cubicBezTo>
                        <a:pt x="0" y="163"/>
                        <a:pt x="11" y="192"/>
                        <a:pt x="28" y="192"/>
                      </a:cubicBezTo>
                      <a:cubicBezTo>
                        <a:pt x="32" y="192"/>
                        <a:pt x="37" y="191"/>
                        <a:pt x="41" y="186"/>
                      </a:cubicBezTo>
                      <a:cubicBezTo>
                        <a:pt x="225" y="108"/>
                        <a:pt x="422" y="68"/>
                        <a:pt x="616" y="68"/>
                      </a:cubicBezTo>
                      <a:cubicBezTo>
                        <a:pt x="881" y="68"/>
                        <a:pt x="1142" y="142"/>
                        <a:pt x="1365" y="300"/>
                      </a:cubicBezTo>
                      <a:cubicBezTo>
                        <a:pt x="1753" y="597"/>
                        <a:pt x="1890" y="1053"/>
                        <a:pt x="1890" y="1533"/>
                      </a:cubicBezTo>
                      <a:cubicBezTo>
                        <a:pt x="1913" y="1989"/>
                        <a:pt x="1844" y="2468"/>
                        <a:pt x="1799" y="2925"/>
                      </a:cubicBezTo>
                      <a:cubicBezTo>
                        <a:pt x="1730" y="3404"/>
                        <a:pt x="1639" y="3861"/>
                        <a:pt x="1525" y="4340"/>
                      </a:cubicBezTo>
                      <a:cubicBezTo>
                        <a:pt x="1388" y="4865"/>
                        <a:pt x="1205" y="5367"/>
                        <a:pt x="954" y="5847"/>
                      </a:cubicBezTo>
                      <a:cubicBezTo>
                        <a:pt x="937" y="5880"/>
                        <a:pt x="970" y="5901"/>
                        <a:pt x="997" y="5901"/>
                      </a:cubicBezTo>
                      <a:cubicBezTo>
                        <a:pt x="1007" y="5901"/>
                        <a:pt x="1017" y="5898"/>
                        <a:pt x="1023" y="5892"/>
                      </a:cubicBezTo>
                      <a:cubicBezTo>
                        <a:pt x="1479" y="4956"/>
                        <a:pt x="1730" y="3952"/>
                        <a:pt x="1867" y="2925"/>
                      </a:cubicBezTo>
                      <a:cubicBezTo>
                        <a:pt x="1936" y="2423"/>
                        <a:pt x="2004" y="1875"/>
                        <a:pt x="1981" y="1373"/>
                      </a:cubicBezTo>
                      <a:cubicBezTo>
                        <a:pt x="1936" y="916"/>
                        <a:pt x="1776" y="528"/>
                        <a:pt x="1411" y="254"/>
                      </a:cubicBezTo>
                      <a:cubicBezTo>
                        <a:pt x="1180" y="88"/>
                        <a:pt x="905" y="0"/>
                        <a:pt x="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630;p46">
                  <a:extLst>
                    <a:ext uri="{FF2B5EF4-FFF2-40B4-BE49-F238E27FC236}">
                      <a16:creationId xmlns:a16="http://schemas.microsoft.com/office/drawing/2014/main" id="{90A2106B-6CC0-BD00-A651-D578BEBD2975}"/>
                    </a:ext>
                  </a:extLst>
                </p:cNvPr>
                <p:cNvSpPr/>
                <p:nvPr/>
              </p:nvSpPr>
              <p:spPr>
                <a:xfrm>
                  <a:off x="1149975" y="1584850"/>
                  <a:ext cx="220300" cy="33525"/>
                </a:xfrm>
                <a:custGeom>
                  <a:avLst/>
                  <a:gdLst/>
                  <a:ahLst/>
                  <a:cxnLst/>
                  <a:rect l="l" t="t" r="r" b="b"/>
                  <a:pathLst>
                    <a:path w="8812" h="1341" extrusionOk="0">
                      <a:moveTo>
                        <a:pt x="4243" y="0"/>
                      </a:moveTo>
                      <a:cubicBezTo>
                        <a:pt x="3622" y="0"/>
                        <a:pt x="3055" y="13"/>
                        <a:pt x="2740" y="40"/>
                      </a:cubicBezTo>
                      <a:cubicBezTo>
                        <a:pt x="1941" y="86"/>
                        <a:pt x="914" y="200"/>
                        <a:pt x="457" y="337"/>
                      </a:cubicBezTo>
                      <a:cubicBezTo>
                        <a:pt x="1" y="496"/>
                        <a:pt x="92" y="930"/>
                        <a:pt x="343" y="1021"/>
                      </a:cubicBezTo>
                      <a:cubicBezTo>
                        <a:pt x="800" y="1181"/>
                        <a:pt x="1873" y="1341"/>
                        <a:pt x="3082" y="1341"/>
                      </a:cubicBezTo>
                      <a:cubicBezTo>
                        <a:pt x="4315" y="1318"/>
                        <a:pt x="5707" y="1318"/>
                        <a:pt x="6597" y="1272"/>
                      </a:cubicBezTo>
                      <a:cubicBezTo>
                        <a:pt x="7510" y="1204"/>
                        <a:pt x="8218" y="1021"/>
                        <a:pt x="8515" y="907"/>
                      </a:cubicBezTo>
                      <a:cubicBezTo>
                        <a:pt x="8811" y="793"/>
                        <a:pt x="8606" y="565"/>
                        <a:pt x="8446" y="359"/>
                      </a:cubicBezTo>
                      <a:cubicBezTo>
                        <a:pt x="8286" y="131"/>
                        <a:pt x="7556" y="177"/>
                        <a:pt x="6757" y="86"/>
                      </a:cubicBezTo>
                      <a:cubicBezTo>
                        <a:pt x="6273" y="30"/>
                        <a:pt x="5195" y="0"/>
                        <a:pt x="4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631;p46">
                  <a:extLst>
                    <a:ext uri="{FF2B5EF4-FFF2-40B4-BE49-F238E27FC236}">
                      <a16:creationId xmlns:a16="http://schemas.microsoft.com/office/drawing/2014/main" id="{AB42FA96-841F-C66B-4EC6-C281EBDEF4C5}"/>
                    </a:ext>
                  </a:extLst>
                </p:cNvPr>
                <p:cNvSpPr/>
                <p:nvPr/>
              </p:nvSpPr>
              <p:spPr>
                <a:xfrm>
                  <a:off x="1115750" y="1480200"/>
                  <a:ext cx="192325" cy="87550"/>
                </a:xfrm>
                <a:custGeom>
                  <a:avLst/>
                  <a:gdLst/>
                  <a:ahLst/>
                  <a:cxnLst/>
                  <a:rect l="l" t="t" r="r" b="b"/>
                  <a:pathLst>
                    <a:path w="7693" h="3502" extrusionOk="0">
                      <a:moveTo>
                        <a:pt x="4117" y="0"/>
                      </a:moveTo>
                      <a:cubicBezTo>
                        <a:pt x="3911" y="0"/>
                        <a:pt x="3675" y="77"/>
                        <a:pt x="3401" y="231"/>
                      </a:cubicBezTo>
                      <a:cubicBezTo>
                        <a:pt x="3036" y="460"/>
                        <a:pt x="2169" y="1076"/>
                        <a:pt x="1826" y="1373"/>
                      </a:cubicBezTo>
                      <a:cubicBezTo>
                        <a:pt x="1484" y="1669"/>
                        <a:pt x="297" y="2719"/>
                        <a:pt x="297" y="2719"/>
                      </a:cubicBezTo>
                      <a:cubicBezTo>
                        <a:pt x="297" y="2719"/>
                        <a:pt x="0" y="3085"/>
                        <a:pt x="92" y="3222"/>
                      </a:cubicBezTo>
                      <a:cubicBezTo>
                        <a:pt x="183" y="3336"/>
                        <a:pt x="1050" y="3496"/>
                        <a:pt x="1667" y="3496"/>
                      </a:cubicBezTo>
                      <a:cubicBezTo>
                        <a:pt x="1975" y="3496"/>
                        <a:pt x="2226" y="3501"/>
                        <a:pt x="2503" y="3501"/>
                      </a:cubicBezTo>
                      <a:cubicBezTo>
                        <a:pt x="2779" y="3501"/>
                        <a:pt x="3082" y="3496"/>
                        <a:pt x="3493" y="3473"/>
                      </a:cubicBezTo>
                      <a:cubicBezTo>
                        <a:pt x="4314" y="3404"/>
                        <a:pt x="4862" y="3427"/>
                        <a:pt x="5729" y="3404"/>
                      </a:cubicBezTo>
                      <a:cubicBezTo>
                        <a:pt x="6163" y="3381"/>
                        <a:pt x="6437" y="3381"/>
                        <a:pt x="6657" y="3381"/>
                      </a:cubicBezTo>
                      <a:cubicBezTo>
                        <a:pt x="6876" y="3381"/>
                        <a:pt x="7042" y="3381"/>
                        <a:pt x="7259" y="3359"/>
                      </a:cubicBezTo>
                      <a:cubicBezTo>
                        <a:pt x="7692" y="3313"/>
                        <a:pt x="7578" y="3222"/>
                        <a:pt x="7533" y="3039"/>
                      </a:cubicBezTo>
                      <a:cubicBezTo>
                        <a:pt x="7510" y="2834"/>
                        <a:pt x="7259" y="2765"/>
                        <a:pt x="7053" y="2468"/>
                      </a:cubicBezTo>
                      <a:cubicBezTo>
                        <a:pt x="6825" y="2194"/>
                        <a:pt x="6528" y="1875"/>
                        <a:pt x="6163" y="1487"/>
                      </a:cubicBezTo>
                      <a:cubicBezTo>
                        <a:pt x="5798" y="1076"/>
                        <a:pt x="5364" y="642"/>
                        <a:pt x="5022" y="368"/>
                      </a:cubicBezTo>
                      <a:cubicBezTo>
                        <a:pt x="4680" y="72"/>
                        <a:pt x="4565" y="95"/>
                        <a:pt x="4314" y="26"/>
                      </a:cubicBezTo>
                      <a:cubicBezTo>
                        <a:pt x="4252" y="9"/>
                        <a:pt x="4186" y="0"/>
                        <a:pt x="4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632;p46">
                  <a:extLst>
                    <a:ext uri="{FF2B5EF4-FFF2-40B4-BE49-F238E27FC236}">
                      <a16:creationId xmlns:a16="http://schemas.microsoft.com/office/drawing/2014/main" id="{D99887CF-DB3D-A4AD-8AA7-9A8865449E33}"/>
                    </a:ext>
                  </a:extLst>
                </p:cNvPr>
                <p:cNvSpPr/>
                <p:nvPr/>
              </p:nvSpPr>
              <p:spPr>
                <a:xfrm>
                  <a:off x="1234425" y="1497375"/>
                  <a:ext cx="5175" cy="4450"/>
                </a:xfrm>
                <a:custGeom>
                  <a:avLst/>
                  <a:gdLst/>
                  <a:ahLst/>
                  <a:cxnLst/>
                  <a:rect l="l" t="t" r="r" b="b"/>
                  <a:pathLst>
                    <a:path w="207" h="178" extrusionOk="0">
                      <a:moveTo>
                        <a:pt x="1" y="1"/>
                      </a:moveTo>
                      <a:cubicBezTo>
                        <a:pt x="1" y="24"/>
                        <a:pt x="1" y="24"/>
                        <a:pt x="1" y="24"/>
                      </a:cubicBezTo>
                      <a:cubicBezTo>
                        <a:pt x="24" y="47"/>
                        <a:pt x="24" y="47"/>
                        <a:pt x="24" y="47"/>
                      </a:cubicBezTo>
                      <a:lnTo>
                        <a:pt x="47" y="47"/>
                      </a:lnTo>
                      <a:cubicBezTo>
                        <a:pt x="47" y="69"/>
                        <a:pt x="69" y="69"/>
                        <a:pt x="69" y="69"/>
                      </a:cubicBezTo>
                      <a:lnTo>
                        <a:pt x="92" y="69"/>
                      </a:lnTo>
                      <a:cubicBezTo>
                        <a:pt x="92" y="69"/>
                        <a:pt x="92" y="92"/>
                        <a:pt x="92" y="92"/>
                      </a:cubicBezTo>
                      <a:cubicBezTo>
                        <a:pt x="92" y="92"/>
                        <a:pt x="115" y="92"/>
                        <a:pt x="115" y="115"/>
                      </a:cubicBezTo>
                      <a:lnTo>
                        <a:pt x="138" y="115"/>
                      </a:lnTo>
                      <a:cubicBezTo>
                        <a:pt x="138" y="138"/>
                        <a:pt x="138" y="138"/>
                        <a:pt x="161" y="138"/>
                      </a:cubicBezTo>
                      <a:cubicBezTo>
                        <a:pt x="161" y="161"/>
                        <a:pt x="161" y="161"/>
                        <a:pt x="161" y="161"/>
                      </a:cubicBezTo>
                      <a:cubicBezTo>
                        <a:pt x="172" y="172"/>
                        <a:pt x="184" y="178"/>
                        <a:pt x="192" y="178"/>
                      </a:cubicBezTo>
                      <a:cubicBezTo>
                        <a:pt x="201" y="178"/>
                        <a:pt x="206" y="172"/>
                        <a:pt x="206" y="161"/>
                      </a:cubicBezTo>
                      <a:cubicBezTo>
                        <a:pt x="206" y="138"/>
                        <a:pt x="206" y="115"/>
                        <a:pt x="184" y="92"/>
                      </a:cubicBezTo>
                      <a:cubicBezTo>
                        <a:pt x="161" y="69"/>
                        <a:pt x="161" y="47"/>
                        <a:pt x="138" y="47"/>
                      </a:cubicBezTo>
                      <a:cubicBezTo>
                        <a:pt x="138" y="24"/>
                        <a:pt x="115" y="24"/>
                        <a:pt x="115" y="24"/>
                      </a:cubicBezTo>
                      <a:cubicBezTo>
                        <a:pt x="92" y="24"/>
                        <a:pt x="92"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633;p46">
                  <a:extLst>
                    <a:ext uri="{FF2B5EF4-FFF2-40B4-BE49-F238E27FC236}">
                      <a16:creationId xmlns:a16="http://schemas.microsoft.com/office/drawing/2014/main" id="{878C1559-19B4-5995-9DFE-6B830957A3B7}"/>
                    </a:ext>
                  </a:extLst>
                </p:cNvPr>
                <p:cNvSpPr/>
                <p:nvPr/>
              </p:nvSpPr>
              <p:spPr>
                <a:xfrm>
                  <a:off x="1248125" y="1511650"/>
                  <a:ext cx="4600" cy="6000"/>
                </a:xfrm>
                <a:custGeom>
                  <a:avLst/>
                  <a:gdLst/>
                  <a:ahLst/>
                  <a:cxnLst/>
                  <a:rect l="l" t="t" r="r" b="b"/>
                  <a:pathLst>
                    <a:path w="184" h="240" extrusionOk="0">
                      <a:moveTo>
                        <a:pt x="24" y="1"/>
                      </a:moveTo>
                      <a:cubicBezTo>
                        <a:pt x="1" y="1"/>
                        <a:pt x="1" y="1"/>
                        <a:pt x="1" y="23"/>
                      </a:cubicBezTo>
                      <a:cubicBezTo>
                        <a:pt x="1" y="23"/>
                        <a:pt x="1" y="46"/>
                        <a:pt x="1" y="46"/>
                      </a:cubicBezTo>
                      <a:cubicBezTo>
                        <a:pt x="24" y="46"/>
                        <a:pt x="46" y="69"/>
                        <a:pt x="46" y="69"/>
                      </a:cubicBezTo>
                      <a:cubicBezTo>
                        <a:pt x="69" y="92"/>
                        <a:pt x="92" y="92"/>
                        <a:pt x="92" y="115"/>
                      </a:cubicBezTo>
                      <a:cubicBezTo>
                        <a:pt x="92" y="115"/>
                        <a:pt x="115" y="138"/>
                        <a:pt x="115" y="138"/>
                      </a:cubicBezTo>
                      <a:cubicBezTo>
                        <a:pt x="115" y="160"/>
                        <a:pt x="115" y="160"/>
                        <a:pt x="115" y="160"/>
                      </a:cubicBezTo>
                      <a:cubicBezTo>
                        <a:pt x="115" y="183"/>
                        <a:pt x="138" y="206"/>
                        <a:pt x="138" y="229"/>
                      </a:cubicBezTo>
                      <a:cubicBezTo>
                        <a:pt x="138" y="229"/>
                        <a:pt x="148" y="239"/>
                        <a:pt x="155" y="239"/>
                      </a:cubicBezTo>
                      <a:cubicBezTo>
                        <a:pt x="158" y="239"/>
                        <a:pt x="161" y="236"/>
                        <a:pt x="161" y="229"/>
                      </a:cubicBezTo>
                      <a:cubicBezTo>
                        <a:pt x="183" y="229"/>
                        <a:pt x="183" y="229"/>
                        <a:pt x="183" y="206"/>
                      </a:cubicBezTo>
                      <a:cubicBezTo>
                        <a:pt x="183" y="115"/>
                        <a:pt x="115" y="23"/>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634;p46">
                  <a:extLst>
                    <a:ext uri="{FF2B5EF4-FFF2-40B4-BE49-F238E27FC236}">
                      <a16:creationId xmlns:a16="http://schemas.microsoft.com/office/drawing/2014/main" id="{835CBDAD-A7E3-08FA-5358-F9314C205AC5}"/>
                    </a:ext>
                  </a:extLst>
                </p:cNvPr>
                <p:cNvSpPr/>
                <p:nvPr/>
              </p:nvSpPr>
              <p:spPr>
                <a:xfrm>
                  <a:off x="1235575" y="1519775"/>
                  <a:ext cx="4025" cy="3875"/>
                </a:xfrm>
                <a:custGeom>
                  <a:avLst/>
                  <a:gdLst/>
                  <a:ahLst/>
                  <a:cxnLst/>
                  <a:rect l="l" t="t" r="r" b="b"/>
                  <a:pathLst>
                    <a:path w="161" h="155" extrusionOk="0">
                      <a:moveTo>
                        <a:pt x="32" y="1"/>
                      </a:moveTo>
                      <a:cubicBezTo>
                        <a:pt x="23" y="1"/>
                        <a:pt x="12" y="7"/>
                        <a:pt x="1" y="18"/>
                      </a:cubicBezTo>
                      <a:cubicBezTo>
                        <a:pt x="1" y="18"/>
                        <a:pt x="1" y="41"/>
                        <a:pt x="1" y="64"/>
                      </a:cubicBezTo>
                      <a:cubicBezTo>
                        <a:pt x="23" y="86"/>
                        <a:pt x="46" y="86"/>
                        <a:pt x="69" y="109"/>
                      </a:cubicBezTo>
                      <a:cubicBezTo>
                        <a:pt x="69" y="132"/>
                        <a:pt x="92" y="132"/>
                        <a:pt x="92" y="132"/>
                      </a:cubicBezTo>
                      <a:cubicBezTo>
                        <a:pt x="92" y="155"/>
                        <a:pt x="115" y="155"/>
                        <a:pt x="115" y="155"/>
                      </a:cubicBezTo>
                      <a:lnTo>
                        <a:pt x="138" y="155"/>
                      </a:lnTo>
                      <a:cubicBezTo>
                        <a:pt x="138" y="155"/>
                        <a:pt x="160" y="155"/>
                        <a:pt x="160" y="132"/>
                      </a:cubicBezTo>
                      <a:cubicBezTo>
                        <a:pt x="160" y="132"/>
                        <a:pt x="160" y="132"/>
                        <a:pt x="138" y="109"/>
                      </a:cubicBezTo>
                      <a:cubicBezTo>
                        <a:pt x="115" y="86"/>
                        <a:pt x="115" y="86"/>
                        <a:pt x="115" y="64"/>
                      </a:cubicBezTo>
                      <a:cubicBezTo>
                        <a:pt x="92" y="41"/>
                        <a:pt x="69" y="41"/>
                        <a:pt x="46" y="18"/>
                      </a:cubicBezTo>
                      <a:cubicBezTo>
                        <a:pt x="46" y="7"/>
                        <a:pt x="41"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635;p46">
                  <a:extLst>
                    <a:ext uri="{FF2B5EF4-FFF2-40B4-BE49-F238E27FC236}">
                      <a16:creationId xmlns:a16="http://schemas.microsoft.com/office/drawing/2014/main" id="{9B199E79-16AD-7A5F-B197-CC4FEA3672B4}"/>
                    </a:ext>
                  </a:extLst>
                </p:cNvPr>
                <p:cNvSpPr/>
                <p:nvPr/>
              </p:nvSpPr>
              <p:spPr>
                <a:xfrm>
                  <a:off x="1221875" y="1506525"/>
                  <a:ext cx="3450" cy="2875"/>
                </a:xfrm>
                <a:custGeom>
                  <a:avLst/>
                  <a:gdLst/>
                  <a:ahLst/>
                  <a:cxnLst/>
                  <a:rect l="l" t="t" r="r" b="b"/>
                  <a:pathLst>
                    <a:path w="138" h="115" extrusionOk="0">
                      <a:moveTo>
                        <a:pt x="46" y="0"/>
                      </a:moveTo>
                      <a:cubicBezTo>
                        <a:pt x="24" y="0"/>
                        <a:pt x="24" y="23"/>
                        <a:pt x="24" y="23"/>
                      </a:cubicBezTo>
                      <a:cubicBezTo>
                        <a:pt x="24" y="46"/>
                        <a:pt x="1" y="46"/>
                        <a:pt x="24" y="69"/>
                      </a:cubicBezTo>
                      <a:cubicBezTo>
                        <a:pt x="24" y="69"/>
                        <a:pt x="24" y="91"/>
                        <a:pt x="24" y="91"/>
                      </a:cubicBezTo>
                      <a:lnTo>
                        <a:pt x="69" y="91"/>
                      </a:lnTo>
                      <a:cubicBezTo>
                        <a:pt x="69" y="91"/>
                        <a:pt x="92" y="114"/>
                        <a:pt x="92" y="114"/>
                      </a:cubicBezTo>
                      <a:lnTo>
                        <a:pt x="115" y="114"/>
                      </a:lnTo>
                      <a:cubicBezTo>
                        <a:pt x="138" y="114"/>
                        <a:pt x="138" y="114"/>
                        <a:pt x="138" y="91"/>
                      </a:cubicBezTo>
                      <a:cubicBezTo>
                        <a:pt x="138" y="91"/>
                        <a:pt x="138" y="91"/>
                        <a:pt x="138" y="69"/>
                      </a:cubicBezTo>
                      <a:lnTo>
                        <a:pt x="115" y="46"/>
                      </a:lnTo>
                      <a:cubicBezTo>
                        <a:pt x="92" y="23"/>
                        <a:pt x="92" y="23"/>
                        <a:pt x="92" y="23"/>
                      </a:cubicBezTo>
                      <a:lnTo>
                        <a:pt x="69" y="23"/>
                      </a:lnTo>
                      <a:cubicBezTo>
                        <a:pt x="69" y="0"/>
                        <a:pt x="46" y="0"/>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36;p46">
                  <a:extLst>
                    <a:ext uri="{FF2B5EF4-FFF2-40B4-BE49-F238E27FC236}">
                      <a16:creationId xmlns:a16="http://schemas.microsoft.com/office/drawing/2014/main" id="{D97981E3-9D16-2959-BC07-F638DCE5161A}"/>
                    </a:ext>
                  </a:extLst>
                </p:cNvPr>
                <p:cNvSpPr/>
                <p:nvPr/>
              </p:nvSpPr>
              <p:spPr>
                <a:xfrm>
                  <a:off x="1219600" y="1548750"/>
                  <a:ext cx="4025" cy="4575"/>
                </a:xfrm>
                <a:custGeom>
                  <a:avLst/>
                  <a:gdLst/>
                  <a:ahLst/>
                  <a:cxnLst/>
                  <a:rect l="l" t="t" r="r" b="b"/>
                  <a:pathLst>
                    <a:path w="161" h="183" extrusionOk="0">
                      <a:moveTo>
                        <a:pt x="23" y="0"/>
                      </a:moveTo>
                      <a:cubicBezTo>
                        <a:pt x="1" y="23"/>
                        <a:pt x="1" y="23"/>
                        <a:pt x="1" y="23"/>
                      </a:cubicBezTo>
                      <a:cubicBezTo>
                        <a:pt x="1" y="46"/>
                        <a:pt x="1" y="46"/>
                        <a:pt x="23" y="69"/>
                      </a:cubicBezTo>
                      <a:lnTo>
                        <a:pt x="69" y="137"/>
                      </a:lnTo>
                      <a:cubicBezTo>
                        <a:pt x="92" y="160"/>
                        <a:pt x="92" y="160"/>
                        <a:pt x="92" y="160"/>
                      </a:cubicBezTo>
                      <a:cubicBezTo>
                        <a:pt x="92" y="160"/>
                        <a:pt x="115" y="160"/>
                        <a:pt x="115" y="183"/>
                      </a:cubicBezTo>
                      <a:lnTo>
                        <a:pt x="137" y="183"/>
                      </a:lnTo>
                      <a:cubicBezTo>
                        <a:pt x="160" y="183"/>
                        <a:pt x="160" y="183"/>
                        <a:pt x="160" y="160"/>
                      </a:cubicBezTo>
                      <a:cubicBezTo>
                        <a:pt x="160" y="137"/>
                        <a:pt x="160" y="137"/>
                        <a:pt x="160" y="137"/>
                      </a:cubicBezTo>
                      <a:cubicBezTo>
                        <a:pt x="160" y="137"/>
                        <a:pt x="160" y="114"/>
                        <a:pt x="160" y="114"/>
                      </a:cubicBezTo>
                      <a:cubicBezTo>
                        <a:pt x="160" y="114"/>
                        <a:pt x="137" y="92"/>
                        <a:pt x="137" y="92"/>
                      </a:cubicBezTo>
                      <a:lnTo>
                        <a:pt x="115" y="69"/>
                      </a:lnTo>
                      <a:cubicBezTo>
                        <a:pt x="115" y="46"/>
                        <a:pt x="92" y="23"/>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637;p46">
                  <a:extLst>
                    <a:ext uri="{FF2B5EF4-FFF2-40B4-BE49-F238E27FC236}">
                      <a16:creationId xmlns:a16="http://schemas.microsoft.com/office/drawing/2014/main" id="{81C0ABFD-B1F5-5EF1-44CC-39BC1F78B55C}"/>
                    </a:ext>
                  </a:extLst>
                </p:cNvPr>
                <p:cNvSpPr/>
                <p:nvPr/>
              </p:nvSpPr>
              <p:spPr>
                <a:xfrm>
                  <a:off x="1248700" y="1542225"/>
                  <a:ext cx="5175" cy="5400"/>
                </a:xfrm>
                <a:custGeom>
                  <a:avLst/>
                  <a:gdLst/>
                  <a:ahLst/>
                  <a:cxnLst/>
                  <a:rect l="l" t="t" r="r" b="b"/>
                  <a:pathLst>
                    <a:path w="207" h="216" extrusionOk="0">
                      <a:moveTo>
                        <a:pt x="23" y="0"/>
                      </a:moveTo>
                      <a:cubicBezTo>
                        <a:pt x="16" y="0"/>
                        <a:pt x="8" y="3"/>
                        <a:pt x="1" y="10"/>
                      </a:cubicBezTo>
                      <a:cubicBezTo>
                        <a:pt x="1" y="33"/>
                        <a:pt x="1" y="56"/>
                        <a:pt x="1" y="79"/>
                      </a:cubicBezTo>
                      <a:lnTo>
                        <a:pt x="69" y="147"/>
                      </a:lnTo>
                      <a:lnTo>
                        <a:pt x="115" y="170"/>
                      </a:lnTo>
                      <a:cubicBezTo>
                        <a:pt x="115" y="193"/>
                        <a:pt x="138" y="193"/>
                        <a:pt x="138" y="193"/>
                      </a:cubicBezTo>
                      <a:cubicBezTo>
                        <a:pt x="138" y="193"/>
                        <a:pt x="138" y="216"/>
                        <a:pt x="160" y="216"/>
                      </a:cubicBezTo>
                      <a:cubicBezTo>
                        <a:pt x="183" y="216"/>
                        <a:pt x="206" y="193"/>
                        <a:pt x="206" y="170"/>
                      </a:cubicBezTo>
                      <a:cubicBezTo>
                        <a:pt x="206" y="147"/>
                        <a:pt x="206" y="147"/>
                        <a:pt x="183" y="147"/>
                      </a:cubicBezTo>
                      <a:cubicBezTo>
                        <a:pt x="183" y="147"/>
                        <a:pt x="183" y="124"/>
                        <a:pt x="183" y="124"/>
                      </a:cubicBezTo>
                      <a:cubicBezTo>
                        <a:pt x="160" y="124"/>
                        <a:pt x="138" y="101"/>
                        <a:pt x="138" y="79"/>
                      </a:cubicBezTo>
                      <a:lnTo>
                        <a:pt x="69" y="10"/>
                      </a:lnTo>
                      <a:cubicBezTo>
                        <a:pt x="54" y="10"/>
                        <a:pt x="39"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638;p46">
                  <a:extLst>
                    <a:ext uri="{FF2B5EF4-FFF2-40B4-BE49-F238E27FC236}">
                      <a16:creationId xmlns:a16="http://schemas.microsoft.com/office/drawing/2014/main" id="{53FEA1DA-8116-A1AA-1C56-A5F8A2836F07}"/>
                    </a:ext>
                  </a:extLst>
                </p:cNvPr>
                <p:cNvSpPr/>
                <p:nvPr/>
              </p:nvSpPr>
              <p:spPr>
                <a:xfrm>
                  <a:off x="1271525" y="1545325"/>
                  <a:ext cx="6300" cy="4825"/>
                </a:xfrm>
                <a:custGeom>
                  <a:avLst/>
                  <a:gdLst/>
                  <a:ahLst/>
                  <a:cxnLst/>
                  <a:rect l="l" t="t" r="r" b="b"/>
                  <a:pathLst>
                    <a:path w="252" h="193" extrusionOk="0">
                      <a:moveTo>
                        <a:pt x="23" y="0"/>
                      </a:moveTo>
                      <a:cubicBezTo>
                        <a:pt x="1" y="23"/>
                        <a:pt x="1" y="23"/>
                        <a:pt x="23" y="46"/>
                      </a:cubicBezTo>
                      <a:cubicBezTo>
                        <a:pt x="46" y="69"/>
                        <a:pt x="92" y="92"/>
                        <a:pt x="115" y="114"/>
                      </a:cubicBezTo>
                      <a:cubicBezTo>
                        <a:pt x="138" y="137"/>
                        <a:pt x="138" y="137"/>
                        <a:pt x="160" y="160"/>
                      </a:cubicBezTo>
                      <a:cubicBezTo>
                        <a:pt x="160" y="160"/>
                        <a:pt x="183" y="160"/>
                        <a:pt x="183" y="183"/>
                      </a:cubicBezTo>
                      <a:lnTo>
                        <a:pt x="229" y="183"/>
                      </a:lnTo>
                      <a:cubicBezTo>
                        <a:pt x="236" y="190"/>
                        <a:pt x="240" y="192"/>
                        <a:pt x="244" y="192"/>
                      </a:cubicBezTo>
                      <a:cubicBezTo>
                        <a:pt x="252" y="192"/>
                        <a:pt x="252" y="176"/>
                        <a:pt x="252" y="160"/>
                      </a:cubicBezTo>
                      <a:cubicBezTo>
                        <a:pt x="252" y="137"/>
                        <a:pt x="229" y="137"/>
                        <a:pt x="229" y="137"/>
                      </a:cubicBezTo>
                      <a:cubicBezTo>
                        <a:pt x="229" y="114"/>
                        <a:pt x="206" y="114"/>
                        <a:pt x="206" y="114"/>
                      </a:cubicBezTo>
                      <a:cubicBezTo>
                        <a:pt x="183" y="92"/>
                        <a:pt x="160" y="92"/>
                        <a:pt x="160" y="69"/>
                      </a:cubicBezTo>
                      <a:cubicBezTo>
                        <a:pt x="115" y="46"/>
                        <a:pt x="92" y="23"/>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639;p46">
                  <a:extLst>
                    <a:ext uri="{FF2B5EF4-FFF2-40B4-BE49-F238E27FC236}">
                      <a16:creationId xmlns:a16="http://schemas.microsoft.com/office/drawing/2014/main" id="{2C5DC92A-A186-99DC-A777-BABCE4592BA7}"/>
                    </a:ext>
                  </a:extLst>
                </p:cNvPr>
                <p:cNvSpPr/>
                <p:nvPr/>
              </p:nvSpPr>
              <p:spPr>
                <a:xfrm>
                  <a:off x="1281225" y="1537900"/>
                  <a:ext cx="5175" cy="5975"/>
                </a:xfrm>
                <a:custGeom>
                  <a:avLst/>
                  <a:gdLst/>
                  <a:ahLst/>
                  <a:cxnLst/>
                  <a:rect l="l" t="t" r="r" b="b"/>
                  <a:pathLst>
                    <a:path w="207" h="239" extrusionOk="0">
                      <a:moveTo>
                        <a:pt x="69" y="1"/>
                      </a:moveTo>
                      <a:cubicBezTo>
                        <a:pt x="46" y="1"/>
                        <a:pt x="46" y="1"/>
                        <a:pt x="23" y="23"/>
                      </a:cubicBezTo>
                      <a:cubicBezTo>
                        <a:pt x="23" y="23"/>
                        <a:pt x="1" y="46"/>
                        <a:pt x="23" y="69"/>
                      </a:cubicBezTo>
                      <a:cubicBezTo>
                        <a:pt x="46" y="92"/>
                        <a:pt x="69" y="115"/>
                        <a:pt x="92" y="160"/>
                      </a:cubicBezTo>
                      <a:cubicBezTo>
                        <a:pt x="92" y="160"/>
                        <a:pt x="115" y="183"/>
                        <a:pt x="115" y="206"/>
                      </a:cubicBezTo>
                      <a:cubicBezTo>
                        <a:pt x="138" y="206"/>
                        <a:pt x="138" y="229"/>
                        <a:pt x="160" y="229"/>
                      </a:cubicBezTo>
                      <a:cubicBezTo>
                        <a:pt x="167" y="236"/>
                        <a:pt x="174" y="238"/>
                        <a:pt x="180" y="238"/>
                      </a:cubicBezTo>
                      <a:cubicBezTo>
                        <a:pt x="195" y="238"/>
                        <a:pt x="206" y="222"/>
                        <a:pt x="206" y="206"/>
                      </a:cubicBezTo>
                      <a:cubicBezTo>
                        <a:pt x="183" y="183"/>
                        <a:pt x="183" y="160"/>
                        <a:pt x="183" y="160"/>
                      </a:cubicBezTo>
                      <a:cubicBezTo>
                        <a:pt x="160" y="138"/>
                        <a:pt x="160" y="115"/>
                        <a:pt x="138" y="115"/>
                      </a:cubicBezTo>
                      <a:cubicBezTo>
                        <a:pt x="115" y="92"/>
                        <a:pt x="115" y="46"/>
                        <a:pt x="92" y="23"/>
                      </a:cubicBezTo>
                      <a:cubicBezTo>
                        <a:pt x="69" y="23"/>
                        <a:pt x="69" y="23"/>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640;p46">
                <a:extLst>
                  <a:ext uri="{FF2B5EF4-FFF2-40B4-BE49-F238E27FC236}">
                    <a16:creationId xmlns:a16="http://schemas.microsoft.com/office/drawing/2014/main" id="{A45E20F0-BD18-EF22-75D5-064DDDC06FC5}"/>
                  </a:ext>
                </a:extLst>
              </p:cNvPr>
              <p:cNvGrpSpPr/>
              <p:nvPr/>
            </p:nvGrpSpPr>
            <p:grpSpPr>
              <a:xfrm>
                <a:off x="3194479" y="3369387"/>
                <a:ext cx="160321" cy="79969"/>
                <a:chOff x="8450971" y="1798078"/>
                <a:chExt cx="215457" cy="119607"/>
              </a:xfrm>
            </p:grpSpPr>
            <p:sp>
              <p:nvSpPr>
                <p:cNvPr id="30" name="Google Shape;2641;p46">
                  <a:extLst>
                    <a:ext uri="{FF2B5EF4-FFF2-40B4-BE49-F238E27FC236}">
                      <a16:creationId xmlns:a16="http://schemas.microsoft.com/office/drawing/2014/main" id="{DA82DAFA-93CD-8169-8B5E-D205CDED3E1E}"/>
                    </a:ext>
                  </a:extLst>
                </p:cNvPr>
                <p:cNvSpPr/>
                <p:nvPr/>
              </p:nvSpPr>
              <p:spPr>
                <a:xfrm>
                  <a:off x="8450971" y="1886373"/>
                  <a:ext cx="74118" cy="31311"/>
                </a:xfrm>
                <a:custGeom>
                  <a:avLst/>
                  <a:gdLst/>
                  <a:ahLst/>
                  <a:cxnLst/>
                  <a:rect l="l" t="t" r="r" b="b"/>
                  <a:pathLst>
                    <a:path w="1354" h="572" extrusionOk="0">
                      <a:moveTo>
                        <a:pt x="1088" y="0"/>
                      </a:moveTo>
                      <a:cubicBezTo>
                        <a:pt x="673" y="0"/>
                        <a:pt x="261" y="267"/>
                        <a:pt x="0" y="571"/>
                      </a:cubicBezTo>
                      <a:lnTo>
                        <a:pt x="25" y="571"/>
                      </a:lnTo>
                      <a:cubicBezTo>
                        <a:pt x="201" y="446"/>
                        <a:pt x="426" y="346"/>
                        <a:pt x="652" y="271"/>
                      </a:cubicBezTo>
                      <a:cubicBezTo>
                        <a:pt x="852" y="220"/>
                        <a:pt x="1053" y="220"/>
                        <a:pt x="1253" y="170"/>
                      </a:cubicBezTo>
                      <a:cubicBezTo>
                        <a:pt x="1329" y="145"/>
                        <a:pt x="1354" y="45"/>
                        <a:pt x="1278" y="20"/>
                      </a:cubicBezTo>
                      <a:cubicBezTo>
                        <a:pt x="1215" y="7"/>
                        <a:pt x="1152" y="0"/>
                        <a:pt x="1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42;p46">
                  <a:extLst>
                    <a:ext uri="{FF2B5EF4-FFF2-40B4-BE49-F238E27FC236}">
                      <a16:creationId xmlns:a16="http://schemas.microsoft.com/office/drawing/2014/main" id="{C02EADE7-3818-1228-8986-1C8FA2B32D98}"/>
                    </a:ext>
                  </a:extLst>
                </p:cNvPr>
                <p:cNvSpPr/>
                <p:nvPr/>
              </p:nvSpPr>
              <p:spPr>
                <a:xfrm>
                  <a:off x="8598112" y="1816087"/>
                  <a:ext cx="68316" cy="39577"/>
                </a:xfrm>
                <a:custGeom>
                  <a:avLst/>
                  <a:gdLst/>
                  <a:ahLst/>
                  <a:cxnLst/>
                  <a:rect l="l" t="t" r="r" b="b"/>
                  <a:pathLst>
                    <a:path w="1248" h="723" extrusionOk="0">
                      <a:moveTo>
                        <a:pt x="1247" y="1"/>
                      </a:moveTo>
                      <a:cubicBezTo>
                        <a:pt x="796" y="1"/>
                        <a:pt x="245" y="201"/>
                        <a:pt x="19" y="627"/>
                      </a:cubicBezTo>
                      <a:cubicBezTo>
                        <a:pt x="1" y="681"/>
                        <a:pt x="48" y="723"/>
                        <a:pt x="94" y="723"/>
                      </a:cubicBezTo>
                      <a:cubicBezTo>
                        <a:pt x="112" y="723"/>
                        <a:pt x="130" y="716"/>
                        <a:pt x="144" y="702"/>
                      </a:cubicBezTo>
                      <a:cubicBezTo>
                        <a:pt x="320" y="577"/>
                        <a:pt x="445" y="427"/>
                        <a:pt x="620" y="301"/>
                      </a:cubicBezTo>
                      <a:cubicBezTo>
                        <a:pt x="796" y="176"/>
                        <a:pt x="1021" y="76"/>
                        <a:pt x="1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43;p46">
                  <a:extLst>
                    <a:ext uri="{FF2B5EF4-FFF2-40B4-BE49-F238E27FC236}">
                      <a16:creationId xmlns:a16="http://schemas.microsoft.com/office/drawing/2014/main" id="{9C959113-7736-5481-9D2D-9FB0A3264342}"/>
                    </a:ext>
                  </a:extLst>
                </p:cNvPr>
                <p:cNvSpPr/>
                <p:nvPr/>
              </p:nvSpPr>
              <p:spPr>
                <a:xfrm>
                  <a:off x="8594992" y="1798078"/>
                  <a:ext cx="33008" cy="16696"/>
                </a:xfrm>
                <a:custGeom>
                  <a:avLst/>
                  <a:gdLst/>
                  <a:ahLst/>
                  <a:cxnLst/>
                  <a:rect l="l" t="t" r="r" b="b"/>
                  <a:pathLst>
                    <a:path w="603" h="305" extrusionOk="0">
                      <a:moveTo>
                        <a:pt x="539" y="1"/>
                      </a:moveTo>
                      <a:cubicBezTo>
                        <a:pt x="314" y="1"/>
                        <a:pt x="115" y="121"/>
                        <a:pt x="1" y="305"/>
                      </a:cubicBezTo>
                      <a:lnTo>
                        <a:pt x="26" y="305"/>
                      </a:lnTo>
                      <a:cubicBezTo>
                        <a:pt x="151" y="129"/>
                        <a:pt x="377" y="4"/>
                        <a:pt x="602" y="4"/>
                      </a:cubicBezTo>
                      <a:cubicBezTo>
                        <a:pt x="581" y="2"/>
                        <a:pt x="560"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44;p46">
                  <a:extLst>
                    <a:ext uri="{FF2B5EF4-FFF2-40B4-BE49-F238E27FC236}">
                      <a16:creationId xmlns:a16="http://schemas.microsoft.com/office/drawing/2014/main" id="{41DBEFEE-B38D-1256-539B-AC02F0542C0C}"/>
                    </a:ext>
                  </a:extLst>
                </p:cNvPr>
                <p:cNvSpPr/>
                <p:nvPr/>
              </p:nvSpPr>
              <p:spPr>
                <a:xfrm>
                  <a:off x="8463288" y="1862726"/>
                  <a:ext cx="28903" cy="15163"/>
                </a:xfrm>
                <a:custGeom>
                  <a:avLst/>
                  <a:gdLst/>
                  <a:ahLst/>
                  <a:cxnLst/>
                  <a:rect l="l" t="t" r="r" b="b"/>
                  <a:pathLst>
                    <a:path w="528" h="277" extrusionOk="0">
                      <a:moveTo>
                        <a:pt x="502" y="1"/>
                      </a:moveTo>
                      <a:cubicBezTo>
                        <a:pt x="302" y="26"/>
                        <a:pt x="151" y="126"/>
                        <a:pt x="1" y="277"/>
                      </a:cubicBezTo>
                      <a:lnTo>
                        <a:pt x="26" y="277"/>
                      </a:lnTo>
                      <a:cubicBezTo>
                        <a:pt x="151" y="126"/>
                        <a:pt x="327" y="51"/>
                        <a:pt x="502" y="26"/>
                      </a:cubicBezTo>
                      <a:cubicBezTo>
                        <a:pt x="527" y="26"/>
                        <a:pt x="527"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43" name="Google Shape;2904;p53">
            <a:extLst>
              <a:ext uri="{FF2B5EF4-FFF2-40B4-BE49-F238E27FC236}">
                <a16:creationId xmlns:a16="http://schemas.microsoft.com/office/drawing/2014/main" id="{A63AF44D-E690-937E-A569-9756910250E5}"/>
              </a:ext>
            </a:extLst>
          </p:cNvPr>
          <p:cNvGrpSpPr/>
          <p:nvPr/>
        </p:nvGrpSpPr>
        <p:grpSpPr>
          <a:xfrm flipH="1">
            <a:off x="7217093" y="3279472"/>
            <a:ext cx="1774921" cy="1921064"/>
            <a:chOff x="979994" y="2530343"/>
            <a:chExt cx="2527593" cy="2375020"/>
          </a:xfrm>
        </p:grpSpPr>
        <p:grpSp>
          <p:nvGrpSpPr>
            <p:cNvPr id="144" name="Google Shape;2905;p53">
              <a:extLst>
                <a:ext uri="{FF2B5EF4-FFF2-40B4-BE49-F238E27FC236}">
                  <a16:creationId xmlns:a16="http://schemas.microsoft.com/office/drawing/2014/main" id="{881E0B68-DE6F-91E0-7BAF-A0B13DE38187}"/>
                </a:ext>
              </a:extLst>
            </p:cNvPr>
            <p:cNvGrpSpPr/>
            <p:nvPr/>
          </p:nvGrpSpPr>
          <p:grpSpPr>
            <a:xfrm>
              <a:off x="979994" y="2530343"/>
              <a:ext cx="2527593" cy="2375020"/>
              <a:chOff x="489041" y="2016525"/>
              <a:chExt cx="2093418" cy="1967053"/>
            </a:xfrm>
          </p:grpSpPr>
          <p:sp>
            <p:nvSpPr>
              <p:cNvPr id="150" name="Google Shape;2906;p53">
                <a:extLst>
                  <a:ext uri="{FF2B5EF4-FFF2-40B4-BE49-F238E27FC236}">
                    <a16:creationId xmlns:a16="http://schemas.microsoft.com/office/drawing/2014/main" id="{D2273C49-F978-276A-A941-E3767B565FF3}"/>
                  </a:ext>
                </a:extLst>
              </p:cNvPr>
              <p:cNvSpPr/>
              <p:nvPr/>
            </p:nvSpPr>
            <p:spPr>
              <a:xfrm>
                <a:off x="2219565" y="3834258"/>
                <a:ext cx="279239" cy="149320"/>
              </a:xfrm>
              <a:custGeom>
                <a:avLst/>
                <a:gdLst/>
                <a:ahLst/>
                <a:cxnLst/>
                <a:rect l="l" t="t" r="r" b="b"/>
                <a:pathLst>
                  <a:path w="7009" h="3748" extrusionOk="0">
                    <a:moveTo>
                      <a:pt x="5610" y="0"/>
                    </a:moveTo>
                    <a:cubicBezTo>
                      <a:pt x="5513" y="0"/>
                      <a:pt x="5416" y="3"/>
                      <a:pt x="5319" y="9"/>
                    </a:cubicBezTo>
                    <a:cubicBezTo>
                      <a:pt x="4132" y="77"/>
                      <a:pt x="2991" y="237"/>
                      <a:pt x="1850" y="374"/>
                    </a:cubicBezTo>
                    <a:cubicBezTo>
                      <a:pt x="1621" y="397"/>
                      <a:pt x="1393" y="488"/>
                      <a:pt x="1233" y="671"/>
                    </a:cubicBezTo>
                    <a:cubicBezTo>
                      <a:pt x="754" y="1173"/>
                      <a:pt x="343" y="1743"/>
                      <a:pt x="24" y="2360"/>
                    </a:cubicBezTo>
                    <a:cubicBezTo>
                      <a:pt x="1" y="2428"/>
                      <a:pt x="1" y="2497"/>
                      <a:pt x="24" y="2565"/>
                    </a:cubicBezTo>
                    <a:cubicBezTo>
                      <a:pt x="24" y="2588"/>
                      <a:pt x="24" y="2588"/>
                      <a:pt x="46" y="2611"/>
                    </a:cubicBezTo>
                    <a:cubicBezTo>
                      <a:pt x="69" y="2634"/>
                      <a:pt x="69" y="2656"/>
                      <a:pt x="92" y="2679"/>
                    </a:cubicBezTo>
                    <a:cubicBezTo>
                      <a:pt x="161" y="2748"/>
                      <a:pt x="252" y="2816"/>
                      <a:pt x="343" y="2862"/>
                    </a:cubicBezTo>
                    <a:cubicBezTo>
                      <a:pt x="435" y="2907"/>
                      <a:pt x="503" y="2953"/>
                      <a:pt x="571" y="2976"/>
                    </a:cubicBezTo>
                    <a:cubicBezTo>
                      <a:pt x="617" y="2999"/>
                      <a:pt x="640" y="3022"/>
                      <a:pt x="686" y="3022"/>
                    </a:cubicBezTo>
                    <a:cubicBezTo>
                      <a:pt x="1370" y="3364"/>
                      <a:pt x="1758" y="3661"/>
                      <a:pt x="2557" y="3706"/>
                    </a:cubicBezTo>
                    <a:cubicBezTo>
                      <a:pt x="2688" y="3719"/>
                      <a:pt x="2827" y="3748"/>
                      <a:pt x="2956" y="3748"/>
                    </a:cubicBezTo>
                    <a:cubicBezTo>
                      <a:pt x="3051" y="3748"/>
                      <a:pt x="3141" y="3732"/>
                      <a:pt x="3219" y="3684"/>
                    </a:cubicBezTo>
                    <a:cubicBezTo>
                      <a:pt x="3904" y="3318"/>
                      <a:pt x="4931" y="2702"/>
                      <a:pt x="5479" y="2177"/>
                    </a:cubicBezTo>
                    <a:cubicBezTo>
                      <a:pt x="5981" y="1698"/>
                      <a:pt x="6438" y="1173"/>
                      <a:pt x="6894" y="648"/>
                    </a:cubicBezTo>
                    <a:cubicBezTo>
                      <a:pt x="7008" y="511"/>
                      <a:pt x="6985" y="283"/>
                      <a:pt x="6826" y="191"/>
                    </a:cubicBezTo>
                    <a:cubicBezTo>
                      <a:pt x="6711" y="123"/>
                      <a:pt x="6597" y="100"/>
                      <a:pt x="6483" y="77"/>
                    </a:cubicBezTo>
                    <a:cubicBezTo>
                      <a:pt x="6192" y="26"/>
                      <a:pt x="5901" y="0"/>
                      <a:pt x="56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907;p53">
                <a:extLst>
                  <a:ext uri="{FF2B5EF4-FFF2-40B4-BE49-F238E27FC236}">
                    <a16:creationId xmlns:a16="http://schemas.microsoft.com/office/drawing/2014/main" id="{D6E3E1B5-C304-71E8-F1FA-DD8E3522D209}"/>
                  </a:ext>
                </a:extLst>
              </p:cNvPr>
              <p:cNvSpPr/>
              <p:nvPr/>
            </p:nvSpPr>
            <p:spPr>
              <a:xfrm>
                <a:off x="2220482" y="3843660"/>
                <a:ext cx="263781" cy="130994"/>
              </a:xfrm>
              <a:custGeom>
                <a:avLst/>
                <a:gdLst/>
                <a:ahLst/>
                <a:cxnLst/>
                <a:rect l="l" t="t" r="r" b="b"/>
                <a:pathLst>
                  <a:path w="6621" h="3288" extrusionOk="0">
                    <a:moveTo>
                      <a:pt x="6095" y="1"/>
                    </a:moveTo>
                    <a:lnTo>
                      <a:pt x="3014" y="298"/>
                    </a:lnTo>
                    <a:cubicBezTo>
                      <a:pt x="2603" y="320"/>
                      <a:pt x="2192" y="366"/>
                      <a:pt x="1804" y="526"/>
                    </a:cubicBezTo>
                    <a:cubicBezTo>
                      <a:pt x="1416" y="686"/>
                      <a:pt x="1073" y="982"/>
                      <a:pt x="708" y="1416"/>
                    </a:cubicBezTo>
                    <a:cubicBezTo>
                      <a:pt x="594" y="1553"/>
                      <a:pt x="457" y="1713"/>
                      <a:pt x="343" y="1873"/>
                    </a:cubicBezTo>
                    <a:cubicBezTo>
                      <a:pt x="229" y="2010"/>
                      <a:pt x="115" y="2169"/>
                      <a:pt x="1" y="2329"/>
                    </a:cubicBezTo>
                    <a:cubicBezTo>
                      <a:pt x="1" y="2352"/>
                      <a:pt x="1" y="2352"/>
                      <a:pt x="23" y="2375"/>
                    </a:cubicBezTo>
                    <a:cubicBezTo>
                      <a:pt x="46" y="2398"/>
                      <a:pt x="46" y="2420"/>
                      <a:pt x="69" y="2443"/>
                    </a:cubicBezTo>
                    <a:cubicBezTo>
                      <a:pt x="206" y="2283"/>
                      <a:pt x="320" y="2101"/>
                      <a:pt x="457" y="1941"/>
                    </a:cubicBezTo>
                    <a:cubicBezTo>
                      <a:pt x="571" y="1804"/>
                      <a:pt x="685" y="1644"/>
                      <a:pt x="822" y="1485"/>
                    </a:cubicBezTo>
                    <a:cubicBezTo>
                      <a:pt x="1165" y="1074"/>
                      <a:pt x="1507" y="800"/>
                      <a:pt x="1850" y="640"/>
                    </a:cubicBezTo>
                    <a:cubicBezTo>
                      <a:pt x="2215" y="503"/>
                      <a:pt x="2626" y="457"/>
                      <a:pt x="3014" y="412"/>
                    </a:cubicBezTo>
                    <a:lnTo>
                      <a:pt x="6095" y="138"/>
                    </a:lnTo>
                    <a:cubicBezTo>
                      <a:pt x="6232" y="138"/>
                      <a:pt x="6392" y="138"/>
                      <a:pt x="6460" y="229"/>
                    </a:cubicBezTo>
                    <a:cubicBezTo>
                      <a:pt x="6483" y="275"/>
                      <a:pt x="6483" y="366"/>
                      <a:pt x="6460" y="435"/>
                    </a:cubicBezTo>
                    <a:cubicBezTo>
                      <a:pt x="6415" y="526"/>
                      <a:pt x="6346" y="572"/>
                      <a:pt x="6278" y="640"/>
                    </a:cubicBezTo>
                    <a:cubicBezTo>
                      <a:pt x="5593" y="1302"/>
                      <a:pt x="4794" y="1873"/>
                      <a:pt x="4018" y="2420"/>
                    </a:cubicBezTo>
                    <a:cubicBezTo>
                      <a:pt x="3470" y="2831"/>
                      <a:pt x="2968" y="3151"/>
                      <a:pt x="2375" y="3151"/>
                    </a:cubicBezTo>
                    <a:cubicBezTo>
                      <a:pt x="2032" y="3151"/>
                      <a:pt x="1713" y="3014"/>
                      <a:pt x="1393" y="2900"/>
                    </a:cubicBezTo>
                    <a:cubicBezTo>
                      <a:pt x="1302" y="2854"/>
                      <a:pt x="1188" y="2808"/>
                      <a:pt x="1073" y="2763"/>
                    </a:cubicBezTo>
                    <a:cubicBezTo>
                      <a:pt x="800" y="2671"/>
                      <a:pt x="548" y="2626"/>
                      <a:pt x="320" y="2626"/>
                    </a:cubicBezTo>
                    <a:cubicBezTo>
                      <a:pt x="412" y="2671"/>
                      <a:pt x="480" y="2717"/>
                      <a:pt x="548" y="2740"/>
                    </a:cubicBezTo>
                    <a:cubicBezTo>
                      <a:pt x="594" y="2763"/>
                      <a:pt x="617" y="2786"/>
                      <a:pt x="663" y="2786"/>
                    </a:cubicBezTo>
                    <a:cubicBezTo>
                      <a:pt x="800" y="2808"/>
                      <a:pt x="914" y="2854"/>
                      <a:pt x="1028" y="2900"/>
                    </a:cubicBezTo>
                    <a:cubicBezTo>
                      <a:pt x="1142" y="2923"/>
                      <a:pt x="1233" y="2968"/>
                      <a:pt x="1347" y="3014"/>
                    </a:cubicBezTo>
                    <a:cubicBezTo>
                      <a:pt x="1667" y="3151"/>
                      <a:pt x="2009" y="3265"/>
                      <a:pt x="2375" y="3288"/>
                    </a:cubicBezTo>
                    <a:lnTo>
                      <a:pt x="2397" y="3288"/>
                    </a:lnTo>
                    <a:cubicBezTo>
                      <a:pt x="3059" y="3288"/>
                      <a:pt x="3653" y="2854"/>
                      <a:pt x="4109" y="2535"/>
                    </a:cubicBezTo>
                    <a:cubicBezTo>
                      <a:pt x="4862" y="1987"/>
                      <a:pt x="5661" y="1416"/>
                      <a:pt x="6369" y="754"/>
                    </a:cubicBezTo>
                    <a:cubicBezTo>
                      <a:pt x="6437" y="663"/>
                      <a:pt x="6529" y="594"/>
                      <a:pt x="6574" y="503"/>
                    </a:cubicBezTo>
                    <a:cubicBezTo>
                      <a:pt x="6620" y="366"/>
                      <a:pt x="6620" y="252"/>
                      <a:pt x="6552" y="138"/>
                    </a:cubicBezTo>
                    <a:cubicBezTo>
                      <a:pt x="6460" y="1"/>
                      <a:pt x="6255" y="1"/>
                      <a:pt x="6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908;p53">
                <a:extLst>
                  <a:ext uri="{FF2B5EF4-FFF2-40B4-BE49-F238E27FC236}">
                    <a16:creationId xmlns:a16="http://schemas.microsoft.com/office/drawing/2014/main" id="{5544A818-D0F6-F423-7B15-648438260778}"/>
                  </a:ext>
                </a:extLst>
              </p:cNvPr>
              <p:cNvSpPr/>
              <p:nvPr/>
            </p:nvSpPr>
            <p:spPr>
              <a:xfrm>
                <a:off x="2108649" y="3885692"/>
                <a:ext cx="292824" cy="93066"/>
              </a:xfrm>
              <a:custGeom>
                <a:avLst/>
                <a:gdLst/>
                <a:ahLst/>
                <a:cxnLst/>
                <a:rect l="l" t="t" r="r" b="b"/>
                <a:pathLst>
                  <a:path w="7350" h="2336" extrusionOk="0">
                    <a:moveTo>
                      <a:pt x="7179" y="0"/>
                    </a:moveTo>
                    <a:cubicBezTo>
                      <a:pt x="7112" y="0"/>
                      <a:pt x="7037" y="28"/>
                      <a:pt x="6985" y="42"/>
                    </a:cubicBezTo>
                    <a:cubicBezTo>
                      <a:pt x="6437" y="133"/>
                      <a:pt x="5889" y="224"/>
                      <a:pt x="5341" y="338"/>
                    </a:cubicBezTo>
                    <a:cubicBezTo>
                      <a:pt x="4793" y="452"/>
                      <a:pt x="4246" y="567"/>
                      <a:pt x="3698" y="681"/>
                    </a:cubicBezTo>
                    <a:cubicBezTo>
                      <a:pt x="3173" y="818"/>
                      <a:pt x="2625" y="955"/>
                      <a:pt x="2100" y="1114"/>
                    </a:cubicBezTo>
                    <a:cubicBezTo>
                      <a:pt x="1575" y="1297"/>
                      <a:pt x="1050" y="1480"/>
                      <a:pt x="548" y="1685"/>
                    </a:cubicBezTo>
                    <a:cubicBezTo>
                      <a:pt x="479" y="1731"/>
                      <a:pt x="411" y="1753"/>
                      <a:pt x="343" y="1776"/>
                    </a:cubicBezTo>
                    <a:cubicBezTo>
                      <a:pt x="251" y="1822"/>
                      <a:pt x="160" y="1868"/>
                      <a:pt x="91" y="1936"/>
                    </a:cubicBezTo>
                    <a:cubicBezTo>
                      <a:pt x="23" y="2027"/>
                      <a:pt x="0" y="2141"/>
                      <a:pt x="46" y="2233"/>
                    </a:cubicBezTo>
                    <a:cubicBezTo>
                      <a:pt x="109" y="2312"/>
                      <a:pt x="205" y="2336"/>
                      <a:pt x="303" y="2336"/>
                    </a:cubicBezTo>
                    <a:cubicBezTo>
                      <a:pt x="347" y="2336"/>
                      <a:pt x="392" y="2331"/>
                      <a:pt x="434" y="2324"/>
                    </a:cubicBezTo>
                    <a:cubicBezTo>
                      <a:pt x="2534" y="1959"/>
                      <a:pt x="4565" y="1297"/>
                      <a:pt x="6597" y="612"/>
                    </a:cubicBezTo>
                    <a:cubicBezTo>
                      <a:pt x="6802" y="544"/>
                      <a:pt x="7030" y="452"/>
                      <a:pt x="7190" y="293"/>
                    </a:cubicBezTo>
                    <a:cubicBezTo>
                      <a:pt x="7236" y="247"/>
                      <a:pt x="7350" y="156"/>
                      <a:pt x="7304" y="64"/>
                    </a:cubicBezTo>
                    <a:cubicBezTo>
                      <a:pt x="7275" y="16"/>
                      <a:pt x="7229" y="0"/>
                      <a:pt x="7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909;p53">
                <a:extLst>
                  <a:ext uri="{FF2B5EF4-FFF2-40B4-BE49-F238E27FC236}">
                    <a16:creationId xmlns:a16="http://schemas.microsoft.com/office/drawing/2014/main" id="{AFCBA8C2-C637-8CB4-BB18-DB3EAC08AED6}"/>
                  </a:ext>
                </a:extLst>
              </p:cNvPr>
              <p:cNvSpPr/>
              <p:nvPr/>
            </p:nvSpPr>
            <p:spPr>
              <a:xfrm>
                <a:off x="2208569" y="3803341"/>
                <a:ext cx="41075" cy="22390"/>
              </a:xfrm>
              <a:custGeom>
                <a:avLst/>
                <a:gdLst/>
                <a:ahLst/>
                <a:cxnLst/>
                <a:rect l="l" t="t" r="r" b="b"/>
                <a:pathLst>
                  <a:path w="1031" h="562" extrusionOk="0">
                    <a:moveTo>
                      <a:pt x="233" y="1"/>
                    </a:moveTo>
                    <a:cubicBezTo>
                      <a:pt x="94" y="1"/>
                      <a:pt x="1" y="51"/>
                      <a:pt x="49" y="214"/>
                    </a:cubicBezTo>
                    <a:cubicBezTo>
                      <a:pt x="121" y="431"/>
                      <a:pt x="393" y="562"/>
                      <a:pt x="639" y="562"/>
                    </a:cubicBezTo>
                    <a:cubicBezTo>
                      <a:pt x="704" y="562"/>
                      <a:pt x="767" y="553"/>
                      <a:pt x="825" y="534"/>
                    </a:cubicBezTo>
                    <a:cubicBezTo>
                      <a:pt x="893" y="511"/>
                      <a:pt x="962" y="465"/>
                      <a:pt x="1007" y="397"/>
                    </a:cubicBezTo>
                    <a:cubicBezTo>
                      <a:pt x="1030" y="351"/>
                      <a:pt x="1030" y="260"/>
                      <a:pt x="984" y="191"/>
                    </a:cubicBezTo>
                    <a:cubicBezTo>
                      <a:pt x="939" y="146"/>
                      <a:pt x="893" y="146"/>
                      <a:pt x="825" y="123"/>
                    </a:cubicBezTo>
                    <a:cubicBezTo>
                      <a:pt x="706" y="96"/>
                      <a:pt x="425" y="1"/>
                      <a:pt x="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910;p53">
                <a:extLst>
                  <a:ext uri="{FF2B5EF4-FFF2-40B4-BE49-F238E27FC236}">
                    <a16:creationId xmlns:a16="http://schemas.microsoft.com/office/drawing/2014/main" id="{3BD895E9-0AF0-F90A-7729-14549E7A6201}"/>
                  </a:ext>
                </a:extLst>
              </p:cNvPr>
              <p:cNvSpPr/>
              <p:nvPr/>
            </p:nvSpPr>
            <p:spPr>
              <a:xfrm>
                <a:off x="1976776" y="3802744"/>
                <a:ext cx="32788" cy="16773"/>
              </a:xfrm>
              <a:custGeom>
                <a:avLst/>
                <a:gdLst/>
                <a:ahLst/>
                <a:cxnLst/>
                <a:rect l="l" t="t" r="r" b="b"/>
                <a:pathLst>
                  <a:path w="823" h="421" extrusionOk="0">
                    <a:moveTo>
                      <a:pt x="548" y="1"/>
                    </a:moveTo>
                    <a:cubicBezTo>
                      <a:pt x="389" y="1"/>
                      <a:pt x="320" y="46"/>
                      <a:pt x="183" y="92"/>
                    </a:cubicBezTo>
                    <a:cubicBezTo>
                      <a:pt x="137" y="115"/>
                      <a:pt x="92" y="138"/>
                      <a:pt x="69" y="161"/>
                    </a:cubicBezTo>
                    <a:cubicBezTo>
                      <a:pt x="23" y="206"/>
                      <a:pt x="0" y="252"/>
                      <a:pt x="46" y="298"/>
                    </a:cubicBezTo>
                    <a:cubicBezTo>
                      <a:pt x="46" y="320"/>
                      <a:pt x="92" y="343"/>
                      <a:pt x="115" y="343"/>
                    </a:cubicBezTo>
                    <a:cubicBezTo>
                      <a:pt x="217" y="395"/>
                      <a:pt x="346" y="420"/>
                      <a:pt x="471" y="420"/>
                    </a:cubicBezTo>
                    <a:cubicBezTo>
                      <a:pt x="513" y="420"/>
                      <a:pt x="554" y="417"/>
                      <a:pt x="594" y="412"/>
                    </a:cubicBezTo>
                    <a:cubicBezTo>
                      <a:pt x="662" y="389"/>
                      <a:pt x="731" y="366"/>
                      <a:pt x="754" y="320"/>
                    </a:cubicBezTo>
                    <a:cubicBezTo>
                      <a:pt x="822" y="252"/>
                      <a:pt x="799" y="161"/>
                      <a:pt x="754" y="115"/>
                    </a:cubicBezTo>
                    <a:cubicBezTo>
                      <a:pt x="708" y="46"/>
                      <a:pt x="617" y="24"/>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911;p53">
                <a:extLst>
                  <a:ext uri="{FF2B5EF4-FFF2-40B4-BE49-F238E27FC236}">
                    <a16:creationId xmlns:a16="http://schemas.microsoft.com/office/drawing/2014/main" id="{ECD50121-E255-93C0-3856-5A04D9CAEF5E}"/>
                  </a:ext>
                </a:extLst>
              </p:cNvPr>
              <p:cNvSpPr/>
              <p:nvPr/>
            </p:nvSpPr>
            <p:spPr>
              <a:xfrm>
                <a:off x="2008608" y="3807046"/>
                <a:ext cx="20956" cy="19800"/>
              </a:xfrm>
              <a:custGeom>
                <a:avLst/>
                <a:gdLst/>
                <a:ahLst/>
                <a:cxnLst/>
                <a:rect l="l" t="t" r="r" b="b"/>
                <a:pathLst>
                  <a:path w="526" h="497" extrusionOk="0">
                    <a:moveTo>
                      <a:pt x="349" y="0"/>
                    </a:moveTo>
                    <a:cubicBezTo>
                      <a:pt x="230" y="0"/>
                      <a:pt x="131" y="176"/>
                      <a:pt x="69" y="258"/>
                    </a:cubicBezTo>
                    <a:cubicBezTo>
                      <a:pt x="46" y="281"/>
                      <a:pt x="23" y="326"/>
                      <a:pt x="0" y="372"/>
                    </a:cubicBezTo>
                    <a:cubicBezTo>
                      <a:pt x="0" y="418"/>
                      <a:pt x="0" y="463"/>
                      <a:pt x="46" y="486"/>
                    </a:cubicBezTo>
                    <a:cubicBezTo>
                      <a:pt x="54" y="494"/>
                      <a:pt x="66" y="496"/>
                      <a:pt x="82" y="496"/>
                    </a:cubicBezTo>
                    <a:cubicBezTo>
                      <a:pt x="112" y="496"/>
                      <a:pt x="153" y="486"/>
                      <a:pt x="183" y="486"/>
                    </a:cubicBezTo>
                    <a:cubicBezTo>
                      <a:pt x="213" y="486"/>
                      <a:pt x="254" y="496"/>
                      <a:pt x="291" y="496"/>
                    </a:cubicBezTo>
                    <a:cubicBezTo>
                      <a:pt x="310" y="496"/>
                      <a:pt x="328" y="494"/>
                      <a:pt x="343" y="486"/>
                    </a:cubicBezTo>
                    <a:cubicBezTo>
                      <a:pt x="434" y="463"/>
                      <a:pt x="480" y="395"/>
                      <a:pt x="503" y="326"/>
                    </a:cubicBezTo>
                    <a:cubicBezTo>
                      <a:pt x="525" y="258"/>
                      <a:pt x="525" y="190"/>
                      <a:pt x="503" y="121"/>
                    </a:cubicBezTo>
                    <a:cubicBezTo>
                      <a:pt x="503" y="75"/>
                      <a:pt x="457" y="7"/>
                      <a:pt x="388" y="7"/>
                    </a:cubicBezTo>
                    <a:cubicBezTo>
                      <a:pt x="375" y="2"/>
                      <a:pt x="36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912;p53">
                <a:extLst>
                  <a:ext uri="{FF2B5EF4-FFF2-40B4-BE49-F238E27FC236}">
                    <a16:creationId xmlns:a16="http://schemas.microsoft.com/office/drawing/2014/main" id="{51D5DBBE-DCF2-6586-0A6F-898CE678F702}"/>
                  </a:ext>
                </a:extLst>
              </p:cNvPr>
              <p:cNvSpPr/>
              <p:nvPr/>
            </p:nvSpPr>
            <p:spPr>
              <a:xfrm>
                <a:off x="2205940" y="3729994"/>
                <a:ext cx="30956" cy="21195"/>
              </a:xfrm>
              <a:custGeom>
                <a:avLst/>
                <a:gdLst/>
                <a:ahLst/>
                <a:cxnLst/>
                <a:rect l="l" t="t" r="r" b="b"/>
                <a:pathLst>
                  <a:path w="777" h="532" extrusionOk="0">
                    <a:moveTo>
                      <a:pt x="388" y="1"/>
                    </a:moveTo>
                    <a:cubicBezTo>
                      <a:pt x="206" y="1"/>
                      <a:pt x="0" y="115"/>
                      <a:pt x="137" y="320"/>
                    </a:cubicBezTo>
                    <a:cubicBezTo>
                      <a:pt x="160" y="343"/>
                      <a:pt x="206" y="389"/>
                      <a:pt x="252" y="412"/>
                    </a:cubicBezTo>
                    <a:cubicBezTo>
                      <a:pt x="297" y="457"/>
                      <a:pt x="343" y="503"/>
                      <a:pt x="411" y="526"/>
                    </a:cubicBezTo>
                    <a:cubicBezTo>
                      <a:pt x="430" y="530"/>
                      <a:pt x="450" y="531"/>
                      <a:pt x="470" y="531"/>
                    </a:cubicBezTo>
                    <a:cubicBezTo>
                      <a:pt x="569" y="531"/>
                      <a:pt x="670" y="484"/>
                      <a:pt x="708" y="389"/>
                    </a:cubicBezTo>
                    <a:cubicBezTo>
                      <a:pt x="777" y="275"/>
                      <a:pt x="731" y="115"/>
                      <a:pt x="617" y="46"/>
                    </a:cubicBezTo>
                    <a:cubicBezTo>
                      <a:pt x="548" y="24"/>
                      <a:pt x="457" y="1"/>
                      <a:pt x="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913;p53">
                <a:extLst>
                  <a:ext uri="{FF2B5EF4-FFF2-40B4-BE49-F238E27FC236}">
                    <a16:creationId xmlns:a16="http://schemas.microsoft.com/office/drawing/2014/main" id="{A9AC4651-FB4B-12B1-F74A-A7E501F2F8D5}"/>
                  </a:ext>
                </a:extLst>
              </p:cNvPr>
              <p:cNvSpPr/>
              <p:nvPr/>
            </p:nvSpPr>
            <p:spPr>
              <a:xfrm>
                <a:off x="2182314" y="3710672"/>
                <a:ext cx="16374" cy="13904"/>
              </a:xfrm>
              <a:custGeom>
                <a:avLst/>
                <a:gdLst/>
                <a:ahLst/>
                <a:cxnLst/>
                <a:rect l="l" t="t" r="r" b="b"/>
                <a:pathLst>
                  <a:path w="411" h="349" extrusionOk="0">
                    <a:moveTo>
                      <a:pt x="203" y="1"/>
                    </a:moveTo>
                    <a:cubicBezTo>
                      <a:pt x="123" y="1"/>
                      <a:pt x="42" y="45"/>
                      <a:pt x="23" y="121"/>
                    </a:cubicBezTo>
                    <a:cubicBezTo>
                      <a:pt x="0" y="235"/>
                      <a:pt x="114" y="280"/>
                      <a:pt x="205" y="326"/>
                    </a:cubicBezTo>
                    <a:cubicBezTo>
                      <a:pt x="251" y="349"/>
                      <a:pt x="274" y="349"/>
                      <a:pt x="320" y="349"/>
                    </a:cubicBezTo>
                    <a:cubicBezTo>
                      <a:pt x="388" y="326"/>
                      <a:pt x="411" y="258"/>
                      <a:pt x="411" y="189"/>
                    </a:cubicBezTo>
                    <a:cubicBezTo>
                      <a:pt x="411" y="98"/>
                      <a:pt x="320" y="29"/>
                      <a:pt x="251" y="6"/>
                    </a:cubicBezTo>
                    <a:cubicBezTo>
                      <a:pt x="235" y="3"/>
                      <a:pt x="219"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914;p53">
                <a:extLst>
                  <a:ext uri="{FF2B5EF4-FFF2-40B4-BE49-F238E27FC236}">
                    <a16:creationId xmlns:a16="http://schemas.microsoft.com/office/drawing/2014/main" id="{C7E2D68B-AE63-5ACE-7492-31EA11759341}"/>
                  </a:ext>
                </a:extLst>
              </p:cNvPr>
              <p:cNvSpPr/>
              <p:nvPr/>
            </p:nvSpPr>
            <p:spPr>
              <a:xfrm>
                <a:off x="1758528" y="2075848"/>
                <a:ext cx="823931" cy="1439579"/>
              </a:xfrm>
              <a:custGeom>
                <a:avLst/>
                <a:gdLst/>
                <a:ahLst/>
                <a:cxnLst/>
                <a:rect l="l" t="t" r="r" b="b"/>
                <a:pathLst>
                  <a:path w="20681" h="36134" extrusionOk="0">
                    <a:moveTo>
                      <a:pt x="11471" y="0"/>
                    </a:moveTo>
                    <a:cubicBezTo>
                      <a:pt x="11459" y="0"/>
                      <a:pt x="11448" y="0"/>
                      <a:pt x="11436" y="1"/>
                    </a:cubicBezTo>
                    <a:cubicBezTo>
                      <a:pt x="11139" y="1"/>
                      <a:pt x="10842" y="92"/>
                      <a:pt x="10591" y="252"/>
                    </a:cubicBezTo>
                    <a:cubicBezTo>
                      <a:pt x="9884" y="685"/>
                      <a:pt x="9496" y="1439"/>
                      <a:pt x="9153" y="2146"/>
                    </a:cubicBezTo>
                    <a:cubicBezTo>
                      <a:pt x="9085" y="2283"/>
                      <a:pt x="9016" y="2420"/>
                      <a:pt x="8948" y="2534"/>
                    </a:cubicBezTo>
                    <a:cubicBezTo>
                      <a:pt x="8583" y="3173"/>
                      <a:pt x="7966" y="3630"/>
                      <a:pt x="7259" y="3790"/>
                    </a:cubicBezTo>
                    <a:cubicBezTo>
                      <a:pt x="5638" y="4155"/>
                      <a:pt x="4155" y="5205"/>
                      <a:pt x="3333" y="6666"/>
                    </a:cubicBezTo>
                    <a:cubicBezTo>
                      <a:pt x="1553" y="9861"/>
                      <a:pt x="2991" y="14152"/>
                      <a:pt x="1165" y="17348"/>
                    </a:cubicBezTo>
                    <a:cubicBezTo>
                      <a:pt x="799" y="17987"/>
                      <a:pt x="297" y="18603"/>
                      <a:pt x="160" y="19334"/>
                    </a:cubicBezTo>
                    <a:cubicBezTo>
                      <a:pt x="0" y="20338"/>
                      <a:pt x="548" y="21297"/>
                      <a:pt x="799" y="22301"/>
                    </a:cubicBezTo>
                    <a:cubicBezTo>
                      <a:pt x="1301" y="24355"/>
                      <a:pt x="434" y="26615"/>
                      <a:pt x="1096" y="28646"/>
                    </a:cubicBezTo>
                    <a:cubicBezTo>
                      <a:pt x="1644" y="30335"/>
                      <a:pt x="3105" y="31522"/>
                      <a:pt x="4565" y="32504"/>
                    </a:cubicBezTo>
                    <a:cubicBezTo>
                      <a:pt x="6026" y="33508"/>
                      <a:pt x="7213" y="34649"/>
                      <a:pt x="8149" y="36133"/>
                    </a:cubicBezTo>
                    <a:cubicBezTo>
                      <a:pt x="8309" y="35722"/>
                      <a:pt x="9153" y="35448"/>
                      <a:pt x="9587" y="35380"/>
                    </a:cubicBezTo>
                    <a:cubicBezTo>
                      <a:pt x="10569" y="35220"/>
                      <a:pt x="11550" y="34946"/>
                      <a:pt x="12349" y="34375"/>
                    </a:cubicBezTo>
                    <a:cubicBezTo>
                      <a:pt x="13353" y="33668"/>
                      <a:pt x="14015" y="32572"/>
                      <a:pt x="14403" y="31431"/>
                    </a:cubicBezTo>
                    <a:cubicBezTo>
                      <a:pt x="14814" y="30290"/>
                      <a:pt x="14837" y="29148"/>
                      <a:pt x="15202" y="28007"/>
                    </a:cubicBezTo>
                    <a:cubicBezTo>
                      <a:pt x="16024" y="25474"/>
                      <a:pt x="19699" y="24720"/>
                      <a:pt x="20383" y="22164"/>
                    </a:cubicBezTo>
                    <a:cubicBezTo>
                      <a:pt x="20680" y="21023"/>
                      <a:pt x="20315" y="19836"/>
                      <a:pt x="19836" y="18786"/>
                    </a:cubicBezTo>
                    <a:cubicBezTo>
                      <a:pt x="19356" y="17713"/>
                      <a:pt x="18763" y="16686"/>
                      <a:pt x="18580" y="15545"/>
                    </a:cubicBezTo>
                    <a:cubicBezTo>
                      <a:pt x="18283" y="13376"/>
                      <a:pt x="19493" y="11025"/>
                      <a:pt x="18512" y="9108"/>
                    </a:cubicBezTo>
                    <a:cubicBezTo>
                      <a:pt x="17964" y="8035"/>
                      <a:pt x="16868" y="7373"/>
                      <a:pt x="15841" y="6734"/>
                    </a:cubicBezTo>
                    <a:cubicBezTo>
                      <a:pt x="14814" y="6118"/>
                      <a:pt x="13764" y="5342"/>
                      <a:pt x="13399" y="4223"/>
                    </a:cubicBezTo>
                    <a:cubicBezTo>
                      <a:pt x="13148" y="3493"/>
                      <a:pt x="13216" y="2694"/>
                      <a:pt x="13125" y="1918"/>
                    </a:cubicBezTo>
                    <a:cubicBezTo>
                      <a:pt x="13012" y="1015"/>
                      <a:pt x="12520" y="0"/>
                      <a:pt x="11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915;p53">
                <a:extLst>
                  <a:ext uri="{FF2B5EF4-FFF2-40B4-BE49-F238E27FC236}">
                    <a16:creationId xmlns:a16="http://schemas.microsoft.com/office/drawing/2014/main" id="{BC24B3D2-B7D5-AFB7-C64F-50791B81240F}"/>
                  </a:ext>
                </a:extLst>
              </p:cNvPr>
              <p:cNvSpPr/>
              <p:nvPr/>
            </p:nvSpPr>
            <p:spPr>
              <a:xfrm>
                <a:off x="1733986" y="2767283"/>
                <a:ext cx="393779" cy="748155"/>
              </a:xfrm>
              <a:custGeom>
                <a:avLst/>
                <a:gdLst/>
                <a:ahLst/>
                <a:cxnLst/>
                <a:rect l="l" t="t" r="r" b="b"/>
                <a:pathLst>
                  <a:path w="9884" h="18779" extrusionOk="0">
                    <a:moveTo>
                      <a:pt x="2078" y="1"/>
                    </a:moveTo>
                    <a:cubicBezTo>
                      <a:pt x="1884" y="1"/>
                      <a:pt x="1693" y="27"/>
                      <a:pt x="1507" y="84"/>
                    </a:cubicBezTo>
                    <a:cubicBezTo>
                      <a:pt x="1415" y="221"/>
                      <a:pt x="1324" y="335"/>
                      <a:pt x="1233" y="472"/>
                    </a:cubicBezTo>
                    <a:cubicBezTo>
                      <a:pt x="936" y="929"/>
                      <a:pt x="639" y="1431"/>
                      <a:pt x="411" y="1933"/>
                    </a:cubicBezTo>
                    <a:cubicBezTo>
                      <a:pt x="137" y="2595"/>
                      <a:pt x="0" y="3302"/>
                      <a:pt x="160" y="3987"/>
                    </a:cubicBezTo>
                    <a:cubicBezTo>
                      <a:pt x="183" y="4101"/>
                      <a:pt x="206" y="4193"/>
                      <a:pt x="228" y="4284"/>
                    </a:cubicBezTo>
                    <a:cubicBezTo>
                      <a:pt x="228" y="4284"/>
                      <a:pt x="228" y="4307"/>
                      <a:pt x="251" y="4307"/>
                    </a:cubicBezTo>
                    <a:cubicBezTo>
                      <a:pt x="457" y="4900"/>
                      <a:pt x="845" y="5448"/>
                      <a:pt x="1050" y="6064"/>
                    </a:cubicBezTo>
                    <a:cubicBezTo>
                      <a:pt x="1644" y="7845"/>
                      <a:pt x="502" y="9831"/>
                      <a:pt x="890" y="11679"/>
                    </a:cubicBezTo>
                    <a:cubicBezTo>
                      <a:pt x="959" y="12022"/>
                      <a:pt x="1096" y="12341"/>
                      <a:pt x="1256" y="12661"/>
                    </a:cubicBezTo>
                    <a:cubicBezTo>
                      <a:pt x="1644" y="13391"/>
                      <a:pt x="2237" y="14030"/>
                      <a:pt x="2922" y="14533"/>
                    </a:cubicBezTo>
                    <a:cubicBezTo>
                      <a:pt x="3880" y="15240"/>
                      <a:pt x="4976" y="15719"/>
                      <a:pt x="6026" y="16290"/>
                    </a:cubicBezTo>
                    <a:cubicBezTo>
                      <a:pt x="7076" y="16838"/>
                      <a:pt x="8035" y="17819"/>
                      <a:pt x="8765" y="18778"/>
                    </a:cubicBezTo>
                    <a:cubicBezTo>
                      <a:pt x="9381" y="18527"/>
                      <a:pt x="9769" y="17819"/>
                      <a:pt x="9815" y="17135"/>
                    </a:cubicBezTo>
                    <a:cubicBezTo>
                      <a:pt x="9883" y="16450"/>
                      <a:pt x="9655" y="15765"/>
                      <a:pt x="9404" y="15126"/>
                    </a:cubicBezTo>
                    <a:cubicBezTo>
                      <a:pt x="9153" y="14487"/>
                      <a:pt x="8856" y="13848"/>
                      <a:pt x="8742" y="13163"/>
                    </a:cubicBezTo>
                    <a:cubicBezTo>
                      <a:pt x="8582" y="12182"/>
                      <a:pt x="8788" y="11177"/>
                      <a:pt x="8925" y="10173"/>
                    </a:cubicBezTo>
                    <a:cubicBezTo>
                      <a:pt x="9062" y="9191"/>
                      <a:pt x="9085" y="8119"/>
                      <a:pt x="8605" y="7228"/>
                    </a:cubicBezTo>
                    <a:cubicBezTo>
                      <a:pt x="8149" y="6430"/>
                      <a:pt x="7304" y="5905"/>
                      <a:pt x="6711" y="5197"/>
                    </a:cubicBezTo>
                    <a:cubicBezTo>
                      <a:pt x="6117" y="4535"/>
                      <a:pt x="5752" y="3736"/>
                      <a:pt x="5387" y="2937"/>
                    </a:cubicBezTo>
                    <a:cubicBezTo>
                      <a:pt x="4999" y="2138"/>
                      <a:pt x="4565" y="1362"/>
                      <a:pt x="3926" y="769"/>
                    </a:cubicBezTo>
                    <a:cubicBezTo>
                      <a:pt x="3414" y="310"/>
                      <a:pt x="2738" y="1"/>
                      <a:pt x="2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916;p53">
                <a:extLst>
                  <a:ext uri="{FF2B5EF4-FFF2-40B4-BE49-F238E27FC236}">
                    <a16:creationId xmlns:a16="http://schemas.microsoft.com/office/drawing/2014/main" id="{2311D3AC-04E3-16BC-A548-23AFD37BA4C6}"/>
                  </a:ext>
                </a:extLst>
              </p:cNvPr>
              <p:cNvSpPr/>
              <p:nvPr/>
            </p:nvSpPr>
            <p:spPr>
              <a:xfrm>
                <a:off x="2203191" y="2446884"/>
                <a:ext cx="301071" cy="517641"/>
              </a:xfrm>
              <a:custGeom>
                <a:avLst/>
                <a:gdLst/>
                <a:ahLst/>
                <a:cxnLst/>
                <a:rect l="l" t="t" r="r" b="b"/>
                <a:pathLst>
                  <a:path w="7557" h="12993" extrusionOk="0">
                    <a:moveTo>
                      <a:pt x="5753" y="0"/>
                    </a:moveTo>
                    <a:cubicBezTo>
                      <a:pt x="5114" y="23"/>
                      <a:pt x="4657" y="639"/>
                      <a:pt x="4178" y="1073"/>
                    </a:cubicBezTo>
                    <a:cubicBezTo>
                      <a:pt x="3425" y="1758"/>
                      <a:pt x="2329" y="2146"/>
                      <a:pt x="1873" y="3059"/>
                    </a:cubicBezTo>
                    <a:cubicBezTo>
                      <a:pt x="1371" y="4063"/>
                      <a:pt x="1873" y="5319"/>
                      <a:pt x="1553" y="6414"/>
                    </a:cubicBezTo>
                    <a:cubicBezTo>
                      <a:pt x="1302" y="7213"/>
                      <a:pt x="617" y="7852"/>
                      <a:pt x="366" y="8651"/>
                    </a:cubicBezTo>
                    <a:cubicBezTo>
                      <a:pt x="1" y="9747"/>
                      <a:pt x="435" y="10888"/>
                      <a:pt x="549" y="11984"/>
                    </a:cubicBezTo>
                    <a:cubicBezTo>
                      <a:pt x="594" y="12394"/>
                      <a:pt x="526" y="12965"/>
                      <a:pt x="1051" y="12988"/>
                    </a:cubicBezTo>
                    <a:cubicBezTo>
                      <a:pt x="1089" y="12991"/>
                      <a:pt x="1128" y="12993"/>
                      <a:pt x="1169" y="12993"/>
                    </a:cubicBezTo>
                    <a:cubicBezTo>
                      <a:pt x="1659" y="12993"/>
                      <a:pt x="2299" y="12753"/>
                      <a:pt x="2763" y="12668"/>
                    </a:cubicBezTo>
                    <a:cubicBezTo>
                      <a:pt x="3927" y="12486"/>
                      <a:pt x="5068" y="12121"/>
                      <a:pt x="5981" y="11413"/>
                    </a:cubicBezTo>
                    <a:cubicBezTo>
                      <a:pt x="6917" y="10683"/>
                      <a:pt x="7556" y="9541"/>
                      <a:pt x="7465" y="8377"/>
                    </a:cubicBezTo>
                    <a:cubicBezTo>
                      <a:pt x="7396" y="7510"/>
                      <a:pt x="6963" y="6734"/>
                      <a:pt x="6849" y="5866"/>
                    </a:cubicBezTo>
                    <a:cubicBezTo>
                      <a:pt x="6757" y="4931"/>
                      <a:pt x="7054" y="4018"/>
                      <a:pt x="7214" y="3105"/>
                    </a:cubicBezTo>
                    <a:cubicBezTo>
                      <a:pt x="7374" y="2192"/>
                      <a:pt x="7351" y="1142"/>
                      <a:pt x="6712" y="457"/>
                    </a:cubicBezTo>
                    <a:cubicBezTo>
                      <a:pt x="6461" y="183"/>
                      <a:pt x="6118" y="0"/>
                      <a:pt x="5753"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917;p53">
                <a:extLst>
                  <a:ext uri="{FF2B5EF4-FFF2-40B4-BE49-F238E27FC236}">
                    <a16:creationId xmlns:a16="http://schemas.microsoft.com/office/drawing/2014/main" id="{7CFBC3D9-3E0C-C27C-F4E7-43E331AC52AD}"/>
                  </a:ext>
                </a:extLst>
              </p:cNvPr>
              <p:cNvSpPr/>
              <p:nvPr/>
            </p:nvSpPr>
            <p:spPr>
              <a:xfrm>
                <a:off x="1928568" y="2466884"/>
                <a:ext cx="158284" cy="266490"/>
              </a:xfrm>
              <a:custGeom>
                <a:avLst/>
                <a:gdLst/>
                <a:ahLst/>
                <a:cxnLst/>
                <a:rect l="l" t="t" r="r" b="b"/>
                <a:pathLst>
                  <a:path w="3973" h="6689" extrusionOk="0">
                    <a:moveTo>
                      <a:pt x="138" y="0"/>
                    </a:moveTo>
                    <a:cubicBezTo>
                      <a:pt x="1" y="1279"/>
                      <a:pt x="434" y="2603"/>
                      <a:pt x="1142" y="3698"/>
                    </a:cubicBezTo>
                    <a:cubicBezTo>
                      <a:pt x="1850" y="4794"/>
                      <a:pt x="2900" y="5935"/>
                      <a:pt x="3950" y="6688"/>
                    </a:cubicBezTo>
                    <a:cubicBezTo>
                      <a:pt x="3972" y="5387"/>
                      <a:pt x="3288" y="4155"/>
                      <a:pt x="2489" y="3128"/>
                    </a:cubicBezTo>
                    <a:cubicBezTo>
                      <a:pt x="1690" y="2078"/>
                      <a:pt x="754" y="1142"/>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918;p53">
                <a:extLst>
                  <a:ext uri="{FF2B5EF4-FFF2-40B4-BE49-F238E27FC236}">
                    <a16:creationId xmlns:a16="http://schemas.microsoft.com/office/drawing/2014/main" id="{FE3CDD0B-2178-3A4E-544C-F4CE01479735}"/>
                  </a:ext>
                </a:extLst>
              </p:cNvPr>
              <p:cNvSpPr/>
              <p:nvPr/>
            </p:nvSpPr>
            <p:spPr>
              <a:xfrm>
                <a:off x="2308689" y="2502343"/>
                <a:ext cx="142826" cy="329238"/>
              </a:xfrm>
              <a:custGeom>
                <a:avLst/>
                <a:gdLst/>
                <a:ahLst/>
                <a:cxnLst/>
                <a:rect l="l" t="t" r="r" b="b"/>
                <a:pathLst>
                  <a:path w="3585" h="8264" extrusionOk="0">
                    <a:moveTo>
                      <a:pt x="3036" y="1"/>
                    </a:moveTo>
                    <a:cubicBezTo>
                      <a:pt x="1804" y="2648"/>
                      <a:pt x="777" y="5433"/>
                      <a:pt x="1" y="8263"/>
                    </a:cubicBezTo>
                    <a:cubicBezTo>
                      <a:pt x="1347" y="7442"/>
                      <a:pt x="2534" y="6072"/>
                      <a:pt x="3059" y="4566"/>
                    </a:cubicBezTo>
                    <a:cubicBezTo>
                      <a:pt x="3561" y="3082"/>
                      <a:pt x="3584" y="1484"/>
                      <a:pt x="3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919;p53">
                <a:extLst>
                  <a:ext uri="{FF2B5EF4-FFF2-40B4-BE49-F238E27FC236}">
                    <a16:creationId xmlns:a16="http://schemas.microsoft.com/office/drawing/2014/main" id="{166F18B6-59C3-D481-6C21-12AD0D847358}"/>
                  </a:ext>
                </a:extLst>
              </p:cNvPr>
              <p:cNvSpPr/>
              <p:nvPr/>
            </p:nvSpPr>
            <p:spPr>
              <a:xfrm>
                <a:off x="2031357" y="2321386"/>
                <a:ext cx="96413" cy="339238"/>
              </a:xfrm>
              <a:custGeom>
                <a:avLst/>
                <a:gdLst/>
                <a:ahLst/>
                <a:cxnLst/>
                <a:rect l="l" t="t" r="r" b="b"/>
                <a:pathLst>
                  <a:path w="2420" h="8515" extrusionOk="0">
                    <a:moveTo>
                      <a:pt x="434" y="0"/>
                    </a:moveTo>
                    <a:cubicBezTo>
                      <a:pt x="708" y="2078"/>
                      <a:pt x="0" y="4246"/>
                      <a:pt x="685" y="6209"/>
                    </a:cubicBezTo>
                    <a:cubicBezTo>
                      <a:pt x="959" y="6985"/>
                      <a:pt x="1438" y="7693"/>
                      <a:pt x="1529" y="8514"/>
                    </a:cubicBezTo>
                    <a:cubicBezTo>
                      <a:pt x="2009" y="7053"/>
                      <a:pt x="2419" y="5570"/>
                      <a:pt x="2305" y="4041"/>
                    </a:cubicBezTo>
                    <a:cubicBezTo>
                      <a:pt x="2168" y="2511"/>
                      <a:pt x="1506" y="1119"/>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920;p53">
                <a:extLst>
                  <a:ext uri="{FF2B5EF4-FFF2-40B4-BE49-F238E27FC236}">
                    <a16:creationId xmlns:a16="http://schemas.microsoft.com/office/drawing/2014/main" id="{D3D5A599-4800-5B21-0AC6-27AEF08C697B}"/>
                  </a:ext>
                </a:extLst>
              </p:cNvPr>
              <p:cNvSpPr/>
              <p:nvPr/>
            </p:nvSpPr>
            <p:spPr>
              <a:xfrm>
                <a:off x="2166816" y="2177721"/>
                <a:ext cx="67369" cy="293740"/>
              </a:xfrm>
              <a:custGeom>
                <a:avLst/>
                <a:gdLst/>
                <a:ahLst/>
                <a:cxnLst/>
                <a:rect l="l" t="t" r="r" b="b"/>
                <a:pathLst>
                  <a:path w="1691" h="7373" extrusionOk="0">
                    <a:moveTo>
                      <a:pt x="480" y="0"/>
                    </a:moveTo>
                    <a:cubicBezTo>
                      <a:pt x="206" y="2442"/>
                      <a:pt x="47" y="4907"/>
                      <a:pt x="1" y="7373"/>
                    </a:cubicBezTo>
                    <a:cubicBezTo>
                      <a:pt x="937" y="6437"/>
                      <a:pt x="1530" y="5044"/>
                      <a:pt x="1599" y="3698"/>
                    </a:cubicBezTo>
                    <a:cubicBezTo>
                      <a:pt x="1690" y="2374"/>
                      <a:pt x="1302" y="1050"/>
                      <a:pt x="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921;p53">
                <a:extLst>
                  <a:ext uri="{FF2B5EF4-FFF2-40B4-BE49-F238E27FC236}">
                    <a16:creationId xmlns:a16="http://schemas.microsoft.com/office/drawing/2014/main" id="{3236CDB7-9F8C-E984-4F15-11631FE7CFFD}"/>
                  </a:ext>
                </a:extLst>
              </p:cNvPr>
              <p:cNvSpPr/>
              <p:nvPr/>
            </p:nvSpPr>
            <p:spPr>
              <a:xfrm>
                <a:off x="2090441" y="2451426"/>
                <a:ext cx="163742" cy="275573"/>
              </a:xfrm>
              <a:custGeom>
                <a:avLst/>
                <a:gdLst/>
                <a:ahLst/>
                <a:cxnLst/>
                <a:rect l="l" t="t" r="r" b="b"/>
                <a:pathLst>
                  <a:path w="4110" h="6917" extrusionOk="0">
                    <a:moveTo>
                      <a:pt x="4064" y="0"/>
                    </a:moveTo>
                    <a:cubicBezTo>
                      <a:pt x="3470" y="1233"/>
                      <a:pt x="2466" y="2192"/>
                      <a:pt x="1598" y="3242"/>
                    </a:cubicBezTo>
                    <a:cubicBezTo>
                      <a:pt x="754" y="4292"/>
                      <a:pt x="1" y="5570"/>
                      <a:pt x="115" y="6917"/>
                    </a:cubicBezTo>
                    <a:cubicBezTo>
                      <a:pt x="480" y="6574"/>
                      <a:pt x="754" y="6140"/>
                      <a:pt x="1119" y="5775"/>
                    </a:cubicBezTo>
                    <a:cubicBezTo>
                      <a:pt x="1964" y="4954"/>
                      <a:pt x="2808" y="4132"/>
                      <a:pt x="3356" y="3082"/>
                    </a:cubicBezTo>
                    <a:cubicBezTo>
                      <a:pt x="3881" y="2146"/>
                      <a:pt x="4109" y="1096"/>
                      <a:pt x="4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922;p53">
                <a:extLst>
                  <a:ext uri="{FF2B5EF4-FFF2-40B4-BE49-F238E27FC236}">
                    <a16:creationId xmlns:a16="http://schemas.microsoft.com/office/drawing/2014/main" id="{4573A4EC-758B-F33D-A9ED-E19DAD44BA10}"/>
                  </a:ext>
                </a:extLst>
              </p:cNvPr>
              <p:cNvSpPr/>
              <p:nvPr/>
            </p:nvSpPr>
            <p:spPr>
              <a:xfrm>
                <a:off x="1788528" y="2806088"/>
                <a:ext cx="141910" cy="261032"/>
              </a:xfrm>
              <a:custGeom>
                <a:avLst/>
                <a:gdLst/>
                <a:ahLst/>
                <a:cxnLst/>
                <a:rect l="l" t="t" r="r" b="b"/>
                <a:pathLst>
                  <a:path w="3562" h="6552" extrusionOk="0">
                    <a:moveTo>
                      <a:pt x="23" y="0"/>
                    </a:moveTo>
                    <a:lnTo>
                      <a:pt x="23" y="0"/>
                    </a:lnTo>
                    <a:cubicBezTo>
                      <a:pt x="1" y="2625"/>
                      <a:pt x="1325" y="5182"/>
                      <a:pt x="3561" y="6551"/>
                    </a:cubicBezTo>
                    <a:cubicBezTo>
                      <a:pt x="3516" y="5319"/>
                      <a:pt x="2945" y="4177"/>
                      <a:pt x="2238" y="3150"/>
                    </a:cubicBezTo>
                    <a:cubicBezTo>
                      <a:pt x="1530" y="2146"/>
                      <a:pt x="708" y="1210"/>
                      <a:pt x="69" y="137"/>
                    </a:cubicBez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923;p53">
                <a:extLst>
                  <a:ext uri="{FF2B5EF4-FFF2-40B4-BE49-F238E27FC236}">
                    <a16:creationId xmlns:a16="http://schemas.microsoft.com/office/drawing/2014/main" id="{56F5CF68-78E8-C9D5-C909-BFF617AA2449}"/>
                  </a:ext>
                </a:extLst>
              </p:cNvPr>
              <p:cNvSpPr/>
              <p:nvPr/>
            </p:nvSpPr>
            <p:spPr>
              <a:xfrm>
                <a:off x="1830361" y="3081627"/>
                <a:ext cx="163742" cy="150077"/>
              </a:xfrm>
              <a:custGeom>
                <a:avLst/>
                <a:gdLst/>
                <a:ahLst/>
                <a:cxnLst/>
                <a:rect l="l" t="t" r="r" b="b"/>
                <a:pathLst>
                  <a:path w="4110" h="3767" extrusionOk="0">
                    <a:moveTo>
                      <a:pt x="1" y="0"/>
                    </a:moveTo>
                    <a:cubicBezTo>
                      <a:pt x="183" y="982"/>
                      <a:pt x="663" y="1781"/>
                      <a:pt x="1370" y="2488"/>
                    </a:cubicBezTo>
                    <a:cubicBezTo>
                      <a:pt x="2101" y="3173"/>
                      <a:pt x="3128" y="3630"/>
                      <a:pt x="4109" y="3767"/>
                    </a:cubicBezTo>
                    <a:cubicBezTo>
                      <a:pt x="2968" y="2306"/>
                      <a:pt x="1576" y="1005"/>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924;p53">
                <a:extLst>
                  <a:ext uri="{FF2B5EF4-FFF2-40B4-BE49-F238E27FC236}">
                    <a16:creationId xmlns:a16="http://schemas.microsoft.com/office/drawing/2014/main" id="{9FB7ECAE-1A56-C00A-459D-BAF26BF4E590}"/>
                  </a:ext>
                </a:extLst>
              </p:cNvPr>
              <p:cNvSpPr/>
              <p:nvPr/>
            </p:nvSpPr>
            <p:spPr>
              <a:xfrm>
                <a:off x="2171477" y="3087085"/>
                <a:ext cx="179081" cy="272824"/>
              </a:xfrm>
              <a:custGeom>
                <a:avLst/>
                <a:gdLst/>
                <a:ahLst/>
                <a:cxnLst/>
                <a:rect l="l" t="t" r="r" b="b"/>
                <a:pathLst>
                  <a:path w="4495" h="6848" extrusionOk="0">
                    <a:moveTo>
                      <a:pt x="3947" y="0"/>
                    </a:moveTo>
                    <a:cubicBezTo>
                      <a:pt x="3399" y="1233"/>
                      <a:pt x="2418" y="2192"/>
                      <a:pt x="1573" y="3242"/>
                    </a:cubicBezTo>
                    <a:cubicBezTo>
                      <a:pt x="753" y="4267"/>
                      <a:pt x="1" y="5519"/>
                      <a:pt x="66" y="6840"/>
                    </a:cubicBezTo>
                    <a:lnTo>
                      <a:pt x="66" y="6840"/>
                    </a:lnTo>
                    <a:cubicBezTo>
                      <a:pt x="83" y="6809"/>
                      <a:pt x="201" y="6688"/>
                      <a:pt x="181" y="6688"/>
                    </a:cubicBezTo>
                    <a:cubicBezTo>
                      <a:pt x="957" y="6277"/>
                      <a:pt x="1733" y="5844"/>
                      <a:pt x="2418" y="5296"/>
                    </a:cubicBezTo>
                    <a:cubicBezTo>
                      <a:pt x="3102" y="4771"/>
                      <a:pt x="3696" y="4086"/>
                      <a:pt x="4038" y="3264"/>
                    </a:cubicBezTo>
                    <a:cubicBezTo>
                      <a:pt x="4449" y="2214"/>
                      <a:pt x="4495" y="1005"/>
                      <a:pt x="3947" y="0"/>
                    </a:cubicBezTo>
                    <a:close/>
                    <a:moveTo>
                      <a:pt x="66" y="6840"/>
                    </a:moveTo>
                    <a:cubicBezTo>
                      <a:pt x="64" y="6845"/>
                      <a:pt x="64" y="6848"/>
                      <a:pt x="67" y="6848"/>
                    </a:cubicBezTo>
                    <a:cubicBezTo>
                      <a:pt x="66" y="6845"/>
                      <a:pt x="66" y="6843"/>
                      <a:pt x="66" y="68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925;p53">
                <a:extLst>
                  <a:ext uri="{FF2B5EF4-FFF2-40B4-BE49-F238E27FC236}">
                    <a16:creationId xmlns:a16="http://schemas.microsoft.com/office/drawing/2014/main" id="{D1C2282E-AB10-7BA4-618E-EC635FC4AD84}"/>
                  </a:ext>
                </a:extLst>
              </p:cNvPr>
              <p:cNvSpPr/>
              <p:nvPr/>
            </p:nvSpPr>
            <p:spPr>
              <a:xfrm>
                <a:off x="2075899" y="2471426"/>
                <a:ext cx="37330" cy="1266792"/>
              </a:xfrm>
              <a:custGeom>
                <a:avLst/>
                <a:gdLst/>
                <a:ahLst/>
                <a:cxnLst/>
                <a:rect l="l" t="t" r="r" b="b"/>
                <a:pathLst>
                  <a:path w="937" h="31797" extrusionOk="0">
                    <a:moveTo>
                      <a:pt x="160" y="1"/>
                    </a:moveTo>
                    <a:lnTo>
                      <a:pt x="0" y="31796"/>
                    </a:lnTo>
                    <a:lnTo>
                      <a:pt x="936" y="31796"/>
                    </a:lnTo>
                    <a:lnTo>
                      <a:pt x="2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926;p53">
                <a:extLst>
                  <a:ext uri="{FF2B5EF4-FFF2-40B4-BE49-F238E27FC236}">
                    <a16:creationId xmlns:a16="http://schemas.microsoft.com/office/drawing/2014/main" id="{245F9B5F-FE06-37E5-3E66-7AF68AA7D518}"/>
                  </a:ext>
                </a:extLst>
              </p:cNvPr>
              <p:cNvSpPr/>
              <p:nvPr/>
            </p:nvSpPr>
            <p:spPr>
              <a:xfrm>
                <a:off x="2088609" y="2575092"/>
                <a:ext cx="341070" cy="725725"/>
              </a:xfrm>
              <a:custGeom>
                <a:avLst/>
                <a:gdLst/>
                <a:ahLst/>
                <a:cxnLst/>
                <a:rect l="l" t="t" r="r" b="b"/>
                <a:pathLst>
                  <a:path w="8561" h="18216" extrusionOk="0">
                    <a:moveTo>
                      <a:pt x="8446" y="1"/>
                    </a:moveTo>
                    <a:cubicBezTo>
                      <a:pt x="7876" y="1576"/>
                      <a:pt x="7168" y="3082"/>
                      <a:pt x="6438" y="4589"/>
                    </a:cubicBezTo>
                    <a:cubicBezTo>
                      <a:pt x="5685" y="6072"/>
                      <a:pt x="4886" y="7556"/>
                      <a:pt x="4110" y="9017"/>
                    </a:cubicBezTo>
                    <a:cubicBezTo>
                      <a:pt x="3333" y="10500"/>
                      <a:pt x="2557" y="11984"/>
                      <a:pt x="1850" y="13490"/>
                    </a:cubicBezTo>
                    <a:cubicBezTo>
                      <a:pt x="1142" y="15020"/>
                      <a:pt x="503" y="16572"/>
                      <a:pt x="1" y="18170"/>
                    </a:cubicBezTo>
                    <a:lnTo>
                      <a:pt x="161" y="18215"/>
                    </a:lnTo>
                    <a:cubicBezTo>
                      <a:pt x="663" y="16617"/>
                      <a:pt x="1279" y="15088"/>
                      <a:pt x="1987" y="13559"/>
                    </a:cubicBezTo>
                    <a:cubicBezTo>
                      <a:pt x="2694" y="12052"/>
                      <a:pt x="3470" y="10569"/>
                      <a:pt x="4247" y="9085"/>
                    </a:cubicBezTo>
                    <a:cubicBezTo>
                      <a:pt x="5023" y="7602"/>
                      <a:pt x="5799" y="6141"/>
                      <a:pt x="6552" y="4634"/>
                    </a:cubicBezTo>
                    <a:cubicBezTo>
                      <a:pt x="7282" y="3151"/>
                      <a:pt x="7990" y="1621"/>
                      <a:pt x="8560" y="46"/>
                    </a:cubicBezTo>
                    <a:lnTo>
                      <a:pt x="84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927;p53">
                <a:extLst>
                  <a:ext uri="{FF2B5EF4-FFF2-40B4-BE49-F238E27FC236}">
                    <a16:creationId xmlns:a16="http://schemas.microsoft.com/office/drawing/2014/main" id="{9CF45D8C-740A-414C-47A6-386744508FCA}"/>
                  </a:ext>
                </a:extLst>
              </p:cNvPr>
              <p:cNvSpPr/>
              <p:nvPr/>
            </p:nvSpPr>
            <p:spPr>
              <a:xfrm>
                <a:off x="2086816" y="3133459"/>
                <a:ext cx="240116" cy="346488"/>
              </a:xfrm>
              <a:custGeom>
                <a:avLst/>
                <a:gdLst/>
                <a:ahLst/>
                <a:cxnLst/>
                <a:rect l="l" t="t" r="r" b="b"/>
                <a:pathLst>
                  <a:path w="6027" h="8697" extrusionOk="0">
                    <a:moveTo>
                      <a:pt x="5912" y="0"/>
                    </a:moveTo>
                    <a:cubicBezTo>
                      <a:pt x="5182" y="1575"/>
                      <a:pt x="4246" y="3059"/>
                      <a:pt x="3127" y="4406"/>
                    </a:cubicBezTo>
                    <a:cubicBezTo>
                      <a:pt x="2580" y="5068"/>
                      <a:pt x="1963" y="5684"/>
                      <a:pt x="1393" y="6346"/>
                    </a:cubicBezTo>
                    <a:cubicBezTo>
                      <a:pt x="799" y="7008"/>
                      <a:pt x="274" y="7761"/>
                      <a:pt x="0" y="8628"/>
                    </a:cubicBezTo>
                    <a:lnTo>
                      <a:pt x="251" y="8697"/>
                    </a:lnTo>
                    <a:cubicBezTo>
                      <a:pt x="480" y="7875"/>
                      <a:pt x="982" y="7145"/>
                      <a:pt x="1552" y="6506"/>
                    </a:cubicBezTo>
                    <a:cubicBezTo>
                      <a:pt x="2100" y="5844"/>
                      <a:pt x="2739" y="5205"/>
                      <a:pt x="3287" y="4520"/>
                    </a:cubicBezTo>
                    <a:cubicBezTo>
                      <a:pt x="4383" y="3150"/>
                      <a:pt x="5319" y="1644"/>
                      <a:pt x="6026" y="46"/>
                    </a:cubicBezTo>
                    <a:lnTo>
                      <a:pt x="59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928;p53">
                <a:extLst>
                  <a:ext uri="{FF2B5EF4-FFF2-40B4-BE49-F238E27FC236}">
                    <a16:creationId xmlns:a16="http://schemas.microsoft.com/office/drawing/2014/main" id="{2A6896AA-CFE7-C414-7EA7-182BACF4E981}"/>
                  </a:ext>
                </a:extLst>
              </p:cNvPr>
              <p:cNvSpPr/>
              <p:nvPr/>
            </p:nvSpPr>
            <p:spPr>
              <a:xfrm>
                <a:off x="1828528" y="2891547"/>
                <a:ext cx="265573" cy="459276"/>
              </a:xfrm>
              <a:custGeom>
                <a:avLst/>
                <a:gdLst/>
                <a:ahLst/>
                <a:cxnLst/>
                <a:rect l="l" t="t" r="r" b="b"/>
                <a:pathLst>
                  <a:path w="6666" h="11528" extrusionOk="0">
                    <a:moveTo>
                      <a:pt x="115" y="1"/>
                    </a:moveTo>
                    <a:lnTo>
                      <a:pt x="1" y="24"/>
                    </a:lnTo>
                    <a:cubicBezTo>
                      <a:pt x="298" y="1096"/>
                      <a:pt x="800" y="2124"/>
                      <a:pt x="1393" y="3059"/>
                    </a:cubicBezTo>
                    <a:cubicBezTo>
                      <a:pt x="1987" y="3995"/>
                      <a:pt x="2672" y="4885"/>
                      <a:pt x="3356" y="5776"/>
                    </a:cubicBezTo>
                    <a:cubicBezTo>
                      <a:pt x="4018" y="6643"/>
                      <a:pt x="4703" y="7533"/>
                      <a:pt x="5251" y="8492"/>
                    </a:cubicBezTo>
                    <a:cubicBezTo>
                      <a:pt x="5821" y="9428"/>
                      <a:pt x="6278" y="10455"/>
                      <a:pt x="6483" y="11528"/>
                    </a:cubicBezTo>
                    <a:lnTo>
                      <a:pt x="6666" y="11505"/>
                    </a:lnTo>
                    <a:cubicBezTo>
                      <a:pt x="6438" y="10386"/>
                      <a:pt x="5981" y="9359"/>
                      <a:pt x="5411" y="8401"/>
                    </a:cubicBezTo>
                    <a:cubicBezTo>
                      <a:pt x="4817" y="7442"/>
                      <a:pt x="4155" y="6552"/>
                      <a:pt x="3470" y="5662"/>
                    </a:cubicBezTo>
                    <a:cubicBezTo>
                      <a:pt x="2786" y="4794"/>
                      <a:pt x="2101" y="3927"/>
                      <a:pt x="1507" y="2991"/>
                    </a:cubicBezTo>
                    <a:cubicBezTo>
                      <a:pt x="914" y="2055"/>
                      <a:pt x="412" y="105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929;p53">
                <a:extLst>
                  <a:ext uri="{FF2B5EF4-FFF2-40B4-BE49-F238E27FC236}">
                    <a16:creationId xmlns:a16="http://schemas.microsoft.com/office/drawing/2014/main" id="{24E6B267-C766-CC64-991B-9207D7159197}"/>
                  </a:ext>
                </a:extLst>
              </p:cNvPr>
              <p:cNvSpPr/>
              <p:nvPr/>
            </p:nvSpPr>
            <p:spPr>
              <a:xfrm>
                <a:off x="1966775" y="2550550"/>
                <a:ext cx="118245" cy="171910"/>
              </a:xfrm>
              <a:custGeom>
                <a:avLst/>
                <a:gdLst/>
                <a:ahLst/>
                <a:cxnLst/>
                <a:rect l="l" t="t" r="r" b="b"/>
                <a:pathLst>
                  <a:path w="2968" h="4315" extrusionOk="0">
                    <a:moveTo>
                      <a:pt x="92" y="0"/>
                    </a:moveTo>
                    <a:lnTo>
                      <a:pt x="0" y="69"/>
                    </a:lnTo>
                    <a:cubicBezTo>
                      <a:pt x="891" y="1530"/>
                      <a:pt x="1872" y="2945"/>
                      <a:pt x="2876" y="4314"/>
                    </a:cubicBezTo>
                    <a:lnTo>
                      <a:pt x="2968" y="4246"/>
                    </a:lnTo>
                    <a:cubicBezTo>
                      <a:pt x="1963" y="2876"/>
                      <a:pt x="982" y="1461"/>
                      <a:pt x="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930;p53">
                <a:extLst>
                  <a:ext uri="{FF2B5EF4-FFF2-40B4-BE49-F238E27FC236}">
                    <a16:creationId xmlns:a16="http://schemas.microsoft.com/office/drawing/2014/main" id="{E39968DE-F7A9-8BAE-B407-398043719BD1}"/>
                  </a:ext>
                </a:extLst>
              </p:cNvPr>
              <p:cNvSpPr/>
              <p:nvPr/>
            </p:nvSpPr>
            <p:spPr>
              <a:xfrm>
                <a:off x="2081358" y="2279553"/>
                <a:ext cx="132787" cy="411985"/>
              </a:xfrm>
              <a:custGeom>
                <a:avLst/>
                <a:gdLst/>
                <a:ahLst/>
                <a:cxnLst/>
                <a:rect l="l" t="t" r="r" b="b"/>
                <a:pathLst>
                  <a:path w="3333" h="10341" extrusionOk="0">
                    <a:moveTo>
                      <a:pt x="3219" y="0"/>
                    </a:moveTo>
                    <a:cubicBezTo>
                      <a:pt x="2831" y="3584"/>
                      <a:pt x="1712" y="7145"/>
                      <a:pt x="0" y="10295"/>
                    </a:cubicBezTo>
                    <a:lnTo>
                      <a:pt x="92" y="10340"/>
                    </a:lnTo>
                    <a:cubicBezTo>
                      <a:pt x="1826" y="7168"/>
                      <a:pt x="2945" y="3607"/>
                      <a:pt x="3333" y="23"/>
                    </a:cubicBezTo>
                    <a:lnTo>
                      <a:pt x="3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931;p53">
                <a:extLst>
                  <a:ext uri="{FF2B5EF4-FFF2-40B4-BE49-F238E27FC236}">
                    <a16:creationId xmlns:a16="http://schemas.microsoft.com/office/drawing/2014/main" id="{797DDD1D-0633-35D1-A26C-4845EA17AC59}"/>
                  </a:ext>
                </a:extLst>
              </p:cNvPr>
              <p:cNvSpPr/>
              <p:nvPr/>
            </p:nvSpPr>
            <p:spPr>
              <a:xfrm>
                <a:off x="2082274" y="2496885"/>
                <a:ext cx="160077" cy="247406"/>
              </a:xfrm>
              <a:custGeom>
                <a:avLst/>
                <a:gdLst/>
                <a:ahLst/>
                <a:cxnLst/>
                <a:rect l="l" t="t" r="r" b="b"/>
                <a:pathLst>
                  <a:path w="4018" h="6210" extrusionOk="0">
                    <a:moveTo>
                      <a:pt x="3926" y="1"/>
                    </a:moveTo>
                    <a:cubicBezTo>
                      <a:pt x="2328" y="1827"/>
                      <a:pt x="1005" y="3904"/>
                      <a:pt x="0" y="6118"/>
                    </a:cubicBezTo>
                    <a:lnTo>
                      <a:pt x="183" y="6209"/>
                    </a:lnTo>
                    <a:cubicBezTo>
                      <a:pt x="1141" y="3995"/>
                      <a:pt x="2443" y="1918"/>
                      <a:pt x="4017" y="69"/>
                    </a:cubicBezTo>
                    <a:lnTo>
                      <a:pt x="39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932;p53">
                <a:extLst>
                  <a:ext uri="{FF2B5EF4-FFF2-40B4-BE49-F238E27FC236}">
                    <a16:creationId xmlns:a16="http://schemas.microsoft.com/office/drawing/2014/main" id="{41DE8A5B-8F98-3535-0D3A-860B836C0A9F}"/>
                  </a:ext>
                </a:extLst>
              </p:cNvPr>
              <p:cNvSpPr/>
              <p:nvPr/>
            </p:nvSpPr>
            <p:spPr>
              <a:xfrm>
                <a:off x="1857652" y="3119834"/>
                <a:ext cx="237367" cy="294657"/>
              </a:xfrm>
              <a:custGeom>
                <a:avLst/>
                <a:gdLst/>
                <a:ahLst/>
                <a:cxnLst/>
                <a:rect l="l" t="t" r="r" b="b"/>
                <a:pathLst>
                  <a:path w="5958" h="7396" extrusionOk="0">
                    <a:moveTo>
                      <a:pt x="69" y="0"/>
                    </a:moveTo>
                    <a:lnTo>
                      <a:pt x="0" y="68"/>
                    </a:lnTo>
                    <a:cubicBezTo>
                      <a:pt x="571" y="639"/>
                      <a:pt x="1210" y="1118"/>
                      <a:pt x="1849" y="1621"/>
                    </a:cubicBezTo>
                    <a:cubicBezTo>
                      <a:pt x="2488" y="2100"/>
                      <a:pt x="3105" y="2602"/>
                      <a:pt x="3630" y="3173"/>
                    </a:cubicBezTo>
                    <a:cubicBezTo>
                      <a:pt x="4177" y="3766"/>
                      <a:pt x="4588" y="4451"/>
                      <a:pt x="4931" y="5159"/>
                    </a:cubicBezTo>
                    <a:cubicBezTo>
                      <a:pt x="5250" y="5889"/>
                      <a:pt x="5524" y="6642"/>
                      <a:pt x="5775" y="7395"/>
                    </a:cubicBezTo>
                    <a:lnTo>
                      <a:pt x="5958" y="7327"/>
                    </a:lnTo>
                    <a:cubicBezTo>
                      <a:pt x="5707" y="6574"/>
                      <a:pt x="5433" y="5820"/>
                      <a:pt x="5090" y="5090"/>
                    </a:cubicBezTo>
                    <a:cubicBezTo>
                      <a:pt x="4748" y="4360"/>
                      <a:pt x="4314" y="3652"/>
                      <a:pt x="3744" y="3081"/>
                    </a:cubicBezTo>
                    <a:cubicBezTo>
                      <a:pt x="3196" y="2488"/>
                      <a:pt x="2557" y="1986"/>
                      <a:pt x="1941" y="1506"/>
                    </a:cubicBezTo>
                    <a:cubicBezTo>
                      <a:pt x="1301" y="1027"/>
                      <a:pt x="662" y="548"/>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933;p53">
                <a:extLst>
                  <a:ext uri="{FF2B5EF4-FFF2-40B4-BE49-F238E27FC236}">
                    <a16:creationId xmlns:a16="http://schemas.microsoft.com/office/drawing/2014/main" id="{3FE9B6AB-F623-09B3-3AE1-5023E9D4EF7A}"/>
                  </a:ext>
                </a:extLst>
              </p:cNvPr>
              <p:cNvSpPr/>
              <p:nvPr/>
            </p:nvSpPr>
            <p:spPr>
              <a:xfrm>
                <a:off x="1966775" y="3693620"/>
                <a:ext cx="280115" cy="101911"/>
              </a:xfrm>
              <a:custGeom>
                <a:avLst/>
                <a:gdLst/>
                <a:ahLst/>
                <a:cxnLst/>
                <a:rect l="l" t="t" r="r" b="b"/>
                <a:pathLst>
                  <a:path w="7031" h="2558" extrusionOk="0">
                    <a:moveTo>
                      <a:pt x="3721" y="1"/>
                    </a:moveTo>
                    <a:cubicBezTo>
                      <a:pt x="3516" y="24"/>
                      <a:pt x="3379" y="206"/>
                      <a:pt x="3173" y="229"/>
                    </a:cubicBezTo>
                    <a:cubicBezTo>
                      <a:pt x="2991" y="229"/>
                      <a:pt x="2831" y="92"/>
                      <a:pt x="2648" y="92"/>
                    </a:cubicBezTo>
                    <a:cubicBezTo>
                      <a:pt x="2373" y="134"/>
                      <a:pt x="2255" y="627"/>
                      <a:pt x="2022" y="627"/>
                    </a:cubicBezTo>
                    <a:cubicBezTo>
                      <a:pt x="2003" y="627"/>
                      <a:pt x="1984" y="624"/>
                      <a:pt x="1963" y="617"/>
                    </a:cubicBezTo>
                    <a:cubicBezTo>
                      <a:pt x="1895" y="596"/>
                      <a:pt x="1825" y="586"/>
                      <a:pt x="1756" y="586"/>
                    </a:cubicBezTo>
                    <a:cubicBezTo>
                      <a:pt x="1526" y="586"/>
                      <a:pt x="1305" y="698"/>
                      <a:pt x="1164" y="891"/>
                    </a:cubicBezTo>
                    <a:cubicBezTo>
                      <a:pt x="1050" y="1051"/>
                      <a:pt x="1005" y="1256"/>
                      <a:pt x="845" y="1393"/>
                    </a:cubicBezTo>
                    <a:cubicBezTo>
                      <a:pt x="754" y="1462"/>
                      <a:pt x="640" y="1507"/>
                      <a:pt x="525" y="1553"/>
                    </a:cubicBezTo>
                    <a:cubicBezTo>
                      <a:pt x="183" y="1758"/>
                      <a:pt x="0" y="2192"/>
                      <a:pt x="69" y="2557"/>
                    </a:cubicBezTo>
                    <a:lnTo>
                      <a:pt x="7031" y="2557"/>
                    </a:lnTo>
                    <a:cubicBezTo>
                      <a:pt x="7008" y="2489"/>
                      <a:pt x="6985" y="2375"/>
                      <a:pt x="6916" y="2306"/>
                    </a:cubicBezTo>
                    <a:cubicBezTo>
                      <a:pt x="6825" y="2215"/>
                      <a:pt x="6643" y="2238"/>
                      <a:pt x="6528" y="2169"/>
                    </a:cubicBezTo>
                    <a:cubicBezTo>
                      <a:pt x="6391" y="2124"/>
                      <a:pt x="6300" y="1964"/>
                      <a:pt x="6232" y="1827"/>
                    </a:cubicBezTo>
                    <a:cubicBezTo>
                      <a:pt x="6163" y="1690"/>
                      <a:pt x="6095" y="1553"/>
                      <a:pt x="6003" y="1439"/>
                    </a:cubicBezTo>
                    <a:cubicBezTo>
                      <a:pt x="5912" y="1325"/>
                      <a:pt x="5775" y="1302"/>
                      <a:pt x="5615" y="1279"/>
                    </a:cubicBezTo>
                    <a:cubicBezTo>
                      <a:pt x="5433" y="1256"/>
                      <a:pt x="5296" y="1074"/>
                      <a:pt x="5205" y="914"/>
                    </a:cubicBezTo>
                    <a:cubicBezTo>
                      <a:pt x="5090" y="754"/>
                      <a:pt x="4999" y="594"/>
                      <a:pt x="4839" y="503"/>
                    </a:cubicBezTo>
                    <a:cubicBezTo>
                      <a:pt x="4657" y="412"/>
                      <a:pt x="4474" y="434"/>
                      <a:pt x="4292" y="343"/>
                    </a:cubicBezTo>
                    <a:cubicBezTo>
                      <a:pt x="4086" y="252"/>
                      <a:pt x="3949" y="1"/>
                      <a:pt x="3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934;p53">
                <a:extLst>
                  <a:ext uri="{FF2B5EF4-FFF2-40B4-BE49-F238E27FC236}">
                    <a16:creationId xmlns:a16="http://schemas.microsoft.com/office/drawing/2014/main" id="{3DFACCEF-86F8-3794-B722-7ABD1439B35A}"/>
                  </a:ext>
                </a:extLst>
              </p:cNvPr>
              <p:cNvSpPr/>
              <p:nvPr/>
            </p:nvSpPr>
            <p:spPr>
              <a:xfrm>
                <a:off x="797329" y="2016525"/>
                <a:ext cx="859349" cy="928152"/>
              </a:xfrm>
              <a:custGeom>
                <a:avLst/>
                <a:gdLst/>
                <a:ahLst/>
                <a:cxnLst/>
                <a:rect l="l" t="t" r="r" b="b"/>
                <a:pathLst>
                  <a:path w="21570" h="23297" extrusionOk="0">
                    <a:moveTo>
                      <a:pt x="15156" y="1"/>
                    </a:moveTo>
                    <a:cubicBezTo>
                      <a:pt x="14803" y="1"/>
                      <a:pt x="14481" y="237"/>
                      <a:pt x="14334" y="531"/>
                    </a:cubicBezTo>
                    <a:cubicBezTo>
                      <a:pt x="14175" y="873"/>
                      <a:pt x="14197" y="1284"/>
                      <a:pt x="14334" y="1627"/>
                    </a:cubicBezTo>
                    <a:cubicBezTo>
                      <a:pt x="14403" y="1786"/>
                      <a:pt x="14494" y="1946"/>
                      <a:pt x="14608" y="2083"/>
                    </a:cubicBezTo>
                    <a:cubicBezTo>
                      <a:pt x="14631" y="2106"/>
                      <a:pt x="14654" y="2152"/>
                      <a:pt x="14677" y="2197"/>
                    </a:cubicBezTo>
                    <a:cubicBezTo>
                      <a:pt x="14700" y="2220"/>
                      <a:pt x="14745" y="2243"/>
                      <a:pt x="14768" y="2289"/>
                    </a:cubicBezTo>
                    <a:cubicBezTo>
                      <a:pt x="14791" y="2311"/>
                      <a:pt x="14791" y="2311"/>
                      <a:pt x="14814" y="2334"/>
                    </a:cubicBezTo>
                    <a:cubicBezTo>
                      <a:pt x="14631" y="2494"/>
                      <a:pt x="14448" y="2677"/>
                      <a:pt x="14289" y="2859"/>
                    </a:cubicBezTo>
                    <a:cubicBezTo>
                      <a:pt x="14213" y="2827"/>
                      <a:pt x="14131" y="2812"/>
                      <a:pt x="14048" y="2812"/>
                    </a:cubicBezTo>
                    <a:cubicBezTo>
                      <a:pt x="13777" y="2812"/>
                      <a:pt x="13487" y="2964"/>
                      <a:pt x="13330" y="3156"/>
                    </a:cubicBezTo>
                    <a:cubicBezTo>
                      <a:pt x="13102" y="3430"/>
                      <a:pt x="12988" y="3749"/>
                      <a:pt x="12805" y="4046"/>
                    </a:cubicBezTo>
                    <a:cubicBezTo>
                      <a:pt x="12257" y="4845"/>
                      <a:pt x="11253" y="5187"/>
                      <a:pt x="10294" y="5279"/>
                    </a:cubicBezTo>
                    <a:cubicBezTo>
                      <a:pt x="9961" y="5311"/>
                      <a:pt x="9622" y="5318"/>
                      <a:pt x="9281" y="5318"/>
                    </a:cubicBezTo>
                    <a:cubicBezTo>
                      <a:pt x="9055" y="5318"/>
                      <a:pt x="8828" y="5315"/>
                      <a:pt x="8600" y="5315"/>
                    </a:cubicBezTo>
                    <a:cubicBezTo>
                      <a:pt x="8206" y="5315"/>
                      <a:pt x="7810" y="5323"/>
                      <a:pt x="7418" y="5370"/>
                    </a:cubicBezTo>
                    <a:cubicBezTo>
                      <a:pt x="6482" y="5484"/>
                      <a:pt x="5478" y="5918"/>
                      <a:pt x="5044" y="6762"/>
                    </a:cubicBezTo>
                    <a:cubicBezTo>
                      <a:pt x="4588" y="7607"/>
                      <a:pt x="4793" y="8680"/>
                      <a:pt x="4474" y="9593"/>
                    </a:cubicBezTo>
                    <a:cubicBezTo>
                      <a:pt x="4200" y="10369"/>
                      <a:pt x="3561" y="10985"/>
                      <a:pt x="2899" y="11487"/>
                    </a:cubicBezTo>
                    <a:cubicBezTo>
                      <a:pt x="2214" y="11989"/>
                      <a:pt x="1507" y="12446"/>
                      <a:pt x="936" y="13062"/>
                    </a:cubicBezTo>
                    <a:cubicBezTo>
                      <a:pt x="388" y="13678"/>
                      <a:pt x="0" y="14523"/>
                      <a:pt x="183" y="15345"/>
                    </a:cubicBezTo>
                    <a:cubicBezTo>
                      <a:pt x="205" y="15459"/>
                      <a:pt x="251" y="15573"/>
                      <a:pt x="297" y="15664"/>
                    </a:cubicBezTo>
                    <a:cubicBezTo>
                      <a:pt x="297" y="15733"/>
                      <a:pt x="320" y="15778"/>
                      <a:pt x="342" y="15824"/>
                    </a:cubicBezTo>
                    <a:cubicBezTo>
                      <a:pt x="616" y="16372"/>
                      <a:pt x="1027" y="16851"/>
                      <a:pt x="1233" y="17422"/>
                    </a:cubicBezTo>
                    <a:cubicBezTo>
                      <a:pt x="1507" y="18175"/>
                      <a:pt x="1392" y="19019"/>
                      <a:pt x="1621" y="19773"/>
                    </a:cubicBezTo>
                    <a:cubicBezTo>
                      <a:pt x="1621" y="19818"/>
                      <a:pt x="1621" y="19841"/>
                      <a:pt x="1643" y="19864"/>
                    </a:cubicBezTo>
                    <a:cubicBezTo>
                      <a:pt x="1666" y="19932"/>
                      <a:pt x="1689" y="19978"/>
                      <a:pt x="1712" y="20047"/>
                    </a:cubicBezTo>
                    <a:cubicBezTo>
                      <a:pt x="2214" y="21302"/>
                      <a:pt x="3629" y="22146"/>
                      <a:pt x="4725" y="22945"/>
                    </a:cubicBezTo>
                    <a:cubicBezTo>
                      <a:pt x="5083" y="23196"/>
                      <a:pt x="5510" y="23297"/>
                      <a:pt x="5946" y="23297"/>
                    </a:cubicBezTo>
                    <a:cubicBezTo>
                      <a:pt x="6345" y="23297"/>
                      <a:pt x="6751" y="23213"/>
                      <a:pt x="7122" y="23082"/>
                    </a:cubicBezTo>
                    <a:cubicBezTo>
                      <a:pt x="7898" y="22786"/>
                      <a:pt x="8605" y="22329"/>
                      <a:pt x="9404" y="22078"/>
                    </a:cubicBezTo>
                    <a:cubicBezTo>
                      <a:pt x="10317" y="21781"/>
                      <a:pt x="11299" y="21781"/>
                      <a:pt x="12189" y="21485"/>
                    </a:cubicBezTo>
                    <a:cubicBezTo>
                      <a:pt x="13490" y="21074"/>
                      <a:pt x="14517" y="20092"/>
                      <a:pt x="15476" y="19134"/>
                    </a:cubicBezTo>
                    <a:cubicBezTo>
                      <a:pt x="16252" y="18403"/>
                      <a:pt x="17028" y="17627"/>
                      <a:pt x="17621" y="16737"/>
                    </a:cubicBezTo>
                    <a:cubicBezTo>
                      <a:pt x="18215" y="15847"/>
                      <a:pt x="18626" y="14797"/>
                      <a:pt x="18580" y="13724"/>
                    </a:cubicBezTo>
                    <a:cubicBezTo>
                      <a:pt x="18557" y="13131"/>
                      <a:pt x="18397" y="12537"/>
                      <a:pt x="18443" y="11944"/>
                    </a:cubicBezTo>
                    <a:cubicBezTo>
                      <a:pt x="18603" y="10620"/>
                      <a:pt x="19790" y="9684"/>
                      <a:pt x="20566" y="8588"/>
                    </a:cubicBezTo>
                    <a:cubicBezTo>
                      <a:pt x="21113" y="7858"/>
                      <a:pt x="21456" y="6945"/>
                      <a:pt x="21524" y="6032"/>
                    </a:cubicBezTo>
                    <a:cubicBezTo>
                      <a:pt x="21524" y="6009"/>
                      <a:pt x="21524" y="5963"/>
                      <a:pt x="21524" y="5918"/>
                    </a:cubicBezTo>
                    <a:cubicBezTo>
                      <a:pt x="21570" y="5324"/>
                      <a:pt x="21502" y="4731"/>
                      <a:pt x="21296" y="4183"/>
                    </a:cubicBezTo>
                    <a:cubicBezTo>
                      <a:pt x="20776" y="2838"/>
                      <a:pt x="19431" y="1824"/>
                      <a:pt x="18006" y="1824"/>
                    </a:cubicBezTo>
                    <a:cubicBezTo>
                      <a:pt x="17931" y="1824"/>
                      <a:pt x="17856" y="1826"/>
                      <a:pt x="17781" y="1832"/>
                    </a:cubicBezTo>
                    <a:cubicBezTo>
                      <a:pt x="17781" y="1832"/>
                      <a:pt x="17781" y="1809"/>
                      <a:pt x="17781" y="1809"/>
                    </a:cubicBezTo>
                    <a:cubicBezTo>
                      <a:pt x="17804" y="1786"/>
                      <a:pt x="17804" y="1764"/>
                      <a:pt x="17827" y="1718"/>
                    </a:cubicBezTo>
                    <a:cubicBezTo>
                      <a:pt x="17827" y="1718"/>
                      <a:pt x="17827" y="1695"/>
                      <a:pt x="17827" y="1672"/>
                    </a:cubicBezTo>
                    <a:cubicBezTo>
                      <a:pt x="17872" y="1467"/>
                      <a:pt x="17872" y="1239"/>
                      <a:pt x="17849" y="1033"/>
                    </a:cubicBezTo>
                    <a:cubicBezTo>
                      <a:pt x="17827" y="873"/>
                      <a:pt x="17781" y="714"/>
                      <a:pt x="17713" y="599"/>
                    </a:cubicBezTo>
                    <a:cubicBezTo>
                      <a:pt x="17621" y="462"/>
                      <a:pt x="17507" y="348"/>
                      <a:pt x="17347" y="326"/>
                    </a:cubicBezTo>
                    <a:cubicBezTo>
                      <a:pt x="17317" y="320"/>
                      <a:pt x="17287" y="318"/>
                      <a:pt x="17257" y="318"/>
                    </a:cubicBezTo>
                    <a:cubicBezTo>
                      <a:pt x="17018" y="318"/>
                      <a:pt x="16792" y="465"/>
                      <a:pt x="16548" y="485"/>
                    </a:cubicBezTo>
                    <a:cubicBezTo>
                      <a:pt x="16520" y="489"/>
                      <a:pt x="16492" y="491"/>
                      <a:pt x="16464" y="491"/>
                    </a:cubicBezTo>
                    <a:cubicBezTo>
                      <a:pt x="16333" y="491"/>
                      <a:pt x="16205" y="450"/>
                      <a:pt x="16092" y="394"/>
                    </a:cubicBezTo>
                    <a:cubicBezTo>
                      <a:pt x="16046" y="371"/>
                      <a:pt x="16001" y="348"/>
                      <a:pt x="15978" y="326"/>
                    </a:cubicBezTo>
                    <a:cubicBezTo>
                      <a:pt x="15932" y="326"/>
                      <a:pt x="15909" y="303"/>
                      <a:pt x="15886" y="280"/>
                    </a:cubicBezTo>
                    <a:cubicBezTo>
                      <a:pt x="15681" y="166"/>
                      <a:pt x="15476" y="29"/>
                      <a:pt x="15247" y="6"/>
                    </a:cubicBezTo>
                    <a:cubicBezTo>
                      <a:pt x="15217" y="2"/>
                      <a:pt x="15186" y="1"/>
                      <a:pt x="15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935;p53">
                <a:extLst>
                  <a:ext uri="{FF2B5EF4-FFF2-40B4-BE49-F238E27FC236}">
                    <a16:creationId xmlns:a16="http://schemas.microsoft.com/office/drawing/2014/main" id="{C604F274-C711-4601-2DA4-07516460428C}"/>
                  </a:ext>
                </a:extLst>
              </p:cNvPr>
              <p:cNvSpPr/>
              <p:nvPr/>
            </p:nvSpPr>
            <p:spPr>
              <a:xfrm>
                <a:off x="1382032" y="2083139"/>
                <a:ext cx="125536" cy="24581"/>
              </a:xfrm>
              <a:custGeom>
                <a:avLst/>
                <a:gdLst/>
                <a:ahLst/>
                <a:cxnLst/>
                <a:rect l="l" t="t" r="r" b="b"/>
                <a:pathLst>
                  <a:path w="3151" h="617" extrusionOk="0">
                    <a:moveTo>
                      <a:pt x="3151" y="0"/>
                    </a:moveTo>
                    <a:cubicBezTo>
                      <a:pt x="3082" y="23"/>
                      <a:pt x="3014" y="46"/>
                      <a:pt x="2945" y="92"/>
                    </a:cubicBezTo>
                    <a:cubicBezTo>
                      <a:pt x="2854" y="114"/>
                      <a:pt x="2785" y="160"/>
                      <a:pt x="2694" y="183"/>
                    </a:cubicBezTo>
                    <a:cubicBezTo>
                      <a:pt x="2599" y="207"/>
                      <a:pt x="2503" y="217"/>
                      <a:pt x="2407" y="217"/>
                    </a:cubicBezTo>
                    <a:cubicBezTo>
                      <a:pt x="2226" y="217"/>
                      <a:pt x="2043" y="182"/>
                      <a:pt x="1850" y="137"/>
                    </a:cubicBezTo>
                    <a:cubicBezTo>
                      <a:pt x="1690" y="114"/>
                      <a:pt x="1507" y="69"/>
                      <a:pt x="1347" y="46"/>
                    </a:cubicBezTo>
                    <a:cubicBezTo>
                      <a:pt x="1051" y="46"/>
                      <a:pt x="777" y="92"/>
                      <a:pt x="526" y="228"/>
                    </a:cubicBezTo>
                    <a:cubicBezTo>
                      <a:pt x="480" y="228"/>
                      <a:pt x="457" y="251"/>
                      <a:pt x="434" y="274"/>
                    </a:cubicBezTo>
                    <a:lnTo>
                      <a:pt x="412" y="274"/>
                    </a:lnTo>
                    <a:cubicBezTo>
                      <a:pt x="343" y="320"/>
                      <a:pt x="297" y="343"/>
                      <a:pt x="229" y="388"/>
                    </a:cubicBezTo>
                    <a:cubicBezTo>
                      <a:pt x="183" y="434"/>
                      <a:pt x="115" y="457"/>
                      <a:pt x="46" y="502"/>
                    </a:cubicBezTo>
                    <a:cubicBezTo>
                      <a:pt x="24" y="502"/>
                      <a:pt x="24" y="502"/>
                      <a:pt x="1" y="525"/>
                    </a:cubicBezTo>
                    <a:cubicBezTo>
                      <a:pt x="24" y="548"/>
                      <a:pt x="69" y="571"/>
                      <a:pt x="92" y="617"/>
                    </a:cubicBezTo>
                    <a:cubicBezTo>
                      <a:pt x="92" y="617"/>
                      <a:pt x="92" y="594"/>
                      <a:pt x="92" y="594"/>
                    </a:cubicBezTo>
                    <a:cubicBezTo>
                      <a:pt x="161" y="571"/>
                      <a:pt x="229" y="525"/>
                      <a:pt x="297" y="480"/>
                    </a:cubicBezTo>
                    <a:cubicBezTo>
                      <a:pt x="366" y="434"/>
                      <a:pt x="434" y="388"/>
                      <a:pt x="480" y="365"/>
                    </a:cubicBezTo>
                    <a:cubicBezTo>
                      <a:pt x="594" y="297"/>
                      <a:pt x="731" y="251"/>
                      <a:pt x="868" y="228"/>
                    </a:cubicBezTo>
                    <a:cubicBezTo>
                      <a:pt x="891" y="206"/>
                      <a:pt x="937" y="206"/>
                      <a:pt x="982" y="183"/>
                    </a:cubicBezTo>
                    <a:cubicBezTo>
                      <a:pt x="1051" y="183"/>
                      <a:pt x="1119" y="183"/>
                      <a:pt x="1210" y="160"/>
                    </a:cubicBezTo>
                    <a:lnTo>
                      <a:pt x="1325" y="160"/>
                    </a:lnTo>
                    <a:cubicBezTo>
                      <a:pt x="1507" y="183"/>
                      <a:pt x="1667" y="206"/>
                      <a:pt x="1827" y="251"/>
                    </a:cubicBezTo>
                    <a:cubicBezTo>
                      <a:pt x="2020" y="296"/>
                      <a:pt x="2213" y="331"/>
                      <a:pt x="2407" y="331"/>
                    </a:cubicBezTo>
                    <a:cubicBezTo>
                      <a:pt x="2510" y="331"/>
                      <a:pt x="2614" y="321"/>
                      <a:pt x="2717" y="297"/>
                    </a:cubicBezTo>
                    <a:cubicBezTo>
                      <a:pt x="2808" y="274"/>
                      <a:pt x="2900" y="228"/>
                      <a:pt x="2991" y="183"/>
                    </a:cubicBezTo>
                    <a:cubicBezTo>
                      <a:pt x="3037" y="183"/>
                      <a:pt x="3082" y="160"/>
                      <a:pt x="3105" y="137"/>
                    </a:cubicBezTo>
                    <a:cubicBezTo>
                      <a:pt x="3128" y="114"/>
                      <a:pt x="3128" y="92"/>
                      <a:pt x="3151" y="46"/>
                    </a:cubicBezTo>
                    <a:cubicBezTo>
                      <a:pt x="3151" y="46"/>
                      <a:pt x="3151" y="23"/>
                      <a:pt x="3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936;p53">
                <a:extLst>
                  <a:ext uri="{FF2B5EF4-FFF2-40B4-BE49-F238E27FC236}">
                    <a16:creationId xmlns:a16="http://schemas.microsoft.com/office/drawing/2014/main" id="{DA24F2CB-D236-D054-5997-E2FD4EAA5AEA}"/>
                  </a:ext>
                </a:extLst>
              </p:cNvPr>
              <p:cNvSpPr/>
              <p:nvPr/>
            </p:nvSpPr>
            <p:spPr>
              <a:xfrm>
                <a:off x="1430240" y="2086764"/>
                <a:ext cx="224658" cy="170077"/>
              </a:xfrm>
              <a:custGeom>
                <a:avLst/>
                <a:gdLst/>
                <a:ahLst/>
                <a:cxnLst/>
                <a:rect l="l" t="t" r="r" b="b"/>
                <a:pathLst>
                  <a:path w="5639" h="4269" extrusionOk="0">
                    <a:moveTo>
                      <a:pt x="46" y="1"/>
                    </a:moveTo>
                    <a:cubicBezTo>
                      <a:pt x="23" y="1"/>
                      <a:pt x="0" y="23"/>
                      <a:pt x="0" y="69"/>
                    </a:cubicBezTo>
                    <a:cubicBezTo>
                      <a:pt x="46" y="959"/>
                      <a:pt x="571" y="1758"/>
                      <a:pt x="1416" y="2192"/>
                    </a:cubicBezTo>
                    <a:cubicBezTo>
                      <a:pt x="1790" y="2379"/>
                      <a:pt x="2202" y="2471"/>
                      <a:pt x="2612" y="2471"/>
                    </a:cubicBezTo>
                    <a:cubicBezTo>
                      <a:pt x="3104" y="2471"/>
                      <a:pt x="3595" y="2339"/>
                      <a:pt x="4018" y="2078"/>
                    </a:cubicBezTo>
                    <a:cubicBezTo>
                      <a:pt x="4109" y="2648"/>
                      <a:pt x="4337" y="3196"/>
                      <a:pt x="4680" y="3630"/>
                    </a:cubicBezTo>
                    <a:cubicBezTo>
                      <a:pt x="4885" y="3881"/>
                      <a:pt x="5091" y="4063"/>
                      <a:pt x="5296" y="4155"/>
                    </a:cubicBezTo>
                    <a:cubicBezTo>
                      <a:pt x="5410" y="4223"/>
                      <a:pt x="5524" y="4269"/>
                      <a:pt x="5638" y="4269"/>
                    </a:cubicBezTo>
                    <a:cubicBezTo>
                      <a:pt x="5638" y="4246"/>
                      <a:pt x="5638" y="4200"/>
                      <a:pt x="5638" y="4155"/>
                    </a:cubicBezTo>
                    <a:cubicBezTo>
                      <a:pt x="5547" y="4155"/>
                      <a:pt x="5456" y="4109"/>
                      <a:pt x="5364" y="4063"/>
                    </a:cubicBezTo>
                    <a:cubicBezTo>
                      <a:pt x="5159" y="3949"/>
                      <a:pt x="4976" y="3790"/>
                      <a:pt x="4771" y="3561"/>
                    </a:cubicBezTo>
                    <a:cubicBezTo>
                      <a:pt x="4429" y="3105"/>
                      <a:pt x="4200" y="2557"/>
                      <a:pt x="4109" y="1986"/>
                    </a:cubicBezTo>
                    <a:cubicBezTo>
                      <a:pt x="4109" y="1964"/>
                      <a:pt x="4086" y="1941"/>
                      <a:pt x="4086" y="1941"/>
                    </a:cubicBezTo>
                    <a:lnTo>
                      <a:pt x="4018" y="1941"/>
                    </a:lnTo>
                    <a:cubicBezTo>
                      <a:pt x="3598" y="2221"/>
                      <a:pt x="3106" y="2359"/>
                      <a:pt x="2616" y="2359"/>
                    </a:cubicBezTo>
                    <a:cubicBezTo>
                      <a:pt x="2226" y="2359"/>
                      <a:pt x="1837" y="2272"/>
                      <a:pt x="1484" y="2100"/>
                    </a:cubicBezTo>
                    <a:cubicBezTo>
                      <a:pt x="662" y="1690"/>
                      <a:pt x="160" y="936"/>
                      <a:pt x="115" y="92"/>
                    </a:cubicBezTo>
                    <a:cubicBezTo>
                      <a:pt x="115" y="69"/>
                      <a:pt x="115" y="69"/>
                      <a:pt x="115" y="69"/>
                    </a:cubicBezTo>
                    <a:cubicBezTo>
                      <a:pt x="115" y="23"/>
                      <a:pt x="69"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937;p53">
                <a:extLst>
                  <a:ext uri="{FF2B5EF4-FFF2-40B4-BE49-F238E27FC236}">
                    <a16:creationId xmlns:a16="http://schemas.microsoft.com/office/drawing/2014/main" id="{63CF66E6-C92B-A1C1-5E95-32C161596D95}"/>
                  </a:ext>
                </a:extLst>
              </p:cNvPr>
              <p:cNvSpPr/>
              <p:nvPr/>
            </p:nvSpPr>
            <p:spPr>
              <a:xfrm>
                <a:off x="1413865" y="2087681"/>
                <a:ext cx="86453" cy="115536"/>
              </a:xfrm>
              <a:custGeom>
                <a:avLst/>
                <a:gdLst/>
                <a:ahLst/>
                <a:cxnLst/>
                <a:rect l="l" t="t" r="r" b="b"/>
                <a:pathLst>
                  <a:path w="2170" h="2900" extrusionOk="0">
                    <a:moveTo>
                      <a:pt x="2104" y="2831"/>
                    </a:moveTo>
                    <a:cubicBezTo>
                      <a:pt x="2125" y="2839"/>
                      <a:pt x="2147" y="2846"/>
                      <a:pt x="2169" y="2854"/>
                    </a:cubicBezTo>
                    <a:cubicBezTo>
                      <a:pt x="2147" y="2843"/>
                      <a:pt x="2125" y="2837"/>
                      <a:pt x="2104" y="2831"/>
                    </a:cubicBezTo>
                    <a:close/>
                    <a:moveTo>
                      <a:pt x="138" y="0"/>
                    </a:moveTo>
                    <a:cubicBezTo>
                      <a:pt x="115" y="0"/>
                      <a:pt x="69" y="23"/>
                      <a:pt x="69" y="46"/>
                    </a:cubicBezTo>
                    <a:cubicBezTo>
                      <a:pt x="23" y="343"/>
                      <a:pt x="1" y="571"/>
                      <a:pt x="1" y="891"/>
                    </a:cubicBezTo>
                    <a:cubicBezTo>
                      <a:pt x="23" y="1256"/>
                      <a:pt x="115" y="1552"/>
                      <a:pt x="275" y="1804"/>
                    </a:cubicBezTo>
                    <a:cubicBezTo>
                      <a:pt x="434" y="2077"/>
                      <a:pt x="663" y="2306"/>
                      <a:pt x="982" y="2488"/>
                    </a:cubicBezTo>
                    <a:cubicBezTo>
                      <a:pt x="1279" y="2671"/>
                      <a:pt x="1598" y="2785"/>
                      <a:pt x="1895" y="2876"/>
                    </a:cubicBezTo>
                    <a:lnTo>
                      <a:pt x="1941" y="2899"/>
                    </a:lnTo>
                    <a:cubicBezTo>
                      <a:pt x="1964" y="2876"/>
                      <a:pt x="2009" y="2831"/>
                      <a:pt x="2032" y="2808"/>
                    </a:cubicBezTo>
                    <a:cubicBezTo>
                      <a:pt x="2056" y="2820"/>
                      <a:pt x="2080" y="2825"/>
                      <a:pt x="2104" y="2831"/>
                    </a:cubicBezTo>
                    <a:lnTo>
                      <a:pt x="2104" y="2831"/>
                    </a:lnTo>
                    <a:cubicBezTo>
                      <a:pt x="2059" y="2816"/>
                      <a:pt x="2017" y="2801"/>
                      <a:pt x="1986" y="2785"/>
                    </a:cubicBezTo>
                    <a:lnTo>
                      <a:pt x="1941" y="2762"/>
                    </a:lnTo>
                    <a:cubicBezTo>
                      <a:pt x="1644" y="2671"/>
                      <a:pt x="1324" y="2557"/>
                      <a:pt x="1051" y="2397"/>
                    </a:cubicBezTo>
                    <a:cubicBezTo>
                      <a:pt x="754" y="2214"/>
                      <a:pt x="503" y="1986"/>
                      <a:pt x="366" y="1735"/>
                    </a:cubicBezTo>
                    <a:cubicBezTo>
                      <a:pt x="229" y="1507"/>
                      <a:pt x="138" y="1210"/>
                      <a:pt x="115" y="891"/>
                    </a:cubicBezTo>
                    <a:cubicBezTo>
                      <a:pt x="115" y="594"/>
                      <a:pt x="138" y="343"/>
                      <a:pt x="183" y="69"/>
                    </a:cubicBezTo>
                    <a:cubicBezTo>
                      <a:pt x="183" y="46"/>
                      <a:pt x="160"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938;p53">
                <a:extLst>
                  <a:ext uri="{FF2B5EF4-FFF2-40B4-BE49-F238E27FC236}">
                    <a16:creationId xmlns:a16="http://schemas.microsoft.com/office/drawing/2014/main" id="{E7B2CD81-2D4A-871A-7543-600FA4813C4A}"/>
                  </a:ext>
                </a:extLst>
              </p:cNvPr>
              <p:cNvSpPr/>
              <p:nvPr/>
            </p:nvSpPr>
            <p:spPr>
              <a:xfrm>
                <a:off x="1465698" y="2420749"/>
                <a:ext cx="40956" cy="174380"/>
              </a:xfrm>
              <a:custGeom>
                <a:avLst/>
                <a:gdLst/>
                <a:ahLst/>
                <a:cxnLst/>
                <a:rect l="l" t="t" r="r" b="b"/>
                <a:pathLst>
                  <a:path w="1028" h="4377" extrusionOk="0">
                    <a:moveTo>
                      <a:pt x="959" y="0"/>
                    </a:moveTo>
                    <a:cubicBezTo>
                      <a:pt x="942" y="0"/>
                      <a:pt x="925" y="6"/>
                      <a:pt x="914" y="17"/>
                    </a:cubicBezTo>
                    <a:cubicBezTo>
                      <a:pt x="777" y="131"/>
                      <a:pt x="685" y="314"/>
                      <a:pt x="617" y="565"/>
                    </a:cubicBezTo>
                    <a:cubicBezTo>
                      <a:pt x="480" y="1022"/>
                      <a:pt x="503" y="1524"/>
                      <a:pt x="526" y="2003"/>
                    </a:cubicBezTo>
                    <a:cubicBezTo>
                      <a:pt x="526" y="2391"/>
                      <a:pt x="548" y="2802"/>
                      <a:pt x="480" y="3190"/>
                    </a:cubicBezTo>
                    <a:cubicBezTo>
                      <a:pt x="412" y="3578"/>
                      <a:pt x="252" y="3966"/>
                      <a:pt x="23" y="4286"/>
                    </a:cubicBezTo>
                    <a:cubicBezTo>
                      <a:pt x="1" y="4331"/>
                      <a:pt x="23" y="4354"/>
                      <a:pt x="46" y="4377"/>
                    </a:cubicBezTo>
                    <a:lnTo>
                      <a:pt x="69" y="4377"/>
                    </a:lnTo>
                    <a:cubicBezTo>
                      <a:pt x="92" y="4377"/>
                      <a:pt x="115" y="4377"/>
                      <a:pt x="115" y="4354"/>
                    </a:cubicBezTo>
                    <a:cubicBezTo>
                      <a:pt x="366" y="4012"/>
                      <a:pt x="526" y="3624"/>
                      <a:pt x="594" y="3213"/>
                    </a:cubicBezTo>
                    <a:cubicBezTo>
                      <a:pt x="663" y="2802"/>
                      <a:pt x="640" y="2391"/>
                      <a:pt x="640" y="2003"/>
                    </a:cubicBezTo>
                    <a:cubicBezTo>
                      <a:pt x="617" y="1524"/>
                      <a:pt x="594" y="1044"/>
                      <a:pt x="731" y="588"/>
                    </a:cubicBezTo>
                    <a:cubicBezTo>
                      <a:pt x="800" y="360"/>
                      <a:pt x="868" y="200"/>
                      <a:pt x="1005" y="109"/>
                    </a:cubicBezTo>
                    <a:cubicBezTo>
                      <a:pt x="1028" y="86"/>
                      <a:pt x="1028" y="40"/>
                      <a:pt x="1005" y="17"/>
                    </a:cubicBezTo>
                    <a:cubicBezTo>
                      <a:pt x="994" y="6"/>
                      <a:pt x="976" y="0"/>
                      <a:pt x="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939;p53">
                <a:extLst>
                  <a:ext uri="{FF2B5EF4-FFF2-40B4-BE49-F238E27FC236}">
                    <a16:creationId xmlns:a16="http://schemas.microsoft.com/office/drawing/2014/main" id="{F1C6C1B7-2428-0B73-8E5A-A45489470E17}"/>
                  </a:ext>
                </a:extLst>
              </p:cNvPr>
              <p:cNvSpPr/>
              <p:nvPr/>
            </p:nvSpPr>
            <p:spPr>
              <a:xfrm>
                <a:off x="1446614" y="2415052"/>
                <a:ext cx="26414" cy="168284"/>
              </a:xfrm>
              <a:custGeom>
                <a:avLst/>
                <a:gdLst/>
                <a:ahLst/>
                <a:cxnLst/>
                <a:rect l="l" t="t" r="r" b="b"/>
                <a:pathLst>
                  <a:path w="663" h="4224" extrusionOk="0">
                    <a:moveTo>
                      <a:pt x="571" y="0"/>
                    </a:moveTo>
                    <a:cubicBezTo>
                      <a:pt x="548" y="0"/>
                      <a:pt x="502" y="0"/>
                      <a:pt x="502" y="46"/>
                    </a:cubicBezTo>
                    <a:cubicBezTo>
                      <a:pt x="388" y="320"/>
                      <a:pt x="343" y="662"/>
                      <a:pt x="388" y="1096"/>
                    </a:cubicBezTo>
                    <a:cubicBezTo>
                      <a:pt x="388" y="1256"/>
                      <a:pt x="411" y="1416"/>
                      <a:pt x="434" y="1575"/>
                    </a:cubicBezTo>
                    <a:cubicBezTo>
                      <a:pt x="457" y="1758"/>
                      <a:pt x="480" y="1941"/>
                      <a:pt x="502" y="2123"/>
                    </a:cubicBezTo>
                    <a:cubicBezTo>
                      <a:pt x="525" y="2625"/>
                      <a:pt x="480" y="3150"/>
                      <a:pt x="320" y="3630"/>
                    </a:cubicBezTo>
                    <a:cubicBezTo>
                      <a:pt x="274" y="3789"/>
                      <a:pt x="183" y="3995"/>
                      <a:pt x="23" y="4132"/>
                    </a:cubicBezTo>
                    <a:cubicBezTo>
                      <a:pt x="0" y="4155"/>
                      <a:pt x="0" y="4177"/>
                      <a:pt x="23" y="4200"/>
                    </a:cubicBezTo>
                    <a:cubicBezTo>
                      <a:pt x="46" y="4223"/>
                      <a:pt x="46" y="4223"/>
                      <a:pt x="69" y="4223"/>
                    </a:cubicBezTo>
                    <a:lnTo>
                      <a:pt x="114" y="4223"/>
                    </a:lnTo>
                    <a:cubicBezTo>
                      <a:pt x="274" y="4063"/>
                      <a:pt x="366" y="3858"/>
                      <a:pt x="434" y="3652"/>
                    </a:cubicBezTo>
                    <a:cubicBezTo>
                      <a:pt x="594" y="3173"/>
                      <a:pt x="662" y="2625"/>
                      <a:pt x="617" y="2123"/>
                    </a:cubicBezTo>
                    <a:cubicBezTo>
                      <a:pt x="594" y="1941"/>
                      <a:pt x="571" y="1758"/>
                      <a:pt x="548" y="1575"/>
                    </a:cubicBezTo>
                    <a:cubicBezTo>
                      <a:pt x="525" y="1416"/>
                      <a:pt x="502" y="1256"/>
                      <a:pt x="502" y="1073"/>
                    </a:cubicBezTo>
                    <a:cubicBezTo>
                      <a:pt x="457" y="662"/>
                      <a:pt x="502" y="343"/>
                      <a:pt x="594" y="69"/>
                    </a:cubicBezTo>
                    <a:cubicBezTo>
                      <a:pt x="617" y="46"/>
                      <a:pt x="594" y="23"/>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940;p53">
                <a:extLst>
                  <a:ext uri="{FF2B5EF4-FFF2-40B4-BE49-F238E27FC236}">
                    <a16:creationId xmlns:a16="http://schemas.microsoft.com/office/drawing/2014/main" id="{D1F91525-B14B-6580-470C-F73598912E59}"/>
                  </a:ext>
                </a:extLst>
              </p:cNvPr>
              <p:cNvSpPr/>
              <p:nvPr/>
            </p:nvSpPr>
            <p:spPr>
              <a:xfrm>
                <a:off x="1415698" y="2191585"/>
                <a:ext cx="57330" cy="42549"/>
              </a:xfrm>
              <a:custGeom>
                <a:avLst/>
                <a:gdLst/>
                <a:ahLst/>
                <a:cxnLst/>
                <a:rect l="l" t="t" r="r" b="b"/>
                <a:pathLst>
                  <a:path w="1439" h="1068" extrusionOk="0">
                    <a:moveTo>
                      <a:pt x="1381" y="0"/>
                    </a:moveTo>
                    <a:cubicBezTo>
                      <a:pt x="1370" y="0"/>
                      <a:pt x="1358" y="6"/>
                      <a:pt x="1347" y="17"/>
                    </a:cubicBezTo>
                    <a:cubicBezTo>
                      <a:pt x="982" y="382"/>
                      <a:pt x="548" y="702"/>
                      <a:pt x="92" y="930"/>
                    </a:cubicBezTo>
                    <a:cubicBezTo>
                      <a:pt x="80" y="919"/>
                      <a:pt x="69" y="913"/>
                      <a:pt x="57" y="913"/>
                    </a:cubicBezTo>
                    <a:cubicBezTo>
                      <a:pt x="46" y="913"/>
                      <a:pt x="35" y="919"/>
                      <a:pt x="23" y="930"/>
                    </a:cubicBezTo>
                    <a:cubicBezTo>
                      <a:pt x="0" y="930"/>
                      <a:pt x="0" y="976"/>
                      <a:pt x="0" y="999"/>
                    </a:cubicBezTo>
                    <a:lnTo>
                      <a:pt x="23" y="1022"/>
                    </a:lnTo>
                    <a:cubicBezTo>
                      <a:pt x="23" y="1044"/>
                      <a:pt x="46" y="1067"/>
                      <a:pt x="69" y="1067"/>
                    </a:cubicBezTo>
                    <a:cubicBezTo>
                      <a:pt x="92" y="1067"/>
                      <a:pt x="92" y="1044"/>
                      <a:pt x="92" y="1044"/>
                    </a:cubicBezTo>
                    <a:cubicBezTo>
                      <a:pt x="594" y="816"/>
                      <a:pt x="1050" y="474"/>
                      <a:pt x="1415" y="86"/>
                    </a:cubicBezTo>
                    <a:cubicBezTo>
                      <a:pt x="1438" y="63"/>
                      <a:pt x="1438" y="40"/>
                      <a:pt x="1415" y="17"/>
                    </a:cubicBezTo>
                    <a:cubicBezTo>
                      <a:pt x="1404" y="6"/>
                      <a:pt x="1393" y="0"/>
                      <a:pt x="1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941;p53">
                <a:extLst>
                  <a:ext uri="{FF2B5EF4-FFF2-40B4-BE49-F238E27FC236}">
                    <a16:creationId xmlns:a16="http://schemas.microsoft.com/office/drawing/2014/main" id="{EC853212-0264-4814-904F-FA8DE752AD1B}"/>
                  </a:ext>
                </a:extLst>
              </p:cNvPr>
              <p:cNvSpPr/>
              <p:nvPr/>
            </p:nvSpPr>
            <p:spPr>
              <a:xfrm>
                <a:off x="1081951" y="2262502"/>
                <a:ext cx="293740" cy="162587"/>
              </a:xfrm>
              <a:custGeom>
                <a:avLst/>
                <a:gdLst/>
                <a:ahLst/>
                <a:cxnLst/>
                <a:rect l="l" t="t" r="r" b="b"/>
                <a:pathLst>
                  <a:path w="7373" h="4081" extrusionOk="0">
                    <a:moveTo>
                      <a:pt x="7304" y="1"/>
                    </a:moveTo>
                    <a:cubicBezTo>
                      <a:pt x="7287" y="1"/>
                      <a:pt x="7270" y="6"/>
                      <a:pt x="7259" y="18"/>
                    </a:cubicBezTo>
                    <a:cubicBezTo>
                      <a:pt x="7031" y="246"/>
                      <a:pt x="6734" y="383"/>
                      <a:pt x="6437" y="497"/>
                    </a:cubicBezTo>
                    <a:cubicBezTo>
                      <a:pt x="5844" y="725"/>
                      <a:pt x="5205" y="885"/>
                      <a:pt x="4588" y="1045"/>
                    </a:cubicBezTo>
                    <a:cubicBezTo>
                      <a:pt x="4406" y="1090"/>
                      <a:pt x="4200" y="1136"/>
                      <a:pt x="4018" y="1205"/>
                    </a:cubicBezTo>
                    <a:cubicBezTo>
                      <a:pt x="3242" y="1410"/>
                      <a:pt x="2397" y="1661"/>
                      <a:pt x="1667" y="2118"/>
                    </a:cubicBezTo>
                    <a:cubicBezTo>
                      <a:pt x="868" y="2597"/>
                      <a:pt x="274" y="3282"/>
                      <a:pt x="0" y="3989"/>
                    </a:cubicBezTo>
                    <a:cubicBezTo>
                      <a:pt x="0" y="4035"/>
                      <a:pt x="0" y="4058"/>
                      <a:pt x="46" y="4081"/>
                    </a:cubicBezTo>
                    <a:cubicBezTo>
                      <a:pt x="69" y="4081"/>
                      <a:pt x="92" y="4058"/>
                      <a:pt x="115" y="4035"/>
                    </a:cubicBezTo>
                    <a:cubicBezTo>
                      <a:pt x="366" y="3327"/>
                      <a:pt x="936" y="2688"/>
                      <a:pt x="1712" y="2209"/>
                    </a:cubicBezTo>
                    <a:cubicBezTo>
                      <a:pt x="2443" y="1775"/>
                      <a:pt x="3264" y="1524"/>
                      <a:pt x="4040" y="1296"/>
                    </a:cubicBezTo>
                    <a:cubicBezTo>
                      <a:pt x="4246" y="1250"/>
                      <a:pt x="4428" y="1205"/>
                      <a:pt x="4634" y="1159"/>
                    </a:cubicBezTo>
                    <a:cubicBezTo>
                      <a:pt x="5227" y="999"/>
                      <a:pt x="5866" y="839"/>
                      <a:pt x="6460" y="611"/>
                    </a:cubicBezTo>
                    <a:cubicBezTo>
                      <a:pt x="6780" y="497"/>
                      <a:pt x="7099" y="337"/>
                      <a:pt x="7350" y="86"/>
                    </a:cubicBezTo>
                    <a:cubicBezTo>
                      <a:pt x="7373" y="63"/>
                      <a:pt x="7373" y="40"/>
                      <a:pt x="7350" y="18"/>
                    </a:cubicBezTo>
                    <a:cubicBezTo>
                      <a:pt x="7339" y="6"/>
                      <a:pt x="7322" y="1"/>
                      <a:pt x="7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942;p53">
                <a:extLst>
                  <a:ext uri="{FF2B5EF4-FFF2-40B4-BE49-F238E27FC236}">
                    <a16:creationId xmlns:a16="http://schemas.microsoft.com/office/drawing/2014/main" id="{866F4BD8-4872-4CFE-A702-D2A736CE49EE}"/>
                  </a:ext>
                </a:extLst>
              </p:cNvPr>
              <p:cNvSpPr/>
              <p:nvPr/>
            </p:nvSpPr>
            <p:spPr>
              <a:xfrm>
                <a:off x="809122" y="2117920"/>
                <a:ext cx="609313" cy="529035"/>
              </a:xfrm>
              <a:custGeom>
                <a:avLst/>
                <a:gdLst/>
                <a:ahLst/>
                <a:cxnLst/>
                <a:rect l="l" t="t" r="r" b="b"/>
                <a:pathLst>
                  <a:path w="15294" h="13279" extrusionOk="0">
                    <a:moveTo>
                      <a:pt x="15237" y="0"/>
                    </a:moveTo>
                    <a:cubicBezTo>
                      <a:pt x="15225" y="0"/>
                      <a:pt x="15214" y="6"/>
                      <a:pt x="15202" y="17"/>
                    </a:cubicBezTo>
                    <a:lnTo>
                      <a:pt x="15180" y="40"/>
                    </a:lnTo>
                    <a:cubicBezTo>
                      <a:pt x="13445" y="1752"/>
                      <a:pt x="11231" y="3076"/>
                      <a:pt x="8903" y="3738"/>
                    </a:cubicBezTo>
                    <a:cubicBezTo>
                      <a:pt x="8743" y="3761"/>
                      <a:pt x="8606" y="3806"/>
                      <a:pt x="8446" y="3852"/>
                    </a:cubicBezTo>
                    <a:cubicBezTo>
                      <a:pt x="7419" y="4126"/>
                      <a:pt x="6369" y="4423"/>
                      <a:pt x="5707" y="5222"/>
                    </a:cubicBezTo>
                    <a:cubicBezTo>
                      <a:pt x="5251" y="5769"/>
                      <a:pt x="5068" y="6454"/>
                      <a:pt x="4885" y="7139"/>
                    </a:cubicBezTo>
                    <a:cubicBezTo>
                      <a:pt x="4885" y="7162"/>
                      <a:pt x="4885" y="7162"/>
                      <a:pt x="4863" y="7162"/>
                    </a:cubicBezTo>
                    <a:cubicBezTo>
                      <a:pt x="4771" y="7504"/>
                      <a:pt x="4680" y="7846"/>
                      <a:pt x="4566" y="8189"/>
                    </a:cubicBezTo>
                    <a:cubicBezTo>
                      <a:pt x="4132" y="9284"/>
                      <a:pt x="3265" y="10312"/>
                      <a:pt x="1987" y="11225"/>
                    </a:cubicBezTo>
                    <a:cubicBezTo>
                      <a:pt x="1872" y="11316"/>
                      <a:pt x="1758" y="11384"/>
                      <a:pt x="1644" y="11453"/>
                    </a:cubicBezTo>
                    <a:cubicBezTo>
                      <a:pt x="1279" y="11704"/>
                      <a:pt x="914" y="11978"/>
                      <a:pt x="594" y="12297"/>
                    </a:cubicBezTo>
                    <a:cubicBezTo>
                      <a:pt x="320" y="12548"/>
                      <a:pt x="115" y="12845"/>
                      <a:pt x="1" y="13119"/>
                    </a:cubicBezTo>
                    <a:cubicBezTo>
                      <a:pt x="1" y="13188"/>
                      <a:pt x="24" y="13233"/>
                      <a:pt x="46" y="13279"/>
                    </a:cubicBezTo>
                    <a:cubicBezTo>
                      <a:pt x="183" y="12959"/>
                      <a:pt x="389" y="12640"/>
                      <a:pt x="663" y="12366"/>
                    </a:cubicBezTo>
                    <a:cubicBezTo>
                      <a:pt x="982" y="12069"/>
                      <a:pt x="1347" y="11795"/>
                      <a:pt x="1713" y="11567"/>
                    </a:cubicBezTo>
                    <a:cubicBezTo>
                      <a:pt x="1827" y="11476"/>
                      <a:pt x="1941" y="11407"/>
                      <a:pt x="2055" y="11316"/>
                    </a:cubicBezTo>
                    <a:cubicBezTo>
                      <a:pt x="3356" y="10403"/>
                      <a:pt x="4223" y="9353"/>
                      <a:pt x="4657" y="8235"/>
                    </a:cubicBezTo>
                    <a:cubicBezTo>
                      <a:pt x="4794" y="7892"/>
                      <a:pt x="4885" y="7527"/>
                      <a:pt x="4977" y="7185"/>
                    </a:cubicBezTo>
                    <a:cubicBezTo>
                      <a:pt x="5045" y="7002"/>
                      <a:pt x="5091" y="6819"/>
                      <a:pt x="5136" y="6637"/>
                    </a:cubicBezTo>
                    <a:cubicBezTo>
                      <a:pt x="5296" y="6157"/>
                      <a:pt x="5479" y="5678"/>
                      <a:pt x="5798" y="5290"/>
                    </a:cubicBezTo>
                    <a:cubicBezTo>
                      <a:pt x="6438" y="4514"/>
                      <a:pt x="7465" y="4240"/>
                      <a:pt x="8469" y="3966"/>
                    </a:cubicBezTo>
                    <a:cubicBezTo>
                      <a:pt x="8629" y="3921"/>
                      <a:pt x="8789" y="3875"/>
                      <a:pt x="8925" y="3829"/>
                    </a:cubicBezTo>
                    <a:cubicBezTo>
                      <a:pt x="11231" y="3190"/>
                      <a:pt x="13468" y="1889"/>
                      <a:pt x="15202" y="177"/>
                    </a:cubicBezTo>
                    <a:cubicBezTo>
                      <a:pt x="15225" y="154"/>
                      <a:pt x="15248" y="132"/>
                      <a:pt x="15271" y="86"/>
                    </a:cubicBezTo>
                    <a:cubicBezTo>
                      <a:pt x="15294" y="86"/>
                      <a:pt x="15294" y="63"/>
                      <a:pt x="15294" y="63"/>
                    </a:cubicBezTo>
                    <a:cubicBezTo>
                      <a:pt x="15294" y="40"/>
                      <a:pt x="15294" y="17"/>
                      <a:pt x="15271" y="17"/>
                    </a:cubicBezTo>
                    <a:cubicBezTo>
                      <a:pt x="15260" y="6"/>
                      <a:pt x="15248" y="0"/>
                      <a:pt x="15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943;p53">
                <a:extLst>
                  <a:ext uri="{FF2B5EF4-FFF2-40B4-BE49-F238E27FC236}">
                    <a16:creationId xmlns:a16="http://schemas.microsoft.com/office/drawing/2014/main" id="{5FF9D3FB-5A5E-DAC4-0234-1B476D820BE9}"/>
                  </a:ext>
                </a:extLst>
              </p:cNvPr>
              <p:cNvSpPr/>
              <p:nvPr/>
            </p:nvSpPr>
            <p:spPr>
              <a:xfrm>
                <a:off x="862787" y="2612941"/>
                <a:ext cx="203742" cy="202268"/>
              </a:xfrm>
              <a:custGeom>
                <a:avLst/>
                <a:gdLst/>
                <a:ahLst/>
                <a:cxnLst/>
                <a:rect l="l" t="t" r="r" b="b"/>
                <a:pathLst>
                  <a:path w="5114" h="5077" extrusionOk="0">
                    <a:moveTo>
                      <a:pt x="5046" y="0"/>
                    </a:moveTo>
                    <a:cubicBezTo>
                      <a:pt x="5024" y="0"/>
                      <a:pt x="4999" y="22"/>
                      <a:pt x="4999" y="55"/>
                    </a:cubicBezTo>
                    <a:cubicBezTo>
                      <a:pt x="4748" y="877"/>
                      <a:pt x="4132" y="1607"/>
                      <a:pt x="3013" y="2338"/>
                    </a:cubicBezTo>
                    <a:cubicBezTo>
                      <a:pt x="2808" y="2497"/>
                      <a:pt x="2580" y="2634"/>
                      <a:pt x="2351" y="2771"/>
                    </a:cubicBezTo>
                    <a:cubicBezTo>
                      <a:pt x="1712" y="3182"/>
                      <a:pt x="1028" y="3616"/>
                      <a:pt x="503" y="4186"/>
                    </a:cubicBezTo>
                    <a:cubicBezTo>
                      <a:pt x="503" y="4186"/>
                      <a:pt x="480" y="4186"/>
                      <a:pt x="480" y="4209"/>
                    </a:cubicBezTo>
                    <a:cubicBezTo>
                      <a:pt x="389" y="4301"/>
                      <a:pt x="297" y="4392"/>
                      <a:pt x="229" y="4506"/>
                    </a:cubicBezTo>
                    <a:cubicBezTo>
                      <a:pt x="137" y="4643"/>
                      <a:pt x="46" y="4757"/>
                      <a:pt x="0" y="4894"/>
                    </a:cubicBezTo>
                    <a:cubicBezTo>
                      <a:pt x="23" y="4962"/>
                      <a:pt x="46" y="5008"/>
                      <a:pt x="69" y="5077"/>
                    </a:cubicBezTo>
                    <a:cubicBezTo>
                      <a:pt x="137" y="4803"/>
                      <a:pt x="320" y="4552"/>
                      <a:pt x="571" y="4278"/>
                    </a:cubicBezTo>
                    <a:cubicBezTo>
                      <a:pt x="1096" y="3707"/>
                      <a:pt x="1758" y="3273"/>
                      <a:pt x="2420" y="2863"/>
                    </a:cubicBezTo>
                    <a:cubicBezTo>
                      <a:pt x="2625" y="2726"/>
                      <a:pt x="2854" y="2589"/>
                      <a:pt x="3082" y="2429"/>
                    </a:cubicBezTo>
                    <a:cubicBezTo>
                      <a:pt x="3789" y="1950"/>
                      <a:pt x="4771" y="1196"/>
                      <a:pt x="5113" y="78"/>
                    </a:cubicBezTo>
                    <a:cubicBezTo>
                      <a:pt x="5113" y="55"/>
                      <a:pt x="5091" y="9"/>
                      <a:pt x="5068" y="9"/>
                    </a:cubicBezTo>
                    <a:cubicBezTo>
                      <a:pt x="5062" y="3"/>
                      <a:pt x="5054" y="0"/>
                      <a:pt x="5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944;p53">
                <a:extLst>
                  <a:ext uri="{FF2B5EF4-FFF2-40B4-BE49-F238E27FC236}">
                    <a16:creationId xmlns:a16="http://schemas.microsoft.com/office/drawing/2014/main" id="{2BC3642C-9DBC-E914-B3AB-A6F548CFDD17}"/>
                  </a:ext>
                </a:extLst>
              </p:cNvPr>
              <p:cNvSpPr/>
              <p:nvPr/>
            </p:nvSpPr>
            <p:spPr>
              <a:xfrm>
                <a:off x="1002828" y="2151545"/>
                <a:ext cx="422902" cy="253542"/>
              </a:xfrm>
              <a:custGeom>
                <a:avLst/>
                <a:gdLst/>
                <a:ahLst/>
                <a:cxnLst/>
                <a:rect l="l" t="t" r="r" b="b"/>
                <a:pathLst>
                  <a:path w="10615" h="6364" extrusionOk="0">
                    <a:moveTo>
                      <a:pt x="10557" y="1"/>
                    </a:moveTo>
                    <a:cubicBezTo>
                      <a:pt x="10546" y="1"/>
                      <a:pt x="10534" y="7"/>
                      <a:pt x="10523" y="18"/>
                    </a:cubicBezTo>
                    <a:cubicBezTo>
                      <a:pt x="9017" y="1296"/>
                      <a:pt x="7305" y="2278"/>
                      <a:pt x="5456" y="2940"/>
                    </a:cubicBezTo>
                    <a:cubicBezTo>
                      <a:pt x="5113" y="3054"/>
                      <a:pt x="4771" y="3168"/>
                      <a:pt x="4452" y="3259"/>
                    </a:cubicBezTo>
                    <a:cubicBezTo>
                      <a:pt x="3767" y="3487"/>
                      <a:pt x="3036" y="3716"/>
                      <a:pt x="2374" y="4058"/>
                    </a:cubicBezTo>
                    <a:cubicBezTo>
                      <a:pt x="1553" y="4446"/>
                      <a:pt x="480" y="5154"/>
                      <a:pt x="23" y="6295"/>
                    </a:cubicBezTo>
                    <a:cubicBezTo>
                      <a:pt x="1" y="6318"/>
                      <a:pt x="23" y="6341"/>
                      <a:pt x="46" y="6363"/>
                    </a:cubicBezTo>
                    <a:lnTo>
                      <a:pt x="69" y="6363"/>
                    </a:lnTo>
                    <a:cubicBezTo>
                      <a:pt x="92" y="6363"/>
                      <a:pt x="115" y="6363"/>
                      <a:pt x="115" y="6341"/>
                    </a:cubicBezTo>
                    <a:cubicBezTo>
                      <a:pt x="571" y="5245"/>
                      <a:pt x="1621" y="4537"/>
                      <a:pt x="2420" y="4149"/>
                    </a:cubicBezTo>
                    <a:cubicBezTo>
                      <a:pt x="3082" y="3830"/>
                      <a:pt x="3790" y="3602"/>
                      <a:pt x="4474" y="3373"/>
                    </a:cubicBezTo>
                    <a:cubicBezTo>
                      <a:pt x="4817" y="3282"/>
                      <a:pt x="5159" y="3168"/>
                      <a:pt x="5479" y="3054"/>
                    </a:cubicBezTo>
                    <a:cubicBezTo>
                      <a:pt x="7350" y="2369"/>
                      <a:pt x="9085" y="1387"/>
                      <a:pt x="10592" y="86"/>
                    </a:cubicBezTo>
                    <a:cubicBezTo>
                      <a:pt x="10614" y="64"/>
                      <a:pt x="10614" y="41"/>
                      <a:pt x="10592" y="18"/>
                    </a:cubicBezTo>
                    <a:cubicBezTo>
                      <a:pt x="10580" y="7"/>
                      <a:pt x="10569" y="1"/>
                      <a:pt x="10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945;p53">
                <a:extLst>
                  <a:ext uri="{FF2B5EF4-FFF2-40B4-BE49-F238E27FC236}">
                    <a16:creationId xmlns:a16="http://schemas.microsoft.com/office/drawing/2014/main" id="{F69E1BCE-6A7F-5672-D5EB-E3C976F87244}"/>
                  </a:ext>
                </a:extLst>
              </p:cNvPr>
              <p:cNvSpPr/>
              <p:nvPr/>
            </p:nvSpPr>
            <p:spPr>
              <a:xfrm>
                <a:off x="871871" y="2572383"/>
                <a:ext cx="135536" cy="222825"/>
              </a:xfrm>
              <a:custGeom>
                <a:avLst/>
                <a:gdLst/>
                <a:ahLst/>
                <a:cxnLst/>
                <a:rect l="l" t="t" r="r" b="b"/>
                <a:pathLst>
                  <a:path w="3402" h="5593" extrusionOk="0">
                    <a:moveTo>
                      <a:pt x="3310" y="0"/>
                    </a:moveTo>
                    <a:cubicBezTo>
                      <a:pt x="3288" y="0"/>
                      <a:pt x="3265" y="23"/>
                      <a:pt x="3265" y="46"/>
                    </a:cubicBezTo>
                    <a:cubicBezTo>
                      <a:pt x="3310" y="845"/>
                      <a:pt x="2945" y="1575"/>
                      <a:pt x="2626" y="2054"/>
                    </a:cubicBezTo>
                    <a:cubicBezTo>
                      <a:pt x="2306" y="2511"/>
                      <a:pt x="1918" y="2945"/>
                      <a:pt x="1553" y="3356"/>
                    </a:cubicBezTo>
                    <a:cubicBezTo>
                      <a:pt x="1439" y="3470"/>
                      <a:pt x="1325" y="3584"/>
                      <a:pt x="1210" y="3698"/>
                    </a:cubicBezTo>
                    <a:cubicBezTo>
                      <a:pt x="777" y="4200"/>
                      <a:pt x="275" y="4816"/>
                      <a:pt x="1" y="5524"/>
                    </a:cubicBezTo>
                    <a:cubicBezTo>
                      <a:pt x="1" y="5547"/>
                      <a:pt x="1" y="5570"/>
                      <a:pt x="46" y="5592"/>
                    </a:cubicBezTo>
                    <a:cubicBezTo>
                      <a:pt x="69" y="5592"/>
                      <a:pt x="92" y="5570"/>
                      <a:pt x="115" y="5547"/>
                    </a:cubicBezTo>
                    <a:cubicBezTo>
                      <a:pt x="366" y="4862"/>
                      <a:pt x="845" y="4291"/>
                      <a:pt x="1302" y="3789"/>
                    </a:cubicBezTo>
                    <a:cubicBezTo>
                      <a:pt x="1416" y="3652"/>
                      <a:pt x="1530" y="3538"/>
                      <a:pt x="1621" y="3424"/>
                    </a:cubicBezTo>
                    <a:cubicBezTo>
                      <a:pt x="2009" y="3013"/>
                      <a:pt x="2397" y="2579"/>
                      <a:pt x="2717" y="2123"/>
                    </a:cubicBezTo>
                    <a:cubicBezTo>
                      <a:pt x="3196" y="1415"/>
                      <a:pt x="3402" y="708"/>
                      <a:pt x="3379" y="46"/>
                    </a:cubicBezTo>
                    <a:cubicBezTo>
                      <a:pt x="3379" y="23"/>
                      <a:pt x="3333" y="0"/>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946;p53">
                <a:extLst>
                  <a:ext uri="{FF2B5EF4-FFF2-40B4-BE49-F238E27FC236}">
                    <a16:creationId xmlns:a16="http://schemas.microsoft.com/office/drawing/2014/main" id="{E59F2EAC-60DB-20BD-265F-18AC209CBFC1}"/>
                  </a:ext>
                </a:extLst>
              </p:cNvPr>
              <p:cNvSpPr/>
              <p:nvPr/>
            </p:nvSpPr>
            <p:spPr>
              <a:xfrm>
                <a:off x="1397490" y="2029473"/>
                <a:ext cx="40956" cy="68246"/>
              </a:xfrm>
              <a:custGeom>
                <a:avLst/>
                <a:gdLst/>
                <a:ahLst/>
                <a:cxnLst/>
                <a:rect l="l" t="t" r="r" b="b"/>
                <a:pathLst>
                  <a:path w="1028" h="1713" extrusionOk="0">
                    <a:moveTo>
                      <a:pt x="914" y="1"/>
                    </a:moveTo>
                    <a:cubicBezTo>
                      <a:pt x="640" y="160"/>
                      <a:pt x="434" y="366"/>
                      <a:pt x="275" y="617"/>
                    </a:cubicBezTo>
                    <a:cubicBezTo>
                      <a:pt x="92" y="914"/>
                      <a:pt x="1" y="1279"/>
                      <a:pt x="24" y="1621"/>
                    </a:cubicBezTo>
                    <a:cubicBezTo>
                      <a:pt x="24" y="1644"/>
                      <a:pt x="24" y="1644"/>
                      <a:pt x="24" y="1667"/>
                    </a:cubicBezTo>
                    <a:cubicBezTo>
                      <a:pt x="24" y="1690"/>
                      <a:pt x="46" y="1712"/>
                      <a:pt x="69" y="1712"/>
                    </a:cubicBezTo>
                    <a:cubicBezTo>
                      <a:pt x="115" y="1712"/>
                      <a:pt x="138" y="1690"/>
                      <a:pt x="138" y="1644"/>
                    </a:cubicBezTo>
                    <a:cubicBezTo>
                      <a:pt x="138" y="1621"/>
                      <a:pt x="138" y="1598"/>
                      <a:pt x="138" y="1575"/>
                    </a:cubicBezTo>
                    <a:cubicBezTo>
                      <a:pt x="138" y="1256"/>
                      <a:pt x="206" y="959"/>
                      <a:pt x="366" y="685"/>
                    </a:cubicBezTo>
                    <a:cubicBezTo>
                      <a:pt x="526" y="434"/>
                      <a:pt x="754" y="206"/>
                      <a:pt x="1028" y="69"/>
                    </a:cubicBezTo>
                    <a:cubicBezTo>
                      <a:pt x="982" y="46"/>
                      <a:pt x="937" y="23"/>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947;p53">
                <a:extLst>
                  <a:ext uri="{FF2B5EF4-FFF2-40B4-BE49-F238E27FC236}">
                    <a16:creationId xmlns:a16="http://schemas.microsoft.com/office/drawing/2014/main" id="{B9CEEF6C-40AB-4F20-86D2-2E08034C5467}"/>
                  </a:ext>
                </a:extLst>
              </p:cNvPr>
              <p:cNvSpPr/>
              <p:nvPr/>
            </p:nvSpPr>
            <p:spPr>
              <a:xfrm>
                <a:off x="1258366" y="2187721"/>
                <a:ext cx="376528" cy="328321"/>
              </a:xfrm>
              <a:custGeom>
                <a:avLst/>
                <a:gdLst/>
                <a:ahLst/>
                <a:cxnLst/>
                <a:rect l="l" t="t" r="r" b="b"/>
                <a:pathLst>
                  <a:path w="9451" h="8241" extrusionOk="0">
                    <a:moveTo>
                      <a:pt x="8149" y="0"/>
                    </a:moveTo>
                    <a:cubicBezTo>
                      <a:pt x="7754" y="285"/>
                      <a:pt x="7250" y="427"/>
                      <a:pt x="6742" y="427"/>
                    </a:cubicBezTo>
                    <a:cubicBezTo>
                      <a:pt x="6516" y="427"/>
                      <a:pt x="6290" y="399"/>
                      <a:pt x="6072" y="343"/>
                    </a:cubicBezTo>
                    <a:cubicBezTo>
                      <a:pt x="6026" y="320"/>
                      <a:pt x="5981" y="320"/>
                      <a:pt x="5935" y="297"/>
                    </a:cubicBezTo>
                    <a:cubicBezTo>
                      <a:pt x="5912" y="320"/>
                      <a:pt x="5867" y="365"/>
                      <a:pt x="5844" y="388"/>
                    </a:cubicBezTo>
                    <a:cubicBezTo>
                      <a:pt x="5364" y="867"/>
                      <a:pt x="4862" y="1347"/>
                      <a:pt x="4269" y="1621"/>
                    </a:cubicBezTo>
                    <a:cubicBezTo>
                      <a:pt x="4223" y="1644"/>
                      <a:pt x="4200" y="1666"/>
                      <a:pt x="4178" y="1666"/>
                    </a:cubicBezTo>
                    <a:cubicBezTo>
                      <a:pt x="4200" y="1575"/>
                      <a:pt x="4223" y="1484"/>
                      <a:pt x="4223" y="1370"/>
                    </a:cubicBezTo>
                    <a:cubicBezTo>
                      <a:pt x="4246" y="1187"/>
                      <a:pt x="4200" y="959"/>
                      <a:pt x="4063" y="822"/>
                    </a:cubicBezTo>
                    <a:cubicBezTo>
                      <a:pt x="3944" y="722"/>
                      <a:pt x="3790" y="658"/>
                      <a:pt x="3632" y="658"/>
                    </a:cubicBezTo>
                    <a:cubicBezTo>
                      <a:pt x="3608" y="658"/>
                      <a:pt x="3585" y="659"/>
                      <a:pt x="3561" y="662"/>
                    </a:cubicBezTo>
                    <a:cubicBezTo>
                      <a:pt x="3401" y="685"/>
                      <a:pt x="3219" y="776"/>
                      <a:pt x="3082" y="890"/>
                    </a:cubicBezTo>
                    <a:cubicBezTo>
                      <a:pt x="2808" y="1119"/>
                      <a:pt x="2671" y="1507"/>
                      <a:pt x="2694" y="1849"/>
                    </a:cubicBezTo>
                    <a:cubicBezTo>
                      <a:pt x="2717" y="2077"/>
                      <a:pt x="2831" y="2328"/>
                      <a:pt x="3013" y="2465"/>
                    </a:cubicBezTo>
                    <a:cubicBezTo>
                      <a:pt x="3059" y="2488"/>
                      <a:pt x="3105" y="2511"/>
                      <a:pt x="3173" y="2534"/>
                    </a:cubicBezTo>
                    <a:cubicBezTo>
                      <a:pt x="3150" y="2579"/>
                      <a:pt x="3150" y="2625"/>
                      <a:pt x="3150" y="2694"/>
                    </a:cubicBezTo>
                    <a:cubicBezTo>
                      <a:pt x="2603" y="3607"/>
                      <a:pt x="1804" y="4314"/>
                      <a:pt x="822" y="4771"/>
                    </a:cubicBezTo>
                    <a:cubicBezTo>
                      <a:pt x="548" y="4908"/>
                      <a:pt x="252" y="5045"/>
                      <a:pt x="0" y="5250"/>
                    </a:cubicBezTo>
                    <a:cubicBezTo>
                      <a:pt x="731" y="5592"/>
                      <a:pt x="1393" y="6117"/>
                      <a:pt x="1963" y="6711"/>
                    </a:cubicBezTo>
                    <a:cubicBezTo>
                      <a:pt x="2420" y="7167"/>
                      <a:pt x="2808" y="7692"/>
                      <a:pt x="3150" y="8240"/>
                    </a:cubicBezTo>
                    <a:cubicBezTo>
                      <a:pt x="3333" y="7601"/>
                      <a:pt x="3653" y="6985"/>
                      <a:pt x="4109" y="6483"/>
                    </a:cubicBezTo>
                    <a:cubicBezTo>
                      <a:pt x="4314" y="6231"/>
                      <a:pt x="4543" y="6026"/>
                      <a:pt x="4794" y="5843"/>
                    </a:cubicBezTo>
                    <a:cubicBezTo>
                      <a:pt x="4999" y="6026"/>
                      <a:pt x="5250" y="6163"/>
                      <a:pt x="5547" y="6209"/>
                    </a:cubicBezTo>
                    <a:cubicBezTo>
                      <a:pt x="5592" y="6215"/>
                      <a:pt x="5637" y="6217"/>
                      <a:pt x="5683" y="6217"/>
                    </a:cubicBezTo>
                    <a:cubicBezTo>
                      <a:pt x="5984" y="6217"/>
                      <a:pt x="6294" y="6093"/>
                      <a:pt x="6551" y="5935"/>
                    </a:cubicBezTo>
                    <a:cubicBezTo>
                      <a:pt x="6780" y="5775"/>
                      <a:pt x="6962" y="5592"/>
                      <a:pt x="7145" y="5410"/>
                    </a:cubicBezTo>
                    <a:cubicBezTo>
                      <a:pt x="7350" y="5181"/>
                      <a:pt x="7533" y="4930"/>
                      <a:pt x="7693" y="4679"/>
                    </a:cubicBezTo>
                    <a:cubicBezTo>
                      <a:pt x="7830" y="4451"/>
                      <a:pt x="7967" y="4246"/>
                      <a:pt x="8103" y="4017"/>
                    </a:cubicBezTo>
                    <a:cubicBezTo>
                      <a:pt x="8263" y="3766"/>
                      <a:pt x="8446" y="3515"/>
                      <a:pt x="8651" y="3264"/>
                    </a:cubicBezTo>
                    <a:cubicBezTo>
                      <a:pt x="8948" y="2899"/>
                      <a:pt x="9382" y="2625"/>
                      <a:pt x="9450" y="2146"/>
                    </a:cubicBezTo>
                    <a:cubicBezTo>
                      <a:pt x="8971" y="1461"/>
                      <a:pt x="8537" y="731"/>
                      <a:pt x="8149" y="0"/>
                    </a:cubicBezTo>
                    <a:close/>
                  </a:path>
                </a:pathLst>
              </a:custGeom>
              <a:solidFill>
                <a:srgbClr val="E58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948;p53">
                <a:extLst>
                  <a:ext uri="{FF2B5EF4-FFF2-40B4-BE49-F238E27FC236}">
                    <a16:creationId xmlns:a16="http://schemas.microsoft.com/office/drawing/2014/main" id="{5C4D6E96-8476-3A89-12A9-043D657EA8C7}"/>
                  </a:ext>
                </a:extLst>
              </p:cNvPr>
              <p:cNvSpPr/>
              <p:nvPr/>
            </p:nvSpPr>
            <p:spPr>
              <a:xfrm>
                <a:off x="1386574" y="2305012"/>
                <a:ext cx="66453" cy="140994"/>
              </a:xfrm>
              <a:custGeom>
                <a:avLst/>
                <a:gdLst/>
                <a:ahLst/>
                <a:cxnLst/>
                <a:rect l="l" t="t" r="r" b="b"/>
                <a:pathLst>
                  <a:path w="1668" h="3539" extrusionOk="0">
                    <a:moveTo>
                      <a:pt x="1" y="1"/>
                    </a:moveTo>
                    <a:cubicBezTo>
                      <a:pt x="1" y="708"/>
                      <a:pt x="24" y="1439"/>
                      <a:pt x="206" y="2123"/>
                    </a:cubicBezTo>
                    <a:cubicBezTo>
                      <a:pt x="343" y="2625"/>
                      <a:pt x="549" y="3128"/>
                      <a:pt x="891" y="3539"/>
                    </a:cubicBezTo>
                    <a:cubicBezTo>
                      <a:pt x="1119" y="3265"/>
                      <a:pt x="1370" y="3014"/>
                      <a:pt x="1667" y="2808"/>
                    </a:cubicBezTo>
                    <a:cubicBezTo>
                      <a:pt x="937" y="1986"/>
                      <a:pt x="366" y="1028"/>
                      <a:pt x="1" y="1"/>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949;p53">
                <a:extLst>
                  <a:ext uri="{FF2B5EF4-FFF2-40B4-BE49-F238E27FC236}">
                    <a16:creationId xmlns:a16="http://schemas.microsoft.com/office/drawing/2014/main" id="{B87BF155-7467-6AD3-2B36-9C6E6E616228}"/>
                  </a:ext>
                </a:extLst>
              </p:cNvPr>
              <p:cNvSpPr/>
              <p:nvPr/>
            </p:nvSpPr>
            <p:spPr>
              <a:xfrm>
                <a:off x="1504822" y="2225888"/>
                <a:ext cx="38207" cy="12271"/>
              </a:xfrm>
              <a:custGeom>
                <a:avLst/>
                <a:gdLst/>
                <a:ahLst/>
                <a:cxnLst/>
                <a:rect l="l" t="t" r="r" b="b"/>
                <a:pathLst>
                  <a:path w="959" h="308" extrusionOk="0">
                    <a:moveTo>
                      <a:pt x="502" y="1"/>
                    </a:moveTo>
                    <a:cubicBezTo>
                      <a:pt x="320" y="1"/>
                      <a:pt x="160" y="46"/>
                      <a:pt x="23" y="161"/>
                    </a:cubicBezTo>
                    <a:cubicBezTo>
                      <a:pt x="0" y="183"/>
                      <a:pt x="0" y="206"/>
                      <a:pt x="0" y="206"/>
                    </a:cubicBezTo>
                    <a:cubicBezTo>
                      <a:pt x="0" y="252"/>
                      <a:pt x="46" y="275"/>
                      <a:pt x="69" y="275"/>
                    </a:cubicBezTo>
                    <a:cubicBezTo>
                      <a:pt x="165" y="259"/>
                      <a:pt x="262" y="242"/>
                      <a:pt x="359" y="242"/>
                    </a:cubicBezTo>
                    <a:cubicBezTo>
                      <a:pt x="399" y="242"/>
                      <a:pt x="439" y="245"/>
                      <a:pt x="479" y="252"/>
                    </a:cubicBezTo>
                    <a:cubicBezTo>
                      <a:pt x="548" y="252"/>
                      <a:pt x="616" y="275"/>
                      <a:pt x="685" y="298"/>
                    </a:cubicBezTo>
                    <a:cubicBezTo>
                      <a:pt x="731" y="298"/>
                      <a:pt x="766" y="308"/>
                      <a:pt x="812" y="308"/>
                    </a:cubicBezTo>
                    <a:cubicBezTo>
                      <a:pt x="835" y="308"/>
                      <a:pt x="860" y="305"/>
                      <a:pt x="890" y="298"/>
                    </a:cubicBezTo>
                    <a:lnTo>
                      <a:pt x="936" y="298"/>
                    </a:lnTo>
                    <a:cubicBezTo>
                      <a:pt x="959" y="275"/>
                      <a:pt x="959" y="229"/>
                      <a:pt x="959" y="206"/>
                    </a:cubicBezTo>
                    <a:cubicBezTo>
                      <a:pt x="913" y="138"/>
                      <a:pt x="822" y="69"/>
                      <a:pt x="753" y="46"/>
                    </a:cubicBezTo>
                    <a:cubicBezTo>
                      <a:pt x="662" y="24"/>
                      <a:pt x="571"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950;p53">
                <a:extLst>
                  <a:ext uri="{FF2B5EF4-FFF2-40B4-BE49-F238E27FC236}">
                    <a16:creationId xmlns:a16="http://schemas.microsoft.com/office/drawing/2014/main" id="{C18D46C3-6853-F169-8596-95C51D6F193C}"/>
                  </a:ext>
                </a:extLst>
              </p:cNvPr>
              <p:cNvSpPr/>
              <p:nvPr/>
            </p:nvSpPr>
            <p:spPr>
              <a:xfrm>
                <a:off x="1597571" y="2263179"/>
                <a:ext cx="22749" cy="33705"/>
              </a:xfrm>
              <a:custGeom>
                <a:avLst/>
                <a:gdLst/>
                <a:ahLst/>
                <a:cxnLst/>
                <a:rect l="l" t="t" r="r" b="b"/>
                <a:pathLst>
                  <a:path w="571" h="846" extrusionOk="0">
                    <a:moveTo>
                      <a:pt x="69" y="1"/>
                    </a:moveTo>
                    <a:cubicBezTo>
                      <a:pt x="46" y="1"/>
                      <a:pt x="0" y="23"/>
                      <a:pt x="0" y="69"/>
                    </a:cubicBezTo>
                    <a:cubicBezTo>
                      <a:pt x="0" y="69"/>
                      <a:pt x="0" y="69"/>
                      <a:pt x="23" y="92"/>
                    </a:cubicBezTo>
                    <a:cubicBezTo>
                      <a:pt x="46" y="160"/>
                      <a:pt x="92" y="229"/>
                      <a:pt x="137" y="275"/>
                    </a:cubicBezTo>
                    <a:cubicBezTo>
                      <a:pt x="183" y="320"/>
                      <a:pt x="206" y="366"/>
                      <a:pt x="251" y="434"/>
                    </a:cubicBezTo>
                    <a:cubicBezTo>
                      <a:pt x="320" y="548"/>
                      <a:pt x="388" y="663"/>
                      <a:pt x="434" y="800"/>
                    </a:cubicBezTo>
                    <a:cubicBezTo>
                      <a:pt x="434" y="845"/>
                      <a:pt x="480" y="845"/>
                      <a:pt x="502" y="845"/>
                    </a:cubicBezTo>
                    <a:cubicBezTo>
                      <a:pt x="525" y="845"/>
                      <a:pt x="548" y="822"/>
                      <a:pt x="548" y="800"/>
                    </a:cubicBezTo>
                    <a:cubicBezTo>
                      <a:pt x="571" y="640"/>
                      <a:pt x="548" y="457"/>
                      <a:pt x="457" y="320"/>
                    </a:cubicBezTo>
                    <a:cubicBezTo>
                      <a:pt x="411" y="229"/>
                      <a:pt x="366" y="160"/>
                      <a:pt x="320" y="115"/>
                    </a:cubicBezTo>
                    <a:cubicBezTo>
                      <a:pt x="251" y="46"/>
                      <a:pt x="160"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951;p53">
                <a:extLst>
                  <a:ext uri="{FF2B5EF4-FFF2-40B4-BE49-F238E27FC236}">
                    <a16:creationId xmlns:a16="http://schemas.microsoft.com/office/drawing/2014/main" id="{86C01293-2662-6C6A-3671-43D4FE5311A8}"/>
                  </a:ext>
                </a:extLst>
              </p:cNvPr>
              <p:cNvSpPr/>
              <p:nvPr/>
            </p:nvSpPr>
            <p:spPr>
              <a:xfrm>
                <a:off x="1512073" y="2288876"/>
                <a:ext cx="50955" cy="53465"/>
              </a:xfrm>
              <a:custGeom>
                <a:avLst/>
                <a:gdLst/>
                <a:ahLst/>
                <a:cxnLst/>
                <a:rect l="l" t="t" r="r" b="b"/>
                <a:pathLst>
                  <a:path w="1279" h="1342" extrusionOk="0">
                    <a:moveTo>
                      <a:pt x="1233" y="0"/>
                    </a:moveTo>
                    <a:cubicBezTo>
                      <a:pt x="1216" y="0"/>
                      <a:pt x="1199" y="6"/>
                      <a:pt x="1188" y="18"/>
                    </a:cubicBezTo>
                    <a:cubicBezTo>
                      <a:pt x="937" y="200"/>
                      <a:pt x="822" y="520"/>
                      <a:pt x="731" y="816"/>
                    </a:cubicBezTo>
                    <a:cubicBezTo>
                      <a:pt x="708" y="953"/>
                      <a:pt x="663" y="1068"/>
                      <a:pt x="571" y="1159"/>
                    </a:cubicBezTo>
                    <a:cubicBezTo>
                      <a:pt x="515" y="1196"/>
                      <a:pt x="444" y="1233"/>
                      <a:pt x="383" y="1233"/>
                    </a:cubicBezTo>
                    <a:cubicBezTo>
                      <a:pt x="369" y="1233"/>
                      <a:pt x="356" y="1231"/>
                      <a:pt x="343" y="1227"/>
                    </a:cubicBezTo>
                    <a:cubicBezTo>
                      <a:pt x="252" y="1227"/>
                      <a:pt x="161" y="1182"/>
                      <a:pt x="115" y="1113"/>
                    </a:cubicBezTo>
                    <a:cubicBezTo>
                      <a:pt x="99" y="1097"/>
                      <a:pt x="83" y="1081"/>
                      <a:pt x="66" y="1081"/>
                    </a:cubicBezTo>
                    <a:cubicBezTo>
                      <a:pt x="60" y="1081"/>
                      <a:pt x="53" y="1084"/>
                      <a:pt x="46" y="1090"/>
                    </a:cubicBezTo>
                    <a:cubicBezTo>
                      <a:pt x="1" y="1113"/>
                      <a:pt x="1" y="1159"/>
                      <a:pt x="24" y="1182"/>
                    </a:cubicBezTo>
                    <a:cubicBezTo>
                      <a:pt x="92" y="1273"/>
                      <a:pt x="206" y="1341"/>
                      <a:pt x="320" y="1341"/>
                    </a:cubicBezTo>
                    <a:lnTo>
                      <a:pt x="366" y="1341"/>
                    </a:lnTo>
                    <a:cubicBezTo>
                      <a:pt x="457" y="1341"/>
                      <a:pt x="571" y="1319"/>
                      <a:pt x="640" y="1250"/>
                    </a:cubicBezTo>
                    <a:cubicBezTo>
                      <a:pt x="754" y="1136"/>
                      <a:pt x="800" y="976"/>
                      <a:pt x="845" y="839"/>
                    </a:cubicBezTo>
                    <a:cubicBezTo>
                      <a:pt x="914" y="565"/>
                      <a:pt x="1028" y="269"/>
                      <a:pt x="1256" y="109"/>
                    </a:cubicBezTo>
                    <a:cubicBezTo>
                      <a:pt x="1279" y="86"/>
                      <a:pt x="1279" y="40"/>
                      <a:pt x="1279" y="18"/>
                    </a:cubicBezTo>
                    <a:cubicBezTo>
                      <a:pt x="1268" y="6"/>
                      <a:pt x="1250" y="0"/>
                      <a:pt x="1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952;p53">
                <a:extLst>
                  <a:ext uri="{FF2B5EF4-FFF2-40B4-BE49-F238E27FC236}">
                    <a16:creationId xmlns:a16="http://schemas.microsoft.com/office/drawing/2014/main" id="{25D72B05-1C0B-056A-A05D-7C9490646676}"/>
                  </a:ext>
                </a:extLst>
              </p:cNvPr>
              <p:cNvSpPr/>
              <p:nvPr/>
            </p:nvSpPr>
            <p:spPr>
              <a:xfrm>
                <a:off x="1470240" y="2302302"/>
                <a:ext cx="28247" cy="47330"/>
              </a:xfrm>
              <a:custGeom>
                <a:avLst/>
                <a:gdLst/>
                <a:ahLst/>
                <a:cxnLst/>
                <a:rect l="l" t="t" r="r" b="b"/>
                <a:pathLst>
                  <a:path w="709" h="1188" extrusionOk="0">
                    <a:moveTo>
                      <a:pt x="92" y="0"/>
                    </a:moveTo>
                    <a:cubicBezTo>
                      <a:pt x="69" y="0"/>
                      <a:pt x="46" y="23"/>
                      <a:pt x="24" y="46"/>
                    </a:cubicBezTo>
                    <a:cubicBezTo>
                      <a:pt x="1" y="274"/>
                      <a:pt x="24" y="525"/>
                      <a:pt x="138" y="708"/>
                    </a:cubicBezTo>
                    <a:cubicBezTo>
                      <a:pt x="229" y="913"/>
                      <a:pt x="412" y="1096"/>
                      <a:pt x="617" y="1187"/>
                    </a:cubicBezTo>
                    <a:lnTo>
                      <a:pt x="640" y="1187"/>
                    </a:lnTo>
                    <a:cubicBezTo>
                      <a:pt x="663" y="1187"/>
                      <a:pt x="686" y="1187"/>
                      <a:pt x="686" y="1164"/>
                    </a:cubicBezTo>
                    <a:cubicBezTo>
                      <a:pt x="708" y="1141"/>
                      <a:pt x="686" y="1096"/>
                      <a:pt x="663" y="1073"/>
                    </a:cubicBezTo>
                    <a:cubicBezTo>
                      <a:pt x="480" y="1004"/>
                      <a:pt x="320" y="845"/>
                      <a:pt x="229" y="662"/>
                    </a:cubicBezTo>
                    <a:cubicBezTo>
                      <a:pt x="138" y="479"/>
                      <a:pt x="115" y="274"/>
                      <a:pt x="138" y="69"/>
                    </a:cubicBezTo>
                    <a:cubicBezTo>
                      <a:pt x="161" y="46"/>
                      <a:pt x="138" y="23"/>
                      <a:pt x="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953;p53">
                <a:extLst>
                  <a:ext uri="{FF2B5EF4-FFF2-40B4-BE49-F238E27FC236}">
                    <a16:creationId xmlns:a16="http://schemas.microsoft.com/office/drawing/2014/main" id="{6BB31022-9627-9783-0034-E4D473316431}"/>
                  </a:ext>
                </a:extLst>
              </p:cNvPr>
              <p:cNvSpPr/>
              <p:nvPr/>
            </p:nvSpPr>
            <p:spPr>
              <a:xfrm>
                <a:off x="1380239" y="2226127"/>
                <a:ext cx="36414" cy="43465"/>
              </a:xfrm>
              <a:custGeom>
                <a:avLst/>
                <a:gdLst/>
                <a:ahLst/>
                <a:cxnLst/>
                <a:rect l="l" t="t" r="r" b="b"/>
                <a:pathLst>
                  <a:path w="914" h="1091" extrusionOk="0">
                    <a:moveTo>
                      <a:pt x="372" y="0"/>
                    </a:moveTo>
                    <a:cubicBezTo>
                      <a:pt x="230" y="0"/>
                      <a:pt x="87" y="72"/>
                      <a:pt x="23" y="200"/>
                    </a:cubicBezTo>
                    <a:cubicBezTo>
                      <a:pt x="0" y="223"/>
                      <a:pt x="0" y="246"/>
                      <a:pt x="46" y="269"/>
                    </a:cubicBezTo>
                    <a:cubicBezTo>
                      <a:pt x="52" y="275"/>
                      <a:pt x="59" y="278"/>
                      <a:pt x="66" y="278"/>
                    </a:cubicBezTo>
                    <a:cubicBezTo>
                      <a:pt x="82" y="278"/>
                      <a:pt x="98" y="262"/>
                      <a:pt x="114" y="246"/>
                    </a:cubicBezTo>
                    <a:cubicBezTo>
                      <a:pt x="161" y="168"/>
                      <a:pt x="260" y="122"/>
                      <a:pt x="362" y="122"/>
                    </a:cubicBezTo>
                    <a:cubicBezTo>
                      <a:pt x="410" y="122"/>
                      <a:pt x="458" y="133"/>
                      <a:pt x="502" y="155"/>
                    </a:cubicBezTo>
                    <a:cubicBezTo>
                      <a:pt x="639" y="223"/>
                      <a:pt x="730" y="360"/>
                      <a:pt x="753" y="520"/>
                    </a:cubicBezTo>
                    <a:cubicBezTo>
                      <a:pt x="799" y="702"/>
                      <a:pt x="776" y="862"/>
                      <a:pt x="753" y="1022"/>
                    </a:cubicBezTo>
                    <a:cubicBezTo>
                      <a:pt x="730" y="1045"/>
                      <a:pt x="753" y="1090"/>
                      <a:pt x="799" y="1090"/>
                    </a:cubicBezTo>
                    <a:cubicBezTo>
                      <a:pt x="822" y="1090"/>
                      <a:pt x="845" y="1068"/>
                      <a:pt x="867" y="1045"/>
                    </a:cubicBezTo>
                    <a:cubicBezTo>
                      <a:pt x="890" y="885"/>
                      <a:pt x="913" y="680"/>
                      <a:pt x="867" y="497"/>
                    </a:cubicBezTo>
                    <a:cubicBezTo>
                      <a:pt x="822" y="292"/>
                      <a:pt x="708" y="132"/>
                      <a:pt x="548" y="40"/>
                    </a:cubicBezTo>
                    <a:cubicBezTo>
                      <a:pt x="493" y="13"/>
                      <a:pt x="433"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954;p53">
                <a:extLst>
                  <a:ext uri="{FF2B5EF4-FFF2-40B4-BE49-F238E27FC236}">
                    <a16:creationId xmlns:a16="http://schemas.microsoft.com/office/drawing/2014/main" id="{6B0E8C42-EF14-67EA-45A4-58BD5DF126B4}"/>
                  </a:ext>
                </a:extLst>
              </p:cNvPr>
              <p:cNvSpPr/>
              <p:nvPr/>
            </p:nvSpPr>
            <p:spPr>
              <a:xfrm>
                <a:off x="1383865" y="2235888"/>
                <a:ext cx="26414" cy="43704"/>
              </a:xfrm>
              <a:custGeom>
                <a:avLst/>
                <a:gdLst/>
                <a:ahLst/>
                <a:cxnLst/>
                <a:rect l="l" t="t" r="r" b="b"/>
                <a:pathLst>
                  <a:path w="663" h="1097" extrusionOk="0">
                    <a:moveTo>
                      <a:pt x="594" y="1"/>
                    </a:moveTo>
                    <a:cubicBezTo>
                      <a:pt x="366" y="24"/>
                      <a:pt x="160" y="161"/>
                      <a:pt x="92" y="389"/>
                    </a:cubicBezTo>
                    <a:cubicBezTo>
                      <a:pt x="0" y="640"/>
                      <a:pt x="92" y="937"/>
                      <a:pt x="297" y="1096"/>
                    </a:cubicBezTo>
                    <a:lnTo>
                      <a:pt x="343" y="1096"/>
                    </a:lnTo>
                    <a:cubicBezTo>
                      <a:pt x="343" y="1096"/>
                      <a:pt x="366" y="1096"/>
                      <a:pt x="388" y="1074"/>
                    </a:cubicBezTo>
                    <a:cubicBezTo>
                      <a:pt x="411" y="1051"/>
                      <a:pt x="388" y="1005"/>
                      <a:pt x="366" y="1005"/>
                    </a:cubicBezTo>
                    <a:cubicBezTo>
                      <a:pt x="206" y="868"/>
                      <a:pt x="115" y="617"/>
                      <a:pt x="206" y="435"/>
                    </a:cubicBezTo>
                    <a:cubicBezTo>
                      <a:pt x="274" y="229"/>
                      <a:pt x="457" y="115"/>
                      <a:pt x="662" y="115"/>
                    </a:cubicBezTo>
                    <a:cubicBezTo>
                      <a:pt x="639" y="69"/>
                      <a:pt x="617" y="24"/>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955;p53">
                <a:extLst>
                  <a:ext uri="{FF2B5EF4-FFF2-40B4-BE49-F238E27FC236}">
                    <a16:creationId xmlns:a16="http://schemas.microsoft.com/office/drawing/2014/main" id="{C1E72394-ACDB-B245-1A07-D2AE6DAA7E6D}"/>
                  </a:ext>
                </a:extLst>
              </p:cNvPr>
              <p:cNvSpPr/>
              <p:nvPr/>
            </p:nvSpPr>
            <p:spPr>
              <a:xfrm>
                <a:off x="1655778" y="3577245"/>
                <a:ext cx="111871" cy="100038"/>
              </a:xfrm>
              <a:custGeom>
                <a:avLst/>
                <a:gdLst/>
                <a:ahLst/>
                <a:cxnLst/>
                <a:rect l="l" t="t" r="r" b="b"/>
                <a:pathLst>
                  <a:path w="2808" h="2511" extrusionOk="0">
                    <a:moveTo>
                      <a:pt x="0" y="0"/>
                    </a:moveTo>
                    <a:lnTo>
                      <a:pt x="0" y="2511"/>
                    </a:lnTo>
                    <a:lnTo>
                      <a:pt x="2808" y="2511"/>
                    </a:lnTo>
                    <a:lnTo>
                      <a:pt x="2808" y="0"/>
                    </a:lnTo>
                    <a:close/>
                  </a:path>
                </a:pathLst>
              </a:custGeom>
              <a:solidFill>
                <a:srgbClr val="E58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956;p53">
                <a:extLst>
                  <a:ext uri="{FF2B5EF4-FFF2-40B4-BE49-F238E27FC236}">
                    <a16:creationId xmlns:a16="http://schemas.microsoft.com/office/drawing/2014/main" id="{7775C5DC-D6DB-9DCA-DD15-CF57FEB6D39B}"/>
                  </a:ext>
                </a:extLst>
              </p:cNvPr>
              <p:cNvSpPr/>
              <p:nvPr/>
            </p:nvSpPr>
            <p:spPr>
              <a:xfrm>
                <a:off x="1655778" y="3577245"/>
                <a:ext cx="111871" cy="40039"/>
              </a:xfrm>
              <a:custGeom>
                <a:avLst/>
                <a:gdLst/>
                <a:ahLst/>
                <a:cxnLst/>
                <a:rect l="l" t="t" r="r" b="b"/>
                <a:pathLst>
                  <a:path w="2808" h="1005" extrusionOk="0">
                    <a:moveTo>
                      <a:pt x="0" y="0"/>
                    </a:moveTo>
                    <a:lnTo>
                      <a:pt x="0" y="1004"/>
                    </a:lnTo>
                    <a:cubicBezTo>
                      <a:pt x="468" y="902"/>
                      <a:pt x="942" y="850"/>
                      <a:pt x="1412" y="850"/>
                    </a:cubicBezTo>
                    <a:cubicBezTo>
                      <a:pt x="1883" y="850"/>
                      <a:pt x="2351" y="902"/>
                      <a:pt x="2808" y="1004"/>
                    </a:cubicBezTo>
                    <a:lnTo>
                      <a:pt x="2808" y="0"/>
                    </a:ln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957;p53">
                <a:extLst>
                  <a:ext uri="{FF2B5EF4-FFF2-40B4-BE49-F238E27FC236}">
                    <a16:creationId xmlns:a16="http://schemas.microsoft.com/office/drawing/2014/main" id="{2A4DA1D8-E0D1-7FA3-03B7-E588B75CA7B0}"/>
                  </a:ext>
                </a:extLst>
              </p:cNvPr>
              <p:cNvSpPr/>
              <p:nvPr/>
            </p:nvSpPr>
            <p:spPr>
              <a:xfrm>
                <a:off x="1605738" y="3630114"/>
                <a:ext cx="361070" cy="166531"/>
              </a:xfrm>
              <a:custGeom>
                <a:avLst/>
                <a:gdLst/>
                <a:ahLst/>
                <a:cxnLst/>
                <a:rect l="l" t="t" r="r" b="b"/>
                <a:pathLst>
                  <a:path w="9063" h="4180" extrusionOk="0">
                    <a:moveTo>
                      <a:pt x="1618" y="0"/>
                    </a:moveTo>
                    <a:cubicBezTo>
                      <a:pt x="1535" y="0"/>
                      <a:pt x="1451" y="13"/>
                      <a:pt x="1370" y="43"/>
                    </a:cubicBezTo>
                    <a:cubicBezTo>
                      <a:pt x="1142" y="111"/>
                      <a:pt x="982" y="339"/>
                      <a:pt x="891" y="568"/>
                    </a:cubicBezTo>
                    <a:cubicBezTo>
                      <a:pt x="822" y="796"/>
                      <a:pt x="800" y="1024"/>
                      <a:pt x="777" y="1275"/>
                    </a:cubicBezTo>
                    <a:cubicBezTo>
                      <a:pt x="777" y="1481"/>
                      <a:pt x="754" y="1686"/>
                      <a:pt x="754" y="1891"/>
                    </a:cubicBezTo>
                    <a:cubicBezTo>
                      <a:pt x="754" y="1891"/>
                      <a:pt x="754" y="1914"/>
                      <a:pt x="754" y="1937"/>
                    </a:cubicBezTo>
                    <a:cubicBezTo>
                      <a:pt x="549" y="2143"/>
                      <a:pt x="343" y="2280"/>
                      <a:pt x="206" y="2531"/>
                    </a:cubicBezTo>
                    <a:cubicBezTo>
                      <a:pt x="69" y="2805"/>
                      <a:pt x="1" y="3101"/>
                      <a:pt x="69" y="3375"/>
                    </a:cubicBezTo>
                    <a:cubicBezTo>
                      <a:pt x="115" y="3558"/>
                      <a:pt x="252" y="3718"/>
                      <a:pt x="412" y="3763"/>
                    </a:cubicBezTo>
                    <a:cubicBezTo>
                      <a:pt x="1530" y="4014"/>
                      <a:pt x="2648" y="3923"/>
                      <a:pt x="3813" y="4014"/>
                    </a:cubicBezTo>
                    <a:cubicBezTo>
                      <a:pt x="4634" y="4106"/>
                      <a:pt x="5479" y="4174"/>
                      <a:pt x="6323" y="4174"/>
                    </a:cubicBezTo>
                    <a:cubicBezTo>
                      <a:pt x="6427" y="4177"/>
                      <a:pt x="6531" y="4179"/>
                      <a:pt x="6635" y="4179"/>
                    </a:cubicBezTo>
                    <a:cubicBezTo>
                      <a:pt x="7283" y="4179"/>
                      <a:pt x="7921" y="4107"/>
                      <a:pt x="8492" y="3832"/>
                    </a:cubicBezTo>
                    <a:cubicBezTo>
                      <a:pt x="8629" y="3763"/>
                      <a:pt x="8743" y="3695"/>
                      <a:pt x="8834" y="3581"/>
                    </a:cubicBezTo>
                    <a:cubicBezTo>
                      <a:pt x="8903" y="3489"/>
                      <a:pt x="8903" y="3421"/>
                      <a:pt x="8925" y="3307"/>
                    </a:cubicBezTo>
                    <a:cubicBezTo>
                      <a:pt x="8925" y="3284"/>
                      <a:pt x="8925" y="3261"/>
                      <a:pt x="8948" y="3238"/>
                    </a:cubicBezTo>
                    <a:cubicBezTo>
                      <a:pt x="9017" y="2919"/>
                      <a:pt x="9062" y="2576"/>
                      <a:pt x="8880" y="2325"/>
                    </a:cubicBezTo>
                    <a:cubicBezTo>
                      <a:pt x="8766" y="2165"/>
                      <a:pt x="8583" y="2097"/>
                      <a:pt x="8378" y="2051"/>
                    </a:cubicBezTo>
                    <a:cubicBezTo>
                      <a:pt x="8317" y="2044"/>
                      <a:pt x="8256" y="2041"/>
                      <a:pt x="8194" y="2041"/>
                    </a:cubicBezTo>
                    <a:cubicBezTo>
                      <a:pt x="8071" y="2041"/>
                      <a:pt x="7944" y="2051"/>
                      <a:pt x="7807" y="2051"/>
                    </a:cubicBezTo>
                    <a:cubicBezTo>
                      <a:pt x="6757" y="2028"/>
                      <a:pt x="5730" y="1549"/>
                      <a:pt x="5068" y="750"/>
                    </a:cubicBezTo>
                    <a:cubicBezTo>
                      <a:pt x="4908" y="545"/>
                      <a:pt x="4748" y="339"/>
                      <a:pt x="4520" y="248"/>
                    </a:cubicBezTo>
                    <a:cubicBezTo>
                      <a:pt x="4449" y="221"/>
                      <a:pt x="4377" y="209"/>
                      <a:pt x="4304" y="209"/>
                    </a:cubicBezTo>
                    <a:cubicBezTo>
                      <a:pt x="4073" y="209"/>
                      <a:pt x="3838" y="327"/>
                      <a:pt x="3630" y="431"/>
                    </a:cubicBezTo>
                    <a:cubicBezTo>
                      <a:pt x="3417" y="529"/>
                      <a:pt x="3204" y="663"/>
                      <a:pt x="3008" y="663"/>
                    </a:cubicBezTo>
                    <a:cubicBezTo>
                      <a:pt x="2931" y="663"/>
                      <a:pt x="2856" y="642"/>
                      <a:pt x="2785" y="590"/>
                    </a:cubicBezTo>
                    <a:cubicBezTo>
                      <a:pt x="2557" y="453"/>
                      <a:pt x="2352" y="271"/>
                      <a:pt x="2124" y="134"/>
                    </a:cubicBezTo>
                    <a:cubicBezTo>
                      <a:pt x="1969" y="57"/>
                      <a:pt x="1794" y="0"/>
                      <a:pt x="16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958;p53">
                <a:extLst>
                  <a:ext uri="{FF2B5EF4-FFF2-40B4-BE49-F238E27FC236}">
                    <a16:creationId xmlns:a16="http://schemas.microsoft.com/office/drawing/2014/main" id="{7FF37C5E-725B-3FDE-0DD7-EF0D1798B9ED}"/>
                  </a:ext>
                </a:extLst>
              </p:cNvPr>
              <p:cNvSpPr/>
              <p:nvPr/>
            </p:nvSpPr>
            <p:spPr>
              <a:xfrm>
                <a:off x="1635738" y="3630114"/>
                <a:ext cx="331070" cy="144181"/>
              </a:xfrm>
              <a:custGeom>
                <a:avLst/>
                <a:gdLst/>
                <a:ahLst/>
                <a:cxnLst/>
                <a:rect l="l" t="t" r="r" b="b"/>
                <a:pathLst>
                  <a:path w="8310" h="3619" extrusionOk="0">
                    <a:moveTo>
                      <a:pt x="865" y="0"/>
                    </a:moveTo>
                    <a:cubicBezTo>
                      <a:pt x="782" y="0"/>
                      <a:pt x="698" y="13"/>
                      <a:pt x="617" y="43"/>
                    </a:cubicBezTo>
                    <a:cubicBezTo>
                      <a:pt x="389" y="111"/>
                      <a:pt x="229" y="339"/>
                      <a:pt x="138" y="568"/>
                    </a:cubicBezTo>
                    <a:cubicBezTo>
                      <a:pt x="69" y="796"/>
                      <a:pt x="47" y="1024"/>
                      <a:pt x="24" y="1275"/>
                    </a:cubicBezTo>
                    <a:cubicBezTo>
                      <a:pt x="24" y="1481"/>
                      <a:pt x="1" y="1686"/>
                      <a:pt x="1" y="1891"/>
                    </a:cubicBezTo>
                    <a:cubicBezTo>
                      <a:pt x="1188" y="2051"/>
                      <a:pt x="2192" y="2919"/>
                      <a:pt x="3356" y="3329"/>
                    </a:cubicBezTo>
                    <a:cubicBezTo>
                      <a:pt x="3876" y="3522"/>
                      <a:pt x="4424" y="3619"/>
                      <a:pt x="4970" y="3619"/>
                    </a:cubicBezTo>
                    <a:cubicBezTo>
                      <a:pt x="5263" y="3619"/>
                      <a:pt x="5557" y="3591"/>
                      <a:pt x="5844" y="3535"/>
                    </a:cubicBezTo>
                    <a:cubicBezTo>
                      <a:pt x="6278" y="3466"/>
                      <a:pt x="6689" y="3329"/>
                      <a:pt x="7122" y="3261"/>
                    </a:cubicBezTo>
                    <a:cubicBezTo>
                      <a:pt x="7264" y="3242"/>
                      <a:pt x="7410" y="3231"/>
                      <a:pt x="7556" y="3231"/>
                    </a:cubicBezTo>
                    <a:cubicBezTo>
                      <a:pt x="7764" y="3231"/>
                      <a:pt x="7972" y="3253"/>
                      <a:pt x="8172" y="3307"/>
                    </a:cubicBezTo>
                    <a:cubicBezTo>
                      <a:pt x="8172" y="3284"/>
                      <a:pt x="8172" y="3261"/>
                      <a:pt x="8195" y="3238"/>
                    </a:cubicBezTo>
                    <a:cubicBezTo>
                      <a:pt x="8264" y="2919"/>
                      <a:pt x="8309" y="2576"/>
                      <a:pt x="8127" y="2325"/>
                    </a:cubicBezTo>
                    <a:cubicBezTo>
                      <a:pt x="8013" y="2165"/>
                      <a:pt x="7830" y="2097"/>
                      <a:pt x="7625" y="2051"/>
                    </a:cubicBezTo>
                    <a:cubicBezTo>
                      <a:pt x="7564" y="2044"/>
                      <a:pt x="7503" y="2041"/>
                      <a:pt x="7441" y="2041"/>
                    </a:cubicBezTo>
                    <a:cubicBezTo>
                      <a:pt x="7318" y="2041"/>
                      <a:pt x="7191" y="2051"/>
                      <a:pt x="7054" y="2051"/>
                    </a:cubicBezTo>
                    <a:cubicBezTo>
                      <a:pt x="6894" y="2051"/>
                      <a:pt x="6712" y="2028"/>
                      <a:pt x="6552" y="2006"/>
                    </a:cubicBezTo>
                    <a:cubicBezTo>
                      <a:pt x="5684" y="1869"/>
                      <a:pt x="4863" y="1412"/>
                      <a:pt x="4315" y="750"/>
                    </a:cubicBezTo>
                    <a:cubicBezTo>
                      <a:pt x="4247" y="682"/>
                      <a:pt x="4201" y="590"/>
                      <a:pt x="4132" y="522"/>
                    </a:cubicBezTo>
                    <a:cubicBezTo>
                      <a:pt x="4018" y="408"/>
                      <a:pt x="3904" y="294"/>
                      <a:pt x="3767" y="248"/>
                    </a:cubicBezTo>
                    <a:cubicBezTo>
                      <a:pt x="3696" y="221"/>
                      <a:pt x="3624" y="209"/>
                      <a:pt x="3551" y="209"/>
                    </a:cubicBezTo>
                    <a:cubicBezTo>
                      <a:pt x="3320" y="209"/>
                      <a:pt x="3085" y="327"/>
                      <a:pt x="2877" y="431"/>
                    </a:cubicBezTo>
                    <a:cubicBezTo>
                      <a:pt x="2664" y="529"/>
                      <a:pt x="2451" y="663"/>
                      <a:pt x="2255" y="663"/>
                    </a:cubicBezTo>
                    <a:cubicBezTo>
                      <a:pt x="2178" y="663"/>
                      <a:pt x="2103" y="642"/>
                      <a:pt x="2032" y="590"/>
                    </a:cubicBezTo>
                    <a:cubicBezTo>
                      <a:pt x="1804" y="453"/>
                      <a:pt x="1599" y="271"/>
                      <a:pt x="1371" y="134"/>
                    </a:cubicBezTo>
                    <a:cubicBezTo>
                      <a:pt x="1216" y="57"/>
                      <a:pt x="1041" y="0"/>
                      <a:pt x="8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959;p53">
                <a:extLst>
                  <a:ext uri="{FF2B5EF4-FFF2-40B4-BE49-F238E27FC236}">
                    <a16:creationId xmlns:a16="http://schemas.microsoft.com/office/drawing/2014/main" id="{994B2B53-1B33-8828-1C6F-F732AF5CF7DF}"/>
                  </a:ext>
                </a:extLst>
              </p:cNvPr>
              <p:cNvSpPr/>
              <p:nvPr/>
            </p:nvSpPr>
            <p:spPr>
              <a:xfrm>
                <a:off x="1767611" y="3650871"/>
                <a:ext cx="37330" cy="37330"/>
              </a:xfrm>
              <a:custGeom>
                <a:avLst/>
                <a:gdLst/>
                <a:ahLst/>
                <a:cxnLst/>
                <a:rect l="l" t="t" r="r" b="b"/>
                <a:pathLst>
                  <a:path w="937" h="937" extrusionOk="0">
                    <a:moveTo>
                      <a:pt x="822" y="1"/>
                    </a:moveTo>
                    <a:cubicBezTo>
                      <a:pt x="708" y="47"/>
                      <a:pt x="571" y="69"/>
                      <a:pt x="457" y="92"/>
                    </a:cubicBezTo>
                    <a:cubicBezTo>
                      <a:pt x="297" y="138"/>
                      <a:pt x="138" y="184"/>
                      <a:pt x="46" y="321"/>
                    </a:cubicBezTo>
                    <a:cubicBezTo>
                      <a:pt x="1" y="435"/>
                      <a:pt x="1" y="572"/>
                      <a:pt x="23" y="686"/>
                    </a:cubicBezTo>
                    <a:cubicBezTo>
                      <a:pt x="69" y="777"/>
                      <a:pt x="92" y="868"/>
                      <a:pt x="138" y="937"/>
                    </a:cubicBezTo>
                    <a:cubicBezTo>
                      <a:pt x="297" y="594"/>
                      <a:pt x="548" y="321"/>
                      <a:pt x="868" y="184"/>
                    </a:cubicBezTo>
                    <a:cubicBezTo>
                      <a:pt x="891" y="161"/>
                      <a:pt x="914" y="161"/>
                      <a:pt x="937" y="138"/>
                    </a:cubicBezTo>
                    <a:cubicBezTo>
                      <a:pt x="891" y="92"/>
                      <a:pt x="868" y="47"/>
                      <a:pt x="8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960;p53">
                <a:extLst>
                  <a:ext uri="{FF2B5EF4-FFF2-40B4-BE49-F238E27FC236}">
                    <a16:creationId xmlns:a16="http://schemas.microsoft.com/office/drawing/2014/main" id="{01CE8B19-30F1-6FF8-F237-7801C8A1693F}"/>
                  </a:ext>
                </a:extLst>
              </p:cNvPr>
              <p:cNvSpPr/>
              <p:nvPr/>
            </p:nvSpPr>
            <p:spPr>
              <a:xfrm>
                <a:off x="1776695" y="3660911"/>
                <a:ext cx="43704" cy="43665"/>
              </a:xfrm>
              <a:custGeom>
                <a:avLst/>
                <a:gdLst/>
                <a:ahLst/>
                <a:cxnLst/>
                <a:rect l="l" t="t" r="r" b="b"/>
                <a:pathLst>
                  <a:path w="1097" h="1096" extrusionOk="0">
                    <a:moveTo>
                      <a:pt x="800" y="0"/>
                    </a:moveTo>
                    <a:cubicBezTo>
                      <a:pt x="754" y="0"/>
                      <a:pt x="709" y="0"/>
                      <a:pt x="686" y="23"/>
                    </a:cubicBezTo>
                    <a:cubicBezTo>
                      <a:pt x="389" y="160"/>
                      <a:pt x="138" y="457"/>
                      <a:pt x="1" y="799"/>
                    </a:cubicBezTo>
                    <a:cubicBezTo>
                      <a:pt x="47" y="890"/>
                      <a:pt x="115" y="959"/>
                      <a:pt x="184" y="1027"/>
                    </a:cubicBezTo>
                    <a:cubicBezTo>
                      <a:pt x="206" y="1050"/>
                      <a:pt x="229" y="1073"/>
                      <a:pt x="252" y="1096"/>
                    </a:cubicBezTo>
                    <a:cubicBezTo>
                      <a:pt x="435" y="799"/>
                      <a:pt x="709" y="548"/>
                      <a:pt x="1005" y="365"/>
                    </a:cubicBezTo>
                    <a:cubicBezTo>
                      <a:pt x="1028" y="342"/>
                      <a:pt x="1074" y="320"/>
                      <a:pt x="1097" y="320"/>
                    </a:cubicBezTo>
                    <a:cubicBezTo>
                      <a:pt x="1074" y="297"/>
                      <a:pt x="1028" y="251"/>
                      <a:pt x="1005" y="228"/>
                    </a:cubicBezTo>
                    <a:cubicBezTo>
                      <a:pt x="960" y="183"/>
                      <a:pt x="937" y="160"/>
                      <a:pt x="891" y="114"/>
                    </a:cubicBezTo>
                    <a:cubicBezTo>
                      <a:pt x="868" y="69"/>
                      <a:pt x="823" y="23"/>
                      <a:pt x="8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961;p53">
                <a:extLst>
                  <a:ext uri="{FF2B5EF4-FFF2-40B4-BE49-F238E27FC236}">
                    <a16:creationId xmlns:a16="http://schemas.microsoft.com/office/drawing/2014/main" id="{07129F98-F1E0-A84C-9534-6AB187F05CA9}"/>
                  </a:ext>
                </a:extLst>
              </p:cNvPr>
              <p:cNvSpPr/>
              <p:nvPr/>
            </p:nvSpPr>
            <p:spPr>
              <a:xfrm>
                <a:off x="1790360" y="3677245"/>
                <a:ext cx="47330" cy="43704"/>
              </a:xfrm>
              <a:custGeom>
                <a:avLst/>
                <a:gdLst/>
                <a:ahLst/>
                <a:cxnLst/>
                <a:rect l="l" t="t" r="r" b="b"/>
                <a:pathLst>
                  <a:path w="1188" h="1097" extrusionOk="0">
                    <a:moveTo>
                      <a:pt x="868" y="1"/>
                    </a:moveTo>
                    <a:cubicBezTo>
                      <a:pt x="822" y="1"/>
                      <a:pt x="776" y="24"/>
                      <a:pt x="731" y="47"/>
                    </a:cubicBezTo>
                    <a:cubicBezTo>
                      <a:pt x="434" y="229"/>
                      <a:pt x="183" y="480"/>
                      <a:pt x="0" y="754"/>
                    </a:cubicBezTo>
                    <a:cubicBezTo>
                      <a:pt x="160" y="891"/>
                      <a:pt x="320" y="1005"/>
                      <a:pt x="502" y="1097"/>
                    </a:cubicBezTo>
                    <a:cubicBezTo>
                      <a:pt x="708" y="777"/>
                      <a:pt x="936" y="480"/>
                      <a:pt x="1187" y="252"/>
                    </a:cubicBezTo>
                    <a:cubicBezTo>
                      <a:pt x="1142" y="206"/>
                      <a:pt x="1096" y="184"/>
                      <a:pt x="1050" y="161"/>
                    </a:cubicBezTo>
                    <a:cubicBezTo>
                      <a:pt x="1005" y="115"/>
                      <a:pt x="959" y="69"/>
                      <a:pt x="913" y="47"/>
                    </a:cubicBezTo>
                    <a:cubicBezTo>
                      <a:pt x="890" y="24"/>
                      <a:pt x="868"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962;p53">
                <a:extLst>
                  <a:ext uri="{FF2B5EF4-FFF2-40B4-BE49-F238E27FC236}">
                    <a16:creationId xmlns:a16="http://schemas.microsoft.com/office/drawing/2014/main" id="{1A964B04-C4ED-22B0-61A7-E9D47ADA2373}"/>
                  </a:ext>
                </a:extLst>
              </p:cNvPr>
              <p:cNvSpPr/>
              <p:nvPr/>
            </p:nvSpPr>
            <p:spPr>
              <a:xfrm>
                <a:off x="1814902" y="3689994"/>
                <a:ext cx="43704" cy="40039"/>
              </a:xfrm>
              <a:custGeom>
                <a:avLst/>
                <a:gdLst/>
                <a:ahLst/>
                <a:cxnLst/>
                <a:rect l="l" t="t" r="r" b="b"/>
                <a:pathLst>
                  <a:path w="1097" h="1005" extrusionOk="0">
                    <a:moveTo>
                      <a:pt x="663" y="0"/>
                    </a:moveTo>
                    <a:cubicBezTo>
                      <a:pt x="411" y="252"/>
                      <a:pt x="183" y="525"/>
                      <a:pt x="1" y="822"/>
                    </a:cubicBezTo>
                    <a:cubicBezTo>
                      <a:pt x="160" y="891"/>
                      <a:pt x="320" y="959"/>
                      <a:pt x="503" y="1005"/>
                    </a:cubicBezTo>
                    <a:cubicBezTo>
                      <a:pt x="685" y="640"/>
                      <a:pt x="891" y="411"/>
                      <a:pt x="1096" y="229"/>
                    </a:cubicBezTo>
                    <a:cubicBezTo>
                      <a:pt x="1051" y="183"/>
                      <a:pt x="982" y="160"/>
                      <a:pt x="914" y="137"/>
                    </a:cubicBezTo>
                    <a:cubicBezTo>
                      <a:pt x="891" y="115"/>
                      <a:pt x="845" y="92"/>
                      <a:pt x="822" y="69"/>
                    </a:cubicBezTo>
                    <a:cubicBezTo>
                      <a:pt x="777" y="46"/>
                      <a:pt x="731" y="23"/>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963;p53">
                <a:extLst>
                  <a:ext uri="{FF2B5EF4-FFF2-40B4-BE49-F238E27FC236}">
                    <a16:creationId xmlns:a16="http://schemas.microsoft.com/office/drawing/2014/main" id="{475DDB21-41AC-F2B2-685E-FF13F3EFA403}"/>
                  </a:ext>
                </a:extLst>
              </p:cNvPr>
              <p:cNvSpPr/>
              <p:nvPr/>
            </p:nvSpPr>
            <p:spPr>
              <a:xfrm>
                <a:off x="1839444" y="3700911"/>
                <a:ext cx="39163" cy="31872"/>
              </a:xfrm>
              <a:custGeom>
                <a:avLst/>
                <a:gdLst/>
                <a:ahLst/>
                <a:cxnLst/>
                <a:rect l="l" t="t" r="r" b="b"/>
                <a:pathLst>
                  <a:path w="983" h="800" extrusionOk="0">
                    <a:moveTo>
                      <a:pt x="617" y="0"/>
                    </a:moveTo>
                    <a:cubicBezTo>
                      <a:pt x="389" y="183"/>
                      <a:pt x="206" y="411"/>
                      <a:pt x="1" y="754"/>
                    </a:cubicBezTo>
                    <a:cubicBezTo>
                      <a:pt x="24" y="754"/>
                      <a:pt x="69" y="754"/>
                      <a:pt x="92" y="776"/>
                    </a:cubicBezTo>
                    <a:cubicBezTo>
                      <a:pt x="229" y="799"/>
                      <a:pt x="389" y="799"/>
                      <a:pt x="526" y="799"/>
                    </a:cubicBezTo>
                    <a:cubicBezTo>
                      <a:pt x="617" y="548"/>
                      <a:pt x="777" y="320"/>
                      <a:pt x="982" y="137"/>
                    </a:cubicBezTo>
                    <a:cubicBezTo>
                      <a:pt x="960" y="114"/>
                      <a:pt x="914" y="114"/>
                      <a:pt x="891" y="92"/>
                    </a:cubicBezTo>
                    <a:cubicBezTo>
                      <a:pt x="868" y="92"/>
                      <a:pt x="823" y="69"/>
                      <a:pt x="777" y="69"/>
                    </a:cubicBezTo>
                    <a:cubicBezTo>
                      <a:pt x="731" y="46"/>
                      <a:pt x="663" y="23"/>
                      <a:pt x="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964;p53">
                <a:extLst>
                  <a:ext uri="{FF2B5EF4-FFF2-40B4-BE49-F238E27FC236}">
                    <a16:creationId xmlns:a16="http://schemas.microsoft.com/office/drawing/2014/main" id="{F1161A5E-BAF5-FE45-4F7B-FCE2D4FF1249}"/>
                  </a:ext>
                </a:extLst>
              </p:cNvPr>
              <p:cNvSpPr/>
              <p:nvPr/>
            </p:nvSpPr>
            <p:spPr>
              <a:xfrm>
                <a:off x="1865819" y="3707285"/>
                <a:ext cx="30956" cy="24581"/>
              </a:xfrm>
              <a:custGeom>
                <a:avLst/>
                <a:gdLst/>
                <a:ahLst/>
                <a:cxnLst/>
                <a:rect l="l" t="t" r="r" b="b"/>
                <a:pathLst>
                  <a:path w="777" h="617" extrusionOk="0">
                    <a:moveTo>
                      <a:pt x="457" y="0"/>
                    </a:moveTo>
                    <a:cubicBezTo>
                      <a:pt x="252" y="160"/>
                      <a:pt x="92" y="388"/>
                      <a:pt x="1" y="616"/>
                    </a:cubicBezTo>
                    <a:cubicBezTo>
                      <a:pt x="92" y="594"/>
                      <a:pt x="183" y="571"/>
                      <a:pt x="275" y="548"/>
                    </a:cubicBezTo>
                    <a:cubicBezTo>
                      <a:pt x="480" y="457"/>
                      <a:pt x="686" y="274"/>
                      <a:pt x="777" y="69"/>
                    </a:cubicBezTo>
                    <a:lnTo>
                      <a:pt x="731" y="69"/>
                    </a:lnTo>
                    <a:cubicBezTo>
                      <a:pt x="686" y="46"/>
                      <a:pt x="663" y="46"/>
                      <a:pt x="617" y="46"/>
                    </a:cubicBezTo>
                    <a:cubicBezTo>
                      <a:pt x="571" y="23"/>
                      <a:pt x="503" y="23"/>
                      <a:pt x="4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965;p53">
                <a:extLst>
                  <a:ext uri="{FF2B5EF4-FFF2-40B4-BE49-F238E27FC236}">
                    <a16:creationId xmlns:a16="http://schemas.microsoft.com/office/drawing/2014/main" id="{D2FCF89B-3939-34D7-FDF5-72ED4EC2EE05}"/>
                  </a:ext>
                </a:extLst>
              </p:cNvPr>
              <p:cNvSpPr/>
              <p:nvPr/>
            </p:nvSpPr>
            <p:spPr>
              <a:xfrm>
                <a:off x="1770360" y="3655970"/>
                <a:ext cx="47330" cy="44063"/>
              </a:xfrm>
              <a:custGeom>
                <a:avLst/>
                <a:gdLst/>
                <a:ahLst/>
                <a:cxnLst/>
                <a:rect l="l" t="t" r="r" b="b"/>
                <a:pathLst>
                  <a:path w="1188" h="1106" extrusionOk="0">
                    <a:moveTo>
                      <a:pt x="991" y="1"/>
                    </a:moveTo>
                    <a:cubicBezTo>
                      <a:pt x="973" y="1"/>
                      <a:pt x="954" y="4"/>
                      <a:pt x="936" y="10"/>
                    </a:cubicBezTo>
                    <a:lnTo>
                      <a:pt x="868" y="10"/>
                    </a:lnTo>
                    <a:cubicBezTo>
                      <a:pt x="845" y="33"/>
                      <a:pt x="822" y="33"/>
                      <a:pt x="799" y="56"/>
                    </a:cubicBezTo>
                    <a:cubicBezTo>
                      <a:pt x="479" y="193"/>
                      <a:pt x="228" y="466"/>
                      <a:pt x="69" y="809"/>
                    </a:cubicBezTo>
                    <a:cubicBezTo>
                      <a:pt x="46" y="877"/>
                      <a:pt x="23" y="946"/>
                      <a:pt x="0" y="1037"/>
                    </a:cubicBezTo>
                    <a:cubicBezTo>
                      <a:pt x="0" y="1060"/>
                      <a:pt x="0" y="1083"/>
                      <a:pt x="46" y="1106"/>
                    </a:cubicBezTo>
                    <a:cubicBezTo>
                      <a:pt x="69" y="1106"/>
                      <a:pt x="91" y="1083"/>
                      <a:pt x="114" y="1060"/>
                    </a:cubicBezTo>
                    <a:cubicBezTo>
                      <a:pt x="114" y="1014"/>
                      <a:pt x="137" y="969"/>
                      <a:pt x="160" y="923"/>
                    </a:cubicBezTo>
                    <a:cubicBezTo>
                      <a:pt x="297" y="581"/>
                      <a:pt x="548" y="284"/>
                      <a:pt x="845" y="147"/>
                    </a:cubicBezTo>
                    <a:cubicBezTo>
                      <a:pt x="868" y="124"/>
                      <a:pt x="913" y="124"/>
                      <a:pt x="959" y="124"/>
                    </a:cubicBezTo>
                    <a:cubicBezTo>
                      <a:pt x="982" y="124"/>
                      <a:pt x="1004" y="124"/>
                      <a:pt x="1027" y="147"/>
                    </a:cubicBezTo>
                    <a:cubicBezTo>
                      <a:pt x="1050" y="147"/>
                      <a:pt x="1050" y="193"/>
                      <a:pt x="1050" y="238"/>
                    </a:cubicBezTo>
                    <a:cubicBezTo>
                      <a:pt x="1096" y="284"/>
                      <a:pt x="1119" y="307"/>
                      <a:pt x="1164" y="352"/>
                    </a:cubicBezTo>
                    <a:cubicBezTo>
                      <a:pt x="1164" y="261"/>
                      <a:pt x="1187" y="124"/>
                      <a:pt x="1119" y="56"/>
                    </a:cubicBezTo>
                    <a:cubicBezTo>
                      <a:pt x="1085" y="22"/>
                      <a:pt x="1040" y="1"/>
                      <a:pt x="9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966;p53">
                <a:extLst>
                  <a:ext uri="{FF2B5EF4-FFF2-40B4-BE49-F238E27FC236}">
                    <a16:creationId xmlns:a16="http://schemas.microsoft.com/office/drawing/2014/main" id="{72ECC205-F79C-A35A-8692-2E7D8AF3E517}"/>
                  </a:ext>
                </a:extLst>
              </p:cNvPr>
              <p:cNvSpPr/>
              <p:nvPr/>
            </p:nvSpPr>
            <p:spPr>
              <a:xfrm>
                <a:off x="1783070" y="3672704"/>
                <a:ext cx="49163" cy="40079"/>
              </a:xfrm>
              <a:custGeom>
                <a:avLst/>
                <a:gdLst/>
                <a:ahLst/>
                <a:cxnLst/>
                <a:rect l="l" t="t" r="r" b="b"/>
                <a:pathLst>
                  <a:path w="1234" h="1006" extrusionOk="0">
                    <a:moveTo>
                      <a:pt x="1073" y="1"/>
                    </a:moveTo>
                    <a:cubicBezTo>
                      <a:pt x="1028" y="1"/>
                      <a:pt x="982" y="1"/>
                      <a:pt x="937" y="24"/>
                    </a:cubicBezTo>
                    <a:cubicBezTo>
                      <a:pt x="914" y="24"/>
                      <a:pt x="868" y="46"/>
                      <a:pt x="845" y="69"/>
                    </a:cubicBezTo>
                    <a:cubicBezTo>
                      <a:pt x="549" y="252"/>
                      <a:pt x="275" y="503"/>
                      <a:pt x="92" y="800"/>
                    </a:cubicBezTo>
                    <a:cubicBezTo>
                      <a:pt x="69" y="822"/>
                      <a:pt x="46" y="868"/>
                      <a:pt x="24" y="914"/>
                    </a:cubicBezTo>
                    <a:cubicBezTo>
                      <a:pt x="1" y="937"/>
                      <a:pt x="24" y="982"/>
                      <a:pt x="46" y="982"/>
                    </a:cubicBezTo>
                    <a:cubicBezTo>
                      <a:pt x="46" y="1005"/>
                      <a:pt x="69" y="1005"/>
                      <a:pt x="69" y="1005"/>
                    </a:cubicBezTo>
                    <a:cubicBezTo>
                      <a:pt x="92" y="1005"/>
                      <a:pt x="115" y="982"/>
                      <a:pt x="115" y="959"/>
                    </a:cubicBezTo>
                    <a:cubicBezTo>
                      <a:pt x="138" y="937"/>
                      <a:pt x="160" y="914"/>
                      <a:pt x="183" y="868"/>
                    </a:cubicBezTo>
                    <a:cubicBezTo>
                      <a:pt x="366" y="594"/>
                      <a:pt x="617" y="343"/>
                      <a:pt x="914" y="161"/>
                    </a:cubicBezTo>
                    <a:cubicBezTo>
                      <a:pt x="959" y="138"/>
                      <a:pt x="1005" y="115"/>
                      <a:pt x="1051" y="115"/>
                    </a:cubicBezTo>
                    <a:cubicBezTo>
                      <a:pt x="1073" y="115"/>
                      <a:pt x="1073" y="138"/>
                      <a:pt x="1096" y="161"/>
                    </a:cubicBezTo>
                    <a:cubicBezTo>
                      <a:pt x="1142" y="183"/>
                      <a:pt x="1188" y="229"/>
                      <a:pt x="1233" y="275"/>
                    </a:cubicBezTo>
                    <a:cubicBezTo>
                      <a:pt x="1233" y="206"/>
                      <a:pt x="1210" y="115"/>
                      <a:pt x="1165" y="46"/>
                    </a:cubicBezTo>
                    <a:cubicBezTo>
                      <a:pt x="1119" y="1"/>
                      <a:pt x="109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967;p53">
                <a:extLst>
                  <a:ext uri="{FF2B5EF4-FFF2-40B4-BE49-F238E27FC236}">
                    <a16:creationId xmlns:a16="http://schemas.microsoft.com/office/drawing/2014/main" id="{8DDFCB39-D194-7335-3710-0D114BFD2845}"/>
                  </a:ext>
                </a:extLst>
              </p:cNvPr>
              <p:cNvSpPr/>
              <p:nvPr/>
            </p:nvSpPr>
            <p:spPr>
              <a:xfrm>
                <a:off x="1807612" y="3683022"/>
                <a:ext cx="44621" cy="45218"/>
              </a:xfrm>
              <a:custGeom>
                <a:avLst/>
                <a:gdLst/>
                <a:ahLst/>
                <a:cxnLst/>
                <a:rect l="l" t="t" r="r" b="b"/>
                <a:pathLst>
                  <a:path w="1120" h="1135" extrusionOk="0">
                    <a:moveTo>
                      <a:pt x="975" y="1"/>
                    </a:moveTo>
                    <a:cubicBezTo>
                      <a:pt x="948" y="1"/>
                      <a:pt x="920" y="6"/>
                      <a:pt x="891" y="16"/>
                    </a:cubicBezTo>
                    <a:cubicBezTo>
                      <a:pt x="846" y="39"/>
                      <a:pt x="800" y="61"/>
                      <a:pt x="754" y="107"/>
                    </a:cubicBezTo>
                    <a:cubicBezTo>
                      <a:pt x="503" y="335"/>
                      <a:pt x="275" y="632"/>
                      <a:pt x="69" y="952"/>
                    </a:cubicBezTo>
                    <a:cubicBezTo>
                      <a:pt x="47" y="974"/>
                      <a:pt x="24" y="1020"/>
                      <a:pt x="1" y="1043"/>
                    </a:cubicBezTo>
                    <a:cubicBezTo>
                      <a:pt x="1" y="1088"/>
                      <a:pt x="1" y="1111"/>
                      <a:pt x="24" y="1134"/>
                    </a:cubicBezTo>
                    <a:lnTo>
                      <a:pt x="69" y="1134"/>
                    </a:lnTo>
                    <a:cubicBezTo>
                      <a:pt x="69" y="1134"/>
                      <a:pt x="92" y="1134"/>
                      <a:pt x="115" y="1111"/>
                    </a:cubicBezTo>
                    <a:cubicBezTo>
                      <a:pt x="138" y="1066"/>
                      <a:pt x="161" y="1043"/>
                      <a:pt x="184" y="997"/>
                    </a:cubicBezTo>
                    <a:cubicBezTo>
                      <a:pt x="366" y="700"/>
                      <a:pt x="594" y="427"/>
                      <a:pt x="846" y="175"/>
                    </a:cubicBezTo>
                    <a:lnTo>
                      <a:pt x="868" y="175"/>
                    </a:lnTo>
                    <a:cubicBezTo>
                      <a:pt x="891" y="153"/>
                      <a:pt x="914" y="130"/>
                      <a:pt x="937" y="130"/>
                    </a:cubicBezTo>
                    <a:cubicBezTo>
                      <a:pt x="948" y="118"/>
                      <a:pt x="960" y="113"/>
                      <a:pt x="971" y="113"/>
                    </a:cubicBezTo>
                    <a:cubicBezTo>
                      <a:pt x="982" y="113"/>
                      <a:pt x="994" y="118"/>
                      <a:pt x="1005" y="130"/>
                    </a:cubicBezTo>
                    <a:cubicBezTo>
                      <a:pt x="1005" y="130"/>
                      <a:pt x="1005" y="153"/>
                      <a:pt x="1005" y="175"/>
                    </a:cubicBezTo>
                    <a:cubicBezTo>
                      <a:pt x="1005" y="198"/>
                      <a:pt x="1005" y="221"/>
                      <a:pt x="1005" y="244"/>
                    </a:cubicBezTo>
                    <a:cubicBezTo>
                      <a:pt x="1028" y="267"/>
                      <a:pt x="1074" y="290"/>
                      <a:pt x="1097" y="312"/>
                    </a:cubicBezTo>
                    <a:cubicBezTo>
                      <a:pt x="1119" y="267"/>
                      <a:pt x="1119" y="221"/>
                      <a:pt x="1119" y="175"/>
                    </a:cubicBezTo>
                    <a:cubicBezTo>
                      <a:pt x="1119" y="130"/>
                      <a:pt x="1119" y="84"/>
                      <a:pt x="1074" y="39"/>
                    </a:cubicBezTo>
                    <a:cubicBezTo>
                      <a:pt x="1047" y="12"/>
                      <a:pt x="1012" y="1"/>
                      <a:pt x="9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968;p53">
                <a:extLst>
                  <a:ext uri="{FF2B5EF4-FFF2-40B4-BE49-F238E27FC236}">
                    <a16:creationId xmlns:a16="http://schemas.microsoft.com/office/drawing/2014/main" id="{C3AAC528-42DA-34F7-8429-F4E674291D7F}"/>
                  </a:ext>
                </a:extLst>
              </p:cNvPr>
              <p:cNvSpPr/>
              <p:nvPr/>
            </p:nvSpPr>
            <p:spPr>
              <a:xfrm>
                <a:off x="1833110" y="3693859"/>
                <a:ext cx="42748" cy="41633"/>
              </a:xfrm>
              <a:custGeom>
                <a:avLst/>
                <a:gdLst/>
                <a:ahLst/>
                <a:cxnLst/>
                <a:rect l="l" t="t" r="r" b="b"/>
                <a:pathLst>
                  <a:path w="1073" h="1045" extrusionOk="0">
                    <a:moveTo>
                      <a:pt x="902" y="0"/>
                    </a:moveTo>
                    <a:cubicBezTo>
                      <a:pt x="873" y="0"/>
                      <a:pt x="845" y="6"/>
                      <a:pt x="822" y="18"/>
                    </a:cubicBezTo>
                    <a:cubicBezTo>
                      <a:pt x="776" y="18"/>
                      <a:pt x="730" y="63"/>
                      <a:pt x="685" y="86"/>
                    </a:cubicBezTo>
                    <a:cubicBezTo>
                      <a:pt x="685" y="86"/>
                      <a:pt x="662" y="109"/>
                      <a:pt x="639" y="132"/>
                    </a:cubicBezTo>
                    <a:cubicBezTo>
                      <a:pt x="434" y="314"/>
                      <a:pt x="228" y="543"/>
                      <a:pt x="46" y="908"/>
                    </a:cubicBezTo>
                    <a:cubicBezTo>
                      <a:pt x="23" y="931"/>
                      <a:pt x="23" y="931"/>
                      <a:pt x="0" y="953"/>
                    </a:cubicBezTo>
                    <a:cubicBezTo>
                      <a:pt x="0" y="999"/>
                      <a:pt x="0" y="1022"/>
                      <a:pt x="23" y="1045"/>
                    </a:cubicBezTo>
                    <a:lnTo>
                      <a:pt x="46" y="1045"/>
                    </a:lnTo>
                    <a:cubicBezTo>
                      <a:pt x="69" y="1045"/>
                      <a:pt x="91" y="1045"/>
                      <a:pt x="114" y="1022"/>
                    </a:cubicBezTo>
                    <a:cubicBezTo>
                      <a:pt x="114" y="976"/>
                      <a:pt x="137" y="953"/>
                      <a:pt x="160" y="931"/>
                    </a:cubicBezTo>
                    <a:cubicBezTo>
                      <a:pt x="365" y="588"/>
                      <a:pt x="548" y="360"/>
                      <a:pt x="776" y="177"/>
                    </a:cubicBezTo>
                    <a:cubicBezTo>
                      <a:pt x="799" y="155"/>
                      <a:pt x="822" y="132"/>
                      <a:pt x="845" y="132"/>
                    </a:cubicBezTo>
                    <a:cubicBezTo>
                      <a:pt x="856" y="120"/>
                      <a:pt x="873" y="115"/>
                      <a:pt x="887" y="115"/>
                    </a:cubicBezTo>
                    <a:cubicBezTo>
                      <a:pt x="902" y="115"/>
                      <a:pt x="913" y="120"/>
                      <a:pt x="913" y="132"/>
                    </a:cubicBezTo>
                    <a:cubicBezTo>
                      <a:pt x="936" y="132"/>
                      <a:pt x="959" y="155"/>
                      <a:pt x="959" y="177"/>
                    </a:cubicBezTo>
                    <a:cubicBezTo>
                      <a:pt x="959" y="200"/>
                      <a:pt x="959" y="223"/>
                      <a:pt x="936" y="246"/>
                    </a:cubicBezTo>
                    <a:cubicBezTo>
                      <a:pt x="982" y="246"/>
                      <a:pt x="1027" y="269"/>
                      <a:pt x="1050" y="269"/>
                    </a:cubicBezTo>
                    <a:cubicBezTo>
                      <a:pt x="1050" y="246"/>
                      <a:pt x="1073" y="223"/>
                      <a:pt x="1073" y="177"/>
                    </a:cubicBezTo>
                    <a:cubicBezTo>
                      <a:pt x="1050" y="109"/>
                      <a:pt x="1027" y="63"/>
                      <a:pt x="982" y="18"/>
                    </a:cubicBezTo>
                    <a:cubicBezTo>
                      <a:pt x="959" y="6"/>
                      <a:pt x="930" y="0"/>
                      <a:pt x="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969;p53">
                <a:extLst>
                  <a:ext uri="{FF2B5EF4-FFF2-40B4-BE49-F238E27FC236}">
                    <a16:creationId xmlns:a16="http://schemas.microsoft.com/office/drawing/2014/main" id="{C35E2057-A5EE-8647-28E8-835B90447881}"/>
                  </a:ext>
                </a:extLst>
              </p:cNvPr>
              <p:cNvSpPr/>
              <p:nvPr/>
            </p:nvSpPr>
            <p:spPr>
              <a:xfrm>
                <a:off x="1859484" y="3700074"/>
                <a:ext cx="35497" cy="36334"/>
              </a:xfrm>
              <a:custGeom>
                <a:avLst/>
                <a:gdLst/>
                <a:ahLst/>
                <a:cxnLst/>
                <a:rect l="l" t="t" r="r" b="b"/>
                <a:pathLst>
                  <a:path w="891" h="912" extrusionOk="0">
                    <a:moveTo>
                      <a:pt x="735" y="1"/>
                    </a:moveTo>
                    <a:cubicBezTo>
                      <a:pt x="690" y="1"/>
                      <a:pt x="634" y="17"/>
                      <a:pt x="571" y="67"/>
                    </a:cubicBezTo>
                    <a:cubicBezTo>
                      <a:pt x="548" y="90"/>
                      <a:pt x="502" y="113"/>
                      <a:pt x="479" y="158"/>
                    </a:cubicBezTo>
                    <a:cubicBezTo>
                      <a:pt x="274" y="341"/>
                      <a:pt x="114" y="569"/>
                      <a:pt x="23" y="820"/>
                    </a:cubicBezTo>
                    <a:cubicBezTo>
                      <a:pt x="23" y="820"/>
                      <a:pt x="23" y="820"/>
                      <a:pt x="0" y="843"/>
                    </a:cubicBezTo>
                    <a:cubicBezTo>
                      <a:pt x="0" y="866"/>
                      <a:pt x="23" y="889"/>
                      <a:pt x="46" y="912"/>
                    </a:cubicBezTo>
                    <a:lnTo>
                      <a:pt x="68" y="912"/>
                    </a:lnTo>
                    <a:cubicBezTo>
                      <a:pt x="91" y="912"/>
                      <a:pt x="114" y="889"/>
                      <a:pt x="114" y="866"/>
                    </a:cubicBezTo>
                    <a:cubicBezTo>
                      <a:pt x="137" y="843"/>
                      <a:pt x="137" y="820"/>
                      <a:pt x="160" y="797"/>
                    </a:cubicBezTo>
                    <a:cubicBezTo>
                      <a:pt x="251" y="569"/>
                      <a:pt x="411" y="341"/>
                      <a:pt x="616" y="181"/>
                    </a:cubicBezTo>
                    <a:cubicBezTo>
                      <a:pt x="616" y="181"/>
                      <a:pt x="639" y="181"/>
                      <a:pt x="639" y="158"/>
                    </a:cubicBezTo>
                    <a:cubicBezTo>
                      <a:pt x="662" y="135"/>
                      <a:pt x="730" y="113"/>
                      <a:pt x="753" y="113"/>
                    </a:cubicBezTo>
                    <a:cubicBezTo>
                      <a:pt x="776" y="135"/>
                      <a:pt x="776" y="158"/>
                      <a:pt x="776" y="181"/>
                    </a:cubicBezTo>
                    <a:cubicBezTo>
                      <a:pt x="776" y="181"/>
                      <a:pt x="776" y="204"/>
                      <a:pt x="776" y="227"/>
                    </a:cubicBezTo>
                    <a:cubicBezTo>
                      <a:pt x="822" y="227"/>
                      <a:pt x="845" y="227"/>
                      <a:pt x="890" y="250"/>
                    </a:cubicBezTo>
                    <a:cubicBezTo>
                      <a:pt x="890" y="227"/>
                      <a:pt x="890" y="204"/>
                      <a:pt x="890" y="158"/>
                    </a:cubicBezTo>
                    <a:cubicBezTo>
                      <a:pt x="890" y="113"/>
                      <a:pt x="867" y="44"/>
                      <a:pt x="822" y="21"/>
                    </a:cubicBezTo>
                    <a:cubicBezTo>
                      <a:pt x="801" y="11"/>
                      <a:pt x="772" y="1"/>
                      <a:pt x="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970;p53">
                <a:extLst>
                  <a:ext uri="{FF2B5EF4-FFF2-40B4-BE49-F238E27FC236}">
                    <a16:creationId xmlns:a16="http://schemas.microsoft.com/office/drawing/2014/main" id="{2DAB00EB-6175-B8E2-5F4A-32F73BDEFBE5}"/>
                  </a:ext>
                </a:extLst>
              </p:cNvPr>
              <p:cNvSpPr/>
              <p:nvPr/>
            </p:nvSpPr>
            <p:spPr>
              <a:xfrm>
                <a:off x="1617571" y="3721668"/>
                <a:ext cx="90078" cy="50198"/>
              </a:xfrm>
              <a:custGeom>
                <a:avLst/>
                <a:gdLst/>
                <a:ahLst/>
                <a:cxnLst/>
                <a:rect l="l" t="t" r="r" b="b"/>
                <a:pathLst>
                  <a:path w="2261" h="1260" extrusionOk="0">
                    <a:moveTo>
                      <a:pt x="777" y="118"/>
                    </a:moveTo>
                    <a:cubicBezTo>
                      <a:pt x="822" y="118"/>
                      <a:pt x="891" y="118"/>
                      <a:pt x="959" y="141"/>
                    </a:cubicBezTo>
                    <a:cubicBezTo>
                      <a:pt x="1187" y="187"/>
                      <a:pt x="1393" y="324"/>
                      <a:pt x="1553" y="438"/>
                    </a:cubicBezTo>
                    <a:cubicBezTo>
                      <a:pt x="1621" y="484"/>
                      <a:pt x="1667" y="529"/>
                      <a:pt x="1735" y="575"/>
                    </a:cubicBezTo>
                    <a:cubicBezTo>
                      <a:pt x="1758" y="598"/>
                      <a:pt x="1804" y="621"/>
                      <a:pt x="1849" y="666"/>
                    </a:cubicBezTo>
                    <a:cubicBezTo>
                      <a:pt x="1872" y="666"/>
                      <a:pt x="1895" y="689"/>
                      <a:pt x="1941" y="712"/>
                    </a:cubicBezTo>
                    <a:cubicBezTo>
                      <a:pt x="1986" y="758"/>
                      <a:pt x="2055" y="803"/>
                      <a:pt x="2100" y="849"/>
                    </a:cubicBezTo>
                    <a:cubicBezTo>
                      <a:pt x="2123" y="872"/>
                      <a:pt x="2123" y="917"/>
                      <a:pt x="2123" y="940"/>
                    </a:cubicBezTo>
                    <a:cubicBezTo>
                      <a:pt x="2100" y="1031"/>
                      <a:pt x="1963" y="1100"/>
                      <a:pt x="1872" y="1100"/>
                    </a:cubicBezTo>
                    <a:cubicBezTo>
                      <a:pt x="1701" y="1138"/>
                      <a:pt x="1525" y="1156"/>
                      <a:pt x="1349" y="1156"/>
                    </a:cubicBezTo>
                    <a:cubicBezTo>
                      <a:pt x="1103" y="1156"/>
                      <a:pt x="856" y="1121"/>
                      <a:pt x="617" y="1054"/>
                    </a:cubicBezTo>
                    <a:cubicBezTo>
                      <a:pt x="480" y="1009"/>
                      <a:pt x="343" y="940"/>
                      <a:pt x="252" y="849"/>
                    </a:cubicBezTo>
                    <a:cubicBezTo>
                      <a:pt x="137" y="689"/>
                      <a:pt x="160" y="415"/>
                      <a:pt x="343" y="278"/>
                    </a:cubicBezTo>
                    <a:cubicBezTo>
                      <a:pt x="434" y="164"/>
                      <a:pt x="594" y="118"/>
                      <a:pt x="777" y="118"/>
                    </a:cubicBezTo>
                    <a:close/>
                    <a:moveTo>
                      <a:pt x="769" y="1"/>
                    </a:moveTo>
                    <a:cubicBezTo>
                      <a:pt x="571" y="1"/>
                      <a:pt x="386" y="69"/>
                      <a:pt x="252" y="187"/>
                    </a:cubicBezTo>
                    <a:cubicBezTo>
                      <a:pt x="46" y="370"/>
                      <a:pt x="0" y="712"/>
                      <a:pt x="160" y="917"/>
                    </a:cubicBezTo>
                    <a:cubicBezTo>
                      <a:pt x="274" y="1054"/>
                      <a:pt x="434" y="1123"/>
                      <a:pt x="571" y="1146"/>
                    </a:cubicBezTo>
                    <a:cubicBezTo>
                      <a:pt x="845" y="1237"/>
                      <a:pt x="1119" y="1260"/>
                      <a:pt x="1370" y="1260"/>
                    </a:cubicBezTo>
                    <a:cubicBezTo>
                      <a:pt x="1553" y="1260"/>
                      <a:pt x="1712" y="1260"/>
                      <a:pt x="1895" y="1214"/>
                    </a:cubicBezTo>
                    <a:cubicBezTo>
                      <a:pt x="1986" y="1214"/>
                      <a:pt x="2169" y="1123"/>
                      <a:pt x="2215" y="986"/>
                    </a:cubicBezTo>
                    <a:cubicBezTo>
                      <a:pt x="2237" y="940"/>
                      <a:pt x="2260" y="849"/>
                      <a:pt x="2192" y="758"/>
                    </a:cubicBezTo>
                    <a:cubicBezTo>
                      <a:pt x="2123" y="712"/>
                      <a:pt x="2055" y="666"/>
                      <a:pt x="1986" y="621"/>
                    </a:cubicBezTo>
                    <a:cubicBezTo>
                      <a:pt x="1963" y="598"/>
                      <a:pt x="1941" y="575"/>
                      <a:pt x="1918" y="575"/>
                    </a:cubicBezTo>
                    <a:cubicBezTo>
                      <a:pt x="1872" y="529"/>
                      <a:pt x="1827" y="507"/>
                      <a:pt x="1804" y="484"/>
                    </a:cubicBezTo>
                    <a:cubicBezTo>
                      <a:pt x="1735" y="438"/>
                      <a:pt x="1690" y="392"/>
                      <a:pt x="1621" y="347"/>
                    </a:cubicBezTo>
                    <a:cubicBezTo>
                      <a:pt x="1461" y="233"/>
                      <a:pt x="1233" y="73"/>
                      <a:pt x="982" y="27"/>
                    </a:cubicBezTo>
                    <a:cubicBezTo>
                      <a:pt x="910" y="9"/>
                      <a:pt x="839"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971;p53">
                <a:extLst>
                  <a:ext uri="{FF2B5EF4-FFF2-40B4-BE49-F238E27FC236}">
                    <a16:creationId xmlns:a16="http://schemas.microsoft.com/office/drawing/2014/main" id="{CA781ED0-DDA2-DBE2-5BE6-EC710CA7E635}"/>
                  </a:ext>
                </a:extLst>
              </p:cNvPr>
              <p:cNvSpPr/>
              <p:nvPr/>
            </p:nvSpPr>
            <p:spPr>
              <a:xfrm>
                <a:off x="1207450" y="2905770"/>
                <a:ext cx="585648" cy="696961"/>
              </a:xfrm>
              <a:custGeom>
                <a:avLst/>
                <a:gdLst/>
                <a:ahLst/>
                <a:cxnLst/>
                <a:rect l="l" t="t" r="r" b="b"/>
                <a:pathLst>
                  <a:path w="14700" h="17494" extrusionOk="0">
                    <a:moveTo>
                      <a:pt x="11321" y="1"/>
                    </a:moveTo>
                    <a:cubicBezTo>
                      <a:pt x="10561" y="1"/>
                      <a:pt x="9767" y="209"/>
                      <a:pt x="9039" y="443"/>
                    </a:cubicBezTo>
                    <a:cubicBezTo>
                      <a:pt x="8902" y="488"/>
                      <a:pt x="8765" y="534"/>
                      <a:pt x="8628" y="580"/>
                    </a:cubicBezTo>
                    <a:cubicBezTo>
                      <a:pt x="5570" y="1630"/>
                      <a:pt x="2648" y="3113"/>
                      <a:pt x="0" y="5008"/>
                    </a:cubicBezTo>
                    <a:cubicBezTo>
                      <a:pt x="1005" y="6423"/>
                      <a:pt x="2055" y="7747"/>
                      <a:pt x="3241" y="9002"/>
                    </a:cubicBezTo>
                    <a:cubicBezTo>
                      <a:pt x="3264" y="9025"/>
                      <a:pt x="3287" y="9048"/>
                      <a:pt x="3310" y="9071"/>
                    </a:cubicBezTo>
                    <a:cubicBezTo>
                      <a:pt x="3949" y="9755"/>
                      <a:pt x="4634" y="10395"/>
                      <a:pt x="5341" y="11011"/>
                    </a:cubicBezTo>
                    <a:cubicBezTo>
                      <a:pt x="6414" y="9915"/>
                      <a:pt x="7464" y="8934"/>
                      <a:pt x="8537" y="7861"/>
                    </a:cubicBezTo>
                    <a:cubicBezTo>
                      <a:pt x="8674" y="7724"/>
                      <a:pt x="8788" y="7610"/>
                      <a:pt x="8925" y="7473"/>
                    </a:cubicBezTo>
                    <a:lnTo>
                      <a:pt x="8948" y="7450"/>
                    </a:lnTo>
                    <a:cubicBezTo>
                      <a:pt x="9701" y="10783"/>
                      <a:pt x="10431" y="14184"/>
                      <a:pt x="11185" y="17493"/>
                    </a:cubicBezTo>
                    <a:cubicBezTo>
                      <a:pt x="11276" y="17470"/>
                      <a:pt x="11344" y="17470"/>
                      <a:pt x="11436" y="17448"/>
                    </a:cubicBezTo>
                    <a:cubicBezTo>
                      <a:pt x="11459" y="17448"/>
                      <a:pt x="11504" y="17425"/>
                      <a:pt x="11550" y="17425"/>
                    </a:cubicBezTo>
                    <a:cubicBezTo>
                      <a:pt x="12073" y="17328"/>
                      <a:pt x="12570" y="17265"/>
                      <a:pt x="13078" y="17265"/>
                    </a:cubicBezTo>
                    <a:cubicBezTo>
                      <a:pt x="13413" y="17265"/>
                      <a:pt x="13753" y="17293"/>
                      <a:pt x="14106" y="17356"/>
                    </a:cubicBezTo>
                    <a:cubicBezTo>
                      <a:pt x="14243" y="14617"/>
                      <a:pt x="14357" y="11901"/>
                      <a:pt x="14472" y="9185"/>
                    </a:cubicBezTo>
                    <a:cubicBezTo>
                      <a:pt x="14517" y="8021"/>
                      <a:pt x="14563" y="6834"/>
                      <a:pt x="14608" y="5670"/>
                    </a:cubicBezTo>
                    <a:cubicBezTo>
                      <a:pt x="14654" y="4665"/>
                      <a:pt x="14700" y="3661"/>
                      <a:pt x="14472" y="2680"/>
                    </a:cubicBezTo>
                    <a:cubicBezTo>
                      <a:pt x="14289" y="1995"/>
                      <a:pt x="13969" y="1333"/>
                      <a:pt x="13467" y="831"/>
                    </a:cubicBezTo>
                    <a:cubicBezTo>
                      <a:pt x="13444" y="831"/>
                      <a:pt x="13444" y="808"/>
                      <a:pt x="13444" y="808"/>
                    </a:cubicBezTo>
                    <a:cubicBezTo>
                      <a:pt x="13239" y="625"/>
                      <a:pt x="13011" y="443"/>
                      <a:pt x="12760" y="329"/>
                    </a:cubicBezTo>
                    <a:cubicBezTo>
                      <a:pt x="12314" y="92"/>
                      <a:pt x="11825" y="1"/>
                      <a:pt x="11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972;p53">
                <a:extLst>
                  <a:ext uri="{FF2B5EF4-FFF2-40B4-BE49-F238E27FC236}">
                    <a16:creationId xmlns:a16="http://schemas.microsoft.com/office/drawing/2014/main" id="{1B31B0B1-920D-C94F-BFD6-57250043E2D0}"/>
                  </a:ext>
                </a:extLst>
              </p:cNvPr>
              <p:cNvSpPr/>
              <p:nvPr/>
            </p:nvSpPr>
            <p:spPr>
              <a:xfrm>
                <a:off x="1332032" y="3102344"/>
                <a:ext cx="335572" cy="498558"/>
              </a:xfrm>
              <a:custGeom>
                <a:avLst/>
                <a:gdLst/>
                <a:ahLst/>
                <a:cxnLst/>
                <a:rect l="l" t="t" r="r" b="b"/>
                <a:pathLst>
                  <a:path w="8423" h="12514" extrusionOk="0">
                    <a:moveTo>
                      <a:pt x="7038" y="1"/>
                    </a:moveTo>
                    <a:cubicBezTo>
                      <a:pt x="6529" y="1"/>
                      <a:pt x="6047" y="294"/>
                      <a:pt x="5684" y="507"/>
                    </a:cubicBezTo>
                    <a:cubicBezTo>
                      <a:pt x="3835" y="1626"/>
                      <a:pt x="1918" y="2790"/>
                      <a:pt x="114" y="4068"/>
                    </a:cubicBezTo>
                    <a:cubicBezTo>
                      <a:pt x="69" y="4068"/>
                      <a:pt x="46" y="4091"/>
                      <a:pt x="23" y="4114"/>
                    </a:cubicBezTo>
                    <a:cubicBezTo>
                      <a:pt x="0" y="4137"/>
                      <a:pt x="0" y="4160"/>
                      <a:pt x="23" y="4205"/>
                    </a:cubicBezTo>
                    <a:cubicBezTo>
                      <a:pt x="23" y="4217"/>
                      <a:pt x="35" y="4222"/>
                      <a:pt x="49" y="4222"/>
                    </a:cubicBezTo>
                    <a:cubicBezTo>
                      <a:pt x="63" y="4222"/>
                      <a:pt x="80" y="4217"/>
                      <a:pt x="92" y="4205"/>
                    </a:cubicBezTo>
                    <a:cubicBezTo>
                      <a:pt x="114" y="4182"/>
                      <a:pt x="160" y="4160"/>
                      <a:pt x="183" y="4137"/>
                    </a:cubicBezTo>
                    <a:cubicBezTo>
                      <a:pt x="1986" y="2881"/>
                      <a:pt x="3903" y="1740"/>
                      <a:pt x="5752" y="622"/>
                    </a:cubicBezTo>
                    <a:cubicBezTo>
                      <a:pt x="6193" y="349"/>
                      <a:pt x="6596" y="114"/>
                      <a:pt x="7031" y="114"/>
                    </a:cubicBezTo>
                    <a:cubicBezTo>
                      <a:pt x="7069" y="114"/>
                      <a:pt x="7107" y="116"/>
                      <a:pt x="7145" y="119"/>
                    </a:cubicBezTo>
                    <a:cubicBezTo>
                      <a:pt x="7350" y="142"/>
                      <a:pt x="7601" y="256"/>
                      <a:pt x="7624" y="462"/>
                    </a:cubicBezTo>
                    <a:cubicBezTo>
                      <a:pt x="7624" y="553"/>
                      <a:pt x="7601" y="644"/>
                      <a:pt x="7578" y="759"/>
                    </a:cubicBezTo>
                    <a:cubicBezTo>
                      <a:pt x="7556" y="804"/>
                      <a:pt x="7533" y="850"/>
                      <a:pt x="7510" y="918"/>
                    </a:cubicBezTo>
                    <a:cubicBezTo>
                      <a:pt x="7464" y="1192"/>
                      <a:pt x="7578" y="1512"/>
                      <a:pt x="7807" y="1672"/>
                    </a:cubicBezTo>
                    <a:cubicBezTo>
                      <a:pt x="8081" y="1877"/>
                      <a:pt x="8035" y="2219"/>
                      <a:pt x="7989" y="2562"/>
                    </a:cubicBezTo>
                    <a:lnTo>
                      <a:pt x="7989" y="2653"/>
                    </a:lnTo>
                    <a:cubicBezTo>
                      <a:pt x="7556" y="5940"/>
                      <a:pt x="7670" y="9250"/>
                      <a:pt x="8309" y="12514"/>
                    </a:cubicBezTo>
                    <a:cubicBezTo>
                      <a:pt x="8332" y="12514"/>
                      <a:pt x="8377" y="12491"/>
                      <a:pt x="8423" y="12491"/>
                    </a:cubicBezTo>
                    <a:cubicBezTo>
                      <a:pt x="7784" y="9250"/>
                      <a:pt x="7670" y="5940"/>
                      <a:pt x="8103" y="2653"/>
                    </a:cubicBezTo>
                    <a:lnTo>
                      <a:pt x="8103" y="2585"/>
                    </a:lnTo>
                    <a:cubicBezTo>
                      <a:pt x="8149" y="2197"/>
                      <a:pt x="8195" y="1831"/>
                      <a:pt x="7875" y="1580"/>
                    </a:cubicBezTo>
                    <a:cubicBezTo>
                      <a:pt x="7670" y="1443"/>
                      <a:pt x="7578" y="1169"/>
                      <a:pt x="7624" y="941"/>
                    </a:cubicBezTo>
                    <a:cubicBezTo>
                      <a:pt x="7647" y="896"/>
                      <a:pt x="7670" y="850"/>
                      <a:pt x="7670" y="781"/>
                    </a:cubicBezTo>
                    <a:cubicBezTo>
                      <a:pt x="7715" y="690"/>
                      <a:pt x="7761" y="576"/>
                      <a:pt x="7738" y="462"/>
                    </a:cubicBezTo>
                    <a:cubicBezTo>
                      <a:pt x="7692" y="188"/>
                      <a:pt x="7419" y="28"/>
                      <a:pt x="7145" y="5"/>
                    </a:cubicBezTo>
                    <a:cubicBezTo>
                      <a:pt x="7109" y="2"/>
                      <a:pt x="7073" y="1"/>
                      <a:pt x="7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973;p53">
                <a:extLst>
                  <a:ext uri="{FF2B5EF4-FFF2-40B4-BE49-F238E27FC236}">
                    <a16:creationId xmlns:a16="http://schemas.microsoft.com/office/drawing/2014/main" id="{96D46237-8B33-389E-4A1C-6BFF5E421A7B}"/>
                  </a:ext>
                </a:extLst>
              </p:cNvPr>
              <p:cNvSpPr/>
              <p:nvPr/>
            </p:nvSpPr>
            <p:spPr>
              <a:xfrm>
                <a:off x="1547531" y="3136408"/>
                <a:ext cx="61911" cy="82548"/>
              </a:xfrm>
              <a:custGeom>
                <a:avLst/>
                <a:gdLst/>
                <a:ahLst/>
                <a:cxnLst/>
                <a:rect l="l" t="t" r="r" b="b"/>
                <a:pathLst>
                  <a:path w="1554" h="2072" extrusionOk="0">
                    <a:moveTo>
                      <a:pt x="1487" y="1"/>
                    </a:moveTo>
                    <a:cubicBezTo>
                      <a:pt x="1473" y="1"/>
                      <a:pt x="1462" y="6"/>
                      <a:pt x="1462" y="18"/>
                    </a:cubicBezTo>
                    <a:cubicBezTo>
                      <a:pt x="937" y="680"/>
                      <a:pt x="457" y="1342"/>
                      <a:pt x="1" y="2049"/>
                    </a:cubicBezTo>
                    <a:cubicBezTo>
                      <a:pt x="1" y="2049"/>
                      <a:pt x="1" y="2072"/>
                      <a:pt x="1" y="2072"/>
                    </a:cubicBezTo>
                    <a:cubicBezTo>
                      <a:pt x="138" y="1935"/>
                      <a:pt x="252" y="1821"/>
                      <a:pt x="389" y="1684"/>
                    </a:cubicBezTo>
                    <a:cubicBezTo>
                      <a:pt x="754" y="1136"/>
                      <a:pt x="1142" y="611"/>
                      <a:pt x="1530" y="86"/>
                    </a:cubicBezTo>
                    <a:cubicBezTo>
                      <a:pt x="1553" y="63"/>
                      <a:pt x="1553" y="41"/>
                      <a:pt x="1530" y="18"/>
                    </a:cubicBezTo>
                    <a:cubicBezTo>
                      <a:pt x="1519" y="6"/>
                      <a:pt x="1502"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974;p53">
                <a:extLst>
                  <a:ext uri="{FF2B5EF4-FFF2-40B4-BE49-F238E27FC236}">
                    <a16:creationId xmlns:a16="http://schemas.microsoft.com/office/drawing/2014/main" id="{658F5340-7694-5893-BFA8-3C1E81A9FCEA}"/>
                  </a:ext>
                </a:extLst>
              </p:cNvPr>
              <p:cNvSpPr/>
              <p:nvPr/>
            </p:nvSpPr>
            <p:spPr>
              <a:xfrm>
                <a:off x="1573029" y="3080033"/>
                <a:ext cx="51872" cy="82548"/>
              </a:xfrm>
              <a:custGeom>
                <a:avLst/>
                <a:gdLst/>
                <a:ahLst/>
                <a:cxnLst/>
                <a:rect l="l" t="t" r="r" b="b"/>
                <a:pathLst>
                  <a:path w="1302" h="2072" extrusionOk="0">
                    <a:moveTo>
                      <a:pt x="1233" y="0"/>
                    </a:moveTo>
                    <a:cubicBezTo>
                      <a:pt x="1215" y="0"/>
                      <a:pt x="1198" y="6"/>
                      <a:pt x="1187" y="18"/>
                    </a:cubicBezTo>
                    <a:cubicBezTo>
                      <a:pt x="730" y="634"/>
                      <a:pt x="342" y="1296"/>
                      <a:pt x="23" y="1981"/>
                    </a:cubicBezTo>
                    <a:cubicBezTo>
                      <a:pt x="0" y="2003"/>
                      <a:pt x="23" y="2049"/>
                      <a:pt x="46" y="2049"/>
                    </a:cubicBezTo>
                    <a:cubicBezTo>
                      <a:pt x="46" y="2072"/>
                      <a:pt x="69" y="2072"/>
                      <a:pt x="69" y="2072"/>
                    </a:cubicBezTo>
                    <a:cubicBezTo>
                      <a:pt x="91" y="2072"/>
                      <a:pt x="114" y="2049"/>
                      <a:pt x="114" y="2026"/>
                    </a:cubicBezTo>
                    <a:cubicBezTo>
                      <a:pt x="434" y="1341"/>
                      <a:pt x="822" y="702"/>
                      <a:pt x="1278" y="109"/>
                    </a:cubicBezTo>
                    <a:cubicBezTo>
                      <a:pt x="1301" y="63"/>
                      <a:pt x="1301" y="40"/>
                      <a:pt x="1278" y="18"/>
                    </a:cubicBezTo>
                    <a:cubicBezTo>
                      <a:pt x="1267" y="6"/>
                      <a:pt x="1250" y="0"/>
                      <a:pt x="1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975;p53">
                <a:extLst>
                  <a:ext uri="{FF2B5EF4-FFF2-40B4-BE49-F238E27FC236}">
                    <a16:creationId xmlns:a16="http://schemas.microsoft.com/office/drawing/2014/main" id="{43E3A53E-5D35-19DA-1916-DA3953204EF9}"/>
                  </a:ext>
                </a:extLst>
              </p:cNvPr>
              <p:cNvSpPr/>
              <p:nvPr/>
            </p:nvSpPr>
            <p:spPr>
              <a:xfrm>
                <a:off x="1588487" y="3111866"/>
                <a:ext cx="70039" cy="75298"/>
              </a:xfrm>
              <a:custGeom>
                <a:avLst/>
                <a:gdLst/>
                <a:ahLst/>
                <a:cxnLst/>
                <a:rect l="l" t="t" r="r" b="b"/>
                <a:pathLst>
                  <a:path w="1758" h="1890" extrusionOk="0">
                    <a:moveTo>
                      <a:pt x="1692" y="0"/>
                    </a:moveTo>
                    <a:cubicBezTo>
                      <a:pt x="1678" y="0"/>
                      <a:pt x="1666" y="6"/>
                      <a:pt x="1666" y="17"/>
                    </a:cubicBezTo>
                    <a:cubicBezTo>
                      <a:pt x="1073" y="588"/>
                      <a:pt x="525" y="1182"/>
                      <a:pt x="23" y="1798"/>
                    </a:cubicBezTo>
                    <a:cubicBezTo>
                      <a:pt x="0" y="1821"/>
                      <a:pt x="0" y="1866"/>
                      <a:pt x="23" y="1866"/>
                    </a:cubicBezTo>
                    <a:cubicBezTo>
                      <a:pt x="23" y="1889"/>
                      <a:pt x="46" y="1889"/>
                      <a:pt x="46" y="1889"/>
                    </a:cubicBezTo>
                    <a:cubicBezTo>
                      <a:pt x="69" y="1889"/>
                      <a:pt x="91" y="1889"/>
                      <a:pt x="91" y="1866"/>
                    </a:cubicBezTo>
                    <a:cubicBezTo>
                      <a:pt x="616" y="1250"/>
                      <a:pt x="1164" y="657"/>
                      <a:pt x="1735" y="109"/>
                    </a:cubicBezTo>
                    <a:cubicBezTo>
                      <a:pt x="1758" y="86"/>
                      <a:pt x="1758" y="40"/>
                      <a:pt x="1735" y="17"/>
                    </a:cubicBezTo>
                    <a:cubicBezTo>
                      <a:pt x="1723" y="6"/>
                      <a:pt x="1706" y="0"/>
                      <a:pt x="1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976;p53">
                <a:extLst>
                  <a:ext uri="{FF2B5EF4-FFF2-40B4-BE49-F238E27FC236}">
                    <a16:creationId xmlns:a16="http://schemas.microsoft.com/office/drawing/2014/main" id="{5B8E2056-CC69-AEAD-5A30-88B9ABE9D480}"/>
                  </a:ext>
                </a:extLst>
              </p:cNvPr>
              <p:cNvSpPr/>
              <p:nvPr/>
            </p:nvSpPr>
            <p:spPr>
              <a:xfrm>
                <a:off x="661830" y="3645453"/>
                <a:ext cx="261908" cy="111871"/>
              </a:xfrm>
              <a:custGeom>
                <a:avLst/>
                <a:gdLst/>
                <a:ahLst/>
                <a:cxnLst/>
                <a:rect l="l" t="t" r="r" b="b"/>
                <a:pathLst>
                  <a:path w="6574" h="2808" extrusionOk="0">
                    <a:moveTo>
                      <a:pt x="1689" y="0"/>
                    </a:moveTo>
                    <a:lnTo>
                      <a:pt x="0" y="2808"/>
                    </a:lnTo>
                    <a:lnTo>
                      <a:pt x="6574" y="2808"/>
                    </a:lnTo>
                    <a:lnTo>
                      <a:pt x="6574" y="0"/>
                    </a:lnTo>
                    <a:close/>
                  </a:path>
                </a:pathLst>
              </a:custGeom>
              <a:solidFill>
                <a:srgbClr val="E58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977;p53">
                <a:extLst>
                  <a:ext uri="{FF2B5EF4-FFF2-40B4-BE49-F238E27FC236}">
                    <a16:creationId xmlns:a16="http://schemas.microsoft.com/office/drawing/2014/main" id="{2326BB9E-C155-35A9-FA56-7395D99CC677}"/>
                  </a:ext>
                </a:extLst>
              </p:cNvPr>
              <p:cNvSpPr/>
              <p:nvPr/>
            </p:nvSpPr>
            <p:spPr>
              <a:xfrm>
                <a:off x="831871" y="3645453"/>
                <a:ext cx="57330" cy="111871"/>
              </a:xfrm>
              <a:custGeom>
                <a:avLst/>
                <a:gdLst/>
                <a:ahLst/>
                <a:cxnLst/>
                <a:rect l="l" t="t" r="r" b="b"/>
                <a:pathLst>
                  <a:path w="1439" h="2808" extrusionOk="0">
                    <a:moveTo>
                      <a:pt x="0" y="0"/>
                    </a:moveTo>
                    <a:lnTo>
                      <a:pt x="754" y="2808"/>
                    </a:lnTo>
                    <a:lnTo>
                      <a:pt x="1438" y="2808"/>
                    </a:lnTo>
                    <a:lnTo>
                      <a:pt x="343" y="0"/>
                    </a:ln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978;p53">
                <a:extLst>
                  <a:ext uri="{FF2B5EF4-FFF2-40B4-BE49-F238E27FC236}">
                    <a16:creationId xmlns:a16="http://schemas.microsoft.com/office/drawing/2014/main" id="{A4627565-732F-BAA8-B257-501F2111AB42}"/>
                  </a:ext>
                </a:extLst>
              </p:cNvPr>
              <p:cNvSpPr/>
              <p:nvPr/>
            </p:nvSpPr>
            <p:spPr>
              <a:xfrm>
                <a:off x="489041" y="3539914"/>
                <a:ext cx="295573" cy="308362"/>
              </a:xfrm>
              <a:custGeom>
                <a:avLst/>
                <a:gdLst/>
                <a:ahLst/>
                <a:cxnLst/>
                <a:rect l="l" t="t" r="r" b="b"/>
                <a:pathLst>
                  <a:path w="7419" h="7740" extrusionOk="0">
                    <a:moveTo>
                      <a:pt x="5230" y="0"/>
                    </a:moveTo>
                    <a:cubicBezTo>
                      <a:pt x="5129" y="0"/>
                      <a:pt x="5031" y="28"/>
                      <a:pt x="4953" y="93"/>
                    </a:cubicBezTo>
                    <a:cubicBezTo>
                      <a:pt x="4063" y="823"/>
                      <a:pt x="3470" y="1804"/>
                      <a:pt x="2694" y="2649"/>
                    </a:cubicBezTo>
                    <a:cubicBezTo>
                      <a:pt x="2123" y="3265"/>
                      <a:pt x="1575" y="3904"/>
                      <a:pt x="1050" y="4566"/>
                    </a:cubicBezTo>
                    <a:cubicBezTo>
                      <a:pt x="594" y="5160"/>
                      <a:pt x="183" y="5799"/>
                      <a:pt x="46" y="6506"/>
                    </a:cubicBezTo>
                    <a:cubicBezTo>
                      <a:pt x="23" y="6666"/>
                      <a:pt x="0" y="6803"/>
                      <a:pt x="23" y="6940"/>
                    </a:cubicBezTo>
                    <a:cubicBezTo>
                      <a:pt x="46" y="7054"/>
                      <a:pt x="114" y="7100"/>
                      <a:pt x="183" y="7168"/>
                    </a:cubicBezTo>
                    <a:cubicBezTo>
                      <a:pt x="206" y="7191"/>
                      <a:pt x="229" y="7214"/>
                      <a:pt x="251" y="7237"/>
                    </a:cubicBezTo>
                    <a:cubicBezTo>
                      <a:pt x="457" y="7465"/>
                      <a:pt x="685" y="7739"/>
                      <a:pt x="1005" y="7739"/>
                    </a:cubicBezTo>
                    <a:cubicBezTo>
                      <a:pt x="1210" y="7716"/>
                      <a:pt x="1370" y="7625"/>
                      <a:pt x="1507" y="7488"/>
                    </a:cubicBezTo>
                    <a:cubicBezTo>
                      <a:pt x="1644" y="7351"/>
                      <a:pt x="1758" y="7191"/>
                      <a:pt x="1872" y="7031"/>
                    </a:cubicBezTo>
                    <a:cubicBezTo>
                      <a:pt x="2511" y="6210"/>
                      <a:pt x="3515" y="5662"/>
                      <a:pt x="4565" y="5616"/>
                    </a:cubicBezTo>
                    <a:cubicBezTo>
                      <a:pt x="4816" y="5616"/>
                      <a:pt x="5090" y="5616"/>
                      <a:pt x="5296" y="5479"/>
                    </a:cubicBezTo>
                    <a:cubicBezTo>
                      <a:pt x="5547" y="5297"/>
                      <a:pt x="5615" y="4977"/>
                      <a:pt x="5684" y="4658"/>
                    </a:cubicBezTo>
                    <a:cubicBezTo>
                      <a:pt x="5752" y="4361"/>
                      <a:pt x="5752" y="3996"/>
                      <a:pt x="6049" y="3882"/>
                    </a:cubicBezTo>
                    <a:cubicBezTo>
                      <a:pt x="6300" y="3790"/>
                      <a:pt x="6574" y="3745"/>
                      <a:pt x="6802" y="3631"/>
                    </a:cubicBezTo>
                    <a:cubicBezTo>
                      <a:pt x="7053" y="3516"/>
                      <a:pt x="7282" y="3334"/>
                      <a:pt x="7350" y="3083"/>
                    </a:cubicBezTo>
                    <a:cubicBezTo>
                      <a:pt x="7419" y="2854"/>
                      <a:pt x="7350" y="2603"/>
                      <a:pt x="7213" y="2398"/>
                    </a:cubicBezTo>
                    <a:cubicBezTo>
                      <a:pt x="7076" y="2193"/>
                      <a:pt x="6894" y="2033"/>
                      <a:pt x="6711" y="1873"/>
                    </a:cubicBezTo>
                    <a:cubicBezTo>
                      <a:pt x="6551" y="1759"/>
                      <a:pt x="6391" y="1622"/>
                      <a:pt x="6232" y="1485"/>
                    </a:cubicBezTo>
                    <a:cubicBezTo>
                      <a:pt x="6232" y="1485"/>
                      <a:pt x="6209" y="1462"/>
                      <a:pt x="6209" y="1462"/>
                    </a:cubicBezTo>
                    <a:cubicBezTo>
                      <a:pt x="6163" y="1165"/>
                      <a:pt x="6163" y="914"/>
                      <a:pt x="6049" y="663"/>
                    </a:cubicBezTo>
                    <a:cubicBezTo>
                      <a:pt x="5912" y="389"/>
                      <a:pt x="5729" y="161"/>
                      <a:pt x="5456" y="47"/>
                    </a:cubicBezTo>
                    <a:cubicBezTo>
                      <a:pt x="5386" y="17"/>
                      <a:pt x="5307" y="0"/>
                      <a:pt x="5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979;p53">
                <a:extLst>
                  <a:ext uri="{FF2B5EF4-FFF2-40B4-BE49-F238E27FC236}">
                    <a16:creationId xmlns:a16="http://schemas.microsoft.com/office/drawing/2014/main" id="{485D094B-06F2-BF7D-7465-C95D76FD58C4}"/>
                  </a:ext>
                </a:extLst>
              </p:cNvPr>
              <p:cNvSpPr/>
              <p:nvPr/>
            </p:nvSpPr>
            <p:spPr>
              <a:xfrm>
                <a:off x="496292" y="3599038"/>
                <a:ext cx="288322" cy="249239"/>
              </a:xfrm>
              <a:custGeom>
                <a:avLst/>
                <a:gdLst/>
                <a:ahLst/>
                <a:cxnLst/>
                <a:rect l="l" t="t" r="r" b="b"/>
                <a:pathLst>
                  <a:path w="7237" h="6256" extrusionOk="0">
                    <a:moveTo>
                      <a:pt x="6050" y="1"/>
                    </a:moveTo>
                    <a:cubicBezTo>
                      <a:pt x="5205" y="845"/>
                      <a:pt x="3904" y="1142"/>
                      <a:pt x="2900" y="1827"/>
                    </a:cubicBezTo>
                    <a:cubicBezTo>
                      <a:pt x="2192" y="2283"/>
                      <a:pt x="1599" y="2923"/>
                      <a:pt x="1211" y="3699"/>
                    </a:cubicBezTo>
                    <a:cubicBezTo>
                      <a:pt x="1028" y="4087"/>
                      <a:pt x="891" y="4475"/>
                      <a:pt x="686" y="4863"/>
                    </a:cubicBezTo>
                    <a:cubicBezTo>
                      <a:pt x="503" y="5182"/>
                      <a:pt x="298" y="5479"/>
                      <a:pt x="1" y="5684"/>
                    </a:cubicBezTo>
                    <a:cubicBezTo>
                      <a:pt x="24" y="5707"/>
                      <a:pt x="47" y="5730"/>
                      <a:pt x="69" y="5753"/>
                    </a:cubicBezTo>
                    <a:cubicBezTo>
                      <a:pt x="275" y="5981"/>
                      <a:pt x="503" y="6255"/>
                      <a:pt x="823" y="6255"/>
                    </a:cubicBezTo>
                    <a:cubicBezTo>
                      <a:pt x="1028" y="6232"/>
                      <a:pt x="1188" y="6141"/>
                      <a:pt x="1325" y="6004"/>
                    </a:cubicBezTo>
                    <a:cubicBezTo>
                      <a:pt x="1462" y="5867"/>
                      <a:pt x="1576" y="5707"/>
                      <a:pt x="1690" y="5547"/>
                    </a:cubicBezTo>
                    <a:cubicBezTo>
                      <a:pt x="1804" y="5411"/>
                      <a:pt x="1918" y="5296"/>
                      <a:pt x="2032" y="5159"/>
                    </a:cubicBezTo>
                    <a:cubicBezTo>
                      <a:pt x="2649" y="4566"/>
                      <a:pt x="3516" y="4178"/>
                      <a:pt x="4383" y="4132"/>
                    </a:cubicBezTo>
                    <a:lnTo>
                      <a:pt x="4657" y="4132"/>
                    </a:lnTo>
                    <a:cubicBezTo>
                      <a:pt x="4817" y="4109"/>
                      <a:pt x="4977" y="4087"/>
                      <a:pt x="5114" y="3995"/>
                    </a:cubicBezTo>
                    <a:cubicBezTo>
                      <a:pt x="5365" y="3813"/>
                      <a:pt x="5433" y="3493"/>
                      <a:pt x="5502" y="3174"/>
                    </a:cubicBezTo>
                    <a:cubicBezTo>
                      <a:pt x="5570" y="2877"/>
                      <a:pt x="5570" y="2512"/>
                      <a:pt x="5867" y="2398"/>
                    </a:cubicBezTo>
                    <a:cubicBezTo>
                      <a:pt x="6118" y="2306"/>
                      <a:pt x="6392" y="2261"/>
                      <a:pt x="6620" y="2147"/>
                    </a:cubicBezTo>
                    <a:cubicBezTo>
                      <a:pt x="6871" y="2032"/>
                      <a:pt x="7100" y="1850"/>
                      <a:pt x="7168" y="1599"/>
                    </a:cubicBezTo>
                    <a:cubicBezTo>
                      <a:pt x="7237" y="1370"/>
                      <a:pt x="7168" y="1119"/>
                      <a:pt x="7031" y="914"/>
                    </a:cubicBezTo>
                    <a:cubicBezTo>
                      <a:pt x="6894" y="709"/>
                      <a:pt x="6712" y="549"/>
                      <a:pt x="6529" y="389"/>
                    </a:cubicBezTo>
                    <a:cubicBezTo>
                      <a:pt x="6369" y="275"/>
                      <a:pt x="6209" y="138"/>
                      <a:pt x="60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980;p53">
                <a:extLst>
                  <a:ext uri="{FF2B5EF4-FFF2-40B4-BE49-F238E27FC236}">
                    <a16:creationId xmlns:a16="http://schemas.microsoft.com/office/drawing/2014/main" id="{94C93D66-2809-ADF4-256E-1FE4C0D5F44B}"/>
                  </a:ext>
                </a:extLst>
              </p:cNvPr>
              <p:cNvSpPr/>
              <p:nvPr/>
            </p:nvSpPr>
            <p:spPr>
              <a:xfrm>
                <a:off x="668165" y="3719078"/>
                <a:ext cx="24621" cy="44621"/>
              </a:xfrm>
              <a:custGeom>
                <a:avLst/>
                <a:gdLst/>
                <a:ahLst/>
                <a:cxnLst/>
                <a:rect l="l" t="t" r="r" b="b"/>
                <a:pathLst>
                  <a:path w="618" h="1120" extrusionOk="0">
                    <a:moveTo>
                      <a:pt x="1" y="1"/>
                    </a:moveTo>
                    <a:cubicBezTo>
                      <a:pt x="183" y="343"/>
                      <a:pt x="252" y="708"/>
                      <a:pt x="183" y="1051"/>
                    </a:cubicBezTo>
                    <a:cubicBezTo>
                      <a:pt x="183" y="1074"/>
                      <a:pt x="183" y="1096"/>
                      <a:pt x="161" y="1119"/>
                    </a:cubicBezTo>
                    <a:lnTo>
                      <a:pt x="343" y="1119"/>
                    </a:lnTo>
                    <a:cubicBezTo>
                      <a:pt x="366" y="982"/>
                      <a:pt x="435" y="868"/>
                      <a:pt x="503" y="754"/>
                    </a:cubicBezTo>
                    <a:cubicBezTo>
                      <a:pt x="572" y="617"/>
                      <a:pt x="617" y="457"/>
                      <a:pt x="549" y="298"/>
                    </a:cubicBezTo>
                    <a:cubicBezTo>
                      <a:pt x="503" y="183"/>
                      <a:pt x="389" y="115"/>
                      <a:pt x="275" y="69"/>
                    </a:cubicBezTo>
                    <a:cubicBezTo>
                      <a:pt x="183" y="24"/>
                      <a:pt x="92" y="24"/>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981;p53">
                <a:extLst>
                  <a:ext uri="{FF2B5EF4-FFF2-40B4-BE49-F238E27FC236}">
                    <a16:creationId xmlns:a16="http://schemas.microsoft.com/office/drawing/2014/main" id="{622B8A22-109B-0941-9B81-117854271F66}"/>
                  </a:ext>
                </a:extLst>
              </p:cNvPr>
              <p:cNvSpPr/>
              <p:nvPr/>
            </p:nvSpPr>
            <p:spPr>
              <a:xfrm>
                <a:off x="647249" y="3719078"/>
                <a:ext cx="26414" cy="47330"/>
              </a:xfrm>
              <a:custGeom>
                <a:avLst/>
                <a:gdLst/>
                <a:ahLst/>
                <a:cxnLst/>
                <a:rect l="l" t="t" r="r" b="b"/>
                <a:pathLst>
                  <a:path w="663" h="1188" extrusionOk="0">
                    <a:moveTo>
                      <a:pt x="389" y="1"/>
                    </a:moveTo>
                    <a:cubicBezTo>
                      <a:pt x="298" y="1"/>
                      <a:pt x="183" y="1"/>
                      <a:pt x="92" y="24"/>
                    </a:cubicBezTo>
                    <a:cubicBezTo>
                      <a:pt x="69" y="24"/>
                      <a:pt x="47" y="24"/>
                      <a:pt x="1" y="47"/>
                    </a:cubicBezTo>
                    <a:cubicBezTo>
                      <a:pt x="115" y="366"/>
                      <a:pt x="161" y="708"/>
                      <a:pt x="138" y="1074"/>
                    </a:cubicBezTo>
                    <a:cubicBezTo>
                      <a:pt x="138" y="1119"/>
                      <a:pt x="138" y="1142"/>
                      <a:pt x="115" y="1188"/>
                    </a:cubicBezTo>
                    <a:cubicBezTo>
                      <a:pt x="161" y="1165"/>
                      <a:pt x="206" y="1165"/>
                      <a:pt x="252" y="1165"/>
                    </a:cubicBezTo>
                    <a:cubicBezTo>
                      <a:pt x="298" y="1142"/>
                      <a:pt x="366" y="1142"/>
                      <a:pt x="412" y="1142"/>
                    </a:cubicBezTo>
                    <a:cubicBezTo>
                      <a:pt x="457" y="1142"/>
                      <a:pt x="503" y="1119"/>
                      <a:pt x="572" y="1119"/>
                    </a:cubicBezTo>
                    <a:cubicBezTo>
                      <a:pt x="594" y="1096"/>
                      <a:pt x="594" y="1051"/>
                      <a:pt x="594" y="1005"/>
                    </a:cubicBezTo>
                    <a:cubicBezTo>
                      <a:pt x="663" y="686"/>
                      <a:pt x="594" y="320"/>
                      <a:pt x="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982;p53">
                <a:extLst>
                  <a:ext uri="{FF2B5EF4-FFF2-40B4-BE49-F238E27FC236}">
                    <a16:creationId xmlns:a16="http://schemas.microsoft.com/office/drawing/2014/main" id="{86066612-205A-F665-DD07-CE07903B634E}"/>
                  </a:ext>
                </a:extLst>
              </p:cNvPr>
              <p:cNvSpPr/>
              <p:nvPr/>
            </p:nvSpPr>
            <p:spPr>
              <a:xfrm>
                <a:off x="619997" y="3721827"/>
                <a:ext cx="29123" cy="50039"/>
              </a:xfrm>
              <a:custGeom>
                <a:avLst/>
                <a:gdLst/>
                <a:ahLst/>
                <a:cxnLst/>
                <a:rect l="l" t="t" r="r" b="b"/>
                <a:pathLst>
                  <a:path w="731" h="1256" extrusionOk="0">
                    <a:moveTo>
                      <a:pt x="571" y="0"/>
                    </a:moveTo>
                    <a:cubicBezTo>
                      <a:pt x="388" y="46"/>
                      <a:pt x="183" y="114"/>
                      <a:pt x="0" y="206"/>
                    </a:cubicBezTo>
                    <a:cubicBezTo>
                      <a:pt x="137" y="548"/>
                      <a:pt x="228" y="891"/>
                      <a:pt x="274" y="1256"/>
                    </a:cubicBezTo>
                    <a:cubicBezTo>
                      <a:pt x="320" y="1233"/>
                      <a:pt x="365" y="1210"/>
                      <a:pt x="434" y="1210"/>
                    </a:cubicBezTo>
                    <a:cubicBezTo>
                      <a:pt x="479" y="1187"/>
                      <a:pt x="548" y="1164"/>
                      <a:pt x="594" y="1164"/>
                    </a:cubicBezTo>
                    <a:cubicBezTo>
                      <a:pt x="616" y="1142"/>
                      <a:pt x="639" y="1142"/>
                      <a:pt x="662" y="1142"/>
                    </a:cubicBezTo>
                    <a:cubicBezTo>
                      <a:pt x="685" y="1096"/>
                      <a:pt x="708" y="1050"/>
                      <a:pt x="708" y="1005"/>
                    </a:cubicBezTo>
                    <a:cubicBezTo>
                      <a:pt x="731" y="639"/>
                      <a:pt x="685" y="297"/>
                      <a:pt x="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983;p53">
                <a:extLst>
                  <a:ext uri="{FF2B5EF4-FFF2-40B4-BE49-F238E27FC236}">
                    <a16:creationId xmlns:a16="http://schemas.microsoft.com/office/drawing/2014/main" id="{1D045A1A-EE7D-8A9F-1836-BB445D778E25}"/>
                  </a:ext>
                </a:extLst>
              </p:cNvPr>
              <p:cNvSpPr/>
              <p:nvPr/>
            </p:nvSpPr>
            <p:spPr>
              <a:xfrm>
                <a:off x="598165" y="3731827"/>
                <a:ext cx="28207" cy="50039"/>
              </a:xfrm>
              <a:custGeom>
                <a:avLst/>
                <a:gdLst/>
                <a:ahLst/>
                <a:cxnLst/>
                <a:rect l="l" t="t" r="r" b="b"/>
                <a:pathLst>
                  <a:path w="708" h="1256" extrusionOk="0">
                    <a:moveTo>
                      <a:pt x="457" y="0"/>
                    </a:moveTo>
                    <a:cubicBezTo>
                      <a:pt x="297" y="92"/>
                      <a:pt x="137" y="183"/>
                      <a:pt x="0" y="297"/>
                    </a:cubicBezTo>
                    <a:cubicBezTo>
                      <a:pt x="160" y="662"/>
                      <a:pt x="251" y="959"/>
                      <a:pt x="274" y="1256"/>
                    </a:cubicBezTo>
                    <a:cubicBezTo>
                      <a:pt x="320" y="1210"/>
                      <a:pt x="388" y="1187"/>
                      <a:pt x="457" y="1165"/>
                    </a:cubicBezTo>
                    <a:cubicBezTo>
                      <a:pt x="480" y="1142"/>
                      <a:pt x="525" y="1119"/>
                      <a:pt x="548" y="1096"/>
                    </a:cubicBezTo>
                    <a:cubicBezTo>
                      <a:pt x="594" y="1073"/>
                      <a:pt x="662" y="1073"/>
                      <a:pt x="708" y="1050"/>
                    </a:cubicBezTo>
                    <a:cubicBezTo>
                      <a:pt x="708" y="1028"/>
                      <a:pt x="708" y="1028"/>
                      <a:pt x="708" y="1028"/>
                    </a:cubicBezTo>
                    <a:cubicBezTo>
                      <a:pt x="662" y="685"/>
                      <a:pt x="594" y="343"/>
                      <a:pt x="4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984;p53">
                <a:extLst>
                  <a:ext uri="{FF2B5EF4-FFF2-40B4-BE49-F238E27FC236}">
                    <a16:creationId xmlns:a16="http://schemas.microsoft.com/office/drawing/2014/main" id="{B72DC236-00BA-DA4A-B6EC-521D0D225701}"/>
                  </a:ext>
                </a:extLst>
              </p:cNvPr>
              <p:cNvSpPr/>
              <p:nvPr/>
            </p:nvSpPr>
            <p:spPr>
              <a:xfrm>
                <a:off x="580874" y="3746369"/>
                <a:ext cx="23705" cy="46414"/>
              </a:xfrm>
              <a:custGeom>
                <a:avLst/>
                <a:gdLst/>
                <a:ahLst/>
                <a:cxnLst/>
                <a:rect l="l" t="t" r="r" b="b"/>
                <a:pathLst>
                  <a:path w="595" h="1165" extrusionOk="0">
                    <a:moveTo>
                      <a:pt x="343" y="1"/>
                    </a:moveTo>
                    <a:cubicBezTo>
                      <a:pt x="320" y="23"/>
                      <a:pt x="297" y="46"/>
                      <a:pt x="275" y="69"/>
                    </a:cubicBezTo>
                    <a:cubicBezTo>
                      <a:pt x="183" y="183"/>
                      <a:pt x="92" y="297"/>
                      <a:pt x="1" y="411"/>
                    </a:cubicBezTo>
                    <a:cubicBezTo>
                      <a:pt x="138" y="640"/>
                      <a:pt x="229" y="914"/>
                      <a:pt x="252" y="1165"/>
                    </a:cubicBezTo>
                    <a:cubicBezTo>
                      <a:pt x="275" y="1165"/>
                      <a:pt x="297" y="1142"/>
                      <a:pt x="343" y="1119"/>
                    </a:cubicBezTo>
                    <a:cubicBezTo>
                      <a:pt x="366" y="1096"/>
                      <a:pt x="389" y="1073"/>
                      <a:pt x="434" y="1051"/>
                    </a:cubicBezTo>
                    <a:cubicBezTo>
                      <a:pt x="480" y="1005"/>
                      <a:pt x="526" y="982"/>
                      <a:pt x="594" y="959"/>
                    </a:cubicBezTo>
                    <a:cubicBezTo>
                      <a:pt x="571" y="663"/>
                      <a:pt x="503" y="366"/>
                      <a:pt x="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985;p53">
                <a:extLst>
                  <a:ext uri="{FF2B5EF4-FFF2-40B4-BE49-F238E27FC236}">
                    <a16:creationId xmlns:a16="http://schemas.microsoft.com/office/drawing/2014/main" id="{FABC343E-E702-5E20-C4B8-686F765052AD}"/>
                  </a:ext>
                </a:extLst>
              </p:cNvPr>
              <p:cNvSpPr/>
              <p:nvPr/>
            </p:nvSpPr>
            <p:spPr>
              <a:xfrm>
                <a:off x="571790" y="3767285"/>
                <a:ext cx="14581" cy="37330"/>
              </a:xfrm>
              <a:custGeom>
                <a:avLst/>
                <a:gdLst/>
                <a:ahLst/>
                <a:cxnLst/>
                <a:rect l="l" t="t" r="r" b="b"/>
                <a:pathLst>
                  <a:path w="366" h="937" extrusionOk="0">
                    <a:moveTo>
                      <a:pt x="160" y="1"/>
                    </a:moveTo>
                    <a:cubicBezTo>
                      <a:pt x="115" y="69"/>
                      <a:pt x="92" y="160"/>
                      <a:pt x="46" y="275"/>
                    </a:cubicBezTo>
                    <a:cubicBezTo>
                      <a:pt x="0" y="503"/>
                      <a:pt x="23" y="754"/>
                      <a:pt x="137" y="936"/>
                    </a:cubicBezTo>
                    <a:cubicBezTo>
                      <a:pt x="137" y="936"/>
                      <a:pt x="160" y="936"/>
                      <a:pt x="160" y="914"/>
                    </a:cubicBezTo>
                    <a:cubicBezTo>
                      <a:pt x="183" y="891"/>
                      <a:pt x="229" y="868"/>
                      <a:pt x="251" y="845"/>
                    </a:cubicBezTo>
                    <a:cubicBezTo>
                      <a:pt x="297" y="799"/>
                      <a:pt x="343" y="777"/>
                      <a:pt x="366" y="731"/>
                    </a:cubicBezTo>
                    <a:cubicBezTo>
                      <a:pt x="366" y="480"/>
                      <a:pt x="297" y="229"/>
                      <a:pt x="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986;p53">
                <a:extLst>
                  <a:ext uri="{FF2B5EF4-FFF2-40B4-BE49-F238E27FC236}">
                    <a16:creationId xmlns:a16="http://schemas.microsoft.com/office/drawing/2014/main" id="{2EF9C720-453B-D9A6-4085-7E5A219E7498}"/>
                  </a:ext>
                </a:extLst>
              </p:cNvPr>
              <p:cNvSpPr/>
              <p:nvPr/>
            </p:nvSpPr>
            <p:spPr>
              <a:xfrm>
                <a:off x="657249" y="3710911"/>
                <a:ext cx="20956" cy="60039"/>
              </a:xfrm>
              <a:custGeom>
                <a:avLst/>
                <a:gdLst/>
                <a:ahLst/>
                <a:cxnLst/>
                <a:rect l="l" t="t" r="r" b="b"/>
                <a:pathLst>
                  <a:path w="526" h="1507" extrusionOk="0">
                    <a:moveTo>
                      <a:pt x="69" y="0"/>
                    </a:moveTo>
                    <a:cubicBezTo>
                      <a:pt x="69" y="23"/>
                      <a:pt x="69" y="23"/>
                      <a:pt x="69" y="23"/>
                    </a:cubicBezTo>
                    <a:cubicBezTo>
                      <a:pt x="47" y="46"/>
                      <a:pt x="47" y="69"/>
                      <a:pt x="69" y="92"/>
                    </a:cubicBezTo>
                    <a:cubicBezTo>
                      <a:pt x="92" y="137"/>
                      <a:pt x="115" y="160"/>
                      <a:pt x="138" y="206"/>
                    </a:cubicBezTo>
                    <a:cubicBezTo>
                      <a:pt x="343" y="525"/>
                      <a:pt x="412" y="891"/>
                      <a:pt x="343" y="1233"/>
                    </a:cubicBezTo>
                    <a:cubicBezTo>
                      <a:pt x="343" y="1256"/>
                      <a:pt x="343" y="1301"/>
                      <a:pt x="321" y="1324"/>
                    </a:cubicBezTo>
                    <a:cubicBezTo>
                      <a:pt x="298" y="1370"/>
                      <a:pt x="275" y="1370"/>
                      <a:pt x="252" y="1393"/>
                    </a:cubicBezTo>
                    <a:cubicBezTo>
                      <a:pt x="229" y="1393"/>
                      <a:pt x="184" y="1370"/>
                      <a:pt x="161" y="1347"/>
                    </a:cubicBezTo>
                    <a:cubicBezTo>
                      <a:pt x="115" y="1347"/>
                      <a:pt x="47" y="1347"/>
                      <a:pt x="1" y="1370"/>
                    </a:cubicBezTo>
                    <a:cubicBezTo>
                      <a:pt x="47" y="1416"/>
                      <a:pt x="161" y="1507"/>
                      <a:pt x="252" y="1507"/>
                    </a:cubicBezTo>
                    <a:cubicBezTo>
                      <a:pt x="321" y="1484"/>
                      <a:pt x="366" y="1438"/>
                      <a:pt x="412" y="1393"/>
                    </a:cubicBezTo>
                    <a:cubicBezTo>
                      <a:pt x="435" y="1370"/>
                      <a:pt x="435" y="1347"/>
                      <a:pt x="435" y="1324"/>
                    </a:cubicBezTo>
                    <a:cubicBezTo>
                      <a:pt x="457" y="1301"/>
                      <a:pt x="457" y="1279"/>
                      <a:pt x="457" y="1256"/>
                    </a:cubicBezTo>
                    <a:cubicBezTo>
                      <a:pt x="526" y="913"/>
                      <a:pt x="457" y="548"/>
                      <a:pt x="275" y="206"/>
                    </a:cubicBezTo>
                    <a:cubicBezTo>
                      <a:pt x="229" y="137"/>
                      <a:pt x="206" y="92"/>
                      <a:pt x="161" y="23"/>
                    </a:cubicBezTo>
                    <a:cubicBezTo>
                      <a:pt x="138" y="0"/>
                      <a:pt x="92"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987;p53">
                <a:extLst>
                  <a:ext uri="{FF2B5EF4-FFF2-40B4-BE49-F238E27FC236}">
                    <a16:creationId xmlns:a16="http://schemas.microsoft.com/office/drawing/2014/main" id="{5DBA434C-5450-BBB4-CF07-97DFA05023BA}"/>
                  </a:ext>
                </a:extLst>
              </p:cNvPr>
              <p:cNvSpPr/>
              <p:nvPr/>
            </p:nvSpPr>
            <p:spPr>
              <a:xfrm>
                <a:off x="637249" y="3714178"/>
                <a:ext cx="16414" cy="58605"/>
              </a:xfrm>
              <a:custGeom>
                <a:avLst/>
                <a:gdLst/>
                <a:ahLst/>
                <a:cxnLst/>
                <a:rect l="l" t="t" r="r" b="b"/>
                <a:pathLst>
                  <a:path w="412" h="1471" extrusionOk="0">
                    <a:moveTo>
                      <a:pt x="158" y="0"/>
                    </a:moveTo>
                    <a:cubicBezTo>
                      <a:pt x="151" y="0"/>
                      <a:pt x="144" y="3"/>
                      <a:pt x="138" y="10"/>
                    </a:cubicBezTo>
                    <a:cubicBezTo>
                      <a:pt x="115" y="10"/>
                      <a:pt x="115" y="10"/>
                      <a:pt x="115" y="33"/>
                    </a:cubicBezTo>
                    <a:cubicBezTo>
                      <a:pt x="92" y="33"/>
                      <a:pt x="92" y="55"/>
                      <a:pt x="92" y="78"/>
                    </a:cubicBezTo>
                    <a:cubicBezTo>
                      <a:pt x="115" y="124"/>
                      <a:pt x="138" y="147"/>
                      <a:pt x="138" y="192"/>
                    </a:cubicBezTo>
                    <a:cubicBezTo>
                      <a:pt x="252" y="489"/>
                      <a:pt x="298" y="831"/>
                      <a:pt x="275" y="1197"/>
                    </a:cubicBezTo>
                    <a:cubicBezTo>
                      <a:pt x="275" y="1242"/>
                      <a:pt x="252" y="1288"/>
                      <a:pt x="229" y="1334"/>
                    </a:cubicBezTo>
                    <a:cubicBezTo>
                      <a:pt x="229" y="1334"/>
                      <a:pt x="229" y="1334"/>
                      <a:pt x="229" y="1356"/>
                    </a:cubicBezTo>
                    <a:lnTo>
                      <a:pt x="161" y="1356"/>
                    </a:lnTo>
                    <a:cubicBezTo>
                      <a:pt x="115" y="1356"/>
                      <a:pt x="46" y="1379"/>
                      <a:pt x="1" y="1402"/>
                    </a:cubicBezTo>
                    <a:cubicBezTo>
                      <a:pt x="46" y="1425"/>
                      <a:pt x="138" y="1471"/>
                      <a:pt x="206" y="1471"/>
                    </a:cubicBezTo>
                    <a:cubicBezTo>
                      <a:pt x="275" y="1471"/>
                      <a:pt x="298" y="1448"/>
                      <a:pt x="320" y="1425"/>
                    </a:cubicBezTo>
                    <a:cubicBezTo>
                      <a:pt x="343" y="1379"/>
                      <a:pt x="366" y="1334"/>
                      <a:pt x="366" y="1311"/>
                    </a:cubicBezTo>
                    <a:cubicBezTo>
                      <a:pt x="389" y="1265"/>
                      <a:pt x="389" y="1242"/>
                      <a:pt x="389" y="1197"/>
                    </a:cubicBezTo>
                    <a:cubicBezTo>
                      <a:pt x="412" y="831"/>
                      <a:pt x="366" y="489"/>
                      <a:pt x="252" y="170"/>
                    </a:cubicBezTo>
                    <a:cubicBezTo>
                      <a:pt x="252" y="124"/>
                      <a:pt x="229" y="78"/>
                      <a:pt x="206" y="33"/>
                    </a:cubicBezTo>
                    <a:cubicBezTo>
                      <a:pt x="190" y="16"/>
                      <a:pt x="174"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988;p53">
                <a:extLst>
                  <a:ext uri="{FF2B5EF4-FFF2-40B4-BE49-F238E27FC236}">
                    <a16:creationId xmlns:a16="http://schemas.microsoft.com/office/drawing/2014/main" id="{1DA1AB3F-76CD-21C7-A152-C90E36DFB2A4}"/>
                  </a:ext>
                </a:extLst>
              </p:cNvPr>
              <p:cNvSpPr/>
              <p:nvPr/>
            </p:nvSpPr>
            <p:spPr>
              <a:xfrm>
                <a:off x="613623" y="3723620"/>
                <a:ext cx="17330" cy="59561"/>
              </a:xfrm>
              <a:custGeom>
                <a:avLst/>
                <a:gdLst/>
                <a:ahLst/>
                <a:cxnLst/>
                <a:rect l="l" t="t" r="r" b="b"/>
                <a:pathLst>
                  <a:path w="435" h="1495" extrusionOk="0">
                    <a:moveTo>
                      <a:pt x="46" y="1"/>
                    </a:moveTo>
                    <a:cubicBezTo>
                      <a:pt x="23" y="1"/>
                      <a:pt x="23" y="24"/>
                      <a:pt x="23" y="24"/>
                    </a:cubicBezTo>
                    <a:cubicBezTo>
                      <a:pt x="0" y="47"/>
                      <a:pt x="0" y="69"/>
                      <a:pt x="0" y="92"/>
                    </a:cubicBezTo>
                    <a:cubicBezTo>
                      <a:pt x="23" y="115"/>
                      <a:pt x="46" y="161"/>
                      <a:pt x="69" y="206"/>
                    </a:cubicBezTo>
                    <a:cubicBezTo>
                      <a:pt x="206" y="549"/>
                      <a:pt x="274" y="891"/>
                      <a:pt x="320" y="1234"/>
                    </a:cubicBezTo>
                    <a:cubicBezTo>
                      <a:pt x="320" y="1234"/>
                      <a:pt x="320" y="1234"/>
                      <a:pt x="320" y="1256"/>
                    </a:cubicBezTo>
                    <a:cubicBezTo>
                      <a:pt x="320" y="1279"/>
                      <a:pt x="320" y="1302"/>
                      <a:pt x="320" y="1325"/>
                    </a:cubicBezTo>
                    <a:cubicBezTo>
                      <a:pt x="297" y="1348"/>
                      <a:pt x="274" y="1371"/>
                      <a:pt x="274" y="1371"/>
                    </a:cubicBezTo>
                    <a:cubicBezTo>
                      <a:pt x="267" y="1378"/>
                      <a:pt x="259" y="1381"/>
                      <a:pt x="251" y="1381"/>
                    </a:cubicBezTo>
                    <a:cubicBezTo>
                      <a:pt x="236" y="1381"/>
                      <a:pt x="221" y="1371"/>
                      <a:pt x="206" y="1371"/>
                    </a:cubicBezTo>
                    <a:cubicBezTo>
                      <a:pt x="206" y="1348"/>
                      <a:pt x="183" y="1325"/>
                      <a:pt x="160" y="1302"/>
                    </a:cubicBezTo>
                    <a:cubicBezTo>
                      <a:pt x="137" y="1325"/>
                      <a:pt x="92" y="1348"/>
                      <a:pt x="69" y="1371"/>
                    </a:cubicBezTo>
                    <a:cubicBezTo>
                      <a:pt x="92" y="1393"/>
                      <a:pt x="114" y="1416"/>
                      <a:pt x="137" y="1462"/>
                    </a:cubicBezTo>
                    <a:cubicBezTo>
                      <a:pt x="170" y="1478"/>
                      <a:pt x="213" y="1494"/>
                      <a:pt x="252" y="1494"/>
                    </a:cubicBezTo>
                    <a:cubicBezTo>
                      <a:pt x="268" y="1494"/>
                      <a:pt x="284" y="1491"/>
                      <a:pt x="297" y="1485"/>
                    </a:cubicBezTo>
                    <a:cubicBezTo>
                      <a:pt x="343" y="1485"/>
                      <a:pt x="411" y="1439"/>
                      <a:pt x="411" y="1371"/>
                    </a:cubicBezTo>
                    <a:cubicBezTo>
                      <a:pt x="434" y="1302"/>
                      <a:pt x="434" y="1256"/>
                      <a:pt x="434" y="1211"/>
                    </a:cubicBezTo>
                    <a:cubicBezTo>
                      <a:pt x="388" y="846"/>
                      <a:pt x="297" y="503"/>
                      <a:pt x="160" y="161"/>
                    </a:cubicBezTo>
                    <a:cubicBezTo>
                      <a:pt x="160" y="115"/>
                      <a:pt x="137" y="69"/>
                      <a:pt x="114" y="47"/>
                    </a:cubicBezTo>
                    <a:cubicBezTo>
                      <a:pt x="114" y="1"/>
                      <a:pt x="69"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989;p53">
                <a:extLst>
                  <a:ext uri="{FF2B5EF4-FFF2-40B4-BE49-F238E27FC236}">
                    <a16:creationId xmlns:a16="http://schemas.microsoft.com/office/drawing/2014/main" id="{E97D7258-E299-FC42-C065-E0510DFD2338}"/>
                  </a:ext>
                </a:extLst>
              </p:cNvPr>
              <p:cNvSpPr/>
              <p:nvPr/>
            </p:nvSpPr>
            <p:spPr>
              <a:xfrm>
                <a:off x="592707" y="3739636"/>
                <a:ext cx="16414" cy="55338"/>
              </a:xfrm>
              <a:custGeom>
                <a:avLst/>
                <a:gdLst/>
                <a:ahLst/>
                <a:cxnLst/>
                <a:rect l="l" t="t" r="r" b="b"/>
                <a:pathLst>
                  <a:path w="412" h="1389" extrusionOk="0">
                    <a:moveTo>
                      <a:pt x="70" y="0"/>
                    </a:moveTo>
                    <a:cubicBezTo>
                      <a:pt x="61" y="0"/>
                      <a:pt x="53" y="3"/>
                      <a:pt x="46" y="10"/>
                    </a:cubicBezTo>
                    <a:cubicBezTo>
                      <a:pt x="23" y="10"/>
                      <a:pt x="23" y="10"/>
                      <a:pt x="23" y="33"/>
                    </a:cubicBezTo>
                    <a:cubicBezTo>
                      <a:pt x="0" y="56"/>
                      <a:pt x="0" y="56"/>
                      <a:pt x="23" y="78"/>
                    </a:cubicBezTo>
                    <a:cubicBezTo>
                      <a:pt x="23" y="124"/>
                      <a:pt x="46" y="147"/>
                      <a:pt x="46" y="170"/>
                    </a:cubicBezTo>
                    <a:cubicBezTo>
                      <a:pt x="206" y="535"/>
                      <a:pt x="274" y="832"/>
                      <a:pt x="297" y="1128"/>
                    </a:cubicBezTo>
                    <a:cubicBezTo>
                      <a:pt x="297" y="1151"/>
                      <a:pt x="297" y="1197"/>
                      <a:pt x="274" y="1220"/>
                    </a:cubicBezTo>
                    <a:cubicBezTo>
                      <a:pt x="274" y="1242"/>
                      <a:pt x="251" y="1265"/>
                      <a:pt x="229" y="1265"/>
                    </a:cubicBezTo>
                    <a:cubicBezTo>
                      <a:pt x="229" y="1273"/>
                      <a:pt x="224" y="1275"/>
                      <a:pt x="216" y="1275"/>
                    </a:cubicBezTo>
                    <a:cubicBezTo>
                      <a:pt x="201" y="1275"/>
                      <a:pt x="175" y="1265"/>
                      <a:pt x="160" y="1265"/>
                    </a:cubicBezTo>
                    <a:cubicBezTo>
                      <a:pt x="160" y="1242"/>
                      <a:pt x="137" y="1242"/>
                      <a:pt x="137" y="1220"/>
                    </a:cubicBezTo>
                    <a:cubicBezTo>
                      <a:pt x="92" y="1242"/>
                      <a:pt x="69" y="1265"/>
                      <a:pt x="46" y="1288"/>
                    </a:cubicBezTo>
                    <a:cubicBezTo>
                      <a:pt x="46" y="1311"/>
                      <a:pt x="69" y="1334"/>
                      <a:pt x="114" y="1357"/>
                    </a:cubicBezTo>
                    <a:cubicBezTo>
                      <a:pt x="147" y="1373"/>
                      <a:pt x="190" y="1389"/>
                      <a:pt x="229" y="1389"/>
                    </a:cubicBezTo>
                    <a:cubicBezTo>
                      <a:pt x="246" y="1389"/>
                      <a:pt x="261" y="1386"/>
                      <a:pt x="274" y="1379"/>
                    </a:cubicBezTo>
                    <a:cubicBezTo>
                      <a:pt x="320" y="1357"/>
                      <a:pt x="366" y="1311"/>
                      <a:pt x="388" y="1265"/>
                    </a:cubicBezTo>
                    <a:cubicBezTo>
                      <a:pt x="411" y="1197"/>
                      <a:pt x="411" y="1151"/>
                      <a:pt x="411" y="1105"/>
                    </a:cubicBezTo>
                    <a:cubicBezTo>
                      <a:pt x="411" y="1105"/>
                      <a:pt x="411" y="1083"/>
                      <a:pt x="411" y="1060"/>
                    </a:cubicBezTo>
                    <a:cubicBezTo>
                      <a:pt x="388" y="763"/>
                      <a:pt x="297" y="466"/>
                      <a:pt x="137" y="101"/>
                    </a:cubicBezTo>
                    <a:cubicBezTo>
                      <a:pt x="137" y="78"/>
                      <a:pt x="137" y="56"/>
                      <a:pt x="114" y="33"/>
                    </a:cubicBezTo>
                    <a:cubicBezTo>
                      <a:pt x="114" y="17"/>
                      <a:pt x="92"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990;p53">
                <a:extLst>
                  <a:ext uri="{FF2B5EF4-FFF2-40B4-BE49-F238E27FC236}">
                    <a16:creationId xmlns:a16="http://schemas.microsoft.com/office/drawing/2014/main" id="{42C07B5F-ABEC-D265-3FF3-5D9AEBC040F8}"/>
                  </a:ext>
                </a:extLst>
              </p:cNvPr>
              <p:cNvSpPr/>
              <p:nvPr/>
            </p:nvSpPr>
            <p:spPr>
              <a:xfrm>
                <a:off x="576332" y="3760552"/>
                <a:ext cx="15498" cy="46493"/>
              </a:xfrm>
              <a:custGeom>
                <a:avLst/>
                <a:gdLst/>
                <a:ahLst/>
                <a:cxnLst/>
                <a:rect l="l" t="t" r="r" b="b"/>
                <a:pathLst>
                  <a:path w="389" h="1167" extrusionOk="0">
                    <a:moveTo>
                      <a:pt x="48" y="0"/>
                    </a:moveTo>
                    <a:cubicBezTo>
                      <a:pt x="39" y="0"/>
                      <a:pt x="30" y="3"/>
                      <a:pt x="23" y="10"/>
                    </a:cubicBezTo>
                    <a:cubicBezTo>
                      <a:pt x="23" y="10"/>
                      <a:pt x="23" y="10"/>
                      <a:pt x="1" y="33"/>
                    </a:cubicBezTo>
                    <a:cubicBezTo>
                      <a:pt x="1" y="33"/>
                      <a:pt x="1" y="55"/>
                      <a:pt x="1" y="78"/>
                    </a:cubicBezTo>
                    <a:cubicBezTo>
                      <a:pt x="23" y="101"/>
                      <a:pt x="46" y="147"/>
                      <a:pt x="46" y="170"/>
                    </a:cubicBezTo>
                    <a:cubicBezTo>
                      <a:pt x="183" y="398"/>
                      <a:pt x="252" y="649"/>
                      <a:pt x="252" y="900"/>
                    </a:cubicBezTo>
                    <a:cubicBezTo>
                      <a:pt x="252" y="923"/>
                      <a:pt x="252" y="923"/>
                      <a:pt x="252" y="923"/>
                    </a:cubicBezTo>
                    <a:cubicBezTo>
                      <a:pt x="252" y="968"/>
                      <a:pt x="252" y="1037"/>
                      <a:pt x="229" y="1060"/>
                    </a:cubicBezTo>
                    <a:cubicBezTo>
                      <a:pt x="206" y="1060"/>
                      <a:pt x="183" y="1060"/>
                      <a:pt x="160" y="1037"/>
                    </a:cubicBezTo>
                    <a:cubicBezTo>
                      <a:pt x="160" y="1037"/>
                      <a:pt x="137" y="1014"/>
                      <a:pt x="137" y="1014"/>
                    </a:cubicBezTo>
                    <a:cubicBezTo>
                      <a:pt x="115" y="1037"/>
                      <a:pt x="69" y="1060"/>
                      <a:pt x="46" y="1083"/>
                    </a:cubicBezTo>
                    <a:cubicBezTo>
                      <a:pt x="69" y="1105"/>
                      <a:pt x="92" y="1128"/>
                      <a:pt x="115" y="1128"/>
                    </a:cubicBezTo>
                    <a:cubicBezTo>
                      <a:pt x="141" y="1155"/>
                      <a:pt x="176" y="1166"/>
                      <a:pt x="209" y="1166"/>
                    </a:cubicBezTo>
                    <a:cubicBezTo>
                      <a:pt x="233" y="1166"/>
                      <a:pt x="256" y="1161"/>
                      <a:pt x="274" y="1151"/>
                    </a:cubicBezTo>
                    <a:cubicBezTo>
                      <a:pt x="320" y="1128"/>
                      <a:pt x="389" y="1083"/>
                      <a:pt x="366" y="923"/>
                    </a:cubicBezTo>
                    <a:cubicBezTo>
                      <a:pt x="366" y="900"/>
                      <a:pt x="366" y="854"/>
                      <a:pt x="366" y="809"/>
                    </a:cubicBezTo>
                    <a:cubicBezTo>
                      <a:pt x="343" y="558"/>
                      <a:pt x="252" y="284"/>
                      <a:pt x="115" y="55"/>
                    </a:cubicBezTo>
                    <a:cubicBezTo>
                      <a:pt x="115" y="33"/>
                      <a:pt x="115" y="33"/>
                      <a:pt x="115" y="33"/>
                    </a:cubicBezTo>
                    <a:cubicBezTo>
                      <a:pt x="99" y="17"/>
                      <a:pt x="71"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991;p53">
                <a:extLst>
                  <a:ext uri="{FF2B5EF4-FFF2-40B4-BE49-F238E27FC236}">
                    <a16:creationId xmlns:a16="http://schemas.microsoft.com/office/drawing/2014/main" id="{0D755D4F-0DB0-EF3D-A693-8910E386E32C}"/>
                  </a:ext>
                </a:extLst>
              </p:cNvPr>
              <p:cNvSpPr/>
              <p:nvPr/>
            </p:nvSpPr>
            <p:spPr>
              <a:xfrm>
                <a:off x="647249" y="3558122"/>
                <a:ext cx="76453" cy="68246"/>
              </a:xfrm>
              <a:custGeom>
                <a:avLst/>
                <a:gdLst/>
                <a:ahLst/>
                <a:cxnLst/>
                <a:rect l="l" t="t" r="r" b="b"/>
                <a:pathLst>
                  <a:path w="1919" h="1713" extrusionOk="0">
                    <a:moveTo>
                      <a:pt x="1393" y="115"/>
                    </a:moveTo>
                    <a:cubicBezTo>
                      <a:pt x="1576" y="115"/>
                      <a:pt x="1758" y="298"/>
                      <a:pt x="1781" y="526"/>
                    </a:cubicBezTo>
                    <a:cubicBezTo>
                      <a:pt x="1804" y="731"/>
                      <a:pt x="1713" y="937"/>
                      <a:pt x="1530" y="1096"/>
                    </a:cubicBezTo>
                    <a:cubicBezTo>
                      <a:pt x="1348" y="1256"/>
                      <a:pt x="1097" y="1347"/>
                      <a:pt x="914" y="1393"/>
                    </a:cubicBezTo>
                    <a:cubicBezTo>
                      <a:pt x="845" y="1416"/>
                      <a:pt x="777" y="1439"/>
                      <a:pt x="708" y="1462"/>
                    </a:cubicBezTo>
                    <a:cubicBezTo>
                      <a:pt x="663" y="1484"/>
                      <a:pt x="617" y="1484"/>
                      <a:pt x="572" y="1507"/>
                    </a:cubicBezTo>
                    <a:cubicBezTo>
                      <a:pt x="549" y="1507"/>
                      <a:pt x="503" y="1530"/>
                      <a:pt x="480" y="1530"/>
                    </a:cubicBezTo>
                    <a:cubicBezTo>
                      <a:pt x="412" y="1553"/>
                      <a:pt x="343" y="1576"/>
                      <a:pt x="275" y="1599"/>
                    </a:cubicBezTo>
                    <a:cubicBezTo>
                      <a:pt x="229" y="1576"/>
                      <a:pt x="206" y="1576"/>
                      <a:pt x="183" y="1553"/>
                    </a:cubicBezTo>
                    <a:cubicBezTo>
                      <a:pt x="138" y="1484"/>
                      <a:pt x="161" y="1325"/>
                      <a:pt x="206" y="1256"/>
                    </a:cubicBezTo>
                    <a:cubicBezTo>
                      <a:pt x="389" y="868"/>
                      <a:pt x="663" y="526"/>
                      <a:pt x="1005" y="275"/>
                    </a:cubicBezTo>
                    <a:cubicBezTo>
                      <a:pt x="1097" y="206"/>
                      <a:pt x="1233" y="115"/>
                      <a:pt x="1393" y="115"/>
                    </a:cubicBezTo>
                    <a:close/>
                    <a:moveTo>
                      <a:pt x="1393" y="1"/>
                    </a:moveTo>
                    <a:cubicBezTo>
                      <a:pt x="1211" y="1"/>
                      <a:pt x="1051" y="92"/>
                      <a:pt x="937" y="183"/>
                    </a:cubicBezTo>
                    <a:cubicBezTo>
                      <a:pt x="594" y="457"/>
                      <a:pt x="298" y="800"/>
                      <a:pt x="92" y="1188"/>
                    </a:cubicBezTo>
                    <a:cubicBezTo>
                      <a:pt x="47" y="1302"/>
                      <a:pt x="1" y="1484"/>
                      <a:pt x="69" y="1599"/>
                    </a:cubicBezTo>
                    <a:cubicBezTo>
                      <a:pt x="115" y="1644"/>
                      <a:pt x="161" y="1713"/>
                      <a:pt x="275" y="1713"/>
                    </a:cubicBezTo>
                    <a:cubicBezTo>
                      <a:pt x="366" y="1690"/>
                      <a:pt x="435" y="1667"/>
                      <a:pt x="526" y="1644"/>
                    </a:cubicBezTo>
                    <a:cubicBezTo>
                      <a:pt x="549" y="1621"/>
                      <a:pt x="572" y="1621"/>
                      <a:pt x="617" y="1621"/>
                    </a:cubicBezTo>
                    <a:cubicBezTo>
                      <a:pt x="663" y="1599"/>
                      <a:pt x="708" y="1576"/>
                      <a:pt x="754" y="1576"/>
                    </a:cubicBezTo>
                    <a:cubicBezTo>
                      <a:pt x="823" y="1553"/>
                      <a:pt x="891" y="1530"/>
                      <a:pt x="960" y="1507"/>
                    </a:cubicBezTo>
                    <a:cubicBezTo>
                      <a:pt x="1142" y="1439"/>
                      <a:pt x="1416" y="1347"/>
                      <a:pt x="1599" y="1188"/>
                    </a:cubicBezTo>
                    <a:cubicBezTo>
                      <a:pt x="1804" y="1005"/>
                      <a:pt x="1918" y="754"/>
                      <a:pt x="1895" y="503"/>
                    </a:cubicBezTo>
                    <a:cubicBezTo>
                      <a:pt x="1873" y="229"/>
                      <a:pt x="1644" y="1"/>
                      <a:pt x="1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992;p53">
                <a:extLst>
                  <a:ext uri="{FF2B5EF4-FFF2-40B4-BE49-F238E27FC236}">
                    <a16:creationId xmlns:a16="http://schemas.microsoft.com/office/drawing/2014/main" id="{E06CF4E7-7AC9-56EE-8838-406DC958EF9B}"/>
                  </a:ext>
                </a:extLst>
              </p:cNvPr>
              <p:cNvSpPr/>
              <p:nvPr/>
            </p:nvSpPr>
            <p:spPr>
              <a:xfrm>
                <a:off x="825496" y="2937045"/>
                <a:ext cx="839389" cy="822975"/>
              </a:xfrm>
              <a:custGeom>
                <a:avLst/>
                <a:gdLst/>
                <a:ahLst/>
                <a:cxnLst/>
                <a:rect l="l" t="t" r="r" b="b"/>
                <a:pathLst>
                  <a:path w="21069" h="20657" extrusionOk="0">
                    <a:moveTo>
                      <a:pt x="2968" y="0"/>
                    </a:moveTo>
                    <a:cubicBezTo>
                      <a:pt x="2443" y="479"/>
                      <a:pt x="1964" y="1004"/>
                      <a:pt x="1553" y="1598"/>
                    </a:cubicBezTo>
                    <a:cubicBezTo>
                      <a:pt x="1530" y="1621"/>
                      <a:pt x="1507" y="1666"/>
                      <a:pt x="1484" y="1689"/>
                    </a:cubicBezTo>
                    <a:cubicBezTo>
                      <a:pt x="685" y="2853"/>
                      <a:pt x="138" y="4177"/>
                      <a:pt x="23" y="5570"/>
                    </a:cubicBezTo>
                    <a:cubicBezTo>
                      <a:pt x="23" y="5615"/>
                      <a:pt x="23" y="5684"/>
                      <a:pt x="23" y="5729"/>
                    </a:cubicBezTo>
                    <a:cubicBezTo>
                      <a:pt x="1" y="6003"/>
                      <a:pt x="1" y="6277"/>
                      <a:pt x="23" y="6551"/>
                    </a:cubicBezTo>
                    <a:cubicBezTo>
                      <a:pt x="160" y="8697"/>
                      <a:pt x="1347" y="10682"/>
                      <a:pt x="2899" y="12166"/>
                    </a:cubicBezTo>
                    <a:cubicBezTo>
                      <a:pt x="4337" y="13604"/>
                      <a:pt x="6894" y="15042"/>
                      <a:pt x="8743" y="16115"/>
                    </a:cubicBezTo>
                    <a:cubicBezTo>
                      <a:pt x="8811" y="16160"/>
                      <a:pt x="8880" y="16206"/>
                      <a:pt x="8948" y="16252"/>
                    </a:cubicBezTo>
                    <a:cubicBezTo>
                      <a:pt x="8971" y="16275"/>
                      <a:pt x="9017" y="16275"/>
                      <a:pt x="9039" y="16297"/>
                    </a:cubicBezTo>
                    <a:cubicBezTo>
                      <a:pt x="8824" y="16282"/>
                      <a:pt x="8611" y="16275"/>
                      <a:pt x="8401" y="16275"/>
                    </a:cubicBezTo>
                    <a:cubicBezTo>
                      <a:pt x="6718" y="16275"/>
                      <a:pt x="5167" y="16744"/>
                      <a:pt x="3219" y="17393"/>
                    </a:cubicBezTo>
                    <a:cubicBezTo>
                      <a:pt x="2980" y="17473"/>
                      <a:pt x="2728" y="17511"/>
                      <a:pt x="2475" y="17511"/>
                    </a:cubicBezTo>
                    <a:cubicBezTo>
                      <a:pt x="2075" y="17511"/>
                      <a:pt x="1674" y="17415"/>
                      <a:pt x="1325" y="17233"/>
                    </a:cubicBezTo>
                    <a:cubicBezTo>
                      <a:pt x="1179" y="17158"/>
                      <a:pt x="1043" y="17129"/>
                      <a:pt x="920" y="17129"/>
                    </a:cubicBezTo>
                    <a:cubicBezTo>
                      <a:pt x="561" y="17129"/>
                      <a:pt x="320" y="17370"/>
                      <a:pt x="320" y="17370"/>
                    </a:cubicBezTo>
                    <a:lnTo>
                      <a:pt x="389" y="17507"/>
                    </a:lnTo>
                    <a:lnTo>
                      <a:pt x="434" y="17621"/>
                    </a:lnTo>
                    <a:lnTo>
                      <a:pt x="1621" y="20657"/>
                    </a:lnTo>
                    <a:lnTo>
                      <a:pt x="17713" y="20657"/>
                    </a:lnTo>
                    <a:cubicBezTo>
                      <a:pt x="20064" y="20132"/>
                      <a:pt x="21068" y="19447"/>
                      <a:pt x="21068" y="17598"/>
                    </a:cubicBezTo>
                    <a:cubicBezTo>
                      <a:pt x="21068" y="15658"/>
                      <a:pt x="9382" y="3196"/>
                      <a:pt x="9382" y="3196"/>
                    </a:cubicBezTo>
                    <a:cubicBezTo>
                      <a:pt x="8788" y="2899"/>
                      <a:pt x="8218" y="2602"/>
                      <a:pt x="7624" y="2328"/>
                    </a:cubicBezTo>
                    <a:cubicBezTo>
                      <a:pt x="7601" y="2305"/>
                      <a:pt x="7579" y="2305"/>
                      <a:pt x="7533" y="2283"/>
                    </a:cubicBezTo>
                    <a:cubicBezTo>
                      <a:pt x="6027" y="1529"/>
                      <a:pt x="4520" y="776"/>
                      <a:pt x="29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993;p53">
                <a:extLst>
                  <a:ext uri="{FF2B5EF4-FFF2-40B4-BE49-F238E27FC236}">
                    <a16:creationId xmlns:a16="http://schemas.microsoft.com/office/drawing/2014/main" id="{EF8DBB67-6258-B376-B367-8426B2CC8F5E}"/>
                  </a:ext>
                </a:extLst>
              </p:cNvPr>
              <p:cNvSpPr/>
              <p:nvPr/>
            </p:nvSpPr>
            <p:spPr>
              <a:xfrm>
                <a:off x="840954" y="3008200"/>
                <a:ext cx="493817" cy="650906"/>
              </a:xfrm>
              <a:custGeom>
                <a:avLst/>
                <a:gdLst/>
                <a:ahLst/>
                <a:cxnLst/>
                <a:rect l="l" t="t" r="r" b="b"/>
                <a:pathLst>
                  <a:path w="12395" h="16338" extrusionOk="0">
                    <a:moveTo>
                      <a:pt x="5250" y="0"/>
                    </a:moveTo>
                    <a:cubicBezTo>
                      <a:pt x="5233" y="0"/>
                      <a:pt x="5216" y="6"/>
                      <a:pt x="5205" y="17"/>
                    </a:cubicBezTo>
                    <a:cubicBezTo>
                      <a:pt x="4703" y="793"/>
                      <a:pt x="4109" y="1706"/>
                      <a:pt x="3721" y="2711"/>
                    </a:cubicBezTo>
                    <a:cubicBezTo>
                      <a:pt x="3424" y="3441"/>
                      <a:pt x="3288" y="4194"/>
                      <a:pt x="3288" y="4879"/>
                    </a:cubicBezTo>
                    <a:cubicBezTo>
                      <a:pt x="3288" y="4902"/>
                      <a:pt x="3288" y="4925"/>
                      <a:pt x="3288" y="4948"/>
                    </a:cubicBezTo>
                    <a:cubicBezTo>
                      <a:pt x="3288" y="5222"/>
                      <a:pt x="3310" y="5473"/>
                      <a:pt x="3356" y="5724"/>
                    </a:cubicBezTo>
                    <a:cubicBezTo>
                      <a:pt x="3607" y="7162"/>
                      <a:pt x="4589" y="8371"/>
                      <a:pt x="5296" y="9170"/>
                    </a:cubicBezTo>
                    <a:cubicBezTo>
                      <a:pt x="6985" y="11019"/>
                      <a:pt x="9085" y="12548"/>
                      <a:pt x="11368" y="13576"/>
                    </a:cubicBezTo>
                    <a:cubicBezTo>
                      <a:pt x="11436" y="13621"/>
                      <a:pt x="11482" y="13667"/>
                      <a:pt x="11482" y="13735"/>
                    </a:cubicBezTo>
                    <a:cubicBezTo>
                      <a:pt x="11505" y="13758"/>
                      <a:pt x="11505" y="13804"/>
                      <a:pt x="11482" y="13827"/>
                    </a:cubicBezTo>
                    <a:cubicBezTo>
                      <a:pt x="11482" y="13849"/>
                      <a:pt x="11482" y="13849"/>
                      <a:pt x="11482" y="13849"/>
                    </a:cubicBezTo>
                    <a:cubicBezTo>
                      <a:pt x="11459" y="13872"/>
                      <a:pt x="11459" y="13895"/>
                      <a:pt x="11459" y="13918"/>
                    </a:cubicBezTo>
                    <a:cubicBezTo>
                      <a:pt x="11436" y="13964"/>
                      <a:pt x="11413" y="13986"/>
                      <a:pt x="11413" y="14009"/>
                    </a:cubicBezTo>
                    <a:cubicBezTo>
                      <a:pt x="11368" y="14123"/>
                      <a:pt x="11368" y="14237"/>
                      <a:pt x="11413" y="14329"/>
                    </a:cubicBezTo>
                    <a:cubicBezTo>
                      <a:pt x="11413" y="14329"/>
                      <a:pt x="11436" y="14352"/>
                      <a:pt x="11436" y="14352"/>
                    </a:cubicBezTo>
                    <a:cubicBezTo>
                      <a:pt x="11459" y="14397"/>
                      <a:pt x="11482" y="14420"/>
                      <a:pt x="11505" y="14443"/>
                    </a:cubicBezTo>
                    <a:cubicBezTo>
                      <a:pt x="11562" y="14477"/>
                      <a:pt x="11624" y="14489"/>
                      <a:pt x="11687" y="14489"/>
                    </a:cubicBezTo>
                    <a:cubicBezTo>
                      <a:pt x="11750" y="14489"/>
                      <a:pt x="11813" y="14477"/>
                      <a:pt x="11870" y="14466"/>
                    </a:cubicBezTo>
                    <a:cubicBezTo>
                      <a:pt x="11912" y="14457"/>
                      <a:pt x="11953" y="14452"/>
                      <a:pt x="11994" y="14452"/>
                    </a:cubicBezTo>
                    <a:cubicBezTo>
                      <a:pt x="12064" y="14452"/>
                      <a:pt x="12132" y="14468"/>
                      <a:pt x="12189" y="14511"/>
                    </a:cubicBezTo>
                    <a:cubicBezTo>
                      <a:pt x="12281" y="14580"/>
                      <a:pt x="12281" y="14694"/>
                      <a:pt x="12235" y="14785"/>
                    </a:cubicBezTo>
                    <a:cubicBezTo>
                      <a:pt x="12235" y="14808"/>
                      <a:pt x="12212" y="14808"/>
                      <a:pt x="12212" y="14831"/>
                    </a:cubicBezTo>
                    <a:cubicBezTo>
                      <a:pt x="12189" y="14854"/>
                      <a:pt x="12167" y="14877"/>
                      <a:pt x="12144" y="14899"/>
                    </a:cubicBezTo>
                    <a:cubicBezTo>
                      <a:pt x="12030" y="15014"/>
                      <a:pt x="11847" y="15059"/>
                      <a:pt x="11642" y="15082"/>
                    </a:cubicBezTo>
                    <a:lnTo>
                      <a:pt x="7236" y="15790"/>
                    </a:lnTo>
                    <a:cubicBezTo>
                      <a:pt x="5882" y="15986"/>
                      <a:pt x="4485" y="16225"/>
                      <a:pt x="3087" y="16225"/>
                    </a:cubicBezTo>
                    <a:cubicBezTo>
                      <a:pt x="3024" y="16225"/>
                      <a:pt x="2962" y="16224"/>
                      <a:pt x="2899" y="16223"/>
                    </a:cubicBezTo>
                    <a:cubicBezTo>
                      <a:pt x="2329" y="16223"/>
                      <a:pt x="1644" y="16178"/>
                      <a:pt x="1051" y="15904"/>
                    </a:cubicBezTo>
                    <a:cubicBezTo>
                      <a:pt x="1005" y="15881"/>
                      <a:pt x="959" y="15858"/>
                      <a:pt x="914" y="15835"/>
                    </a:cubicBezTo>
                    <a:cubicBezTo>
                      <a:pt x="800" y="15767"/>
                      <a:pt x="685" y="15698"/>
                      <a:pt x="548" y="15675"/>
                    </a:cubicBezTo>
                    <a:cubicBezTo>
                      <a:pt x="467" y="15648"/>
                      <a:pt x="386" y="15636"/>
                      <a:pt x="310" y="15636"/>
                    </a:cubicBezTo>
                    <a:cubicBezTo>
                      <a:pt x="192" y="15636"/>
                      <a:pt x="84" y="15666"/>
                      <a:pt x="1" y="15721"/>
                    </a:cubicBezTo>
                    <a:lnTo>
                      <a:pt x="46" y="15835"/>
                    </a:lnTo>
                    <a:cubicBezTo>
                      <a:pt x="122" y="15774"/>
                      <a:pt x="219" y="15744"/>
                      <a:pt x="329" y="15744"/>
                    </a:cubicBezTo>
                    <a:cubicBezTo>
                      <a:pt x="384" y="15744"/>
                      <a:pt x="442" y="15752"/>
                      <a:pt x="503" y="15767"/>
                    </a:cubicBezTo>
                    <a:cubicBezTo>
                      <a:pt x="640" y="15812"/>
                      <a:pt x="754" y="15858"/>
                      <a:pt x="868" y="15927"/>
                    </a:cubicBezTo>
                    <a:cubicBezTo>
                      <a:pt x="914" y="15949"/>
                      <a:pt x="959" y="15972"/>
                      <a:pt x="1005" y="15995"/>
                    </a:cubicBezTo>
                    <a:cubicBezTo>
                      <a:pt x="1621" y="16292"/>
                      <a:pt x="2306" y="16337"/>
                      <a:pt x="2899" y="16337"/>
                    </a:cubicBezTo>
                    <a:lnTo>
                      <a:pt x="3036" y="16337"/>
                    </a:lnTo>
                    <a:cubicBezTo>
                      <a:pt x="4452" y="16337"/>
                      <a:pt x="5890" y="16109"/>
                      <a:pt x="7259" y="15904"/>
                    </a:cubicBezTo>
                    <a:lnTo>
                      <a:pt x="11664" y="15196"/>
                    </a:lnTo>
                    <a:cubicBezTo>
                      <a:pt x="11870" y="15173"/>
                      <a:pt x="12144" y="15128"/>
                      <a:pt x="12304" y="14899"/>
                    </a:cubicBezTo>
                    <a:cubicBezTo>
                      <a:pt x="12326" y="14877"/>
                      <a:pt x="12349" y="14831"/>
                      <a:pt x="12349" y="14808"/>
                    </a:cubicBezTo>
                    <a:cubicBezTo>
                      <a:pt x="12395" y="14648"/>
                      <a:pt x="12372" y="14511"/>
                      <a:pt x="12258" y="14420"/>
                    </a:cubicBezTo>
                    <a:cubicBezTo>
                      <a:pt x="12235" y="14397"/>
                      <a:pt x="12235" y="14397"/>
                      <a:pt x="12212" y="14374"/>
                    </a:cubicBezTo>
                    <a:cubicBezTo>
                      <a:pt x="12145" y="14348"/>
                      <a:pt x="12079" y="14337"/>
                      <a:pt x="12012" y="14337"/>
                    </a:cubicBezTo>
                    <a:cubicBezTo>
                      <a:pt x="11964" y="14337"/>
                      <a:pt x="11917" y="14342"/>
                      <a:pt x="11870" y="14352"/>
                    </a:cubicBezTo>
                    <a:cubicBezTo>
                      <a:pt x="11798" y="14362"/>
                      <a:pt x="11741" y="14372"/>
                      <a:pt x="11692" y="14372"/>
                    </a:cubicBezTo>
                    <a:cubicBezTo>
                      <a:pt x="11633" y="14372"/>
                      <a:pt x="11588" y="14356"/>
                      <a:pt x="11550" y="14306"/>
                    </a:cubicBezTo>
                    <a:cubicBezTo>
                      <a:pt x="11550" y="14306"/>
                      <a:pt x="11527" y="14306"/>
                      <a:pt x="11527" y="14283"/>
                    </a:cubicBezTo>
                    <a:cubicBezTo>
                      <a:pt x="11482" y="14237"/>
                      <a:pt x="11482" y="14146"/>
                      <a:pt x="11505" y="14055"/>
                    </a:cubicBezTo>
                    <a:cubicBezTo>
                      <a:pt x="11527" y="14032"/>
                      <a:pt x="11550" y="13986"/>
                      <a:pt x="11550" y="13964"/>
                    </a:cubicBezTo>
                    <a:cubicBezTo>
                      <a:pt x="11573" y="13941"/>
                      <a:pt x="11573" y="13895"/>
                      <a:pt x="11596" y="13872"/>
                    </a:cubicBezTo>
                    <a:cubicBezTo>
                      <a:pt x="11596" y="13849"/>
                      <a:pt x="11596" y="13827"/>
                      <a:pt x="11596" y="13827"/>
                    </a:cubicBezTo>
                    <a:cubicBezTo>
                      <a:pt x="11619" y="13781"/>
                      <a:pt x="11619" y="13735"/>
                      <a:pt x="11596" y="13690"/>
                    </a:cubicBezTo>
                    <a:cubicBezTo>
                      <a:pt x="11573" y="13598"/>
                      <a:pt x="11527" y="13530"/>
                      <a:pt x="11413" y="13484"/>
                    </a:cubicBezTo>
                    <a:cubicBezTo>
                      <a:pt x="9154" y="12434"/>
                      <a:pt x="7054" y="10928"/>
                      <a:pt x="5387" y="9079"/>
                    </a:cubicBezTo>
                    <a:cubicBezTo>
                      <a:pt x="4680" y="8326"/>
                      <a:pt x="3698" y="7116"/>
                      <a:pt x="3447" y="5701"/>
                    </a:cubicBezTo>
                    <a:cubicBezTo>
                      <a:pt x="3424" y="5473"/>
                      <a:pt x="3402" y="5222"/>
                      <a:pt x="3402" y="4970"/>
                    </a:cubicBezTo>
                    <a:cubicBezTo>
                      <a:pt x="3402" y="4925"/>
                      <a:pt x="3402" y="4879"/>
                      <a:pt x="3402" y="4833"/>
                    </a:cubicBezTo>
                    <a:cubicBezTo>
                      <a:pt x="3402" y="4719"/>
                      <a:pt x="3402" y="4605"/>
                      <a:pt x="3424" y="4491"/>
                    </a:cubicBezTo>
                    <a:cubicBezTo>
                      <a:pt x="3424" y="4445"/>
                      <a:pt x="3424" y="4400"/>
                      <a:pt x="3424" y="4377"/>
                    </a:cubicBezTo>
                    <a:cubicBezTo>
                      <a:pt x="3470" y="3852"/>
                      <a:pt x="3607" y="3304"/>
                      <a:pt x="3835" y="2734"/>
                    </a:cubicBezTo>
                    <a:cubicBezTo>
                      <a:pt x="4223" y="1752"/>
                      <a:pt x="4794" y="862"/>
                      <a:pt x="5296" y="86"/>
                    </a:cubicBezTo>
                    <a:cubicBezTo>
                      <a:pt x="5319" y="63"/>
                      <a:pt x="5319" y="17"/>
                      <a:pt x="5296" y="17"/>
                    </a:cubicBezTo>
                    <a:cubicBezTo>
                      <a:pt x="5285" y="6"/>
                      <a:pt x="5268" y="0"/>
                      <a:pt x="5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994;p53">
                <a:extLst>
                  <a:ext uri="{FF2B5EF4-FFF2-40B4-BE49-F238E27FC236}">
                    <a16:creationId xmlns:a16="http://schemas.microsoft.com/office/drawing/2014/main" id="{6EFF2C74-6FB2-309E-2EAB-4F665CD805C0}"/>
                  </a:ext>
                </a:extLst>
              </p:cNvPr>
              <p:cNvSpPr/>
              <p:nvPr/>
            </p:nvSpPr>
            <p:spPr>
              <a:xfrm>
                <a:off x="973744" y="3028878"/>
                <a:ext cx="147328" cy="158284"/>
              </a:xfrm>
              <a:custGeom>
                <a:avLst/>
                <a:gdLst/>
                <a:ahLst/>
                <a:cxnLst/>
                <a:rect l="l" t="t" r="r" b="b"/>
                <a:pathLst>
                  <a:path w="3698" h="3973" extrusionOk="0">
                    <a:moveTo>
                      <a:pt x="3652" y="0"/>
                    </a:moveTo>
                    <a:cubicBezTo>
                      <a:pt x="3607" y="0"/>
                      <a:pt x="3584" y="23"/>
                      <a:pt x="3584" y="46"/>
                    </a:cubicBezTo>
                    <a:cubicBezTo>
                      <a:pt x="3333" y="959"/>
                      <a:pt x="2762" y="1872"/>
                      <a:pt x="1849" y="2762"/>
                    </a:cubicBezTo>
                    <a:cubicBezTo>
                      <a:pt x="1415" y="3196"/>
                      <a:pt x="799" y="3721"/>
                      <a:pt x="46" y="3858"/>
                    </a:cubicBezTo>
                    <a:cubicBezTo>
                      <a:pt x="23" y="3858"/>
                      <a:pt x="0" y="3904"/>
                      <a:pt x="0" y="3926"/>
                    </a:cubicBezTo>
                    <a:cubicBezTo>
                      <a:pt x="0" y="3949"/>
                      <a:pt x="23" y="3972"/>
                      <a:pt x="69" y="3972"/>
                    </a:cubicBezTo>
                    <a:cubicBezTo>
                      <a:pt x="845" y="3835"/>
                      <a:pt x="1484" y="3287"/>
                      <a:pt x="1940" y="2831"/>
                    </a:cubicBezTo>
                    <a:cubicBezTo>
                      <a:pt x="2876" y="1918"/>
                      <a:pt x="3447" y="1028"/>
                      <a:pt x="3698" y="92"/>
                    </a:cubicBezTo>
                    <a:cubicBezTo>
                      <a:pt x="3698" y="46"/>
                      <a:pt x="3675" y="23"/>
                      <a:pt x="3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995;p53">
                <a:extLst>
                  <a:ext uri="{FF2B5EF4-FFF2-40B4-BE49-F238E27FC236}">
                    <a16:creationId xmlns:a16="http://schemas.microsoft.com/office/drawing/2014/main" id="{66968AB0-FAEC-86B6-7DF5-4721735FEBAF}"/>
                  </a:ext>
                </a:extLst>
              </p:cNvPr>
              <p:cNvSpPr/>
              <p:nvPr/>
            </p:nvSpPr>
            <p:spPr>
              <a:xfrm>
                <a:off x="970995" y="3027045"/>
                <a:ext cx="158284" cy="179200"/>
              </a:xfrm>
              <a:custGeom>
                <a:avLst/>
                <a:gdLst/>
                <a:ahLst/>
                <a:cxnLst/>
                <a:rect l="l" t="t" r="r" b="b"/>
                <a:pathLst>
                  <a:path w="3973" h="4498" extrusionOk="0">
                    <a:moveTo>
                      <a:pt x="3927" y="1"/>
                    </a:moveTo>
                    <a:cubicBezTo>
                      <a:pt x="3904" y="1"/>
                      <a:pt x="3858" y="24"/>
                      <a:pt x="3858" y="69"/>
                    </a:cubicBezTo>
                    <a:cubicBezTo>
                      <a:pt x="3744" y="1074"/>
                      <a:pt x="3288" y="2055"/>
                      <a:pt x="2626" y="2808"/>
                    </a:cubicBezTo>
                    <a:cubicBezTo>
                      <a:pt x="1941" y="3584"/>
                      <a:pt x="1028" y="4132"/>
                      <a:pt x="46" y="4383"/>
                    </a:cubicBezTo>
                    <a:cubicBezTo>
                      <a:pt x="24" y="4406"/>
                      <a:pt x="1" y="4429"/>
                      <a:pt x="1" y="4452"/>
                    </a:cubicBezTo>
                    <a:cubicBezTo>
                      <a:pt x="24" y="4475"/>
                      <a:pt x="46" y="4497"/>
                      <a:pt x="69" y="4497"/>
                    </a:cubicBezTo>
                    <a:cubicBezTo>
                      <a:pt x="1096" y="4246"/>
                      <a:pt x="2032" y="3676"/>
                      <a:pt x="2717" y="2900"/>
                    </a:cubicBezTo>
                    <a:cubicBezTo>
                      <a:pt x="3402" y="2101"/>
                      <a:pt x="3858" y="1119"/>
                      <a:pt x="3972" y="69"/>
                    </a:cubicBezTo>
                    <a:cubicBezTo>
                      <a:pt x="3972" y="46"/>
                      <a:pt x="3949" y="24"/>
                      <a:pt x="3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996;p53">
                <a:extLst>
                  <a:ext uri="{FF2B5EF4-FFF2-40B4-BE49-F238E27FC236}">
                    <a16:creationId xmlns:a16="http://schemas.microsoft.com/office/drawing/2014/main" id="{DFC2D8D0-1253-7526-DC7E-F3D31EA107E5}"/>
                  </a:ext>
                </a:extLst>
              </p:cNvPr>
              <p:cNvSpPr/>
              <p:nvPr/>
            </p:nvSpPr>
            <p:spPr>
              <a:xfrm>
                <a:off x="1173784" y="3574496"/>
                <a:ext cx="178284" cy="10956"/>
              </a:xfrm>
              <a:custGeom>
                <a:avLst/>
                <a:gdLst/>
                <a:ahLst/>
                <a:cxnLst/>
                <a:rect l="l" t="t" r="r" b="b"/>
                <a:pathLst>
                  <a:path w="4475" h="275" extrusionOk="0">
                    <a:moveTo>
                      <a:pt x="4406" y="1"/>
                    </a:moveTo>
                    <a:cubicBezTo>
                      <a:pt x="3995" y="46"/>
                      <a:pt x="3607" y="69"/>
                      <a:pt x="3196" y="92"/>
                    </a:cubicBezTo>
                    <a:cubicBezTo>
                      <a:pt x="3151" y="115"/>
                      <a:pt x="3105" y="115"/>
                      <a:pt x="3059" y="115"/>
                    </a:cubicBezTo>
                    <a:cubicBezTo>
                      <a:pt x="2546" y="138"/>
                      <a:pt x="2038" y="149"/>
                      <a:pt x="1530" y="149"/>
                    </a:cubicBezTo>
                    <a:cubicBezTo>
                      <a:pt x="1022" y="149"/>
                      <a:pt x="514" y="138"/>
                      <a:pt x="1" y="115"/>
                    </a:cubicBezTo>
                    <a:lnTo>
                      <a:pt x="1" y="115"/>
                    </a:lnTo>
                    <a:cubicBezTo>
                      <a:pt x="69" y="160"/>
                      <a:pt x="138" y="206"/>
                      <a:pt x="206" y="252"/>
                    </a:cubicBezTo>
                    <a:cubicBezTo>
                      <a:pt x="594" y="252"/>
                      <a:pt x="982" y="275"/>
                      <a:pt x="1370" y="275"/>
                    </a:cubicBezTo>
                    <a:cubicBezTo>
                      <a:pt x="1964" y="275"/>
                      <a:pt x="2557" y="252"/>
                      <a:pt x="3151" y="229"/>
                    </a:cubicBezTo>
                    <a:cubicBezTo>
                      <a:pt x="3402" y="206"/>
                      <a:pt x="3630" y="183"/>
                      <a:pt x="3858" y="160"/>
                    </a:cubicBezTo>
                    <a:cubicBezTo>
                      <a:pt x="4041" y="160"/>
                      <a:pt x="4223" y="138"/>
                      <a:pt x="4406" y="115"/>
                    </a:cubicBezTo>
                    <a:cubicBezTo>
                      <a:pt x="4452" y="115"/>
                      <a:pt x="4475" y="92"/>
                      <a:pt x="4475" y="69"/>
                    </a:cubicBezTo>
                    <a:cubicBezTo>
                      <a:pt x="4475" y="23"/>
                      <a:pt x="4429" y="1"/>
                      <a:pt x="4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997;p53">
                <a:extLst>
                  <a:ext uri="{FF2B5EF4-FFF2-40B4-BE49-F238E27FC236}">
                    <a16:creationId xmlns:a16="http://schemas.microsoft.com/office/drawing/2014/main" id="{65D98AEE-7070-9915-9201-BF6CD18F869B}"/>
                  </a:ext>
                </a:extLst>
              </p:cNvPr>
              <p:cNvSpPr/>
              <p:nvPr/>
            </p:nvSpPr>
            <p:spPr>
              <a:xfrm>
                <a:off x="1249283" y="3542305"/>
                <a:ext cx="99162" cy="30398"/>
              </a:xfrm>
              <a:custGeom>
                <a:avLst/>
                <a:gdLst/>
                <a:ahLst/>
                <a:cxnLst/>
                <a:rect l="l" t="t" r="r" b="b"/>
                <a:pathLst>
                  <a:path w="2489" h="763" extrusionOk="0">
                    <a:moveTo>
                      <a:pt x="2444" y="0"/>
                    </a:moveTo>
                    <a:cubicBezTo>
                      <a:pt x="2435" y="0"/>
                      <a:pt x="2426" y="3"/>
                      <a:pt x="2420" y="10"/>
                    </a:cubicBezTo>
                    <a:lnTo>
                      <a:pt x="46" y="649"/>
                    </a:lnTo>
                    <a:cubicBezTo>
                      <a:pt x="23" y="649"/>
                      <a:pt x="0" y="695"/>
                      <a:pt x="0" y="717"/>
                    </a:cubicBezTo>
                    <a:cubicBezTo>
                      <a:pt x="23" y="740"/>
                      <a:pt x="46" y="763"/>
                      <a:pt x="69" y="763"/>
                    </a:cubicBezTo>
                    <a:lnTo>
                      <a:pt x="2443" y="101"/>
                    </a:lnTo>
                    <a:cubicBezTo>
                      <a:pt x="2465" y="101"/>
                      <a:pt x="2488" y="78"/>
                      <a:pt x="2488" y="33"/>
                    </a:cubicBezTo>
                    <a:cubicBezTo>
                      <a:pt x="2488" y="16"/>
                      <a:pt x="2465" y="0"/>
                      <a:pt x="2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998;p53">
                <a:extLst>
                  <a:ext uri="{FF2B5EF4-FFF2-40B4-BE49-F238E27FC236}">
                    <a16:creationId xmlns:a16="http://schemas.microsoft.com/office/drawing/2014/main" id="{CF8448E3-1278-4C39-A8E9-D5CFDB64B7DC}"/>
                  </a:ext>
                </a:extLst>
              </p:cNvPr>
              <p:cNvSpPr/>
              <p:nvPr/>
            </p:nvSpPr>
            <p:spPr>
              <a:xfrm>
                <a:off x="1262908" y="3588162"/>
                <a:ext cx="93704" cy="16374"/>
              </a:xfrm>
              <a:custGeom>
                <a:avLst/>
                <a:gdLst/>
                <a:ahLst/>
                <a:cxnLst/>
                <a:rect l="l" t="t" r="r" b="b"/>
                <a:pathLst>
                  <a:path w="2352" h="411" extrusionOk="0">
                    <a:moveTo>
                      <a:pt x="92" y="0"/>
                    </a:moveTo>
                    <a:cubicBezTo>
                      <a:pt x="46" y="0"/>
                      <a:pt x="23" y="23"/>
                      <a:pt x="23" y="46"/>
                    </a:cubicBezTo>
                    <a:cubicBezTo>
                      <a:pt x="1" y="91"/>
                      <a:pt x="23" y="114"/>
                      <a:pt x="69" y="114"/>
                    </a:cubicBezTo>
                    <a:cubicBezTo>
                      <a:pt x="800" y="251"/>
                      <a:pt x="1553" y="342"/>
                      <a:pt x="2283" y="411"/>
                    </a:cubicBezTo>
                    <a:lnTo>
                      <a:pt x="2306" y="411"/>
                    </a:lnTo>
                    <a:cubicBezTo>
                      <a:pt x="2329" y="411"/>
                      <a:pt x="2352" y="388"/>
                      <a:pt x="2352" y="342"/>
                    </a:cubicBezTo>
                    <a:cubicBezTo>
                      <a:pt x="2352" y="320"/>
                      <a:pt x="2329" y="297"/>
                      <a:pt x="2306" y="297"/>
                    </a:cubicBezTo>
                    <a:cubicBezTo>
                      <a:pt x="1553" y="228"/>
                      <a:pt x="822" y="137"/>
                      <a:pt x="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999;p53">
                <a:extLst>
                  <a:ext uri="{FF2B5EF4-FFF2-40B4-BE49-F238E27FC236}">
                    <a16:creationId xmlns:a16="http://schemas.microsoft.com/office/drawing/2014/main" id="{CB7EE57D-697F-D38C-790E-AFB67ECACD54}"/>
                  </a:ext>
                </a:extLst>
              </p:cNvPr>
              <p:cNvSpPr/>
              <p:nvPr/>
            </p:nvSpPr>
            <p:spPr>
              <a:xfrm>
                <a:off x="826413" y="3000670"/>
                <a:ext cx="129161" cy="178284"/>
              </a:xfrm>
              <a:custGeom>
                <a:avLst/>
                <a:gdLst/>
                <a:ahLst/>
                <a:cxnLst/>
                <a:rect l="l" t="t" r="r" b="b"/>
                <a:pathLst>
                  <a:path w="3242" h="4475" extrusionOk="0">
                    <a:moveTo>
                      <a:pt x="1530" y="1"/>
                    </a:moveTo>
                    <a:cubicBezTo>
                      <a:pt x="1507" y="24"/>
                      <a:pt x="1484" y="69"/>
                      <a:pt x="1461" y="92"/>
                    </a:cubicBezTo>
                    <a:cubicBezTo>
                      <a:pt x="1849" y="640"/>
                      <a:pt x="2306" y="1142"/>
                      <a:pt x="2831" y="1576"/>
                    </a:cubicBezTo>
                    <a:cubicBezTo>
                      <a:pt x="2922" y="1667"/>
                      <a:pt x="3013" y="1736"/>
                      <a:pt x="3059" y="1850"/>
                    </a:cubicBezTo>
                    <a:cubicBezTo>
                      <a:pt x="3105" y="1987"/>
                      <a:pt x="3105" y="2146"/>
                      <a:pt x="3013" y="2306"/>
                    </a:cubicBezTo>
                    <a:cubicBezTo>
                      <a:pt x="2945" y="2420"/>
                      <a:pt x="2854" y="2535"/>
                      <a:pt x="2762" y="2626"/>
                    </a:cubicBezTo>
                    <a:cubicBezTo>
                      <a:pt x="2740" y="2649"/>
                      <a:pt x="2717" y="2694"/>
                      <a:pt x="2671" y="2717"/>
                    </a:cubicBezTo>
                    <a:cubicBezTo>
                      <a:pt x="2534" y="2877"/>
                      <a:pt x="2420" y="3037"/>
                      <a:pt x="2306" y="3219"/>
                    </a:cubicBezTo>
                    <a:cubicBezTo>
                      <a:pt x="2215" y="3333"/>
                      <a:pt x="2123" y="3448"/>
                      <a:pt x="2032" y="3562"/>
                    </a:cubicBezTo>
                    <a:cubicBezTo>
                      <a:pt x="1758" y="3904"/>
                      <a:pt x="1507" y="4132"/>
                      <a:pt x="1233" y="4246"/>
                    </a:cubicBezTo>
                    <a:cubicBezTo>
                      <a:pt x="1074" y="4321"/>
                      <a:pt x="910" y="4355"/>
                      <a:pt x="753" y="4355"/>
                    </a:cubicBezTo>
                    <a:cubicBezTo>
                      <a:pt x="571" y="4355"/>
                      <a:pt x="398" y="4309"/>
                      <a:pt x="252" y="4224"/>
                    </a:cubicBezTo>
                    <a:cubicBezTo>
                      <a:pt x="160" y="4155"/>
                      <a:pt x="69" y="4064"/>
                      <a:pt x="0" y="3973"/>
                    </a:cubicBezTo>
                    <a:cubicBezTo>
                      <a:pt x="0" y="4018"/>
                      <a:pt x="0" y="4087"/>
                      <a:pt x="0" y="4132"/>
                    </a:cubicBezTo>
                    <a:cubicBezTo>
                      <a:pt x="46" y="4201"/>
                      <a:pt x="115" y="4269"/>
                      <a:pt x="206" y="4315"/>
                    </a:cubicBezTo>
                    <a:cubicBezTo>
                      <a:pt x="366" y="4406"/>
                      <a:pt x="548" y="4475"/>
                      <a:pt x="754" y="4475"/>
                    </a:cubicBezTo>
                    <a:cubicBezTo>
                      <a:pt x="936" y="4475"/>
                      <a:pt x="1119" y="4429"/>
                      <a:pt x="1279" y="4338"/>
                    </a:cubicBezTo>
                    <a:cubicBezTo>
                      <a:pt x="1575" y="4224"/>
                      <a:pt x="1826" y="3995"/>
                      <a:pt x="2123" y="3653"/>
                    </a:cubicBezTo>
                    <a:cubicBezTo>
                      <a:pt x="2215" y="3516"/>
                      <a:pt x="2306" y="3402"/>
                      <a:pt x="2397" y="3288"/>
                    </a:cubicBezTo>
                    <a:cubicBezTo>
                      <a:pt x="2511" y="3105"/>
                      <a:pt x="2625" y="2945"/>
                      <a:pt x="2762" y="2786"/>
                    </a:cubicBezTo>
                    <a:cubicBezTo>
                      <a:pt x="2785" y="2763"/>
                      <a:pt x="2808" y="2740"/>
                      <a:pt x="2831" y="2717"/>
                    </a:cubicBezTo>
                    <a:cubicBezTo>
                      <a:pt x="2945" y="2603"/>
                      <a:pt x="3036" y="2489"/>
                      <a:pt x="3105" y="2375"/>
                    </a:cubicBezTo>
                    <a:cubicBezTo>
                      <a:pt x="3219" y="2169"/>
                      <a:pt x="3242" y="1964"/>
                      <a:pt x="3173" y="1804"/>
                    </a:cubicBezTo>
                    <a:cubicBezTo>
                      <a:pt x="3105" y="1667"/>
                      <a:pt x="2991" y="1576"/>
                      <a:pt x="2899" y="1485"/>
                    </a:cubicBezTo>
                    <a:cubicBezTo>
                      <a:pt x="2374" y="1051"/>
                      <a:pt x="1918" y="549"/>
                      <a:pt x="1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000;p53">
                <a:extLst>
                  <a:ext uri="{FF2B5EF4-FFF2-40B4-BE49-F238E27FC236}">
                    <a16:creationId xmlns:a16="http://schemas.microsoft.com/office/drawing/2014/main" id="{747A16F6-966B-352A-8C54-2794B4A59096}"/>
                  </a:ext>
                </a:extLst>
              </p:cNvPr>
              <p:cNvSpPr/>
              <p:nvPr/>
            </p:nvSpPr>
            <p:spPr>
              <a:xfrm>
                <a:off x="1340199" y="2511426"/>
                <a:ext cx="442901" cy="426527"/>
              </a:xfrm>
              <a:custGeom>
                <a:avLst/>
                <a:gdLst/>
                <a:ahLst/>
                <a:cxnLst/>
                <a:rect l="l" t="t" r="r" b="b"/>
                <a:pathLst>
                  <a:path w="11117" h="10706" extrusionOk="0">
                    <a:moveTo>
                      <a:pt x="937" y="1"/>
                    </a:moveTo>
                    <a:lnTo>
                      <a:pt x="937" y="1"/>
                    </a:lnTo>
                    <a:cubicBezTo>
                      <a:pt x="1256" y="1005"/>
                      <a:pt x="1393" y="2010"/>
                      <a:pt x="1416" y="3060"/>
                    </a:cubicBezTo>
                    <a:cubicBezTo>
                      <a:pt x="1416" y="3607"/>
                      <a:pt x="1" y="4703"/>
                      <a:pt x="161" y="5228"/>
                    </a:cubicBezTo>
                    <a:cubicBezTo>
                      <a:pt x="229" y="5479"/>
                      <a:pt x="343" y="5707"/>
                      <a:pt x="480" y="5913"/>
                    </a:cubicBezTo>
                    <a:cubicBezTo>
                      <a:pt x="1233" y="6460"/>
                      <a:pt x="1964" y="7122"/>
                      <a:pt x="2694" y="7716"/>
                    </a:cubicBezTo>
                    <a:cubicBezTo>
                      <a:pt x="3607" y="8446"/>
                      <a:pt x="4520" y="9177"/>
                      <a:pt x="5456" y="9884"/>
                    </a:cubicBezTo>
                    <a:cubicBezTo>
                      <a:pt x="5639" y="10021"/>
                      <a:pt x="5798" y="10135"/>
                      <a:pt x="5958" y="10272"/>
                    </a:cubicBezTo>
                    <a:cubicBezTo>
                      <a:pt x="6623" y="10064"/>
                      <a:pt x="7318" y="9900"/>
                      <a:pt x="7988" y="9900"/>
                    </a:cubicBezTo>
                    <a:cubicBezTo>
                      <a:pt x="8490" y="9900"/>
                      <a:pt x="8978" y="9992"/>
                      <a:pt x="9428" y="10227"/>
                    </a:cubicBezTo>
                    <a:cubicBezTo>
                      <a:pt x="9679" y="10341"/>
                      <a:pt x="9907" y="10523"/>
                      <a:pt x="10112" y="10706"/>
                    </a:cubicBezTo>
                    <a:cubicBezTo>
                      <a:pt x="10090" y="10615"/>
                      <a:pt x="10067" y="10523"/>
                      <a:pt x="10044" y="10409"/>
                    </a:cubicBezTo>
                    <a:cubicBezTo>
                      <a:pt x="9884" y="9724"/>
                      <a:pt x="10021" y="9017"/>
                      <a:pt x="10295" y="8355"/>
                    </a:cubicBezTo>
                    <a:cubicBezTo>
                      <a:pt x="10523" y="7853"/>
                      <a:pt x="10820" y="7351"/>
                      <a:pt x="11117" y="6894"/>
                    </a:cubicBezTo>
                    <a:cubicBezTo>
                      <a:pt x="10318" y="6460"/>
                      <a:pt x="9679" y="6072"/>
                      <a:pt x="9770" y="5958"/>
                    </a:cubicBezTo>
                    <a:cubicBezTo>
                      <a:pt x="7465" y="4908"/>
                      <a:pt x="5319" y="3516"/>
                      <a:pt x="3402" y="1873"/>
                    </a:cubicBezTo>
                    <a:cubicBezTo>
                      <a:pt x="2626" y="1188"/>
                      <a:pt x="1872" y="457"/>
                      <a:pt x="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001;p53">
                <a:extLst>
                  <a:ext uri="{FF2B5EF4-FFF2-40B4-BE49-F238E27FC236}">
                    <a16:creationId xmlns:a16="http://schemas.microsoft.com/office/drawing/2014/main" id="{EC014C00-6E63-5A07-13A1-74E0C60A812F}"/>
                  </a:ext>
                </a:extLst>
              </p:cNvPr>
              <p:cNvSpPr/>
              <p:nvPr/>
            </p:nvSpPr>
            <p:spPr>
              <a:xfrm>
                <a:off x="937369" y="2378916"/>
                <a:ext cx="501984" cy="716921"/>
              </a:xfrm>
              <a:custGeom>
                <a:avLst/>
                <a:gdLst/>
                <a:ahLst/>
                <a:cxnLst/>
                <a:rect l="l" t="t" r="r" b="b"/>
                <a:pathLst>
                  <a:path w="12600" h="17995" extrusionOk="0">
                    <a:moveTo>
                      <a:pt x="6298" y="1"/>
                    </a:moveTo>
                    <a:cubicBezTo>
                      <a:pt x="6077" y="1"/>
                      <a:pt x="5856" y="21"/>
                      <a:pt x="5638" y="63"/>
                    </a:cubicBezTo>
                    <a:cubicBezTo>
                      <a:pt x="4679" y="223"/>
                      <a:pt x="3835" y="793"/>
                      <a:pt x="3036" y="1341"/>
                    </a:cubicBezTo>
                    <a:cubicBezTo>
                      <a:pt x="2625" y="1615"/>
                      <a:pt x="2214" y="1912"/>
                      <a:pt x="1872" y="2277"/>
                    </a:cubicBezTo>
                    <a:cubicBezTo>
                      <a:pt x="1529" y="2619"/>
                      <a:pt x="1256" y="3076"/>
                      <a:pt x="1210" y="3578"/>
                    </a:cubicBezTo>
                    <a:cubicBezTo>
                      <a:pt x="1119" y="4263"/>
                      <a:pt x="1461" y="4948"/>
                      <a:pt x="1940" y="5427"/>
                    </a:cubicBezTo>
                    <a:cubicBezTo>
                      <a:pt x="2442" y="5906"/>
                      <a:pt x="3059" y="6249"/>
                      <a:pt x="3675" y="6545"/>
                    </a:cubicBezTo>
                    <a:cubicBezTo>
                      <a:pt x="3447" y="7481"/>
                      <a:pt x="3219" y="8394"/>
                      <a:pt x="2990" y="9330"/>
                    </a:cubicBezTo>
                    <a:cubicBezTo>
                      <a:pt x="2808" y="9992"/>
                      <a:pt x="2648" y="10677"/>
                      <a:pt x="2328" y="11316"/>
                    </a:cubicBezTo>
                    <a:cubicBezTo>
                      <a:pt x="1986" y="12046"/>
                      <a:pt x="1484" y="12731"/>
                      <a:pt x="982" y="13370"/>
                    </a:cubicBezTo>
                    <a:lnTo>
                      <a:pt x="731" y="13370"/>
                    </a:lnTo>
                    <a:cubicBezTo>
                      <a:pt x="479" y="13393"/>
                      <a:pt x="251" y="13461"/>
                      <a:pt x="114" y="13644"/>
                    </a:cubicBezTo>
                    <a:cubicBezTo>
                      <a:pt x="0" y="13827"/>
                      <a:pt x="23" y="14055"/>
                      <a:pt x="91" y="14260"/>
                    </a:cubicBezTo>
                    <a:cubicBezTo>
                      <a:pt x="114" y="14283"/>
                      <a:pt x="114" y="14306"/>
                      <a:pt x="137" y="14329"/>
                    </a:cubicBezTo>
                    <a:cubicBezTo>
                      <a:pt x="137" y="14352"/>
                      <a:pt x="137" y="14352"/>
                      <a:pt x="137" y="14374"/>
                    </a:cubicBezTo>
                    <a:cubicBezTo>
                      <a:pt x="251" y="14557"/>
                      <a:pt x="434" y="14717"/>
                      <a:pt x="616" y="14854"/>
                    </a:cubicBezTo>
                    <a:cubicBezTo>
                      <a:pt x="639" y="14899"/>
                      <a:pt x="662" y="14922"/>
                      <a:pt x="708" y="14945"/>
                    </a:cubicBezTo>
                    <a:cubicBezTo>
                      <a:pt x="731" y="14968"/>
                      <a:pt x="753" y="14991"/>
                      <a:pt x="776" y="15013"/>
                    </a:cubicBezTo>
                    <a:cubicBezTo>
                      <a:pt x="1004" y="15196"/>
                      <a:pt x="1233" y="15379"/>
                      <a:pt x="1461" y="15538"/>
                    </a:cubicBezTo>
                    <a:cubicBezTo>
                      <a:pt x="1484" y="15561"/>
                      <a:pt x="1529" y="15584"/>
                      <a:pt x="1552" y="15584"/>
                    </a:cubicBezTo>
                    <a:cubicBezTo>
                      <a:pt x="1644" y="15653"/>
                      <a:pt x="1735" y="15698"/>
                      <a:pt x="1826" y="15744"/>
                    </a:cubicBezTo>
                    <a:cubicBezTo>
                      <a:pt x="1986" y="15812"/>
                      <a:pt x="2169" y="15881"/>
                      <a:pt x="2351" y="15926"/>
                    </a:cubicBezTo>
                    <a:cubicBezTo>
                      <a:pt x="2374" y="15949"/>
                      <a:pt x="2420" y="15949"/>
                      <a:pt x="2465" y="15972"/>
                    </a:cubicBezTo>
                    <a:cubicBezTo>
                      <a:pt x="2762" y="16063"/>
                      <a:pt x="3059" y="16132"/>
                      <a:pt x="3333" y="16246"/>
                    </a:cubicBezTo>
                    <a:cubicBezTo>
                      <a:pt x="3378" y="16269"/>
                      <a:pt x="3401" y="16292"/>
                      <a:pt x="3447" y="16292"/>
                    </a:cubicBezTo>
                    <a:cubicBezTo>
                      <a:pt x="3515" y="16337"/>
                      <a:pt x="3584" y="16360"/>
                      <a:pt x="3652" y="16406"/>
                    </a:cubicBezTo>
                    <a:cubicBezTo>
                      <a:pt x="3744" y="16474"/>
                      <a:pt x="3835" y="16543"/>
                      <a:pt x="3926" y="16611"/>
                    </a:cubicBezTo>
                    <a:cubicBezTo>
                      <a:pt x="3972" y="16634"/>
                      <a:pt x="3995" y="16657"/>
                      <a:pt x="4017" y="16680"/>
                    </a:cubicBezTo>
                    <a:cubicBezTo>
                      <a:pt x="4177" y="16794"/>
                      <a:pt x="4337" y="16931"/>
                      <a:pt x="4474" y="17045"/>
                    </a:cubicBezTo>
                    <a:cubicBezTo>
                      <a:pt x="4520" y="17068"/>
                      <a:pt x="4542" y="17091"/>
                      <a:pt x="4588" y="17113"/>
                    </a:cubicBezTo>
                    <a:cubicBezTo>
                      <a:pt x="4725" y="17205"/>
                      <a:pt x="4862" y="17296"/>
                      <a:pt x="5022" y="17342"/>
                    </a:cubicBezTo>
                    <a:cubicBezTo>
                      <a:pt x="5113" y="17364"/>
                      <a:pt x="5182" y="17387"/>
                      <a:pt x="5250" y="17410"/>
                    </a:cubicBezTo>
                    <a:cubicBezTo>
                      <a:pt x="5296" y="17410"/>
                      <a:pt x="5318" y="17410"/>
                      <a:pt x="5364" y="17433"/>
                    </a:cubicBezTo>
                    <a:cubicBezTo>
                      <a:pt x="5615" y="17456"/>
                      <a:pt x="5889" y="17479"/>
                      <a:pt x="6140" y="17547"/>
                    </a:cubicBezTo>
                    <a:cubicBezTo>
                      <a:pt x="6163" y="17547"/>
                      <a:pt x="6209" y="17547"/>
                      <a:pt x="6231" y="17570"/>
                    </a:cubicBezTo>
                    <a:cubicBezTo>
                      <a:pt x="6323" y="17593"/>
                      <a:pt x="6391" y="17638"/>
                      <a:pt x="6483" y="17684"/>
                    </a:cubicBezTo>
                    <a:cubicBezTo>
                      <a:pt x="6574" y="17730"/>
                      <a:pt x="6665" y="17821"/>
                      <a:pt x="6779" y="17889"/>
                    </a:cubicBezTo>
                    <a:cubicBezTo>
                      <a:pt x="6802" y="17912"/>
                      <a:pt x="6848" y="17935"/>
                      <a:pt x="6893" y="17935"/>
                    </a:cubicBezTo>
                    <a:cubicBezTo>
                      <a:pt x="6893" y="17935"/>
                      <a:pt x="6893" y="17958"/>
                      <a:pt x="6916" y="17958"/>
                    </a:cubicBezTo>
                    <a:cubicBezTo>
                      <a:pt x="6971" y="17982"/>
                      <a:pt x="7032" y="17994"/>
                      <a:pt x="7091" y="17994"/>
                    </a:cubicBezTo>
                    <a:cubicBezTo>
                      <a:pt x="7204" y="17994"/>
                      <a:pt x="7313" y="17948"/>
                      <a:pt x="7373" y="17844"/>
                    </a:cubicBezTo>
                    <a:cubicBezTo>
                      <a:pt x="7464" y="17707"/>
                      <a:pt x="7373" y="17524"/>
                      <a:pt x="7373" y="17342"/>
                    </a:cubicBezTo>
                    <a:cubicBezTo>
                      <a:pt x="7350" y="17319"/>
                      <a:pt x="7350" y="17273"/>
                      <a:pt x="7373" y="17228"/>
                    </a:cubicBezTo>
                    <a:cubicBezTo>
                      <a:pt x="7373" y="17205"/>
                      <a:pt x="7373" y="17182"/>
                      <a:pt x="7396" y="17159"/>
                    </a:cubicBezTo>
                    <a:cubicBezTo>
                      <a:pt x="7943" y="16155"/>
                      <a:pt x="8468" y="15173"/>
                      <a:pt x="8993" y="14169"/>
                    </a:cubicBezTo>
                    <a:cubicBezTo>
                      <a:pt x="9655" y="12959"/>
                      <a:pt x="10386" y="11772"/>
                      <a:pt x="11230" y="10722"/>
                    </a:cubicBezTo>
                    <a:cubicBezTo>
                      <a:pt x="12257" y="9444"/>
                      <a:pt x="12600" y="7732"/>
                      <a:pt x="12349" y="6134"/>
                    </a:cubicBezTo>
                    <a:cubicBezTo>
                      <a:pt x="12189" y="5176"/>
                      <a:pt x="11824" y="4263"/>
                      <a:pt x="11322" y="3441"/>
                    </a:cubicBezTo>
                    <a:cubicBezTo>
                      <a:pt x="10979" y="2893"/>
                      <a:pt x="10591" y="2368"/>
                      <a:pt x="10135" y="1912"/>
                    </a:cubicBezTo>
                    <a:cubicBezTo>
                      <a:pt x="9564" y="1318"/>
                      <a:pt x="8902" y="793"/>
                      <a:pt x="8172" y="451"/>
                    </a:cubicBezTo>
                    <a:cubicBezTo>
                      <a:pt x="8149" y="428"/>
                      <a:pt x="8126" y="428"/>
                      <a:pt x="8103" y="405"/>
                    </a:cubicBezTo>
                    <a:cubicBezTo>
                      <a:pt x="7533" y="154"/>
                      <a:pt x="6913" y="1"/>
                      <a:pt x="6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002;p53">
                <a:extLst>
                  <a:ext uri="{FF2B5EF4-FFF2-40B4-BE49-F238E27FC236}">
                    <a16:creationId xmlns:a16="http://schemas.microsoft.com/office/drawing/2014/main" id="{4B6B18CC-4A6A-044D-678D-B68661A220D5}"/>
                  </a:ext>
                </a:extLst>
              </p:cNvPr>
              <p:cNvSpPr/>
              <p:nvPr/>
            </p:nvSpPr>
            <p:spPr>
              <a:xfrm>
                <a:off x="966453" y="2911587"/>
                <a:ext cx="264657" cy="158244"/>
              </a:xfrm>
              <a:custGeom>
                <a:avLst/>
                <a:gdLst/>
                <a:ahLst/>
                <a:cxnLst/>
                <a:rect l="l" t="t" r="r" b="b"/>
                <a:pathLst>
                  <a:path w="6643" h="3972" extrusionOk="0">
                    <a:moveTo>
                      <a:pt x="1" y="0"/>
                    </a:moveTo>
                    <a:cubicBezTo>
                      <a:pt x="23" y="91"/>
                      <a:pt x="69" y="160"/>
                      <a:pt x="115" y="228"/>
                    </a:cubicBezTo>
                    <a:cubicBezTo>
                      <a:pt x="115" y="274"/>
                      <a:pt x="138" y="297"/>
                      <a:pt x="160" y="342"/>
                    </a:cubicBezTo>
                    <a:cubicBezTo>
                      <a:pt x="274" y="502"/>
                      <a:pt x="411" y="685"/>
                      <a:pt x="594" y="845"/>
                    </a:cubicBezTo>
                    <a:cubicBezTo>
                      <a:pt x="617" y="867"/>
                      <a:pt x="640" y="913"/>
                      <a:pt x="663" y="936"/>
                    </a:cubicBezTo>
                    <a:cubicBezTo>
                      <a:pt x="685" y="959"/>
                      <a:pt x="731" y="982"/>
                      <a:pt x="754" y="1004"/>
                    </a:cubicBezTo>
                    <a:cubicBezTo>
                      <a:pt x="891" y="1141"/>
                      <a:pt x="1051" y="1255"/>
                      <a:pt x="1210" y="1370"/>
                    </a:cubicBezTo>
                    <a:cubicBezTo>
                      <a:pt x="1256" y="1392"/>
                      <a:pt x="1279" y="1415"/>
                      <a:pt x="1324" y="1438"/>
                    </a:cubicBezTo>
                    <a:cubicBezTo>
                      <a:pt x="1553" y="1598"/>
                      <a:pt x="1781" y="1735"/>
                      <a:pt x="2032" y="1849"/>
                    </a:cubicBezTo>
                    <a:cubicBezTo>
                      <a:pt x="2055" y="1872"/>
                      <a:pt x="2078" y="1895"/>
                      <a:pt x="2100" y="1895"/>
                    </a:cubicBezTo>
                    <a:cubicBezTo>
                      <a:pt x="2100" y="1917"/>
                      <a:pt x="2123" y="1917"/>
                      <a:pt x="2123" y="1917"/>
                    </a:cubicBezTo>
                    <a:cubicBezTo>
                      <a:pt x="2397" y="2054"/>
                      <a:pt x="2648" y="2191"/>
                      <a:pt x="2922" y="2351"/>
                    </a:cubicBezTo>
                    <a:cubicBezTo>
                      <a:pt x="2968" y="2351"/>
                      <a:pt x="2991" y="2374"/>
                      <a:pt x="3036" y="2397"/>
                    </a:cubicBezTo>
                    <a:cubicBezTo>
                      <a:pt x="3173" y="2465"/>
                      <a:pt x="3333" y="2534"/>
                      <a:pt x="3470" y="2625"/>
                    </a:cubicBezTo>
                    <a:cubicBezTo>
                      <a:pt x="3516" y="2625"/>
                      <a:pt x="3538" y="2648"/>
                      <a:pt x="3584" y="2671"/>
                    </a:cubicBezTo>
                    <a:cubicBezTo>
                      <a:pt x="3744" y="2739"/>
                      <a:pt x="3904" y="2830"/>
                      <a:pt x="4063" y="2899"/>
                    </a:cubicBezTo>
                    <a:cubicBezTo>
                      <a:pt x="4086" y="2922"/>
                      <a:pt x="4132" y="2922"/>
                      <a:pt x="4155" y="2944"/>
                    </a:cubicBezTo>
                    <a:cubicBezTo>
                      <a:pt x="4383" y="3036"/>
                      <a:pt x="4588" y="3150"/>
                      <a:pt x="4817" y="3241"/>
                    </a:cubicBezTo>
                    <a:cubicBezTo>
                      <a:pt x="4840" y="3264"/>
                      <a:pt x="4885" y="3264"/>
                      <a:pt x="4908" y="3287"/>
                    </a:cubicBezTo>
                    <a:cubicBezTo>
                      <a:pt x="5136" y="3378"/>
                      <a:pt x="5365" y="3492"/>
                      <a:pt x="5616" y="3584"/>
                    </a:cubicBezTo>
                    <a:cubicBezTo>
                      <a:pt x="5638" y="3584"/>
                      <a:pt x="5684" y="3606"/>
                      <a:pt x="5707" y="3629"/>
                    </a:cubicBezTo>
                    <a:cubicBezTo>
                      <a:pt x="5890" y="3698"/>
                      <a:pt x="6049" y="3766"/>
                      <a:pt x="6209" y="3812"/>
                    </a:cubicBezTo>
                    <a:lnTo>
                      <a:pt x="6323" y="3858"/>
                    </a:lnTo>
                    <a:cubicBezTo>
                      <a:pt x="6414" y="3903"/>
                      <a:pt x="6529" y="3949"/>
                      <a:pt x="6643" y="3972"/>
                    </a:cubicBezTo>
                    <a:cubicBezTo>
                      <a:pt x="6620" y="3949"/>
                      <a:pt x="6620" y="3903"/>
                      <a:pt x="6643" y="3858"/>
                    </a:cubicBezTo>
                    <a:cubicBezTo>
                      <a:pt x="6529" y="3812"/>
                      <a:pt x="6414" y="3789"/>
                      <a:pt x="6323" y="3743"/>
                    </a:cubicBezTo>
                    <a:cubicBezTo>
                      <a:pt x="6300" y="3743"/>
                      <a:pt x="6300" y="3721"/>
                      <a:pt x="6278" y="3721"/>
                    </a:cubicBezTo>
                    <a:cubicBezTo>
                      <a:pt x="5365" y="3378"/>
                      <a:pt x="4474" y="2967"/>
                      <a:pt x="3584" y="2534"/>
                    </a:cubicBezTo>
                    <a:lnTo>
                      <a:pt x="3561" y="2534"/>
                    </a:lnTo>
                    <a:cubicBezTo>
                      <a:pt x="3379" y="2442"/>
                      <a:pt x="3219" y="2351"/>
                      <a:pt x="3059" y="2283"/>
                    </a:cubicBezTo>
                    <a:cubicBezTo>
                      <a:pt x="3036" y="2260"/>
                      <a:pt x="3014" y="2260"/>
                      <a:pt x="3014" y="2260"/>
                    </a:cubicBezTo>
                    <a:cubicBezTo>
                      <a:pt x="2717" y="2100"/>
                      <a:pt x="2443" y="1963"/>
                      <a:pt x="2146" y="1803"/>
                    </a:cubicBezTo>
                    <a:cubicBezTo>
                      <a:pt x="1872" y="1643"/>
                      <a:pt x="1598" y="1484"/>
                      <a:pt x="1324" y="1301"/>
                    </a:cubicBezTo>
                    <a:cubicBezTo>
                      <a:pt x="1165" y="1187"/>
                      <a:pt x="982" y="1073"/>
                      <a:pt x="822" y="913"/>
                    </a:cubicBezTo>
                    <a:cubicBezTo>
                      <a:pt x="503" y="639"/>
                      <a:pt x="274" y="32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003;p53">
                <a:extLst>
                  <a:ext uri="{FF2B5EF4-FFF2-40B4-BE49-F238E27FC236}">
                    <a16:creationId xmlns:a16="http://schemas.microsoft.com/office/drawing/2014/main" id="{A83B735B-43B5-C9C4-D9E2-69076C0938B8}"/>
                  </a:ext>
                </a:extLst>
              </p:cNvPr>
              <p:cNvSpPr/>
              <p:nvPr/>
            </p:nvSpPr>
            <p:spPr>
              <a:xfrm>
                <a:off x="1207450" y="3059794"/>
                <a:ext cx="11872" cy="33705"/>
              </a:xfrm>
              <a:custGeom>
                <a:avLst/>
                <a:gdLst/>
                <a:ahLst/>
                <a:cxnLst/>
                <a:rect l="l" t="t" r="r" b="b"/>
                <a:pathLst>
                  <a:path w="298" h="846" extrusionOk="0">
                    <a:moveTo>
                      <a:pt x="229" y="1"/>
                    </a:moveTo>
                    <a:cubicBezTo>
                      <a:pt x="206" y="1"/>
                      <a:pt x="183" y="23"/>
                      <a:pt x="183" y="46"/>
                    </a:cubicBezTo>
                    <a:cubicBezTo>
                      <a:pt x="160" y="69"/>
                      <a:pt x="160" y="92"/>
                      <a:pt x="160" y="92"/>
                    </a:cubicBezTo>
                    <a:cubicBezTo>
                      <a:pt x="92" y="320"/>
                      <a:pt x="46" y="571"/>
                      <a:pt x="0" y="799"/>
                    </a:cubicBezTo>
                    <a:cubicBezTo>
                      <a:pt x="23" y="822"/>
                      <a:pt x="69" y="845"/>
                      <a:pt x="114" y="845"/>
                    </a:cubicBezTo>
                    <a:cubicBezTo>
                      <a:pt x="160" y="617"/>
                      <a:pt x="206" y="366"/>
                      <a:pt x="274" y="138"/>
                    </a:cubicBezTo>
                    <a:cubicBezTo>
                      <a:pt x="274" y="115"/>
                      <a:pt x="274" y="92"/>
                      <a:pt x="274" y="69"/>
                    </a:cubicBezTo>
                    <a:cubicBezTo>
                      <a:pt x="297" y="46"/>
                      <a:pt x="274" y="23"/>
                      <a:pt x="274" y="23"/>
                    </a:cubicBezTo>
                    <a:cubicBezTo>
                      <a:pt x="251" y="23"/>
                      <a:pt x="251"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004;p53">
                <a:extLst>
                  <a:ext uri="{FF2B5EF4-FFF2-40B4-BE49-F238E27FC236}">
                    <a16:creationId xmlns:a16="http://schemas.microsoft.com/office/drawing/2014/main" id="{13C8EFCB-1411-7274-167B-0A2FFF45E8A4}"/>
                  </a:ext>
                </a:extLst>
              </p:cNvPr>
              <p:cNvSpPr/>
              <p:nvPr/>
            </p:nvSpPr>
            <p:spPr>
              <a:xfrm>
                <a:off x="1181992" y="3051627"/>
                <a:ext cx="12749" cy="27290"/>
              </a:xfrm>
              <a:custGeom>
                <a:avLst/>
                <a:gdLst/>
                <a:ahLst/>
                <a:cxnLst/>
                <a:rect l="l" t="t" r="r" b="b"/>
                <a:pathLst>
                  <a:path w="320" h="685" extrusionOk="0">
                    <a:moveTo>
                      <a:pt x="274" y="0"/>
                    </a:moveTo>
                    <a:cubicBezTo>
                      <a:pt x="251" y="0"/>
                      <a:pt x="206" y="23"/>
                      <a:pt x="206" y="46"/>
                    </a:cubicBezTo>
                    <a:lnTo>
                      <a:pt x="206" y="69"/>
                    </a:lnTo>
                    <a:lnTo>
                      <a:pt x="0" y="662"/>
                    </a:lnTo>
                    <a:cubicBezTo>
                      <a:pt x="23" y="662"/>
                      <a:pt x="69" y="662"/>
                      <a:pt x="91" y="685"/>
                    </a:cubicBezTo>
                    <a:lnTo>
                      <a:pt x="297" y="114"/>
                    </a:lnTo>
                    <a:lnTo>
                      <a:pt x="320" y="91"/>
                    </a:lnTo>
                    <a:cubicBezTo>
                      <a:pt x="320" y="46"/>
                      <a:pt x="297" y="23"/>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005;p53">
                <a:extLst>
                  <a:ext uri="{FF2B5EF4-FFF2-40B4-BE49-F238E27FC236}">
                    <a16:creationId xmlns:a16="http://schemas.microsoft.com/office/drawing/2014/main" id="{4087849C-AFAE-41E7-E23F-859C732EA822}"/>
                  </a:ext>
                </a:extLst>
              </p:cNvPr>
              <p:cNvSpPr/>
              <p:nvPr/>
            </p:nvSpPr>
            <p:spPr>
              <a:xfrm>
                <a:off x="1146493" y="3038519"/>
                <a:ext cx="16414" cy="34940"/>
              </a:xfrm>
              <a:custGeom>
                <a:avLst/>
                <a:gdLst/>
                <a:ahLst/>
                <a:cxnLst/>
                <a:rect l="l" t="t" r="r" b="b"/>
                <a:pathLst>
                  <a:path w="412" h="877" extrusionOk="0">
                    <a:moveTo>
                      <a:pt x="342" y="0"/>
                    </a:moveTo>
                    <a:cubicBezTo>
                      <a:pt x="321" y="0"/>
                      <a:pt x="298" y="16"/>
                      <a:pt x="298" y="32"/>
                    </a:cubicBezTo>
                    <a:cubicBezTo>
                      <a:pt x="298" y="32"/>
                      <a:pt x="298" y="55"/>
                      <a:pt x="298" y="55"/>
                    </a:cubicBezTo>
                    <a:cubicBezTo>
                      <a:pt x="206" y="329"/>
                      <a:pt x="115" y="580"/>
                      <a:pt x="1" y="854"/>
                    </a:cubicBezTo>
                    <a:cubicBezTo>
                      <a:pt x="47" y="854"/>
                      <a:pt x="69" y="854"/>
                      <a:pt x="115" y="877"/>
                    </a:cubicBezTo>
                    <a:cubicBezTo>
                      <a:pt x="206" y="603"/>
                      <a:pt x="321" y="352"/>
                      <a:pt x="389" y="101"/>
                    </a:cubicBezTo>
                    <a:cubicBezTo>
                      <a:pt x="389" y="101"/>
                      <a:pt x="412" y="78"/>
                      <a:pt x="412" y="78"/>
                    </a:cubicBezTo>
                    <a:cubicBezTo>
                      <a:pt x="412" y="32"/>
                      <a:pt x="389" y="10"/>
                      <a:pt x="366" y="10"/>
                    </a:cubicBezTo>
                    <a:cubicBezTo>
                      <a:pt x="360" y="3"/>
                      <a:pt x="351"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006;p53">
                <a:extLst>
                  <a:ext uri="{FF2B5EF4-FFF2-40B4-BE49-F238E27FC236}">
                    <a16:creationId xmlns:a16="http://schemas.microsoft.com/office/drawing/2014/main" id="{413F0C77-55DA-0492-28ED-0B0F59B6E5AF}"/>
                  </a:ext>
                </a:extLst>
              </p:cNvPr>
              <p:cNvSpPr/>
              <p:nvPr/>
            </p:nvSpPr>
            <p:spPr>
              <a:xfrm>
                <a:off x="1115577" y="3024336"/>
                <a:ext cx="17330" cy="36414"/>
              </a:xfrm>
              <a:custGeom>
                <a:avLst/>
                <a:gdLst/>
                <a:ahLst/>
                <a:cxnLst/>
                <a:rect l="l" t="t" r="r" b="b"/>
                <a:pathLst>
                  <a:path w="435" h="914" extrusionOk="0">
                    <a:moveTo>
                      <a:pt x="389" y="0"/>
                    </a:moveTo>
                    <a:cubicBezTo>
                      <a:pt x="366" y="0"/>
                      <a:pt x="343" y="0"/>
                      <a:pt x="320" y="23"/>
                    </a:cubicBezTo>
                    <a:lnTo>
                      <a:pt x="320" y="69"/>
                    </a:lnTo>
                    <a:lnTo>
                      <a:pt x="1" y="845"/>
                    </a:lnTo>
                    <a:cubicBezTo>
                      <a:pt x="47" y="868"/>
                      <a:pt x="69" y="891"/>
                      <a:pt x="115" y="913"/>
                    </a:cubicBezTo>
                    <a:lnTo>
                      <a:pt x="412" y="114"/>
                    </a:lnTo>
                    <a:lnTo>
                      <a:pt x="435" y="69"/>
                    </a:lnTo>
                    <a:cubicBezTo>
                      <a:pt x="435" y="46"/>
                      <a:pt x="435" y="23"/>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007;p53">
                <a:extLst>
                  <a:ext uri="{FF2B5EF4-FFF2-40B4-BE49-F238E27FC236}">
                    <a16:creationId xmlns:a16="http://schemas.microsoft.com/office/drawing/2014/main" id="{6DDFD0D6-EA47-8580-2628-DDA331E6BD9C}"/>
                  </a:ext>
                </a:extLst>
              </p:cNvPr>
              <p:cNvSpPr/>
              <p:nvPr/>
            </p:nvSpPr>
            <p:spPr>
              <a:xfrm>
                <a:off x="1093784" y="3012503"/>
                <a:ext cx="16374" cy="30956"/>
              </a:xfrm>
              <a:custGeom>
                <a:avLst/>
                <a:gdLst/>
                <a:ahLst/>
                <a:cxnLst/>
                <a:rect l="l" t="t" r="r" b="b"/>
                <a:pathLst>
                  <a:path w="411" h="777" extrusionOk="0">
                    <a:moveTo>
                      <a:pt x="365" y="1"/>
                    </a:moveTo>
                    <a:cubicBezTo>
                      <a:pt x="342" y="1"/>
                      <a:pt x="320" y="1"/>
                      <a:pt x="297" y="23"/>
                    </a:cubicBezTo>
                    <a:lnTo>
                      <a:pt x="274" y="92"/>
                    </a:lnTo>
                    <a:lnTo>
                      <a:pt x="0" y="708"/>
                    </a:lnTo>
                    <a:cubicBezTo>
                      <a:pt x="46" y="731"/>
                      <a:pt x="69" y="754"/>
                      <a:pt x="91" y="777"/>
                    </a:cubicBezTo>
                    <a:lnTo>
                      <a:pt x="388" y="138"/>
                    </a:lnTo>
                    <a:lnTo>
                      <a:pt x="411" y="69"/>
                    </a:lnTo>
                    <a:cubicBezTo>
                      <a:pt x="411" y="46"/>
                      <a:pt x="411" y="23"/>
                      <a:pt x="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008;p53">
                <a:extLst>
                  <a:ext uri="{FF2B5EF4-FFF2-40B4-BE49-F238E27FC236}">
                    <a16:creationId xmlns:a16="http://schemas.microsoft.com/office/drawing/2014/main" id="{DFEE01B2-D9AE-D8F3-9B82-A2AA4C3C4449}"/>
                  </a:ext>
                </a:extLst>
              </p:cNvPr>
              <p:cNvSpPr/>
              <p:nvPr/>
            </p:nvSpPr>
            <p:spPr>
              <a:xfrm>
                <a:off x="1070119" y="3001587"/>
                <a:ext cx="18247" cy="26414"/>
              </a:xfrm>
              <a:custGeom>
                <a:avLst/>
                <a:gdLst/>
                <a:ahLst/>
                <a:cxnLst/>
                <a:rect l="l" t="t" r="r" b="b"/>
                <a:pathLst>
                  <a:path w="458" h="663" extrusionOk="0">
                    <a:moveTo>
                      <a:pt x="412" y="1"/>
                    </a:moveTo>
                    <a:cubicBezTo>
                      <a:pt x="389" y="1"/>
                      <a:pt x="366" y="1"/>
                      <a:pt x="366" y="24"/>
                    </a:cubicBezTo>
                    <a:lnTo>
                      <a:pt x="320" y="69"/>
                    </a:lnTo>
                    <a:lnTo>
                      <a:pt x="1" y="617"/>
                    </a:lnTo>
                    <a:cubicBezTo>
                      <a:pt x="46" y="640"/>
                      <a:pt x="69" y="663"/>
                      <a:pt x="115" y="663"/>
                    </a:cubicBezTo>
                    <a:lnTo>
                      <a:pt x="434" y="138"/>
                    </a:lnTo>
                    <a:lnTo>
                      <a:pt x="457" y="92"/>
                    </a:lnTo>
                    <a:cubicBezTo>
                      <a:pt x="457" y="69"/>
                      <a:pt x="457" y="24"/>
                      <a:pt x="457" y="24"/>
                    </a:cubicBezTo>
                    <a:cubicBezTo>
                      <a:pt x="434" y="1"/>
                      <a:pt x="434"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009;p53">
                <a:extLst>
                  <a:ext uri="{FF2B5EF4-FFF2-40B4-BE49-F238E27FC236}">
                    <a16:creationId xmlns:a16="http://schemas.microsoft.com/office/drawing/2014/main" id="{CBDCEAC9-E5EE-4CDB-3988-16EBBEB7F791}"/>
                  </a:ext>
                </a:extLst>
              </p:cNvPr>
              <p:cNvSpPr/>
              <p:nvPr/>
            </p:nvSpPr>
            <p:spPr>
              <a:xfrm>
                <a:off x="1031035" y="2983619"/>
                <a:ext cx="20956" cy="31673"/>
              </a:xfrm>
              <a:custGeom>
                <a:avLst/>
                <a:gdLst/>
                <a:ahLst/>
                <a:cxnLst/>
                <a:rect l="l" t="t" r="r" b="b"/>
                <a:pathLst>
                  <a:path w="526" h="795" extrusionOk="0">
                    <a:moveTo>
                      <a:pt x="457" y="1"/>
                    </a:moveTo>
                    <a:cubicBezTo>
                      <a:pt x="440" y="1"/>
                      <a:pt x="422" y="7"/>
                      <a:pt x="411" y="18"/>
                    </a:cubicBezTo>
                    <a:cubicBezTo>
                      <a:pt x="411" y="41"/>
                      <a:pt x="411" y="41"/>
                      <a:pt x="411" y="41"/>
                    </a:cubicBezTo>
                    <a:cubicBezTo>
                      <a:pt x="251" y="292"/>
                      <a:pt x="114" y="520"/>
                      <a:pt x="0" y="748"/>
                    </a:cubicBezTo>
                    <a:cubicBezTo>
                      <a:pt x="23" y="771"/>
                      <a:pt x="69" y="771"/>
                      <a:pt x="114" y="794"/>
                    </a:cubicBezTo>
                    <a:cubicBezTo>
                      <a:pt x="228" y="566"/>
                      <a:pt x="365" y="338"/>
                      <a:pt x="502" y="109"/>
                    </a:cubicBezTo>
                    <a:cubicBezTo>
                      <a:pt x="502" y="109"/>
                      <a:pt x="502" y="87"/>
                      <a:pt x="525" y="87"/>
                    </a:cubicBezTo>
                    <a:cubicBezTo>
                      <a:pt x="525" y="64"/>
                      <a:pt x="525" y="18"/>
                      <a:pt x="502" y="18"/>
                    </a:cubicBezTo>
                    <a:cubicBezTo>
                      <a:pt x="491" y="7"/>
                      <a:pt x="474"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010;p53">
                <a:extLst>
                  <a:ext uri="{FF2B5EF4-FFF2-40B4-BE49-F238E27FC236}">
                    <a16:creationId xmlns:a16="http://schemas.microsoft.com/office/drawing/2014/main" id="{7FC43E4C-E886-9C1B-829E-B25CB6178E80}"/>
                  </a:ext>
                </a:extLst>
              </p:cNvPr>
              <p:cNvSpPr/>
              <p:nvPr/>
            </p:nvSpPr>
            <p:spPr>
              <a:xfrm>
                <a:off x="995537" y="2963419"/>
                <a:ext cx="25537" cy="36414"/>
              </a:xfrm>
              <a:custGeom>
                <a:avLst/>
                <a:gdLst/>
                <a:ahLst/>
                <a:cxnLst/>
                <a:rect l="l" t="t" r="r" b="b"/>
                <a:pathLst>
                  <a:path w="641" h="914" extrusionOk="0">
                    <a:moveTo>
                      <a:pt x="594" y="0"/>
                    </a:moveTo>
                    <a:cubicBezTo>
                      <a:pt x="572" y="0"/>
                      <a:pt x="526" y="0"/>
                      <a:pt x="526" y="23"/>
                    </a:cubicBezTo>
                    <a:lnTo>
                      <a:pt x="480" y="69"/>
                    </a:lnTo>
                    <a:lnTo>
                      <a:pt x="1" y="867"/>
                    </a:lnTo>
                    <a:cubicBezTo>
                      <a:pt x="24" y="890"/>
                      <a:pt x="69" y="913"/>
                      <a:pt x="92" y="913"/>
                    </a:cubicBezTo>
                    <a:lnTo>
                      <a:pt x="594" y="137"/>
                    </a:lnTo>
                    <a:lnTo>
                      <a:pt x="617" y="91"/>
                    </a:lnTo>
                    <a:cubicBezTo>
                      <a:pt x="640" y="69"/>
                      <a:pt x="617" y="23"/>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011;p53">
                <a:extLst>
                  <a:ext uri="{FF2B5EF4-FFF2-40B4-BE49-F238E27FC236}">
                    <a16:creationId xmlns:a16="http://schemas.microsoft.com/office/drawing/2014/main" id="{10990C36-F9F5-3975-6139-E8F82E663FE9}"/>
                  </a:ext>
                </a:extLst>
              </p:cNvPr>
              <p:cNvSpPr/>
              <p:nvPr/>
            </p:nvSpPr>
            <p:spPr>
              <a:xfrm>
                <a:off x="965537" y="2944535"/>
                <a:ext cx="28247" cy="32549"/>
              </a:xfrm>
              <a:custGeom>
                <a:avLst/>
                <a:gdLst/>
                <a:ahLst/>
                <a:cxnLst/>
                <a:rect l="l" t="t" r="r" b="b"/>
                <a:pathLst>
                  <a:path w="709" h="817" extrusionOk="0">
                    <a:moveTo>
                      <a:pt x="663" y="0"/>
                    </a:moveTo>
                    <a:cubicBezTo>
                      <a:pt x="646" y="0"/>
                      <a:pt x="628" y="6"/>
                      <a:pt x="617" y="18"/>
                    </a:cubicBezTo>
                    <a:cubicBezTo>
                      <a:pt x="389" y="246"/>
                      <a:pt x="161" y="474"/>
                      <a:pt x="1" y="748"/>
                    </a:cubicBezTo>
                    <a:cubicBezTo>
                      <a:pt x="24" y="771"/>
                      <a:pt x="46" y="794"/>
                      <a:pt x="69" y="816"/>
                    </a:cubicBezTo>
                    <a:cubicBezTo>
                      <a:pt x="252" y="565"/>
                      <a:pt x="457" y="314"/>
                      <a:pt x="686" y="109"/>
                    </a:cubicBezTo>
                    <a:lnTo>
                      <a:pt x="686" y="86"/>
                    </a:lnTo>
                    <a:cubicBezTo>
                      <a:pt x="708" y="86"/>
                      <a:pt x="708" y="40"/>
                      <a:pt x="708" y="18"/>
                    </a:cubicBezTo>
                    <a:cubicBezTo>
                      <a:pt x="697" y="6"/>
                      <a:pt x="680" y="0"/>
                      <a:pt x="6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012;p53">
                <a:extLst>
                  <a:ext uri="{FF2B5EF4-FFF2-40B4-BE49-F238E27FC236}">
                    <a16:creationId xmlns:a16="http://schemas.microsoft.com/office/drawing/2014/main" id="{8B5D08EA-F5F1-C7FF-ADB5-03C062C011BE}"/>
                  </a:ext>
                </a:extLst>
              </p:cNvPr>
              <p:cNvSpPr/>
              <p:nvPr/>
            </p:nvSpPr>
            <p:spPr>
              <a:xfrm>
                <a:off x="940995" y="2920073"/>
                <a:ext cx="33665" cy="31553"/>
              </a:xfrm>
              <a:custGeom>
                <a:avLst/>
                <a:gdLst/>
                <a:ahLst/>
                <a:cxnLst/>
                <a:rect l="l" t="t" r="r" b="b"/>
                <a:pathLst>
                  <a:path w="845" h="792" extrusionOk="0">
                    <a:moveTo>
                      <a:pt x="782" y="0"/>
                    </a:moveTo>
                    <a:cubicBezTo>
                      <a:pt x="773" y="0"/>
                      <a:pt x="763" y="6"/>
                      <a:pt x="754" y="15"/>
                    </a:cubicBezTo>
                    <a:lnTo>
                      <a:pt x="0" y="677"/>
                    </a:lnTo>
                    <a:cubicBezTo>
                      <a:pt x="23" y="700"/>
                      <a:pt x="23" y="723"/>
                      <a:pt x="46" y="746"/>
                    </a:cubicBezTo>
                    <a:cubicBezTo>
                      <a:pt x="46" y="769"/>
                      <a:pt x="46" y="769"/>
                      <a:pt x="46" y="791"/>
                    </a:cubicBezTo>
                    <a:lnTo>
                      <a:pt x="799" y="129"/>
                    </a:lnTo>
                    <a:lnTo>
                      <a:pt x="822" y="107"/>
                    </a:lnTo>
                    <a:cubicBezTo>
                      <a:pt x="845" y="84"/>
                      <a:pt x="845" y="61"/>
                      <a:pt x="822" y="38"/>
                    </a:cubicBezTo>
                    <a:cubicBezTo>
                      <a:pt x="809" y="11"/>
                      <a:pt x="795" y="0"/>
                      <a:pt x="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013;p53">
                <a:extLst>
                  <a:ext uri="{FF2B5EF4-FFF2-40B4-BE49-F238E27FC236}">
                    <a16:creationId xmlns:a16="http://schemas.microsoft.com/office/drawing/2014/main" id="{E57EA8B2-463B-0829-FDF0-A8832FD15EF4}"/>
                  </a:ext>
                </a:extLst>
              </p:cNvPr>
              <p:cNvSpPr/>
              <p:nvPr/>
            </p:nvSpPr>
            <p:spPr>
              <a:xfrm>
                <a:off x="1700320" y="2655610"/>
                <a:ext cx="214658" cy="168683"/>
              </a:xfrm>
              <a:custGeom>
                <a:avLst/>
                <a:gdLst/>
                <a:ahLst/>
                <a:cxnLst/>
                <a:rect l="l" t="t" r="r" b="b"/>
                <a:pathLst>
                  <a:path w="5388" h="4234" extrusionOk="0">
                    <a:moveTo>
                      <a:pt x="2303" y="1"/>
                    </a:moveTo>
                    <a:cubicBezTo>
                      <a:pt x="2174" y="1"/>
                      <a:pt x="2064" y="101"/>
                      <a:pt x="1986" y="217"/>
                    </a:cubicBezTo>
                    <a:cubicBezTo>
                      <a:pt x="1393" y="924"/>
                      <a:pt x="731" y="1586"/>
                      <a:pt x="1" y="2157"/>
                    </a:cubicBezTo>
                    <a:cubicBezTo>
                      <a:pt x="320" y="2841"/>
                      <a:pt x="526" y="3526"/>
                      <a:pt x="799" y="4234"/>
                    </a:cubicBezTo>
                    <a:cubicBezTo>
                      <a:pt x="1849" y="4051"/>
                      <a:pt x="2945" y="3869"/>
                      <a:pt x="3904" y="3344"/>
                    </a:cubicBezTo>
                    <a:cubicBezTo>
                      <a:pt x="3972" y="3321"/>
                      <a:pt x="4018" y="3298"/>
                      <a:pt x="4063" y="3230"/>
                    </a:cubicBezTo>
                    <a:cubicBezTo>
                      <a:pt x="4086" y="3184"/>
                      <a:pt x="4109" y="3093"/>
                      <a:pt x="4063" y="3047"/>
                    </a:cubicBezTo>
                    <a:cubicBezTo>
                      <a:pt x="4037" y="3020"/>
                      <a:pt x="4002" y="3009"/>
                      <a:pt x="3964" y="3009"/>
                    </a:cubicBezTo>
                    <a:cubicBezTo>
                      <a:pt x="3938" y="3009"/>
                      <a:pt x="3909" y="3015"/>
                      <a:pt x="3881" y="3024"/>
                    </a:cubicBezTo>
                    <a:cubicBezTo>
                      <a:pt x="3753" y="3024"/>
                      <a:pt x="3654" y="2995"/>
                      <a:pt x="3538" y="2995"/>
                    </a:cubicBezTo>
                    <a:cubicBezTo>
                      <a:pt x="3509" y="2995"/>
                      <a:pt x="3479" y="2997"/>
                      <a:pt x="3447" y="3001"/>
                    </a:cubicBezTo>
                    <a:cubicBezTo>
                      <a:pt x="3790" y="2819"/>
                      <a:pt x="4132" y="2636"/>
                      <a:pt x="4474" y="2453"/>
                    </a:cubicBezTo>
                    <a:cubicBezTo>
                      <a:pt x="4543" y="2408"/>
                      <a:pt x="4611" y="2385"/>
                      <a:pt x="4657" y="2316"/>
                    </a:cubicBezTo>
                    <a:cubicBezTo>
                      <a:pt x="4680" y="2271"/>
                      <a:pt x="4703" y="2202"/>
                      <a:pt x="4680" y="2134"/>
                    </a:cubicBezTo>
                    <a:cubicBezTo>
                      <a:pt x="4642" y="2083"/>
                      <a:pt x="4590" y="2068"/>
                      <a:pt x="4532" y="2068"/>
                    </a:cubicBezTo>
                    <a:cubicBezTo>
                      <a:pt x="4485" y="2068"/>
                      <a:pt x="4434" y="2078"/>
                      <a:pt x="4383" y="2088"/>
                    </a:cubicBezTo>
                    <a:cubicBezTo>
                      <a:pt x="4132" y="2134"/>
                      <a:pt x="3881" y="2157"/>
                      <a:pt x="3630" y="2202"/>
                    </a:cubicBezTo>
                    <a:cubicBezTo>
                      <a:pt x="4132" y="1974"/>
                      <a:pt x="4634" y="1677"/>
                      <a:pt x="5113" y="1381"/>
                    </a:cubicBezTo>
                    <a:cubicBezTo>
                      <a:pt x="5205" y="1335"/>
                      <a:pt x="5273" y="1289"/>
                      <a:pt x="5319" y="1198"/>
                    </a:cubicBezTo>
                    <a:cubicBezTo>
                      <a:pt x="5365" y="1130"/>
                      <a:pt x="5387" y="1038"/>
                      <a:pt x="5319" y="970"/>
                    </a:cubicBezTo>
                    <a:cubicBezTo>
                      <a:pt x="5287" y="917"/>
                      <a:pt x="5235" y="898"/>
                      <a:pt x="5178" y="898"/>
                    </a:cubicBezTo>
                    <a:cubicBezTo>
                      <a:pt x="5112" y="898"/>
                      <a:pt x="5038" y="923"/>
                      <a:pt x="4977" y="947"/>
                    </a:cubicBezTo>
                    <a:cubicBezTo>
                      <a:pt x="4452" y="1130"/>
                      <a:pt x="3904" y="1335"/>
                      <a:pt x="3402" y="1540"/>
                    </a:cubicBezTo>
                    <a:cubicBezTo>
                      <a:pt x="3812" y="1289"/>
                      <a:pt x="4178" y="947"/>
                      <a:pt x="4497" y="582"/>
                    </a:cubicBezTo>
                    <a:cubicBezTo>
                      <a:pt x="4543" y="513"/>
                      <a:pt x="4588" y="468"/>
                      <a:pt x="4588" y="399"/>
                    </a:cubicBezTo>
                    <a:cubicBezTo>
                      <a:pt x="4611" y="331"/>
                      <a:pt x="4611" y="239"/>
                      <a:pt x="4566" y="194"/>
                    </a:cubicBezTo>
                    <a:cubicBezTo>
                      <a:pt x="4527" y="155"/>
                      <a:pt x="4480" y="141"/>
                      <a:pt x="4431" y="141"/>
                    </a:cubicBezTo>
                    <a:cubicBezTo>
                      <a:pt x="4363" y="141"/>
                      <a:pt x="4289" y="167"/>
                      <a:pt x="4223" y="194"/>
                    </a:cubicBezTo>
                    <a:cubicBezTo>
                      <a:pt x="3607" y="468"/>
                      <a:pt x="3059" y="764"/>
                      <a:pt x="2489" y="1107"/>
                    </a:cubicBezTo>
                    <a:cubicBezTo>
                      <a:pt x="2534" y="856"/>
                      <a:pt x="2557" y="582"/>
                      <a:pt x="2534" y="331"/>
                    </a:cubicBezTo>
                    <a:cubicBezTo>
                      <a:pt x="2534" y="217"/>
                      <a:pt x="2489" y="57"/>
                      <a:pt x="2374" y="11"/>
                    </a:cubicBezTo>
                    <a:cubicBezTo>
                      <a:pt x="2350" y="4"/>
                      <a:pt x="2326" y="1"/>
                      <a:pt x="2303" y="1"/>
                    </a:cubicBezTo>
                    <a:close/>
                  </a:path>
                </a:pathLst>
              </a:custGeom>
              <a:solidFill>
                <a:srgbClr val="E58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014;p53">
                <a:extLst>
                  <a:ext uri="{FF2B5EF4-FFF2-40B4-BE49-F238E27FC236}">
                    <a16:creationId xmlns:a16="http://schemas.microsoft.com/office/drawing/2014/main" id="{ADCA14C9-E864-099E-2FC9-610D75EF5CC9}"/>
                  </a:ext>
                </a:extLst>
              </p:cNvPr>
              <p:cNvSpPr/>
              <p:nvPr/>
            </p:nvSpPr>
            <p:spPr>
              <a:xfrm>
                <a:off x="1118326" y="2499793"/>
                <a:ext cx="625687" cy="492582"/>
              </a:xfrm>
              <a:custGeom>
                <a:avLst/>
                <a:gdLst/>
                <a:ahLst/>
                <a:cxnLst/>
                <a:rect l="l" t="t" r="r" b="b"/>
                <a:pathLst>
                  <a:path w="15705" h="12364" extrusionOk="0">
                    <a:moveTo>
                      <a:pt x="3101" y="0"/>
                    </a:moveTo>
                    <a:cubicBezTo>
                      <a:pt x="2569" y="0"/>
                      <a:pt x="2033" y="279"/>
                      <a:pt x="1621" y="635"/>
                    </a:cubicBezTo>
                    <a:cubicBezTo>
                      <a:pt x="776" y="1320"/>
                      <a:pt x="229" y="2347"/>
                      <a:pt x="69" y="3443"/>
                    </a:cubicBezTo>
                    <a:cubicBezTo>
                      <a:pt x="46" y="3671"/>
                      <a:pt x="0" y="3968"/>
                      <a:pt x="23" y="4196"/>
                    </a:cubicBezTo>
                    <a:cubicBezTo>
                      <a:pt x="23" y="4493"/>
                      <a:pt x="183" y="4835"/>
                      <a:pt x="274" y="5109"/>
                    </a:cubicBezTo>
                    <a:cubicBezTo>
                      <a:pt x="457" y="5748"/>
                      <a:pt x="640" y="6387"/>
                      <a:pt x="845" y="7004"/>
                    </a:cubicBezTo>
                    <a:cubicBezTo>
                      <a:pt x="1164" y="7962"/>
                      <a:pt x="1507" y="8898"/>
                      <a:pt x="1941" y="9811"/>
                    </a:cubicBezTo>
                    <a:cubicBezTo>
                      <a:pt x="2306" y="10656"/>
                      <a:pt x="2785" y="11523"/>
                      <a:pt x="3584" y="11979"/>
                    </a:cubicBezTo>
                    <a:cubicBezTo>
                      <a:pt x="4058" y="12248"/>
                      <a:pt x="4599" y="12364"/>
                      <a:pt x="5144" y="12364"/>
                    </a:cubicBezTo>
                    <a:cubicBezTo>
                      <a:pt x="5385" y="12364"/>
                      <a:pt x="5628" y="12341"/>
                      <a:pt x="5867" y="12299"/>
                    </a:cubicBezTo>
                    <a:cubicBezTo>
                      <a:pt x="6643" y="12139"/>
                      <a:pt x="7373" y="11843"/>
                      <a:pt x="8081" y="11523"/>
                    </a:cubicBezTo>
                    <a:cubicBezTo>
                      <a:pt x="10363" y="10541"/>
                      <a:pt x="12646" y="9537"/>
                      <a:pt x="14928" y="8556"/>
                    </a:cubicBezTo>
                    <a:cubicBezTo>
                      <a:pt x="14974" y="8533"/>
                      <a:pt x="14997" y="8510"/>
                      <a:pt x="15042" y="8510"/>
                    </a:cubicBezTo>
                    <a:cubicBezTo>
                      <a:pt x="15065" y="8487"/>
                      <a:pt x="15088" y="8487"/>
                      <a:pt x="15111" y="8464"/>
                    </a:cubicBezTo>
                    <a:cubicBezTo>
                      <a:pt x="15156" y="8518"/>
                      <a:pt x="15215" y="8540"/>
                      <a:pt x="15277" y="8540"/>
                    </a:cubicBezTo>
                    <a:cubicBezTo>
                      <a:pt x="15372" y="8540"/>
                      <a:pt x="15475" y="8488"/>
                      <a:pt x="15544" y="8419"/>
                    </a:cubicBezTo>
                    <a:cubicBezTo>
                      <a:pt x="15636" y="8350"/>
                      <a:pt x="15681" y="8213"/>
                      <a:pt x="15681" y="8099"/>
                    </a:cubicBezTo>
                    <a:cubicBezTo>
                      <a:pt x="15704" y="8054"/>
                      <a:pt x="15704" y="8008"/>
                      <a:pt x="15681" y="7985"/>
                    </a:cubicBezTo>
                    <a:cubicBezTo>
                      <a:pt x="15681" y="7962"/>
                      <a:pt x="15681" y="7962"/>
                      <a:pt x="15681" y="7962"/>
                    </a:cubicBezTo>
                    <a:cubicBezTo>
                      <a:pt x="15681" y="7802"/>
                      <a:pt x="15613" y="7665"/>
                      <a:pt x="15544" y="7506"/>
                    </a:cubicBezTo>
                    <a:cubicBezTo>
                      <a:pt x="15522" y="7460"/>
                      <a:pt x="15499" y="7437"/>
                      <a:pt x="15499" y="7392"/>
                    </a:cubicBezTo>
                    <a:cubicBezTo>
                      <a:pt x="15430" y="7255"/>
                      <a:pt x="15362" y="7095"/>
                      <a:pt x="15293" y="6958"/>
                    </a:cubicBezTo>
                    <a:cubicBezTo>
                      <a:pt x="15271" y="6912"/>
                      <a:pt x="15271" y="6889"/>
                      <a:pt x="15248" y="6844"/>
                    </a:cubicBezTo>
                    <a:cubicBezTo>
                      <a:pt x="15179" y="6730"/>
                      <a:pt x="15134" y="6593"/>
                      <a:pt x="15065" y="6456"/>
                    </a:cubicBezTo>
                    <a:cubicBezTo>
                      <a:pt x="15065" y="6433"/>
                      <a:pt x="15042" y="6387"/>
                      <a:pt x="15019" y="6364"/>
                    </a:cubicBezTo>
                    <a:cubicBezTo>
                      <a:pt x="14997" y="6273"/>
                      <a:pt x="14951" y="6182"/>
                      <a:pt x="14905" y="6091"/>
                    </a:cubicBezTo>
                    <a:cubicBezTo>
                      <a:pt x="14882" y="6045"/>
                      <a:pt x="14882" y="6022"/>
                      <a:pt x="14860" y="5999"/>
                    </a:cubicBezTo>
                    <a:cubicBezTo>
                      <a:pt x="14860" y="5954"/>
                      <a:pt x="14837" y="5931"/>
                      <a:pt x="14814" y="5885"/>
                    </a:cubicBezTo>
                    <a:cubicBezTo>
                      <a:pt x="14791" y="5839"/>
                      <a:pt x="14746" y="5794"/>
                      <a:pt x="14700" y="5748"/>
                    </a:cubicBezTo>
                    <a:cubicBezTo>
                      <a:pt x="14625" y="5674"/>
                      <a:pt x="14520" y="5599"/>
                      <a:pt x="14422" y="5599"/>
                    </a:cubicBezTo>
                    <a:cubicBezTo>
                      <a:pt x="14400" y="5599"/>
                      <a:pt x="14378" y="5603"/>
                      <a:pt x="14358" y="5611"/>
                    </a:cubicBezTo>
                    <a:cubicBezTo>
                      <a:pt x="14243" y="5657"/>
                      <a:pt x="14038" y="5748"/>
                      <a:pt x="13947" y="5885"/>
                    </a:cubicBezTo>
                    <a:lnTo>
                      <a:pt x="13947" y="5908"/>
                    </a:lnTo>
                    <a:cubicBezTo>
                      <a:pt x="13924" y="5931"/>
                      <a:pt x="13924" y="5954"/>
                      <a:pt x="13901" y="5999"/>
                    </a:cubicBezTo>
                    <a:lnTo>
                      <a:pt x="13855" y="5999"/>
                    </a:lnTo>
                    <a:cubicBezTo>
                      <a:pt x="11071" y="6319"/>
                      <a:pt x="8514" y="6752"/>
                      <a:pt x="5775" y="7323"/>
                    </a:cubicBezTo>
                    <a:cubicBezTo>
                      <a:pt x="5501" y="5725"/>
                      <a:pt x="5227" y="4150"/>
                      <a:pt x="4953" y="2553"/>
                    </a:cubicBezTo>
                    <a:cubicBezTo>
                      <a:pt x="4885" y="2050"/>
                      <a:pt x="4794" y="1525"/>
                      <a:pt x="4565" y="1069"/>
                    </a:cubicBezTo>
                    <a:cubicBezTo>
                      <a:pt x="4337" y="590"/>
                      <a:pt x="3949" y="179"/>
                      <a:pt x="3447" y="42"/>
                    </a:cubicBezTo>
                    <a:cubicBezTo>
                      <a:pt x="3333" y="13"/>
                      <a:pt x="3217" y="0"/>
                      <a:pt x="3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015;p53">
                <a:extLst>
                  <a:ext uri="{FF2B5EF4-FFF2-40B4-BE49-F238E27FC236}">
                    <a16:creationId xmlns:a16="http://schemas.microsoft.com/office/drawing/2014/main" id="{20584481-2CF9-F693-6BB1-AAF8A6C6357D}"/>
                  </a:ext>
                </a:extLst>
              </p:cNvPr>
              <p:cNvSpPr/>
              <p:nvPr/>
            </p:nvSpPr>
            <p:spPr>
              <a:xfrm>
                <a:off x="1670320" y="2735132"/>
                <a:ext cx="47330" cy="105536"/>
              </a:xfrm>
              <a:custGeom>
                <a:avLst/>
                <a:gdLst/>
                <a:ahLst/>
                <a:cxnLst/>
                <a:rect l="l" t="t" r="r" b="b"/>
                <a:pathLst>
                  <a:path w="1188" h="2649" extrusionOk="0">
                    <a:moveTo>
                      <a:pt x="92" y="1"/>
                    </a:moveTo>
                    <a:cubicBezTo>
                      <a:pt x="69" y="24"/>
                      <a:pt x="69" y="47"/>
                      <a:pt x="46" y="92"/>
                    </a:cubicBezTo>
                    <a:lnTo>
                      <a:pt x="0" y="92"/>
                    </a:lnTo>
                    <a:cubicBezTo>
                      <a:pt x="23" y="161"/>
                      <a:pt x="46" y="229"/>
                      <a:pt x="69" y="320"/>
                    </a:cubicBezTo>
                    <a:cubicBezTo>
                      <a:pt x="69" y="320"/>
                      <a:pt x="69" y="320"/>
                      <a:pt x="69" y="343"/>
                    </a:cubicBezTo>
                    <a:cubicBezTo>
                      <a:pt x="297" y="1074"/>
                      <a:pt x="594" y="1781"/>
                      <a:pt x="982" y="2466"/>
                    </a:cubicBezTo>
                    <a:cubicBezTo>
                      <a:pt x="982" y="2489"/>
                      <a:pt x="982" y="2489"/>
                      <a:pt x="1005" y="2512"/>
                    </a:cubicBezTo>
                    <a:cubicBezTo>
                      <a:pt x="1027" y="2557"/>
                      <a:pt x="1050" y="2603"/>
                      <a:pt x="1073" y="2649"/>
                    </a:cubicBezTo>
                    <a:cubicBezTo>
                      <a:pt x="1119" y="2626"/>
                      <a:pt x="1142" y="2603"/>
                      <a:pt x="1187" y="2603"/>
                    </a:cubicBezTo>
                    <a:cubicBezTo>
                      <a:pt x="1164" y="2557"/>
                      <a:pt x="1142" y="2512"/>
                      <a:pt x="1119" y="2489"/>
                    </a:cubicBezTo>
                    <a:cubicBezTo>
                      <a:pt x="1096" y="2443"/>
                      <a:pt x="1073" y="2420"/>
                      <a:pt x="1050" y="2375"/>
                    </a:cubicBezTo>
                    <a:cubicBezTo>
                      <a:pt x="982" y="2238"/>
                      <a:pt x="913" y="2101"/>
                      <a:pt x="845" y="1964"/>
                    </a:cubicBezTo>
                    <a:cubicBezTo>
                      <a:pt x="822" y="1918"/>
                      <a:pt x="799" y="1895"/>
                      <a:pt x="799" y="1850"/>
                    </a:cubicBezTo>
                    <a:cubicBezTo>
                      <a:pt x="731" y="1713"/>
                      <a:pt x="662" y="1576"/>
                      <a:pt x="594" y="1416"/>
                    </a:cubicBezTo>
                    <a:cubicBezTo>
                      <a:pt x="571" y="1393"/>
                      <a:pt x="571" y="1348"/>
                      <a:pt x="548" y="1325"/>
                    </a:cubicBezTo>
                    <a:cubicBezTo>
                      <a:pt x="503" y="1188"/>
                      <a:pt x="434" y="1051"/>
                      <a:pt x="388" y="914"/>
                    </a:cubicBezTo>
                    <a:cubicBezTo>
                      <a:pt x="366" y="868"/>
                      <a:pt x="366" y="845"/>
                      <a:pt x="343" y="800"/>
                    </a:cubicBezTo>
                    <a:cubicBezTo>
                      <a:pt x="297" y="640"/>
                      <a:pt x="251" y="503"/>
                      <a:pt x="206" y="343"/>
                    </a:cubicBezTo>
                    <a:cubicBezTo>
                      <a:pt x="183" y="320"/>
                      <a:pt x="183" y="275"/>
                      <a:pt x="160" y="229"/>
                    </a:cubicBezTo>
                    <a:cubicBezTo>
                      <a:pt x="137" y="161"/>
                      <a:pt x="114" y="6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016;p53">
                <a:extLst>
                  <a:ext uri="{FF2B5EF4-FFF2-40B4-BE49-F238E27FC236}">
                    <a16:creationId xmlns:a16="http://schemas.microsoft.com/office/drawing/2014/main" id="{838A0581-5614-2CFD-E590-3A7B3B972DF5}"/>
                  </a:ext>
                </a:extLst>
              </p:cNvPr>
              <p:cNvSpPr/>
              <p:nvPr/>
            </p:nvSpPr>
            <p:spPr>
              <a:xfrm>
                <a:off x="1673029" y="2734255"/>
                <a:ext cx="37330" cy="15498"/>
              </a:xfrm>
              <a:custGeom>
                <a:avLst/>
                <a:gdLst/>
                <a:ahLst/>
                <a:cxnLst/>
                <a:rect l="l" t="t" r="r" b="b"/>
                <a:pathLst>
                  <a:path w="937" h="389" extrusionOk="0">
                    <a:moveTo>
                      <a:pt x="891" y="0"/>
                    </a:moveTo>
                    <a:lnTo>
                      <a:pt x="92" y="251"/>
                    </a:lnTo>
                    <a:lnTo>
                      <a:pt x="46" y="274"/>
                    </a:lnTo>
                    <a:cubicBezTo>
                      <a:pt x="1" y="297"/>
                      <a:pt x="1" y="320"/>
                      <a:pt x="1" y="342"/>
                    </a:cubicBezTo>
                    <a:cubicBezTo>
                      <a:pt x="1" y="342"/>
                      <a:pt x="1" y="365"/>
                      <a:pt x="1" y="365"/>
                    </a:cubicBezTo>
                    <a:cubicBezTo>
                      <a:pt x="24" y="388"/>
                      <a:pt x="24" y="388"/>
                      <a:pt x="46" y="388"/>
                    </a:cubicBezTo>
                    <a:lnTo>
                      <a:pt x="69" y="388"/>
                    </a:lnTo>
                    <a:lnTo>
                      <a:pt x="138" y="365"/>
                    </a:lnTo>
                    <a:lnTo>
                      <a:pt x="937" y="114"/>
                    </a:lnTo>
                    <a:cubicBezTo>
                      <a:pt x="937" y="69"/>
                      <a:pt x="914" y="46"/>
                      <a:pt x="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017;p53">
                <a:extLst>
                  <a:ext uri="{FF2B5EF4-FFF2-40B4-BE49-F238E27FC236}">
                    <a16:creationId xmlns:a16="http://schemas.microsoft.com/office/drawing/2014/main" id="{6A0893A3-1022-9944-0DB7-18ED42841621}"/>
                  </a:ext>
                </a:extLst>
              </p:cNvPr>
              <p:cNvSpPr/>
              <p:nvPr/>
            </p:nvSpPr>
            <p:spPr>
              <a:xfrm>
                <a:off x="1681237" y="2753339"/>
                <a:ext cx="37330" cy="18207"/>
              </a:xfrm>
              <a:custGeom>
                <a:avLst/>
                <a:gdLst/>
                <a:ahLst/>
                <a:cxnLst/>
                <a:rect l="l" t="t" r="r" b="b"/>
                <a:pathLst>
                  <a:path w="937" h="457" extrusionOk="0">
                    <a:moveTo>
                      <a:pt x="890" y="0"/>
                    </a:moveTo>
                    <a:cubicBezTo>
                      <a:pt x="617" y="115"/>
                      <a:pt x="343" y="229"/>
                      <a:pt x="69" y="343"/>
                    </a:cubicBezTo>
                    <a:cubicBezTo>
                      <a:pt x="69" y="343"/>
                      <a:pt x="46" y="343"/>
                      <a:pt x="46" y="366"/>
                    </a:cubicBezTo>
                    <a:cubicBezTo>
                      <a:pt x="23" y="366"/>
                      <a:pt x="0" y="411"/>
                      <a:pt x="0" y="434"/>
                    </a:cubicBezTo>
                    <a:cubicBezTo>
                      <a:pt x="23" y="457"/>
                      <a:pt x="46" y="457"/>
                      <a:pt x="69" y="457"/>
                    </a:cubicBezTo>
                    <a:lnTo>
                      <a:pt x="114" y="457"/>
                    </a:lnTo>
                    <a:cubicBezTo>
                      <a:pt x="388" y="343"/>
                      <a:pt x="662" y="229"/>
                      <a:pt x="936" y="92"/>
                    </a:cubicBezTo>
                    <a:cubicBezTo>
                      <a:pt x="936" y="69"/>
                      <a:pt x="913" y="23"/>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018;p53">
                <a:extLst>
                  <a:ext uri="{FF2B5EF4-FFF2-40B4-BE49-F238E27FC236}">
                    <a16:creationId xmlns:a16="http://schemas.microsoft.com/office/drawing/2014/main" id="{098F2CB0-34BE-0D43-820A-2FACED73DF12}"/>
                  </a:ext>
                </a:extLst>
              </p:cNvPr>
              <p:cNvSpPr/>
              <p:nvPr/>
            </p:nvSpPr>
            <p:spPr>
              <a:xfrm>
                <a:off x="1689404" y="2772423"/>
                <a:ext cx="38246" cy="20040"/>
              </a:xfrm>
              <a:custGeom>
                <a:avLst/>
                <a:gdLst/>
                <a:ahLst/>
                <a:cxnLst/>
                <a:rect l="l" t="t" r="r" b="b"/>
                <a:pathLst>
                  <a:path w="960" h="503" extrusionOk="0">
                    <a:moveTo>
                      <a:pt x="914" y="1"/>
                    </a:moveTo>
                    <a:cubicBezTo>
                      <a:pt x="640" y="161"/>
                      <a:pt x="366" y="275"/>
                      <a:pt x="69" y="389"/>
                    </a:cubicBezTo>
                    <a:lnTo>
                      <a:pt x="46" y="389"/>
                    </a:lnTo>
                    <a:cubicBezTo>
                      <a:pt x="24" y="412"/>
                      <a:pt x="1" y="434"/>
                      <a:pt x="1" y="457"/>
                    </a:cubicBezTo>
                    <a:cubicBezTo>
                      <a:pt x="24" y="480"/>
                      <a:pt x="46" y="503"/>
                      <a:pt x="69" y="503"/>
                    </a:cubicBezTo>
                    <a:lnTo>
                      <a:pt x="92" y="503"/>
                    </a:lnTo>
                    <a:cubicBezTo>
                      <a:pt x="92" y="503"/>
                      <a:pt x="115" y="503"/>
                      <a:pt x="115" y="480"/>
                    </a:cubicBezTo>
                    <a:cubicBezTo>
                      <a:pt x="412" y="389"/>
                      <a:pt x="685" y="252"/>
                      <a:pt x="959" y="115"/>
                    </a:cubicBezTo>
                    <a:cubicBezTo>
                      <a:pt x="937" y="69"/>
                      <a:pt x="937" y="46"/>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019;p53">
                <a:extLst>
                  <a:ext uri="{FF2B5EF4-FFF2-40B4-BE49-F238E27FC236}">
                    <a16:creationId xmlns:a16="http://schemas.microsoft.com/office/drawing/2014/main" id="{D51D18B0-21AD-2DFB-E201-85BC81B1CA39}"/>
                  </a:ext>
                </a:extLst>
              </p:cNvPr>
              <p:cNvSpPr/>
              <p:nvPr/>
            </p:nvSpPr>
            <p:spPr>
              <a:xfrm>
                <a:off x="1698488" y="2794256"/>
                <a:ext cx="39163" cy="20040"/>
              </a:xfrm>
              <a:custGeom>
                <a:avLst/>
                <a:gdLst/>
                <a:ahLst/>
                <a:cxnLst/>
                <a:rect l="l" t="t" r="r" b="b"/>
                <a:pathLst>
                  <a:path w="983" h="503" extrusionOk="0">
                    <a:moveTo>
                      <a:pt x="937" y="1"/>
                    </a:moveTo>
                    <a:cubicBezTo>
                      <a:pt x="640" y="138"/>
                      <a:pt x="366" y="252"/>
                      <a:pt x="92" y="366"/>
                    </a:cubicBezTo>
                    <a:cubicBezTo>
                      <a:pt x="69" y="366"/>
                      <a:pt x="47" y="389"/>
                      <a:pt x="47" y="389"/>
                    </a:cubicBezTo>
                    <a:cubicBezTo>
                      <a:pt x="24" y="389"/>
                      <a:pt x="1" y="434"/>
                      <a:pt x="1" y="457"/>
                    </a:cubicBezTo>
                    <a:cubicBezTo>
                      <a:pt x="24" y="480"/>
                      <a:pt x="47" y="503"/>
                      <a:pt x="69" y="503"/>
                    </a:cubicBezTo>
                    <a:lnTo>
                      <a:pt x="92" y="503"/>
                    </a:lnTo>
                    <a:cubicBezTo>
                      <a:pt x="92" y="480"/>
                      <a:pt x="115" y="480"/>
                      <a:pt x="138" y="480"/>
                    </a:cubicBezTo>
                    <a:cubicBezTo>
                      <a:pt x="412" y="366"/>
                      <a:pt x="709" y="252"/>
                      <a:pt x="982" y="115"/>
                    </a:cubicBezTo>
                    <a:cubicBezTo>
                      <a:pt x="960" y="69"/>
                      <a:pt x="937" y="46"/>
                      <a:pt x="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020;p53">
                <a:extLst>
                  <a:ext uri="{FF2B5EF4-FFF2-40B4-BE49-F238E27FC236}">
                    <a16:creationId xmlns:a16="http://schemas.microsoft.com/office/drawing/2014/main" id="{9434AF14-E237-0D09-2996-C26B38CBBD01}"/>
                  </a:ext>
                </a:extLst>
              </p:cNvPr>
              <p:cNvSpPr/>
              <p:nvPr/>
            </p:nvSpPr>
            <p:spPr>
              <a:xfrm>
                <a:off x="1709404" y="2817005"/>
                <a:ext cx="34621" cy="18207"/>
              </a:xfrm>
              <a:custGeom>
                <a:avLst/>
                <a:gdLst/>
                <a:ahLst/>
                <a:cxnLst/>
                <a:rect l="l" t="t" r="r" b="b"/>
                <a:pathLst>
                  <a:path w="869" h="457" extrusionOk="0">
                    <a:moveTo>
                      <a:pt x="845" y="0"/>
                    </a:moveTo>
                    <a:cubicBezTo>
                      <a:pt x="594" y="114"/>
                      <a:pt x="343" y="228"/>
                      <a:pt x="69" y="320"/>
                    </a:cubicBezTo>
                    <a:cubicBezTo>
                      <a:pt x="69" y="343"/>
                      <a:pt x="46" y="343"/>
                      <a:pt x="24" y="343"/>
                    </a:cubicBezTo>
                    <a:cubicBezTo>
                      <a:pt x="1" y="365"/>
                      <a:pt x="1" y="388"/>
                      <a:pt x="1" y="411"/>
                    </a:cubicBezTo>
                    <a:cubicBezTo>
                      <a:pt x="1" y="411"/>
                      <a:pt x="1" y="434"/>
                      <a:pt x="1" y="434"/>
                    </a:cubicBezTo>
                    <a:cubicBezTo>
                      <a:pt x="1" y="434"/>
                      <a:pt x="1" y="457"/>
                      <a:pt x="24" y="457"/>
                    </a:cubicBezTo>
                    <a:lnTo>
                      <a:pt x="69" y="457"/>
                    </a:lnTo>
                    <a:cubicBezTo>
                      <a:pt x="92" y="457"/>
                      <a:pt x="115" y="434"/>
                      <a:pt x="138" y="434"/>
                    </a:cubicBezTo>
                    <a:cubicBezTo>
                      <a:pt x="366" y="320"/>
                      <a:pt x="617" y="228"/>
                      <a:pt x="845" y="137"/>
                    </a:cubicBezTo>
                    <a:cubicBezTo>
                      <a:pt x="868" y="92"/>
                      <a:pt x="868" y="46"/>
                      <a:pt x="845" y="23"/>
                    </a:cubicBezTo>
                    <a:cubicBezTo>
                      <a:pt x="845" y="0"/>
                      <a:pt x="845" y="0"/>
                      <a:pt x="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021;p53">
                <a:extLst>
                  <a:ext uri="{FF2B5EF4-FFF2-40B4-BE49-F238E27FC236}">
                    <a16:creationId xmlns:a16="http://schemas.microsoft.com/office/drawing/2014/main" id="{E832342F-7CEB-9CF6-0D49-8125876A3749}"/>
                  </a:ext>
                </a:extLst>
              </p:cNvPr>
              <p:cNvSpPr/>
              <p:nvPr/>
            </p:nvSpPr>
            <p:spPr>
              <a:xfrm>
                <a:off x="1134701" y="2724255"/>
                <a:ext cx="141870" cy="259199"/>
              </a:xfrm>
              <a:custGeom>
                <a:avLst/>
                <a:gdLst/>
                <a:ahLst/>
                <a:cxnLst/>
                <a:rect l="l" t="t" r="r" b="b"/>
                <a:pathLst>
                  <a:path w="3561" h="6506" extrusionOk="0">
                    <a:moveTo>
                      <a:pt x="0" y="0"/>
                    </a:moveTo>
                    <a:lnTo>
                      <a:pt x="0" y="0"/>
                    </a:lnTo>
                    <a:cubicBezTo>
                      <a:pt x="137" y="639"/>
                      <a:pt x="320" y="1255"/>
                      <a:pt x="502" y="1872"/>
                    </a:cubicBezTo>
                    <a:cubicBezTo>
                      <a:pt x="685" y="2488"/>
                      <a:pt x="890" y="3081"/>
                      <a:pt x="1142" y="3675"/>
                    </a:cubicBezTo>
                    <a:cubicBezTo>
                      <a:pt x="1415" y="4268"/>
                      <a:pt x="1689" y="4839"/>
                      <a:pt x="2055" y="5387"/>
                    </a:cubicBezTo>
                    <a:cubicBezTo>
                      <a:pt x="2237" y="5638"/>
                      <a:pt x="2443" y="5889"/>
                      <a:pt x="2694" y="6117"/>
                    </a:cubicBezTo>
                    <a:cubicBezTo>
                      <a:pt x="2922" y="6323"/>
                      <a:pt x="3241" y="6482"/>
                      <a:pt x="3561" y="6505"/>
                    </a:cubicBezTo>
                    <a:cubicBezTo>
                      <a:pt x="3241" y="6437"/>
                      <a:pt x="2945" y="6277"/>
                      <a:pt x="2716" y="6072"/>
                    </a:cubicBezTo>
                    <a:cubicBezTo>
                      <a:pt x="2488" y="5843"/>
                      <a:pt x="2306" y="5592"/>
                      <a:pt x="2123" y="5318"/>
                    </a:cubicBezTo>
                    <a:cubicBezTo>
                      <a:pt x="1781" y="4793"/>
                      <a:pt x="1507" y="4223"/>
                      <a:pt x="1256" y="3629"/>
                    </a:cubicBezTo>
                    <a:cubicBezTo>
                      <a:pt x="1005" y="3036"/>
                      <a:pt x="776" y="2442"/>
                      <a:pt x="571" y="1826"/>
                    </a:cubicBezTo>
                    <a:cubicBezTo>
                      <a:pt x="480" y="1529"/>
                      <a:pt x="388" y="1233"/>
                      <a:pt x="297" y="913"/>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022;p53">
                <a:extLst>
                  <a:ext uri="{FF2B5EF4-FFF2-40B4-BE49-F238E27FC236}">
                    <a16:creationId xmlns:a16="http://schemas.microsoft.com/office/drawing/2014/main" id="{1A30135C-FEF6-070F-FA87-6E929D4D8889}"/>
                  </a:ext>
                </a:extLst>
              </p:cNvPr>
              <p:cNvSpPr/>
              <p:nvPr/>
            </p:nvSpPr>
            <p:spPr>
              <a:xfrm>
                <a:off x="1310199" y="2570550"/>
                <a:ext cx="39163" cy="219200"/>
              </a:xfrm>
              <a:custGeom>
                <a:avLst/>
                <a:gdLst/>
                <a:ahLst/>
                <a:cxnLst/>
                <a:rect l="l" t="t" r="r" b="b"/>
                <a:pathLst>
                  <a:path w="983" h="5502" extrusionOk="0">
                    <a:moveTo>
                      <a:pt x="1" y="1"/>
                    </a:moveTo>
                    <a:lnTo>
                      <a:pt x="252" y="1370"/>
                    </a:lnTo>
                    <a:cubicBezTo>
                      <a:pt x="343" y="1827"/>
                      <a:pt x="434" y="2283"/>
                      <a:pt x="503" y="2740"/>
                    </a:cubicBezTo>
                    <a:cubicBezTo>
                      <a:pt x="594" y="3219"/>
                      <a:pt x="662" y="3675"/>
                      <a:pt x="754" y="4132"/>
                    </a:cubicBezTo>
                    <a:lnTo>
                      <a:pt x="982" y="5501"/>
                    </a:lnTo>
                    <a:cubicBezTo>
                      <a:pt x="959" y="5273"/>
                      <a:pt x="936" y="5045"/>
                      <a:pt x="914" y="4817"/>
                    </a:cubicBezTo>
                    <a:lnTo>
                      <a:pt x="845" y="4109"/>
                    </a:lnTo>
                    <a:cubicBezTo>
                      <a:pt x="777" y="3653"/>
                      <a:pt x="708" y="3196"/>
                      <a:pt x="617" y="2740"/>
                    </a:cubicBezTo>
                    <a:cubicBezTo>
                      <a:pt x="526" y="2260"/>
                      <a:pt x="457" y="1804"/>
                      <a:pt x="343" y="1347"/>
                    </a:cubicBezTo>
                    <a:cubicBezTo>
                      <a:pt x="252" y="891"/>
                      <a:pt x="137" y="43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023;p53">
                <a:extLst>
                  <a:ext uri="{FF2B5EF4-FFF2-40B4-BE49-F238E27FC236}">
                    <a16:creationId xmlns:a16="http://schemas.microsoft.com/office/drawing/2014/main" id="{C4D3634E-72E4-75F5-B1FD-981CE1B90B0B}"/>
                  </a:ext>
                </a:extLst>
              </p:cNvPr>
              <p:cNvSpPr/>
              <p:nvPr/>
            </p:nvSpPr>
            <p:spPr>
              <a:xfrm>
                <a:off x="1298367" y="2780630"/>
                <a:ext cx="103704" cy="14581"/>
              </a:xfrm>
              <a:custGeom>
                <a:avLst/>
                <a:gdLst/>
                <a:ahLst/>
                <a:cxnLst/>
                <a:rect l="l" t="t" r="r" b="b"/>
                <a:pathLst>
                  <a:path w="2603" h="366" extrusionOk="0">
                    <a:moveTo>
                      <a:pt x="2603" y="0"/>
                    </a:moveTo>
                    <a:cubicBezTo>
                      <a:pt x="2169" y="23"/>
                      <a:pt x="1736" y="69"/>
                      <a:pt x="1302" y="137"/>
                    </a:cubicBezTo>
                    <a:cubicBezTo>
                      <a:pt x="868" y="183"/>
                      <a:pt x="434" y="251"/>
                      <a:pt x="1" y="365"/>
                    </a:cubicBezTo>
                    <a:cubicBezTo>
                      <a:pt x="434" y="343"/>
                      <a:pt x="868" y="297"/>
                      <a:pt x="1302" y="228"/>
                    </a:cubicBezTo>
                    <a:cubicBezTo>
                      <a:pt x="1736" y="183"/>
                      <a:pt x="2169" y="114"/>
                      <a:pt x="2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024;p53">
                <a:extLst>
                  <a:ext uri="{FF2B5EF4-FFF2-40B4-BE49-F238E27FC236}">
                    <a16:creationId xmlns:a16="http://schemas.microsoft.com/office/drawing/2014/main" id="{82E21FD4-9ED4-22EF-6D32-94A3C4C68BF1}"/>
                  </a:ext>
                </a:extLst>
              </p:cNvPr>
              <p:cNvSpPr/>
              <p:nvPr/>
            </p:nvSpPr>
            <p:spPr>
              <a:xfrm>
                <a:off x="1081951" y="2402303"/>
                <a:ext cx="167368" cy="233741"/>
              </a:xfrm>
              <a:custGeom>
                <a:avLst/>
                <a:gdLst/>
                <a:ahLst/>
                <a:cxnLst/>
                <a:rect l="l" t="t" r="r" b="b"/>
                <a:pathLst>
                  <a:path w="4201" h="5867" extrusionOk="0">
                    <a:moveTo>
                      <a:pt x="4200" y="1"/>
                    </a:moveTo>
                    <a:lnTo>
                      <a:pt x="4200" y="1"/>
                    </a:lnTo>
                    <a:cubicBezTo>
                      <a:pt x="3904" y="92"/>
                      <a:pt x="3630" y="252"/>
                      <a:pt x="3356" y="412"/>
                    </a:cubicBezTo>
                    <a:cubicBezTo>
                      <a:pt x="3082" y="572"/>
                      <a:pt x="2854" y="754"/>
                      <a:pt x="2602" y="960"/>
                    </a:cubicBezTo>
                    <a:cubicBezTo>
                      <a:pt x="2146" y="1393"/>
                      <a:pt x="1758" y="1873"/>
                      <a:pt x="1416" y="2398"/>
                    </a:cubicBezTo>
                    <a:cubicBezTo>
                      <a:pt x="1073" y="2945"/>
                      <a:pt x="822" y="3516"/>
                      <a:pt x="594" y="4087"/>
                    </a:cubicBezTo>
                    <a:cubicBezTo>
                      <a:pt x="366" y="4657"/>
                      <a:pt x="160" y="5251"/>
                      <a:pt x="0" y="5867"/>
                    </a:cubicBezTo>
                    <a:cubicBezTo>
                      <a:pt x="206" y="5274"/>
                      <a:pt x="434" y="4680"/>
                      <a:pt x="662" y="4109"/>
                    </a:cubicBezTo>
                    <a:cubicBezTo>
                      <a:pt x="913" y="3539"/>
                      <a:pt x="1187" y="2991"/>
                      <a:pt x="1507" y="2466"/>
                    </a:cubicBezTo>
                    <a:cubicBezTo>
                      <a:pt x="1826" y="1941"/>
                      <a:pt x="2214" y="1462"/>
                      <a:pt x="2671" y="1028"/>
                    </a:cubicBezTo>
                    <a:cubicBezTo>
                      <a:pt x="3105" y="617"/>
                      <a:pt x="3630" y="252"/>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3025;p53">
              <a:extLst>
                <a:ext uri="{FF2B5EF4-FFF2-40B4-BE49-F238E27FC236}">
                  <a16:creationId xmlns:a16="http://schemas.microsoft.com/office/drawing/2014/main" id="{CCEC735E-A077-B18B-56A6-B16D24C18F76}"/>
                </a:ext>
              </a:extLst>
            </p:cNvPr>
            <p:cNvGrpSpPr/>
            <p:nvPr/>
          </p:nvGrpSpPr>
          <p:grpSpPr>
            <a:xfrm rot="2167591">
              <a:off x="2178383" y="2839195"/>
              <a:ext cx="152584" cy="49791"/>
              <a:chOff x="714241" y="2660603"/>
              <a:chExt cx="186057" cy="60714"/>
            </a:xfrm>
          </p:grpSpPr>
          <p:sp>
            <p:nvSpPr>
              <p:cNvPr id="146" name="Google Shape;3026;p53">
                <a:extLst>
                  <a:ext uri="{FF2B5EF4-FFF2-40B4-BE49-F238E27FC236}">
                    <a16:creationId xmlns:a16="http://schemas.microsoft.com/office/drawing/2014/main" id="{93EC80CC-7745-15A2-6190-5EFFFA0EF141}"/>
                  </a:ext>
                </a:extLst>
              </p:cNvPr>
              <p:cNvSpPr/>
              <p:nvPr/>
            </p:nvSpPr>
            <p:spPr>
              <a:xfrm>
                <a:off x="714241" y="2689155"/>
                <a:ext cx="53142" cy="26985"/>
              </a:xfrm>
              <a:custGeom>
                <a:avLst/>
                <a:gdLst/>
                <a:ahLst/>
                <a:cxnLst/>
                <a:rect l="l" t="t" r="r" b="b"/>
                <a:pathLst>
                  <a:path w="577" h="293" extrusionOk="0">
                    <a:moveTo>
                      <a:pt x="192" y="0"/>
                    </a:moveTo>
                    <a:cubicBezTo>
                      <a:pt x="126" y="0"/>
                      <a:pt x="59" y="12"/>
                      <a:pt x="0" y="42"/>
                    </a:cubicBezTo>
                    <a:cubicBezTo>
                      <a:pt x="100" y="42"/>
                      <a:pt x="201" y="67"/>
                      <a:pt x="301" y="117"/>
                    </a:cubicBezTo>
                    <a:cubicBezTo>
                      <a:pt x="376" y="167"/>
                      <a:pt x="426" y="242"/>
                      <a:pt x="501" y="292"/>
                    </a:cubicBezTo>
                    <a:cubicBezTo>
                      <a:pt x="527" y="292"/>
                      <a:pt x="577" y="267"/>
                      <a:pt x="577" y="242"/>
                    </a:cubicBezTo>
                    <a:cubicBezTo>
                      <a:pt x="552" y="117"/>
                      <a:pt x="401" y="67"/>
                      <a:pt x="326" y="17"/>
                    </a:cubicBezTo>
                    <a:cubicBezTo>
                      <a:pt x="285" y="6"/>
                      <a:pt x="239" y="0"/>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027;p53">
                <a:extLst>
                  <a:ext uri="{FF2B5EF4-FFF2-40B4-BE49-F238E27FC236}">
                    <a16:creationId xmlns:a16="http://schemas.microsoft.com/office/drawing/2014/main" id="{424372C0-32E2-E762-AE16-58AD2234615E}"/>
                  </a:ext>
                </a:extLst>
              </p:cNvPr>
              <p:cNvSpPr/>
              <p:nvPr/>
            </p:nvSpPr>
            <p:spPr>
              <a:xfrm>
                <a:off x="744267" y="2660603"/>
                <a:ext cx="27722" cy="16302"/>
              </a:xfrm>
              <a:custGeom>
                <a:avLst/>
                <a:gdLst/>
                <a:ahLst/>
                <a:cxnLst/>
                <a:rect l="l" t="t" r="r" b="b"/>
                <a:pathLst>
                  <a:path w="301" h="177" extrusionOk="0">
                    <a:moveTo>
                      <a:pt x="0" y="1"/>
                    </a:moveTo>
                    <a:cubicBezTo>
                      <a:pt x="125" y="1"/>
                      <a:pt x="226" y="76"/>
                      <a:pt x="301" y="176"/>
                    </a:cubicBezTo>
                    <a:cubicBezTo>
                      <a:pt x="251" y="51"/>
                      <a:pt x="125"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028;p53">
                <a:extLst>
                  <a:ext uri="{FF2B5EF4-FFF2-40B4-BE49-F238E27FC236}">
                    <a16:creationId xmlns:a16="http://schemas.microsoft.com/office/drawing/2014/main" id="{508D3623-10EE-DCE2-E17E-9F82C3CE1C66}"/>
                  </a:ext>
                </a:extLst>
              </p:cNvPr>
              <p:cNvSpPr/>
              <p:nvPr/>
            </p:nvSpPr>
            <p:spPr>
              <a:xfrm>
                <a:off x="844855" y="2701884"/>
                <a:ext cx="55444" cy="19433"/>
              </a:xfrm>
              <a:custGeom>
                <a:avLst/>
                <a:gdLst/>
                <a:ahLst/>
                <a:cxnLst/>
                <a:rect l="l" t="t" r="r" b="b"/>
                <a:pathLst>
                  <a:path w="602" h="211" extrusionOk="0">
                    <a:moveTo>
                      <a:pt x="376" y="1"/>
                    </a:moveTo>
                    <a:cubicBezTo>
                      <a:pt x="351" y="1"/>
                      <a:pt x="326" y="4"/>
                      <a:pt x="301" y="10"/>
                    </a:cubicBezTo>
                    <a:cubicBezTo>
                      <a:pt x="201" y="10"/>
                      <a:pt x="50" y="35"/>
                      <a:pt x="0" y="136"/>
                    </a:cubicBezTo>
                    <a:cubicBezTo>
                      <a:pt x="0" y="186"/>
                      <a:pt x="25" y="211"/>
                      <a:pt x="50" y="211"/>
                    </a:cubicBezTo>
                    <a:cubicBezTo>
                      <a:pt x="151" y="186"/>
                      <a:pt x="201" y="111"/>
                      <a:pt x="276" y="86"/>
                    </a:cubicBezTo>
                    <a:cubicBezTo>
                      <a:pt x="326" y="73"/>
                      <a:pt x="382" y="67"/>
                      <a:pt x="439" y="67"/>
                    </a:cubicBezTo>
                    <a:cubicBezTo>
                      <a:pt x="495" y="67"/>
                      <a:pt x="552" y="73"/>
                      <a:pt x="602" y="86"/>
                    </a:cubicBezTo>
                    <a:cubicBezTo>
                      <a:pt x="527" y="29"/>
                      <a:pt x="451"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029;p53">
                <a:extLst>
                  <a:ext uri="{FF2B5EF4-FFF2-40B4-BE49-F238E27FC236}">
                    <a16:creationId xmlns:a16="http://schemas.microsoft.com/office/drawing/2014/main" id="{C2819B16-4DB0-AAC8-228E-AB156B34969A}"/>
                  </a:ext>
                </a:extLst>
              </p:cNvPr>
              <p:cNvSpPr/>
              <p:nvPr/>
            </p:nvSpPr>
            <p:spPr>
              <a:xfrm>
                <a:off x="847157" y="2669648"/>
                <a:ext cx="30117" cy="12433"/>
              </a:xfrm>
              <a:custGeom>
                <a:avLst/>
                <a:gdLst/>
                <a:ahLst/>
                <a:cxnLst/>
                <a:rect l="l" t="t" r="r" b="b"/>
                <a:pathLst>
                  <a:path w="327" h="135" extrusionOk="0">
                    <a:moveTo>
                      <a:pt x="248" y="0"/>
                    </a:moveTo>
                    <a:cubicBezTo>
                      <a:pt x="159" y="0"/>
                      <a:pt x="58" y="33"/>
                      <a:pt x="0" y="110"/>
                    </a:cubicBezTo>
                    <a:cubicBezTo>
                      <a:pt x="0" y="110"/>
                      <a:pt x="0" y="135"/>
                      <a:pt x="0" y="135"/>
                    </a:cubicBezTo>
                    <a:cubicBezTo>
                      <a:pt x="77" y="58"/>
                      <a:pt x="153" y="25"/>
                      <a:pt x="241" y="25"/>
                    </a:cubicBezTo>
                    <a:cubicBezTo>
                      <a:pt x="268" y="25"/>
                      <a:pt x="296" y="29"/>
                      <a:pt x="326" y="35"/>
                    </a:cubicBezTo>
                    <a:cubicBezTo>
                      <a:pt x="326" y="35"/>
                      <a:pt x="326" y="9"/>
                      <a:pt x="326" y="9"/>
                    </a:cubicBezTo>
                    <a:cubicBezTo>
                      <a:pt x="302" y="4"/>
                      <a:pt x="276" y="0"/>
                      <a:pt x="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6"/>
        <p:cNvGrpSpPr/>
        <p:nvPr/>
      </p:nvGrpSpPr>
      <p:grpSpPr>
        <a:xfrm>
          <a:off x="0" y="0"/>
          <a:ext cx="0" cy="0"/>
          <a:chOff x="0" y="0"/>
          <a:chExt cx="0" cy="0"/>
        </a:xfrm>
      </p:grpSpPr>
      <p:pic>
        <p:nvPicPr>
          <p:cNvPr id="87" name="Picture 86" descr="A picture containing tree, outdoor, plant, vegetable&#10;&#10;Description automatically generated">
            <a:extLst>
              <a:ext uri="{FF2B5EF4-FFF2-40B4-BE49-F238E27FC236}">
                <a16:creationId xmlns:a16="http://schemas.microsoft.com/office/drawing/2014/main" id="{7C3C2D48-30BC-3C19-ADAD-0DFEE7FC0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151" y="439902"/>
            <a:ext cx="2992861" cy="1953787"/>
          </a:xfrm>
          <a:prstGeom prst="rect">
            <a:avLst/>
          </a:prstGeom>
        </p:spPr>
      </p:pic>
      <p:pic>
        <p:nvPicPr>
          <p:cNvPr id="88" name="Picture 87" descr="A person in a field of cabbage&#10;&#10;Description automatically generated with low confidence">
            <a:extLst>
              <a:ext uri="{FF2B5EF4-FFF2-40B4-BE49-F238E27FC236}">
                <a16:creationId xmlns:a16="http://schemas.microsoft.com/office/drawing/2014/main" id="{9CD37FA4-30E7-A8B6-BB45-4A205618A8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5662" y="439901"/>
            <a:ext cx="3042186" cy="1953787"/>
          </a:xfrm>
          <a:prstGeom prst="rect">
            <a:avLst/>
          </a:prstGeom>
        </p:spPr>
      </p:pic>
      <p:pic>
        <p:nvPicPr>
          <p:cNvPr id="90" name="Picture 89" descr="A picture containing ground, outdoor, plant, vegetable&#10;&#10;Description automatically generated">
            <a:extLst>
              <a:ext uri="{FF2B5EF4-FFF2-40B4-BE49-F238E27FC236}">
                <a16:creationId xmlns:a16="http://schemas.microsoft.com/office/drawing/2014/main" id="{5DF0FFA7-31EE-8A80-19FF-CE41931B1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6150" y="2680770"/>
            <a:ext cx="2992862" cy="2022828"/>
          </a:xfrm>
          <a:prstGeom prst="rect">
            <a:avLst/>
          </a:prstGeom>
        </p:spPr>
      </p:pic>
      <p:pic>
        <p:nvPicPr>
          <p:cNvPr id="94" name="Picture 93" descr="A person in a hat in a field of tall grass&#10;&#10;Description automatically generated with low confidence">
            <a:extLst>
              <a:ext uri="{FF2B5EF4-FFF2-40B4-BE49-F238E27FC236}">
                <a16:creationId xmlns:a16="http://schemas.microsoft.com/office/drawing/2014/main" id="{CDDBD57F-A8B9-9D05-68BD-A18C0ADCB2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5662" y="2680770"/>
            <a:ext cx="3042186" cy="2022828"/>
          </a:xfrm>
          <a:prstGeom prst="rect">
            <a:avLst/>
          </a:prstGeom>
        </p:spPr>
      </p:pic>
      <p:sp>
        <p:nvSpPr>
          <p:cNvPr id="4" name="Callout: Right Arrow 3">
            <a:extLst>
              <a:ext uri="{FF2B5EF4-FFF2-40B4-BE49-F238E27FC236}">
                <a16:creationId xmlns:a16="http://schemas.microsoft.com/office/drawing/2014/main" id="{AAC753F4-4910-17B4-3B54-E7967B63B6CB}"/>
              </a:ext>
            </a:extLst>
          </p:cNvPr>
          <p:cNvSpPr/>
          <p:nvPr/>
        </p:nvSpPr>
        <p:spPr>
          <a:xfrm>
            <a:off x="258298" y="976527"/>
            <a:ext cx="1095111" cy="880534"/>
          </a:xfrm>
          <a:prstGeom prst="rightArrowCallout">
            <a:avLst>
              <a:gd name="adj1" fmla="val 19872"/>
              <a:gd name="adj2" fmla="val 19872"/>
              <a:gd name="adj3" fmla="val 25000"/>
              <a:gd name="adj4" fmla="val 64977"/>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a:solidFill>
                  <a:schemeClr val="tx1"/>
                </a:solidFill>
              </a:rPr>
              <a:t>Hái</a:t>
            </a:r>
          </a:p>
        </p:txBody>
      </p:sp>
      <p:sp>
        <p:nvSpPr>
          <p:cNvPr id="12" name="Callout: Right Arrow 11">
            <a:extLst>
              <a:ext uri="{FF2B5EF4-FFF2-40B4-BE49-F238E27FC236}">
                <a16:creationId xmlns:a16="http://schemas.microsoft.com/office/drawing/2014/main" id="{A36F50DB-389F-1F3B-4788-6468E9A474B7}"/>
              </a:ext>
            </a:extLst>
          </p:cNvPr>
          <p:cNvSpPr/>
          <p:nvPr/>
        </p:nvSpPr>
        <p:spPr>
          <a:xfrm>
            <a:off x="258297" y="3251917"/>
            <a:ext cx="1095111" cy="880534"/>
          </a:xfrm>
          <a:prstGeom prst="rightArrowCallout">
            <a:avLst>
              <a:gd name="adj1" fmla="val 19872"/>
              <a:gd name="adj2" fmla="val 19872"/>
              <a:gd name="adj3" fmla="val 25000"/>
              <a:gd name="adj4" fmla="val 64977"/>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a:solidFill>
                  <a:schemeClr val="tx1"/>
                </a:solidFill>
              </a:rPr>
              <a:t>Đào</a:t>
            </a:r>
          </a:p>
        </p:txBody>
      </p:sp>
      <p:sp>
        <p:nvSpPr>
          <p:cNvPr id="13" name="Callout: Right Arrow 12">
            <a:extLst>
              <a:ext uri="{FF2B5EF4-FFF2-40B4-BE49-F238E27FC236}">
                <a16:creationId xmlns:a16="http://schemas.microsoft.com/office/drawing/2014/main" id="{F37492AF-46CC-DDC8-BEB5-77E07AACD2FD}"/>
              </a:ext>
            </a:extLst>
          </p:cNvPr>
          <p:cNvSpPr/>
          <p:nvPr/>
        </p:nvSpPr>
        <p:spPr>
          <a:xfrm flipH="1">
            <a:off x="7790591" y="976527"/>
            <a:ext cx="1095111" cy="880534"/>
          </a:xfrm>
          <a:prstGeom prst="rightArrowCallout">
            <a:avLst>
              <a:gd name="adj1" fmla="val 19872"/>
              <a:gd name="adj2" fmla="val 19872"/>
              <a:gd name="adj3" fmla="val 25000"/>
              <a:gd name="adj4" fmla="val 64977"/>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a:solidFill>
                  <a:schemeClr val="tx1"/>
                </a:solidFill>
              </a:rPr>
              <a:t>Nhổ</a:t>
            </a:r>
          </a:p>
        </p:txBody>
      </p:sp>
      <p:sp>
        <p:nvSpPr>
          <p:cNvPr id="14" name="Callout: Right Arrow 13">
            <a:extLst>
              <a:ext uri="{FF2B5EF4-FFF2-40B4-BE49-F238E27FC236}">
                <a16:creationId xmlns:a16="http://schemas.microsoft.com/office/drawing/2014/main" id="{DFBE6F2C-EE90-6A25-A54B-3ABA0AFA7C31}"/>
              </a:ext>
            </a:extLst>
          </p:cNvPr>
          <p:cNvSpPr/>
          <p:nvPr/>
        </p:nvSpPr>
        <p:spPr>
          <a:xfrm flipH="1">
            <a:off x="7790591" y="3251917"/>
            <a:ext cx="1095111" cy="880534"/>
          </a:xfrm>
          <a:prstGeom prst="rightArrowCallout">
            <a:avLst>
              <a:gd name="adj1" fmla="val 19872"/>
              <a:gd name="adj2" fmla="val 19872"/>
              <a:gd name="adj3" fmla="val 25000"/>
              <a:gd name="adj4" fmla="val 64977"/>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a:solidFill>
                  <a:schemeClr val="tx1"/>
                </a:solidFill>
              </a:rPr>
              <a:t>Cắt</a:t>
            </a:r>
          </a:p>
        </p:txBody>
      </p:sp>
    </p:spTree>
    <p:extLst>
      <p:ext uri="{BB962C8B-B14F-4D97-AF65-F5344CB8AC3E}">
        <p14:creationId xmlns:p14="http://schemas.microsoft.com/office/powerpoint/2010/main" val="218342744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6"/>
        <p:cNvGrpSpPr/>
        <p:nvPr/>
      </p:nvGrpSpPr>
      <p:grpSpPr>
        <a:xfrm>
          <a:off x="0" y="0"/>
          <a:ext cx="0" cy="0"/>
          <a:chOff x="0" y="0"/>
          <a:chExt cx="0" cy="0"/>
        </a:xfrm>
      </p:grpSpPr>
      <p:grpSp>
        <p:nvGrpSpPr>
          <p:cNvPr id="2137" name="Google Shape;2137;p41"/>
          <p:cNvGrpSpPr/>
          <p:nvPr/>
        </p:nvGrpSpPr>
        <p:grpSpPr>
          <a:xfrm>
            <a:off x="5340007" y="2327743"/>
            <a:ext cx="3200893" cy="2379685"/>
            <a:chOff x="5339755" y="2098465"/>
            <a:chExt cx="3508982" cy="2608732"/>
          </a:xfrm>
        </p:grpSpPr>
        <p:sp>
          <p:nvSpPr>
            <p:cNvPr id="2138" name="Google Shape;2138;p41"/>
            <p:cNvSpPr/>
            <p:nvPr/>
          </p:nvSpPr>
          <p:spPr>
            <a:xfrm>
              <a:off x="7452882" y="4307158"/>
              <a:ext cx="126755" cy="384587"/>
            </a:xfrm>
            <a:custGeom>
              <a:avLst/>
              <a:gdLst/>
              <a:ahLst/>
              <a:cxnLst/>
              <a:rect l="l" t="t" r="r" b="b"/>
              <a:pathLst>
                <a:path w="3109" h="9433" extrusionOk="0">
                  <a:moveTo>
                    <a:pt x="2983" y="1"/>
                  </a:moveTo>
                  <a:cubicBezTo>
                    <a:pt x="2958" y="1"/>
                    <a:pt x="2933" y="13"/>
                    <a:pt x="2933" y="38"/>
                  </a:cubicBezTo>
                  <a:cubicBezTo>
                    <a:pt x="2808" y="891"/>
                    <a:pt x="2758" y="1768"/>
                    <a:pt x="2607" y="2620"/>
                  </a:cubicBezTo>
                  <a:cubicBezTo>
                    <a:pt x="2532" y="3071"/>
                    <a:pt x="2407" y="3472"/>
                    <a:pt x="2332" y="3898"/>
                  </a:cubicBezTo>
                  <a:cubicBezTo>
                    <a:pt x="2231" y="4324"/>
                    <a:pt x="2131" y="4750"/>
                    <a:pt x="1981" y="5126"/>
                  </a:cubicBezTo>
                  <a:cubicBezTo>
                    <a:pt x="1705" y="5928"/>
                    <a:pt x="1454" y="6730"/>
                    <a:pt x="1104" y="7507"/>
                  </a:cubicBezTo>
                  <a:cubicBezTo>
                    <a:pt x="953" y="7858"/>
                    <a:pt x="753" y="8184"/>
                    <a:pt x="552" y="8485"/>
                  </a:cubicBezTo>
                  <a:cubicBezTo>
                    <a:pt x="377" y="8735"/>
                    <a:pt x="1" y="8986"/>
                    <a:pt x="51" y="9312"/>
                  </a:cubicBezTo>
                  <a:cubicBezTo>
                    <a:pt x="76" y="9362"/>
                    <a:pt x="101" y="9412"/>
                    <a:pt x="151" y="9412"/>
                  </a:cubicBezTo>
                  <a:cubicBezTo>
                    <a:pt x="191" y="9426"/>
                    <a:pt x="230" y="9433"/>
                    <a:pt x="268" y="9433"/>
                  </a:cubicBezTo>
                  <a:cubicBezTo>
                    <a:pt x="569" y="9433"/>
                    <a:pt x="823" y="9036"/>
                    <a:pt x="978" y="8836"/>
                  </a:cubicBezTo>
                  <a:cubicBezTo>
                    <a:pt x="1204" y="8535"/>
                    <a:pt x="1379" y="8184"/>
                    <a:pt x="1530" y="7833"/>
                  </a:cubicBezTo>
                  <a:cubicBezTo>
                    <a:pt x="1855" y="7056"/>
                    <a:pt x="2181" y="6229"/>
                    <a:pt x="2357" y="5377"/>
                  </a:cubicBezTo>
                  <a:cubicBezTo>
                    <a:pt x="2457" y="4951"/>
                    <a:pt x="2557" y="4525"/>
                    <a:pt x="2657" y="4099"/>
                  </a:cubicBezTo>
                  <a:cubicBezTo>
                    <a:pt x="2733" y="3648"/>
                    <a:pt x="2808" y="3171"/>
                    <a:pt x="2858" y="2695"/>
                  </a:cubicBezTo>
                  <a:cubicBezTo>
                    <a:pt x="2983" y="1843"/>
                    <a:pt x="3109" y="916"/>
                    <a:pt x="3033" y="38"/>
                  </a:cubicBezTo>
                  <a:cubicBezTo>
                    <a:pt x="3033" y="13"/>
                    <a:pt x="3008" y="1"/>
                    <a:pt x="29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1"/>
            <p:cNvSpPr/>
            <p:nvPr/>
          </p:nvSpPr>
          <p:spPr>
            <a:xfrm>
              <a:off x="7535646" y="4528908"/>
              <a:ext cx="132177" cy="151788"/>
            </a:xfrm>
            <a:custGeom>
              <a:avLst/>
              <a:gdLst/>
              <a:ahLst/>
              <a:cxnLst/>
              <a:rect l="l" t="t" r="r" b="b"/>
              <a:pathLst>
                <a:path w="3242" h="3723" extrusionOk="0">
                  <a:moveTo>
                    <a:pt x="3171" y="1"/>
                  </a:moveTo>
                  <a:cubicBezTo>
                    <a:pt x="3150" y="1"/>
                    <a:pt x="3126" y="12"/>
                    <a:pt x="3109" y="38"/>
                  </a:cubicBezTo>
                  <a:cubicBezTo>
                    <a:pt x="2633" y="690"/>
                    <a:pt x="2106" y="1291"/>
                    <a:pt x="1580" y="1918"/>
                  </a:cubicBezTo>
                  <a:cubicBezTo>
                    <a:pt x="1329" y="2219"/>
                    <a:pt x="1028" y="2494"/>
                    <a:pt x="753" y="2770"/>
                  </a:cubicBezTo>
                  <a:cubicBezTo>
                    <a:pt x="602" y="2895"/>
                    <a:pt x="427" y="3021"/>
                    <a:pt x="302" y="3171"/>
                  </a:cubicBezTo>
                  <a:cubicBezTo>
                    <a:pt x="252" y="3246"/>
                    <a:pt x="201" y="3321"/>
                    <a:pt x="151" y="3397"/>
                  </a:cubicBezTo>
                  <a:cubicBezTo>
                    <a:pt x="101" y="3472"/>
                    <a:pt x="26" y="3522"/>
                    <a:pt x="1" y="3622"/>
                  </a:cubicBezTo>
                  <a:cubicBezTo>
                    <a:pt x="1" y="3672"/>
                    <a:pt x="26" y="3722"/>
                    <a:pt x="76" y="3722"/>
                  </a:cubicBezTo>
                  <a:cubicBezTo>
                    <a:pt x="252" y="3722"/>
                    <a:pt x="427" y="3597"/>
                    <a:pt x="577" y="3522"/>
                  </a:cubicBezTo>
                  <a:cubicBezTo>
                    <a:pt x="753" y="3397"/>
                    <a:pt x="903" y="3246"/>
                    <a:pt x="1054" y="3096"/>
                  </a:cubicBezTo>
                  <a:cubicBezTo>
                    <a:pt x="1354" y="2820"/>
                    <a:pt x="1630" y="2494"/>
                    <a:pt x="1906" y="2194"/>
                  </a:cubicBezTo>
                  <a:cubicBezTo>
                    <a:pt x="2432" y="1567"/>
                    <a:pt x="2858" y="840"/>
                    <a:pt x="3209" y="88"/>
                  </a:cubicBezTo>
                  <a:cubicBezTo>
                    <a:pt x="3242" y="39"/>
                    <a:pt x="3210" y="1"/>
                    <a:pt x="3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1"/>
            <p:cNvSpPr/>
            <p:nvPr/>
          </p:nvSpPr>
          <p:spPr>
            <a:xfrm>
              <a:off x="7416107" y="4538978"/>
              <a:ext cx="48068" cy="145795"/>
            </a:xfrm>
            <a:custGeom>
              <a:avLst/>
              <a:gdLst/>
              <a:ahLst/>
              <a:cxnLst/>
              <a:rect l="l" t="t" r="r" b="b"/>
              <a:pathLst>
                <a:path w="1179" h="3576" extrusionOk="0">
                  <a:moveTo>
                    <a:pt x="82" y="0"/>
                  </a:moveTo>
                  <a:cubicBezTo>
                    <a:pt x="68" y="0"/>
                    <a:pt x="51" y="12"/>
                    <a:pt x="51" y="42"/>
                  </a:cubicBezTo>
                  <a:cubicBezTo>
                    <a:pt x="1" y="643"/>
                    <a:pt x="76" y="1295"/>
                    <a:pt x="251" y="1871"/>
                  </a:cubicBezTo>
                  <a:cubicBezTo>
                    <a:pt x="326" y="2172"/>
                    <a:pt x="427" y="2473"/>
                    <a:pt x="552" y="2749"/>
                  </a:cubicBezTo>
                  <a:cubicBezTo>
                    <a:pt x="652" y="3024"/>
                    <a:pt x="752" y="3375"/>
                    <a:pt x="1003" y="3551"/>
                  </a:cubicBezTo>
                  <a:cubicBezTo>
                    <a:pt x="1020" y="3567"/>
                    <a:pt x="1045" y="3576"/>
                    <a:pt x="1071" y="3576"/>
                  </a:cubicBezTo>
                  <a:cubicBezTo>
                    <a:pt x="1123" y="3576"/>
                    <a:pt x="1179" y="3542"/>
                    <a:pt x="1179" y="3475"/>
                  </a:cubicBezTo>
                  <a:cubicBezTo>
                    <a:pt x="1179" y="3175"/>
                    <a:pt x="1003" y="2899"/>
                    <a:pt x="903" y="2623"/>
                  </a:cubicBezTo>
                  <a:cubicBezTo>
                    <a:pt x="778" y="2348"/>
                    <a:pt x="677" y="2072"/>
                    <a:pt x="602" y="1771"/>
                  </a:cubicBezTo>
                  <a:cubicBezTo>
                    <a:pt x="427" y="1195"/>
                    <a:pt x="276" y="618"/>
                    <a:pt x="101" y="17"/>
                  </a:cubicBezTo>
                  <a:cubicBezTo>
                    <a:pt x="101" y="6"/>
                    <a:pt x="92" y="0"/>
                    <a:pt x="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1"/>
            <p:cNvSpPr/>
            <p:nvPr/>
          </p:nvSpPr>
          <p:spPr>
            <a:xfrm>
              <a:off x="6928698" y="4311276"/>
              <a:ext cx="87901" cy="363101"/>
            </a:xfrm>
            <a:custGeom>
              <a:avLst/>
              <a:gdLst/>
              <a:ahLst/>
              <a:cxnLst/>
              <a:rect l="l" t="t" r="r" b="b"/>
              <a:pathLst>
                <a:path w="2156" h="8906" extrusionOk="0">
                  <a:moveTo>
                    <a:pt x="117" y="0"/>
                  </a:moveTo>
                  <a:cubicBezTo>
                    <a:pt x="95" y="0"/>
                    <a:pt x="76" y="13"/>
                    <a:pt x="76" y="38"/>
                  </a:cubicBezTo>
                  <a:cubicBezTo>
                    <a:pt x="1" y="389"/>
                    <a:pt x="51" y="790"/>
                    <a:pt x="51" y="1141"/>
                  </a:cubicBezTo>
                  <a:cubicBezTo>
                    <a:pt x="51" y="1542"/>
                    <a:pt x="101" y="1943"/>
                    <a:pt x="151" y="2318"/>
                  </a:cubicBezTo>
                  <a:cubicBezTo>
                    <a:pt x="251" y="3095"/>
                    <a:pt x="402" y="3822"/>
                    <a:pt x="552" y="4574"/>
                  </a:cubicBezTo>
                  <a:cubicBezTo>
                    <a:pt x="677" y="5351"/>
                    <a:pt x="878" y="6103"/>
                    <a:pt x="1078" y="6855"/>
                  </a:cubicBezTo>
                  <a:cubicBezTo>
                    <a:pt x="1179" y="7206"/>
                    <a:pt x="1279" y="7582"/>
                    <a:pt x="1404" y="7933"/>
                  </a:cubicBezTo>
                  <a:cubicBezTo>
                    <a:pt x="1479" y="8258"/>
                    <a:pt x="1555" y="8709"/>
                    <a:pt x="1855" y="8885"/>
                  </a:cubicBezTo>
                  <a:cubicBezTo>
                    <a:pt x="1876" y="8899"/>
                    <a:pt x="1897" y="8905"/>
                    <a:pt x="1917" y="8905"/>
                  </a:cubicBezTo>
                  <a:cubicBezTo>
                    <a:pt x="1969" y="8905"/>
                    <a:pt x="2013" y="8864"/>
                    <a:pt x="2031" y="8810"/>
                  </a:cubicBezTo>
                  <a:cubicBezTo>
                    <a:pt x="2156" y="8509"/>
                    <a:pt x="1930" y="8108"/>
                    <a:pt x="1830" y="7807"/>
                  </a:cubicBezTo>
                  <a:cubicBezTo>
                    <a:pt x="1730" y="7456"/>
                    <a:pt x="1630" y="7080"/>
                    <a:pt x="1529" y="6730"/>
                  </a:cubicBezTo>
                  <a:cubicBezTo>
                    <a:pt x="1329" y="5978"/>
                    <a:pt x="1179" y="5251"/>
                    <a:pt x="1003" y="4499"/>
                  </a:cubicBezTo>
                  <a:cubicBezTo>
                    <a:pt x="803" y="3772"/>
                    <a:pt x="702" y="3020"/>
                    <a:pt x="577" y="2268"/>
                  </a:cubicBezTo>
                  <a:cubicBezTo>
                    <a:pt x="527" y="1917"/>
                    <a:pt x="477" y="1542"/>
                    <a:pt x="402" y="1191"/>
                  </a:cubicBezTo>
                  <a:cubicBezTo>
                    <a:pt x="351" y="815"/>
                    <a:pt x="301" y="389"/>
                    <a:pt x="176" y="38"/>
                  </a:cubicBezTo>
                  <a:cubicBezTo>
                    <a:pt x="164" y="13"/>
                    <a:pt x="138" y="0"/>
                    <a:pt x="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1"/>
            <p:cNvSpPr/>
            <p:nvPr/>
          </p:nvSpPr>
          <p:spPr>
            <a:xfrm>
              <a:off x="6870478" y="4528867"/>
              <a:ext cx="87901" cy="154234"/>
            </a:xfrm>
            <a:custGeom>
              <a:avLst/>
              <a:gdLst/>
              <a:ahLst/>
              <a:cxnLst/>
              <a:rect l="l" t="t" r="r" b="b"/>
              <a:pathLst>
                <a:path w="2156" h="3783" extrusionOk="0">
                  <a:moveTo>
                    <a:pt x="59" y="1"/>
                  </a:moveTo>
                  <a:cubicBezTo>
                    <a:pt x="30" y="1"/>
                    <a:pt x="0" y="32"/>
                    <a:pt x="0" y="64"/>
                  </a:cubicBezTo>
                  <a:cubicBezTo>
                    <a:pt x="201" y="766"/>
                    <a:pt x="476" y="1418"/>
                    <a:pt x="802" y="2069"/>
                  </a:cubicBezTo>
                  <a:cubicBezTo>
                    <a:pt x="952" y="2395"/>
                    <a:pt x="1128" y="2696"/>
                    <a:pt x="1328" y="2997"/>
                  </a:cubicBezTo>
                  <a:cubicBezTo>
                    <a:pt x="1504" y="3247"/>
                    <a:pt x="1729" y="3648"/>
                    <a:pt x="2030" y="3773"/>
                  </a:cubicBezTo>
                  <a:cubicBezTo>
                    <a:pt x="2049" y="3780"/>
                    <a:pt x="2066" y="3783"/>
                    <a:pt x="2081" y="3783"/>
                  </a:cubicBezTo>
                  <a:cubicBezTo>
                    <a:pt x="2127" y="3783"/>
                    <a:pt x="2155" y="3755"/>
                    <a:pt x="2155" y="3698"/>
                  </a:cubicBezTo>
                  <a:cubicBezTo>
                    <a:pt x="2130" y="3548"/>
                    <a:pt x="2030" y="3398"/>
                    <a:pt x="1930" y="3272"/>
                  </a:cubicBezTo>
                  <a:cubicBezTo>
                    <a:pt x="1830" y="3122"/>
                    <a:pt x="1729" y="2971"/>
                    <a:pt x="1629" y="2821"/>
                  </a:cubicBezTo>
                  <a:cubicBezTo>
                    <a:pt x="1429" y="2520"/>
                    <a:pt x="1253" y="2220"/>
                    <a:pt x="1053" y="1919"/>
                  </a:cubicBezTo>
                  <a:cubicBezTo>
                    <a:pt x="702" y="1317"/>
                    <a:pt x="376" y="666"/>
                    <a:pt x="100" y="39"/>
                  </a:cubicBezTo>
                  <a:cubicBezTo>
                    <a:pt x="91" y="11"/>
                    <a:pt x="75" y="1"/>
                    <a:pt x="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1"/>
            <p:cNvSpPr/>
            <p:nvPr/>
          </p:nvSpPr>
          <p:spPr>
            <a:xfrm>
              <a:off x="7018637" y="3961507"/>
              <a:ext cx="117541" cy="74814"/>
            </a:xfrm>
            <a:custGeom>
              <a:avLst/>
              <a:gdLst/>
              <a:ahLst/>
              <a:cxnLst/>
              <a:rect l="l" t="t" r="r" b="b"/>
              <a:pathLst>
                <a:path w="2883" h="1835" extrusionOk="0">
                  <a:moveTo>
                    <a:pt x="1866" y="1"/>
                  </a:moveTo>
                  <a:cubicBezTo>
                    <a:pt x="1612" y="1"/>
                    <a:pt x="1353" y="66"/>
                    <a:pt x="1128" y="146"/>
                  </a:cubicBezTo>
                  <a:cubicBezTo>
                    <a:pt x="877" y="246"/>
                    <a:pt x="627" y="371"/>
                    <a:pt x="401" y="521"/>
                  </a:cubicBezTo>
                  <a:cubicBezTo>
                    <a:pt x="226" y="647"/>
                    <a:pt x="50" y="797"/>
                    <a:pt x="0" y="1048"/>
                  </a:cubicBezTo>
                  <a:cubicBezTo>
                    <a:pt x="0" y="1084"/>
                    <a:pt x="40" y="1108"/>
                    <a:pt x="72" y="1108"/>
                  </a:cubicBezTo>
                  <a:cubicBezTo>
                    <a:pt x="83" y="1108"/>
                    <a:pt x="94" y="1105"/>
                    <a:pt x="100" y="1098"/>
                  </a:cubicBezTo>
                  <a:cubicBezTo>
                    <a:pt x="627" y="1223"/>
                    <a:pt x="1128" y="1399"/>
                    <a:pt x="1629" y="1624"/>
                  </a:cubicBezTo>
                  <a:cubicBezTo>
                    <a:pt x="1729" y="1674"/>
                    <a:pt x="1830" y="1724"/>
                    <a:pt x="1955" y="1775"/>
                  </a:cubicBezTo>
                  <a:cubicBezTo>
                    <a:pt x="2010" y="1811"/>
                    <a:pt x="2079" y="1835"/>
                    <a:pt x="2151" y="1835"/>
                  </a:cubicBezTo>
                  <a:cubicBezTo>
                    <a:pt x="2177" y="1835"/>
                    <a:pt x="2204" y="1831"/>
                    <a:pt x="2231" y="1825"/>
                  </a:cubicBezTo>
                  <a:cubicBezTo>
                    <a:pt x="2406" y="1775"/>
                    <a:pt x="2531" y="1499"/>
                    <a:pt x="2607" y="1349"/>
                  </a:cubicBezTo>
                  <a:cubicBezTo>
                    <a:pt x="2807" y="948"/>
                    <a:pt x="2882" y="496"/>
                    <a:pt x="2506" y="196"/>
                  </a:cubicBezTo>
                  <a:cubicBezTo>
                    <a:pt x="2317" y="53"/>
                    <a:pt x="2094" y="1"/>
                    <a:pt x="1866" y="1"/>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1"/>
            <p:cNvSpPr/>
            <p:nvPr/>
          </p:nvSpPr>
          <p:spPr>
            <a:xfrm>
              <a:off x="6721258" y="2966303"/>
              <a:ext cx="706142" cy="380795"/>
            </a:xfrm>
            <a:custGeom>
              <a:avLst/>
              <a:gdLst/>
              <a:ahLst/>
              <a:cxnLst/>
              <a:rect l="l" t="t" r="r" b="b"/>
              <a:pathLst>
                <a:path w="17320" h="9340" extrusionOk="0">
                  <a:moveTo>
                    <a:pt x="9288" y="0"/>
                  </a:moveTo>
                  <a:cubicBezTo>
                    <a:pt x="8227" y="0"/>
                    <a:pt x="7158" y="128"/>
                    <a:pt x="6141" y="370"/>
                  </a:cubicBezTo>
                  <a:cubicBezTo>
                    <a:pt x="4813" y="696"/>
                    <a:pt x="3409" y="1222"/>
                    <a:pt x="2557" y="2350"/>
                  </a:cubicBezTo>
                  <a:cubicBezTo>
                    <a:pt x="2106" y="2926"/>
                    <a:pt x="2006" y="3628"/>
                    <a:pt x="1830" y="4330"/>
                  </a:cubicBezTo>
                  <a:cubicBezTo>
                    <a:pt x="1755" y="4731"/>
                    <a:pt x="1580" y="5082"/>
                    <a:pt x="1329" y="5433"/>
                  </a:cubicBezTo>
                  <a:cubicBezTo>
                    <a:pt x="1104" y="5733"/>
                    <a:pt x="828" y="6009"/>
                    <a:pt x="627" y="6335"/>
                  </a:cubicBezTo>
                  <a:cubicBezTo>
                    <a:pt x="226" y="6886"/>
                    <a:pt x="1" y="7588"/>
                    <a:pt x="377" y="8215"/>
                  </a:cubicBezTo>
                  <a:cubicBezTo>
                    <a:pt x="477" y="8365"/>
                    <a:pt x="602" y="8515"/>
                    <a:pt x="728" y="8616"/>
                  </a:cubicBezTo>
                  <a:cubicBezTo>
                    <a:pt x="953" y="9017"/>
                    <a:pt x="1455" y="9217"/>
                    <a:pt x="1931" y="9267"/>
                  </a:cubicBezTo>
                  <a:cubicBezTo>
                    <a:pt x="2329" y="9324"/>
                    <a:pt x="2733" y="9340"/>
                    <a:pt x="3138" y="9340"/>
                  </a:cubicBezTo>
                  <a:cubicBezTo>
                    <a:pt x="3623" y="9340"/>
                    <a:pt x="4109" y="9317"/>
                    <a:pt x="4587" y="9317"/>
                  </a:cubicBezTo>
                  <a:cubicBezTo>
                    <a:pt x="6317" y="9317"/>
                    <a:pt x="8096" y="9117"/>
                    <a:pt x="9800" y="8816"/>
                  </a:cubicBezTo>
                  <a:cubicBezTo>
                    <a:pt x="11379" y="8565"/>
                    <a:pt x="13034" y="8240"/>
                    <a:pt x="14487" y="7538"/>
                  </a:cubicBezTo>
                  <a:cubicBezTo>
                    <a:pt x="15715" y="6987"/>
                    <a:pt x="17169" y="5934"/>
                    <a:pt x="17269" y="4455"/>
                  </a:cubicBezTo>
                  <a:cubicBezTo>
                    <a:pt x="17319" y="3829"/>
                    <a:pt x="17044" y="3227"/>
                    <a:pt x="16517" y="2876"/>
                  </a:cubicBezTo>
                  <a:cubicBezTo>
                    <a:pt x="16016" y="2525"/>
                    <a:pt x="15389" y="2375"/>
                    <a:pt x="14838" y="2174"/>
                  </a:cubicBezTo>
                  <a:cubicBezTo>
                    <a:pt x="14487" y="2024"/>
                    <a:pt x="14186" y="1849"/>
                    <a:pt x="13911" y="1598"/>
                  </a:cubicBezTo>
                  <a:cubicBezTo>
                    <a:pt x="13635" y="1347"/>
                    <a:pt x="13384" y="1072"/>
                    <a:pt x="13084" y="871"/>
                  </a:cubicBezTo>
                  <a:cubicBezTo>
                    <a:pt x="12482" y="420"/>
                    <a:pt x="11780" y="220"/>
                    <a:pt x="11028" y="119"/>
                  </a:cubicBezTo>
                  <a:cubicBezTo>
                    <a:pt x="10458" y="39"/>
                    <a:pt x="9874" y="0"/>
                    <a:pt x="9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1"/>
            <p:cNvSpPr/>
            <p:nvPr/>
          </p:nvSpPr>
          <p:spPr>
            <a:xfrm>
              <a:off x="6729453" y="3000795"/>
              <a:ext cx="695909" cy="262643"/>
            </a:xfrm>
            <a:custGeom>
              <a:avLst/>
              <a:gdLst/>
              <a:ahLst/>
              <a:cxnLst/>
              <a:rect l="l" t="t" r="r" b="b"/>
              <a:pathLst>
                <a:path w="17069" h="6442" extrusionOk="0">
                  <a:moveTo>
                    <a:pt x="12858" y="0"/>
                  </a:moveTo>
                  <a:cubicBezTo>
                    <a:pt x="11905" y="0"/>
                    <a:pt x="10978" y="75"/>
                    <a:pt x="10025" y="151"/>
                  </a:cubicBezTo>
                  <a:cubicBezTo>
                    <a:pt x="7870" y="376"/>
                    <a:pt x="5740" y="777"/>
                    <a:pt x="3660" y="1354"/>
                  </a:cubicBezTo>
                  <a:cubicBezTo>
                    <a:pt x="3158" y="1479"/>
                    <a:pt x="2657" y="1654"/>
                    <a:pt x="2156" y="1805"/>
                  </a:cubicBezTo>
                  <a:cubicBezTo>
                    <a:pt x="2131" y="1855"/>
                    <a:pt x="2106" y="1905"/>
                    <a:pt x="2081" y="1980"/>
                  </a:cubicBezTo>
                  <a:cubicBezTo>
                    <a:pt x="5539" y="827"/>
                    <a:pt x="9198" y="201"/>
                    <a:pt x="12858" y="125"/>
                  </a:cubicBezTo>
                  <a:lnTo>
                    <a:pt x="13033" y="125"/>
                  </a:lnTo>
                  <a:cubicBezTo>
                    <a:pt x="12983" y="100"/>
                    <a:pt x="12933" y="50"/>
                    <a:pt x="12883" y="25"/>
                  </a:cubicBezTo>
                  <a:cubicBezTo>
                    <a:pt x="12883" y="0"/>
                    <a:pt x="12858" y="0"/>
                    <a:pt x="12858" y="0"/>
                  </a:cubicBezTo>
                  <a:close/>
                  <a:moveTo>
                    <a:pt x="16817" y="2857"/>
                  </a:moveTo>
                  <a:cubicBezTo>
                    <a:pt x="16091" y="2857"/>
                    <a:pt x="15364" y="2857"/>
                    <a:pt x="14637" y="2882"/>
                  </a:cubicBezTo>
                  <a:cubicBezTo>
                    <a:pt x="13158" y="2932"/>
                    <a:pt x="11655" y="2983"/>
                    <a:pt x="10176" y="3083"/>
                  </a:cubicBezTo>
                  <a:cubicBezTo>
                    <a:pt x="7394" y="3258"/>
                    <a:pt x="4562" y="3459"/>
                    <a:pt x="1905" y="4386"/>
                  </a:cubicBezTo>
                  <a:cubicBezTo>
                    <a:pt x="1604" y="4486"/>
                    <a:pt x="1304" y="4612"/>
                    <a:pt x="1028" y="4737"/>
                  </a:cubicBezTo>
                  <a:cubicBezTo>
                    <a:pt x="953" y="4812"/>
                    <a:pt x="903" y="4887"/>
                    <a:pt x="827" y="4937"/>
                  </a:cubicBezTo>
                  <a:cubicBezTo>
                    <a:pt x="2331" y="4311"/>
                    <a:pt x="3935" y="3910"/>
                    <a:pt x="5539" y="3659"/>
                  </a:cubicBezTo>
                  <a:cubicBezTo>
                    <a:pt x="6993" y="3459"/>
                    <a:pt x="8447" y="3359"/>
                    <a:pt x="9875" y="3258"/>
                  </a:cubicBezTo>
                  <a:cubicBezTo>
                    <a:pt x="11329" y="3158"/>
                    <a:pt x="12757" y="3108"/>
                    <a:pt x="14186" y="3058"/>
                  </a:cubicBezTo>
                  <a:cubicBezTo>
                    <a:pt x="14988" y="3033"/>
                    <a:pt x="15815" y="3008"/>
                    <a:pt x="16617" y="3008"/>
                  </a:cubicBezTo>
                  <a:lnTo>
                    <a:pt x="17018" y="3008"/>
                  </a:lnTo>
                  <a:cubicBezTo>
                    <a:pt x="16993" y="2958"/>
                    <a:pt x="16968" y="2907"/>
                    <a:pt x="16968" y="2857"/>
                  </a:cubicBezTo>
                  <a:close/>
                  <a:moveTo>
                    <a:pt x="15063" y="3653"/>
                  </a:moveTo>
                  <a:cubicBezTo>
                    <a:pt x="13727" y="3653"/>
                    <a:pt x="12394" y="3705"/>
                    <a:pt x="11078" y="3810"/>
                  </a:cubicBezTo>
                  <a:cubicBezTo>
                    <a:pt x="9524" y="3935"/>
                    <a:pt x="7995" y="4135"/>
                    <a:pt x="6492" y="4411"/>
                  </a:cubicBezTo>
                  <a:cubicBezTo>
                    <a:pt x="5013" y="4662"/>
                    <a:pt x="3534" y="4937"/>
                    <a:pt x="2106" y="5389"/>
                  </a:cubicBezTo>
                  <a:cubicBezTo>
                    <a:pt x="1404" y="5614"/>
                    <a:pt x="702" y="5915"/>
                    <a:pt x="50" y="6291"/>
                  </a:cubicBezTo>
                  <a:cubicBezTo>
                    <a:pt x="25" y="6341"/>
                    <a:pt x="25" y="6391"/>
                    <a:pt x="0" y="6441"/>
                  </a:cubicBezTo>
                  <a:cubicBezTo>
                    <a:pt x="602" y="6090"/>
                    <a:pt x="1254" y="5840"/>
                    <a:pt x="1930" y="5614"/>
                  </a:cubicBezTo>
                  <a:cubicBezTo>
                    <a:pt x="3259" y="5163"/>
                    <a:pt x="4662" y="4887"/>
                    <a:pt x="6040" y="4637"/>
                  </a:cubicBezTo>
                  <a:cubicBezTo>
                    <a:pt x="9123" y="4085"/>
                    <a:pt x="12256" y="3810"/>
                    <a:pt x="15389" y="3810"/>
                  </a:cubicBezTo>
                  <a:cubicBezTo>
                    <a:pt x="15940" y="3810"/>
                    <a:pt x="16492" y="3810"/>
                    <a:pt x="17043" y="3835"/>
                  </a:cubicBezTo>
                  <a:cubicBezTo>
                    <a:pt x="17043" y="3785"/>
                    <a:pt x="17068" y="3709"/>
                    <a:pt x="17068" y="3659"/>
                  </a:cubicBezTo>
                  <a:lnTo>
                    <a:pt x="15865" y="3659"/>
                  </a:lnTo>
                  <a:cubicBezTo>
                    <a:pt x="15598" y="3655"/>
                    <a:pt x="15330" y="3653"/>
                    <a:pt x="15063" y="36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1"/>
            <p:cNvSpPr/>
            <p:nvPr/>
          </p:nvSpPr>
          <p:spPr>
            <a:xfrm>
              <a:off x="6636456" y="3218427"/>
              <a:ext cx="794003" cy="472936"/>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1"/>
            <p:cNvSpPr/>
            <p:nvPr/>
          </p:nvSpPr>
          <p:spPr>
            <a:xfrm>
              <a:off x="6637475" y="3329567"/>
              <a:ext cx="784789" cy="277198"/>
            </a:xfrm>
            <a:custGeom>
              <a:avLst/>
              <a:gdLst/>
              <a:ahLst/>
              <a:cxnLst/>
              <a:rect l="l" t="t" r="r" b="b"/>
              <a:pathLst>
                <a:path w="19249" h="6799" extrusionOk="0">
                  <a:moveTo>
                    <a:pt x="10800" y="0"/>
                  </a:moveTo>
                  <a:cubicBezTo>
                    <a:pt x="10583" y="0"/>
                    <a:pt x="10364" y="6"/>
                    <a:pt x="10151" y="6"/>
                  </a:cubicBezTo>
                  <a:cubicBezTo>
                    <a:pt x="9725" y="31"/>
                    <a:pt x="9299" y="31"/>
                    <a:pt x="8873" y="56"/>
                  </a:cubicBezTo>
                  <a:cubicBezTo>
                    <a:pt x="8096" y="107"/>
                    <a:pt x="7294" y="182"/>
                    <a:pt x="6517" y="307"/>
                  </a:cubicBezTo>
                  <a:cubicBezTo>
                    <a:pt x="5615" y="432"/>
                    <a:pt x="4713" y="608"/>
                    <a:pt x="3835" y="833"/>
                  </a:cubicBezTo>
                  <a:cubicBezTo>
                    <a:pt x="3835" y="858"/>
                    <a:pt x="3835" y="909"/>
                    <a:pt x="3835" y="959"/>
                  </a:cubicBezTo>
                  <a:cubicBezTo>
                    <a:pt x="4687" y="733"/>
                    <a:pt x="5565" y="583"/>
                    <a:pt x="6467" y="432"/>
                  </a:cubicBezTo>
                  <a:cubicBezTo>
                    <a:pt x="7294" y="332"/>
                    <a:pt x="8146" y="232"/>
                    <a:pt x="8973" y="182"/>
                  </a:cubicBezTo>
                  <a:cubicBezTo>
                    <a:pt x="9399" y="182"/>
                    <a:pt x="9800" y="157"/>
                    <a:pt x="10201" y="157"/>
                  </a:cubicBezTo>
                  <a:cubicBezTo>
                    <a:pt x="10469" y="157"/>
                    <a:pt x="10747" y="168"/>
                    <a:pt x="11022" y="168"/>
                  </a:cubicBezTo>
                  <a:cubicBezTo>
                    <a:pt x="11159" y="168"/>
                    <a:pt x="11296" y="165"/>
                    <a:pt x="11429" y="157"/>
                  </a:cubicBezTo>
                  <a:cubicBezTo>
                    <a:pt x="11505" y="157"/>
                    <a:pt x="11505" y="56"/>
                    <a:pt x="11429" y="31"/>
                  </a:cubicBezTo>
                  <a:cubicBezTo>
                    <a:pt x="11229" y="6"/>
                    <a:pt x="11016" y="0"/>
                    <a:pt x="10800" y="0"/>
                  </a:cubicBezTo>
                  <a:close/>
                  <a:moveTo>
                    <a:pt x="14026" y="1297"/>
                  </a:moveTo>
                  <a:cubicBezTo>
                    <a:pt x="13284" y="1297"/>
                    <a:pt x="12545" y="1347"/>
                    <a:pt x="11830" y="1435"/>
                  </a:cubicBezTo>
                  <a:cubicBezTo>
                    <a:pt x="10226" y="1610"/>
                    <a:pt x="8622" y="1961"/>
                    <a:pt x="7043" y="2262"/>
                  </a:cubicBezTo>
                  <a:cubicBezTo>
                    <a:pt x="5590" y="2563"/>
                    <a:pt x="4111" y="2813"/>
                    <a:pt x="2657" y="3139"/>
                  </a:cubicBezTo>
                  <a:cubicBezTo>
                    <a:pt x="2081" y="3290"/>
                    <a:pt x="1504" y="3440"/>
                    <a:pt x="953" y="3640"/>
                  </a:cubicBezTo>
                  <a:cubicBezTo>
                    <a:pt x="903" y="3691"/>
                    <a:pt x="878" y="3716"/>
                    <a:pt x="853" y="3766"/>
                  </a:cubicBezTo>
                  <a:cubicBezTo>
                    <a:pt x="2632" y="3114"/>
                    <a:pt x="4612" y="2889"/>
                    <a:pt x="6467" y="2513"/>
                  </a:cubicBezTo>
                  <a:cubicBezTo>
                    <a:pt x="8953" y="2036"/>
                    <a:pt x="11457" y="1422"/>
                    <a:pt x="13992" y="1422"/>
                  </a:cubicBezTo>
                  <a:cubicBezTo>
                    <a:pt x="14523" y="1422"/>
                    <a:pt x="15056" y="1449"/>
                    <a:pt x="15590" y="1510"/>
                  </a:cubicBezTo>
                  <a:cubicBezTo>
                    <a:pt x="15840" y="1535"/>
                    <a:pt x="16066" y="1560"/>
                    <a:pt x="16292" y="1585"/>
                  </a:cubicBezTo>
                  <a:cubicBezTo>
                    <a:pt x="16292" y="1560"/>
                    <a:pt x="16266" y="1510"/>
                    <a:pt x="16241" y="1460"/>
                  </a:cubicBezTo>
                  <a:cubicBezTo>
                    <a:pt x="15515" y="1347"/>
                    <a:pt x="14769" y="1297"/>
                    <a:pt x="14026" y="1297"/>
                  </a:cubicBezTo>
                  <a:close/>
                  <a:moveTo>
                    <a:pt x="13428" y="2910"/>
                  </a:moveTo>
                  <a:cubicBezTo>
                    <a:pt x="13338" y="2910"/>
                    <a:pt x="13248" y="2911"/>
                    <a:pt x="13159" y="2914"/>
                  </a:cubicBezTo>
                  <a:cubicBezTo>
                    <a:pt x="11479" y="2914"/>
                    <a:pt x="9825" y="3239"/>
                    <a:pt x="8171" y="3590"/>
                  </a:cubicBezTo>
                  <a:cubicBezTo>
                    <a:pt x="6642" y="3891"/>
                    <a:pt x="5114" y="4142"/>
                    <a:pt x="3585" y="4468"/>
                  </a:cubicBezTo>
                  <a:cubicBezTo>
                    <a:pt x="2332" y="4718"/>
                    <a:pt x="1103" y="5069"/>
                    <a:pt x="1" y="5671"/>
                  </a:cubicBezTo>
                  <a:cubicBezTo>
                    <a:pt x="1" y="5696"/>
                    <a:pt x="1" y="5721"/>
                    <a:pt x="1" y="5746"/>
                  </a:cubicBezTo>
                  <a:cubicBezTo>
                    <a:pt x="953" y="5244"/>
                    <a:pt x="1981" y="4944"/>
                    <a:pt x="3033" y="4693"/>
                  </a:cubicBezTo>
                  <a:cubicBezTo>
                    <a:pt x="4462" y="4392"/>
                    <a:pt x="5941" y="4167"/>
                    <a:pt x="7369" y="3891"/>
                  </a:cubicBezTo>
                  <a:cubicBezTo>
                    <a:pt x="9313" y="3479"/>
                    <a:pt x="11322" y="3035"/>
                    <a:pt x="13317" y="3035"/>
                  </a:cubicBezTo>
                  <a:cubicBezTo>
                    <a:pt x="14358" y="3035"/>
                    <a:pt x="15395" y="3156"/>
                    <a:pt x="16417" y="3465"/>
                  </a:cubicBezTo>
                  <a:cubicBezTo>
                    <a:pt x="17469" y="3791"/>
                    <a:pt x="18447" y="4317"/>
                    <a:pt x="19249" y="5044"/>
                  </a:cubicBezTo>
                  <a:cubicBezTo>
                    <a:pt x="19249" y="4969"/>
                    <a:pt x="19224" y="4894"/>
                    <a:pt x="19224" y="4818"/>
                  </a:cubicBezTo>
                  <a:cubicBezTo>
                    <a:pt x="17665" y="3451"/>
                    <a:pt x="15440" y="2910"/>
                    <a:pt x="13428" y="2910"/>
                  </a:cubicBezTo>
                  <a:close/>
                  <a:moveTo>
                    <a:pt x="12079" y="3509"/>
                  </a:moveTo>
                  <a:cubicBezTo>
                    <a:pt x="11754" y="3509"/>
                    <a:pt x="11429" y="3527"/>
                    <a:pt x="11104" y="3565"/>
                  </a:cubicBezTo>
                  <a:cubicBezTo>
                    <a:pt x="9374" y="3766"/>
                    <a:pt x="7795" y="4493"/>
                    <a:pt x="6116" y="4793"/>
                  </a:cubicBezTo>
                  <a:cubicBezTo>
                    <a:pt x="4612" y="5069"/>
                    <a:pt x="2983" y="4944"/>
                    <a:pt x="1530" y="5520"/>
                  </a:cubicBezTo>
                  <a:cubicBezTo>
                    <a:pt x="978" y="5771"/>
                    <a:pt x="402" y="6122"/>
                    <a:pt x="51" y="6648"/>
                  </a:cubicBezTo>
                  <a:cubicBezTo>
                    <a:pt x="51" y="6698"/>
                    <a:pt x="76" y="6748"/>
                    <a:pt x="76" y="6798"/>
                  </a:cubicBezTo>
                  <a:cubicBezTo>
                    <a:pt x="101" y="6773"/>
                    <a:pt x="126" y="6748"/>
                    <a:pt x="151" y="6723"/>
                  </a:cubicBezTo>
                  <a:cubicBezTo>
                    <a:pt x="552" y="6122"/>
                    <a:pt x="1229" y="5746"/>
                    <a:pt x="1905" y="5520"/>
                  </a:cubicBezTo>
                  <a:cubicBezTo>
                    <a:pt x="3234" y="5094"/>
                    <a:pt x="4637" y="5169"/>
                    <a:pt x="6016" y="4944"/>
                  </a:cubicBezTo>
                  <a:cubicBezTo>
                    <a:pt x="7545" y="4668"/>
                    <a:pt x="8998" y="4067"/>
                    <a:pt x="10527" y="3791"/>
                  </a:cubicBezTo>
                  <a:cubicBezTo>
                    <a:pt x="11062" y="3691"/>
                    <a:pt x="11596" y="3643"/>
                    <a:pt x="12128" y="3643"/>
                  </a:cubicBezTo>
                  <a:cubicBezTo>
                    <a:pt x="13192" y="3643"/>
                    <a:pt x="14245" y="3833"/>
                    <a:pt x="15264" y="4167"/>
                  </a:cubicBezTo>
                  <a:cubicBezTo>
                    <a:pt x="16091" y="4442"/>
                    <a:pt x="16893" y="4768"/>
                    <a:pt x="17645" y="5194"/>
                  </a:cubicBezTo>
                  <a:cubicBezTo>
                    <a:pt x="18121" y="5420"/>
                    <a:pt x="18572" y="5746"/>
                    <a:pt x="18848" y="6172"/>
                  </a:cubicBezTo>
                  <a:cubicBezTo>
                    <a:pt x="18873" y="6122"/>
                    <a:pt x="18898" y="6097"/>
                    <a:pt x="18923" y="6046"/>
                  </a:cubicBezTo>
                  <a:cubicBezTo>
                    <a:pt x="18748" y="5771"/>
                    <a:pt x="18472" y="5545"/>
                    <a:pt x="18196" y="5345"/>
                  </a:cubicBezTo>
                  <a:cubicBezTo>
                    <a:pt x="17570" y="4919"/>
                    <a:pt x="16818" y="4618"/>
                    <a:pt x="16116" y="4342"/>
                  </a:cubicBezTo>
                  <a:cubicBezTo>
                    <a:pt x="14818" y="3835"/>
                    <a:pt x="13455" y="3509"/>
                    <a:pt x="12079" y="35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1"/>
            <p:cNvSpPr/>
            <p:nvPr/>
          </p:nvSpPr>
          <p:spPr>
            <a:xfrm>
              <a:off x="6778500" y="3522166"/>
              <a:ext cx="511953" cy="117745"/>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1"/>
            <p:cNvSpPr/>
            <p:nvPr/>
          </p:nvSpPr>
          <p:spPr>
            <a:xfrm>
              <a:off x="6815275" y="3065416"/>
              <a:ext cx="784789" cy="419242"/>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1"/>
            <p:cNvSpPr/>
            <p:nvPr/>
          </p:nvSpPr>
          <p:spPr>
            <a:xfrm>
              <a:off x="6818332" y="3111119"/>
              <a:ext cx="776634" cy="282090"/>
            </a:xfrm>
            <a:custGeom>
              <a:avLst/>
              <a:gdLst/>
              <a:ahLst/>
              <a:cxnLst/>
              <a:rect l="l" t="t" r="r" b="b"/>
              <a:pathLst>
                <a:path w="19049" h="6919" extrusionOk="0">
                  <a:moveTo>
                    <a:pt x="10074" y="1"/>
                  </a:moveTo>
                  <a:cubicBezTo>
                    <a:pt x="8106" y="1"/>
                    <a:pt x="6129" y="210"/>
                    <a:pt x="4186" y="627"/>
                  </a:cubicBezTo>
                  <a:cubicBezTo>
                    <a:pt x="4086" y="653"/>
                    <a:pt x="3961" y="678"/>
                    <a:pt x="3860" y="703"/>
                  </a:cubicBezTo>
                  <a:cubicBezTo>
                    <a:pt x="3785" y="753"/>
                    <a:pt x="3735" y="828"/>
                    <a:pt x="3685" y="878"/>
                  </a:cubicBezTo>
                  <a:cubicBezTo>
                    <a:pt x="5785" y="413"/>
                    <a:pt x="7930" y="173"/>
                    <a:pt x="10071" y="173"/>
                  </a:cubicBezTo>
                  <a:cubicBezTo>
                    <a:pt x="11508" y="173"/>
                    <a:pt x="12943" y="281"/>
                    <a:pt x="14362" y="502"/>
                  </a:cubicBezTo>
                  <a:cubicBezTo>
                    <a:pt x="15013" y="602"/>
                    <a:pt x="15640" y="728"/>
                    <a:pt x="16267" y="878"/>
                  </a:cubicBezTo>
                  <a:cubicBezTo>
                    <a:pt x="16392" y="903"/>
                    <a:pt x="16542" y="928"/>
                    <a:pt x="16668" y="978"/>
                  </a:cubicBezTo>
                  <a:cubicBezTo>
                    <a:pt x="16643" y="903"/>
                    <a:pt x="16617" y="828"/>
                    <a:pt x="16567" y="778"/>
                  </a:cubicBezTo>
                  <a:cubicBezTo>
                    <a:pt x="16567" y="778"/>
                    <a:pt x="16542" y="778"/>
                    <a:pt x="16517" y="753"/>
                  </a:cubicBezTo>
                  <a:cubicBezTo>
                    <a:pt x="15941" y="627"/>
                    <a:pt x="15364" y="502"/>
                    <a:pt x="14763" y="402"/>
                  </a:cubicBezTo>
                  <a:cubicBezTo>
                    <a:pt x="13610" y="201"/>
                    <a:pt x="12432" y="76"/>
                    <a:pt x="11254" y="26"/>
                  </a:cubicBezTo>
                  <a:cubicBezTo>
                    <a:pt x="10861" y="9"/>
                    <a:pt x="10468" y="1"/>
                    <a:pt x="10074" y="1"/>
                  </a:cubicBezTo>
                  <a:close/>
                  <a:moveTo>
                    <a:pt x="8673" y="2670"/>
                  </a:moveTo>
                  <a:cubicBezTo>
                    <a:pt x="7702" y="2670"/>
                    <a:pt x="6728" y="2709"/>
                    <a:pt x="5765" y="2758"/>
                  </a:cubicBezTo>
                  <a:cubicBezTo>
                    <a:pt x="4988" y="2808"/>
                    <a:pt x="4236" y="2858"/>
                    <a:pt x="3485" y="2933"/>
                  </a:cubicBezTo>
                  <a:cubicBezTo>
                    <a:pt x="3209" y="2958"/>
                    <a:pt x="2933" y="3008"/>
                    <a:pt x="2632" y="3034"/>
                  </a:cubicBezTo>
                  <a:cubicBezTo>
                    <a:pt x="2632" y="3084"/>
                    <a:pt x="2607" y="3134"/>
                    <a:pt x="2582" y="3209"/>
                  </a:cubicBezTo>
                  <a:cubicBezTo>
                    <a:pt x="3610" y="3034"/>
                    <a:pt x="4637" y="2983"/>
                    <a:pt x="5665" y="2933"/>
                  </a:cubicBezTo>
                  <a:cubicBezTo>
                    <a:pt x="6680" y="2871"/>
                    <a:pt x="7698" y="2835"/>
                    <a:pt x="8715" y="2835"/>
                  </a:cubicBezTo>
                  <a:cubicBezTo>
                    <a:pt x="10586" y="2835"/>
                    <a:pt x="12452" y="2959"/>
                    <a:pt x="14287" y="3284"/>
                  </a:cubicBezTo>
                  <a:cubicBezTo>
                    <a:pt x="15064" y="3409"/>
                    <a:pt x="15815" y="3585"/>
                    <a:pt x="16567" y="3785"/>
                  </a:cubicBezTo>
                  <a:cubicBezTo>
                    <a:pt x="16542" y="3710"/>
                    <a:pt x="16517" y="3660"/>
                    <a:pt x="16492" y="3585"/>
                  </a:cubicBezTo>
                  <a:cubicBezTo>
                    <a:pt x="14462" y="3059"/>
                    <a:pt x="12332" y="2783"/>
                    <a:pt x="10226" y="2708"/>
                  </a:cubicBezTo>
                  <a:cubicBezTo>
                    <a:pt x="9711" y="2681"/>
                    <a:pt x="9192" y="2670"/>
                    <a:pt x="8673" y="2670"/>
                  </a:cubicBezTo>
                  <a:close/>
                  <a:moveTo>
                    <a:pt x="9167" y="4177"/>
                  </a:moveTo>
                  <a:cubicBezTo>
                    <a:pt x="8444" y="4177"/>
                    <a:pt x="7721" y="4208"/>
                    <a:pt x="6993" y="4262"/>
                  </a:cubicBezTo>
                  <a:cubicBezTo>
                    <a:pt x="6141" y="4337"/>
                    <a:pt x="5264" y="4437"/>
                    <a:pt x="4412" y="4537"/>
                  </a:cubicBezTo>
                  <a:cubicBezTo>
                    <a:pt x="3610" y="4638"/>
                    <a:pt x="2808" y="4713"/>
                    <a:pt x="2031" y="4863"/>
                  </a:cubicBezTo>
                  <a:cubicBezTo>
                    <a:pt x="1354" y="4988"/>
                    <a:pt x="627" y="5239"/>
                    <a:pt x="151" y="5765"/>
                  </a:cubicBezTo>
                  <a:cubicBezTo>
                    <a:pt x="76" y="5916"/>
                    <a:pt x="26" y="6066"/>
                    <a:pt x="1" y="6242"/>
                  </a:cubicBezTo>
                  <a:cubicBezTo>
                    <a:pt x="76" y="6091"/>
                    <a:pt x="201" y="5941"/>
                    <a:pt x="302" y="5815"/>
                  </a:cubicBezTo>
                  <a:cubicBezTo>
                    <a:pt x="778" y="5339"/>
                    <a:pt x="1480" y="5139"/>
                    <a:pt x="2131" y="5013"/>
                  </a:cubicBezTo>
                  <a:cubicBezTo>
                    <a:pt x="2858" y="4888"/>
                    <a:pt x="3610" y="4813"/>
                    <a:pt x="4362" y="4738"/>
                  </a:cubicBezTo>
                  <a:cubicBezTo>
                    <a:pt x="5139" y="4638"/>
                    <a:pt x="5916" y="4562"/>
                    <a:pt x="6693" y="4487"/>
                  </a:cubicBezTo>
                  <a:cubicBezTo>
                    <a:pt x="7533" y="4418"/>
                    <a:pt x="8373" y="4380"/>
                    <a:pt x="9209" y="4380"/>
                  </a:cubicBezTo>
                  <a:cubicBezTo>
                    <a:pt x="9894" y="4380"/>
                    <a:pt x="10577" y="4406"/>
                    <a:pt x="11254" y="4462"/>
                  </a:cubicBezTo>
                  <a:cubicBezTo>
                    <a:pt x="12708" y="4587"/>
                    <a:pt x="14136" y="4888"/>
                    <a:pt x="15515" y="5314"/>
                  </a:cubicBezTo>
                  <a:cubicBezTo>
                    <a:pt x="16292" y="5565"/>
                    <a:pt x="17069" y="5841"/>
                    <a:pt x="17795" y="6166"/>
                  </a:cubicBezTo>
                  <a:cubicBezTo>
                    <a:pt x="18196" y="6342"/>
                    <a:pt x="18698" y="6567"/>
                    <a:pt x="18998" y="6918"/>
                  </a:cubicBezTo>
                  <a:cubicBezTo>
                    <a:pt x="19023" y="6843"/>
                    <a:pt x="19049" y="6768"/>
                    <a:pt x="19049" y="6693"/>
                  </a:cubicBezTo>
                  <a:cubicBezTo>
                    <a:pt x="18973" y="6617"/>
                    <a:pt x="18873" y="6517"/>
                    <a:pt x="18773" y="6442"/>
                  </a:cubicBezTo>
                  <a:cubicBezTo>
                    <a:pt x="18146" y="6016"/>
                    <a:pt x="17394" y="5765"/>
                    <a:pt x="16693" y="5515"/>
                  </a:cubicBezTo>
                  <a:cubicBezTo>
                    <a:pt x="15214" y="4938"/>
                    <a:pt x="13660" y="4562"/>
                    <a:pt x="12081" y="4362"/>
                  </a:cubicBezTo>
                  <a:cubicBezTo>
                    <a:pt x="11105" y="4233"/>
                    <a:pt x="10136" y="4177"/>
                    <a:pt x="9167" y="41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1"/>
            <p:cNvSpPr/>
            <p:nvPr/>
          </p:nvSpPr>
          <p:spPr>
            <a:xfrm>
              <a:off x="6940970" y="3354437"/>
              <a:ext cx="533439" cy="10824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1"/>
            <p:cNvSpPr/>
            <p:nvPr/>
          </p:nvSpPr>
          <p:spPr>
            <a:xfrm>
              <a:off x="6990016" y="3355333"/>
              <a:ext cx="343368" cy="117916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1"/>
            <p:cNvSpPr/>
            <p:nvPr/>
          </p:nvSpPr>
          <p:spPr>
            <a:xfrm>
              <a:off x="6766228" y="4513864"/>
              <a:ext cx="692851" cy="193333"/>
            </a:xfrm>
            <a:custGeom>
              <a:avLst/>
              <a:gdLst/>
              <a:ahLst/>
              <a:cxnLst/>
              <a:rect l="l" t="t" r="r" b="b"/>
              <a:pathLst>
                <a:path w="16994" h="4742" extrusionOk="0">
                  <a:moveTo>
                    <a:pt x="7705" y="1"/>
                  </a:moveTo>
                  <a:cubicBezTo>
                    <a:pt x="7608" y="1"/>
                    <a:pt x="7520" y="10"/>
                    <a:pt x="7444" y="31"/>
                  </a:cubicBezTo>
                  <a:cubicBezTo>
                    <a:pt x="6993" y="182"/>
                    <a:pt x="6943" y="307"/>
                    <a:pt x="5790" y="959"/>
                  </a:cubicBezTo>
                  <a:cubicBezTo>
                    <a:pt x="4637" y="1635"/>
                    <a:pt x="4086" y="1936"/>
                    <a:pt x="3133" y="2512"/>
                  </a:cubicBezTo>
                  <a:cubicBezTo>
                    <a:pt x="2156" y="3089"/>
                    <a:pt x="1805" y="3239"/>
                    <a:pt x="1229" y="3715"/>
                  </a:cubicBezTo>
                  <a:cubicBezTo>
                    <a:pt x="652" y="4167"/>
                    <a:pt x="1" y="4342"/>
                    <a:pt x="251" y="4568"/>
                  </a:cubicBezTo>
                  <a:cubicBezTo>
                    <a:pt x="400" y="4690"/>
                    <a:pt x="733" y="4709"/>
                    <a:pt x="1165" y="4709"/>
                  </a:cubicBezTo>
                  <a:cubicBezTo>
                    <a:pt x="1366" y="4709"/>
                    <a:pt x="1589" y="4705"/>
                    <a:pt x="1826" y="4705"/>
                  </a:cubicBezTo>
                  <a:cubicBezTo>
                    <a:pt x="2020" y="4705"/>
                    <a:pt x="2224" y="4708"/>
                    <a:pt x="2432" y="4718"/>
                  </a:cubicBezTo>
                  <a:cubicBezTo>
                    <a:pt x="2608" y="4727"/>
                    <a:pt x="2785" y="4730"/>
                    <a:pt x="2966" y="4730"/>
                  </a:cubicBezTo>
                  <a:cubicBezTo>
                    <a:pt x="3562" y="4730"/>
                    <a:pt x="4205" y="4693"/>
                    <a:pt x="5047" y="4693"/>
                  </a:cubicBezTo>
                  <a:cubicBezTo>
                    <a:pt x="5398" y="4693"/>
                    <a:pt x="5784" y="4700"/>
                    <a:pt x="6216" y="4718"/>
                  </a:cubicBezTo>
                  <a:cubicBezTo>
                    <a:pt x="6627" y="4735"/>
                    <a:pt x="7015" y="4742"/>
                    <a:pt x="7386" y="4742"/>
                  </a:cubicBezTo>
                  <a:cubicBezTo>
                    <a:pt x="8622" y="4742"/>
                    <a:pt x="9667" y="4668"/>
                    <a:pt x="10728" y="4668"/>
                  </a:cubicBezTo>
                  <a:lnTo>
                    <a:pt x="13560" y="4668"/>
                  </a:lnTo>
                  <a:cubicBezTo>
                    <a:pt x="14150" y="4668"/>
                    <a:pt x="14831" y="4739"/>
                    <a:pt x="15378" y="4739"/>
                  </a:cubicBezTo>
                  <a:cubicBezTo>
                    <a:pt x="15690" y="4739"/>
                    <a:pt x="15959" y="4716"/>
                    <a:pt x="16141" y="4643"/>
                  </a:cubicBezTo>
                  <a:cubicBezTo>
                    <a:pt x="16642" y="4442"/>
                    <a:pt x="16993" y="4342"/>
                    <a:pt x="16492" y="4167"/>
                  </a:cubicBezTo>
                  <a:cubicBezTo>
                    <a:pt x="15991" y="4016"/>
                    <a:pt x="14061" y="3139"/>
                    <a:pt x="14061" y="3139"/>
                  </a:cubicBezTo>
                  <a:cubicBezTo>
                    <a:pt x="14061" y="3139"/>
                    <a:pt x="11855" y="2312"/>
                    <a:pt x="11078" y="1735"/>
                  </a:cubicBezTo>
                  <a:cubicBezTo>
                    <a:pt x="10301" y="1159"/>
                    <a:pt x="9274" y="207"/>
                    <a:pt x="8848" y="156"/>
                  </a:cubicBezTo>
                  <a:cubicBezTo>
                    <a:pt x="8514" y="117"/>
                    <a:pt x="8056" y="1"/>
                    <a:pt x="77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1"/>
            <p:cNvSpPr/>
            <p:nvPr/>
          </p:nvSpPr>
          <p:spPr>
            <a:xfrm>
              <a:off x="7133365" y="4564990"/>
              <a:ext cx="41341" cy="25971"/>
            </a:xfrm>
            <a:custGeom>
              <a:avLst/>
              <a:gdLst/>
              <a:ahLst/>
              <a:cxnLst/>
              <a:rect l="l" t="t" r="r" b="b"/>
              <a:pathLst>
                <a:path w="1014" h="637" extrusionOk="0">
                  <a:moveTo>
                    <a:pt x="73" y="0"/>
                  </a:moveTo>
                  <a:cubicBezTo>
                    <a:pt x="31" y="0"/>
                    <a:pt x="0" y="62"/>
                    <a:pt x="43" y="106"/>
                  </a:cubicBezTo>
                  <a:cubicBezTo>
                    <a:pt x="93" y="156"/>
                    <a:pt x="169" y="206"/>
                    <a:pt x="244" y="231"/>
                  </a:cubicBezTo>
                  <a:lnTo>
                    <a:pt x="444" y="381"/>
                  </a:lnTo>
                  <a:cubicBezTo>
                    <a:pt x="519" y="431"/>
                    <a:pt x="595" y="481"/>
                    <a:pt x="670" y="507"/>
                  </a:cubicBezTo>
                  <a:cubicBezTo>
                    <a:pt x="745" y="557"/>
                    <a:pt x="820" y="607"/>
                    <a:pt x="895" y="632"/>
                  </a:cubicBezTo>
                  <a:cubicBezTo>
                    <a:pt x="906" y="635"/>
                    <a:pt x="916" y="637"/>
                    <a:pt x="925" y="637"/>
                  </a:cubicBezTo>
                  <a:cubicBezTo>
                    <a:pt x="982" y="637"/>
                    <a:pt x="1014" y="575"/>
                    <a:pt x="971" y="532"/>
                  </a:cubicBezTo>
                  <a:cubicBezTo>
                    <a:pt x="920" y="456"/>
                    <a:pt x="820" y="431"/>
                    <a:pt x="770" y="381"/>
                  </a:cubicBezTo>
                  <a:cubicBezTo>
                    <a:pt x="695" y="331"/>
                    <a:pt x="620" y="306"/>
                    <a:pt x="545" y="256"/>
                  </a:cubicBezTo>
                  <a:lnTo>
                    <a:pt x="319" y="131"/>
                  </a:lnTo>
                  <a:cubicBezTo>
                    <a:pt x="244" y="80"/>
                    <a:pt x="169" y="55"/>
                    <a:pt x="93" y="5"/>
                  </a:cubicBezTo>
                  <a:cubicBezTo>
                    <a:pt x="87" y="2"/>
                    <a:pt x="80"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1"/>
            <p:cNvSpPr/>
            <p:nvPr/>
          </p:nvSpPr>
          <p:spPr>
            <a:xfrm>
              <a:off x="7135118" y="4595853"/>
              <a:ext cx="25563" cy="8439"/>
            </a:xfrm>
            <a:custGeom>
              <a:avLst/>
              <a:gdLst/>
              <a:ahLst/>
              <a:cxnLst/>
              <a:rect l="l" t="t" r="r" b="b"/>
              <a:pathLst>
                <a:path w="627" h="207" extrusionOk="0">
                  <a:moveTo>
                    <a:pt x="75" y="0"/>
                  </a:moveTo>
                  <a:cubicBezTo>
                    <a:pt x="25" y="0"/>
                    <a:pt x="0" y="50"/>
                    <a:pt x="50" y="100"/>
                  </a:cubicBezTo>
                  <a:cubicBezTo>
                    <a:pt x="75" y="125"/>
                    <a:pt x="126" y="125"/>
                    <a:pt x="176" y="151"/>
                  </a:cubicBezTo>
                  <a:cubicBezTo>
                    <a:pt x="226" y="151"/>
                    <a:pt x="276" y="176"/>
                    <a:pt x="326" y="176"/>
                  </a:cubicBezTo>
                  <a:cubicBezTo>
                    <a:pt x="376" y="201"/>
                    <a:pt x="426" y="201"/>
                    <a:pt x="476" y="201"/>
                  </a:cubicBezTo>
                  <a:cubicBezTo>
                    <a:pt x="489" y="201"/>
                    <a:pt x="514" y="207"/>
                    <a:pt x="539" y="207"/>
                  </a:cubicBezTo>
                  <a:cubicBezTo>
                    <a:pt x="564" y="207"/>
                    <a:pt x="589" y="201"/>
                    <a:pt x="602" y="176"/>
                  </a:cubicBezTo>
                  <a:cubicBezTo>
                    <a:pt x="627" y="125"/>
                    <a:pt x="527" y="100"/>
                    <a:pt x="502" y="100"/>
                  </a:cubicBezTo>
                  <a:cubicBezTo>
                    <a:pt x="451" y="75"/>
                    <a:pt x="401" y="50"/>
                    <a:pt x="351" y="50"/>
                  </a:cubicBezTo>
                  <a:cubicBezTo>
                    <a:pt x="326" y="25"/>
                    <a:pt x="276" y="25"/>
                    <a:pt x="226" y="25"/>
                  </a:cubicBezTo>
                  <a:cubicBezTo>
                    <a:pt x="176" y="0"/>
                    <a:pt x="126"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1"/>
            <p:cNvSpPr/>
            <p:nvPr/>
          </p:nvSpPr>
          <p:spPr>
            <a:xfrm>
              <a:off x="7304723" y="4640782"/>
              <a:ext cx="37876" cy="22546"/>
            </a:xfrm>
            <a:custGeom>
              <a:avLst/>
              <a:gdLst/>
              <a:ahLst/>
              <a:cxnLst/>
              <a:rect l="l" t="t" r="r" b="b"/>
              <a:pathLst>
                <a:path w="929" h="553" extrusionOk="0">
                  <a:moveTo>
                    <a:pt x="151" y="1"/>
                  </a:moveTo>
                  <a:cubicBezTo>
                    <a:pt x="76" y="1"/>
                    <a:pt x="1" y="101"/>
                    <a:pt x="76" y="151"/>
                  </a:cubicBezTo>
                  <a:cubicBezTo>
                    <a:pt x="126" y="201"/>
                    <a:pt x="176" y="252"/>
                    <a:pt x="226" y="277"/>
                  </a:cubicBezTo>
                  <a:lnTo>
                    <a:pt x="402" y="377"/>
                  </a:lnTo>
                  <a:lnTo>
                    <a:pt x="577" y="452"/>
                  </a:lnTo>
                  <a:cubicBezTo>
                    <a:pt x="602" y="477"/>
                    <a:pt x="627" y="502"/>
                    <a:pt x="652" y="502"/>
                  </a:cubicBezTo>
                  <a:cubicBezTo>
                    <a:pt x="677" y="527"/>
                    <a:pt x="702" y="527"/>
                    <a:pt x="728" y="552"/>
                  </a:cubicBezTo>
                  <a:lnTo>
                    <a:pt x="803" y="552"/>
                  </a:lnTo>
                  <a:cubicBezTo>
                    <a:pt x="828" y="552"/>
                    <a:pt x="878" y="527"/>
                    <a:pt x="903" y="477"/>
                  </a:cubicBezTo>
                  <a:cubicBezTo>
                    <a:pt x="928" y="427"/>
                    <a:pt x="903" y="377"/>
                    <a:pt x="878" y="352"/>
                  </a:cubicBezTo>
                  <a:cubicBezTo>
                    <a:pt x="828" y="302"/>
                    <a:pt x="753" y="277"/>
                    <a:pt x="702" y="252"/>
                  </a:cubicBezTo>
                  <a:cubicBezTo>
                    <a:pt x="627" y="201"/>
                    <a:pt x="577" y="176"/>
                    <a:pt x="527" y="151"/>
                  </a:cubicBezTo>
                  <a:lnTo>
                    <a:pt x="352" y="76"/>
                  </a:lnTo>
                  <a:cubicBezTo>
                    <a:pt x="276" y="51"/>
                    <a:pt x="226" y="26"/>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1"/>
            <p:cNvSpPr/>
            <p:nvPr/>
          </p:nvSpPr>
          <p:spPr>
            <a:xfrm>
              <a:off x="7234231" y="4651627"/>
              <a:ext cx="18428" cy="10682"/>
            </a:xfrm>
            <a:custGeom>
              <a:avLst/>
              <a:gdLst/>
              <a:ahLst/>
              <a:cxnLst/>
              <a:rect l="l" t="t" r="r" b="b"/>
              <a:pathLst>
                <a:path w="452" h="262" extrusionOk="0">
                  <a:moveTo>
                    <a:pt x="54" y="0"/>
                  </a:moveTo>
                  <a:cubicBezTo>
                    <a:pt x="38" y="0"/>
                    <a:pt x="25" y="18"/>
                    <a:pt x="25" y="36"/>
                  </a:cubicBezTo>
                  <a:cubicBezTo>
                    <a:pt x="0" y="61"/>
                    <a:pt x="0" y="111"/>
                    <a:pt x="51" y="111"/>
                  </a:cubicBezTo>
                  <a:cubicBezTo>
                    <a:pt x="101" y="136"/>
                    <a:pt x="151" y="161"/>
                    <a:pt x="201" y="186"/>
                  </a:cubicBezTo>
                  <a:cubicBezTo>
                    <a:pt x="226" y="211"/>
                    <a:pt x="276" y="236"/>
                    <a:pt x="301" y="236"/>
                  </a:cubicBezTo>
                  <a:cubicBezTo>
                    <a:pt x="326" y="261"/>
                    <a:pt x="351" y="261"/>
                    <a:pt x="351" y="261"/>
                  </a:cubicBezTo>
                  <a:cubicBezTo>
                    <a:pt x="401" y="261"/>
                    <a:pt x="426" y="236"/>
                    <a:pt x="452" y="211"/>
                  </a:cubicBezTo>
                  <a:cubicBezTo>
                    <a:pt x="452" y="186"/>
                    <a:pt x="452" y="136"/>
                    <a:pt x="426" y="111"/>
                  </a:cubicBezTo>
                  <a:cubicBezTo>
                    <a:pt x="401" y="111"/>
                    <a:pt x="401" y="86"/>
                    <a:pt x="376" y="86"/>
                  </a:cubicBezTo>
                  <a:lnTo>
                    <a:pt x="351" y="86"/>
                  </a:lnTo>
                  <a:cubicBezTo>
                    <a:pt x="326" y="61"/>
                    <a:pt x="301" y="61"/>
                    <a:pt x="276" y="61"/>
                  </a:cubicBezTo>
                  <a:cubicBezTo>
                    <a:pt x="201" y="36"/>
                    <a:pt x="151" y="11"/>
                    <a:pt x="76" y="11"/>
                  </a:cubicBezTo>
                  <a:cubicBezTo>
                    <a:pt x="68" y="3"/>
                    <a:pt x="61"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1"/>
            <p:cNvSpPr/>
            <p:nvPr/>
          </p:nvSpPr>
          <p:spPr>
            <a:xfrm>
              <a:off x="7124885" y="4659210"/>
              <a:ext cx="18428" cy="8358"/>
            </a:xfrm>
            <a:custGeom>
              <a:avLst/>
              <a:gdLst/>
              <a:ahLst/>
              <a:cxnLst/>
              <a:rect l="l" t="t" r="r" b="b"/>
              <a:pathLst>
                <a:path w="452" h="205" extrusionOk="0">
                  <a:moveTo>
                    <a:pt x="76" y="0"/>
                  </a:moveTo>
                  <a:cubicBezTo>
                    <a:pt x="51" y="0"/>
                    <a:pt x="26" y="25"/>
                    <a:pt x="26" y="50"/>
                  </a:cubicBezTo>
                  <a:cubicBezTo>
                    <a:pt x="1" y="75"/>
                    <a:pt x="26" y="100"/>
                    <a:pt x="51" y="125"/>
                  </a:cubicBezTo>
                  <a:cubicBezTo>
                    <a:pt x="76" y="150"/>
                    <a:pt x="126" y="150"/>
                    <a:pt x="151" y="175"/>
                  </a:cubicBezTo>
                  <a:cubicBezTo>
                    <a:pt x="176" y="175"/>
                    <a:pt x="201" y="175"/>
                    <a:pt x="226" y="201"/>
                  </a:cubicBezTo>
                  <a:lnTo>
                    <a:pt x="326" y="201"/>
                  </a:lnTo>
                  <a:cubicBezTo>
                    <a:pt x="347" y="201"/>
                    <a:pt x="367" y="205"/>
                    <a:pt x="385" y="205"/>
                  </a:cubicBezTo>
                  <a:cubicBezTo>
                    <a:pt x="413" y="205"/>
                    <a:pt x="437" y="196"/>
                    <a:pt x="452" y="150"/>
                  </a:cubicBezTo>
                  <a:cubicBezTo>
                    <a:pt x="452" y="125"/>
                    <a:pt x="427" y="100"/>
                    <a:pt x="427" y="100"/>
                  </a:cubicBezTo>
                  <a:cubicBezTo>
                    <a:pt x="402" y="75"/>
                    <a:pt x="377" y="75"/>
                    <a:pt x="377" y="75"/>
                  </a:cubicBezTo>
                  <a:cubicBezTo>
                    <a:pt x="352" y="50"/>
                    <a:pt x="352" y="50"/>
                    <a:pt x="326" y="50"/>
                  </a:cubicBezTo>
                  <a:cubicBezTo>
                    <a:pt x="326" y="25"/>
                    <a:pt x="301" y="25"/>
                    <a:pt x="276" y="25"/>
                  </a:cubicBezTo>
                  <a:lnTo>
                    <a:pt x="201" y="25"/>
                  </a:lnTo>
                  <a:cubicBezTo>
                    <a:pt x="151" y="0"/>
                    <a:pt x="126"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1"/>
            <p:cNvSpPr/>
            <p:nvPr/>
          </p:nvSpPr>
          <p:spPr>
            <a:xfrm>
              <a:off x="7037025" y="4620356"/>
              <a:ext cx="18428" cy="8236"/>
            </a:xfrm>
            <a:custGeom>
              <a:avLst/>
              <a:gdLst/>
              <a:ahLst/>
              <a:cxnLst/>
              <a:rect l="l" t="t" r="r" b="b"/>
              <a:pathLst>
                <a:path w="452" h="202" extrusionOk="0">
                  <a:moveTo>
                    <a:pt x="75" y="1"/>
                  </a:moveTo>
                  <a:cubicBezTo>
                    <a:pt x="25" y="1"/>
                    <a:pt x="0" y="51"/>
                    <a:pt x="0" y="76"/>
                  </a:cubicBezTo>
                  <a:cubicBezTo>
                    <a:pt x="0" y="126"/>
                    <a:pt x="25" y="151"/>
                    <a:pt x="50" y="176"/>
                  </a:cubicBezTo>
                  <a:lnTo>
                    <a:pt x="226" y="201"/>
                  </a:lnTo>
                  <a:lnTo>
                    <a:pt x="326" y="201"/>
                  </a:lnTo>
                  <a:cubicBezTo>
                    <a:pt x="351" y="176"/>
                    <a:pt x="376" y="176"/>
                    <a:pt x="401" y="176"/>
                  </a:cubicBezTo>
                  <a:cubicBezTo>
                    <a:pt x="426" y="151"/>
                    <a:pt x="451" y="101"/>
                    <a:pt x="401" y="101"/>
                  </a:cubicBezTo>
                  <a:cubicBezTo>
                    <a:pt x="376" y="76"/>
                    <a:pt x="376" y="51"/>
                    <a:pt x="351" y="51"/>
                  </a:cubicBezTo>
                  <a:cubicBezTo>
                    <a:pt x="326" y="26"/>
                    <a:pt x="276" y="26"/>
                    <a:pt x="226" y="26"/>
                  </a:cubicBezTo>
                  <a:cubicBezTo>
                    <a:pt x="176" y="26"/>
                    <a:pt x="126"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1"/>
            <p:cNvSpPr/>
            <p:nvPr/>
          </p:nvSpPr>
          <p:spPr>
            <a:xfrm>
              <a:off x="6444346" y="3881556"/>
              <a:ext cx="624398" cy="136418"/>
            </a:xfrm>
            <a:custGeom>
              <a:avLst/>
              <a:gdLst/>
              <a:ahLst/>
              <a:cxnLst/>
              <a:rect l="l" t="t" r="r" b="b"/>
              <a:pathLst>
                <a:path w="15315" h="3346" extrusionOk="0">
                  <a:moveTo>
                    <a:pt x="2587" y="0"/>
                  </a:moveTo>
                  <a:cubicBezTo>
                    <a:pt x="2465" y="0"/>
                    <a:pt x="2377" y="1"/>
                    <a:pt x="2332" y="1"/>
                  </a:cubicBezTo>
                  <a:cubicBezTo>
                    <a:pt x="2106" y="1"/>
                    <a:pt x="1530" y="51"/>
                    <a:pt x="1104" y="477"/>
                  </a:cubicBezTo>
                  <a:cubicBezTo>
                    <a:pt x="652" y="929"/>
                    <a:pt x="1" y="3059"/>
                    <a:pt x="1154" y="3284"/>
                  </a:cubicBezTo>
                  <a:cubicBezTo>
                    <a:pt x="1346" y="3327"/>
                    <a:pt x="1718" y="3345"/>
                    <a:pt x="2208" y="3345"/>
                  </a:cubicBezTo>
                  <a:cubicBezTo>
                    <a:pt x="4588" y="3345"/>
                    <a:pt x="9754" y="2921"/>
                    <a:pt x="10627" y="2858"/>
                  </a:cubicBezTo>
                  <a:cubicBezTo>
                    <a:pt x="11680" y="2783"/>
                    <a:pt x="13961" y="2558"/>
                    <a:pt x="14262" y="2533"/>
                  </a:cubicBezTo>
                  <a:cubicBezTo>
                    <a:pt x="14412" y="2508"/>
                    <a:pt x="14863" y="2432"/>
                    <a:pt x="15314" y="2382"/>
                  </a:cubicBezTo>
                  <a:cubicBezTo>
                    <a:pt x="15289" y="1956"/>
                    <a:pt x="15264" y="1530"/>
                    <a:pt x="15264" y="1154"/>
                  </a:cubicBezTo>
                  <a:cubicBezTo>
                    <a:pt x="14387" y="1079"/>
                    <a:pt x="13309" y="1004"/>
                    <a:pt x="12457" y="954"/>
                  </a:cubicBezTo>
                  <a:cubicBezTo>
                    <a:pt x="10828" y="853"/>
                    <a:pt x="6216" y="377"/>
                    <a:pt x="5038" y="177"/>
                  </a:cubicBezTo>
                  <a:cubicBezTo>
                    <a:pt x="4096" y="16"/>
                    <a:pt x="3074" y="0"/>
                    <a:pt x="2587" y="0"/>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1"/>
            <p:cNvSpPr/>
            <p:nvPr/>
          </p:nvSpPr>
          <p:spPr>
            <a:xfrm>
              <a:off x="6141911" y="3530524"/>
              <a:ext cx="408764" cy="573272"/>
            </a:xfrm>
            <a:custGeom>
              <a:avLst/>
              <a:gdLst/>
              <a:ahLst/>
              <a:cxnLst/>
              <a:rect l="l" t="t" r="r" b="b"/>
              <a:pathLst>
                <a:path w="10026" h="14061" extrusionOk="0">
                  <a:moveTo>
                    <a:pt x="4144" y="0"/>
                  </a:moveTo>
                  <a:cubicBezTo>
                    <a:pt x="3608" y="0"/>
                    <a:pt x="2895" y="274"/>
                    <a:pt x="2306" y="817"/>
                  </a:cubicBezTo>
                  <a:cubicBezTo>
                    <a:pt x="1354" y="1694"/>
                    <a:pt x="376" y="3273"/>
                    <a:pt x="201" y="4601"/>
                  </a:cubicBezTo>
                  <a:cubicBezTo>
                    <a:pt x="0" y="5955"/>
                    <a:pt x="1529" y="8085"/>
                    <a:pt x="2782" y="9488"/>
                  </a:cubicBezTo>
                  <a:cubicBezTo>
                    <a:pt x="4020" y="10823"/>
                    <a:pt x="6949" y="14061"/>
                    <a:pt x="7589" y="14061"/>
                  </a:cubicBezTo>
                  <a:cubicBezTo>
                    <a:pt x="7610" y="14061"/>
                    <a:pt x="7628" y="14057"/>
                    <a:pt x="7644" y="14050"/>
                  </a:cubicBezTo>
                  <a:cubicBezTo>
                    <a:pt x="8121" y="13824"/>
                    <a:pt x="9925" y="8962"/>
                    <a:pt x="9975" y="8611"/>
                  </a:cubicBezTo>
                  <a:cubicBezTo>
                    <a:pt x="10025" y="8235"/>
                    <a:pt x="8522" y="6130"/>
                    <a:pt x="7745" y="5128"/>
                  </a:cubicBezTo>
                  <a:cubicBezTo>
                    <a:pt x="6968" y="4125"/>
                    <a:pt x="5013" y="616"/>
                    <a:pt x="4862" y="315"/>
                  </a:cubicBezTo>
                  <a:cubicBezTo>
                    <a:pt x="4738" y="105"/>
                    <a:pt x="4475" y="0"/>
                    <a:pt x="4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1"/>
            <p:cNvSpPr/>
            <p:nvPr/>
          </p:nvSpPr>
          <p:spPr>
            <a:xfrm>
              <a:off x="6887968" y="3960080"/>
              <a:ext cx="211435" cy="55692"/>
            </a:xfrm>
            <a:custGeom>
              <a:avLst/>
              <a:gdLst/>
              <a:ahLst/>
              <a:cxnLst/>
              <a:rect l="l" t="t" r="r" b="b"/>
              <a:pathLst>
                <a:path w="5186" h="1366" extrusionOk="0">
                  <a:moveTo>
                    <a:pt x="1586" y="1"/>
                  </a:moveTo>
                  <a:cubicBezTo>
                    <a:pt x="932" y="1"/>
                    <a:pt x="1" y="380"/>
                    <a:pt x="473" y="782"/>
                  </a:cubicBezTo>
                  <a:cubicBezTo>
                    <a:pt x="905" y="1146"/>
                    <a:pt x="1792" y="1365"/>
                    <a:pt x="2383" y="1365"/>
                  </a:cubicBezTo>
                  <a:cubicBezTo>
                    <a:pt x="2443" y="1365"/>
                    <a:pt x="2500" y="1363"/>
                    <a:pt x="2554" y="1358"/>
                  </a:cubicBezTo>
                  <a:cubicBezTo>
                    <a:pt x="2746" y="1333"/>
                    <a:pt x="2888" y="1325"/>
                    <a:pt x="3014" y="1325"/>
                  </a:cubicBezTo>
                  <a:cubicBezTo>
                    <a:pt x="3266" y="1325"/>
                    <a:pt x="3456" y="1358"/>
                    <a:pt x="3857" y="1358"/>
                  </a:cubicBezTo>
                  <a:cubicBezTo>
                    <a:pt x="4458" y="1333"/>
                    <a:pt x="4909" y="1133"/>
                    <a:pt x="5035" y="1033"/>
                  </a:cubicBezTo>
                  <a:cubicBezTo>
                    <a:pt x="5185" y="907"/>
                    <a:pt x="5135" y="732"/>
                    <a:pt x="4960" y="657"/>
                  </a:cubicBezTo>
                  <a:cubicBezTo>
                    <a:pt x="4809" y="582"/>
                    <a:pt x="4057" y="531"/>
                    <a:pt x="3757" y="456"/>
                  </a:cubicBezTo>
                  <a:cubicBezTo>
                    <a:pt x="3431" y="381"/>
                    <a:pt x="3305" y="331"/>
                    <a:pt x="2955" y="181"/>
                  </a:cubicBezTo>
                  <a:cubicBezTo>
                    <a:pt x="2604" y="55"/>
                    <a:pt x="2027" y="5"/>
                    <a:pt x="1701" y="5"/>
                  </a:cubicBezTo>
                  <a:cubicBezTo>
                    <a:pt x="1664" y="2"/>
                    <a:pt x="1626" y="1"/>
                    <a:pt x="1586" y="1"/>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1"/>
            <p:cNvSpPr/>
            <p:nvPr/>
          </p:nvSpPr>
          <p:spPr>
            <a:xfrm>
              <a:off x="6968571" y="3957022"/>
              <a:ext cx="76648" cy="19651"/>
            </a:xfrm>
            <a:custGeom>
              <a:avLst/>
              <a:gdLst/>
              <a:ahLst/>
              <a:cxnLst/>
              <a:rect l="l" t="t" r="r" b="b"/>
              <a:pathLst>
                <a:path w="1880" h="482" extrusionOk="0">
                  <a:moveTo>
                    <a:pt x="289" y="1"/>
                  </a:moveTo>
                  <a:cubicBezTo>
                    <a:pt x="194" y="1"/>
                    <a:pt x="100" y="10"/>
                    <a:pt x="25" y="55"/>
                  </a:cubicBezTo>
                  <a:cubicBezTo>
                    <a:pt x="0" y="80"/>
                    <a:pt x="25" y="105"/>
                    <a:pt x="50" y="105"/>
                  </a:cubicBezTo>
                  <a:lnTo>
                    <a:pt x="276" y="105"/>
                  </a:lnTo>
                  <a:cubicBezTo>
                    <a:pt x="351" y="105"/>
                    <a:pt x="426" y="105"/>
                    <a:pt x="526" y="130"/>
                  </a:cubicBezTo>
                  <a:cubicBezTo>
                    <a:pt x="677" y="180"/>
                    <a:pt x="827" y="230"/>
                    <a:pt x="952" y="281"/>
                  </a:cubicBezTo>
                  <a:cubicBezTo>
                    <a:pt x="1253" y="356"/>
                    <a:pt x="1529" y="481"/>
                    <a:pt x="1830" y="481"/>
                  </a:cubicBezTo>
                  <a:cubicBezTo>
                    <a:pt x="1880" y="481"/>
                    <a:pt x="1880" y="406"/>
                    <a:pt x="1830" y="406"/>
                  </a:cubicBezTo>
                  <a:cubicBezTo>
                    <a:pt x="1504" y="381"/>
                    <a:pt x="1203" y="256"/>
                    <a:pt x="902" y="130"/>
                  </a:cubicBezTo>
                  <a:cubicBezTo>
                    <a:pt x="752" y="80"/>
                    <a:pt x="627" y="30"/>
                    <a:pt x="476" y="5"/>
                  </a:cubicBezTo>
                  <a:cubicBezTo>
                    <a:pt x="416" y="5"/>
                    <a:pt x="352"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1"/>
            <p:cNvSpPr/>
            <p:nvPr/>
          </p:nvSpPr>
          <p:spPr>
            <a:xfrm>
              <a:off x="7087091" y="3991963"/>
              <a:ext cx="26582" cy="51982"/>
            </a:xfrm>
            <a:custGeom>
              <a:avLst/>
              <a:gdLst/>
              <a:ahLst/>
              <a:cxnLst/>
              <a:rect l="l" t="t" r="r" b="b"/>
              <a:pathLst>
                <a:path w="652" h="1275" extrusionOk="0">
                  <a:moveTo>
                    <a:pt x="552" y="0"/>
                  </a:moveTo>
                  <a:cubicBezTo>
                    <a:pt x="552" y="125"/>
                    <a:pt x="251" y="451"/>
                    <a:pt x="126" y="752"/>
                  </a:cubicBezTo>
                  <a:cubicBezTo>
                    <a:pt x="0" y="1028"/>
                    <a:pt x="126" y="1078"/>
                    <a:pt x="251" y="1228"/>
                  </a:cubicBezTo>
                  <a:cubicBezTo>
                    <a:pt x="275" y="1260"/>
                    <a:pt x="310" y="1275"/>
                    <a:pt x="351" y="1275"/>
                  </a:cubicBezTo>
                  <a:cubicBezTo>
                    <a:pt x="437" y="1275"/>
                    <a:pt x="550" y="1213"/>
                    <a:pt x="652" y="1128"/>
                  </a:cubicBezTo>
                  <a:cubicBezTo>
                    <a:pt x="602" y="526"/>
                    <a:pt x="552" y="0"/>
                    <a:pt x="552" y="0"/>
                  </a:cubicBezTo>
                  <a:close/>
                </a:path>
              </a:pathLst>
            </a:custGeom>
            <a:solidFill>
              <a:srgbClr val="BA6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1"/>
            <p:cNvSpPr/>
            <p:nvPr/>
          </p:nvSpPr>
          <p:spPr>
            <a:xfrm>
              <a:off x="7113632" y="4063474"/>
              <a:ext cx="21527" cy="40893"/>
            </a:xfrm>
            <a:custGeom>
              <a:avLst/>
              <a:gdLst/>
              <a:ahLst/>
              <a:cxnLst/>
              <a:rect l="l" t="t" r="r" b="b"/>
              <a:pathLst>
                <a:path w="528" h="1003" extrusionOk="0">
                  <a:moveTo>
                    <a:pt x="477" y="0"/>
                  </a:moveTo>
                  <a:cubicBezTo>
                    <a:pt x="477" y="0"/>
                    <a:pt x="101" y="176"/>
                    <a:pt x="51" y="376"/>
                  </a:cubicBezTo>
                  <a:cubicBezTo>
                    <a:pt x="1" y="577"/>
                    <a:pt x="101" y="1003"/>
                    <a:pt x="101" y="1003"/>
                  </a:cubicBezTo>
                  <a:cubicBezTo>
                    <a:pt x="101" y="1003"/>
                    <a:pt x="302" y="853"/>
                    <a:pt x="427" y="652"/>
                  </a:cubicBezTo>
                  <a:cubicBezTo>
                    <a:pt x="527" y="426"/>
                    <a:pt x="527" y="176"/>
                    <a:pt x="477" y="0"/>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1"/>
            <p:cNvSpPr/>
            <p:nvPr/>
          </p:nvSpPr>
          <p:spPr>
            <a:xfrm>
              <a:off x="7101401" y="4021562"/>
              <a:ext cx="43950" cy="63602"/>
            </a:xfrm>
            <a:custGeom>
              <a:avLst/>
              <a:gdLst/>
              <a:ahLst/>
              <a:cxnLst/>
              <a:rect l="l" t="t" r="r" b="b"/>
              <a:pathLst>
                <a:path w="1078" h="1560" extrusionOk="0">
                  <a:moveTo>
                    <a:pt x="1078" y="1"/>
                  </a:moveTo>
                  <a:cubicBezTo>
                    <a:pt x="1078" y="1"/>
                    <a:pt x="351" y="527"/>
                    <a:pt x="201" y="703"/>
                  </a:cubicBezTo>
                  <a:cubicBezTo>
                    <a:pt x="50" y="853"/>
                    <a:pt x="0" y="1079"/>
                    <a:pt x="25" y="1279"/>
                  </a:cubicBezTo>
                  <a:cubicBezTo>
                    <a:pt x="47" y="1477"/>
                    <a:pt x="108" y="1559"/>
                    <a:pt x="224" y="1559"/>
                  </a:cubicBezTo>
                  <a:cubicBezTo>
                    <a:pt x="241" y="1559"/>
                    <a:pt x="258" y="1558"/>
                    <a:pt x="276" y="1555"/>
                  </a:cubicBezTo>
                  <a:cubicBezTo>
                    <a:pt x="426" y="1555"/>
                    <a:pt x="902" y="953"/>
                    <a:pt x="978" y="878"/>
                  </a:cubicBezTo>
                  <a:cubicBezTo>
                    <a:pt x="1078" y="778"/>
                    <a:pt x="1078" y="1"/>
                    <a:pt x="1078" y="1"/>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1"/>
            <p:cNvSpPr/>
            <p:nvPr/>
          </p:nvSpPr>
          <p:spPr>
            <a:xfrm>
              <a:off x="7087091" y="3934721"/>
              <a:ext cx="60340" cy="109224"/>
            </a:xfrm>
            <a:custGeom>
              <a:avLst/>
              <a:gdLst/>
              <a:ahLst/>
              <a:cxnLst/>
              <a:rect l="l" t="t" r="r" b="b"/>
              <a:pathLst>
                <a:path w="1480" h="2679" extrusionOk="0">
                  <a:moveTo>
                    <a:pt x="752" y="1"/>
                  </a:moveTo>
                  <a:cubicBezTo>
                    <a:pt x="677" y="351"/>
                    <a:pt x="627" y="577"/>
                    <a:pt x="627" y="627"/>
                  </a:cubicBezTo>
                  <a:cubicBezTo>
                    <a:pt x="627" y="777"/>
                    <a:pt x="552" y="1404"/>
                    <a:pt x="552" y="1404"/>
                  </a:cubicBezTo>
                  <a:cubicBezTo>
                    <a:pt x="552" y="1529"/>
                    <a:pt x="251" y="1855"/>
                    <a:pt x="126" y="2156"/>
                  </a:cubicBezTo>
                  <a:cubicBezTo>
                    <a:pt x="0" y="2432"/>
                    <a:pt x="126" y="2482"/>
                    <a:pt x="251" y="2632"/>
                  </a:cubicBezTo>
                  <a:cubicBezTo>
                    <a:pt x="275" y="2664"/>
                    <a:pt x="310" y="2679"/>
                    <a:pt x="351" y="2679"/>
                  </a:cubicBezTo>
                  <a:cubicBezTo>
                    <a:pt x="437" y="2679"/>
                    <a:pt x="550" y="2617"/>
                    <a:pt x="652" y="2532"/>
                  </a:cubicBezTo>
                  <a:cubicBezTo>
                    <a:pt x="752" y="2457"/>
                    <a:pt x="852" y="2381"/>
                    <a:pt x="928" y="2306"/>
                  </a:cubicBezTo>
                  <a:cubicBezTo>
                    <a:pt x="1128" y="2106"/>
                    <a:pt x="1479" y="1630"/>
                    <a:pt x="1479" y="1329"/>
                  </a:cubicBezTo>
                  <a:cubicBezTo>
                    <a:pt x="1479" y="1003"/>
                    <a:pt x="1379" y="151"/>
                    <a:pt x="1078" y="51"/>
                  </a:cubicBezTo>
                  <a:cubicBezTo>
                    <a:pt x="1028" y="51"/>
                    <a:pt x="903" y="26"/>
                    <a:pt x="752" y="1"/>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1"/>
            <p:cNvSpPr/>
            <p:nvPr/>
          </p:nvSpPr>
          <p:spPr>
            <a:xfrm>
              <a:off x="7091168" y="3983768"/>
              <a:ext cx="58302" cy="78931"/>
            </a:xfrm>
            <a:custGeom>
              <a:avLst/>
              <a:gdLst/>
              <a:ahLst/>
              <a:cxnLst/>
              <a:rect l="l" t="t" r="r" b="b"/>
              <a:pathLst>
                <a:path w="1430" h="1936" extrusionOk="0">
                  <a:moveTo>
                    <a:pt x="1279" y="1"/>
                  </a:moveTo>
                  <a:cubicBezTo>
                    <a:pt x="1279" y="1"/>
                    <a:pt x="577" y="928"/>
                    <a:pt x="351" y="1153"/>
                  </a:cubicBezTo>
                  <a:cubicBezTo>
                    <a:pt x="151" y="1379"/>
                    <a:pt x="151" y="1429"/>
                    <a:pt x="76" y="1605"/>
                  </a:cubicBezTo>
                  <a:cubicBezTo>
                    <a:pt x="1" y="1780"/>
                    <a:pt x="51" y="1880"/>
                    <a:pt x="226" y="1930"/>
                  </a:cubicBezTo>
                  <a:cubicBezTo>
                    <a:pt x="238" y="1934"/>
                    <a:pt x="252" y="1936"/>
                    <a:pt x="267" y="1936"/>
                  </a:cubicBezTo>
                  <a:cubicBezTo>
                    <a:pt x="467" y="1936"/>
                    <a:pt x="892" y="1644"/>
                    <a:pt x="1078" y="1504"/>
                  </a:cubicBezTo>
                  <a:cubicBezTo>
                    <a:pt x="1254" y="1354"/>
                    <a:pt x="1404" y="878"/>
                    <a:pt x="1404" y="677"/>
                  </a:cubicBezTo>
                  <a:cubicBezTo>
                    <a:pt x="1429" y="452"/>
                    <a:pt x="1404" y="176"/>
                    <a:pt x="1279" y="1"/>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1"/>
            <p:cNvSpPr/>
            <p:nvPr/>
          </p:nvSpPr>
          <p:spPr>
            <a:xfrm>
              <a:off x="7103439" y="3994246"/>
              <a:ext cx="37835" cy="44725"/>
            </a:xfrm>
            <a:custGeom>
              <a:avLst/>
              <a:gdLst/>
              <a:ahLst/>
              <a:cxnLst/>
              <a:rect l="l" t="t" r="r" b="b"/>
              <a:pathLst>
                <a:path w="928" h="1097" extrusionOk="0">
                  <a:moveTo>
                    <a:pt x="887" y="0"/>
                  </a:moveTo>
                  <a:cubicBezTo>
                    <a:pt x="878" y="0"/>
                    <a:pt x="865" y="7"/>
                    <a:pt x="852" y="19"/>
                  </a:cubicBezTo>
                  <a:cubicBezTo>
                    <a:pt x="827" y="69"/>
                    <a:pt x="827" y="119"/>
                    <a:pt x="827" y="170"/>
                  </a:cubicBezTo>
                  <a:cubicBezTo>
                    <a:pt x="802" y="220"/>
                    <a:pt x="802" y="295"/>
                    <a:pt x="777" y="345"/>
                  </a:cubicBezTo>
                  <a:cubicBezTo>
                    <a:pt x="727" y="445"/>
                    <a:pt x="652" y="546"/>
                    <a:pt x="577" y="621"/>
                  </a:cubicBezTo>
                  <a:cubicBezTo>
                    <a:pt x="426" y="796"/>
                    <a:pt x="201" y="921"/>
                    <a:pt x="25" y="1072"/>
                  </a:cubicBezTo>
                  <a:cubicBezTo>
                    <a:pt x="0" y="1072"/>
                    <a:pt x="0" y="1097"/>
                    <a:pt x="25" y="1097"/>
                  </a:cubicBezTo>
                  <a:cubicBezTo>
                    <a:pt x="251" y="972"/>
                    <a:pt x="477" y="846"/>
                    <a:pt x="652" y="646"/>
                  </a:cubicBezTo>
                  <a:cubicBezTo>
                    <a:pt x="727" y="571"/>
                    <a:pt x="802" y="470"/>
                    <a:pt x="852" y="370"/>
                  </a:cubicBezTo>
                  <a:cubicBezTo>
                    <a:pt x="878" y="295"/>
                    <a:pt x="878" y="245"/>
                    <a:pt x="903" y="195"/>
                  </a:cubicBezTo>
                  <a:cubicBezTo>
                    <a:pt x="903" y="145"/>
                    <a:pt x="928" y="69"/>
                    <a:pt x="903" y="19"/>
                  </a:cubicBezTo>
                  <a:cubicBezTo>
                    <a:pt x="903" y="7"/>
                    <a:pt x="896" y="0"/>
                    <a:pt x="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1"/>
            <p:cNvSpPr/>
            <p:nvPr/>
          </p:nvSpPr>
          <p:spPr>
            <a:xfrm>
              <a:off x="7108536" y="4032814"/>
              <a:ext cx="31719" cy="27642"/>
            </a:xfrm>
            <a:custGeom>
              <a:avLst/>
              <a:gdLst/>
              <a:ahLst/>
              <a:cxnLst/>
              <a:rect l="l" t="t" r="r" b="b"/>
              <a:pathLst>
                <a:path w="778" h="678" extrusionOk="0">
                  <a:moveTo>
                    <a:pt x="727" y="1"/>
                  </a:moveTo>
                  <a:cubicBezTo>
                    <a:pt x="727" y="26"/>
                    <a:pt x="702" y="26"/>
                    <a:pt x="677" y="51"/>
                  </a:cubicBezTo>
                  <a:cubicBezTo>
                    <a:pt x="677" y="76"/>
                    <a:pt x="677" y="76"/>
                    <a:pt x="652" y="101"/>
                  </a:cubicBezTo>
                  <a:cubicBezTo>
                    <a:pt x="652" y="126"/>
                    <a:pt x="627" y="176"/>
                    <a:pt x="602" y="201"/>
                  </a:cubicBezTo>
                  <a:cubicBezTo>
                    <a:pt x="552" y="276"/>
                    <a:pt x="502" y="326"/>
                    <a:pt x="427" y="376"/>
                  </a:cubicBezTo>
                  <a:cubicBezTo>
                    <a:pt x="377" y="427"/>
                    <a:pt x="301" y="477"/>
                    <a:pt x="251" y="527"/>
                  </a:cubicBezTo>
                  <a:cubicBezTo>
                    <a:pt x="176" y="552"/>
                    <a:pt x="101" y="602"/>
                    <a:pt x="26" y="627"/>
                  </a:cubicBezTo>
                  <a:cubicBezTo>
                    <a:pt x="1" y="627"/>
                    <a:pt x="1" y="677"/>
                    <a:pt x="26" y="677"/>
                  </a:cubicBezTo>
                  <a:cubicBezTo>
                    <a:pt x="126" y="652"/>
                    <a:pt x="201" y="627"/>
                    <a:pt x="276" y="602"/>
                  </a:cubicBezTo>
                  <a:cubicBezTo>
                    <a:pt x="352" y="552"/>
                    <a:pt x="427" y="502"/>
                    <a:pt x="502" y="452"/>
                  </a:cubicBezTo>
                  <a:cubicBezTo>
                    <a:pt x="577" y="402"/>
                    <a:pt x="627" y="326"/>
                    <a:pt x="677" y="251"/>
                  </a:cubicBezTo>
                  <a:cubicBezTo>
                    <a:pt x="702" y="226"/>
                    <a:pt x="727" y="176"/>
                    <a:pt x="753" y="151"/>
                  </a:cubicBezTo>
                  <a:cubicBezTo>
                    <a:pt x="753" y="126"/>
                    <a:pt x="753" y="101"/>
                    <a:pt x="778" y="101"/>
                  </a:cubicBezTo>
                  <a:cubicBezTo>
                    <a:pt x="778" y="76"/>
                    <a:pt x="778" y="51"/>
                    <a:pt x="778" y="26"/>
                  </a:cubicBezTo>
                  <a:cubicBezTo>
                    <a:pt x="778" y="1"/>
                    <a:pt x="753" y="1"/>
                    <a:pt x="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1"/>
            <p:cNvSpPr/>
            <p:nvPr/>
          </p:nvSpPr>
          <p:spPr>
            <a:xfrm>
              <a:off x="7118769" y="4069182"/>
              <a:ext cx="12313" cy="12720"/>
            </a:xfrm>
            <a:custGeom>
              <a:avLst/>
              <a:gdLst/>
              <a:ahLst/>
              <a:cxnLst/>
              <a:rect l="l" t="t" r="r" b="b"/>
              <a:pathLst>
                <a:path w="302" h="312" extrusionOk="0">
                  <a:moveTo>
                    <a:pt x="272" y="0"/>
                  </a:moveTo>
                  <a:cubicBezTo>
                    <a:pt x="266" y="0"/>
                    <a:pt x="258" y="3"/>
                    <a:pt x="251" y="11"/>
                  </a:cubicBezTo>
                  <a:cubicBezTo>
                    <a:pt x="251" y="11"/>
                    <a:pt x="226" y="11"/>
                    <a:pt x="226" y="36"/>
                  </a:cubicBezTo>
                  <a:cubicBezTo>
                    <a:pt x="201" y="36"/>
                    <a:pt x="201" y="61"/>
                    <a:pt x="176" y="61"/>
                  </a:cubicBezTo>
                  <a:cubicBezTo>
                    <a:pt x="176" y="86"/>
                    <a:pt x="151" y="111"/>
                    <a:pt x="126" y="136"/>
                  </a:cubicBezTo>
                  <a:cubicBezTo>
                    <a:pt x="75" y="186"/>
                    <a:pt x="50" y="236"/>
                    <a:pt x="25" y="286"/>
                  </a:cubicBezTo>
                  <a:cubicBezTo>
                    <a:pt x="0" y="312"/>
                    <a:pt x="25" y="312"/>
                    <a:pt x="50" y="312"/>
                  </a:cubicBezTo>
                  <a:cubicBezTo>
                    <a:pt x="101" y="261"/>
                    <a:pt x="151" y="236"/>
                    <a:pt x="176" y="186"/>
                  </a:cubicBezTo>
                  <a:cubicBezTo>
                    <a:pt x="201" y="161"/>
                    <a:pt x="226" y="136"/>
                    <a:pt x="251" y="111"/>
                  </a:cubicBezTo>
                  <a:cubicBezTo>
                    <a:pt x="251" y="111"/>
                    <a:pt x="251" y="86"/>
                    <a:pt x="276" y="86"/>
                  </a:cubicBezTo>
                  <a:cubicBezTo>
                    <a:pt x="276" y="86"/>
                    <a:pt x="276" y="61"/>
                    <a:pt x="276" y="61"/>
                  </a:cubicBezTo>
                  <a:cubicBezTo>
                    <a:pt x="276" y="61"/>
                    <a:pt x="301" y="36"/>
                    <a:pt x="301" y="36"/>
                  </a:cubicBezTo>
                  <a:cubicBezTo>
                    <a:pt x="301" y="18"/>
                    <a:pt x="289" y="0"/>
                    <a:pt x="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1"/>
            <p:cNvSpPr/>
            <p:nvPr/>
          </p:nvSpPr>
          <p:spPr>
            <a:xfrm>
              <a:off x="6119406" y="4466570"/>
              <a:ext cx="561041" cy="206665"/>
            </a:xfrm>
            <a:custGeom>
              <a:avLst/>
              <a:gdLst/>
              <a:ahLst/>
              <a:cxnLst/>
              <a:rect l="l" t="t" r="r" b="b"/>
              <a:pathLst>
                <a:path w="13761" h="5069" extrusionOk="0">
                  <a:moveTo>
                    <a:pt x="4683" y="0"/>
                  </a:moveTo>
                  <a:cubicBezTo>
                    <a:pt x="3611" y="0"/>
                    <a:pt x="1169" y="303"/>
                    <a:pt x="753" y="865"/>
                  </a:cubicBezTo>
                  <a:cubicBezTo>
                    <a:pt x="552" y="1091"/>
                    <a:pt x="1" y="4525"/>
                    <a:pt x="101" y="4825"/>
                  </a:cubicBezTo>
                  <a:cubicBezTo>
                    <a:pt x="161" y="5006"/>
                    <a:pt x="1223" y="5069"/>
                    <a:pt x="2241" y="5069"/>
                  </a:cubicBezTo>
                  <a:cubicBezTo>
                    <a:pt x="2920" y="5069"/>
                    <a:pt x="3580" y="5041"/>
                    <a:pt x="3911" y="5001"/>
                  </a:cubicBezTo>
                  <a:cubicBezTo>
                    <a:pt x="4738" y="4900"/>
                    <a:pt x="5866" y="4575"/>
                    <a:pt x="6893" y="4575"/>
                  </a:cubicBezTo>
                  <a:cubicBezTo>
                    <a:pt x="7921" y="4575"/>
                    <a:pt x="8898" y="4951"/>
                    <a:pt x="9876" y="4976"/>
                  </a:cubicBezTo>
                  <a:cubicBezTo>
                    <a:pt x="10373" y="4989"/>
                    <a:pt x="11143" y="5029"/>
                    <a:pt x="11808" y="5029"/>
                  </a:cubicBezTo>
                  <a:cubicBezTo>
                    <a:pt x="12418" y="5029"/>
                    <a:pt x="12940" y="4995"/>
                    <a:pt x="13084" y="4875"/>
                  </a:cubicBezTo>
                  <a:cubicBezTo>
                    <a:pt x="13384" y="4625"/>
                    <a:pt x="13760" y="3873"/>
                    <a:pt x="13209" y="3146"/>
                  </a:cubicBezTo>
                  <a:cubicBezTo>
                    <a:pt x="12683" y="2419"/>
                    <a:pt x="11780" y="2144"/>
                    <a:pt x="10953" y="2043"/>
                  </a:cubicBezTo>
                  <a:cubicBezTo>
                    <a:pt x="10126" y="1943"/>
                    <a:pt x="8447" y="1918"/>
                    <a:pt x="7495" y="1442"/>
                  </a:cubicBezTo>
                  <a:cubicBezTo>
                    <a:pt x="6542" y="991"/>
                    <a:pt x="5615" y="164"/>
                    <a:pt x="5139" y="38"/>
                  </a:cubicBezTo>
                  <a:cubicBezTo>
                    <a:pt x="5062" y="13"/>
                    <a:pt x="4901" y="0"/>
                    <a:pt x="46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1"/>
            <p:cNvSpPr/>
            <p:nvPr/>
          </p:nvSpPr>
          <p:spPr>
            <a:xfrm>
              <a:off x="6144969" y="4626349"/>
              <a:ext cx="487165" cy="27805"/>
            </a:xfrm>
            <a:custGeom>
              <a:avLst/>
              <a:gdLst/>
              <a:ahLst/>
              <a:cxnLst/>
              <a:rect l="l" t="t" r="r" b="b"/>
              <a:pathLst>
                <a:path w="11949" h="682" extrusionOk="0">
                  <a:moveTo>
                    <a:pt x="5673" y="0"/>
                  </a:moveTo>
                  <a:cubicBezTo>
                    <a:pt x="4776" y="0"/>
                    <a:pt x="3880" y="90"/>
                    <a:pt x="2983" y="179"/>
                  </a:cubicBezTo>
                  <a:cubicBezTo>
                    <a:pt x="2005" y="305"/>
                    <a:pt x="1003" y="330"/>
                    <a:pt x="51" y="555"/>
                  </a:cubicBezTo>
                  <a:cubicBezTo>
                    <a:pt x="0" y="555"/>
                    <a:pt x="0" y="631"/>
                    <a:pt x="51" y="631"/>
                  </a:cubicBezTo>
                  <a:cubicBezTo>
                    <a:pt x="1053" y="631"/>
                    <a:pt x="2081" y="455"/>
                    <a:pt x="3083" y="330"/>
                  </a:cubicBezTo>
                  <a:cubicBezTo>
                    <a:pt x="3980" y="240"/>
                    <a:pt x="4877" y="151"/>
                    <a:pt x="5773" y="151"/>
                  </a:cubicBezTo>
                  <a:cubicBezTo>
                    <a:pt x="5879" y="151"/>
                    <a:pt x="5985" y="152"/>
                    <a:pt x="6091" y="154"/>
                  </a:cubicBezTo>
                  <a:cubicBezTo>
                    <a:pt x="7118" y="205"/>
                    <a:pt x="8096" y="380"/>
                    <a:pt x="9098" y="530"/>
                  </a:cubicBezTo>
                  <a:cubicBezTo>
                    <a:pt x="9678" y="611"/>
                    <a:pt x="10289" y="681"/>
                    <a:pt x="10891" y="681"/>
                  </a:cubicBezTo>
                  <a:cubicBezTo>
                    <a:pt x="11225" y="681"/>
                    <a:pt x="11558" y="659"/>
                    <a:pt x="11880" y="606"/>
                  </a:cubicBezTo>
                  <a:cubicBezTo>
                    <a:pt x="11949" y="583"/>
                    <a:pt x="11934" y="477"/>
                    <a:pt x="11874" y="477"/>
                  </a:cubicBezTo>
                  <a:cubicBezTo>
                    <a:pt x="11868" y="477"/>
                    <a:pt x="11862" y="478"/>
                    <a:pt x="11855" y="480"/>
                  </a:cubicBezTo>
                  <a:cubicBezTo>
                    <a:pt x="11501" y="498"/>
                    <a:pt x="11146" y="516"/>
                    <a:pt x="10792" y="516"/>
                  </a:cubicBezTo>
                  <a:cubicBezTo>
                    <a:pt x="10645" y="516"/>
                    <a:pt x="10498" y="513"/>
                    <a:pt x="10351" y="505"/>
                  </a:cubicBezTo>
                  <a:cubicBezTo>
                    <a:pt x="9850" y="455"/>
                    <a:pt x="9349" y="405"/>
                    <a:pt x="8873" y="330"/>
                  </a:cubicBezTo>
                  <a:cubicBezTo>
                    <a:pt x="7920" y="205"/>
                    <a:pt x="6968" y="29"/>
                    <a:pt x="5990" y="4"/>
                  </a:cubicBezTo>
                  <a:cubicBezTo>
                    <a:pt x="5885" y="1"/>
                    <a:pt x="5779" y="0"/>
                    <a:pt x="5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1"/>
            <p:cNvSpPr/>
            <p:nvPr/>
          </p:nvSpPr>
          <p:spPr>
            <a:xfrm>
              <a:off x="5769964" y="3694584"/>
              <a:ext cx="666269" cy="816059"/>
            </a:xfrm>
            <a:custGeom>
              <a:avLst/>
              <a:gdLst/>
              <a:ahLst/>
              <a:cxnLst/>
              <a:rect l="l" t="t" r="r" b="b"/>
              <a:pathLst>
                <a:path w="16342" h="20016" extrusionOk="0">
                  <a:moveTo>
                    <a:pt x="13195" y="0"/>
                  </a:moveTo>
                  <a:cubicBezTo>
                    <a:pt x="12629" y="0"/>
                    <a:pt x="5575" y="2715"/>
                    <a:pt x="3985" y="3585"/>
                  </a:cubicBezTo>
                  <a:cubicBezTo>
                    <a:pt x="2356" y="4487"/>
                    <a:pt x="0" y="6141"/>
                    <a:pt x="527" y="7294"/>
                  </a:cubicBezTo>
                  <a:cubicBezTo>
                    <a:pt x="1078" y="8472"/>
                    <a:pt x="5013" y="10577"/>
                    <a:pt x="5564" y="10577"/>
                  </a:cubicBezTo>
                  <a:cubicBezTo>
                    <a:pt x="6091" y="10577"/>
                    <a:pt x="8547" y="9048"/>
                    <a:pt x="9073" y="8898"/>
                  </a:cubicBezTo>
                  <a:cubicBezTo>
                    <a:pt x="9095" y="8891"/>
                    <a:pt x="9115" y="8888"/>
                    <a:pt x="9134" y="8888"/>
                  </a:cubicBezTo>
                  <a:cubicBezTo>
                    <a:pt x="9587" y="8888"/>
                    <a:pt x="9148" y="10865"/>
                    <a:pt x="9148" y="11755"/>
                  </a:cubicBezTo>
                  <a:cubicBezTo>
                    <a:pt x="9148" y="12683"/>
                    <a:pt x="8622" y="19600"/>
                    <a:pt x="8772" y="19951"/>
                  </a:cubicBezTo>
                  <a:cubicBezTo>
                    <a:pt x="8792" y="19996"/>
                    <a:pt x="8896" y="20016"/>
                    <a:pt x="9063" y="20016"/>
                  </a:cubicBezTo>
                  <a:cubicBezTo>
                    <a:pt x="10203" y="20016"/>
                    <a:pt x="14264" y="19095"/>
                    <a:pt x="14286" y="18898"/>
                  </a:cubicBezTo>
                  <a:cubicBezTo>
                    <a:pt x="14336" y="18673"/>
                    <a:pt x="15564" y="7570"/>
                    <a:pt x="15740" y="6141"/>
                  </a:cubicBezTo>
                  <a:cubicBezTo>
                    <a:pt x="15890" y="4713"/>
                    <a:pt x="16341" y="3284"/>
                    <a:pt x="15965" y="2206"/>
                  </a:cubicBezTo>
                  <a:cubicBezTo>
                    <a:pt x="15564" y="1104"/>
                    <a:pt x="13685" y="26"/>
                    <a:pt x="13208" y="1"/>
                  </a:cubicBezTo>
                  <a:cubicBezTo>
                    <a:pt x="13204" y="0"/>
                    <a:pt x="13200" y="0"/>
                    <a:pt x="13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1"/>
            <p:cNvSpPr/>
            <p:nvPr/>
          </p:nvSpPr>
          <p:spPr>
            <a:xfrm>
              <a:off x="6254478" y="3805968"/>
              <a:ext cx="80603" cy="68780"/>
            </a:xfrm>
            <a:custGeom>
              <a:avLst/>
              <a:gdLst/>
              <a:ahLst/>
              <a:cxnLst/>
              <a:rect l="l" t="t" r="r" b="b"/>
              <a:pathLst>
                <a:path w="1977" h="1687" extrusionOk="0">
                  <a:moveTo>
                    <a:pt x="1876" y="1"/>
                  </a:moveTo>
                  <a:cubicBezTo>
                    <a:pt x="1776" y="26"/>
                    <a:pt x="1700" y="101"/>
                    <a:pt x="1600" y="151"/>
                  </a:cubicBezTo>
                  <a:cubicBezTo>
                    <a:pt x="1525" y="201"/>
                    <a:pt x="1425" y="276"/>
                    <a:pt x="1350" y="326"/>
                  </a:cubicBezTo>
                  <a:cubicBezTo>
                    <a:pt x="1174" y="452"/>
                    <a:pt x="999" y="577"/>
                    <a:pt x="848" y="702"/>
                  </a:cubicBezTo>
                  <a:cubicBezTo>
                    <a:pt x="548" y="978"/>
                    <a:pt x="247" y="1279"/>
                    <a:pt x="21" y="1630"/>
                  </a:cubicBezTo>
                  <a:cubicBezTo>
                    <a:pt x="1" y="1650"/>
                    <a:pt x="30" y="1687"/>
                    <a:pt x="55" y="1687"/>
                  </a:cubicBezTo>
                  <a:cubicBezTo>
                    <a:pt x="61" y="1687"/>
                    <a:pt x="67" y="1685"/>
                    <a:pt x="71" y="1680"/>
                  </a:cubicBezTo>
                  <a:cubicBezTo>
                    <a:pt x="347" y="1354"/>
                    <a:pt x="623" y="1078"/>
                    <a:pt x="949" y="828"/>
                  </a:cubicBezTo>
                  <a:cubicBezTo>
                    <a:pt x="1099" y="677"/>
                    <a:pt x="1249" y="552"/>
                    <a:pt x="1425" y="452"/>
                  </a:cubicBezTo>
                  <a:cubicBezTo>
                    <a:pt x="1525" y="377"/>
                    <a:pt x="1600" y="326"/>
                    <a:pt x="1675" y="276"/>
                  </a:cubicBezTo>
                  <a:cubicBezTo>
                    <a:pt x="1776" y="226"/>
                    <a:pt x="1876" y="176"/>
                    <a:pt x="1926" y="126"/>
                  </a:cubicBezTo>
                  <a:cubicBezTo>
                    <a:pt x="1976" y="76"/>
                    <a:pt x="1926" y="1"/>
                    <a:pt x="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1"/>
            <p:cNvSpPr/>
            <p:nvPr/>
          </p:nvSpPr>
          <p:spPr>
            <a:xfrm>
              <a:off x="5367356" y="4321917"/>
              <a:ext cx="351563" cy="373783"/>
            </a:xfrm>
            <a:custGeom>
              <a:avLst/>
              <a:gdLst/>
              <a:ahLst/>
              <a:cxnLst/>
              <a:rect l="l" t="t" r="r" b="b"/>
              <a:pathLst>
                <a:path w="8623" h="9168" extrusionOk="0">
                  <a:moveTo>
                    <a:pt x="4011" y="0"/>
                  </a:moveTo>
                  <a:cubicBezTo>
                    <a:pt x="4003" y="0"/>
                    <a:pt x="3994" y="1"/>
                    <a:pt x="3986" y="2"/>
                  </a:cubicBezTo>
                  <a:cubicBezTo>
                    <a:pt x="3359" y="103"/>
                    <a:pt x="928" y="228"/>
                    <a:pt x="502" y="604"/>
                  </a:cubicBezTo>
                  <a:cubicBezTo>
                    <a:pt x="101" y="1005"/>
                    <a:pt x="1" y="2308"/>
                    <a:pt x="427" y="3361"/>
                  </a:cubicBezTo>
                  <a:cubicBezTo>
                    <a:pt x="878" y="4413"/>
                    <a:pt x="1605" y="5316"/>
                    <a:pt x="1880" y="5842"/>
                  </a:cubicBezTo>
                  <a:cubicBezTo>
                    <a:pt x="2181" y="6393"/>
                    <a:pt x="3309" y="8123"/>
                    <a:pt x="4286" y="8649"/>
                  </a:cubicBezTo>
                  <a:cubicBezTo>
                    <a:pt x="5010" y="9038"/>
                    <a:pt x="6570" y="9167"/>
                    <a:pt x="7465" y="9167"/>
                  </a:cubicBezTo>
                  <a:cubicBezTo>
                    <a:pt x="7779" y="9167"/>
                    <a:pt x="8011" y="9151"/>
                    <a:pt x="8096" y="9125"/>
                  </a:cubicBezTo>
                  <a:cubicBezTo>
                    <a:pt x="8422" y="9050"/>
                    <a:pt x="8622" y="7446"/>
                    <a:pt x="7946" y="6769"/>
                  </a:cubicBezTo>
                  <a:cubicBezTo>
                    <a:pt x="7244" y="6093"/>
                    <a:pt x="5941" y="5466"/>
                    <a:pt x="5489" y="4739"/>
                  </a:cubicBezTo>
                  <a:cubicBezTo>
                    <a:pt x="5063" y="3987"/>
                    <a:pt x="4888" y="3712"/>
                    <a:pt x="4738" y="2885"/>
                  </a:cubicBezTo>
                  <a:cubicBezTo>
                    <a:pt x="4614" y="2096"/>
                    <a:pt x="4491" y="0"/>
                    <a:pt x="4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1"/>
            <p:cNvSpPr/>
            <p:nvPr/>
          </p:nvSpPr>
          <p:spPr>
            <a:xfrm>
              <a:off x="5382686" y="4375978"/>
              <a:ext cx="303535" cy="307979"/>
            </a:xfrm>
            <a:custGeom>
              <a:avLst/>
              <a:gdLst/>
              <a:ahLst/>
              <a:cxnLst/>
              <a:rect l="l" t="t" r="r" b="b"/>
              <a:pathLst>
                <a:path w="7445" h="7554" extrusionOk="0">
                  <a:moveTo>
                    <a:pt x="316" y="1"/>
                  </a:moveTo>
                  <a:cubicBezTo>
                    <a:pt x="302" y="1"/>
                    <a:pt x="287" y="9"/>
                    <a:pt x="276" y="30"/>
                  </a:cubicBezTo>
                  <a:cubicBezTo>
                    <a:pt x="1" y="631"/>
                    <a:pt x="427" y="1383"/>
                    <a:pt x="752" y="1909"/>
                  </a:cubicBezTo>
                  <a:cubicBezTo>
                    <a:pt x="1179" y="2661"/>
                    <a:pt x="1655" y="3413"/>
                    <a:pt x="2106" y="4165"/>
                  </a:cubicBezTo>
                  <a:cubicBezTo>
                    <a:pt x="2808" y="5343"/>
                    <a:pt x="3560" y="6571"/>
                    <a:pt x="4888" y="7097"/>
                  </a:cubicBezTo>
                  <a:cubicBezTo>
                    <a:pt x="5264" y="7273"/>
                    <a:pt x="5690" y="7348"/>
                    <a:pt x="6116" y="7423"/>
                  </a:cubicBezTo>
                  <a:cubicBezTo>
                    <a:pt x="6463" y="7488"/>
                    <a:pt x="6829" y="7553"/>
                    <a:pt x="7198" y="7553"/>
                  </a:cubicBezTo>
                  <a:cubicBezTo>
                    <a:pt x="7255" y="7553"/>
                    <a:pt x="7312" y="7552"/>
                    <a:pt x="7369" y="7549"/>
                  </a:cubicBezTo>
                  <a:cubicBezTo>
                    <a:pt x="7419" y="7549"/>
                    <a:pt x="7444" y="7448"/>
                    <a:pt x="7369" y="7448"/>
                  </a:cubicBezTo>
                  <a:cubicBezTo>
                    <a:pt x="6943" y="7348"/>
                    <a:pt x="6467" y="7348"/>
                    <a:pt x="6016" y="7273"/>
                  </a:cubicBezTo>
                  <a:cubicBezTo>
                    <a:pt x="5590" y="7198"/>
                    <a:pt x="5138" y="7072"/>
                    <a:pt x="4737" y="6897"/>
                  </a:cubicBezTo>
                  <a:cubicBezTo>
                    <a:pt x="3935" y="6521"/>
                    <a:pt x="3334" y="5844"/>
                    <a:pt x="2858" y="5117"/>
                  </a:cubicBezTo>
                  <a:cubicBezTo>
                    <a:pt x="2331" y="4341"/>
                    <a:pt x="1880" y="3513"/>
                    <a:pt x="1379" y="2711"/>
                  </a:cubicBezTo>
                  <a:cubicBezTo>
                    <a:pt x="1153" y="2310"/>
                    <a:pt x="878" y="1909"/>
                    <a:pt x="677" y="1483"/>
                  </a:cubicBezTo>
                  <a:cubicBezTo>
                    <a:pt x="552" y="1258"/>
                    <a:pt x="452" y="1032"/>
                    <a:pt x="377" y="782"/>
                  </a:cubicBezTo>
                  <a:cubicBezTo>
                    <a:pt x="326" y="531"/>
                    <a:pt x="351" y="280"/>
                    <a:pt x="351" y="30"/>
                  </a:cubicBezTo>
                  <a:cubicBezTo>
                    <a:pt x="351" y="15"/>
                    <a:pt x="335"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1"/>
            <p:cNvSpPr/>
            <p:nvPr/>
          </p:nvSpPr>
          <p:spPr>
            <a:xfrm>
              <a:off x="5511439" y="4297129"/>
              <a:ext cx="856340" cy="200753"/>
            </a:xfrm>
            <a:custGeom>
              <a:avLst/>
              <a:gdLst/>
              <a:ahLst/>
              <a:cxnLst/>
              <a:rect l="l" t="t" r="r" b="b"/>
              <a:pathLst>
                <a:path w="21004" h="4924" extrusionOk="0">
                  <a:moveTo>
                    <a:pt x="10904" y="1"/>
                  </a:moveTo>
                  <a:cubicBezTo>
                    <a:pt x="8342" y="1"/>
                    <a:pt x="5577" y="494"/>
                    <a:pt x="4378" y="494"/>
                  </a:cubicBezTo>
                  <a:cubicBezTo>
                    <a:pt x="4288" y="494"/>
                    <a:pt x="4207" y="491"/>
                    <a:pt x="4136" y="485"/>
                  </a:cubicBezTo>
                  <a:cubicBezTo>
                    <a:pt x="3701" y="440"/>
                    <a:pt x="3233" y="421"/>
                    <a:pt x="2793" y="421"/>
                  </a:cubicBezTo>
                  <a:cubicBezTo>
                    <a:pt x="2016" y="421"/>
                    <a:pt x="1325" y="480"/>
                    <a:pt x="1053" y="560"/>
                  </a:cubicBezTo>
                  <a:cubicBezTo>
                    <a:pt x="577" y="660"/>
                    <a:pt x="351" y="711"/>
                    <a:pt x="201" y="1036"/>
                  </a:cubicBezTo>
                  <a:cubicBezTo>
                    <a:pt x="26" y="1387"/>
                    <a:pt x="1" y="2791"/>
                    <a:pt x="376" y="3543"/>
                  </a:cubicBezTo>
                  <a:cubicBezTo>
                    <a:pt x="727" y="4295"/>
                    <a:pt x="1103" y="4871"/>
                    <a:pt x="1354" y="4921"/>
                  </a:cubicBezTo>
                  <a:cubicBezTo>
                    <a:pt x="1361" y="4922"/>
                    <a:pt x="1374" y="4923"/>
                    <a:pt x="1393" y="4923"/>
                  </a:cubicBezTo>
                  <a:cubicBezTo>
                    <a:pt x="2117" y="4923"/>
                    <a:pt x="11483" y="4043"/>
                    <a:pt x="12532" y="4019"/>
                  </a:cubicBezTo>
                  <a:cubicBezTo>
                    <a:pt x="13610" y="3994"/>
                    <a:pt x="18046" y="3342"/>
                    <a:pt x="19148" y="2891"/>
                  </a:cubicBezTo>
                  <a:cubicBezTo>
                    <a:pt x="20276" y="2465"/>
                    <a:pt x="20953" y="1462"/>
                    <a:pt x="20978" y="811"/>
                  </a:cubicBezTo>
                  <a:cubicBezTo>
                    <a:pt x="21003" y="159"/>
                    <a:pt x="15339" y="335"/>
                    <a:pt x="12306" y="59"/>
                  </a:cubicBezTo>
                  <a:cubicBezTo>
                    <a:pt x="11854" y="18"/>
                    <a:pt x="11382" y="1"/>
                    <a:pt x="10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1"/>
            <p:cNvSpPr/>
            <p:nvPr/>
          </p:nvSpPr>
          <p:spPr>
            <a:xfrm>
              <a:off x="5344892" y="4013815"/>
              <a:ext cx="1069896" cy="381284"/>
            </a:xfrm>
            <a:custGeom>
              <a:avLst/>
              <a:gdLst/>
              <a:ahLst/>
              <a:cxnLst/>
              <a:rect l="l" t="t" r="r" b="b"/>
              <a:pathLst>
                <a:path w="26242" h="9352" extrusionOk="0">
                  <a:moveTo>
                    <a:pt x="10525" y="1"/>
                  </a:moveTo>
                  <a:cubicBezTo>
                    <a:pt x="8479" y="1"/>
                    <a:pt x="1783" y="1017"/>
                    <a:pt x="376" y="2822"/>
                  </a:cubicBezTo>
                  <a:cubicBezTo>
                    <a:pt x="0" y="3324"/>
                    <a:pt x="126" y="4226"/>
                    <a:pt x="527" y="4928"/>
                  </a:cubicBezTo>
                  <a:cubicBezTo>
                    <a:pt x="903" y="5629"/>
                    <a:pt x="1579" y="6707"/>
                    <a:pt x="2832" y="7233"/>
                  </a:cubicBezTo>
                  <a:cubicBezTo>
                    <a:pt x="4111" y="7785"/>
                    <a:pt x="9098" y="8838"/>
                    <a:pt x="12005" y="9063"/>
                  </a:cubicBezTo>
                  <a:cubicBezTo>
                    <a:pt x="14913" y="9289"/>
                    <a:pt x="19048" y="9138"/>
                    <a:pt x="20752" y="9264"/>
                  </a:cubicBezTo>
                  <a:cubicBezTo>
                    <a:pt x="21538" y="9310"/>
                    <a:pt x="22236" y="9352"/>
                    <a:pt x="22805" y="9352"/>
                  </a:cubicBezTo>
                  <a:cubicBezTo>
                    <a:pt x="23452" y="9352"/>
                    <a:pt x="23932" y="9298"/>
                    <a:pt x="24186" y="9138"/>
                  </a:cubicBezTo>
                  <a:cubicBezTo>
                    <a:pt x="24637" y="8838"/>
                    <a:pt x="24988" y="8086"/>
                    <a:pt x="25414" y="7284"/>
                  </a:cubicBezTo>
                  <a:cubicBezTo>
                    <a:pt x="25840" y="6457"/>
                    <a:pt x="26241" y="6281"/>
                    <a:pt x="25765" y="5780"/>
                  </a:cubicBezTo>
                  <a:cubicBezTo>
                    <a:pt x="25314" y="5279"/>
                    <a:pt x="22356" y="3950"/>
                    <a:pt x="20577" y="3249"/>
                  </a:cubicBezTo>
                  <a:cubicBezTo>
                    <a:pt x="18797" y="2572"/>
                    <a:pt x="12356" y="166"/>
                    <a:pt x="10878" y="15"/>
                  </a:cubicBezTo>
                  <a:cubicBezTo>
                    <a:pt x="10784" y="6"/>
                    <a:pt x="10665" y="1"/>
                    <a:pt x="10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1"/>
            <p:cNvSpPr/>
            <p:nvPr/>
          </p:nvSpPr>
          <p:spPr>
            <a:xfrm>
              <a:off x="5547194" y="4328970"/>
              <a:ext cx="567156" cy="38487"/>
            </a:xfrm>
            <a:custGeom>
              <a:avLst/>
              <a:gdLst/>
              <a:ahLst/>
              <a:cxnLst/>
              <a:rect l="l" t="t" r="r" b="b"/>
              <a:pathLst>
                <a:path w="13911" h="944" extrusionOk="0">
                  <a:moveTo>
                    <a:pt x="197" y="1"/>
                  </a:moveTo>
                  <a:cubicBezTo>
                    <a:pt x="140" y="1"/>
                    <a:pt x="83" y="2"/>
                    <a:pt x="26" y="5"/>
                  </a:cubicBezTo>
                  <a:cubicBezTo>
                    <a:pt x="1" y="5"/>
                    <a:pt x="1" y="55"/>
                    <a:pt x="26" y="55"/>
                  </a:cubicBezTo>
                  <a:cubicBezTo>
                    <a:pt x="427" y="180"/>
                    <a:pt x="903" y="205"/>
                    <a:pt x="1304" y="255"/>
                  </a:cubicBezTo>
                  <a:cubicBezTo>
                    <a:pt x="1755" y="306"/>
                    <a:pt x="2206" y="356"/>
                    <a:pt x="2632" y="406"/>
                  </a:cubicBezTo>
                  <a:cubicBezTo>
                    <a:pt x="3535" y="481"/>
                    <a:pt x="4437" y="556"/>
                    <a:pt x="5339" y="631"/>
                  </a:cubicBezTo>
                  <a:cubicBezTo>
                    <a:pt x="7169" y="782"/>
                    <a:pt x="8973" y="857"/>
                    <a:pt x="10778" y="907"/>
                  </a:cubicBezTo>
                  <a:cubicBezTo>
                    <a:pt x="11279" y="907"/>
                    <a:pt x="11780" y="932"/>
                    <a:pt x="12256" y="932"/>
                  </a:cubicBezTo>
                  <a:cubicBezTo>
                    <a:pt x="12607" y="932"/>
                    <a:pt x="12969" y="943"/>
                    <a:pt x="13320" y="943"/>
                  </a:cubicBezTo>
                  <a:cubicBezTo>
                    <a:pt x="13496" y="943"/>
                    <a:pt x="13668" y="940"/>
                    <a:pt x="13835" y="932"/>
                  </a:cubicBezTo>
                  <a:cubicBezTo>
                    <a:pt x="13911" y="907"/>
                    <a:pt x="13911" y="807"/>
                    <a:pt x="13835" y="807"/>
                  </a:cubicBezTo>
                  <a:cubicBezTo>
                    <a:pt x="13409" y="782"/>
                    <a:pt x="12958" y="782"/>
                    <a:pt x="12507" y="782"/>
                  </a:cubicBezTo>
                  <a:cubicBezTo>
                    <a:pt x="12056" y="782"/>
                    <a:pt x="11580" y="757"/>
                    <a:pt x="11129" y="757"/>
                  </a:cubicBezTo>
                  <a:cubicBezTo>
                    <a:pt x="10226" y="732"/>
                    <a:pt x="9349" y="707"/>
                    <a:pt x="8472" y="656"/>
                  </a:cubicBezTo>
                  <a:cubicBezTo>
                    <a:pt x="6667" y="556"/>
                    <a:pt x="4863" y="456"/>
                    <a:pt x="3083" y="280"/>
                  </a:cubicBezTo>
                  <a:cubicBezTo>
                    <a:pt x="2582" y="230"/>
                    <a:pt x="2106" y="180"/>
                    <a:pt x="1605" y="130"/>
                  </a:cubicBezTo>
                  <a:cubicBezTo>
                    <a:pt x="1158" y="85"/>
                    <a:pt x="671"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1"/>
            <p:cNvSpPr/>
            <p:nvPr/>
          </p:nvSpPr>
          <p:spPr>
            <a:xfrm>
              <a:off x="6150066" y="4352209"/>
              <a:ext cx="119620" cy="14963"/>
            </a:xfrm>
            <a:custGeom>
              <a:avLst/>
              <a:gdLst/>
              <a:ahLst/>
              <a:cxnLst/>
              <a:rect l="l" t="t" r="r" b="b"/>
              <a:pathLst>
                <a:path w="2934" h="367" extrusionOk="0">
                  <a:moveTo>
                    <a:pt x="2770" y="1"/>
                  </a:moveTo>
                  <a:cubicBezTo>
                    <a:pt x="2699" y="1"/>
                    <a:pt x="2628" y="19"/>
                    <a:pt x="2557" y="36"/>
                  </a:cubicBezTo>
                  <a:cubicBezTo>
                    <a:pt x="2432" y="61"/>
                    <a:pt x="2307" y="86"/>
                    <a:pt x="2181" y="86"/>
                  </a:cubicBezTo>
                  <a:cubicBezTo>
                    <a:pt x="1931" y="137"/>
                    <a:pt x="1705" y="162"/>
                    <a:pt x="1454" y="187"/>
                  </a:cubicBezTo>
                  <a:cubicBezTo>
                    <a:pt x="1204" y="187"/>
                    <a:pt x="978" y="212"/>
                    <a:pt x="753" y="212"/>
                  </a:cubicBezTo>
                  <a:cubicBezTo>
                    <a:pt x="627" y="212"/>
                    <a:pt x="502" y="205"/>
                    <a:pt x="380" y="205"/>
                  </a:cubicBezTo>
                  <a:cubicBezTo>
                    <a:pt x="258" y="205"/>
                    <a:pt x="139" y="212"/>
                    <a:pt x="26" y="237"/>
                  </a:cubicBezTo>
                  <a:cubicBezTo>
                    <a:pt x="1" y="262"/>
                    <a:pt x="1" y="312"/>
                    <a:pt x="26" y="312"/>
                  </a:cubicBezTo>
                  <a:cubicBezTo>
                    <a:pt x="161" y="357"/>
                    <a:pt x="315" y="366"/>
                    <a:pt x="464" y="366"/>
                  </a:cubicBezTo>
                  <a:cubicBezTo>
                    <a:pt x="564" y="366"/>
                    <a:pt x="662" y="362"/>
                    <a:pt x="753" y="362"/>
                  </a:cubicBezTo>
                  <a:cubicBezTo>
                    <a:pt x="1003" y="362"/>
                    <a:pt x="1254" y="362"/>
                    <a:pt x="1505" y="337"/>
                  </a:cubicBezTo>
                  <a:cubicBezTo>
                    <a:pt x="1755" y="312"/>
                    <a:pt x="1981" y="287"/>
                    <a:pt x="2231" y="262"/>
                  </a:cubicBezTo>
                  <a:cubicBezTo>
                    <a:pt x="2357" y="237"/>
                    <a:pt x="2482" y="212"/>
                    <a:pt x="2607" y="187"/>
                  </a:cubicBezTo>
                  <a:cubicBezTo>
                    <a:pt x="2708" y="187"/>
                    <a:pt x="2808" y="187"/>
                    <a:pt x="2883" y="111"/>
                  </a:cubicBezTo>
                  <a:cubicBezTo>
                    <a:pt x="2933" y="86"/>
                    <a:pt x="2908" y="36"/>
                    <a:pt x="2858" y="11"/>
                  </a:cubicBezTo>
                  <a:cubicBezTo>
                    <a:pt x="2829" y="4"/>
                    <a:pt x="2799" y="1"/>
                    <a:pt x="2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1"/>
            <p:cNvSpPr/>
            <p:nvPr/>
          </p:nvSpPr>
          <p:spPr>
            <a:xfrm>
              <a:off x="5902793" y="4046106"/>
              <a:ext cx="134909" cy="50107"/>
            </a:xfrm>
            <a:custGeom>
              <a:avLst/>
              <a:gdLst/>
              <a:ahLst/>
              <a:cxnLst/>
              <a:rect l="l" t="t" r="r" b="b"/>
              <a:pathLst>
                <a:path w="3309" h="1229" extrusionOk="0">
                  <a:moveTo>
                    <a:pt x="51" y="0"/>
                  </a:moveTo>
                  <a:cubicBezTo>
                    <a:pt x="1" y="0"/>
                    <a:pt x="1" y="76"/>
                    <a:pt x="26" y="101"/>
                  </a:cubicBezTo>
                  <a:cubicBezTo>
                    <a:pt x="276" y="226"/>
                    <a:pt x="552" y="276"/>
                    <a:pt x="803" y="351"/>
                  </a:cubicBezTo>
                  <a:cubicBezTo>
                    <a:pt x="1078" y="451"/>
                    <a:pt x="1354" y="552"/>
                    <a:pt x="1630" y="652"/>
                  </a:cubicBezTo>
                  <a:cubicBezTo>
                    <a:pt x="1905" y="752"/>
                    <a:pt x="2181" y="852"/>
                    <a:pt x="2457" y="953"/>
                  </a:cubicBezTo>
                  <a:cubicBezTo>
                    <a:pt x="2582" y="1003"/>
                    <a:pt x="2707" y="1053"/>
                    <a:pt x="2858" y="1103"/>
                  </a:cubicBezTo>
                  <a:cubicBezTo>
                    <a:pt x="2983" y="1153"/>
                    <a:pt x="3108" y="1228"/>
                    <a:pt x="3234" y="1228"/>
                  </a:cubicBezTo>
                  <a:cubicBezTo>
                    <a:pt x="3284" y="1228"/>
                    <a:pt x="3309" y="1153"/>
                    <a:pt x="3284" y="1128"/>
                  </a:cubicBezTo>
                  <a:cubicBezTo>
                    <a:pt x="3184" y="1053"/>
                    <a:pt x="3058" y="1003"/>
                    <a:pt x="2958" y="978"/>
                  </a:cubicBezTo>
                  <a:cubicBezTo>
                    <a:pt x="2808" y="903"/>
                    <a:pt x="2657" y="852"/>
                    <a:pt x="2507" y="802"/>
                  </a:cubicBezTo>
                  <a:cubicBezTo>
                    <a:pt x="2256" y="702"/>
                    <a:pt x="1981" y="602"/>
                    <a:pt x="1705" y="502"/>
                  </a:cubicBezTo>
                  <a:cubicBezTo>
                    <a:pt x="1429" y="426"/>
                    <a:pt x="1179" y="326"/>
                    <a:pt x="903" y="226"/>
                  </a:cubicBezTo>
                  <a:cubicBezTo>
                    <a:pt x="627" y="151"/>
                    <a:pt x="326" y="25"/>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1"/>
            <p:cNvSpPr/>
            <p:nvPr/>
          </p:nvSpPr>
          <p:spPr>
            <a:xfrm>
              <a:off x="6160299" y="4136860"/>
              <a:ext cx="95525" cy="42523"/>
            </a:xfrm>
            <a:custGeom>
              <a:avLst/>
              <a:gdLst/>
              <a:ahLst/>
              <a:cxnLst/>
              <a:rect l="l" t="t" r="r" b="b"/>
              <a:pathLst>
                <a:path w="2343" h="1043" extrusionOk="0">
                  <a:moveTo>
                    <a:pt x="122" y="0"/>
                  </a:moveTo>
                  <a:cubicBezTo>
                    <a:pt x="98" y="0"/>
                    <a:pt x="74" y="2"/>
                    <a:pt x="51" y="5"/>
                  </a:cubicBezTo>
                  <a:cubicBezTo>
                    <a:pt x="0" y="5"/>
                    <a:pt x="0" y="30"/>
                    <a:pt x="25" y="55"/>
                  </a:cubicBezTo>
                  <a:cubicBezTo>
                    <a:pt x="176" y="155"/>
                    <a:pt x="376" y="205"/>
                    <a:pt x="577" y="281"/>
                  </a:cubicBezTo>
                  <a:cubicBezTo>
                    <a:pt x="752" y="356"/>
                    <a:pt x="928" y="406"/>
                    <a:pt x="1103" y="506"/>
                  </a:cubicBezTo>
                  <a:cubicBezTo>
                    <a:pt x="1479" y="657"/>
                    <a:pt x="1830" y="832"/>
                    <a:pt x="2181" y="1033"/>
                  </a:cubicBezTo>
                  <a:cubicBezTo>
                    <a:pt x="2195" y="1040"/>
                    <a:pt x="2208" y="1043"/>
                    <a:pt x="2221" y="1043"/>
                  </a:cubicBezTo>
                  <a:cubicBezTo>
                    <a:pt x="2299" y="1043"/>
                    <a:pt x="2342" y="925"/>
                    <a:pt x="2256" y="882"/>
                  </a:cubicBezTo>
                  <a:cubicBezTo>
                    <a:pt x="1905" y="682"/>
                    <a:pt x="1554" y="481"/>
                    <a:pt x="1178" y="331"/>
                  </a:cubicBezTo>
                  <a:cubicBezTo>
                    <a:pt x="1003" y="256"/>
                    <a:pt x="802" y="180"/>
                    <a:pt x="602" y="130"/>
                  </a:cubicBezTo>
                  <a:cubicBezTo>
                    <a:pt x="450" y="65"/>
                    <a:pt x="279"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1"/>
            <p:cNvSpPr/>
            <p:nvPr/>
          </p:nvSpPr>
          <p:spPr>
            <a:xfrm>
              <a:off x="5339755" y="3348769"/>
              <a:ext cx="1007558" cy="809985"/>
            </a:xfrm>
            <a:custGeom>
              <a:avLst/>
              <a:gdLst/>
              <a:ahLst/>
              <a:cxnLst/>
              <a:rect l="l" t="t" r="r" b="b"/>
              <a:pathLst>
                <a:path w="24713" h="19867" extrusionOk="0">
                  <a:moveTo>
                    <a:pt x="19110" y="0"/>
                  </a:moveTo>
                  <a:cubicBezTo>
                    <a:pt x="17586" y="0"/>
                    <a:pt x="12849" y="1308"/>
                    <a:pt x="10327" y="2593"/>
                  </a:cubicBezTo>
                  <a:cubicBezTo>
                    <a:pt x="7670" y="3971"/>
                    <a:pt x="3660" y="9560"/>
                    <a:pt x="2257" y="12092"/>
                  </a:cubicBezTo>
                  <a:cubicBezTo>
                    <a:pt x="878" y="14623"/>
                    <a:pt x="1" y="19561"/>
                    <a:pt x="101" y="19811"/>
                  </a:cubicBezTo>
                  <a:cubicBezTo>
                    <a:pt x="115" y="19850"/>
                    <a:pt x="203" y="19867"/>
                    <a:pt x="349" y="19867"/>
                  </a:cubicBezTo>
                  <a:cubicBezTo>
                    <a:pt x="1246" y="19867"/>
                    <a:pt x="4342" y="19221"/>
                    <a:pt x="5916" y="18984"/>
                  </a:cubicBezTo>
                  <a:cubicBezTo>
                    <a:pt x="7745" y="18733"/>
                    <a:pt x="9475" y="17856"/>
                    <a:pt x="10427" y="17656"/>
                  </a:cubicBezTo>
                  <a:cubicBezTo>
                    <a:pt x="11379" y="17455"/>
                    <a:pt x="12758" y="16954"/>
                    <a:pt x="12908" y="16879"/>
                  </a:cubicBezTo>
                  <a:cubicBezTo>
                    <a:pt x="13059" y="16804"/>
                    <a:pt x="14312" y="16578"/>
                    <a:pt x="14487" y="16277"/>
                  </a:cubicBezTo>
                  <a:cubicBezTo>
                    <a:pt x="14638" y="16002"/>
                    <a:pt x="14863" y="14498"/>
                    <a:pt x="15139" y="13997"/>
                  </a:cubicBezTo>
                  <a:cubicBezTo>
                    <a:pt x="15440" y="13470"/>
                    <a:pt x="16091" y="11591"/>
                    <a:pt x="16317" y="11465"/>
                  </a:cubicBezTo>
                  <a:cubicBezTo>
                    <a:pt x="16517" y="11340"/>
                    <a:pt x="17019" y="11139"/>
                    <a:pt x="17445" y="11114"/>
                  </a:cubicBezTo>
                  <a:cubicBezTo>
                    <a:pt x="17519" y="11110"/>
                    <a:pt x="17597" y="11109"/>
                    <a:pt x="17680" y="11109"/>
                  </a:cubicBezTo>
                  <a:cubicBezTo>
                    <a:pt x="17772" y="11109"/>
                    <a:pt x="17869" y="11110"/>
                    <a:pt x="17973" y="11110"/>
                  </a:cubicBezTo>
                  <a:cubicBezTo>
                    <a:pt x="18290" y="11110"/>
                    <a:pt x="18672" y="11097"/>
                    <a:pt x="19149" y="10989"/>
                  </a:cubicBezTo>
                  <a:cubicBezTo>
                    <a:pt x="19926" y="10789"/>
                    <a:pt x="21931" y="9786"/>
                    <a:pt x="22557" y="9310"/>
                  </a:cubicBezTo>
                  <a:cubicBezTo>
                    <a:pt x="23209" y="8809"/>
                    <a:pt x="24111" y="7831"/>
                    <a:pt x="24387" y="7255"/>
                  </a:cubicBezTo>
                  <a:cubicBezTo>
                    <a:pt x="24688" y="6703"/>
                    <a:pt x="24713" y="5751"/>
                    <a:pt x="24537" y="4773"/>
                  </a:cubicBezTo>
                  <a:cubicBezTo>
                    <a:pt x="24337" y="3796"/>
                    <a:pt x="23334" y="1064"/>
                    <a:pt x="22557" y="638"/>
                  </a:cubicBezTo>
                  <a:cubicBezTo>
                    <a:pt x="22332" y="513"/>
                    <a:pt x="20552" y="187"/>
                    <a:pt x="19324" y="12"/>
                  </a:cubicBezTo>
                  <a:cubicBezTo>
                    <a:pt x="19262" y="4"/>
                    <a:pt x="19191" y="0"/>
                    <a:pt x="19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1"/>
            <p:cNvSpPr/>
            <p:nvPr/>
          </p:nvSpPr>
          <p:spPr>
            <a:xfrm>
              <a:off x="5778607" y="3795083"/>
              <a:ext cx="155417" cy="99153"/>
            </a:xfrm>
            <a:custGeom>
              <a:avLst/>
              <a:gdLst/>
              <a:ahLst/>
              <a:cxnLst/>
              <a:rect l="l" t="t" r="r" b="b"/>
              <a:pathLst>
                <a:path w="3812" h="2432" extrusionOk="0">
                  <a:moveTo>
                    <a:pt x="65" y="0"/>
                  </a:moveTo>
                  <a:cubicBezTo>
                    <a:pt x="35" y="0"/>
                    <a:pt x="1" y="48"/>
                    <a:pt x="39" y="67"/>
                  </a:cubicBezTo>
                  <a:cubicBezTo>
                    <a:pt x="1092" y="1070"/>
                    <a:pt x="2295" y="1847"/>
                    <a:pt x="3623" y="2423"/>
                  </a:cubicBezTo>
                  <a:cubicBezTo>
                    <a:pt x="3635" y="2429"/>
                    <a:pt x="3648" y="2432"/>
                    <a:pt x="3660" y="2432"/>
                  </a:cubicBezTo>
                  <a:cubicBezTo>
                    <a:pt x="3745" y="2432"/>
                    <a:pt x="3811" y="2292"/>
                    <a:pt x="3723" y="2248"/>
                  </a:cubicBezTo>
                  <a:cubicBezTo>
                    <a:pt x="2420" y="1696"/>
                    <a:pt x="1192" y="944"/>
                    <a:pt x="89" y="17"/>
                  </a:cubicBezTo>
                  <a:cubicBezTo>
                    <a:pt x="83" y="5"/>
                    <a:pt x="74"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1"/>
            <p:cNvSpPr/>
            <p:nvPr/>
          </p:nvSpPr>
          <p:spPr>
            <a:xfrm>
              <a:off x="6214442" y="3370663"/>
              <a:ext cx="129813" cy="304881"/>
            </a:xfrm>
            <a:custGeom>
              <a:avLst/>
              <a:gdLst/>
              <a:ahLst/>
              <a:cxnLst/>
              <a:rect l="l" t="t" r="r" b="b"/>
              <a:pathLst>
                <a:path w="3184" h="7478" extrusionOk="0">
                  <a:moveTo>
                    <a:pt x="803" y="1"/>
                  </a:moveTo>
                  <a:cubicBezTo>
                    <a:pt x="753" y="1"/>
                    <a:pt x="301" y="577"/>
                    <a:pt x="201" y="978"/>
                  </a:cubicBezTo>
                  <a:cubicBezTo>
                    <a:pt x="126" y="1379"/>
                    <a:pt x="1" y="3284"/>
                    <a:pt x="26" y="4337"/>
                  </a:cubicBezTo>
                  <a:cubicBezTo>
                    <a:pt x="26" y="5364"/>
                    <a:pt x="327" y="6442"/>
                    <a:pt x="552" y="6868"/>
                  </a:cubicBezTo>
                  <a:cubicBezTo>
                    <a:pt x="740" y="7187"/>
                    <a:pt x="1068" y="7478"/>
                    <a:pt x="1442" y="7478"/>
                  </a:cubicBezTo>
                  <a:cubicBezTo>
                    <a:pt x="1567" y="7478"/>
                    <a:pt x="1698" y="7445"/>
                    <a:pt x="1830" y="7369"/>
                  </a:cubicBezTo>
                  <a:cubicBezTo>
                    <a:pt x="2357" y="7043"/>
                    <a:pt x="2682" y="6642"/>
                    <a:pt x="2858" y="6041"/>
                  </a:cubicBezTo>
                  <a:cubicBezTo>
                    <a:pt x="3058" y="5439"/>
                    <a:pt x="3184" y="4838"/>
                    <a:pt x="3083" y="4236"/>
                  </a:cubicBezTo>
                  <a:cubicBezTo>
                    <a:pt x="2958" y="3610"/>
                    <a:pt x="2382" y="2282"/>
                    <a:pt x="2106" y="1555"/>
                  </a:cubicBezTo>
                  <a:cubicBezTo>
                    <a:pt x="1805" y="828"/>
                    <a:pt x="1429" y="1"/>
                    <a:pt x="803" y="1"/>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1"/>
            <p:cNvSpPr/>
            <p:nvPr/>
          </p:nvSpPr>
          <p:spPr>
            <a:xfrm>
              <a:off x="6240005" y="3314196"/>
              <a:ext cx="197247" cy="282335"/>
            </a:xfrm>
            <a:custGeom>
              <a:avLst/>
              <a:gdLst/>
              <a:ahLst/>
              <a:cxnLst/>
              <a:rect l="l" t="t" r="r" b="b"/>
              <a:pathLst>
                <a:path w="4838" h="6925" extrusionOk="0">
                  <a:moveTo>
                    <a:pt x="1633" y="1"/>
                  </a:moveTo>
                  <a:cubicBezTo>
                    <a:pt x="1623" y="1"/>
                    <a:pt x="1614" y="3"/>
                    <a:pt x="1604" y="7"/>
                  </a:cubicBezTo>
                  <a:cubicBezTo>
                    <a:pt x="1579" y="7"/>
                    <a:pt x="1554" y="32"/>
                    <a:pt x="1529" y="58"/>
                  </a:cubicBezTo>
                  <a:cubicBezTo>
                    <a:pt x="1203" y="534"/>
                    <a:pt x="176" y="1386"/>
                    <a:pt x="176" y="1386"/>
                  </a:cubicBezTo>
                  <a:cubicBezTo>
                    <a:pt x="75" y="1737"/>
                    <a:pt x="0" y="2514"/>
                    <a:pt x="25" y="2865"/>
                  </a:cubicBezTo>
                  <a:cubicBezTo>
                    <a:pt x="50" y="3366"/>
                    <a:pt x="151" y="3867"/>
                    <a:pt x="276" y="4343"/>
                  </a:cubicBezTo>
                  <a:cubicBezTo>
                    <a:pt x="552" y="5296"/>
                    <a:pt x="1028" y="6173"/>
                    <a:pt x="1704" y="6925"/>
                  </a:cubicBezTo>
                  <a:lnTo>
                    <a:pt x="1704" y="6925"/>
                  </a:lnTo>
                  <a:cubicBezTo>
                    <a:pt x="1682" y="6897"/>
                    <a:pt x="2908" y="5672"/>
                    <a:pt x="2983" y="5596"/>
                  </a:cubicBezTo>
                  <a:cubicBezTo>
                    <a:pt x="3409" y="5145"/>
                    <a:pt x="3760" y="4669"/>
                    <a:pt x="4111" y="4193"/>
                  </a:cubicBezTo>
                  <a:cubicBezTo>
                    <a:pt x="4336" y="3892"/>
                    <a:pt x="4537" y="3591"/>
                    <a:pt x="4737" y="3291"/>
                  </a:cubicBezTo>
                  <a:cubicBezTo>
                    <a:pt x="4787" y="3215"/>
                    <a:pt x="4837" y="3140"/>
                    <a:pt x="4812" y="3065"/>
                  </a:cubicBezTo>
                  <a:cubicBezTo>
                    <a:pt x="4812" y="2990"/>
                    <a:pt x="4737" y="2940"/>
                    <a:pt x="4687" y="2890"/>
                  </a:cubicBezTo>
                  <a:cubicBezTo>
                    <a:pt x="3960" y="2238"/>
                    <a:pt x="3334" y="1561"/>
                    <a:pt x="2657" y="935"/>
                  </a:cubicBezTo>
                  <a:cubicBezTo>
                    <a:pt x="2456" y="759"/>
                    <a:pt x="2281" y="584"/>
                    <a:pt x="2106" y="408"/>
                  </a:cubicBezTo>
                  <a:cubicBezTo>
                    <a:pt x="1980" y="283"/>
                    <a:pt x="1855" y="183"/>
                    <a:pt x="1755" y="58"/>
                  </a:cubicBezTo>
                  <a:cubicBezTo>
                    <a:pt x="1714" y="37"/>
                    <a:pt x="1674" y="1"/>
                    <a:pt x="1633" y="1"/>
                  </a:cubicBezTo>
                  <a:close/>
                  <a:moveTo>
                    <a:pt x="1704" y="6925"/>
                  </a:moveTo>
                  <a:lnTo>
                    <a:pt x="1704" y="6925"/>
                  </a:lnTo>
                  <a:cubicBezTo>
                    <a:pt x="1705" y="6925"/>
                    <a:pt x="1705" y="6925"/>
                    <a:pt x="1705" y="6925"/>
                  </a:cubicBezTo>
                  <a:cubicBezTo>
                    <a:pt x="1705" y="6925"/>
                    <a:pt x="1705" y="6925"/>
                    <a:pt x="1704" y="6925"/>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1"/>
            <p:cNvSpPr/>
            <p:nvPr/>
          </p:nvSpPr>
          <p:spPr>
            <a:xfrm>
              <a:off x="6282895" y="3041320"/>
              <a:ext cx="409701" cy="503514"/>
            </a:xfrm>
            <a:custGeom>
              <a:avLst/>
              <a:gdLst/>
              <a:ahLst/>
              <a:cxnLst/>
              <a:rect l="l" t="t" r="r" b="b"/>
              <a:pathLst>
                <a:path w="10049" h="12350" extrusionOk="0">
                  <a:moveTo>
                    <a:pt x="5813" y="0"/>
                  </a:moveTo>
                  <a:cubicBezTo>
                    <a:pt x="5740" y="0"/>
                    <a:pt x="5665" y="3"/>
                    <a:pt x="5590" y="9"/>
                  </a:cubicBezTo>
                  <a:cubicBezTo>
                    <a:pt x="4036" y="134"/>
                    <a:pt x="2432" y="610"/>
                    <a:pt x="1379" y="1838"/>
                  </a:cubicBezTo>
                  <a:cubicBezTo>
                    <a:pt x="627" y="2690"/>
                    <a:pt x="252" y="3793"/>
                    <a:pt x="151" y="4896"/>
                  </a:cubicBezTo>
                  <a:cubicBezTo>
                    <a:pt x="101" y="5422"/>
                    <a:pt x="1" y="5873"/>
                    <a:pt x="76" y="6400"/>
                  </a:cubicBezTo>
                  <a:cubicBezTo>
                    <a:pt x="101" y="6650"/>
                    <a:pt x="176" y="6901"/>
                    <a:pt x="252" y="7152"/>
                  </a:cubicBezTo>
                  <a:cubicBezTo>
                    <a:pt x="327" y="7427"/>
                    <a:pt x="452" y="7703"/>
                    <a:pt x="577" y="7954"/>
                  </a:cubicBezTo>
                  <a:cubicBezTo>
                    <a:pt x="953" y="8655"/>
                    <a:pt x="1430" y="9257"/>
                    <a:pt x="1931" y="9858"/>
                  </a:cubicBezTo>
                  <a:cubicBezTo>
                    <a:pt x="2432" y="10410"/>
                    <a:pt x="2858" y="10986"/>
                    <a:pt x="3485" y="11437"/>
                  </a:cubicBezTo>
                  <a:cubicBezTo>
                    <a:pt x="4476" y="12164"/>
                    <a:pt x="4848" y="12349"/>
                    <a:pt x="5008" y="12349"/>
                  </a:cubicBezTo>
                  <a:cubicBezTo>
                    <a:pt x="5030" y="12349"/>
                    <a:pt x="5048" y="12346"/>
                    <a:pt x="5064" y="12340"/>
                  </a:cubicBezTo>
                  <a:cubicBezTo>
                    <a:pt x="5189" y="12289"/>
                    <a:pt x="6116" y="11512"/>
                    <a:pt x="7044" y="10335"/>
                  </a:cubicBezTo>
                  <a:cubicBezTo>
                    <a:pt x="7069" y="10309"/>
                    <a:pt x="7269" y="10309"/>
                    <a:pt x="7319" y="10284"/>
                  </a:cubicBezTo>
                  <a:cubicBezTo>
                    <a:pt x="7570" y="10234"/>
                    <a:pt x="8071" y="10184"/>
                    <a:pt x="8196" y="9908"/>
                  </a:cubicBezTo>
                  <a:cubicBezTo>
                    <a:pt x="8247" y="9733"/>
                    <a:pt x="8222" y="9558"/>
                    <a:pt x="8196" y="9407"/>
                  </a:cubicBezTo>
                  <a:cubicBezTo>
                    <a:pt x="8171" y="9031"/>
                    <a:pt x="8171" y="8680"/>
                    <a:pt x="8222" y="8329"/>
                  </a:cubicBezTo>
                  <a:cubicBezTo>
                    <a:pt x="8247" y="8079"/>
                    <a:pt x="8322" y="7878"/>
                    <a:pt x="8472" y="7703"/>
                  </a:cubicBezTo>
                  <a:cubicBezTo>
                    <a:pt x="9274" y="6826"/>
                    <a:pt x="9826" y="5598"/>
                    <a:pt x="9951" y="4395"/>
                  </a:cubicBezTo>
                  <a:cubicBezTo>
                    <a:pt x="10048" y="3395"/>
                    <a:pt x="8439" y="0"/>
                    <a:pt x="5813" y="0"/>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1"/>
            <p:cNvSpPr/>
            <p:nvPr/>
          </p:nvSpPr>
          <p:spPr>
            <a:xfrm>
              <a:off x="6323788" y="3397816"/>
              <a:ext cx="79380" cy="99113"/>
            </a:xfrm>
            <a:custGeom>
              <a:avLst/>
              <a:gdLst/>
              <a:ahLst/>
              <a:cxnLst/>
              <a:rect l="l" t="t" r="r" b="b"/>
              <a:pathLst>
                <a:path w="1947" h="2431" extrusionOk="0">
                  <a:moveTo>
                    <a:pt x="19" y="0"/>
                  </a:moveTo>
                  <a:cubicBezTo>
                    <a:pt x="12" y="0"/>
                    <a:pt x="0" y="12"/>
                    <a:pt x="0" y="12"/>
                  </a:cubicBezTo>
                  <a:cubicBezTo>
                    <a:pt x="176" y="488"/>
                    <a:pt x="401" y="914"/>
                    <a:pt x="702" y="1315"/>
                  </a:cubicBezTo>
                  <a:cubicBezTo>
                    <a:pt x="1003" y="1691"/>
                    <a:pt x="1354" y="2217"/>
                    <a:pt x="1755" y="2418"/>
                  </a:cubicBezTo>
                  <a:cubicBezTo>
                    <a:pt x="1773" y="2427"/>
                    <a:pt x="1792" y="2431"/>
                    <a:pt x="1809" y="2431"/>
                  </a:cubicBezTo>
                  <a:cubicBezTo>
                    <a:pt x="1887" y="2431"/>
                    <a:pt x="1946" y="2349"/>
                    <a:pt x="1905" y="2267"/>
                  </a:cubicBezTo>
                  <a:cubicBezTo>
                    <a:pt x="1705" y="1866"/>
                    <a:pt x="1254" y="1540"/>
                    <a:pt x="978" y="1190"/>
                  </a:cubicBezTo>
                  <a:cubicBezTo>
                    <a:pt x="652" y="788"/>
                    <a:pt x="351" y="387"/>
                    <a:pt x="26" y="12"/>
                  </a:cubicBezTo>
                  <a:cubicBezTo>
                    <a:pt x="26" y="3"/>
                    <a:pt x="23" y="0"/>
                    <a:pt x="19"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1"/>
            <p:cNvSpPr/>
            <p:nvPr/>
          </p:nvSpPr>
          <p:spPr>
            <a:xfrm>
              <a:off x="6556750" y="3294953"/>
              <a:ext cx="59321" cy="14922"/>
            </a:xfrm>
            <a:custGeom>
              <a:avLst/>
              <a:gdLst/>
              <a:ahLst/>
              <a:cxnLst/>
              <a:rect l="l" t="t" r="r" b="b"/>
              <a:pathLst>
                <a:path w="1455" h="366" extrusionOk="0">
                  <a:moveTo>
                    <a:pt x="1101" y="1"/>
                  </a:moveTo>
                  <a:cubicBezTo>
                    <a:pt x="930" y="1"/>
                    <a:pt x="763" y="22"/>
                    <a:pt x="577" y="53"/>
                  </a:cubicBezTo>
                  <a:cubicBezTo>
                    <a:pt x="427" y="78"/>
                    <a:pt x="101" y="129"/>
                    <a:pt x="26" y="279"/>
                  </a:cubicBezTo>
                  <a:cubicBezTo>
                    <a:pt x="1" y="304"/>
                    <a:pt x="26" y="354"/>
                    <a:pt x="51" y="354"/>
                  </a:cubicBezTo>
                  <a:cubicBezTo>
                    <a:pt x="68" y="354"/>
                    <a:pt x="73" y="365"/>
                    <a:pt x="82" y="365"/>
                  </a:cubicBezTo>
                  <a:cubicBezTo>
                    <a:pt x="87" y="365"/>
                    <a:pt x="93" y="362"/>
                    <a:pt x="101" y="354"/>
                  </a:cubicBezTo>
                  <a:cubicBezTo>
                    <a:pt x="126" y="329"/>
                    <a:pt x="126" y="329"/>
                    <a:pt x="101" y="329"/>
                  </a:cubicBezTo>
                  <a:cubicBezTo>
                    <a:pt x="126" y="329"/>
                    <a:pt x="126" y="329"/>
                    <a:pt x="126" y="304"/>
                  </a:cubicBezTo>
                  <a:cubicBezTo>
                    <a:pt x="201" y="304"/>
                    <a:pt x="276" y="304"/>
                    <a:pt x="327" y="279"/>
                  </a:cubicBezTo>
                  <a:cubicBezTo>
                    <a:pt x="477" y="254"/>
                    <a:pt x="627" y="254"/>
                    <a:pt x="753" y="229"/>
                  </a:cubicBezTo>
                  <a:cubicBezTo>
                    <a:pt x="978" y="204"/>
                    <a:pt x="1204" y="179"/>
                    <a:pt x="1429" y="129"/>
                  </a:cubicBezTo>
                  <a:cubicBezTo>
                    <a:pt x="1454" y="103"/>
                    <a:pt x="1454" y="53"/>
                    <a:pt x="1429" y="28"/>
                  </a:cubicBezTo>
                  <a:cubicBezTo>
                    <a:pt x="1314" y="9"/>
                    <a:pt x="1207" y="1"/>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1"/>
            <p:cNvSpPr/>
            <p:nvPr/>
          </p:nvSpPr>
          <p:spPr>
            <a:xfrm>
              <a:off x="6495431" y="3433531"/>
              <a:ext cx="48068" cy="49291"/>
            </a:xfrm>
            <a:custGeom>
              <a:avLst/>
              <a:gdLst/>
              <a:ahLst/>
              <a:cxnLst/>
              <a:rect l="l" t="t" r="r" b="b"/>
              <a:pathLst>
                <a:path w="1179" h="1209" extrusionOk="0">
                  <a:moveTo>
                    <a:pt x="104" y="0"/>
                  </a:moveTo>
                  <a:cubicBezTo>
                    <a:pt x="76" y="0"/>
                    <a:pt x="51" y="13"/>
                    <a:pt x="51" y="38"/>
                  </a:cubicBezTo>
                  <a:cubicBezTo>
                    <a:pt x="1" y="314"/>
                    <a:pt x="227" y="639"/>
                    <a:pt x="402" y="840"/>
                  </a:cubicBezTo>
                  <a:cubicBezTo>
                    <a:pt x="571" y="1051"/>
                    <a:pt x="757" y="1208"/>
                    <a:pt x="1006" y="1208"/>
                  </a:cubicBezTo>
                  <a:cubicBezTo>
                    <a:pt x="1053" y="1208"/>
                    <a:pt x="1102" y="1203"/>
                    <a:pt x="1154" y="1191"/>
                  </a:cubicBezTo>
                  <a:cubicBezTo>
                    <a:pt x="1179" y="1191"/>
                    <a:pt x="1179" y="1116"/>
                    <a:pt x="1154" y="1116"/>
                  </a:cubicBezTo>
                  <a:cubicBezTo>
                    <a:pt x="878" y="1040"/>
                    <a:pt x="678" y="840"/>
                    <a:pt x="527" y="614"/>
                  </a:cubicBezTo>
                  <a:cubicBezTo>
                    <a:pt x="402" y="464"/>
                    <a:pt x="201" y="238"/>
                    <a:pt x="176" y="38"/>
                  </a:cubicBezTo>
                  <a:cubicBezTo>
                    <a:pt x="164" y="13"/>
                    <a:pt x="133"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1"/>
            <p:cNvSpPr/>
            <p:nvPr/>
          </p:nvSpPr>
          <p:spPr>
            <a:xfrm>
              <a:off x="6255335" y="2991621"/>
              <a:ext cx="555904" cy="333787"/>
            </a:xfrm>
            <a:custGeom>
              <a:avLst/>
              <a:gdLst/>
              <a:ahLst/>
              <a:cxnLst/>
              <a:rect l="l" t="t" r="r" b="b"/>
              <a:pathLst>
                <a:path w="13635" h="8187" extrusionOk="0">
                  <a:moveTo>
                    <a:pt x="6730" y="1"/>
                  </a:moveTo>
                  <a:cubicBezTo>
                    <a:pt x="6033" y="1"/>
                    <a:pt x="5389" y="166"/>
                    <a:pt x="4913" y="576"/>
                  </a:cubicBezTo>
                  <a:cubicBezTo>
                    <a:pt x="4913" y="576"/>
                    <a:pt x="3309" y="751"/>
                    <a:pt x="2206" y="1503"/>
                  </a:cubicBezTo>
                  <a:cubicBezTo>
                    <a:pt x="953" y="2381"/>
                    <a:pt x="0" y="3959"/>
                    <a:pt x="75" y="5513"/>
                  </a:cubicBezTo>
                  <a:cubicBezTo>
                    <a:pt x="100" y="5839"/>
                    <a:pt x="100" y="6265"/>
                    <a:pt x="201" y="6591"/>
                  </a:cubicBezTo>
                  <a:cubicBezTo>
                    <a:pt x="251" y="6541"/>
                    <a:pt x="301" y="6516"/>
                    <a:pt x="376" y="6466"/>
                  </a:cubicBezTo>
                  <a:lnTo>
                    <a:pt x="376" y="6466"/>
                  </a:lnTo>
                  <a:cubicBezTo>
                    <a:pt x="226" y="6566"/>
                    <a:pt x="702" y="8045"/>
                    <a:pt x="852" y="8145"/>
                  </a:cubicBezTo>
                  <a:cubicBezTo>
                    <a:pt x="889" y="8174"/>
                    <a:pt x="919" y="8186"/>
                    <a:pt x="946" y="8186"/>
                  </a:cubicBezTo>
                  <a:cubicBezTo>
                    <a:pt x="1009" y="8186"/>
                    <a:pt x="1050" y="8116"/>
                    <a:pt x="1103" y="8045"/>
                  </a:cubicBezTo>
                  <a:cubicBezTo>
                    <a:pt x="1203" y="7919"/>
                    <a:pt x="1329" y="7819"/>
                    <a:pt x="1404" y="7669"/>
                  </a:cubicBezTo>
                  <a:cubicBezTo>
                    <a:pt x="1554" y="7343"/>
                    <a:pt x="1604" y="6942"/>
                    <a:pt x="1855" y="6691"/>
                  </a:cubicBezTo>
                  <a:cubicBezTo>
                    <a:pt x="2098" y="6448"/>
                    <a:pt x="2458" y="6361"/>
                    <a:pt x="2815" y="6361"/>
                  </a:cubicBezTo>
                  <a:cubicBezTo>
                    <a:pt x="2863" y="6361"/>
                    <a:pt x="2910" y="6363"/>
                    <a:pt x="2958" y="6366"/>
                  </a:cubicBezTo>
                  <a:cubicBezTo>
                    <a:pt x="3208" y="6391"/>
                    <a:pt x="3484" y="6441"/>
                    <a:pt x="3735" y="6441"/>
                  </a:cubicBezTo>
                  <a:cubicBezTo>
                    <a:pt x="3940" y="6441"/>
                    <a:pt x="4186" y="6544"/>
                    <a:pt x="4361" y="6544"/>
                  </a:cubicBezTo>
                  <a:cubicBezTo>
                    <a:pt x="4379" y="6544"/>
                    <a:pt x="4395" y="6543"/>
                    <a:pt x="4411" y="6541"/>
                  </a:cubicBezTo>
                  <a:cubicBezTo>
                    <a:pt x="4436" y="6541"/>
                    <a:pt x="4486" y="6541"/>
                    <a:pt x="4512" y="6516"/>
                  </a:cubicBezTo>
                  <a:cubicBezTo>
                    <a:pt x="4587" y="6491"/>
                    <a:pt x="4662" y="6441"/>
                    <a:pt x="4712" y="6391"/>
                  </a:cubicBezTo>
                  <a:cubicBezTo>
                    <a:pt x="5013" y="6215"/>
                    <a:pt x="5314" y="6040"/>
                    <a:pt x="5614" y="5864"/>
                  </a:cubicBezTo>
                  <a:cubicBezTo>
                    <a:pt x="5765" y="5789"/>
                    <a:pt x="5915" y="5714"/>
                    <a:pt x="6040" y="5664"/>
                  </a:cubicBezTo>
                  <a:lnTo>
                    <a:pt x="6040" y="5664"/>
                  </a:lnTo>
                  <a:cubicBezTo>
                    <a:pt x="6116" y="5814"/>
                    <a:pt x="5715" y="6190"/>
                    <a:pt x="5614" y="6340"/>
                  </a:cubicBezTo>
                  <a:cubicBezTo>
                    <a:pt x="5589" y="6366"/>
                    <a:pt x="5564" y="6416"/>
                    <a:pt x="5589" y="6441"/>
                  </a:cubicBezTo>
                  <a:cubicBezTo>
                    <a:pt x="5598" y="6449"/>
                    <a:pt x="5609" y="6452"/>
                    <a:pt x="5622" y="6452"/>
                  </a:cubicBezTo>
                  <a:cubicBezTo>
                    <a:pt x="5648" y="6452"/>
                    <a:pt x="5681" y="6441"/>
                    <a:pt x="5715" y="6441"/>
                  </a:cubicBezTo>
                  <a:cubicBezTo>
                    <a:pt x="6166" y="6240"/>
                    <a:pt x="6617" y="6065"/>
                    <a:pt x="7068" y="5864"/>
                  </a:cubicBezTo>
                  <a:cubicBezTo>
                    <a:pt x="7220" y="5806"/>
                    <a:pt x="7350" y="5786"/>
                    <a:pt x="7481" y="5786"/>
                  </a:cubicBezTo>
                  <a:cubicBezTo>
                    <a:pt x="7631" y="5786"/>
                    <a:pt x="7783" y="5812"/>
                    <a:pt x="7970" y="5839"/>
                  </a:cubicBezTo>
                  <a:cubicBezTo>
                    <a:pt x="8396" y="5889"/>
                    <a:pt x="8872" y="6040"/>
                    <a:pt x="9324" y="6040"/>
                  </a:cubicBezTo>
                  <a:cubicBezTo>
                    <a:pt x="9399" y="6040"/>
                    <a:pt x="9624" y="6340"/>
                    <a:pt x="9725" y="6391"/>
                  </a:cubicBezTo>
                  <a:cubicBezTo>
                    <a:pt x="9975" y="6591"/>
                    <a:pt x="10351" y="6842"/>
                    <a:pt x="10652" y="6942"/>
                  </a:cubicBezTo>
                  <a:cubicBezTo>
                    <a:pt x="10754" y="6972"/>
                    <a:pt x="10862" y="6986"/>
                    <a:pt x="10973" y="6986"/>
                  </a:cubicBezTo>
                  <a:cubicBezTo>
                    <a:pt x="11604" y="6986"/>
                    <a:pt x="12349" y="6548"/>
                    <a:pt x="12732" y="6165"/>
                  </a:cubicBezTo>
                  <a:cubicBezTo>
                    <a:pt x="13634" y="5238"/>
                    <a:pt x="12883" y="3533"/>
                    <a:pt x="12156" y="2706"/>
                  </a:cubicBezTo>
                  <a:cubicBezTo>
                    <a:pt x="11454" y="1854"/>
                    <a:pt x="10401" y="1077"/>
                    <a:pt x="9399" y="626"/>
                  </a:cubicBezTo>
                  <a:cubicBezTo>
                    <a:pt x="8574" y="263"/>
                    <a:pt x="7610" y="1"/>
                    <a:pt x="673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1"/>
            <p:cNvSpPr/>
            <p:nvPr/>
          </p:nvSpPr>
          <p:spPr>
            <a:xfrm>
              <a:off x="6344214" y="3229598"/>
              <a:ext cx="76689" cy="108205"/>
            </a:xfrm>
            <a:custGeom>
              <a:avLst/>
              <a:gdLst/>
              <a:ahLst/>
              <a:cxnLst/>
              <a:rect l="l" t="t" r="r" b="b"/>
              <a:pathLst>
                <a:path w="1881" h="2654" extrusionOk="0">
                  <a:moveTo>
                    <a:pt x="1087" y="0"/>
                  </a:moveTo>
                  <a:cubicBezTo>
                    <a:pt x="802" y="0"/>
                    <a:pt x="545" y="239"/>
                    <a:pt x="402" y="478"/>
                  </a:cubicBezTo>
                  <a:cubicBezTo>
                    <a:pt x="126" y="854"/>
                    <a:pt x="1" y="1356"/>
                    <a:pt x="76" y="1832"/>
                  </a:cubicBezTo>
                  <a:cubicBezTo>
                    <a:pt x="126" y="2158"/>
                    <a:pt x="327" y="2559"/>
                    <a:pt x="652" y="2634"/>
                  </a:cubicBezTo>
                  <a:cubicBezTo>
                    <a:pt x="697" y="2647"/>
                    <a:pt x="742" y="2653"/>
                    <a:pt x="786" y="2653"/>
                  </a:cubicBezTo>
                  <a:cubicBezTo>
                    <a:pt x="989" y="2653"/>
                    <a:pt x="1176" y="2523"/>
                    <a:pt x="1279" y="2358"/>
                  </a:cubicBezTo>
                  <a:cubicBezTo>
                    <a:pt x="1580" y="1907"/>
                    <a:pt x="1880" y="1180"/>
                    <a:pt x="1830" y="654"/>
                  </a:cubicBezTo>
                  <a:cubicBezTo>
                    <a:pt x="1780" y="303"/>
                    <a:pt x="1580" y="52"/>
                    <a:pt x="1129" y="2"/>
                  </a:cubicBezTo>
                  <a:cubicBezTo>
                    <a:pt x="1115" y="1"/>
                    <a:pt x="1101" y="0"/>
                    <a:pt x="1087" y="0"/>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1"/>
            <p:cNvSpPr/>
            <p:nvPr/>
          </p:nvSpPr>
          <p:spPr>
            <a:xfrm>
              <a:off x="6338098" y="3272121"/>
              <a:ext cx="38854" cy="72449"/>
            </a:xfrm>
            <a:custGeom>
              <a:avLst/>
              <a:gdLst/>
              <a:ahLst/>
              <a:cxnLst/>
              <a:rect l="l" t="t" r="r" b="b"/>
              <a:pathLst>
                <a:path w="953" h="1777" extrusionOk="0">
                  <a:moveTo>
                    <a:pt x="383" y="1"/>
                  </a:moveTo>
                  <a:cubicBezTo>
                    <a:pt x="379" y="1"/>
                    <a:pt x="376" y="3"/>
                    <a:pt x="376" y="12"/>
                  </a:cubicBezTo>
                  <a:cubicBezTo>
                    <a:pt x="76" y="338"/>
                    <a:pt x="25" y="764"/>
                    <a:pt x="176" y="1165"/>
                  </a:cubicBezTo>
                  <a:cubicBezTo>
                    <a:pt x="289" y="1460"/>
                    <a:pt x="506" y="1777"/>
                    <a:pt x="826" y="1777"/>
                  </a:cubicBezTo>
                  <a:cubicBezTo>
                    <a:pt x="859" y="1777"/>
                    <a:pt x="893" y="1773"/>
                    <a:pt x="928" y="1766"/>
                  </a:cubicBezTo>
                  <a:cubicBezTo>
                    <a:pt x="953" y="1766"/>
                    <a:pt x="953" y="1691"/>
                    <a:pt x="928" y="1691"/>
                  </a:cubicBezTo>
                  <a:cubicBezTo>
                    <a:pt x="301" y="1465"/>
                    <a:pt x="0" y="538"/>
                    <a:pt x="401" y="12"/>
                  </a:cubicBezTo>
                  <a:cubicBezTo>
                    <a:pt x="401" y="12"/>
                    <a:pt x="390" y="1"/>
                    <a:pt x="383" y="1"/>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1"/>
            <p:cNvSpPr/>
            <p:nvPr/>
          </p:nvSpPr>
          <p:spPr>
            <a:xfrm>
              <a:off x="6395299" y="3226377"/>
              <a:ext cx="64417" cy="113953"/>
            </a:xfrm>
            <a:custGeom>
              <a:avLst/>
              <a:gdLst/>
              <a:ahLst/>
              <a:cxnLst/>
              <a:rect l="l" t="t" r="r" b="b"/>
              <a:pathLst>
                <a:path w="1580" h="2795" extrusionOk="0">
                  <a:moveTo>
                    <a:pt x="1520" y="1"/>
                  </a:moveTo>
                  <a:cubicBezTo>
                    <a:pt x="1423" y="1"/>
                    <a:pt x="627" y="683"/>
                    <a:pt x="627" y="683"/>
                  </a:cubicBezTo>
                  <a:cubicBezTo>
                    <a:pt x="627" y="683"/>
                    <a:pt x="1" y="2713"/>
                    <a:pt x="76" y="2738"/>
                  </a:cubicBezTo>
                  <a:cubicBezTo>
                    <a:pt x="126" y="2763"/>
                    <a:pt x="157" y="2794"/>
                    <a:pt x="189" y="2794"/>
                  </a:cubicBezTo>
                  <a:cubicBezTo>
                    <a:pt x="220" y="2794"/>
                    <a:pt x="251" y="2763"/>
                    <a:pt x="302" y="2663"/>
                  </a:cubicBezTo>
                  <a:cubicBezTo>
                    <a:pt x="427" y="2487"/>
                    <a:pt x="1580" y="81"/>
                    <a:pt x="1530" y="6"/>
                  </a:cubicBezTo>
                  <a:cubicBezTo>
                    <a:pt x="1528" y="2"/>
                    <a:pt x="1525" y="1"/>
                    <a:pt x="1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1"/>
            <p:cNvSpPr/>
            <p:nvPr/>
          </p:nvSpPr>
          <p:spPr>
            <a:xfrm>
              <a:off x="6293536" y="3055753"/>
              <a:ext cx="143675" cy="107634"/>
            </a:xfrm>
            <a:custGeom>
              <a:avLst/>
              <a:gdLst/>
              <a:ahLst/>
              <a:cxnLst/>
              <a:rect l="l" t="t" r="r" b="b"/>
              <a:pathLst>
                <a:path w="3524" h="2640" extrusionOk="0">
                  <a:moveTo>
                    <a:pt x="3509" y="0"/>
                  </a:moveTo>
                  <a:cubicBezTo>
                    <a:pt x="3506" y="0"/>
                    <a:pt x="3503" y="2"/>
                    <a:pt x="3499" y="6"/>
                  </a:cubicBezTo>
                  <a:cubicBezTo>
                    <a:pt x="3048" y="31"/>
                    <a:pt x="2622" y="181"/>
                    <a:pt x="2221" y="331"/>
                  </a:cubicBezTo>
                  <a:cubicBezTo>
                    <a:pt x="1820" y="457"/>
                    <a:pt x="1419" y="607"/>
                    <a:pt x="1093" y="833"/>
                  </a:cubicBezTo>
                  <a:cubicBezTo>
                    <a:pt x="542" y="1259"/>
                    <a:pt x="191" y="1935"/>
                    <a:pt x="16" y="2587"/>
                  </a:cubicBezTo>
                  <a:cubicBezTo>
                    <a:pt x="0" y="2618"/>
                    <a:pt x="23" y="2639"/>
                    <a:pt x="43" y="2639"/>
                  </a:cubicBezTo>
                  <a:cubicBezTo>
                    <a:pt x="55" y="2639"/>
                    <a:pt x="66" y="2631"/>
                    <a:pt x="66" y="2612"/>
                  </a:cubicBezTo>
                  <a:cubicBezTo>
                    <a:pt x="417" y="1985"/>
                    <a:pt x="642" y="1309"/>
                    <a:pt x="1269" y="883"/>
                  </a:cubicBezTo>
                  <a:cubicBezTo>
                    <a:pt x="1945" y="457"/>
                    <a:pt x="2747" y="356"/>
                    <a:pt x="3499" y="56"/>
                  </a:cubicBezTo>
                  <a:cubicBezTo>
                    <a:pt x="3521" y="56"/>
                    <a:pt x="3524" y="0"/>
                    <a:pt x="3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1"/>
            <p:cNvSpPr/>
            <p:nvPr/>
          </p:nvSpPr>
          <p:spPr>
            <a:xfrm>
              <a:off x="6466851" y="3016613"/>
              <a:ext cx="238751" cy="75221"/>
            </a:xfrm>
            <a:custGeom>
              <a:avLst/>
              <a:gdLst/>
              <a:ahLst/>
              <a:cxnLst/>
              <a:rect l="l" t="t" r="r" b="b"/>
              <a:pathLst>
                <a:path w="5856" h="1845" extrusionOk="0">
                  <a:moveTo>
                    <a:pt x="1747" y="1"/>
                  </a:moveTo>
                  <a:cubicBezTo>
                    <a:pt x="1521" y="1"/>
                    <a:pt x="1296" y="12"/>
                    <a:pt x="1078" y="38"/>
                  </a:cubicBezTo>
                  <a:cubicBezTo>
                    <a:pt x="652" y="88"/>
                    <a:pt x="251" y="214"/>
                    <a:pt x="0" y="590"/>
                  </a:cubicBezTo>
                  <a:cubicBezTo>
                    <a:pt x="0" y="590"/>
                    <a:pt x="25" y="615"/>
                    <a:pt x="50" y="615"/>
                  </a:cubicBezTo>
                  <a:cubicBezTo>
                    <a:pt x="376" y="214"/>
                    <a:pt x="902" y="113"/>
                    <a:pt x="1404" y="113"/>
                  </a:cubicBezTo>
                  <a:cubicBezTo>
                    <a:pt x="1503" y="109"/>
                    <a:pt x="1602" y="107"/>
                    <a:pt x="1700" y="107"/>
                  </a:cubicBezTo>
                  <a:cubicBezTo>
                    <a:pt x="2178" y="107"/>
                    <a:pt x="2656" y="156"/>
                    <a:pt x="3133" y="239"/>
                  </a:cubicBezTo>
                  <a:cubicBezTo>
                    <a:pt x="4211" y="439"/>
                    <a:pt x="5088" y="940"/>
                    <a:pt x="5765" y="1818"/>
                  </a:cubicBezTo>
                  <a:cubicBezTo>
                    <a:pt x="5774" y="1837"/>
                    <a:pt x="5791" y="1845"/>
                    <a:pt x="5807" y="1845"/>
                  </a:cubicBezTo>
                  <a:cubicBezTo>
                    <a:pt x="5833" y="1845"/>
                    <a:pt x="5855" y="1824"/>
                    <a:pt x="5840" y="1793"/>
                  </a:cubicBezTo>
                  <a:cubicBezTo>
                    <a:pt x="5339" y="740"/>
                    <a:pt x="4085" y="239"/>
                    <a:pt x="3008" y="88"/>
                  </a:cubicBezTo>
                  <a:cubicBezTo>
                    <a:pt x="2600" y="39"/>
                    <a:pt x="2170" y="1"/>
                    <a:pt x="1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1"/>
            <p:cNvSpPr/>
            <p:nvPr/>
          </p:nvSpPr>
          <p:spPr>
            <a:xfrm>
              <a:off x="6746984" y="4420907"/>
              <a:ext cx="83661" cy="71634"/>
            </a:xfrm>
            <a:custGeom>
              <a:avLst/>
              <a:gdLst/>
              <a:ahLst/>
              <a:cxnLst/>
              <a:rect l="l" t="t" r="r" b="b"/>
              <a:pathLst>
                <a:path w="2052" h="1757" extrusionOk="0">
                  <a:moveTo>
                    <a:pt x="118" y="0"/>
                  </a:moveTo>
                  <a:cubicBezTo>
                    <a:pt x="0" y="0"/>
                    <a:pt x="25" y="297"/>
                    <a:pt x="72" y="507"/>
                  </a:cubicBezTo>
                  <a:cubicBezTo>
                    <a:pt x="147" y="757"/>
                    <a:pt x="322" y="1384"/>
                    <a:pt x="899" y="1634"/>
                  </a:cubicBezTo>
                  <a:cubicBezTo>
                    <a:pt x="1116" y="1725"/>
                    <a:pt x="1287" y="1757"/>
                    <a:pt x="1425" y="1757"/>
                  </a:cubicBezTo>
                  <a:cubicBezTo>
                    <a:pt x="1668" y="1757"/>
                    <a:pt x="1805" y="1657"/>
                    <a:pt x="1901" y="1609"/>
                  </a:cubicBezTo>
                  <a:cubicBezTo>
                    <a:pt x="2052" y="1559"/>
                    <a:pt x="2052" y="1509"/>
                    <a:pt x="1951" y="1384"/>
                  </a:cubicBezTo>
                  <a:cubicBezTo>
                    <a:pt x="1851" y="1259"/>
                    <a:pt x="1325" y="1058"/>
                    <a:pt x="1074" y="883"/>
                  </a:cubicBezTo>
                  <a:cubicBezTo>
                    <a:pt x="798" y="682"/>
                    <a:pt x="172" y="30"/>
                    <a:pt x="147" y="5"/>
                  </a:cubicBezTo>
                  <a:cubicBezTo>
                    <a:pt x="136" y="2"/>
                    <a:pt x="127" y="0"/>
                    <a:pt x="118" y="0"/>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1"/>
            <p:cNvSpPr/>
            <p:nvPr/>
          </p:nvSpPr>
          <p:spPr>
            <a:xfrm>
              <a:off x="6135755" y="3917353"/>
              <a:ext cx="655057" cy="644824"/>
            </a:xfrm>
            <a:custGeom>
              <a:avLst/>
              <a:gdLst/>
              <a:ahLst/>
              <a:cxnLst/>
              <a:rect l="l" t="t" r="r" b="b"/>
              <a:pathLst>
                <a:path w="16067" h="15816" extrusionOk="0">
                  <a:moveTo>
                    <a:pt x="3101" y="136"/>
                  </a:moveTo>
                  <a:cubicBezTo>
                    <a:pt x="2789" y="136"/>
                    <a:pt x="2409" y="228"/>
                    <a:pt x="1881" y="452"/>
                  </a:cubicBezTo>
                  <a:cubicBezTo>
                    <a:pt x="1229" y="727"/>
                    <a:pt x="1" y="1529"/>
                    <a:pt x="1" y="1880"/>
                  </a:cubicBezTo>
                  <a:cubicBezTo>
                    <a:pt x="1" y="2206"/>
                    <a:pt x="1830" y="4662"/>
                    <a:pt x="2181" y="5063"/>
                  </a:cubicBezTo>
                  <a:cubicBezTo>
                    <a:pt x="2532" y="5489"/>
                    <a:pt x="3359" y="6467"/>
                    <a:pt x="3585" y="6717"/>
                  </a:cubicBezTo>
                  <a:cubicBezTo>
                    <a:pt x="3785" y="6943"/>
                    <a:pt x="6743" y="9073"/>
                    <a:pt x="7394" y="9549"/>
                  </a:cubicBezTo>
                  <a:cubicBezTo>
                    <a:pt x="8071" y="10001"/>
                    <a:pt x="10151" y="11805"/>
                    <a:pt x="10402" y="12056"/>
                  </a:cubicBezTo>
                  <a:cubicBezTo>
                    <a:pt x="10653" y="12281"/>
                    <a:pt x="10853" y="12883"/>
                    <a:pt x="11204" y="13234"/>
                  </a:cubicBezTo>
                  <a:cubicBezTo>
                    <a:pt x="11580" y="13584"/>
                    <a:pt x="11881" y="13760"/>
                    <a:pt x="11956" y="13885"/>
                  </a:cubicBezTo>
                  <a:cubicBezTo>
                    <a:pt x="12031" y="13985"/>
                    <a:pt x="12181" y="14286"/>
                    <a:pt x="12106" y="14311"/>
                  </a:cubicBezTo>
                  <a:cubicBezTo>
                    <a:pt x="12101" y="14314"/>
                    <a:pt x="12094" y="14315"/>
                    <a:pt x="12085" y="14315"/>
                  </a:cubicBezTo>
                  <a:cubicBezTo>
                    <a:pt x="12019" y="14315"/>
                    <a:pt x="11875" y="14236"/>
                    <a:pt x="11831" y="14236"/>
                  </a:cubicBezTo>
                  <a:cubicBezTo>
                    <a:pt x="11755" y="14236"/>
                    <a:pt x="11655" y="14311"/>
                    <a:pt x="11605" y="14487"/>
                  </a:cubicBezTo>
                  <a:cubicBezTo>
                    <a:pt x="11555" y="14637"/>
                    <a:pt x="11856" y="15038"/>
                    <a:pt x="12031" y="15163"/>
                  </a:cubicBezTo>
                  <a:cubicBezTo>
                    <a:pt x="12206" y="15314"/>
                    <a:pt x="12557" y="15590"/>
                    <a:pt x="12808" y="15690"/>
                  </a:cubicBezTo>
                  <a:cubicBezTo>
                    <a:pt x="12902" y="15728"/>
                    <a:pt x="12958" y="15740"/>
                    <a:pt x="12997" y="15740"/>
                  </a:cubicBezTo>
                  <a:cubicBezTo>
                    <a:pt x="13061" y="15740"/>
                    <a:pt x="13081" y="15705"/>
                    <a:pt x="13159" y="15690"/>
                  </a:cubicBezTo>
                  <a:cubicBezTo>
                    <a:pt x="13167" y="15688"/>
                    <a:pt x="13176" y="15687"/>
                    <a:pt x="13187" y="15687"/>
                  </a:cubicBezTo>
                  <a:cubicBezTo>
                    <a:pt x="13319" y="15687"/>
                    <a:pt x="13670" y="15815"/>
                    <a:pt x="13785" y="15815"/>
                  </a:cubicBezTo>
                  <a:cubicBezTo>
                    <a:pt x="13886" y="15790"/>
                    <a:pt x="13961" y="15740"/>
                    <a:pt x="14036" y="15665"/>
                  </a:cubicBezTo>
                  <a:cubicBezTo>
                    <a:pt x="14045" y="15659"/>
                    <a:pt x="14061" y="15657"/>
                    <a:pt x="14083" y="15657"/>
                  </a:cubicBezTo>
                  <a:cubicBezTo>
                    <a:pt x="14235" y="15657"/>
                    <a:pt x="14674" y="15773"/>
                    <a:pt x="14887" y="15773"/>
                  </a:cubicBezTo>
                  <a:cubicBezTo>
                    <a:pt x="14917" y="15773"/>
                    <a:pt x="14944" y="15771"/>
                    <a:pt x="14963" y="15765"/>
                  </a:cubicBezTo>
                  <a:cubicBezTo>
                    <a:pt x="15139" y="15740"/>
                    <a:pt x="15064" y="15640"/>
                    <a:pt x="15139" y="15590"/>
                  </a:cubicBezTo>
                  <a:cubicBezTo>
                    <a:pt x="15158" y="15560"/>
                    <a:pt x="15215" y="15554"/>
                    <a:pt x="15288" y="15554"/>
                  </a:cubicBezTo>
                  <a:cubicBezTo>
                    <a:pt x="15348" y="15554"/>
                    <a:pt x="15417" y="15558"/>
                    <a:pt x="15485" y="15558"/>
                  </a:cubicBezTo>
                  <a:cubicBezTo>
                    <a:pt x="15550" y="15558"/>
                    <a:pt x="15613" y="15554"/>
                    <a:pt x="15665" y="15539"/>
                  </a:cubicBezTo>
                  <a:cubicBezTo>
                    <a:pt x="15866" y="15489"/>
                    <a:pt x="15841" y="15389"/>
                    <a:pt x="15891" y="15264"/>
                  </a:cubicBezTo>
                  <a:cubicBezTo>
                    <a:pt x="15941" y="15138"/>
                    <a:pt x="16066" y="14662"/>
                    <a:pt x="16041" y="14286"/>
                  </a:cubicBezTo>
                  <a:cubicBezTo>
                    <a:pt x="15991" y="13910"/>
                    <a:pt x="15389" y="12607"/>
                    <a:pt x="15239" y="12432"/>
                  </a:cubicBezTo>
                  <a:cubicBezTo>
                    <a:pt x="15114" y="12256"/>
                    <a:pt x="14788" y="12081"/>
                    <a:pt x="14387" y="11830"/>
                  </a:cubicBezTo>
                  <a:cubicBezTo>
                    <a:pt x="14011" y="11579"/>
                    <a:pt x="12307" y="10953"/>
                    <a:pt x="11981" y="10702"/>
                  </a:cubicBezTo>
                  <a:cubicBezTo>
                    <a:pt x="11680" y="10427"/>
                    <a:pt x="10828" y="9574"/>
                    <a:pt x="10377" y="8973"/>
                  </a:cubicBezTo>
                  <a:cubicBezTo>
                    <a:pt x="9901" y="8371"/>
                    <a:pt x="8196" y="6116"/>
                    <a:pt x="7720" y="5489"/>
                  </a:cubicBezTo>
                  <a:cubicBezTo>
                    <a:pt x="7244" y="4838"/>
                    <a:pt x="5916" y="3334"/>
                    <a:pt x="5565" y="3058"/>
                  </a:cubicBezTo>
                  <a:cubicBezTo>
                    <a:pt x="5214" y="2757"/>
                    <a:pt x="4713" y="2532"/>
                    <a:pt x="4663" y="2507"/>
                  </a:cubicBezTo>
                  <a:cubicBezTo>
                    <a:pt x="4612" y="2457"/>
                    <a:pt x="4537" y="2181"/>
                    <a:pt x="4437" y="1905"/>
                  </a:cubicBezTo>
                  <a:cubicBezTo>
                    <a:pt x="4337" y="1630"/>
                    <a:pt x="4111" y="853"/>
                    <a:pt x="4111" y="802"/>
                  </a:cubicBezTo>
                  <a:cubicBezTo>
                    <a:pt x="3886" y="0"/>
                    <a:pt x="3660" y="201"/>
                    <a:pt x="3309" y="151"/>
                  </a:cubicBezTo>
                  <a:cubicBezTo>
                    <a:pt x="3243" y="141"/>
                    <a:pt x="3174" y="136"/>
                    <a:pt x="3101" y="136"/>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1"/>
            <p:cNvSpPr/>
            <p:nvPr/>
          </p:nvSpPr>
          <p:spPr>
            <a:xfrm>
              <a:off x="5912007" y="3475769"/>
              <a:ext cx="396492" cy="581181"/>
            </a:xfrm>
            <a:custGeom>
              <a:avLst/>
              <a:gdLst/>
              <a:ahLst/>
              <a:cxnLst/>
              <a:rect l="l" t="t" r="r" b="b"/>
              <a:pathLst>
                <a:path w="9725" h="14255" extrusionOk="0">
                  <a:moveTo>
                    <a:pt x="3316" y="0"/>
                  </a:moveTo>
                  <a:cubicBezTo>
                    <a:pt x="2649" y="0"/>
                    <a:pt x="1578" y="371"/>
                    <a:pt x="1153" y="631"/>
                  </a:cubicBezTo>
                  <a:cubicBezTo>
                    <a:pt x="727" y="882"/>
                    <a:pt x="526" y="1709"/>
                    <a:pt x="251" y="2912"/>
                  </a:cubicBezTo>
                  <a:cubicBezTo>
                    <a:pt x="0" y="4115"/>
                    <a:pt x="752" y="8626"/>
                    <a:pt x="902" y="9779"/>
                  </a:cubicBezTo>
                  <a:cubicBezTo>
                    <a:pt x="1053" y="10907"/>
                    <a:pt x="1780" y="14140"/>
                    <a:pt x="1955" y="14240"/>
                  </a:cubicBezTo>
                  <a:cubicBezTo>
                    <a:pt x="1978" y="14250"/>
                    <a:pt x="2037" y="14254"/>
                    <a:pt x="2125" y="14254"/>
                  </a:cubicBezTo>
                  <a:cubicBezTo>
                    <a:pt x="2722" y="14254"/>
                    <a:pt x="4655" y="14041"/>
                    <a:pt x="5790" y="13714"/>
                  </a:cubicBezTo>
                  <a:cubicBezTo>
                    <a:pt x="7118" y="13338"/>
                    <a:pt x="9724" y="12110"/>
                    <a:pt x="9724" y="11909"/>
                  </a:cubicBezTo>
                  <a:cubicBezTo>
                    <a:pt x="9724" y="11709"/>
                    <a:pt x="8672" y="8250"/>
                    <a:pt x="8221" y="7047"/>
                  </a:cubicBezTo>
                  <a:cubicBezTo>
                    <a:pt x="7795" y="5819"/>
                    <a:pt x="6892" y="2686"/>
                    <a:pt x="6015" y="1408"/>
                  </a:cubicBezTo>
                  <a:cubicBezTo>
                    <a:pt x="5138" y="155"/>
                    <a:pt x="4085" y="54"/>
                    <a:pt x="3434" y="4"/>
                  </a:cubicBezTo>
                  <a:cubicBezTo>
                    <a:pt x="3396" y="1"/>
                    <a:pt x="3357" y="0"/>
                    <a:pt x="3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1"/>
            <p:cNvSpPr/>
            <p:nvPr/>
          </p:nvSpPr>
          <p:spPr>
            <a:xfrm>
              <a:off x="5917104" y="3473731"/>
              <a:ext cx="126755" cy="430127"/>
            </a:xfrm>
            <a:custGeom>
              <a:avLst/>
              <a:gdLst/>
              <a:ahLst/>
              <a:cxnLst/>
              <a:rect l="l" t="t" r="r" b="b"/>
              <a:pathLst>
                <a:path w="3109" h="10550" extrusionOk="0">
                  <a:moveTo>
                    <a:pt x="2670" y="0"/>
                  </a:moveTo>
                  <a:cubicBezTo>
                    <a:pt x="1366" y="0"/>
                    <a:pt x="430" y="1305"/>
                    <a:pt x="176" y="2460"/>
                  </a:cubicBezTo>
                  <a:cubicBezTo>
                    <a:pt x="0" y="3287"/>
                    <a:pt x="51" y="4165"/>
                    <a:pt x="101" y="4992"/>
                  </a:cubicBezTo>
                  <a:cubicBezTo>
                    <a:pt x="176" y="5869"/>
                    <a:pt x="276" y="6721"/>
                    <a:pt x="376" y="7573"/>
                  </a:cubicBezTo>
                  <a:cubicBezTo>
                    <a:pt x="527" y="8551"/>
                    <a:pt x="652" y="9578"/>
                    <a:pt x="953" y="10531"/>
                  </a:cubicBezTo>
                  <a:cubicBezTo>
                    <a:pt x="965" y="10543"/>
                    <a:pt x="984" y="10549"/>
                    <a:pt x="1000" y="10549"/>
                  </a:cubicBezTo>
                  <a:cubicBezTo>
                    <a:pt x="1015" y="10549"/>
                    <a:pt x="1028" y="10543"/>
                    <a:pt x="1028" y="10531"/>
                  </a:cubicBezTo>
                  <a:cubicBezTo>
                    <a:pt x="903" y="9528"/>
                    <a:pt x="677" y="8526"/>
                    <a:pt x="527" y="7548"/>
                  </a:cubicBezTo>
                  <a:cubicBezTo>
                    <a:pt x="401" y="6495"/>
                    <a:pt x="276" y="5468"/>
                    <a:pt x="226" y="4415"/>
                  </a:cubicBezTo>
                  <a:cubicBezTo>
                    <a:pt x="176" y="3438"/>
                    <a:pt x="226" y="2410"/>
                    <a:pt x="727" y="1533"/>
                  </a:cubicBezTo>
                  <a:cubicBezTo>
                    <a:pt x="1192" y="701"/>
                    <a:pt x="1967" y="204"/>
                    <a:pt x="2913" y="204"/>
                  </a:cubicBezTo>
                  <a:cubicBezTo>
                    <a:pt x="2936" y="204"/>
                    <a:pt x="2960" y="204"/>
                    <a:pt x="2983" y="205"/>
                  </a:cubicBezTo>
                  <a:cubicBezTo>
                    <a:pt x="3058" y="205"/>
                    <a:pt x="3108" y="54"/>
                    <a:pt x="3008" y="29"/>
                  </a:cubicBezTo>
                  <a:cubicBezTo>
                    <a:pt x="2893" y="10"/>
                    <a:pt x="2780" y="0"/>
                    <a:pt x="2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1"/>
            <p:cNvSpPr/>
            <p:nvPr/>
          </p:nvSpPr>
          <p:spPr>
            <a:xfrm>
              <a:off x="6062205" y="3473894"/>
              <a:ext cx="174416" cy="251879"/>
            </a:xfrm>
            <a:custGeom>
              <a:avLst/>
              <a:gdLst/>
              <a:ahLst/>
              <a:cxnLst/>
              <a:rect l="l" t="t" r="r" b="b"/>
              <a:pathLst>
                <a:path w="4278" h="6178" extrusionOk="0">
                  <a:moveTo>
                    <a:pt x="126" y="0"/>
                  </a:moveTo>
                  <a:cubicBezTo>
                    <a:pt x="25" y="0"/>
                    <a:pt x="0" y="151"/>
                    <a:pt x="101" y="176"/>
                  </a:cubicBezTo>
                  <a:cubicBezTo>
                    <a:pt x="677" y="351"/>
                    <a:pt x="1178" y="577"/>
                    <a:pt x="1629" y="978"/>
                  </a:cubicBezTo>
                  <a:cubicBezTo>
                    <a:pt x="2081" y="1404"/>
                    <a:pt x="2431" y="1930"/>
                    <a:pt x="2707" y="2481"/>
                  </a:cubicBezTo>
                  <a:cubicBezTo>
                    <a:pt x="3008" y="3058"/>
                    <a:pt x="3208" y="3659"/>
                    <a:pt x="3434" y="4286"/>
                  </a:cubicBezTo>
                  <a:cubicBezTo>
                    <a:pt x="3634" y="4913"/>
                    <a:pt x="3835" y="5564"/>
                    <a:pt x="4136" y="6141"/>
                  </a:cubicBezTo>
                  <a:cubicBezTo>
                    <a:pt x="4144" y="6167"/>
                    <a:pt x="4165" y="6178"/>
                    <a:pt x="4188" y="6178"/>
                  </a:cubicBezTo>
                  <a:cubicBezTo>
                    <a:pt x="4230" y="6178"/>
                    <a:pt x="4277" y="6139"/>
                    <a:pt x="4261" y="6090"/>
                  </a:cubicBezTo>
                  <a:cubicBezTo>
                    <a:pt x="4111" y="5740"/>
                    <a:pt x="3960" y="5389"/>
                    <a:pt x="3835" y="5038"/>
                  </a:cubicBezTo>
                  <a:cubicBezTo>
                    <a:pt x="3710" y="4712"/>
                    <a:pt x="3609" y="4361"/>
                    <a:pt x="3509" y="4010"/>
                  </a:cubicBezTo>
                  <a:cubicBezTo>
                    <a:pt x="3284" y="3384"/>
                    <a:pt x="3083" y="2732"/>
                    <a:pt x="2757" y="2156"/>
                  </a:cubicBezTo>
                  <a:cubicBezTo>
                    <a:pt x="2231" y="1178"/>
                    <a:pt x="1279" y="126"/>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1"/>
            <p:cNvSpPr/>
            <p:nvPr/>
          </p:nvSpPr>
          <p:spPr>
            <a:xfrm>
              <a:off x="6749879" y="4483938"/>
              <a:ext cx="14351" cy="62909"/>
            </a:xfrm>
            <a:custGeom>
              <a:avLst/>
              <a:gdLst/>
              <a:ahLst/>
              <a:cxnLst/>
              <a:rect l="l" t="t" r="r" b="b"/>
              <a:pathLst>
                <a:path w="352" h="1543" extrusionOk="0">
                  <a:moveTo>
                    <a:pt x="38" y="1"/>
                  </a:moveTo>
                  <a:cubicBezTo>
                    <a:pt x="19" y="1"/>
                    <a:pt x="1" y="13"/>
                    <a:pt x="1" y="38"/>
                  </a:cubicBezTo>
                  <a:cubicBezTo>
                    <a:pt x="1" y="289"/>
                    <a:pt x="176" y="540"/>
                    <a:pt x="251" y="765"/>
                  </a:cubicBezTo>
                  <a:cubicBezTo>
                    <a:pt x="301" y="916"/>
                    <a:pt x="276" y="1041"/>
                    <a:pt x="226" y="1191"/>
                  </a:cubicBezTo>
                  <a:cubicBezTo>
                    <a:pt x="201" y="1241"/>
                    <a:pt x="151" y="1317"/>
                    <a:pt x="126" y="1367"/>
                  </a:cubicBezTo>
                  <a:cubicBezTo>
                    <a:pt x="126" y="1417"/>
                    <a:pt x="76" y="1492"/>
                    <a:pt x="101" y="1517"/>
                  </a:cubicBezTo>
                  <a:cubicBezTo>
                    <a:pt x="101" y="1542"/>
                    <a:pt x="101" y="1542"/>
                    <a:pt x="126" y="1542"/>
                  </a:cubicBezTo>
                  <a:cubicBezTo>
                    <a:pt x="176" y="1542"/>
                    <a:pt x="176" y="1492"/>
                    <a:pt x="201" y="1442"/>
                  </a:cubicBezTo>
                  <a:cubicBezTo>
                    <a:pt x="251" y="1367"/>
                    <a:pt x="276" y="1317"/>
                    <a:pt x="301" y="1241"/>
                  </a:cubicBezTo>
                  <a:cubicBezTo>
                    <a:pt x="352" y="1091"/>
                    <a:pt x="352" y="966"/>
                    <a:pt x="326" y="815"/>
                  </a:cubicBezTo>
                  <a:cubicBezTo>
                    <a:pt x="326" y="690"/>
                    <a:pt x="276" y="565"/>
                    <a:pt x="226" y="439"/>
                  </a:cubicBezTo>
                  <a:cubicBezTo>
                    <a:pt x="176" y="314"/>
                    <a:pt x="126" y="164"/>
                    <a:pt x="76" y="38"/>
                  </a:cubicBezTo>
                  <a:cubicBezTo>
                    <a:pt x="76" y="13"/>
                    <a:pt x="57" y="1"/>
                    <a:pt x="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1"/>
            <p:cNvSpPr/>
            <p:nvPr/>
          </p:nvSpPr>
          <p:spPr>
            <a:xfrm>
              <a:off x="6709027" y="4492622"/>
              <a:ext cx="16390" cy="59321"/>
            </a:xfrm>
            <a:custGeom>
              <a:avLst/>
              <a:gdLst/>
              <a:ahLst/>
              <a:cxnLst/>
              <a:rect l="l" t="t" r="r" b="b"/>
              <a:pathLst>
                <a:path w="402" h="1455" extrusionOk="0">
                  <a:moveTo>
                    <a:pt x="100" y="1"/>
                  </a:moveTo>
                  <a:cubicBezTo>
                    <a:pt x="100" y="1"/>
                    <a:pt x="50" y="1"/>
                    <a:pt x="50" y="26"/>
                  </a:cubicBezTo>
                  <a:cubicBezTo>
                    <a:pt x="75" y="151"/>
                    <a:pt x="125" y="276"/>
                    <a:pt x="176" y="402"/>
                  </a:cubicBezTo>
                  <a:cubicBezTo>
                    <a:pt x="226" y="527"/>
                    <a:pt x="276" y="652"/>
                    <a:pt x="301" y="778"/>
                  </a:cubicBezTo>
                  <a:cubicBezTo>
                    <a:pt x="326" y="903"/>
                    <a:pt x="276" y="1028"/>
                    <a:pt x="201" y="1129"/>
                  </a:cubicBezTo>
                  <a:cubicBezTo>
                    <a:pt x="150" y="1229"/>
                    <a:pt x="50" y="1329"/>
                    <a:pt x="0" y="1429"/>
                  </a:cubicBezTo>
                  <a:cubicBezTo>
                    <a:pt x="0" y="1454"/>
                    <a:pt x="25" y="1454"/>
                    <a:pt x="50" y="1454"/>
                  </a:cubicBezTo>
                  <a:cubicBezTo>
                    <a:pt x="150" y="1404"/>
                    <a:pt x="226" y="1279"/>
                    <a:pt x="301" y="1179"/>
                  </a:cubicBezTo>
                  <a:cubicBezTo>
                    <a:pt x="376" y="1053"/>
                    <a:pt x="401" y="928"/>
                    <a:pt x="401" y="803"/>
                  </a:cubicBezTo>
                  <a:cubicBezTo>
                    <a:pt x="376" y="652"/>
                    <a:pt x="326" y="527"/>
                    <a:pt x="276" y="402"/>
                  </a:cubicBezTo>
                  <a:cubicBezTo>
                    <a:pt x="226" y="276"/>
                    <a:pt x="201" y="126"/>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1"/>
            <p:cNvSpPr/>
            <p:nvPr/>
          </p:nvSpPr>
          <p:spPr>
            <a:xfrm>
              <a:off x="6671192" y="4488545"/>
              <a:ext cx="16390" cy="63398"/>
            </a:xfrm>
            <a:custGeom>
              <a:avLst/>
              <a:gdLst/>
              <a:ahLst/>
              <a:cxnLst/>
              <a:rect l="l" t="t" r="r" b="b"/>
              <a:pathLst>
                <a:path w="402" h="1555" extrusionOk="0">
                  <a:moveTo>
                    <a:pt x="76" y="1"/>
                  </a:moveTo>
                  <a:cubicBezTo>
                    <a:pt x="51" y="126"/>
                    <a:pt x="126" y="276"/>
                    <a:pt x="151" y="376"/>
                  </a:cubicBezTo>
                  <a:cubicBezTo>
                    <a:pt x="201" y="502"/>
                    <a:pt x="251" y="627"/>
                    <a:pt x="276" y="777"/>
                  </a:cubicBezTo>
                  <a:cubicBezTo>
                    <a:pt x="327" y="1028"/>
                    <a:pt x="226" y="1304"/>
                    <a:pt x="26" y="1504"/>
                  </a:cubicBezTo>
                  <a:cubicBezTo>
                    <a:pt x="1" y="1529"/>
                    <a:pt x="51" y="1554"/>
                    <a:pt x="76" y="1554"/>
                  </a:cubicBezTo>
                  <a:cubicBezTo>
                    <a:pt x="176" y="1479"/>
                    <a:pt x="276" y="1379"/>
                    <a:pt x="327" y="1279"/>
                  </a:cubicBezTo>
                  <a:cubicBezTo>
                    <a:pt x="377" y="1153"/>
                    <a:pt x="402" y="1003"/>
                    <a:pt x="377" y="878"/>
                  </a:cubicBezTo>
                  <a:cubicBezTo>
                    <a:pt x="352" y="727"/>
                    <a:pt x="327" y="577"/>
                    <a:pt x="276" y="427"/>
                  </a:cubicBezTo>
                  <a:cubicBezTo>
                    <a:pt x="251" y="351"/>
                    <a:pt x="226" y="301"/>
                    <a:pt x="201" y="226"/>
                  </a:cubicBezTo>
                  <a:cubicBezTo>
                    <a:pt x="176" y="151"/>
                    <a:pt x="176" y="76"/>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1"/>
            <p:cNvSpPr/>
            <p:nvPr/>
          </p:nvSpPr>
          <p:spPr>
            <a:xfrm>
              <a:off x="6631360" y="4508971"/>
              <a:ext cx="4118" cy="24340"/>
            </a:xfrm>
            <a:custGeom>
              <a:avLst/>
              <a:gdLst/>
              <a:ahLst/>
              <a:cxnLst/>
              <a:rect l="l" t="t" r="r" b="b"/>
              <a:pathLst>
                <a:path w="101" h="597" extrusionOk="0">
                  <a:moveTo>
                    <a:pt x="25" y="1"/>
                  </a:moveTo>
                  <a:cubicBezTo>
                    <a:pt x="0" y="101"/>
                    <a:pt x="0" y="201"/>
                    <a:pt x="0" y="302"/>
                  </a:cubicBezTo>
                  <a:cubicBezTo>
                    <a:pt x="0" y="352"/>
                    <a:pt x="0" y="402"/>
                    <a:pt x="25" y="452"/>
                  </a:cubicBezTo>
                  <a:cubicBezTo>
                    <a:pt x="25" y="477"/>
                    <a:pt x="25" y="502"/>
                    <a:pt x="25" y="527"/>
                  </a:cubicBezTo>
                  <a:cubicBezTo>
                    <a:pt x="25" y="552"/>
                    <a:pt x="25" y="552"/>
                    <a:pt x="50" y="577"/>
                  </a:cubicBezTo>
                  <a:cubicBezTo>
                    <a:pt x="50" y="590"/>
                    <a:pt x="57" y="596"/>
                    <a:pt x="63" y="596"/>
                  </a:cubicBezTo>
                  <a:cubicBezTo>
                    <a:pt x="69" y="596"/>
                    <a:pt x="76" y="590"/>
                    <a:pt x="76" y="577"/>
                  </a:cubicBezTo>
                  <a:cubicBezTo>
                    <a:pt x="101" y="527"/>
                    <a:pt x="76" y="477"/>
                    <a:pt x="76" y="427"/>
                  </a:cubicBezTo>
                  <a:cubicBezTo>
                    <a:pt x="76" y="377"/>
                    <a:pt x="76" y="327"/>
                    <a:pt x="50" y="302"/>
                  </a:cubicBezTo>
                  <a:cubicBezTo>
                    <a:pt x="50" y="201"/>
                    <a:pt x="50" y="101"/>
                    <a:pt x="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1"/>
            <p:cNvSpPr/>
            <p:nvPr/>
          </p:nvSpPr>
          <p:spPr>
            <a:xfrm>
              <a:off x="6769286" y="4445166"/>
              <a:ext cx="13332" cy="37305"/>
            </a:xfrm>
            <a:custGeom>
              <a:avLst/>
              <a:gdLst/>
              <a:ahLst/>
              <a:cxnLst/>
              <a:rect l="l" t="t" r="r" b="b"/>
              <a:pathLst>
                <a:path w="327" h="915" extrusionOk="0">
                  <a:moveTo>
                    <a:pt x="32" y="1"/>
                  </a:moveTo>
                  <a:cubicBezTo>
                    <a:pt x="23" y="1"/>
                    <a:pt x="18" y="12"/>
                    <a:pt x="1" y="12"/>
                  </a:cubicBezTo>
                  <a:cubicBezTo>
                    <a:pt x="1" y="87"/>
                    <a:pt x="51" y="162"/>
                    <a:pt x="51" y="237"/>
                  </a:cubicBezTo>
                  <a:cubicBezTo>
                    <a:pt x="76" y="313"/>
                    <a:pt x="101" y="388"/>
                    <a:pt x="126" y="463"/>
                  </a:cubicBezTo>
                  <a:cubicBezTo>
                    <a:pt x="151" y="538"/>
                    <a:pt x="176" y="613"/>
                    <a:pt x="201" y="689"/>
                  </a:cubicBezTo>
                  <a:cubicBezTo>
                    <a:pt x="226" y="714"/>
                    <a:pt x="226" y="764"/>
                    <a:pt x="251" y="789"/>
                  </a:cubicBezTo>
                  <a:cubicBezTo>
                    <a:pt x="251" y="839"/>
                    <a:pt x="277" y="864"/>
                    <a:pt x="277" y="914"/>
                  </a:cubicBezTo>
                  <a:cubicBezTo>
                    <a:pt x="302" y="914"/>
                    <a:pt x="327" y="914"/>
                    <a:pt x="327" y="889"/>
                  </a:cubicBezTo>
                  <a:cubicBezTo>
                    <a:pt x="327" y="814"/>
                    <a:pt x="302" y="739"/>
                    <a:pt x="277" y="664"/>
                  </a:cubicBezTo>
                  <a:cubicBezTo>
                    <a:pt x="251" y="588"/>
                    <a:pt x="226" y="513"/>
                    <a:pt x="201" y="438"/>
                  </a:cubicBezTo>
                  <a:cubicBezTo>
                    <a:pt x="176" y="363"/>
                    <a:pt x="151" y="288"/>
                    <a:pt x="126" y="212"/>
                  </a:cubicBezTo>
                  <a:cubicBezTo>
                    <a:pt x="101" y="137"/>
                    <a:pt x="101" y="62"/>
                    <a:pt x="51" y="12"/>
                  </a:cubicBezTo>
                  <a:cubicBezTo>
                    <a:pt x="43" y="4"/>
                    <a:pt x="37"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1"/>
            <p:cNvSpPr/>
            <p:nvPr/>
          </p:nvSpPr>
          <p:spPr>
            <a:xfrm>
              <a:off x="8622869" y="4368232"/>
              <a:ext cx="187054" cy="152522"/>
            </a:xfrm>
            <a:custGeom>
              <a:avLst/>
              <a:gdLst/>
              <a:ahLst/>
              <a:cxnLst/>
              <a:rect l="l" t="t" r="r" b="b"/>
              <a:pathLst>
                <a:path w="4588" h="3741" extrusionOk="0">
                  <a:moveTo>
                    <a:pt x="3830" y="1"/>
                  </a:moveTo>
                  <a:cubicBezTo>
                    <a:pt x="3710" y="1"/>
                    <a:pt x="3572" y="25"/>
                    <a:pt x="3434" y="44"/>
                  </a:cubicBezTo>
                  <a:cubicBezTo>
                    <a:pt x="3083" y="69"/>
                    <a:pt x="151" y="520"/>
                    <a:pt x="76" y="671"/>
                  </a:cubicBezTo>
                  <a:cubicBezTo>
                    <a:pt x="1" y="846"/>
                    <a:pt x="427" y="3528"/>
                    <a:pt x="728" y="3703"/>
                  </a:cubicBezTo>
                  <a:cubicBezTo>
                    <a:pt x="763" y="3729"/>
                    <a:pt x="848" y="3740"/>
                    <a:pt x="972" y="3740"/>
                  </a:cubicBezTo>
                  <a:cubicBezTo>
                    <a:pt x="1817" y="3740"/>
                    <a:pt x="4421" y="3208"/>
                    <a:pt x="4487" y="3077"/>
                  </a:cubicBezTo>
                  <a:cubicBezTo>
                    <a:pt x="4587" y="2926"/>
                    <a:pt x="4236" y="671"/>
                    <a:pt x="4186" y="270"/>
                  </a:cubicBezTo>
                  <a:cubicBezTo>
                    <a:pt x="4156" y="57"/>
                    <a:pt x="4015" y="1"/>
                    <a:pt x="3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1"/>
            <p:cNvSpPr/>
            <p:nvPr/>
          </p:nvSpPr>
          <p:spPr>
            <a:xfrm>
              <a:off x="8640237" y="4488219"/>
              <a:ext cx="208500" cy="203363"/>
            </a:xfrm>
            <a:custGeom>
              <a:avLst/>
              <a:gdLst/>
              <a:ahLst/>
              <a:cxnLst/>
              <a:rect l="l" t="t" r="r" b="b"/>
              <a:pathLst>
                <a:path w="5114" h="4988" extrusionOk="0">
                  <a:moveTo>
                    <a:pt x="3476" y="0"/>
                  </a:moveTo>
                  <a:cubicBezTo>
                    <a:pt x="2725" y="0"/>
                    <a:pt x="736" y="205"/>
                    <a:pt x="552" y="410"/>
                  </a:cubicBezTo>
                  <a:cubicBezTo>
                    <a:pt x="377" y="585"/>
                    <a:pt x="452" y="1086"/>
                    <a:pt x="452" y="1362"/>
                  </a:cubicBezTo>
                  <a:cubicBezTo>
                    <a:pt x="452" y="1638"/>
                    <a:pt x="427" y="2239"/>
                    <a:pt x="302" y="2590"/>
                  </a:cubicBezTo>
                  <a:cubicBezTo>
                    <a:pt x="176" y="2966"/>
                    <a:pt x="1" y="3467"/>
                    <a:pt x="1" y="3868"/>
                  </a:cubicBezTo>
                  <a:cubicBezTo>
                    <a:pt x="1" y="4294"/>
                    <a:pt x="51" y="4545"/>
                    <a:pt x="276" y="4670"/>
                  </a:cubicBezTo>
                  <a:cubicBezTo>
                    <a:pt x="477" y="4796"/>
                    <a:pt x="1154" y="4921"/>
                    <a:pt x="1830" y="4971"/>
                  </a:cubicBezTo>
                  <a:cubicBezTo>
                    <a:pt x="1937" y="4982"/>
                    <a:pt x="2073" y="4987"/>
                    <a:pt x="2229" y="4987"/>
                  </a:cubicBezTo>
                  <a:cubicBezTo>
                    <a:pt x="3094" y="4987"/>
                    <a:pt x="4546" y="4830"/>
                    <a:pt x="4738" y="4745"/>
                  </a:cubicBezTo>
                  <a:cubicBezTo>
                    <a:pt x="4938" y="4645"/>
                    <a:pt x="5114" y="4495"/>
                    <a:pt x="5063" y="4219"/>
                  </a:cubicBezTo>
                  <a:cubicBezTo>
                    <a:pt x="5013" y="3943"/>
                    <a:pt x="5114" y="3793"/>
                    <a:pt x="4838" y="3492"/>
                  </a:cubicBezTo>
                  <a:cubicBezTo>
                    <a:pt x="4562" y="3192"/>
                    <a:pt x="4412" y="2690"/>
                    <a:pt x="4287" y="2415"/>
                  </a:cubicBezTo>
                  <a:cubicBezTo>
                    <a:pt x="4186" y="2139"/>
                    <a:pt x="4061" y="2064"/>
                    <a:pt x="3986" y="1813"/>
                  </a:cubicBezTo>
                  <a:cubicBezTo>
                    <a:pt x="3911" y="1562"/>
                    <a:pt x="3835" y="134"/>
                    <a:pt x="3760" y="34"/>
                  </a:cubicBezTo>
                  <a:cubicBezTo>
                    <a:pt x="3751" y="11"/>
                    <a:pt x="3645" y="0"/>
                    <a:pt x="3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1"/>
            <p:cNvSpPr/>
            <p:nvPr/>
          </p:nvSpPr>
          <p:spPr>
            <a:xfrm>
              <a:off x="8672935" y="4500654"/>
              <a:ext cx="111099" cy="22301"/>
            </a:xfrm>
            <a:custGeom>
              <a:avLst/>
              <a:gdLst/>
              <a:ahLst/>
              <a:cxnLst/>
              <a:rect l="l" t="t" r="r" b="b"/>
              <a:pathLst>
                <a:path w="2725" h="547" extrusionOk="0">
                  <a:moveTo>
                    <a:pt x="2655" y="0"/>
                  </a:moveTo>
                  <a:cubicBezTo>
                    <a:pt x="2648" y="0"/>
                    <a:pt x="2641" y="2"/>
                    <a:pt x="2632" y="4"/>
                  </a:cubicBezTo>
                  <a:cubicBezTo>
                    <a:pt x="2206" y="130"/>
                    <a:pt x="1755" y="255"/>
                    <a:pt x="1304" y="330"/>
                  </a:cubicBezTo>
                  <a:cubicBezTo>
                    <a:pt x="1078" y="380"/>
                    <a:pt x="853" y="405"/>
                    <a:pt x="602" y="430"/>
                  </a:cubicBezTo>
                  <a:lnTo>
                    <a:pt x="276" y="430"/>
                  </a:lnTo>
                  <a:cubicBezTo>
                    <a:pt x="176" y="455"/>
                    <a:pt x="101" y="430"/>
                    <a:pt x="1" y="480"/>
                  </a:cubicBezTo>
                  <a:cubicBezTo>
                    <a:pt x="1" y="480"/>
                    <a:pt x="1" y="506"/>
                    <a:pt x="1" y="506"/>
                  </a:cubicBezTo>
                  <a:cubicBezTo>
                    <a:pt x="76" y="538"/>
                    <a:pt x="165" y="547"/>
                    <a:pt x="256" y="547"/>
                  </a:cubicBezTo>
                  <a:cubicBezTo>
                    <a:pt x="377" y="547"/>
                    <a:pt x="502" y="531"/>
                    <a:pt x="602" y="531"/>
                  </a:cubicBezTo>
                  <a:cubicBezTo>
                    <a:pt x="853" y="506"/>
                    <a:pt x="1078" y="480"/>
                    <a:pt x="1304" y="455"/>
                  </a:cubicBezTo>
                  <a:cubicBezTo>
                    <a:pt x="1755" y="380"/>
                    <a:pt x="2231" y="280"/>
                    <a:pt x="2657" y="105"/>
                  </a:cubicBezTo>
                  <a:cubicBezTo>
                    <a:pt x="2724" y="82"/>
                    <a:pt x="2712" y="0"/>
                    <a:pt x="26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1"/>
            <p:cNvSpPr/>
            <p:nvPr/>
          </p:nvSpPr>
          <p:spPr>
            <a:xfrm>
              <a:off x="8683168" y="4612202"/>
              <a:ext cx="114483" cy="13495"/>
            </a:xfrm>
            <a:custGeom>
              <a:avLst/>
              <a:gdLst/>
              <a:ahLst/>
              <a:cxnLst/>
              <a:rect l="l" t="t" r="r" b="b"/>
              <a:pathLst>
                <a:path w="2808" h="331" extrusionOk="0">
                  <a:moveTo>
                    <a:pt x="1429" y="0"/>
                  </a:moveTo>
                  <a:cubicBezTo>
                    <a:pt x="928" y="0"/>
                    <a:pt x="477" y="100"/>
                    <a:pt x="25" y="301"/>
                  </a:cubicBezTo>
                  <a:cubicBezTo>
                    <a:pt x="0" y="301"/>
                    <a:pt x="25" y="326"/>
                    <a:pt x="51" y="326"/>
                  </a:cubicBezTo>
                  <a:cubicBezTo>
                    <a:pt x="477" y="176"/>
                    <a:pt x="953" y="100"/>
                    <a:pt x="1429" y="100"/>
                  </a:cubicBezTo>
                  <a:cubicBezTo>
                    <a:pt x="1655" y="100"/>
                    <a:pt x="1905" y="125"/>
                    <a:pt x="2131" y="176"/>
                  </a:cubicBezTo>
                  <a:cubicBezTo>
                    <a:pt x="2231" y="201"/>
                    <a:pt x="2356" y="226"/>
                    <a:pt x="2457" y="251"/>
                  </a:cubicBezTo>
                  <a:cubicBezTo>
                    <a:pt x="2543" y="272"/>
                    <a:pt x="2629" y="331"/>
                    <a:pt x="2715" y="331"/>
                  </a:cubicBezTo>
                  <a:cubicBezTo>
                    <a:pt x="2729" y="331"/>
                    <a:pt x="2743" y="329"/>
                    <a:pt x="2757" y="326"/>
                  </a:cubicBezTo>
                  <a:cubicBezTo>
                    <a:pt x="2782" y="326"/>
                    <a:pt x="2807" y="301"/>
                    <a:pt x="2782" y="276"/>
                  </a:cubicBezTo>
                  <a:cubicBezTo>
                    <a:pt x="2707" y="201"/>
                    <a:pt x="2607" y="176"/>
                    <a:pt x="2507" y="151"/>
                  </a:cubicBezTo>
                  <a:cubicBezTo>
                    <a:pt x="2381" y="125"/>
                    <a:pt x="2256" y="75"/>
                    <a:pt x="2131" y="50"/>
                  </a:cubicBezTo>
                  <a:cubicBezTo>
                    <a:pt x="1905" y="25"/>
                    <a:pt x="1655" y="0"/>
                    <a:pt x="1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1"/>
            <p:cNvSpPr/>
            <p:nvPr/>
          </p:nvSpPr>
          <p:spPr>
            <a:xfrm>
              <a:off x="7928061" y="4470647"/>
              <a:ext cx="367871" cy="214819"/>
            </a:xfrm>
            <a:custGeom>
              <a:avLst/>
              <a:gdLst/>
              <a:ahLst/>
              <a:cxnLst/>
              <a:rect l="l" t="t" r="r" b="b"/>
              <a:pathLst>
                <a:path w="9023" h="5269" extrusionOk="0">
                  <a:moveTo>
                    <a:pt x="6707" y="1"/>
                  </a:moveTo>
                  <a:cubicBezTo>
                    <a:pt x="5884" y="1"/>
                    <a:pt x="5038" y="39"/>
                    <a:pt x="4912" y="89"/>
                  </a:cubicBezTo>
                  <a:cubicBezTo>
                    <a:pt x="4662" y="189"/>
                    <a:pt x="4662" y="565"/>
                    <a:pt x="4561" y="615"/>
                  </a:cubicBezTo>
                  <a:cubicBezTo>
                    <a:pt x="4286" y="815"/>
                    <a:pt x="3810" y="1868"/>
                    <a:pt x="3133" y="2269"/>
                  </a:cubicBezTo>
                  <a:cubicBezTo>
                    <a:pt x="2456" y="2695"/>
                    <a:pt x="602" y="3397"/>
                    <a:pt x="351" y="3773"/>
                  </a:cubicBezTo>
                  <a:cubicBezTo>
                    <a:pt x="100" y="4124"/>
                    <a:pt x="0" y="4725"/>
                    <a:pt x="50" y="4876"/>
                  </a:cubicBezTo>
                  <a:cubicBezTo>
                    <a:pt x="125" y="5026"/>
                    <a:pt x="1704" y="5201"/>
                    <a:pt x="3008" y="5252"/>
                  </a:cubicBezTo>
                  <a:cubicBezTo>
                    <a:pt x="3214" y="5264"/>
                    <a:pt x="3437" y="5269"/>
                    <a:pt x="3671" y="5269"/>
                  </a:cubicBezTo>
                  <a:cubicBezTo>
                    <a:pt x="4725" y="5269"/>
                    <a:pt x="5992" y="5168"/>
                    <a:pt x="6832" y="5168"/>
                  </a:cubicBezTo>
                  <a:cubicBezTo>
                    <a:pt x="6964" y="5168"/>
                    <a:pt x="7085" y="5171"/>
                    <a:pt x="7193" y="5176"/>
                  </a:cubicBezTo>
                  <a:cubicBezTo>
                    <a:pt x="7365" y="5185"/>
                    <a:pt x="7532" y="5190"/>
                    <a:pt x="7690" y="5190"/>
                  </a:cubicBezTo>
                  <a:cubicBezTo>
                    <a:pt x="8410" y="5190"/>
                    <a:pt x="8952" y="5088"/>
                    <a:pt x="8973" y="4800"/>
                  </a:cubicBezTo>
                  <a:cubicBezTo>
                    <a:pt x="8998" y="4450"/>
                    <a:pt x="9023" y="3648"/>
                    <a:pt x="8897" y="3171"/>
                  </a:cubicBezTo>
                  <a:cubicBezTo>
                    <a:pt x="8772" y="2720"/>
                    <a:pt x="8371" y="2319"/>
                    <a:pt x="8346" y="1818"/>
                  </a:cubicBezTo>
                  <a:cubicBezTo>
                    <a:pt x="8321" y="1292"/>
                    <a:pt x="8446" y="339"/>
                    <a:pt x="8371" y="139"/>
                  </a:cubicBezTo>
                  <a:cubicBezTo>
                    <a:pt x="8333" y="39"/>
                    <a:pt x="7531" y="1"/>
                    <a:pt x="6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1"/>
            <p:cNvSpPr/>
            <p:nvPr/>
          </p:nvSpPr>
          <p:spPr>
            <a:xfrm>
              <a:off x="8076220" y="4432364"/>
              <a:ext cx="228926" cy="75874"/>
            </a:xfrm>
            <a:custGeom>
              <a:avLst/>
              <a:gdLst/>
              <a:ahLst/>
              <a:cxnLst/>
              <a:rect l="l" t="t" r="r" b="b"/>
              <a:pathLst>
                <a:path w="5615" h="1861" extrusionOk="0">
                  <a:moveTo>
                    <a:pt x="4142" y="0"/>
                  </a:moveTo>
                  <a:cubicBezTo>
                    <a:pt x="2809" y="0"/>
                    <a:pt x="471" y="100"/>
                    <a:pt x="276" y="276"/>
                  </a:cubicBezTo>
                  <a:cubicBezTo>
                    <a:pt x="0" y="501"/>
                    <a:pt x="125" y="1103"/>
                    <a:pt x="151" y="1278"/>
                  </a:cubicBezTo>
                  <a:cubicBezTo>
                    <a:pt x="176" y="1504"/>
                    <a:pt x="301" y="1855"/>
                    <a:pt x="627" y="1855"/>
                  </a:cubicBezTo>
                  <a:cubicBezTo>
                    <a:pt x="735" y="1855"/>
                    <a:pt x="1237" y="1860"/>
                    <a:pt x="1863" y="1860"/>
                  </a:cubicBezTo>
                  <a:cubicBezTo>
                    <a:pt x="3116" y="1860"/>
                    <a:pt x="4871" y="1838"/>
                    <a:pt x="4988" y="1704"/>
                  </a:cubicBezTo>
                  <a:cubicBezTo>
                    <a:pt x="5163" y="1479"/>
                    <a:pt x="5213" y="1128"/>
                    <a:pt x="5188" y="852"/>
                  </a:cubicBezTo>
                  <a:cubicBezTo>
                    <a:pt x="5163" y="551"/>
                    <a:pt x="5614" y="100"/>
                    <a:pt x="4963" y="25"/>
                  </a:cubicBezTo>
                  <a:cubicBezTo>
                    <a:pt x="4818" y="9"/>
                    <a:pt x="4521" y="0"/>
                    <a:pt x="4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1"/>
            <p:cNvSpPr/>
            <p:nvPr/>
          </p:nvSpPr>
          <p:spPr>
            <a:xfrm>
              <a:off x="8114014" y="4500573"/>
              <a:ext cx="150239" cy="8439"/>
            </a:xfrm>
            <a:custGeom>
              <a:avLst/>
              <a:gdLst/>
              <a:ahLst/>
              <a:cxnLst/>
              <a:rect l="l" t="t" r="r" b="b"/>
              <a:pathLst>
                <a:path w="3685" h="207" extrusionOk="0">
                  <a:moveTo>
                    <a:pt x="3193" y="0"/>
                  </a:moveTo>
                  <a:cubicBezTo>
                    <a:pt x="3052" y="0"/>
                    <a:pt x="2908" y="6"/>
                    <a:pt x="2757" y="6"/>
                  </a:cubicBezTo>
                  <a:lnTo>
                    <a:pt x="1830" y="6"/>
                  </a:lnTo>
                  <a:cubicBezTo>
                    <a:pt x="1229" y="31"/>
                    <a:pt x="602" y="56"/>
                    <a:pt x="26" y="182"/>
                  </a:cubicBezTo>
                  <a:cubicBezTo>
                    <a:pt x="0" y="182"/>
                    <a:pt x="26" y="207"/>
                    <a:pt x="51" y="207"/>
                  </a:cubicBezTo>
                  <a:cubicBezTo>
                    <a:pt x="627" y="207"/>
                    <a:pt x="1229" y="132"/>
                    <a:pt x="1830" y="107"/>
                  </a:cubicBezTo>
                  <a:lnTo>
                    <a:pt x="2707" y="107"/>
                  </a:lnTo>
                  <a:cubicBezTo>
                    <a:pt x="2948" y="107"/>
                    <a:pt x="3188" y="139"/>
                    <a:pt x="3429" y="139"/>
                  </a:cubicBezTo>
                  <a:cubicBezTo>
                    <a:pt x="3489" y="139"/>
                    <a:pt x="3549" y="137"/>
                    <a:pt x="3609" y="132"/>
                  </a:cubicBezTo>
                  <a:cubicBezTo>
                    <a:pt x="3660" y="107"/>
                    <a:pt x="3685" y="31"/>
                    <a:pt x="3609" y="31"/>
                  </a:cubicBezTo>
                  <a:cubicBezTo>
                    <a:pt x="3472" y="6"/>
                    <a:pt x="3334" y="0"/>
                    <a:pt x="31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1"/>
            <p:cNvSpPr/>
            <p:nvPr/>
          </p:nvSpPr>
          <p:spPr>
            <a:xfrm>
              <a:off x="7725717" y="3166200"/>
              <a:ext cx="1078050" cy="1335188"/>
            </a:xfrm>
            <a:custGeom>
              <a:avLst/>
              <a:gdLst/>
              <a:ahLst/>
              <a:cxnLst/>
              <a:rect l="l" t="t" r="r" b="b"/>
              <a:pathLst>
                <a:path w="26442" h="32749" extrusionOk="0">
                  <a:moveTo>
                    <a:pt x="18042" y="0"/>
                  </a:moveTo>
                  <a:cubicBezTo>
                    <a:pt x="16792" y="0"/>
                    <a:pt x="15523" y="919"/>
                    <a:pt x="13685" y="1432"/>
                  </a:cubicBezTo>
                  <a:cubicBezTo>
                    <a:pt x="10903" y="2209"/>
                    <a:pt x="9600" y="2284"/>
                    <a:pt x="8346" y="2510"/>
                  </a:cubicBezTo>
                  <a:cubicBezTo>
                    <a:pt x="7118" y="2760"/>
                    <a:pt x="5414" y="3838"/>
                    <a:pt x="4938" y="3988"/>
                  </a:cubicBezTo>
                  <a:cubicBezTo>
                    <a:pt x="3735" y="4389"/>
                    <a:pt x="4412" y="4615"/>
                    <a:pt x="4086" y="6545"/>
                  </a:cubicBezTo>
                  <a:cubicBezTo>
                    <a:pt x="3785" y="8475"/>
                    <a:pt x="1705" y="20605"/>
                    <a:pt x="1404" y="22785"/>
                  </a:cubicBezTo>
                  <a:cubicBezTo>
                    <a:pt x="1078" y="24941"/>
                    <a:pt x="1" y="30981"/>
                    <a:pt x="151" y="31733"/>
                  </a:cubicBezTo>
                  <a:cubicBezTo>
                    <a:pt x="253" y="32258"/>
                    <a:pt x="3536" y="32749"/>
                    <a:pt x="7542" y="32749"/>
                  </a:cubicBezTo>
                  <a:cubicBezTo>
                    <a:pt x="9464" y="32749"/>
                    <a:pt x="11552" y="32636"/>
                    <a:pt x="13534" y="32359"/>
                  </a:cubicBezTo>
                  <a:cubicBezTo>
                    <a:pt x="19650" y="31507"/>
                    <a:pt x="25991" y="30730"/>
                    <a:pt x="26216" y="29803"/>
                  </a:cubicBezTo>
                  <a:cubicBezTo>
                    <a:pt x="26442" y="28876"/>
                    <a:pt x="24362" y="18450"/>
                    <a:pt x="23885" y="14891"/>
                  </a:cubicBezTo>
                  <a:cubicBezTo>
                    <a:pt x="23434" y="11332"/>
                    <a:pt x="22106" y="2835"/>
                    <a:pt x="20026" y="906"/>
                  </a:cubicBezTo>
                  <a:cubicBezTo>
                    <a:pt x="19320" y="242"/>
                    <a:pt x="18684" y="0"/>
                    <a:pt x="180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1"/>
            <p:cNvSpPr/>
            <p:nvPr/>
          </p:nvSpPr>
          <p:spPr>
            <a:xfrm>
              <a:off x="8591190" y="3786480"/>
              <a:ext cx="85903" cy="540166"/>
            </a:xfrm>
            <a:custGeom>
              <a:avLst/>
              <a:gdLst/>
              <a:ahLst/>
              <a:cxnLst/>
              <a:rect l="l" t="t" r="r" b="b"/>
              <a:pathLst>
                <a:path w="2107" h="13249" extrusionOk="0">
                  <a:moveTo>
                    <a:pt x="51" y="0"/>
                  </a:moveTo>
                  <a:cubicBezTo>
                    <a:pt x="29" y="0"/>
                    <a:pt x="1" y="22"/>
                    <a:pt x="1" y="53"/>
                  </a:cubicBezTo>
                  <a:cubicBezTo>
                    <a:pt x="251" y="1757"/>
                    <a:pt x="627" y="3461"/>
                    <a:pt x="903" y="5165"/>
                  </a:cubicBezTo>
                  <a:cubicBezTo>
                    <a:pt x="1179" y="6895"/>
                    <a:pt x="1429" y="8649"/>
                    <a:pt x="1655" y="10378"/>
                  </a:cubicBezTo>
                  <a:cubicBezTo>
                    <a:pt x="1780" y="11331"/>
                    <a:pt x="1855" y="12283"/>
                    <a:pt x="2031" y="13211"/>
                  </a:cubicBezTo>
                  <a:cubicBezTo>
                    <a:pt x="2043" y="13236"/>
                    <a:pt x="2062" y="13248"/>
                    <a:pt x="2078" y="13248"/>
                  </a:cubicBezTo>
                  <a:cubicBezTo>
                    <a:pt x="2094" y="13248"/>
                    <a:pt x="2106" y="13236"/>
                    <a:pt x="2106" y="13211"/>
                  </a:cubicBezTo>
                  <a:cubicBezTo>
                    <a:pt x="2081" y="12358"/>
                    <a:pt x="1956" y="11481"/>
                    <a:pt x="1855" y="10629"/>
                  </a:cubicBezTo>
                  <a:cubicBezTo>
                    <a:pt x="1755" y="9777"/>
                    <a:pt x="1655" y="8925"/>
                    <a:pt x="1530" y="8073"/>
                  </a:cubicBezTo>
                  <a:cubicBezTo>
                    <a:pt x="1279" y="6368"/>
                    <a:pt x="1003" y="4664"/>
                    <a:pt x="703" y="2960"/>
                  </a:cubicBezTo>
                  <a:cubicBezTo>
                    <a:pt x="527" y="1982"/>
                    <a:pt x="327" y="1005"/>
                    <a:pt x="76" y="27"/>
                  </a:cubicBezTo>
                  <a:cubicBezTo>
                    <a:pt x="76" y="8"/>
                    <a:pt x="65"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1"/>
            <p:cNvSpPr/>
            <p:nvPr/>
          </p:nvSpPr>
          <p:spPr>
            <a:xfrm>
              <a:off x="8077769" y="4013530"/>
              <a:ext cx="18917" cy="316582"/>
            </a:xfrm>
            <a:custGeom>
              <a:avLst/>
              <a:gdLst/>
              <a:ahLst/>
              <a:cxnLst/>
              <a:rect l="l" t="t" r="r" b="b"/>
              <a:pathLst>
                <a:path w="464" h="7765" extrusionOk="0">
                  <a:moveTo>
                    <a:pt x="356" y="0"/>
                  </a:moveTo>
                  <a:cubicBezTo>
                    <a:pt x="333" y="0"/>
                    <a:pt x="313" y="14"/>
                    <a:pt x="313" y="47"/>
                  </a:cubicBezTo>
                  <a:cubicBezTo>
                    <a:pt x="213" y="649"/>
                    <a:pt x="213" y="1276"/>
                    <a:pt x="188" y="1902"/>
                  </a:cubicBezTo>
                  <a:cubicBezTo>
                    <a:pt x="163" y="2554"/>
                    <a:pt x="138" y="3180"/>
                    <a:pt x="113" y="3832"/>
                  </a:cubicBezTo>
                  <a:cubicBezTo>
                    <a:pt x="62" y="5135"/>
                    <a:pt x="12" y="6413"/>
                    <a:pt x="12" y="7717"/>
                  </a:cubicBezTo>
                  <a:cubicBezTo>
                    <a:pt x="1" y="7751"/>
                    <a:pt x="15" y="7764"/>
                    <a:pt x="36" y="7764"/>
                  </a:cubicBezTo>
                  <a:cubicBezTo>
                    <a:pt x="62" y="7764"/>
                    <a:pt x="99" y="7744"/>
                    <a:pt x="113" y="7717"/>
                  </a:cubicBezTo>
                  <a:cubicBezTo>
                    <a:pt x="188" y="6438"/>
                    <a:pt x="263" y="5160"/>
                    <a:pt x="313" y="3882"/>
                  </a:cubicBezTo>
                  <a:cubicBezTo>
                    <a:pt x="338" y="3256"/>
                    <a:pt x="363" y="2629"/>
                    <a:pt x="388" y="2002"/>
                  </a:cubicBezTo>
                  <a:cubicBezTo>
                    <a:pt x="413" y="1351"/>
                    <a:pt x="463" y="699"/>
                    <a:pt x="413" y="47"/>
                  </a:cubicBezTo>
                  <a:cubicBezTo>
                    <a:pt x="413" y="20"/>
                    <a:pt x="383"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1"/>
            <p:cNvSpPr/>
            <p:nvPr/>
          </p:nvSpPr>
          <p:spPr>
            <a:xfrm>
              <a:off x="7744105" y="2451985"/>
              <a:ext cx="807294" cy="934212"/>
            </a:xfrm>
            <a:custGeom>
              <a:avLst/>
              <a:gdLst/>
              <a:ahLst/>
              <a:cxnLst/>
              <a:rect l="l" t="t" r="r" b="b"/>
              <a:pathLst>
                <a:path w="19801" h="22914" extrusionOk="0">
                  <a:moveTo>
                    <a:pt x="8695" y="0"/>
                  </a:moveTo>
                  <a:cubicBezTo>
                    <a:pt x="8192" y="0"/>
                    <a:pt x="7678" y="103"/>
                    <a:pt x="7169" y="253"/>
                  </a:cubicBezTo>
                  <a:cubicBezTo>
                    <a:pt x="6091" y="554"/>
                    <a:pt x="1053" y="2709"/>
                    <a:pt x="527" y="3386"/>
                  </a:cubicBezTo>
                  <a:cubicBezTo>
                    <a:pt x="1" y="4063"/>
                    <a:pt x="477" y="10128"/>
                    <a:pt x="677" y="10955"/>
                  </a:cubicBezTo>
                  <a:cubicBezTo>
                    <a:pt x="878" y="11782"/>
                    <a:pt x="1981" y="13837"/>
                    <a:pt x="2808" y="15090"/>
                  </a:cubicBezTo>
                  <a:cubicBezTo>
                    <a:pt x="3610" y="16318"/>
                    <a:pt x="3109" y="15917"/>
                    <a:pt x="3058" y="18073"/>
                  </a:cubicBezTo>
                  <a:cubicBezTo>
                    <a:pt x="3008" y="20253"/>
                    <a:pt x="2682" y="22158"/>
                    <a:pt x="3008" y="22609"/>
                  </a:cubicBezTo>
                  <a:cubicBezTo>
                    <a:pt x="3163" y="22854"/>
                    <a:pt x="3449" y="22913"/>
                    <a:pt x="3814" y="22913"/>
                  </a:cubicBezTo>
                  <a:cubicBezTo>
                    <a:pt x="4159" y="22913"/>
                    <a:pt x="4574" y="22860"/>
                    <a:pt x="5013" y="22860"/>
                  </a:cubicBezTo>
                  <a:cubicBezTo>
                    <a:pt x="5840" y="22860"/>
                    <a:pt x="10377" y="21682"/>
                    <a:pt x="12858" y="20955"/>
                  </a:cubicBezTo>
                  <a:cubicBezTo>
                    <a:pt x="15314" y="20253"/>
                    <a:pt x="19349" y="18699"/>
                    <a:pt x="19575" y="18424"/>
                  </a:cubicBezTo>
                  <a:cubicBezTo>
                    <a:pt x="19800" y="18123"/>
                    <a:pt x="15690" y="13035"/>
                    <a:pt x="15114" y="11882"/>
                  </a:cubicBezTo>
                  <a:cubicBezTo>
                    <a:pt x="14537" y="10754"/>
                    <a:pt x="13560" y="6945"/>
                    <a:pt x="13008" y="5341"/>
                  </a:cubicBezTo>
                  <a:cubicBezTo>
                    <a:pt x="12432" y="3737"/>
                    <a:pt x="11354" y="1180"/>
                    <a:pt x="10377" y="504"/>
                  </a:cubicBezTo>
                  <a:cubicBezTo>
                    <a:pt x="9851" y="139"/>
                    <a:pt x="9281" y="0"/>
                    <a:pt x="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1"/>
            <p:cNvSpPr/>
            <p:nvPr/>
          </p:nvSpPr>
          <p:spPr>
            <a:xfrm>
              <a:off x="7958679" y="2955825"/>
              <a:ext cx="282090" cy="53328"/>
            </a:xfrm>
            <a:custGeom>
              <a:avLst/>
              <a:gdLst/>
              <a:ahLst/>
              <a:cxnLst/>
              <a:rect l="l" t="t" r="r" b="b"/>
              <a:pathLst>
                <a:path w="6919" h="1308" extrusionOk="0">
                  <a:moveTo>
                    <a:pt x="6843" y="0"/>
                  </a:moveTo>
                  <a:cubicBezTo>
                    <a:pt x="6292" y="126"/>
                    <a:pt x="5790" y="376"/>
                    <a:pt x="5239" y="527"/>
                  </a:cubicBezTo>
                  <a:cubicBezTo>
                    <a:pt x="4688" y="702"/>
                    <a:pt x="4111" y="827"/>
                    <a:pt x="3560" y="928"/>
                  </a:cubicBezTo>
                  <a:cubicBezTo>
                    <a:pt x="2547" y="1126"/>
                    <a:pt x="1514" y="1208"/>
                    <a:pt x="480" y="1208"/>
                  </a:cubicBezTo>
                  <a:cubicBezTo>
                    <a:pt x="337" y="1208"/>
                    <a:pt x="194" y="1206"/>
                    <a:pt x="51" y="1203"/>
                  </a:cubicBezTo>
                  <a:cubicBezTo>
                    <a:pt x="1" y="1203"/>
                    <a:pt x="1" y="1279"/>
                    <a:pt x="51" y="1279"/>
                  </a:cubicBezTo>
                  <a:cubicBezTo>
                    <a:pt x="352" y="1298"/>
                    <a:pt x="651" y="1307"/>
                    <a:pt x="949" y="1307"/>
                  </a:cubicBezTo>
                  <a:cubicBezTo>
                    <a:pt x="1818" y="1307"/>
                    <a:pt x="2676" y="1227"/>
                    <a:pt x="3535" y="1078"/>
                  </a:cubicBezTo>
                  <a:cubicBezTo>
                    <a:pt x="4111" y="978"/>
                    <a:pt x="4688" y="852"/>
                    <a:pt x="5239" y="702"/>
                  </a:cubicBezTo>
                  <a:cubicBezTo>
                    <a:pt x="5790" y="527"/>
                    <a:pt x="6392" y="376"/>
                    <a:pt x="6868" y="76"/>
                  </a:cubicBezTo>
                  <a:cubicBezTo>
                    <a:pt x="6918" y="50"/>
                    <a:pt x="6893" y="0"/>
                    <a:pt x="6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1"/>
            <p:cNvSpPr/>
            <p:nvPr/>
          </p:nvSpPr>
          <p:spPr>
            <a:xfrm>
              <a:off x="7759434" y="2464338"/>
              <a:ext cx="287186" cy="229252"/>
            </a:xfrm>
            <a:custGeom>
              <a:avLst/>
              <a:gdLst/>
              <a:ahLst/>
              <a:cxnLst/>
              <a:rect l="l" t="t" r="r" b="b"/>
              <a:pathLst>
                <a:path w="7044" h="5623" extrusionOk="0">
                  <a:moveTo>
                    <a:pt x="6617" y="0"/>
                  </a:moveTo>
                  <a:cubicBezTo>
                    <a:pt x="5264" y="451"/>
                    <a:pt x="652" y="2431"/>
                    <a:pt x="151" y="3083"/>
                  </a:cubicBezTo>
                  <a:cubicBezTo>
                    <a:pt x="76" y="3158"/>
                    <a:pt x="26" y="3334"/>
                    <a:pt x="1" y="3584"/>
                  </a:cubicBezTo>
                  <a:cubicBezTo>
                    <a:pt x="151" y="3810"/>
                    <a:pt x="402" y="3985"/>
                    <a:pt x="452" y="4286"/>
                  </a:cubicBezTo>
                  <a:cubicBezTo>
                    <a:pt x="502" y="4461"/>
                    <a:pt x="477" y="4637"/>
                    <a:pt x="552" y="4812"/>
                  </a:cubicBezTo>
                  <a:cubicBezTo>
                    <a:pt x="627" y="4963"/>
                    <a:pt x="753" y="5088"/>
                    <a:pt x="903" y="5163"/>
                  </a:cubicBezTo>
                  <a:cubicBezTo>
                    <a:pt x="1028" y="5213"/>
                    <a:pt x="1154" y="5238"/>
                    <a:pt x="1304" y="5288"/>
                  </a:cubicBezTo>
                  <a:cubicBezTo>
                    <a:pt x="1504" y="5464"/>
                    <a:pt x="1730" y="5589"/>
                    <a:pt x="2006" y="5614"/>
                  </a:cubicBezTo>
                  <a:cubicBezTo>
                    <a:pt x="2043" y="5620"/>
                    <a:pt x="2079" y="5622"/>
                    <a:pt x="2114" y="5622"/>
                  </a:cubicBezTo>
                  <a:cubicBezTo>
                    <a:pt x="2409" y="5622"/>
                    <a:pt x="2634" y="5443"/>
                    <a:pt x="2858" y="5263"/>
                  </a:cubicBezTo>
                  <a:cubicBezTo>
                    <a:pt x="2992" y="5148"/>
                    <a:pt x="3141" y="5062"/>
                    <a:pt x="3305" y="5062"/>
                  </a:cubicBezTo>
                  <a:cubicBezTo>
                    <a:pt x="3355" y="5062"/>
                    <a:pt x="3407" y="5070"/>
                    <a:pt x="3459" y="5088"/>
                  </a:cubicBezTo>
                  <a:cubicBezTo>
                    <a:pt x="3660" y="5113"/>
                    <a:pt x="3835" y="5213"/>
                    <a:pt x="4036" y="5263"/>
                  </a:cubicBezTo>
                  <a:cubicBezTo>
                    <a:pt x="4074" y="5269"/>
                    <a:pt x="4111" y="5272"/>
                    <a:pt x="4147" y="5272"/>
                  </a:cubicBezTo>
                  <a:cubicBezTo>
                    <a:pt x="4419" y="5272"/>
                    <a:pt x="4636" y="5112"/>
                    <a:pt x="4813" y="4912"/>
                  </a:cubicBezTo>
                  <a:cubicBezTo>
                    <a:pt x="4938" y="4762"/>
                    <a:pt x="5038" y="4587"/>
                    <a:pt x="5214" y="4486"/>
                  </a:cubicBezTo>
                  <a:cubicBezTo>
                    <a:pt x="5414" y="4361"/>
                    <a:pt x="5640" y="4311"/>
                    <a:pt x="5865" y="4236"/>
                  </a:cubicBezTo>
                  <a:cubicBezTo>
                    <a:pt x="6517" y="4060"/>
                    <a:pt x="7043" y="3609"/>
                    <a:pt x="6692" y="2907"/>
                  </a:cubicBezTo>
                  <a:cubicBezTo>
                    <a:pt x="6617" y="2732"/>
                    <a:pt x="6492" y="2582"/>
                    <a:pt x="6467" y="2406"/>
                  </a:cubicBezTo>
                  <a:cubicBezTo>
                    <a:pt x="6417" y="2206"/>
                    <a:pt x="6542" y="2030"/>
                    <a:pt x="6667" y="1855"/>
                  </a:cubicBezTo>
                  <a:cubicBezTo>
                    <a:pt x="6818" y="1629"/>
                    <a:pt x="6968" y="1379"/>
                    <a:pt x="6843" y="1103"/>
                  </a:cubicBezTo>
                  <a:cubicBezTo>
                    <a:pt x="6768" y="953"/>
                    <a:pt x="6642" y="852"/>
                    <a:pt x="6542" y="727"/>
                  </a:cubicBezTo>
                  <a:cubicBezTo>
                    <a:pt x="6417" y="526"/>
                    <a:pt x="6517" y="326"/>
                    <a:pt x="6592" y="125"/>
                  </a:cubicBezTo>
                  <a:cubicBezTo>
                    <a:pt x="6617" y="75"/>
                    <a:pt x="6617" y="25"/>
                    <a:pt x="6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1"/>
            <p:cNvSpPr/>
            <p:nvPr/>
          </p:nvSpPr>
          <p:spPr>
            <a:xfrm>
              <a:off x="7604140" y="3408824"/>
              <a:ext cx="161491" cy="234715"/>
            </a:xfrm>
            <a:custGeom>
              <a:avLst/>
              <a:gdLst/>
              <a:ahLst/>
              <a:cxnLst/>
              <a:rect l="l" t="t" r="r" b="b"/>
              <a:pathLst>
                <a:path w="3961" h="5757" extrusionOk="0">
                  <a:moveTo>
                    <a:pt x="2003" y="0"/>
                  </a:moveTo>
                  <a:cubicBezTo>
                    <a:pt x="1551" y="0"/>
                    <a:pt x="1006" y="100"/>
                    <a:pt x="752" y="318"/>
                  </a:cubicBezTo>
                  <a:cubicBezTo>
                    <a:pt x="401" y="594"/>
                    <a:pt x="251" y="2925"/>
                    <a:pt x="251" y="2925"/>
                  </a:cubicBezTo>
                  <a:cubicBezTo>
                    <a:pt x="251" y="2925"/>
                    <a:pt x="0" y="5130"/>
                    <a:pt x="50" y="5381"/>
                  </a:cubicBezTo>
                  <a:cubicBezTo>
                    <a:pt x="75" y="5631"/>
                    <a:pt x="276" y="5757"/>
                    <a:pt x="476" y="5757"/>
                  </a:cubicBezTo>
                  <a:cubicBezTo>
                    <a:pt x="652" y="5757"/>
                    <a:pt x="827" y="5581"/>
                    <a:pt x="927" y="5556"/>
                  </a:cubicBezTo>
                  <a:cubicBezTo>
                    <a:pt x="943" y="5550"/>
                    <a:pt x="958" y="5547"/>
                    <a:pt x="974" y="5547"/>
                  </a:cubicBezTo>
                  <a:cubicBezTo>
                    <a:pt x="1081" y="5547"/>
                    <a:pt x="1194" y="5681"/>
                    <a:pt x="1479" y="5681"/>
                  </a:cubicBezTo>
                  <a:cubicBezTo>
                    <a:pt x="1780" y="5681"/>
                    <a:pt x="1755" y="5481"/>
                    <a:pt x="1880" y="5431"/>
                  </a:cubicBezTo>
                  <a:cubicBezTo>
                    <a:pt x="1891" y="5429"/>
                    <a:pt x="1902" y="5427"/>
                    <a:pt x="1912" y="5427"/>
                  </a:cubicBezTo>
                  <a:cubicBezTo>
                    <a:pt x="2016" y="5427"/>
                    <a:pt x="2083" y="5531"/>
                    <a:pt x="2356" y="5531"/>
                  </a:cubicBezTo>
                  <a:cubicBezTo>
                    <a:pt x="2632" y="5531"/>
                    <a:pt x="2682" y="5381"/>
                    <a:pt x="2732" y="5356"/>
                  </a:cubicBezTo>
                  <a:cubicBezTo>
                    <a:pt x="2741" y="5351"/>
                    <a:pt x="2751" y="5349"/>
                    <a:pt x="2763" y="5349"/>
                  </a:cubicBezTo>
                  <a:cubicBezTo>
                    <a:pt x="2817" y="5349"/>
                    <a:pt x="2912" y="5390"/>
                    <a:pt x="3158" y="5431"/>
                  </a:cubicBezTo>
                  <a:cubicBezTo>
                    <a:pt x="3191" y="5434"/>
                    <a:pt x="3222" y="5435"/>
                    <a:pt x="3250" y="5435"/>
                  </a:cubicBezTo>
                  <a:cubicBezTo>
                    <a:pt x="3454" y="5435"/>
                    <a:pt x="3536" y="5353"/>
                    <a:pt x="3734" y="5155"/>
                  </a:cubicBezTo>
                  <a:cubicBezTo>
                    <a:pt x="3960" y="4904"/>
                    <a:pt x="3609" y="2849"/>
                    <a:pt x="3534" y="2549"/>
                  </a:cubicBezTo>
                  <a:cubicBezTo>
                    <a:pt x="3459" y="2223"/>
                    <a:pt x="3183" y="769"/>
                    <a:pt x="3133" y="594"/>
                  </a:cubicBezTo>
                  <a:cubicBezTo>
                    <a:pt x="3133" y="594"/>
                    <a:pt x="2932" y="143"/>
                    <a:pt x="2456" y="42"/>
                  </a:cubicBezTo>
                  <a:cubicBezTo>
                    <a:pt x="2332" y="15"/>
                    <a:pt x="2174" y="0"/>
                    <a:pt x="2003" y="0"/>
                  </a:cubicBezTo>
                  <a:close/>
                </a:path>
              </a:pathLst>
            </a:custGeom>
            <a:solidFill>
              <a:srgbClr val="D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1"/>
            <p:cNvSpPr/>
            <p:nvPr/>
          </p:nvSpPr>
          <p:spPr>
            <a:xfrm>
              <a:off x="7605159" y="3579122"/>
              <a:ext cx="155335" cy="64417"/>
            </a:xfrm>
            <a:custGeom>
              <a:avLst/>
              <a:gdLst/>
              <a:ahLst/>
              <a:cxnLst/>
              <a:rect l="l" t="t" r="r" b="b"/>
              <a:pathLst>
                <a:path w="3810" h="1580" extrusionOk="0">
                  <a:moveTo>
                    <a:pt x="1830" y="1"/>
                  </a:moveTo>
                  <a:cubicBezTo>
                    <a:pt x="1178" y="1"/>
                    <a:pt x="577" y="76"/>
                    <a:pt x="75" y="251"/>
                  </a:cubicBezTo>
                  <a:cubicBezTo>
                    <a:pt x="25" y="702"/>
                    <a:pt x="0" y="1103"/>
                    <a:pt x="25" y="1204"/>
                  </a:cubicBezTo>
                  <a:cubicBezTo>
                    <a:pt x="50" y="1454"/>
                    <a:pt x="251" y="1580"/>
                    <a:pt x="451" y="1580"/>
                  </a:cubicBezTo>
                  <a:cubicBezTo>
                    <a:pt x="627" y="1580"/>
                    <a:pt x="802" y="1404"/>
                    <a:pt x="902" y="1379"/>
                  </a:cubicBezTo>
                  <a:cubicBezTo>
                    <a:pt x="918" y="1373"/>
                    <a:pt x="933" y="1370"/>
                    <a:pt x="949" y="1370"/>
                  </a:cubicBezTo>
                  <a:cubicBezTo>
                    <a:pt x="1056" y="1370"/>
                    <a:pt x="1169" y="1504"/>
                    <a:pt x="1454" y="1504"/>
                  </a:cubicBezTo>
                  <a:cubicBezTo>
                    <a:pt x="1755" y="1504"/>
                    <a:pt x="1730" y="1304"/>
                    <a:pt x="1855" y="1254"/>
                  </a:cubicBezTo>
                  <a:cubicBezTo>
                    <a:pt x="1866" y="1252"/>
                    <a:pt x="1877" y="1250"/>
                    <a:pt x="1887" y="1250"/>
                  </a:cubicBezTo>
                  <a:cubicBezTo>
                    <a:pt x="1991" y="1250"/>
                    <a:pt x="2058" y="1354"/>
                    <a:pt x="2331" y="1354"/>
                  </a:cubicBezTo>
                  <a:cubicBezTo>
                    <a:pt x="2607" y="1354"/>
                    <a:pt x="2657" y="1204"/>
                    <a:pt x="2707" y="1179"/>
                  </a:cubicBezTo>
                  <a:cubicBezTo>
                    <a:pt x="2716" y="1174"/>
                    <a:pt x="2726" y="1172"/>
                    <a:pt x="2738" y="1172"/>
                  </a:cubicBezTo>
                  <a:cubicBezTo>
                    <a:pt x="2792" y="1172"/>
                    <a:pt x="2887" y="1213"/>
                    <a:pt x="3133" y="1254"/>
                  </a:cubicBezTo>
                  <a:cubicBezTo>
                    <a:pt x="3166" y="1257"/>
                    <a:pt x="3197" y="1258"/>
                    <a:pt x="3225" y="1258"/>
                  </a:cubicBezTo>
                  <a:cubicBezTo>
                    <a:pt x="3429" y="1258"/>
                    <a:pt x="3511" y="1176"/>
                    <a:pt x="3709" y="978"/>
                  </a:cubicBezTo>
                  <a:cubicBezTo>
                    <a:pt x="3785" y="903"/>
                    <a:pt x="3810" y="652"/>
                    <a:pt x="3785" y="326"/>
                  </a:cubicBezTo>
                  <a:cubicBezTo>
                    <a:pt x="3258" y="126"/>
                    <a:pt x="2582" y="1"/>
                    <a:pt x="1830" y="1"/>
                  </a:cubicBezTo>
                  <a:close/>
                </a:path>
              </a:pathLst>
            </a:custGeom>
            <a:solidFill>
              <a:srgbClr val="D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1"/>
            <p:cNvSpPr/>
            <p:nvPr/>
          </p:nvSpPr>
          <p:spPr>
            <a:xfrm>
              <a:off x="7243445" y="3468716"/>
              <a:ext cx="725508" cy="263743"/>
            </a:xfrm>
            <a:custGeom>
              <a:avLst/>
              <a:gdLst/>
              <a:ahLst/>
              <a:cxnLst/>
              <a:rect l="l" t="t" r="r" b="b"/>
              <a:pathLst>
                <a:path w="17795" h="6469" extrusionOk="0">
                  <a:moveTo>
                    <a:pt x="15307" y="0"/>
                  </a:moveTo>
                  <a:cubicBezTo>
                    <a:pt x="15293" y="0"/>
                    <a:pt x="15278" y="1"/>
                    <a:pt x="15263" y="2"/>
                  </a:cubicBezTo>
                  <a:cubicBezTo>
                    <a:pt x="14612" y="52"/>
                    <a:pt x="3058" y="2258"/>
                    <a:pt x="2506" y="2308"/>
                  </a:cubicBezTo>
                  <a:cubicBezTo>
                    <a:pt x="1930" y="2358"/>
                    <a:pt x="100" y="2583"/>
                    <a:pt x="50" y="2709"/>
                  </a:cubicBezTo>
                  <a:cubicBezTo>
                    <a:pt x="0" y="2833"/>
                    <a:pt x="3486" y="6469"/>
                    <a:pt x="3754" y="6469"/>
                  </a:cubicBezTo>
                  <a:cubicBezTo>
                    <a:pt x="3756" y="6469"/>
                    <a:pt x="3758" y="6468"/>
                    <a:pt x="3759" y="6468"/>
                  </a:cubicBezTo>
                  <a:cubicBezTo>
                    <a:pt x="3985" y="6418"/>
                    <a:pt x="4010" y="6167"/>
                    <a:pt x="3910" y="5616"/>
                  </a:cubicBezTo>
                  <a:cubicBezTo>
                    <a:pt x="3809" y="5040"/>
                    <a:pt x="3383" y="4488"/>
                    <a:pt x="3634" y="4413"/>
                  </a:cubicBezTo>
                  <a:cubicBezTo>
                    <a:pt x="3885" y="4313"/>
                    <a:pt x="16541" y="3235"/>
                    <a:pt x="17168" y="3085"/>
                  </a:cubicBezTo>
                  <a:cubicBezTo>
                    <a:pt x="17795" y="2934"/>
                    <a:pt x="17018" y="1230"/>
                    <a:pt x="16491" y="729"/>
                  </a:cubicBezTo>
                  <a:cubicBezTo>
                    <a:pt x="16011" y="272"/>
                    <a:pt x="15646" y="0"/>
                    <a:pt x="15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1"/>
            <p:cNvSpPr/>
            <p:nvPr/>
          </p:nvSpPr>
          <p:spPr>
            <a:xfrm>
              <a:off x="7841587" y="2807135"/>
              <a:ext cx="524837" cy="421565"/>
            </a:xfrm>
            <a:custGeom>
              <a:avLst/>
              <a:gdLst/>
              <a:ahLst/>
              <a:cxnLst/>
              <a:rect l="l" t="t" r="r" b="b"/>
              <a:pathLst>
                <a:path w="12873" h="10340" extrusionOk="0">
                  <a:moveTo>
                    <a:pt x="5482" y="1"/>
                  </a:moveTo>
                  <a:cubicBezTo>
                    <a:pt x="4662" y="1"/>
                    <a:pt x="3837" y="157"/>
                    <a:pt x="3048" y="489"/>
                  </a:cubicBezTo>
                  <a:cubicBezTo>
                    <a:pt x="2372" y="765"/>
                    <a:pt x="1770" y="1141"/>
                    <a:pt x="1219" y="1642"/>
                  </a:cubicBezTo>
                  <a:cubicBezTo>
                    <a:pt x="718" y="2119"/>
                    <a:pt x="191" y="2720"/>
                    <a:pt x="16" y="3422"/>
                  </a:cubicBezTo>
                  <a:cubicBezTo>
                    <a:pt x="1" y="3483"/>
                    <a:pt x="31" y="3516"/>
                    <a:pt x="69" y="3516"/>
                  </a:cubicBezTo>
                  <a:cubicBezTo>
                    <a:pt x="94" y="3516"/>
                    <a:pt x="121" y="3502"/>
                    <a:pt x="141" y="3472"/>
                  </a:cubicBezTo>
                  <a:cubicBezTo>
                    <a:pt x="517" y="2996"/>
                    <a:pt x="843" y="2469"/>
                    <a:pt x="1294" y="2018"/>
                  </a:cubicBezTo>
                  <a:cubicBezTo>
                    <a:pt x="1745" y="1592"/>
                    <a:pt x="2271" y="1216"/>
                    <a:pt x="2848" y="941"/>
                  </a:cubicBezTo>
                  <a:cubicBezTo>
                    <a:pt x="3689" y="529"/>
                    <a:pt x="4628" y="313"/>
                    <a:pt x="5571" y="313"/>
                  </a:cubicBezTo>
                  <a:cubicBezTo>
                    <a:pt x="5892" y="313"/>
                    <a:pt x="6214" y="338"/>
                    <a:pt x="6532" y="389"/>
                  </a:cubicBezTo>
                  <a:cubicBezTo>
                    <a:pt x="9189" y="840"/>
                    <a:pt x="11294" y="2921"/>
                    <a:pt x="12096" y="5452"/>
                  </a:cubicBezTo>
                  <a:cubicBezTo>
                    <a:pt x="12347" y="6204"/>
                    <a:pt x="12472" y="7006"/>
                    <a:pt x="12497" y="7808"/>
                  </a:cubicBezTo>
                  <a:cubicBezTo>
                    <a:pt x="12497" y="8209"/>
                    <a:pt x="12472" y="8585"/>
                    <a:pt x="12447" y="8986"/>
                  </a:cubicBezTo>
                  <a:cubicBezTo>
                    <a:pt x="12397" y="9387"/>
                    <a:pt x="12297" y="9763"/>
                    <a:pt x="12271" y="10164"/>
                  </a:cubicBezTo>
                  <a:cubicBezTo>
                    <a:pt x="12258" y="10284"/>
                    <a:pt x="12337" y="10340"/>
                    <a:pt x="12421" y="10340"/>
                  </a:cubicBezTo>
                  <a:cubicBezTo>
                    <a:pt x="12495" y="10340"/>
                    <a:pt x="12574" y="10296"/>
                    <a:pt x="12597" y="10214"/>
                  </a:cubicBezTo>
                  <a:cubicBezTo>
                    <a:pt x="12873" y="9537"/>
                    <a:pt x="12848" y="8710"/>
                    <a:pt x="12848" y="7983"/>
                  </a:cubicBezTo>
                  <a:cubicBezTo>
                    <a:pt x="12848" y="7231"/>
                    <a:pt x="12748" y="6505"/>
                    <a:pt x="12572" y="5803"/>
                  </a:cubicBezTo>
                  <a:cubicBezTo>
                    <a:pt x="12196" y="4399"/>
                    <a:pt x="11520" y="3146"/>
                    <a:pt x="10467" y="2119"/>
                  </a:cubicBezTo>
                  <a:cubicBezTo>
                    <a:pt x="9133" y="784"/>
                    <a:pt x="7319" y="1"/>
                    <a:pt x="54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1"/>
            <p:cNvSpPr/>
            <p:nvPr/>
          </p:nvSpPr>
          <p:spPr>
            <a:xfrm>
              <a:off x="7594926" y="3388235"/>
              <a:ext cx="80766" cy="176658"/>
            </a:xfrm>
            <a:custGeom>
              <a:avLst/>
              <a:gdLst/>
              <a:ahLst/>
              <a:cxnLst/>
              <a:rect l="l" t="t" r="r" b="b"/>
              <a:pathLst>
                <a:path w="1981" h="4333" extrusionOk="0">
                  <a:moveTo>
                    <a:pt x="1111" y="1"/>
                  </a:moveTo>
                  <a:cubicBezTo>
                    <a:pt x="1022" y="1"/>
                    <a:pt x="940" y="21"/>
                    <a:pt x="878" y="71"/>
                  </a:cubicBezTo>
                  <a:cubicBezTo>
                    <a:pt x="727" y="171"/>
                    <a:pt x="126" y="1099"/>
                    <a:pt x="76" y="1374"/>
                  </a:cubicBezTo>
                  <a:cubicBezTo>
                    <a:pt x="26" y="1650"/>
                    <a:pt x="1" y="4131"/>
                    <a:pt x="126" y="4307"/>
                  </a:cubicBezTo>
                  <a:cubicBezTo>
                    <a:pt x="136" y="4324"/>
                    <a:pt x="152" y="4332"/>
                    <a:pt x="173" y="4332"/>
                  </a:cubicBezTo>
                  <a:cubicBezTo>
                    <a:pt x="368" y="4332"/>
                    <a:pt x="985" y="3666"/>
                    <a:pt x="1053" y="3304"/>
                  </a:cubicBezTo>
                  <a:cubicBezTo>
                    <a:pt x="1103" y="2928"/>
                    <a:pt x="978" y="2678"/>
                    <a:pt x="1053" y="2527"/>
                  </a:cubicBezTo>
                  <a:cubicBezTo>
                    <a:pt x="1153" y="2377"/>
                    <a:pt x="1605" y="2252"/>
                    <a:pt x="1805" y="1650"/>
                  </a:cubicBezTo>
                  <a:cubicBezTo>
                    <a:pt x="1981" y="1049"/>
                    <a:pt x="1905" y="447"/>
                    <a:pt x="1805" y="297"/>
                  </a:cubicBezTo>
                  <a:cubicBezTo>
                    <a:pt x="1711" y="184"/>
                    <a:pt x="1377" y="1"/>
                    <a:pt x="1111" y="1"/>
                  </a:cubicBezTo>
                  <a:close/>
                </a:path>
              </a:pathLst>
            </a:custGeom>
            <a:solidFill>
              <a:srgbClr val="D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1"/>
            <p:cNvSpPr/>
            <p:nvPr/>
          </p:nvSpPr>
          <p:spPr>
            <a:xfrm>
              <a:off x="7633943" y="3436589"/>
              <a:ext cx="30496" cy="64173"/>
            </a:xfrm>
            <a:custGeom>
              <a:avLst/>
              <a:gdLst/>
              <a:ahLst/>
              <a:cxnLst/>
              <a:rect l="l" t="t" r="r" b="b"/>
              <a:pathLst>
                <a:path w="748" h="1574" extrusionOk="0">
                  <a:moveTo>
                    <a:pt x="676" y="0"/>
                  </a:moveTo>
                  <a:cubicBezTo>
                    <a:pt x="660" y="0"/>
                    <a:pt x="648" y="13"/>
                    <a:pt x="648" y="38"/>
                  </a:cubicBezTo>
                  <a:cubicBezTo>
                    <a:pt x="597" y="88"/>
                    <a:pt x="597" y="163"/>
                    <a:pt x="597" y="213"/>
                  </a:cubicBezTo>
                  <a:cubicBezTo>
                    <a:pt x="572" y="289"/>
                    <a:pt x="547" y="339"/>
                    <a:pt x="547" y="414"/>
                  </a:cubicBezTo>
                  <a:cubicBezTo>
                    <a:pt x="497" y="539"/>
                    <a:pt x="447" y="665"/>
                    <a:pt x="397" y="790"/>
                  </a:cubicBezTo>
                  <a:cubicBezTo>
                    <a:pt x="297" y="1041"/>
                    <a:pt x="171" y="1291"/>
                    <a:pt x="21" y="1517"/>
                  </a:cubicBezTo>
                  <a:cubicBezTo>
                    <a:pt x="1" y="1537"/>
                    <a:pt x="30" y="1574"/>
                    <a:pt x="55" y="1574"/>
                  </a:cubicBezTo>
                  <a:cubicBezTo>
                    <a:pt x="61" y="1574"/>
                    <a:pt x="66" y="1572"/>
                    <a:pt x="71" y="1567"/>
                  </a:cubicBezTo>
                  <a:cubicBezTo>
                    <a:pt x="247" y="1341"/>
                    <a:pt x="397" y="1091"/>
                    <a:pt x="497" y="840"/>
                  </a:cubicBezTo>
                  <a:cubicBezTo>
                    <a:pt x="572" y="715"/>
                    <a:pt x="597" y="589"/>
                    <a:pt x="648" y="439"/>
                  </a:cubicBezTo>
                  <a:cubicBezTo>
                    <a:pt x="673" y="389"/>
                    <a:pt x="673" y="314"/>
                    <a:pt x="698" y="239"/>
                  </a:cubicBezTo>
                  <a:cubicBezTo>
                    <a:pt x="698" y="188"/>
                    <a:pt x="748" y="113"/>
                    <a:pt x="723" y="38"/>
                  </a:cubicBezTo>
                  <a:cubicBezTo>
                    <a:pt x="710" y="13"/>
                    <a:pt x="691"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1"/>
            <p:cNvSpPr/>
            <p:nvPr/>
          </p:nvSpPr>
          <p:spPr>
            <a:xfrm>
              <a:off x="7617390" y="2589992"/>
              <a:ext cx="244255" cy="850143"/>
            </a:xfrm>
            <a:custGeom>
              <a:avLst/>
              <a:gdLst/>
              <a:ahLst/>
              <a:cxnLst/>
              <a:rect l="l" t="t" r="r" b="b"/>
              <a:pathLst>
                <a:path w="5991" h="20852" extrusionOk="0">
                  <a:moveTo>
                    <a:pt x="3635" y="1"/>
                  </a:moveTo>
                  <a:cubicBezTo>
                    <a:pt x="3359" y="226"/>
                    <a:pt x="1856" y="2382"/>
                    <a:pt x="1730" y="3309"/>
                  </a:cubicBezTo>
                  <a:cubicBezTo>
                    <a:pt x="1605" y="4236"/>
                    <a:pt x="2232" y="11505"/>
                    <a:pt x="2232" y="12332"/>
                  </a:cubicBezTo>
                  <a:cubicBezTo>
                    <a:pt x="2232" y="13134"/>
                    <a:pt x="1" y="19600"/>
                    <a:pt x="226" y="19775"/>
                  </a:cubicBezTo>
                  <a:cubicBezTo>
                    <a:pt x="417" y="19945"/>
                    <a:pt x="2082" y="20852"/>
                    <a:pt x="2755" y="20852"/>
                  </a:cubicBezTo>
                  <a:cubicBezTo>
                    <a:pt x="2877" y="20852"/>
                    <a:pt x="2966" y="20822"/>
                    <a:pt x="3008" y="20753"/>
                  </a:cubicBezTo>
                  <a:cubicBezTo>
                    <a:pt x="3284" y="20277"/>
                    <a:pt x="5364" y="14763"/>
                    <a:pt x="5640" y="13635"/>
                  </a:cubicBezTo>
                  <a:cubicBezTo>
                    <a:pt x="5765" y="13084"/>
                    <a:pt x="5891" y="12457"/>
                    <a:pt x="5991" y="11831"/>
                  </a:cubicBezTo>
                  <a:cubicBezTo>
                    <a:pt x="5966" y="11805"/>
                    <a:pt x="5941" y="11755"/>
                    <a:pt x="5916" y="11705"/>
                  </a:cubicBezTo>
                  <a:cubicBezTo>
                    <a:pt x="5089" y="10452"/>
                    <a:pt x="3986" y="8397"/>
                    <a:pt x="3785" y="7570"/>
                  </a:cubicBezTo>
                  <a:cubicBezTo>
                    <a:pt x="3585" y="6743"/>
                    <a:pt x="3109" y="678"/>
                    <a:pt x="36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1"/>
            <p:cNvSpPr/>
            <p:nvPr/>
          </p:nvSpPr>
          <p:spPr>
            <a:xfrm>
              <a:off x="7751280" y="2639039"/>
              <a:ext cx="73590" cy="371826"/>
            </a:xfrm>
            <a:custGeom>
              <a:avLst/>
              <a:gdLst/>
              <a:ahLst/>
              <a:cxnLst/>
              <a:rect l="l" t="t" r="r" b="b"/>
              <a:pathLst>
                <a:path w="1805" h="9120" extrusionOk="0">
                  <a:moveTo>
                    <a:pt x="210" y="1"/>
                  </a:moveTo>
                  <a:cubicBezTo>
                    <a:pt x="169" y="1"/>
                    <a:pt x="125" y="26"/>
                    <a:pt x="125" y="76"/>
                  </a:cubicBezTo>
                  <a:cubicBezTo>
                    <a:pt x="50" y="1730"/>
                    <a:pt x="0" y="3409"/>
                    <a:pt x="226" y="5039"/>
                  </a:cubicBezTo>
                  <a:cubicBezTo>
                    <a:pt x="351" y="5765"/>
                    <a:pt x="501" y="6517"/>
                    <a:pt x="752" y="7219"/>
                  </a:cubicBezTo>
                  <a:cubicBezTo>
                    <a:pt x="877" y="7545"/>
                    <a:pt x="1003" y="7871"/>
                    <a:pt x="1153" y="8196"/>
                  </a:cubicBezTo>
                  <a:cubicBezTo>
                    <a:pt x="1303" y="8497"/>
                    <a:pt x="1454" y="8848"/>
                    <a:pt x="1704" y="9099"/>
                  </a:cubicBezTo>
                  <a:cubicBezTo>
                    <a:pt x="1719" y="9113"/>
                    <a:pt x="1734" y="9119"/>
                    <a:pt x="1747" y="9119"/>
                  </a:cubicBezTo>
                  <a:cubicBezTo>
                    <a:pt x="1780" y="9119"/>
                    <a:pt x="1805" y="9084"/>
                    <a:pt x="1805" y="9049"/>
                  </a:cubicBezTo>
                  <a:cubicBezTo>
                    <a:pt x="1679" y="8748"/>
                    <a:pt x="1479" y="8447"/>
                    <a:pt x="1328" y="8146"/>
                  </a:cubicBezTo>
                  <a:cubicBezTo>
                    <a:pt x="1153" y="7795"/>
                    <a:pt x="1003" y="7445"/>
                    <a:pt x="902" y="7069"/>
                  </a:cubicBezTo>
                  <a:cubicBezTo>
                    <a:pt x="652" y="6392"/>
                    <a:pt x="501" y="5690"/>
                    <a:pt x="401" y="4988"/>
                  </a:cubicBezTo>
                  <a:cubicBezTo>
                    <a:pt x="176" y="3359"/>
                    <a:pt x="226" y="1730"/>
                    <a:pt x="276" y="76"/>
                  </a:cubicBezTo>
                  <a:cubicBezTo>
                    <a:pt x="288" y="26"/>
                    <a:pt x="251"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1"/>
            <p:cNvSpPr/>
            <p:nvPr/>
          </p:nvSpPr>
          <p:spPr>
            <a:xfrm>
              <a:off x="7560190" y="2904699"/>
              <a:ext cx="866533" cy="797101"/>
            </a:xfrm>
            <a:custGeom>
              <a:avLst/>
              <a:gdLst/>
              <a:ahLst/>
              <a:cxnLst/>
              <a:rect l="l" t="t" r="r" b="b"/>
              <a:pathLst>
                <a:path w="21254" h="19551" extrusionOk="0">
                  <a:moveTo>
                    <a:pt x="7206" y="0"/>
                  </a:moveTo>
                  <a:cubicBezTo>
                    <a:pt x="6575" y="0"/>
                    <a:pt x="1653" y="5494"/>
                    <a:pt x="1354" y="6041"/>
                  </a:cubicBezTo>
                  <a:cubicBezTo>
                    <a:pt x="1053" y="6568"/>
                    <a:pt x="0" y="7495"/>
                    <a:pt x="201" y="7695"/>
                  </a:cubicBezTo>
                  <a:cubicBezTo>
                    <a:pt x="702" y="8272"/>
                    <a:pt x="4988" y="13335"/>
                    <a:pt x="5790" y="13886"/>
                  </a:cubicBezTo>
                  <a:cubicBezTo>
                    <a:pt x="6692" y="14488"/>
                    <a:pt x="11203" y="19525"/>
                    <a:pt x="11604" y="19550"/>
                  </a:cubicBezTo>
                  <a:cubicBezTo>
                    <a:pt x="11607" y="19550"/>
                    <a:pt x="11609" y="19551"/>
                    <a:pt x="11612" y="19551"/>
                  </a:cubicBezTo>
                  <a:cubicBezTo>
                    <a:pt x="12020" y="19551"/>
                    <a:pt x="15320" y="15408"/>
                    <a:pt x="16442" y="14187"/>
                  </a:cubicBezTo>
                  <a:cubicBezTo>
                    <a:pt x="17544" y="12959"/>
                    <a:pt x="21254" y="8498"/>
                    <a:pt x="21103" y="8071"/>
                  </a:cubicBezTo>
                  <a:cubicBezTo>
                    <a:pt x="20953" y="7645"/>
                    <a:pt x="7820" y="76"/>
                    <a:pt x="7218" y="1"/>
                  </a:cubicBezTo>
                  <a:cubicBezTo>
                    <a:pt x="7215" y="1"/>
                    <a:pt x="7211" y="0"/>
                    <a:pt x="72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1"/>
            <p:cNvSpPr/>
            <p:nvPr/>
          </p:nvSpPr>
          <p:spPr>
            <a:xfrm>
              <a:off x="7833188" y="2984160"/>
              <a:ext cx="409130" cy="248047"/>
            </a:xfrm>
            <a:custGeom>
              <a:avLst/>
              <a:gdLst/>
              <a:ahLst/>
              <a:cxnLst/>
              <a:rect l="l" t="t" r="r" b="b"/>
              <a:pathLst>
                <a:path w="10035" h="6084" extrusionOk="0">
                  <a:moveTo>
                    <a:pt x="69" y="0"/>
                  </a:moveTo>
                  <a:cubicBezTo>
                    <a:pt x="30" y="0"/>
                    <a:pt x="1" y="41"/>
                    <a:pt x="21" y="82"/>
                  </a:cubicBezTo>
                  <a:cubicBezTo>
                    <a:pt x="372" y="383"/>
                    <a:pt x="773" y="634"/>
                    <a:pt x="1174" y="884"/>
                  </a:cubicBezTo>
                  <a:cubicBezTo>
                    <a:pt x="1575" y="1135"/>
                    <a:pt x="2001" y="1386"/>
                    <a:pt x="2402" y="1661"/>
                  </a:cubicBezTo>
                  <a:cubicBezTo>
                    <a:pt x="3229" y="2163"/>
                    <a:pt x="4031" y="2664"/>
                    <a:pt x="4858" y="3165"/>
                  </a:cubicBezTo>
                  <a:cubicBezTo>
                    <a:pt x="5685" y="3666"/>
                    <a:pt x="6513" y="4142"/>
                    <a:pt x="7340" y="4619"/>
                  </a:cubicBezTo>
                  <a:cubicBezTo>
                    <a:pt x="7741" y="4869"/>
                    <a:pt x="8167" y="5120"/>
                    <a:pt x="8593" y="5371"/>
                  </a:cubicBezTo>
                  <a:cubicBezTo>
                    <a:pt x="9019" y="5596"/>
                    <a:pt x="9445" y="5872"/>
                    <a:pt x="9871" y="6072"/>
                  </a:cubicBezTo>
                  <a:cubicBezTo>
                    <a:pt x="9887" y="6080"/>
                    <a:pt x="9902" y="6084"/>
                    <a:pt x="9916" y="6084"/>
                  </a:cubicBezTo>
                  <a:cubicBezTo>
                    <a:pt x="9991" y="6084"/>
                    <a:pt x="10034" y="5985"/>
                    <a:pt x="9971" y="5922"/>
                  </a:cubicBezTo>
                  <a:cubicBezTo>
                    <a:pt x="9570" y="5646"/>
                    <a:pt x="9119" y="5421"/>
                    <a:pt x="8693" y="5170"/>
                  </a:cubicBezTo>
                  <a:cubicBezTo>
                    <a:pt x="8292" y="4944"/>
                    <a:pt x="7866" y="4694"/>
                    <a:pt x="7440" y="4443"/>
                  </a:cubicBezTo>
                  <a:cubicBezTo>
                    <a:pt x="6638" y="3967"/>
                    <a:pt x="5811" y="3491"/>
                    <a:pt x="5009" y="2990"/>
                  </a:cubicBezTo>
                  <a:cubicBezTo>
                    <a:pt x="4207" y="2488"/>
                    <a:pt x="3405" y="2012"/>
                    <a:pt x="2603" y="1511"/>
                  </a:cubicBezTo>
                  <a:cubicBezTo>
                    <a:pt x="2177" y="1260"/>
                    <a:pt x="1776" y="985"/>
                    <a:pt x="1350" y="734"/>
                  </a:cubicBezTo>
                  <a:cubicBezTo>
                    <a:pt x="949" y="483"/>
                    <a:pt x="548" y="208"/>
                    <a:pt x="96" y="7"/>
                  </a:cubicBezTo>
                  <a:cubicBezTo>
                    <a:pt x="87" y="3"/>
                    <a:pt x="78"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1"/>
            <p:cNvSpPr/>
            <p:nvPr/>
          </p:nvSpPr>
          <p:spPr>
            <a:xfrm>
              <a:off x="7812762" y="3484861"/>
              <a:ext cx="106125" cy="104535"/>
            </a:xfrm>
            <a:custGeom>
              <a:avLst/>
              <a:gdLst/>
              <a:ahLst/>
              <a:cxnLst/>
              <a:rect l="l" t="t" r="r" b="b"/>
              <a:pathLst>
                <a:path w="2603" h="2564" extrusionOk="0">
                  <a:moveTo>
                    <a:pt x="69" y="0"/>
                  </a:moveTo>
                  <a:cubicBezTo>
                    <a:pt x="30" y="0"/>
                    <a:pt x="1" y="41"/>
                    <a:pt x="21" y="82"/>
                  </a:cubicBezTo>
                  <a:cubicBezTo>
                    <a:pt x="171" y="333"/>
                    <a:pt x="422" y="508"/>
                    <a:pt x="622" y="709"/>
                  </a:cubicBezTo>
                  <a:lnTo>
                    <a:pt x="1274" y="1360"/>
                  </a:lnTo>
                  <a:cubicBezTo>
                    <a:pt x="1475" y="1561"/>
                    <a:pt x="1675" y="1761"/>
                    <a:pt x="1901" y="1987"/>
                  </a:cubicBezTo>
                  <a:cubicBezTo>
                    <a:pt x="2001" y="2087"/>
                    <a:pt x="2101" y="2187"/>
                    <a:pt x="2227" y="2313"/>
                  </a:cubicBezTo>
                  <a:cubicBezTo>
                    <a:pt x="2302" y="2388"/>
                    <a:pt x="2402" y="2538"/>
                    <a:pt x="2527" y="2563"/>
                  </a:cubicBezTo>
                  <a:cubicBezTo>
                    <a:pt x="2577" y="2563"/>
                    <a:pt x="2602" y="2538"/>
                    <a:pt x="2577" y="2488"/>
                  </a:cubicBezTo>
                  <a:cubicBezTo>
                    <a:pt x="2577" y="2388"/>
                    <a:pt x="2427" y="2288"/>
                    <a:pt x="2352" y="2212"/>
                  </a:cubicBezTo>
                  <a:cubicBezTo>
                    <a:pt x="2252" y="2112"/>
                    <a:pt x="2126" y="1987"/>
                    <a:pt x="2026" y="1887"/>
                  </a:cubicBezTo>
                  <a:lnTo>
                    <a:pt x="1374" y="1235"/>
                  </a:lnTo>
                  <a:lnTo>
                    <a:pt x="748" y="608"/>
                  </a:lnTo>
                  <a:cubicBezTo>
                    <a:pt x="547" y="408"/>
                    <a:pt x="347" y="157"/>
                    <a:pt x="96" y="7"/>
                  </a:cubicBezTo>
                  <a:cubicBezTo>
                    <a:pt x="87" y="2"/>
                    <a:pt x="78"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1"/>
            <p:cNvSpPr/>
            <p:nvPr/>
          </p:nvSpPr>
          <p:spPr>
            <a:xfrm>
              <a:off x="7883091" y="2757599"/>
              <a:ext cx="56222" cy="29640"/>
            </a:xfrm>
            <a:custGeom>
              <a:avLst/>
              <a:gdLst/>
              <a:ahLst/>
              <a:cxnLst/>
              <a:rect l="l" t="t" r="r" b="b"/>
              <a:pathLst>
                <a:path w="1379" h="727" extrusionOk="0">
                  <a:moveTo>
                    <a:pt x="1304" y="0"/>
                  </a:moveTo>
                  <a:lnTo>
                    <a:pt x="1304" y="0"/>
                  </a:lnTo>
                  <a:cubicBezTo>
                    <a:pt x="1207" y="14"/>
                    <a:pt x="1071" y="18"/>
                    <a:pt x="925" y="18"/>
                  </a:cubicBezTo>
                  <a:cubicBezTo>
                    <a:pt x="689" y="18"/>
                    <a:pt x="424" y="7"/>
                    <a:pt x="248" y="7"/>
                  </a:cubicBezTo>
                  <a:cubicBezTo>
                    <a:pt x="139" y="7"/>
                    <a:pt x="64" y="11"/>
                    <a:pt x="50" y="25"/>
                  </a:cubicBezTo>
                  <a:cubicBezTo>
                    <a:pt x="0" y="75"/>
                    <a:pt x="50" y="251"/>
                    <a:pt x="151" y="376"/>
                  </a:cubicBezTo>
                  <a:cubicBezTo>
                    <a:pt x="251" y="526"/>
                    <a:pt x="451" y="727"/>
                    <a:pt x="652" y="727"/>
                  </a:cubicBezTo>
                  <a:cubicBezTo>
                    <a:pt x="802" y="702"/>
                    <a:pt x="1203" y="526"/>
                    <a:pt x="1278" y="326"/>
                  </a:cubicBezTo>
                  <a:cubicBezTo>
                    <a:pt x="1379" y="151"/>
                    <a:pt x="1304" y="0"/>
                    <a:pt x="1304" y="0"/>
                  </a:cubicBezTo>
                  <a:close/>
                </a:path>
              </a:pathLst>
            </a:custGeom>
            <a:solidFill>
              <a:srgbClr val="D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1"/>
            <p:cNvSpPr/>
            <p:nvPr/>
          </p:nvSpPr>
          <p:spPr>
            <a:xfrm>
              <a:off x="7879014" y="2734686"/>
              <a:ext cx="218692" cy="185627"/>
            </a:xfrm>
            <a:custGeom>
              <a:avLst/>
              <a:gdLst/>
              <a:ahLst/>
              <a:cxnLst/>
              <a:rect l="l" t="t" r="r" b="b"/>
              <a:pathLst>
                <a:path w="5364" h="4553" extrusionOk="0">
                  <a:moveTo>
                    <a:pt x="4348" y="1"/>
                  </a:moveTo>
                  <a:cubicBezTo>
                    <a:pt x="4013" y="1"/>
                    <a:pt x="3404" y="121"/>
                    <a:pt x="2907" y="186"/>
                  </a:cubicBezTo>
                  <a:cubicBezTo>
                    <a:pt x="2331" y="261"/>
                    <a:pt x="1278" y="387"/>
                    <a:pt x="1028" y="662"/>
                  </a:cubicBezTo>
                  <a:cubicBezTo>
                    <a:pt x="777" y="913"/>
                    <a:pt x="75" y="2266"/>
                    <a:pt x="50" y="2492"/>
                  </a:cubicBezTo>
                  <a:cubicBezTo>
                    <a:pt x="0" y="2693"/>
                    <a:pt x="326" y="3896"/>
                    <a:pt x="351" y="4046"/>
                  </a:cubicBezTo>
                  <a:cubicBezTo>
                    <a:pt x="376" y="4221"/>
                    <a:pt x="501" y="4522"/>
                    <a:pt x="627" y="4547"/>
                  </a:cubicBezTo>
                  <a:cubicBezTo>
                    <a:pt x="636" y="4551"/>
                    <a:pt x="646" y="4553"/>
                    <a:pt x="656" y="4553"/>
                  </a:cubicBezTo>
                  <a:cubicBezTo>
                    <a:pt x="787" y="4553"/>
                    <a:pt x="1001" y="4272"/>
                    <a:pt x="977" y="3971"/>
                  </a:cubicBezTo>
                  <a:cubicBezTo>
                    <a:pt x="952" y="3620"/>
                    <a:pt x="752" y="3119"/>
                    <a:pt x="827" y="2943"/>
                  </a:cubicBezTo>
                  <a:cubicBezTo>
                    <a:pt x="877" y="2743"/>
                    <a:pt x="1228" y="2342"/>
                    <a:pt x="1228" y="2342"/>
                  </a:cubicBezTo>
                  <a:cubicBezTo>
                    <a:pt x="1228" y="2342"/>
                    <a:pt x="1454" y="3570"/>
                    <a:pt x="1529" y="3795"/>
                  </a:cubicBezTo>
                  <a:cubicBezTo>
                    <a:pt x="1604" y="3996"/>
                    <a:pt x="2155" y="4297"/>
                    <a:pt x="2281" y="4322"/>
                  </a:cubicBezTo>
                  <a:cubicBezTo>
                    <a:pt x="2301" y="4328"/>
                    <a:pt x="2322" y="4331"/>
                    <a:pt x="2344" y="4331"/>
                  </a:cubicBezTo>
                  <a:cubicBezTo>
                    <a:pt x="2486" y="4331"/>
                    <a:pt x="2647" y="4198"/>
                    <a:pt x="2581" y="4046"/>
                  </a:cubicBezTo>
                  <a:cubicBezTo>
                    <a:pt x="2506" y="3845"/>
                    <a:pt x="2281" y="3520"/>
                    <a:pt x="2281" y="3520"/>
                  </a:cubicBezTo>
                  <a:lnTo>
                    <a:pt x="2281" y="3520"/>
                  </a:lnTo>
                  <a:cubicBezTo>
                    <a:pt x="2281" y="3520"/>
                    <a:pt x="2632" y="3896"/>
                    <a:pt x="2782" y="3971"/>
                  </a:cubicBezTo>
                  <a:cubicBezTo>
                    <a:pt x="2829" y="3984"/>
                    <a:pt x="2874" y="3990"/>
                    <a:pt x="2917" y="3990"/>
                  </a:cubicBezTo>
                  <a:cubicBezTo>
                    <a:pt x="3033" y="3990"/>
                    <a:pt x="3128" y="3944"/>
                    <a:pt x="3183" y="3870"/>
                  </a:cubicBezTo>
                  <a:cubicBezTo>
                    <a:pt x="3258" y="3770"/>
                    <a:pt x="3208" y="3520"/>
                    <a:pt x="3208" y="3520"/>
                  </a:cubicBezTo>
                  <a:lnTo>
                    <a:pt x="3208" y="3520"/>
                  </a:lnTo>
                  <a:cubicBezTo>
                    <a:pt x="3208" y="3520"/>
                    <a:pt x="3308" y="3745"/>
                    <a:pt x="3459" y="3770"/>
                  </a:cubicBezTo>
                  <a:cubicBezTo>
                    <a:pt x="3510" y="3780"/>
                    <a:pt x="3589" y="3795"/>
                    <a:pt x="3666" y="3795"/>
                  </a:cubicBezTo>
                  <a:cubicBezTo>
                    <a:pt x="3779" y="3795"/>
                    <a:pt x="3885" y="3764"/>
                    <a:pt x="3885" y="3645"/>
                  </a:cubicBezTo>
                  <a:cubicBezTo>
                    <a:pt x="3860" y="3444"/>
                    <a:pt x="3684" y="3194"/>
                    <a:pt x="3684" y="2993"/>
                  </a:cubicBezTo>
                  <a:cubicBezTo>
                    <a:pt x="3684" y="2793"/>
                    <a:pt x="3759" y="2592"/>
                    <a:pt x="3759" y="2592"/>
                  </a:cubicBezTo>
                  <a:cubicBezTo>
                    <a:pt x="3759" y="2592"/>
                    <a:pt x="4662" y="2392"/>
                    <a:pt x="5013" y="2091"/>
                  </a:cubicBezTo>
                  <a:cubicBezTo>
                    <a:pt x="5363" y="1815"/>
                    <a:pt x="4812" y="61"/>
                    <a:pt x="4486" y="11"/>
                  </a:cubicBezTo>
                  <a:cubicBezTo>
                    <a:pt x="4448" y="4"/>
                    <a:pt x="4401" y="1"/>
                    <a:pt x="4348" y="1"/>
                  </a:cubicBezTo>
                  <a:close/>
                </a:path>
              </a:pathLst>
            </a:custGeom>
            <a:solidFill>
              <a:srgbClr val="D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1"/>
            <p:cNvSpPr/>
            <p:nvPr/>
          </p:nvSpPr>
          <p:spPr>
            <a:xfrm>
              <a:off x="7932138" y="2780105"/>
              <a:ext cx="34777" cy="41912"/>
            </a:xfrm>
            <a:custGeom>
              <a:avLst/>
              <a:gdLst/>
              <a:ahLst/>
              <a:cxnLst/>
              <a:rect l="l" t="t" r="r" b="b"/>
              <a:pathLst>
                <a:path w="853" h="1028" extrusionOk="0">
                  <a:moveTo>
                    <a:pt x="815" y="1"/>
                  </a:moveTo>
                  <a:cubicBezTo>
                    <a:pt x="771" y="1"/>
                    <a:pt x="721" y="80"/>
                    <a:pt x="702" y="100"/>
                  </a:cubicBezTo>
                  <a:cubicBezTo>
                    <a:pt x="577" y="250"/>
                    <a:pt x="451" y="376"/>
                    <a:pt x="326" y="526"/>
                  </a:cubicBezTo>
                  <a:cubicBezTo>
                    <a:pt x="276" y="601"/>
                    <a:pt x="201" y="701"/>
                    <a:pt x="151" y="777"/>
                  </a:cubicBezTo>
                  <a:cubicBezTo>
                    <a:pt x="126" y="827"/>
                    <a:pt x="75" y="852"/>
                    <a:pt x="50" y="902"/>
                  </a:cubicBezTo>
                  <a:cubicBezTo>
                    <a:pt x="25" y="952"/>
                    <a:pt x="0" y="977"/>
                    <a:pt x="0" y="1027"/>
                  </a:cubicBezTo>
                  <a:cubicBezTo>
                    <a:pt x="50" y="1027"/>
                    <a:pt x="50" y="1002"/>
                    <a:pt x="75" y="952"/>
                  </a:cubicBezTo>
                  <a:cubicBezTo>
                    <a:pt x="101" y="927"/>
                    <a:pt x="151" y="902"/>
                    <a:pt x="176" y="852"/>
                  </a:cubicBezTo>
                  <a:cubicBezTo>
                    <a:pt x="226" y="777"/>
                    <a:pt x="301" y="701"/>
                    <a:pt x="351" y="651"/>
                  </a:cubicBezTo>
                  <a:cubicBezTo>
                    <a:pt x="476" y="501"/>
                    <a:pt x="602" y="350"/>
                    <a:pt x="727" y="200"/>
                  </a:cubicBezTo>
                  <a:cubicBezTo>
                    <a:pt x="752" y="175"/>
                    <a:pt x="777" y="125"/>
                    <a:pt x="802" y="100"/>
                  </a:cubicBezTo>
                  <a:cubicBezTo>
                    <a:pt x="827" y="75"/>
                    <a:pt x="852" y="50"/>
                    <a:pt x="852" y="25"/>
                  </a:cubicBezTo>
                  <a:cubicBezTo>
                    <a:pt x="841" y="8"/>
                    <a:pt x="829" y="1"/>
                    <a:pt x="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1"/>
            <p:cNvSpPr/>
            <p:nvPr/>
          </p:nvSpPr>
          <p:spPr>
            <a:xfrm>
              <a:off x="7962797" y="2805790"/>
              <a:ext cx="22220" cy="67720"/>
            </a:xfrm>
            <a:custGeom>
              <a:avLst/>
              <a:gdLst/>
              <a:ahLst/>
              <a:cxnLst/>
              <a:rect l="l" t="t" r="r" b="b"/>
              <a:pathLst>
                <a:path w="545" h="1661" extrusionOk="0">
                  <a:moveTo>
                    <a:pt x="482" y="0"/>
                  </a:moveTo>
                  <a:cubicBezTo>
                    <a:pt x="470" y="0"/>
                    <a:pt x="459" y="7"/>
                    <a:pt x="451" y="21"/>
                  </a:cubicBezTo>
                  <a:cubicBezTo>
                    <a:pt x="251" y="247"/>
                    <a:pt x="100" y="497"/>
                    <a:pt x="50" y="798"/>
                  </a:cubicBezTo>
                  <a:cubicBezTo>
                    <a:pt x="25" y="873"/>
                    <a:pt x="25" y="949"/>
                    <a:pt x="0" y="1024"/>
                  </a:cubicBezTo>
                  <a:cubicBezTo>
                    <a:pt x="0" y="1074"/>
                    <a:pt x="0" y="1149"/>
                    <a:pt x="0" y="1199"/>
                  </a:cubicBezTo>
                  <a:cubicBezTo>
                    <a:pt x="25" y="1350"/>
                    <a:pt x="100" y="1525"/>
                    <a:pt x="176" y="1650"/>
                  </a:cubicBezTo>
                  <a:cubicBezTo>
                    <a:pt x="176" y="1658"/>
                    <a:pt x="180" y="1661"/>
                    <a:pt x="186" y="1661"/>
                  </a:cubicBezTo>
                  <a:cubicBezTo>
                    <a:pt x="201" y="1661"/>
                    <a:pt x="226" y="1643"/>
                    <a:pt x="226" y="1625"/>
                  </a:cubicBezTo>
                  <a:cubicBezTo>
                    <a:pt x="151" y="1500"/>
                    <a:pt x="125" y="1350"/>
                    <a:pt x="100" y="1199"/>
                  </a:cubicBezTo>
                  <a:cubicBezTo>
                    <a:pt x="100" y="1149"/>
                    <a:pt x="75" y="1074"/>
                    <a:pt x="75" y="1024"/>
                  </a:cubicBezTo>
                  <a:cubicBezTo>
                    <a:pt x="75" y="949"/>
                    <a:pt x="100" y="873"/>
                    <a:pt x="125" y="798"/>
                  </a:cubicBezTo>
                  <a:cubicBezTo>
                    <a:pt x="201" y="522"/>
                    <a:pt x="376" y="322"/>
                    <a:pt x="526" y="71"/>
                  </a:cubicBezTo>
                  <a:cubicBezTo>
                    <a:pt x="544" y="36"/>
                    <a:pt x="512" y="0"/>
                    <a:pt x="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1"/>
            <p:cNvSpPr/>
            <p:nvPr/>
          </p:nvSpPr>
          <p:spPr>
            <a:xfrm>
              <a:off x="7994475" y="2813618"/>
              <a:ext cx="8195" cy="53328"/>
            </a:xfrm>
            <a:custGeom>
              <a:avLst/>
              <a:gdLst/>
              <a:ahLst/>
              <a:cxnLst/>
              <a:rect l="l" t="t" r="r" b="b"/>
              <a:pathLst>
                <a:path w="201" h="1308" extrusionOk="0">
                  <a:moveTo>
                    <a:pt x="120" y="1"/>
                  </a:moveTo>
                  <a:cubicBezTo>
                    <a:pt x="109" y="1"/>
                    <a:pt x="100" y="9"/>
                    <a:pt x="100" y="30"/>
                  </a:cubicBezTo>
                  <a:cubicBezTo>
                    <a:pt x="75" y="80"/>
                    <a:pt x="75" y="130"/>
                    <a:pt x="75" y="180"/>
                  </a:cubicBezTo>
                  <a:cubicBezTo>
                    <a:pt x="50" y="255"/>
                    <a:pt x="50" y="305"/>
                    <a:pt x="50" y="381"/>
                  </a:cubicBezTo>
                  <a:cubicBezTo>
                    <a:pt x="50" y="506"/>
                    <a:pt x="25" y="631"/>
                    <a:pt x="25" y="757"/>
                  </a:cubicBezTo>
                  <a:cubicBezTo>
                    <a:pt x="0" y="907"/>
                    <a:pt x="0" y="1208"/>
                    <a:pt x="176" y="1308"/>
                  </a:cubicBezTo>
                  <a:cubicBezTo>
                    <a:pt x="201" y="1308"/>
                    <a:pt x="201" y="1283"/>
                    <a:pt x="201" y="1283"/>
                  </a:cubicBezTo>
                  <a:cubicBezTo>
                    <a:pt x="150" y="1183"/>
                    <a:pt x="100" y="1107"/>
                    <a:pt x="100" y="1007"/>
                  </a:cubicBezTo>
                  <a:cubicBezTo>
                    <a:pt x="100" y="907"/>
                    <a:pt x="100" y="782"/>
                    <a:pt x="125" y="681"/>
                  </a:cubicBezTo>
                  <a:cubicBezTo>
                    <a:pt x="125" y="581"/>
                    <a:pt x="125" y="456"/>
                    <a:pt x="150" y="356"/>
                  </a:cubicBezTo>
                  <a:cubicBezTo>
                    <a:pt x="150" y="305"/>
                    <a:pt x="150" y="255"/>
                    <a:pt x="150" y="180"/>
                  </a:cubicBezTo>
                  <a:cubicBezTo>
                    <a:pt x="176" y="130"/>
                    <a:pt x="176" y="80"/>
                    <a:pt x="150" y="30"/>
                  </a:cubicBezTo>
                  <a:cubicBezTo>
                    <a:pt x="150" y="15"/>
                    <a:pt x="134"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8030231" y="2824259"/>
              <a:ext cx="5137" cy="13087"/>
            </a:xfrm>
            <a:custGeom>
              <a:avLst/>
              <a:gdLst/>
              <a:ahLst/>
              <a:cxnLst/>
              <a:rect l="l" t="t" r="r" b="b"/>
              <a:pathLst>
                <a:path w="126" h="321" extrusionOk="0">
                  <a:moveTo>
                    <a:pt x="101" y="1"/>
                  </a:moveTo>
                  <a:cubicBezTo>
                    <a:pt x="88" y="1"/>
                    <a:pt x="75" y="7"/>
                    <a:pt x="75" y="19"/>
                  </a:cubicBezTo>
                  <a:cubicBezTo>
                    <a:pt x="50" y="44"/>
                    <a:pt x="50" y="69"/>
                    <a:pt x="50" y="69"/>
                  </a:cubicBezTo>
                  <a:cubicBezTo>
                    <a:pt x="25" y="95"/>
                    <a:pt x="25" y="120"/>
                    <a:pt x="25" y="145"/>
                  </a:cubicBezTo>
                  <a:cubicBezTo>
                    <a:pt x="25" y="195"/>
                    <a:pt x="25" y="245"/>
                    <a:pt x="0" y="295"/>
                  </a:cubicBezTo>
                  <a:cubicBezTo>
                    <a:pt x="0" y="295"/>
                    <a:pt x="25" y="320"/>
                    <a:pt x="25" y="320"/>
                  </a:cubicBezTo>
                  <a:cubicBezTo>
                    <a:pt x="50" y="320"/>
                    <a:pt x="50" y="320"/>
                    <a:pt x="75" y="295"/>
                  </a:cubicBezTo>
                  <a:cubicBezTo>
                    <a:pt x="75" y="245"/>
                    <a:pt x="101" y="220"/>
                    <a:pt x="101" y="170"/>
                  </a:cubicBezTo>
                  <a:cubicBezTo>
                    <a:pt x="101" y="145"/>
                    <a:pt x="126" y="120"/>
                    <a:pt x="126" y="95"/>
                  </a:cubicBezTo>
                  <a:cubicBezTo>
                    <a:pt x="126" y="69"/>
                    <a:pt x="126" y="44"/>
                    <a:pt x="126" y="19"/>
                  </a:cubicBezTo>
                  <a:cubicBezTo>
                    <a:pt x="126" y="7"/>
                    <a:pt x="113"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7906575" y="2760657"/>
              <a:ext cx="18428" cy="22628"/>
            </a:xfrm>
            <a:custGeom>
              <a:avLst/>
              <a:gdLst/>
              <a:ahLst/>
              <a:cxnLst/>
              <a:rect l="l" t="t" r="r" b="b"/>
              <a:pathLst>
                <a:path w="452" h="555" extrusionOk="0">
                  <a:moveTo>
                    <a:pt x="402" y="0"/>
                  </a:moveTo>
                  <a:cubicBezTo>
                    <a:pt x="377" y="0"/>
                    <a:pt x="377" y="0"/>
                    <a:pt x="352" y="25"/>
                  </a:cubicBezTo>
                  <a:cubicBezTo>
                    <a:pt x="352" y="25"/>
                    <a:pt x="327" y="25"/>
                    <a:pt x="327" y="50"/>
                  </a:cubicBezTo>
                  <a:cubicBezTo>
                    <a:pt x="301" y="50"/>
                    <a:pt x="276" y="76"/>
                    <a:pt x="251" y="101"/>
                  </a:cubicBezTo>
                  <a:cubicBezTo>
                    <a:pt x="201" y="126"/>
                    <a:pt x="176" y="176"/>
                    <a:pt x="151" y="201"/>
                  </a:cubicBezTo>
                  <a:cubicBezTo>
                    <a:pt x="101" y="251"/>
                    <a:pt x="76" y="301"/>
                    <a:pt x="51" y="351"/>
                  </a:cubicBezTo>
                  <a:cubicBezTo>
                    <a:pt x="26" y="401"/>
                    <a:pt x="26" y="451"/>
                    <a:pt x="1" y="502"/>
                  </a:cubicBezTo>
                  <a:cubicBezTo>
                    <a:pt x="1" y="533"/>
                    <a:pt x="20" y="554"/>
                    <a:pt x="34" y="554"/>
                  </a:cubicBezTo>
                  <a:cubicBezTo>
                    <a:pt x="44" y="554"/>
                    <a:pt x="51" y="546"/>
                    <a:pt x="51" y="527"/>
                  </a:cubicBezTo>
                  <a:cubicBezTo>
                    <a:pt x="76" y="477"/>
                    <a:pt x="101" y="451"/>
                    <a:pt x="126" y="401"/>
                  </a:cubicBezTo>
                  <a:cubicBezTo>
                    <a:pt x="151" y="351"/>
                    <a:pt x="176" y="326"/>
                    <a:pt x="226" y="276"/>
                  </a:cubicBezTo>
                  <a:cubicBezTo>
                    <a:pt x="251" y="251"/>
                    <a:pt x="276" y="201"/>
                    <a:pt x="327" y="176"/>
                  </a:cubicBezTo>
                  <a:cubicBezTo>
                    <a:pt x="327" y="151"/>
                    <a:pt x="352" y="151"/>
                    <a:pt x="377" y="126"/>
                  </a:cubicBezTo>
                  <a:cubicBezTo>
                    <a:pt x="377" y="126"/>
                    <a:pt x="402" y="126"/>
                    <a:pt x="402" y="101"/>
                  </a:cubicBezTo>
                  <a:cubicBezTo>
                    <a:pt x="427" y="101"/>
                    <a:pt x="427" y="76"/>
                    <a:pt x="427" y="76"/>
                  </a:cubicBezTo>
                  <a:cubicBezTo>
                    <a:pt x="452" y="50"/>
                    <a:pt x="427"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1"/>
            <p:cNvSpPr/>
            <p:nvPr/>
          </p:nvSpPr>
          <p:spPr>
            <a:xfrm>
              <a:off x="8052696" y="2451414"/>
              <a:ext cx="426132" cy="387318"/>
            </a:xfrm>
            <a:custGeom>
              <a:avLst/>
              <a:gdLst/>
              <a:ahLst/>
              <a:cxnLst/>
              <a:rect l="l" t="t" r="r" b="b"/>
              <a:pathLst>
                <a:path w="10452" h="9500" extrusionOk="0">
                  <a:moveTo>
                    <a:pt x="1080" y="1"/>
                  </a:moveTo>
                  <a:cubicBezTo>
                    <a:pt x="906" y="1"/>
                    <a:pt x="773" y="35"/>
                    <a:pt x="677" y="142"/>
                  </a:cubicBezTo>
                  <a:cubicBezTo>
                    <a:pt x="26" y="843"/>
                    <a:pt x="1780" y="2899"/>
                    <a:pt x="2156" y="3400"/>
                  </a:cubicBezTo>
                  <a:cubicBezTo>
                    <a:pt x="2557" y="3901"/>
                    <a:pt x="4487" y="5029"/>
                    <a:pt x="4487" y="5029"/>
                  </a:cubicBezTo>
                  <a:cubicBezTo>
                    <a:pt x="3735" y="5204"/>
                    <a:pt x="1" y="6733"/>
                    <a:pt x="51" y="6959"/>
                  </a:cubicBezTo>
                  <a:cubicBezTo>
                    <a:pt x="101" y="7184"/>
                    <a:pt x="452" y="9340"/>
                    <a:pt x="677" y="9490"/>
                  </a:cubicBezTo>
                  <a:cubicBezTo>
                    <a:pt x="686" y="9496"/>
                    <a:pt x="705" y="9499"/>
                    <a:pt x="734" y="9499"/>
                  </a:cubicBezTo>
                  <a:cubicBezTo>
                    <a:pt x="1425" y="9499"/>
                    <a:pt x="7731" y="7869"/>
                    <a:pt x="8572" y="7460"/>
                  </a:cubicBezTo>
                  <a:cubicBezTo>
                    <a:pt x="9449" y="7059"/>
                    <a:pt x="10001" y="6407"/>
                    <a:pt x="10226" y="5981"/>
                  </a:cubicBezTo>
                  <a:cubicBezTo>
                    <a:pt x="10452" y="5530"/>
                    <a:pt x="10427" y="5004"/>
                    <a:pt x="9976" y="4402"/>
                  </a:cubicBezTo>
                  <a:cubicBezTo>
                    <a:pt x="9499" y="3801"/>
                    <a:pt x="7093" y="2798"/>
                    <a:pt x="5916" y="1996"/>
                  </a:cubicBezTo>
                  <a:cubicBezTo>
                    <a:pt x="4763" y="1219"/>
                    <a:pt x="2733" y="142"/>
                    <a:pt x="2031" y="92"/>
                  </a:cubicBezTo>
                  <a:cubicBezTo>
                    <a:pt x="1628" y="63"/>
                    <a:pt x="1316" y="1"/>
                    <a:pt x="10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1"/>
            <p:cNvSpPr/>
            <p:nvPr/>
          </p:nvSpPr>
          <p:spPr>
            <a:xfrm>
              <a:off x="8061053" y="2507147"/>
              <a:ext cx="284944" cy="223177"/>
            </a:xfrm>
            <a:custGeom>
              <a:avLst/>
              <a:gdLst/>
              <a:ahLst/>
              <a:cxnLst/>
              <a:rect l="l" t="t" r="r" b="b"/>
              <a:pathLst>
                <a:path w="6989" h="5474" extrusionOk="0">
                  <a:moveTo>
                    <a:pt x="612" y="1"/>
                  </a:moveTo>
                  <a:cubicBezTo>
                    <a:pt x="592" y="1"/>
                    <a:pt x="573" y="22"/>
                    <a:pt x="573" y="53"/>
                  </a:cubicBezTo>
                  <a:cubicBezTo>
                    <a:pt x="673" y="504"/>
                    <a:pt x="949" y="930"/>
                    <a:pt x="1199" y="1281"/>
                  </a:cubicBezTo>
                  <a:cubicBezTo>
                    <a:pt x="1475" y="1657"/>
                    <a:pt x="1776" y="2033"/>
                    <a:pt x="2101" y="2334"/>
                  </a:cubicBezTo>
                  <a:cubicBezTo>
                    <a:pt x="2452" y="2659"/>
                    <a:pt x="2828" y="2960"/>
                    <a:pt x="3204" y="3186"/>
                  </a:cubicBezTo>
                  <a:cubicBezTo>
                    <a:pt x="3405" y="3311"/>
                    <a:pt x="3605" y="3436"/>
                    <a:pt x="3806" y="3537"/>
                  </a:cubicBezTo>
                  <a:cubicBezTo>
                    <a:pt x="3881" y="3562"/>
                    <a:pt x="3981" y="3612"/>
                    <a:pt x="4081" y="3662"/>
                  </a:cubicBezTo>
                  <a:cubicBezTo>
                    <a:pt x="3831" y="3737"/>
                    <a:pt x="3605" y="3812"/>
                    <a:pt x="3355" y="3913"/>
                  </a:cubicBezTo>
                  <a:cubicBezTo>
                    <a:pt x="2803" y="4088"/>
                    <a:pt x="2277" y="4314"/>
                    <a:pt x="1726" y="4539"/>
                  </a:cubicBezTo>
                  <a:cubicBezTo>
                    <a:pt x="1149" y="4790"/>
                    <a:pt x="548" y="5040"/>
                    <a:pt x="21" y="5416"/>
                  </a:cubicBezTo>
                  <a:cubicBezTo>
                    <a:pt x="1" y="5437"/>
                    <a:pt x="14" y="5473"/>
                    <a:pt x="46" y="5473"/>
                  </a:cubicBezTo>
                  <a:cubicBezTo>
                    <a:pt x="53" y="5473"/>
                    <a:pt x="62" y="5471"/>
                    <a:pt x="71" y="5466"/>
                  </a:cubicBezTo>
                  <a:cubicBezTo>
                    <a:pt x="598" y="5266"/>
                    <a:pt x="1124" y="5015"/>
                    <a:pt x="1650" y="4765"/>
                  </a:cubicBezTo>
                  <a:cubicBezTo>
                    <a:pt x="2227" y="4514"/>
                    <a:pt x="2803" y="4289"/>
                    <a:pt x="3405" y="4088"/>
                  </a:cubicBezTo>
                  <a:cubicBezTo>
                    <a:pt x="3956" y="3888"/>
                    <a:pt x="4533" y="3712"/>
                    <a:pt x="5109" y="3562"/>
                  </a:cubicBezTo>
                  <a:cubicBezTo>
                    <a:pt x="5685" y="3386"/>
                    <a:pt x="6312" y="3286"/>
                    <a:pt x="6914" y="3111"/>
                  </a:cubicBezTo>
                  <a:cubicBezTo>
                    <a:pt x="6989" y="3086"/>
                    <a:pt x="6989" y="2960"/>
                    <a:pt x="6888" y="2960"/>
                  </a:cubicBezTo>
                  <a:cubicBezTo>
                    <a:pt x="6312" y="3010"/>
                    <a:pt x="5711" y="3186"/>
                    <a:pt x="5134" y="3361"/>
                  </a:cubicBezTo>
                  <a:cubicBezTo>
                    <a:pt x="4883" y="3411"/>
                    <a:pt x="4608" y="3512"/>
                    <a:pt x="4357" y="3587"/>
                  </a:cubicBezTo>
                  <a:cubicBezTo>
                    <a:pt x="4232" y="3487"/>
                    <a:pt x="4031" y="3436"/>
                    <a:pt x="3906" y="3386"/>
                  </a:cubicBezTo>
                  <a:cubicBezTo>
                    <a:pt x="3705" y="3286"/>
                    <a:pt x="3505" y="3186"/>
                    <a:pt x="3330" y="3060"/>
                  </a:cubicBezTo>
                  <a:cubicBezTo>
                    <a:pt x="2929" y="2810"/>
                    <a:pt x="2578" y="2534"/>
                    <a:pt x="2227" y="2233"/>
                  </a:cubicBezTo>
                  <a:cubicBezTo>
                    <a:pt x="1901" y="1908"/>
                    <a:pt x="1600" y="1582"/>
                    <a:pt x="1350" y="1206"/>
                  </a:cubicBezTo>
                  <a:cubicBezTo>
                    <a:pt x="1074" y="830"/>
                    <a:pt x="898" y="404"/>
                    <a:pt x="648" y="28"/>
                  </a:cubicBezTo>
                  <a:cubicBezTo>
                    <a:pt x="638" y="9"/>
                    <a:pt x="62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1"/>
            <p:cNvSpPr/>
            <p:nvPr/>
          </p:nvSpPr>
          <p:spPr>
            <a:xfrm>
              <a:off x="7779860" y="2478649"/>
              <a:ext cx="216694" cy="167403"/>
            </a:xfrm>
            <a:custGeom>
              <a:avLst/>
              <a:gdLst/>
              <a:ahLst/>
              <a:cxnLst/>
              <a:rect l="l" t="t" r="r" b="b"/>
              <a:pathLst>
                <a:path w="5315" h="4106" extrusionOk="0">
                  <a:moveTo>
                    <a:pt x="5164" y="0"/>
                  </a:moveTo>
                  <a:cubicBezTo>
                    <a:pt x="3785" y="551"/>
                    <a:pt x="1655" y="1479"/>
                    <a:pt x="477" y="2155"/>
                  </a:cubicBezTo>
                  <a:cubicBezTo>
                    <a:pt x="477" y="2181"/>
                    <a:pt x="452" y="2181"/>
                    <a:pt x="452" y="2206"/>
                  </a:cubicBezTo>
                  <a:lnTo>
                    <a:pt x="427" y="2206"/>
                  </a:lnTo>
                  <a:cubicBezTo>
                    <a:pt x="1" y="3133"/>
                    <a:pt x="903" y="3910"/>
                    <a:pt x="1730" y="4060"/>
                  </a:cubicBezTo>
                  <a:cubicBezTo>
                    <a:pt x="1891" y="4091"/>
                    <a:pt x="2053" y="4105"/>
                    <a:pt x="2214" y="4105"/>
                  </a:cubicBezTo>
                  <a:cubicBezTo>
                    <a:pt x="2986" y="4105"/>
                    <a:pt x="3748" y="3772"/>
                    <a:pt x="4287" y="3233"/>
                  </a:cubicBezTo>
                  <a:cubicBezTo>
                    <a:pt x="4988" y="2531"/>
                    <a:pt x="5314" y="1529"/>
                    <a:pt x="5264" y="551"/>
                  </a:cubicBezTo>
                  <a:cubicBezTo>
                    <a:pt x="5239" y="376"/>
                    <a:pt x="5239" y="150"/>
                    <a:pt x="5164" y="0"/>
                  </a:cubicBezTo>
                  <a:close/>
                </a:path>
              </a:pathLst>
            </a:custGeom>
            <a:solidFill>
              <a:srgbClr val="D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1"/>
            <p:cNvSpPr/>
            <p:nvPr/>
          </p:nvSpPr>
          <p:spPr>
            <a:xfrm>
              <a:off x="7608217" y="2098465"/>
              <a:ext cx="485412" cy="499029"/>
            </a:xfrm>
            <a:custGeom>
              <a:avLst/>
              <a:gdLst/>
              <a:ahLst/>
              <a:cxnLst/>
              <a:rect l="l" t="t" r="r" b="b"/>
              <a:pathLst>
                <a:path w="11906" h="12240" extrusionOk="0">
                  <a:moveTo>
                    <a:pt x="4050" y="1"/>
                  </a:moveTo>
                  <a:cubicBezTo>
                    <a:pt x="3266" y="1"/>
                    <a:pt x="2295" y="338"/>
                    <a:pt x="1604" y="1029"/>
                  </a:cubicBezTo>
                  <a:cubicBezTo>
                    <a:pt x="777" y="1831"/>
                    <a:pt x="151" y="2884"/>
                    <a:pt x="50" y="3210"/>
                  </a:cubicBezTo>
                  <a:cubicBezTo>
                    <a:pt x="0" y="3360"/>
                    <a:pt x="201" y="3886"/>
                    <a:pt x="351" y="4237"/>
                  </a:cubicBezTo>
                  <a:cubicBezTo>
                    <a:pt x="502" y="4613"/>
                    <a:pt x="1980" y="8197"/>
                    <a:pt x="2081" y="9175"/>
                  </a:cubicBezTo>
                  <a:cubicBezTo>
                    <a:pt x="2181" y="10152"/>
                    <a:pt x="2406" y="10528"/>
                    <a:pt x="2557" y="11104"/>
                  </a:cubicBezTo>
                  <a:cubicBezTo>
                    <a:pt x="2682" y="11681"/>
                    <a:pt x="2582" y="11781"/>
                    <a:pt x="2582" y="12007"/>
                  </a:cubicBezTo>
                  <a:cubicBezTo>
                    <a:pt x="2582" y="12168"/>
                    <a:pt x="2736" y="12240"/>
                    <a:pt x="2952" y="12240"/>
                  </a:cubicBezTo>
                  <a:cubicBezTo>
                    <a:pt x="3038" y="12240"/>
                    <a:pt x="3134" y="12229"/>
                    <a:pt x="3233" y="12207"/>
                  </a:cubicBezTo>
                  <a:cubicBezTo>
                    <a:pt x="3609" y="12132"/>
                    <a:pt x="6191" y="11230"/>
                    <a:pt x="6843" y="10804"/>
                  </a:cubicBezTo>
                  <a:cubicBezTo>
                    <a:pt x="7519" y="10353"/>
                    <a:pt x="9148" y="9275"/>
                    <a:pt x="9675" y="8849"/>
                  </a:cubicBezTo>
                  <a:cubicBezTo>
                    <a:pt x="10226" y="8448"/>
                    <a:pt x="11429" y="7320"/>
                    <a:pt x="11680" y="7120"/>
                  </a:cubicBezTo>
                  <a:cubicBezTo>
                    <a:pt x="11905" y="6894"/>
                    <a:pt x="11880" y="6844"/>
                    <a:pt x="11830" y="6744"/>
                  </a:cubicBezTo>
                  <a:cubicBezTo>
                    <a:pt x="11780" y="6643"/>
                    <a:pt x="11254" y="6643"/>
                    <a:pt x="10777" y="6418"/>
                  </a:cubicBezTo>
                  <a:cubicBezTo>
                    <a:pt x="10276" y="6192"/>
                    <a:pt x="9925" y="5691"/>
                    <a:pt x="9499" y="4814"/>
                  </a:cubicBezTo>
                  <a:cubicBezTo>
                    <a:pt x="9098" y="3937"/>
                    <a:pt x="8722" y="3235"/>
                    <a:pt x="7720" y="2057"/>
                  </a:cubicBezTo>
                  <a:cubicBezTo>
                    <a:pt x="6717" y="879"/>
                    <a:pt x="5238" y="152"/>
                    <a:pt x="4411" y="27"/>
                  </a:cubicBezTo>
                  <a:cubicBezTo>
                    <a:pt x="4297" y="9"/>
                    <a:pt x="4176" y="1"/>
                    <a:pt x="4050" y="1"/>
                  </a:cubicBezTo>
                  <a:close/>
                </a:path>
              </a:pathLst>
            </a:custGeom>
            <a:solidFill>
              <a:srgbClr val="42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7809500" y="2420225"/>
              <a:ext cx="154357" cy="152073"/>
            </a:xfrm>
            <a:custGeom>
              <a:avLst/>
              <a:gdLst/>
              <a:ahLst/>
              <a:cxnLst/>
              <a:rect l="l" t="t" r="r" b="b"/>
              <a:pathLst>
                <a:path w="3786" h="3730" extrusionOk="0">
                  <a:moveTo>
                    <a:pt x="2194" y="1"/>
                  </a:moveTo>
                  <a:cubicBezTo>
                    <a:pt x="2089" y="1"/>
                    <a:pt x="1957" y="30"/>
                    <a:pt x="1780" y="105"/>
                  </a:cubicBezTo>
                  <a:cubicBezTo>
                    <a:pt x="1329" y="280"/>
                    <a:pt x="803" y="1007"/>
                    <a:pt x="527" y="1433"/>
                  </a:cubicBezTo>
                  <a:cubicBezTo>
                    <a:pt x="226" y="1859"/>
                    <a:pt x="1" y="3338"/>
                    <a:pt x="176" y="3664"/>
                  </a:cubicBezTo>
                  <a:cubicBezTo>
                    <a:pt x="201" y="3709"/>
                    <a:pt x="271" y="3729"/>
                    <a:pt x="373" y="3729"/>
                  </a:cubicBezTo>
                  <a:cubicBezTo>
                    <a:pt x="998" y="3729"/>
                    <a:pt x="2839" y="2980"/>
                    <a:pt x="3033" y="2786"/>
                  </a:cubicBezTo>
                  <a:cubicBezTo>
                    <a:pt x="3259" y="2536"/>
                    <a:pt x="3785" y="2035"/>
                    <a:pt x="3785" y="1909"/>
                  </a:cubicBezTo>
                  <a:cubicBezTo>
                    <a:pt x="3760" y="1784"/>
                    <a:pt x="2933" y="431"/>
                    <a:pt x="2582" y="180"/>
                  </a:cubicBezTo>
                  <a:cubicBezTo>
                    <a:pt x="2472" y="85"/>
                    <a:pt x="2372" y="1"/>
                    <a:pt x="2194" y="1"/>
                  </a:cubicBezTo>
                  <a:close/>
                </a:path>
              </a:pathLst>
            </a:custGeom>
            <a:solidFill>
              <a:srgbClr val="D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7587791" y="2265297"/>
              <a:ext cx="112689" cy="391599"/>
            </a:xfrm>
            <a:custGeom>
              <a:avLst/>
              <a:gdLst/>
              <a:ahLst/>
              <a:cxnLst/>
              <a:rect l="l" t="t" r="r" b="b"/>
              <a:pathLst>
                <a:path w="2764" h="9605" extrusionOk="0">
                  <a:moveTo>
                    <a:pt x="312" y="0"/>
                  </a:moveTo>
                  <a:cubicBezTo>
                    <a:pt x="291" y="0"/>
                    <a:pt x="270" y="7"/>
                    <a:pt x="251" y="20"/>
                  </a:cubicBezTo>
                  <a:cubicBezTo>
                    <a:pt x="50" y="170"/>
                    <a:pt x="0" y="546"/>
                    <a:pt x="0" y="847"/>
                  </a:cubicBezTo>
                  <a:cubicBezTo>
                    <a:pt x="0" y="1173"/>
                    <a:pt x="526" y="3178"/>
                    <a:pt x="652" y="3604"/>
                  </a:cubicBezTo>
                  <a:cubicBezTo>
                    <a:pt x="802" y="4030"/>
                    <a:pt x="1153" y="5759"/>
                    <a:pt x="1228" y="6436"/>
                  </a:cubicBezTo>
                  <a:cubicBezTo>
                    <a:pt x="1328" y="7113"/>
                    <a:pt x="2331" y="9469"/>
                    <a:pt x="2531" y="9569"/>
                  </a:cubicBezTo>
                  <a:cubicBezTo>
                    <a:pt x="2599" y="9591"/>
                    <a:pt x="2648" y="9605"/>
                    <a:pt x="2682" y="9605"/>
                  </a:cubicBezTo>
                  <a:cubicBezTo>
                    <a:pt x="2763" y="9605"/>
                    <a:pt x="2760" y="9530"/>
                    <a:pt x="2707" y="9318"/>
                  </a:cubicBezTo>
                  <a:cubicBezTo>
                    <a:pt x="2632" y="9043"/>
                    <a:pt x="2406" y="7514"/>
                    <a:pt x="2381" y="6937"/>
                  </a:cubicBezTo>
                  <a:cubicBezTo>
                    <a:pt x="2331" y="6336"/>
                    <a:pt x="2431" y="5835"/>
                    <a:pt x="2331" y="5208"/>
                  </a:cubicBezTo>
                  <a:cubicBezTo>
                    <a:pt x="2206" y="4581"/>
                    <a:pt x="2080" y="3704"/>
                    <a:pt x="1780" y="3053"/>
                  </a:cubicBezTo>
                  <a:cubicBezTo>
                    <a:pt x="1493" y="2456"/>
                    <a:pt x="731" y="0"/>
                    <a:pt x="312" y="0"/>
                  </a:cubicBezTo>
                  <a:close/>
                </a:path>
              </a:pathLst>
            </a:custGeom>
            <a:solidFill>
              <a:srgbClr val="42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1"/>
            <p:cNvSpPr/>
            <p:nvPr/>
          </p:nvSpPr>
          <p:spPr>
            <a:xfrm>
              <a:off x="7620489" y="2175073"/>
              <a:ext cx="313728" cy="409701"/>
            </a:xfrm>
            <a:custGeom>
              <a:avLst/>
              <a:gdLst/>
              <a:ahLst/>
              <a:cxnLst/>
              <a:rect l="l" t="t" r="r" b="b"/>
              <a:pathLst>
                <a:path w="7695" h="10049" extrusionOk="0">
                  <a:moveTo>
                    <a:pt x="3897" y="1"/>
                  </a:moveTo>
                  <a:cubicBezTo>
                    <a:pt x="2739" y="1"/>
                    <a:pt x="1874" y="311"/>
                    <a:pt x="1103" y="1155"/>
                  </a:cubicBezTo>
                  <a:cubicBezTo>
                    <a:pt x="276" y="2032"/>
                    <a:pt x="0" y="3486"/>
                    <a:pt x="125" y="4338"/>
                  </a:cubicBezTo>
                  <a:cubicBezTo>
                    <a:pt x="251" y="5215"/>
                    <a:pt x="1003" y="6694"/>
                    <a:pt x="1178" y="7120"/>
                  </a:cubicBezTo>
                  <a:cubicBezTo>
                    <a:pt x="1379" y="7546"/>
                    <a:pt x="1529" y="8022"/>
                    <a:pt x="1905" y="8449"/>
                  </a:cubicBezTo>
                  <a:cubicBezTo>
                    <a:pt x="2281" y="8875"/>
                    <a:pt x="3684" y="9627"/>
                    <a:pt x="3985" y="9802"/>
                  </a:cubicBezTo>
                  <a:cubicBezTo>
                    <a:pt x="4227" y="9932"/>
                    <a:pt x="4566" y="10049"/>
                    <a:pt x="4950" y="10049"/>
                  </a:cubicBezTo>
                  <a:cubicBezTo>
                    <a:pt x="5083" y="10049"/>
                    <a:pt x="5222" y="10035"/>
                    <a:pt x="5364" y="10002"/>
                  </a:cubicBezTo>
                  <a:cubicBezTo>
                    <a:pt x="5915" y="9902"/>
                    <a:pt x="6968" y="8323"/>
                    <a:pt x="7193" y="7797"/>
                  </a:cubicBezTo>
                  <a:cubicBezTo>
                    <a:pt x="7444" y="7296"/>
                    <a:pt x="7569" y="5892"/>
                    <a:pt x="7619" y="5541"/>
                  </a:cubicBezTo>
                  <a:cubicBezTo>
                    <a:pt x="7694" y="5165"/>
                    <a:pt x="7594" y="4388"/>
                    <a:pt x="7469" y="3662"/>
                  </a:cubicBezTo>
                  <a:cubicBezTo>
                    <a:pt x="7344" y="2910"/>
                    <a:pt x="6842" y="1631"/>
                    <a:pt x="6366" y="1055"/>
                  </a:cubicBezTo>
                  <a:cubicBezTo>
                    <a:pt x="5915" y="479"/>
                    <a:pt x="5238" y="27"/>
                    <a:pt x="4035" y="2"/>
                  </a:cubicBezTo>
                  <a:cubicBezTo>
                    <a:pt x="3989" y="1"/>
                    <a:pt x="3943" y="1"/>
                    <a:pt x="3897" y="1"/>
                  </a:cubicBezTo>
                  <a:close/>
                </a:path>
              </a:pathLst>
            </a:custGeom>
            <a:solidFill>
              <a:srgbClr val="D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1"/>
            <p:cNvSpPr/>
            <p:nvPr/>
          </p:nvSpPr>
          <p:spPr>
            <a:xfrm>
              <a:off x="7798289" y="2514975"/>
              <a:ext cx="103231" cy="73020"/>
            </a:xfrm>
            <a:custGeom>
              <a:avLst/>
              <a:gdLst/>
              <a:ahLst/>
              <a:cxnLst/>
              <a:rect l="l" t="t" r="r" b="b"/>
              <a:pathLst>
                <a:path w="2532" h="1791" extrusionOk="0">
                  <a:moveTo>
                    <a:pt x="2483" y="1"/>
                  </a:moveTo>
                  <a:cubicBezTo>
                    <a:pt x="2473" y="1"/>
                    <a:pt x="2464" y="4"/>
                    <a:pt x="2456" y="11"/>
                  </a:cubicBezTo>
                  <a:cubicBezTo>
                    <a:pt x="2381" y="86"/>
                    <a:pt x="2331" y="212"/>
                    <a:pt x="2281" y="312"/>
                  </a:cubicBezTo>
                  <a:cubicBezTo>
                    <a:pt x="2206" y="412"/>
                    <a:pt x="2130" y="538"/>
                    <a:pt x="2055" y="638"/>
                  </a:cubicBezTo>
                  <a:cubicBezTo>
                    <a:pt x="1905" y="863"/>
                    <a:pt x="1729" y="1089"/>
                    <a:pt x="1504" y="1264"/>
                  </a:cubicBezTo>
                  <a:cubicBezTo>
                    <a:pt x="1303" y="1440"/>
                    <a:pt x="1078" y="1565"/>
                    <a:pt x="802" y="1615"/>
                  </a:cubicBezTo>
                  <a:cubicBezTo>
                    <a:pt x="677" y="1640"/>
                    <a:pt x="551" y="1640"/>
                    <a:pt x="426" y="1640"/>
                  </a:cubicBezTo>
                  <a:cubicBezTo>
                    <a:pt x="301" y="1640"/>
                    <a:pt x="175" y="1590"/>
                    <a:pt x="50" y="1590"/>
                  </a:cubicBezTo>
                  <a:cubicBezTo>
                    <a:pt x="25" y="1590"/>
                    <a:pt x="0" y="1640"/>
                    <a:pt x="25" y="1665"/>
                  </a:cubicBezTo>
                  <a:cubicBezTo>
                    <a:pt x="100" y="1741"/>
                    <a:pt x="251" y="1766"/>
                    <a:pt x="376" y="1791"/>
                  </a:cubicBezTo>
                  <a:cubicBezTo>
                    <a:pt x="501" y="1791"/>
                    <a:pt x="627" y="1791"/>
                    <a:pt x="752" y="1766"/>
                  </a:cubicBezTo>
                  <a:cubicBezTo>
                    <a:pt x="1028" y="1716"/>
                    <a:pt x="1303" y="1590"/>
                    <a:pt x="1504" y="1415"/>
                  </a:cubicBezTo>
                  <a:cubicBezTo>
                    <a:pt x="1729" y="1264"/>
                    <a:pt x="1930" y="1039"/>
                    <a:pt x="2080" y="813"/>
                  </a:cubicBezTo>
                  <a:cubicBezTo>
                    <a:pt x="2181" y="688"/>
                    <a:pt x="2256" y="563"/>
                    <a:pt x="2331" y="437"/>
                  </a:cubicBezTo>
                  <a:cubicBezTo>
                    <a:pt x="2406" y="312"/>
                    <a:pt x="2506" y="187"/>
                    <a:pt x="2531" y="36"/>
                  </a:cubicBezTo>
                  <a:cubicBezTo>
                    <a:pt x="2531" y="19"/>
                    <a:pt x="2506" y="1"/>
                    <a:pt x="2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1"/>
            <p:cNvSpPr/>
            <p:nvPr/>
          </p:nvSpPr>
          <p:spPr>
            <a:xfrm>
              <a:off x="7788055" y="2501725"/>
              <a:ext cx="40893" cy="26419"/>
            </a:xfrm>
            <a:custGeom>
              <a:avLst/>
              <a:gdLst/>
              <a:ahLst/>
              <a:cxnLst/>
              <a:rect l="l" t="t" r="r" b="b"/>
              <a:pathLst>
                <a:path w="1003" h="648" extrusionOk="0">
                  <a:moveTo>
                    <a:pt x="974" y="0"/>
                  </a:moveTo>
                  <a:cubicBezTo>
                    <a:pt x="967" y="0"/>
                    <a:pt x="960" y="3"/>
                    <a:pt x="953" y="10"/>
                  </a:cubicBezTo>
                  <a:cubicBezTo>
                    <a:pt x="903" y="10"/>
                    <a:pt x="878" y="61"/>
                    <a:pt x="853" y="86"/>
                  </a:cubicBezTo>
                  <a:cubicBezTo>
                    <a:pt x="827" y="136"/>
                    <a:pt x="802" y="161"/>
                    <a:pt x="777" y="186"/>
                  </a:cubicBezTo>
                  <a:cubicBezTo>
                    <a:pt x="727" y="261"/>
                    <a:pt x="652" y="311"/>
                    <a:pt x="577" y="361"/>
                  </a:cubicBezTo>
                  <a:cubicBezTo>
                    <a:pt x="426" y="462"/>
                    <a:pt x="226" y="537"/>
                    <a:pt x="51" y="562"/>
                  </a:cubicBezTo>
                  <a:cubicBezTo>
                    <a:pt x="0" y="562"/>
                    <a:pt x="0" y="637"/>
                    <a:pt x="51" y="637"/>
                  </a:cubicBezTo>
                  <a:cubicBezTo>
                    <a:pt x="80" y="644"/>
                    <a:pt x="109" y="647"/>
                    <a:pt x="139" y="647"/>
                  </a:cubicBezTo>
                  <a:cubicBezTo>
                    <a:pt x="210" y="647"/>
                    <a:pt x="280" y="630"/>
                    <a:pt x="351" y="612"/>
                  </a:cubicBezTo>
                  <a:cubicBezTo>
                    <a:pt x="452" y="587"/>
                    <a:pt x="552" y="537"/>
                    <a:pt x="627" y="487"/>
                  </a:cubicBezTo>
                  <a:cubicBezTo>
                    <a:pt x="727" y="437"/>
                    <a:pt x="802" y="361"/>
                    <a:pt x="853" y="286"/>
                  </a:cubicBezTo>
                  <a:cubicBezTo>
                    <a:pt x="903" y="236"/>
                    <a:pt x="928" y="211"/>
                    <a:pt x="953" y="161"/>
                  </a:cubicBezTo>
                  <a:cubicBezTo>
                    <a:pt x="978" y="136"/>
                    <a:pt x="1003" y="61"/>
                    <a:pt x="1003" y="36"/>
                  </a:cubicBezTo>
                  <a:cubicBezTo>
                    <a:pt x="1003" y="18"/>
                    <a:pt x="990" y="0"/>
                    <a:pt x="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1"/>
            <p:cNvSpPr/>
            <p:nvPr/>
          </p:nvSpPr>
          <p:spPr>
            <a:xfrm>
              <a:off x="7768852" y="2475550"/>
              <a:ext cx="23321" cy="13617"/>
            </a:xfrm>
            <a:custGeom>
              <a:avLst/>
              <a:gdLst/>
              <a:ahLst/>
              <a:cxnLst/>
              <a:rect l="l" t="t" r="r" b="b"/>
              <a:pathLst>
                <a:path w="572" h="334" extrusionOk="0">
                  <a:moveTo>
                    <a:pt x="371" y="1"/>
                  </a:moveTo>
                  <a:cubicBezTo>
                    <a:pt x="321" y="1"/>
                    <a:pt x="271" y="26"/>
                    <a:pt x="221" y="51"/>
                  </a:cubicBezTo>
                  <a:cubicBezTo>
                    <a:pt x="171" y="76"/>
                    <a:pt x="121" y="101"/>
                    <a:pt x="95" y="151"/>
                  </a:cubicBezTo>
                  <a:cubicBezTo>
                    <a:pt x="70" y="151"/>
                    <a:pt x="45" y="176"/>
                    <a:pt x="45" y="201"/>
                  </a:cubicBezTo>
                  <a:cubicBezTo>
                    <a:pt x="20" y="201"/>
                    <a:pt x="20" y="226"/>
                    <a:pt x="20" y="226"/>
                  </a:cubicBezTo>
                  <a:cubicBezTo>
                    <a:pt x="20" y="251"/>
                    <a:pt x="20" y="251"/>
                    <a:pt x="20" y="277"/>
                  </a:cubicBezTo>
                  <a:cubicBezTo>
                    <a:pt x="0" y="297"/>
                    <a:pt x="13" y="333"/>
                    <a:pt x="45" y="333"/>
                  </a:cubicBezTo>
                  <a:cubicBezTo>
                    <a:pt x="52" y="333"/>
                    <a:pt x="61" y="331"/>
                    <a:pt x="70" y="327"/>
                  </a:cubicBezTo>
                  <a:cubicBezTo>
                    <a:pt x="221" y="277"/>
                    <a:pt x="396" y="201"/>
                    <a:pt x="547" y="101"/>
                  </a:cubicBezTo>
                  <a:cubicBezTo>
                    <a:pt x="547" y="101"/>
                    <a:pt x="572" y="76"/>
                    <a:pt x="547" y="51"/>
                  </a:cubicBezTo>
                  <a:cubicBezTo>
                    <a:pt x="547" y="26"/>
                    <a:pt x="522" y="26"/>
                    <a:pt x="496" y="26"/>
                  </a:cubicBezTo>
                  <a:cubicBezTo>
                    <a:pt x="471" y="26"/>
                    <a:pt x="47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1"/>
            <p:cNvSpPr/>
            <p:nvPr/>
          </p:nvSpPr>
          <p:spPr>
            <a:xfrm>
              <a:off x="7580616" y="2144209"/>
              <a:ext cx="341329" cy="277646"/>
            </a:xfrm>
            <a:custGeom>
              <a:avLst/>
              <a:gdLst/>
              <a:ahLst/>
              <a:cxnLst/>
              <a:rect l="l" t="t" r="r" b="b"/>
              <a:pathLst>
                <a:path w="8372" h="6810" extrusionOk="0">
                  <a:moveTo>
                    <a:pt x="4223" y="0"/>
                  </a:moveTo>
                  <a:cubicBezTo>
                    <a:pt x="3703" y="0"/>
                    <a:pt x="3226" y="60"/>
                    <a:pt x="2933" y="158"/>
                  </a:cubicBezTo>
                  <a:cubicBezTo>
                    <a:pt x="2281" y="383"/>
                    <a:pt x="2056" y="358"/>
                    <a:pt x="1429" y="960"/>
                  </a:cubicBezTo>
                  <a:cubicBezTo>
                    <a:pt x="803" y="1586"/>
                    <a:pt x="502" y="1937"/>
                    <a:pt x="352" y="2639"/>
                  </a:cubicBezTo>
                  <a:cubicBezTo>
                    <a:pt x="201" y="3316"/>
                    <a:pt x="1" y="3667"/>
                    <a:pt x="377" y="4644"/>
                  </a:cubicBezTo>
                  <a:cubicBezTo>
                    <a:pt x="778" y="5622"/>
                    <a:pt x="1128" y="6399"/>
                    <a:pt x="1304" y="6624"/>
                  </a:cubicBezTo>
                  <a:cubicBezTo>
                    <a:pt x="1394" y="6753"/>
                    <a:pt x="1485" y="6809"/>
                    <a:pt x="1544" y="6809"/>
                  </a:cubicBezTo>
                  <a:cubicBezTo>
                    <a:pt x="1600" y="6809"/>
                    <a:pt x="1629" y="6759"/>
                    <a:pt x="1605" y="6674"/>
                  </a:cubicBezTo>
                  <a:cubicBezTo>
                    <a:pt x="1580" y="6599"/>
                    <a:pt x="2156" y="6098"/>
                    <a:pt x="2407" y="5672"/>
                  </a:cubicBezTo>
                  <a:cubicBezTo>
                    <a:pt x="2657" y="5221"/>
                    <a:pt x="2733" y="4669"/>
                    <a:pt x="2833" y="4669"/>
                  </a:cubicBezTo>
                  <a:cubicBezTo>
                    <a:pt x="2958" y="4669"/>
                    <a:pt x="4111" y="4870"/>
                    <a:pt x="4863" y="4870"/>
                  </a:cubicBezTo>
                  <a:cubicBezTo>
                    <a:pt x="5590" y="4870"/>
                    <a:pt x="6692" y="4669"/>
                    <a:pt x="6893" y="4594"/>
                  </a:cubicBezTo>
                  <a:cubicBezTo>
                    <a:pt x="7119" y="4544"/>
                    <a:pt x="7996" y="4068"/>
                    <a:pt x="8146" y="3917"/>
                  </a:cubicBezTo>
                  <a:cubicBezTo>
                    <a:pt x="8296" y="3767"/>
                    <a:pt x="8372" y="3241"/>
                    <a:pt x="8146" y="2689"/>
                  </a:cubicBezTo>
                  <a:cubicBezTo>
                    <a:pt x="7921" y="2138"/>
                    <a:pt x="7068" y="784"/>
                    <a:pt x="6166" y="358"/>
                  </a:cubicBezTo>
                  <a:cubicBezTo>
                    <a:pt x="5655" y="103"/>
                    <a:pt x="4902" y="0"/>
                    <a:pt x="4223" y="0"/>
                  </a:cubicBezTo>
                  <a:close/>
                </a:path>
              </a:pathLst>
            </a:custGeom>
            <a:solidFill>
              <a:srgbClr val="42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1"/>
            <p:cNvSpPr/>
            <p:nvPr/>
          </p:nvSpPr>
          <p:spPr>
            <a:xfrm>
              <a:off x="7913995" y="2284419"/>
              <a:ext cx="50881" cy="101804"/>
            </a:xfrm>
            <a:custGeom>
              <a:avLst/>
              <a:gdLst/>
              <a:ahLst/>
              <a:cxnLst/>
              <a:rect l="l" t="t" r="r" b="b"/>
              <a:pathLst>
                <a:path w="1248" h="2497" extrusionOk="0">
                  <a:moveTo>
                    <a:pt x="757" y="1"/>
                  </a:moveTo>
                  <a:cubicBezTo>
                    <a:pt x="468" y="1"/>
                    <a:pt x="167" y="262"/>
                    <a:pt x="119" y="478"/>
                  </a:cubicBezTo>
                  <a:cubicBezTo>
                    <a:pt x="0" y="1002"/>
                    <a:pt x="582" y="2496"/>
                    <a:pt x="855" y="2496"/>
                  </a:cubicBezTo>
                  <a:cubicBezTo>
                    <a:pt x="870" y="2496"/>
                    <a:pt x="884" y="2492"/>
                    <a:pt x="896" y="2483"/>
                  </a:cubicBezTo>
                  <a:cubicBezTo>
                    <a:pt x="1122" y="2308"/>
                    <a:pt x="1247" y="1456"/>
                    <a:pt x="1222" y="1005"/>
                  </a:cubicBezTo>
                  <a:cubicBezTo>
                    <a:pt x="1197" y="528"/>
                    <a:pt x="1097" y="2"/>
                    <a:pt x="796" y="2"/>
                  </a:cubicBezTo>
                  <a:cubicBezTo>
                    <a:pt x="783" y="1"/>
                    <a:pt x="770" y="1"/>
                    <a:pt x="757" y="1"/>
                  </a:cubicBezTo>
                  <a:close/>
                </a:path>
              </a:pathLst>
            </a:custGeom>
            <a:solidFill>
              <a:srgbClr val="D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1"/>
            <p:cNvSpPr/>
            <p:nvPr/>
          </p:nvSpPr>
          <p:spPr>
            <a:xfrm>
              <a:off x="7822384" y="2206751"/>
              <a:ext cx="139435" cy="394942"/>
            </a:xfrm>
            <a:custGeom>
              <a:avLst/>
              <a:gdLst/>
              <a:ahLst/>
              <a:cxnLst/>
              <a:rect l="l" t="t" r="r" b="b"/>
              <a:pathLst>
                <a:path w="3420" h="9687" extrusionOk="0">
                  <a:moveTo>
                    <a:pt x="1118" y="1"/>
                  </a:moveTo>
                  <a:cubicBezTo>
                    <a:pt x="480" y="1"/>
                    <a:pt x="1" y="829"/>
                    <a:pt x="1063" y="2559"/>
                  </a:cubicBezTo>
                  <a:cubicBezTo>
                    <a:pt x="1314" y="2935"/>
                    <a:pt x="2041" y="4088"/>
                    <a:pt x="2291" y="4965"/>
                  </a:cubicBezTo>
                  <a:cubicBezTo>
                    <a:pt x="2542" y="5842"/>
                    <a:pt x="2492" y="7672"/>
                    <a:pt x="2492" y="8073"/>
                  </a:cubicBezTo>
                  <a:cubicBezTo>
                    <a:pt x="2492" y="8474"/>
                    <a:pt x="2316" y="9451"/>
                    <a:pt x="2366" y="9576"/>
                  </a:cubicBezTo>
                  <a:cubicBezTo>
                    <a:pt x="2379" y="9649"/>
                    <a:pt x="2408" y="9686"/>
                    <a:pt x="2444" y="9686"/>
                  </a:cubicBezTo>
                  <a:cubicBezTo>
                    <a:pt x="2482" y="9686"/>
                    <a:pt x="2528" y="9642"/>
                    <a:pt x="2567" y="9551"/>
                  </a:cubicBezTo>
                  <a:cubicBezTo>
                    <a:pt x="2642" y="9376"/>
                    <a:pt x="3068" y="8549"/>
                    <a:pt x="3168" y="7571"/>
                  </a:cubicBezTo>
                  <a:cubicBezTo>
                    <a:pt x="3269" y="6594"/>
                    <a:pt x="3419" y="5240"/>
                    <a:pt x="3244" y="4063"/>
                  </a:cubicBezTo>
                  <a:cubicBezTo>
                    <a:pt x="3043" y="2859"/>
                    <a:pt x="2291" y="479"/>
                    <a:pt x="1514" y="103"/>
                  </a:cubicBezTo>
                  <a:cubicBezTo>
                    <a:pt x="1383" y="35"/>
                    <a:pt x="1247" y="1"/>
                    <a:pt x="1118" y="1"/>
                  </a:cubicBezTo>
                  <a:close/>
                </a:path>
              </a:pathLst>
            </a:custGeom>
            <a:solidFill>
              <a:srgbClr val="42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1"/>
            <p:cNvSpPr/>
            <p:nvPr/>
          </p:nvSpPr>
          <p:spPr>
            <a:xfrm>
              <a:off x="7767629" y="2346553"/>
              <a:ext cx="52145" cy="33472"/>
            </a:xfrm>
            <a:custGeom>
              <a:avLst/>
              <a:gdLst/>
              <a:ahLst/>
              <a:cxnLst/>
              <a:rect l="l" t="t" r="r" b="b"/>
              <a:pathLst>
                <a:path w="1279" h="821" extrusionOk="0">
                  <a:moveTo>
                    <a:pt x="1179" y="0"/>
                  </a:moveTo>
                  <a:cubicBezTo>
                    <a:pt x="1072" y="0"/>
                    <a:pt x="958" y="37"/>
                    <a:pt x="877" y="57"/>
                  </a:cubicBezTo>
                  <a:cubicBezTo>
                    <a:pt x="752" y="107"/>
                    <a:pt x="627" y="157"/>
                    <a:pt x="501" y="233"/>
                  </a:cubicBezTo>
                  <a:cubicBezTo>
                    <a:pt x="401" y="308"/>
                    <a:pt x="301" y="383"/>
                    <a:pt x="201" y="483"/>
                  </a:cubicBezTo>
                  <a:cubicBezTo>
                    <a:pt x="151" y="533"/>
                    <a:pt x="100" y="583"/>
                    <a:pt x="75" y="634"/>
                  </a:cubicBezTo>
                  <a:cubicBezTo>
                    <a:pt x="50" y="684"/>
                    <a:pt x="0" y="734"/>
                    <a:pt x="0" y="809"/>
                  </a:cubicBezTo>
                  <a:cubicBezTo>
                    <a:pt x="17" y="809"/>
                    <a:pt x="22" y="820"/>
                    <a:pt x="32" y="820"/>
                  </a:cubicBezTo>
                  <a:cubicBezTo>
                    <a:pt x="36" y="820"/>
                    <a:pt x="42" y="817"/>
                    <a:pt x="50" y="809"/>
                  </a:cubicBezTo>
                  <a:cubicBezTo>
                    <a:pt x="100" y="809"/>
                    <a:pt x="125" y="759"/>
                    <a:pt x="151" y="709"/>
                  </a:cubicBezTo>
                  <a:cubicBezTo>
                    <a:pt x="201" y="684"/>
                    <a:pt x="226" y="634"/>
                    <a:pt x="276" y="583"/>
                  </a:cubicBezTo>
                  <a:cubicBezTo>
                    <a:pt x="351" y="483"/>
                    <a:pt x="451" y="408"/>
                    <a:pt x="577" y="333"/>
                  </a:cubicBezTo>
                  <a:cubicBezTo>
                    <a:pt x="677" y="258"/>
                    <a:pt x="777" y="207"/>
                    <a:pt x="902" y="157"/>
                  </a:cubicBezTo>
                  <a:cubicBezTo>
                    <a:pt x="953" y="132"/>
                    <a:pt x="1028" y="132"/>
                    <a:pt x="1078" y="107"/>
                  </a:cubicBezTo>
                  <a:cubicBezTo>
                    <a:pt x="1153" y="107"/>
                    <a:pt x="1203" y="107"/>
                    <a:pt x="1253" y="82"/>
                  </a:cubicBezTo>
                  <a:cubicBezTo>
                    <a:pt x="1278" y="57"/>
                    <a:pt x="1278" y="32"/>
                    <a:pt x="1253" y="7"/>
                  </a:cubicBezTo>
                  <a:cubicBezTo>
                    <a:pt x="1229" y="2"/>
                    <a:pt x="1205" y="0"/>
                    <a:pt x="1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1"/>
            <p:cNvSpPr/>
            <p:nvPr/>
          </p:nvSpPr>
          <p:spPr>
            <a:xfrm>
              <a:off x="7671574" y="2398943"/>
              <a:ext cx="51126" cy="24544"/>
            </a:xfrm>
            <a:custGeom>
              <a:avLst/>
              <a:gdLst/>
              <a:ahLst/>
              <a:cxnLst/>
              <a:rect l="l" t="t" r="r" b="b"/>
              <a:pathLst>
                <a:path w="1254" h="602" extrusionOk="0">
                  <a:moveTo>
                    <a:pt x="1128" y="0"/>
                  </a:moveTo>
                  <a:cubicBezTo>
                    <a:pt x="1053" y="25"/>
                    <a:pt x="1003" y="25"/>
                    <a:pt x="953" y="25"/>
                  </a:cubicBezTo>
                  <a:cubicBezTo>
                    <a:pt x="827" y="50"/>
                    <a:pt x="702" y="100"/>
                    <a:pt x="602" y="151"/>
                  </a:cubicBezTo>
                  <a:cubicBezTo>
                    <a:pt x="376" y="226"/>
                    <a:pt x="176" y="351"/>
                    <a:pt x="0" y="526"/>
                  </a:cubicBezTo>
                  <a:cubicBezTo>
                    <a:pt x="0" y="552"/>
                    <a:pt x="0" y="552"/>
                    <a:pt x="0" y="577"/>
                  </a:cubicBezTo>
                  <a:cubicBezTo>
                    <a:pt x="0" y="577"/>
                    <a:pt x="0" y="577"/>
                    <a:pt x="0" y="602"/>
                  </a:cubicBezTo>
                  <a:lnTo>
                    <a:pt x="50" y="602"/>
                  </a:lnTo>
                  <a:cubicBezTo>
                    <a:pt x="226" y="451"/>
                    <a:pt x="426" y="326"/>
                    <a:pt x="652" y="251"/>
                  </a:cubicBezTo>
                  <a:cubicBezTo>
                    <a:pt x="752" y="201"/>
                    <a:pt x="852" y="176"/>
                    <a:pt x="953" y="151"/>
                  </a:cubicBezTo>
                  <a:cubicBezTo>
                    <a:pt x="1028" y="125"/>
                    <a:pt x="1078" y="125"/>
                    <a:pt x="1128" y="100"/>
                  </a:cubicBezTo>
                  <a:cubicBezTo>
                    <a:pt x="1178" y="100"/>
                    <a:pt x="1228" y="100"/>
                    <a:pt x="1253" y="50"/>
                  </a:cubicBezTo>
                  <a:cubicBezTo>
                    <a:pt x="1253" y="50"/>
                    <a:pt x="1253" y="50"/>
                    <a:pt x="1253" y="25"/>
                  </a:cubicBezTo>
                  <a:cubicBezTo>
                    <a:pt x="1203" y="0"/>
                    <a:pt x="1178" y="0"/>
                    <a:pt x="1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1"/>
            <p:cNvSpPr/>
            <p:nvPr/>
          </p:nvSpPr>
          <p:spPr>
            <a:xfrm>
              <a:off x="7662564" y="2167979"/>
              <a:ext cx="163326" cy="21527"/>
            </a:xfrm>
            <a:custGeom>
              <a:avLst/>
              <a:gdLst/>
              <a:ahLst/>
              <a:cxnLst/>
              <a:rect l="l" t="t" r="r" b="b"/>
              <a:pathLst>
                <a:path w="4006" h="528" extrusionOk="0">
                  <a:moveTo>
                    <a:pt x="2001" y="1"/>
                  </a:moveTo>
                  <a:cubicBezTo>
                    <a:pt x="1324" y="1"/>
                    <a:pt x="622" y="101"/>
                    <a:pt x="21" y="427"/>
                  </a:cubicBezTo>
                  <a:cubicBezTo>
                    <a:pt x="0" y="447"/>
                    <a:pt x="13" y="484"/>
                    <a:pt x="32" y="484"/>
                  </a:cubicBezTo>
                  <a:cubicBezTo>
                    <a:pt x="36" y="484"/>
                    <a:pt x="41" y="482"/>
                    <a:pt x="46" y="477"/>
                  </a:cubicBezTo>
                  <a:cubicBezTo>
                    <a:pt x="672" y="277"/>
                    <a:pt x="1324" y="101"/>
                    <a:pt x="2001" y="101"/>
                  </a:cubicBezTo>
                  <a:cubicBezTo>
                    <a:pt x="2352" y="126"/>
                    <a:pt x="2677" y="151"/>
                    <a:pt x="3028" y="227"/>
                  </a:cubicBezTo>
                  <a:cubicBezTo>
                    <a:pt x="3179" y="277"/>
                    <a:pt x="3329" y="302"/>
                    <a:pt x="3454" y="352"/>
                  </a:cubicBezTo>
                  <a:cubicBezTo>
                    <a:pt x="3630" y="402"/>
                    <a:pt x="3805" y="477"/>
                    <a:pt x="3956" y="527"/>
                  </a:cubicBezTo>
                  <a:cubicBezTo>
                    <a:pt x="4006" y="527"/>
                    <a:pt x="4006" y="502"/>
                    <a:pt x="3981" y="477"/>
                  </a:cubicBezTo>
                  <a:cubicBezTo>
                    <a:pt x="3730" y="302"/>
                    <a:pt x="3354" y="201"/>
                    <a:pt x="3053" y="126"/>
                  </a:cubicBezTo>
                  <a:cubicBezTo>
                    <a:pt x="2702" y="51"/>
                    <a:pt x="2352" y="1"/>
                    <a:pt x="2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1"/>
            <p:cNvSpPr/>
            <p:nvPr/>
          </p:nvSpPr>
          <p:spPr>
            <a:xfrm>
              <a:off x="7710388" y="2304926"/>
              <a:ext cx="111425" cy="9214"/>
            </a:xfrm>
            <a:custGeom>
              <a:avLst/>
              <a:gdLst/>
              <a:ahLst/>
              <a:cxnLst/>
              <a:rect l="l" t="t" r="r" b="b"/>
              <a:pathLst>
                <a:path w="2733" h="226" extrusionOk="0">
                  <a:moveTo>
                    <a:pt x="2707" y="0"/>
                  </a:moveTo>
                  <a:cubicBezTo>
                    <a:pt x="2482" y="0"/>
                    <a:pt x="2256" y="50"/>
                    <a:pt x="2056" y="76"/>
                  </a:cubicBezTo>
                  <a:cubicBezTo>
                    <a:pt x="1830" y="101"/>
                    <a:pt x="1605" y="101"/>
                    <a:pt x="1379" y="101"/>
                  </a:cubicBezTo>
                  <a:cubicBezTo>
                    <a:pt x="1265" y="107"/>
                    <a:pt x="1149" y="110"/>
                    <a:pt x="1032" y="110"/>
                  </a:cubicBezTo>
                  <a:cubicBezTo>
                    <a:pt x="713" y="110"/>
                    <a:pt x="388" y="87"/>
                    <a:pt x="76" y="50"/>
                  </a:cubicBezTo>
                  <a:cubicBezTo>
                    <a:pt x="26" y="50"/>
                    <a:pt x="1" y="126"/>
                    <a:pt x="51" y="126"/>
                  </a:cubicBezTo>
                  <a:cubicBezTo>
                    <a:pt x="502" y="201"/>
                    <a:pt x="953" y="226"/>
                    <a:pt x="1379" y="226"/>
                  </a:cubicBezTo>
                  <a:cubicBezTo>
                    <a:pt x="1605" y="226"/>
                    <a:pt x="1830" y="201"/>
                    <a:pt x="2056" y="176"/>
                  </a:cubicBezTo>
                  <a:cubicBezTo>
                    <a:pt x="2256" y="151"/>
                    <a:pt x="2507" y="126"/>
                    <a:pt x="2707" y="50"/>
                  </a:cubicBezTo>
                  <a:cubicBezTo>
                    <a:pt x="2732" y="50"/>
                    <a:pt x="2732" y="0"/>
                    <a:pt x="2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1"/>
            <p:cNvSpPr/>
            <p:nvPr/>
          </p:nvSpPr>
          <p:spPr>
            <a:xfrm>
              <a:off x="7643239" y="2326983"/>
              <a:ext cx="23239" cy="35022"/>
            </a:xfrm>
            <a:custGeom>
              <a:avLst/>
              <a:gdLst/>
              <a:ahLst/>
              <a:cxnLst/>
              <a:rect l="l" t="t" r="r" b="b"/>
              <a:pathLst>
                <a:path w="570" h="859" extrusionOk="0">
                  <a:moveTo>
                    <a:pt x="541" y="0"/>
                  </a:moveTo>
                  <a:cubicBezTo>
                    <a:pt x="535" y="0"/>
                    <a:pt x="527" y="3"/>
                    <a:pt x="520" y="11"/>
                  </a:cubicBezTo>
                  <a:cubicBezTo>
                    <a:pt x="470" y="61"/>
                    <a:pt x="420" y="136"/>
                    <a:pt x="395" y="186"/>
                  </a:cubicBezTo>
                  <a:cubicBezTo>
                    <a:pt x="344" y="261"/>
                    <a:pt x="294" y="311"/>
                    <a:pt x="269" y="387"/>
                  </a:cubicBezTo>
                  <a:cubicBezTo>
                    <a:pt x="169" y="512"/>
                    <a:pt x="94" y="662"/>
                    <a:pt x="19" y="788"/>
                  </a:cubicBezTo>
                  <a:cubicBezTo>
                    <a:pt x="1" y="823"/>
                    <a:pt x="33" y="859"/>
                    <a:pt x="63" y="859"/>
                  </a:cubicBezTo>
                  <a:cubicBezTo>
                    <a:pt x="75" y="859"/>
                    <a:pt x="86" y="852"/>
                    <a:pt x="94" y="838"/>
                  </a:cubicBezTo>
                  <a:cubicBezTo>
                    <a:pt x="194" y="713"/>
                    <a:pt x="269" y="562"/>
                    <a:pt x="344" y="437"/>
                  </a:cubicBezTo>
                  <a:cubicBezTo>
                    <a:pt x="445" y="311"/>
                    <a:pt x="520" y="186"/>
                    <a:pt x="570" y="36"/>
                  </a:cubicBezTo>
                  <a:cubicBezTo>
                    <a:pt x="570" y="18"/>
                    <a:pt x="557" y="0"/>
                    <a:pt x="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1"/>
            <p:cNvSpPr/>
            <p:nvPr/>
          </p:nvSpPr>
          <p:spPr>
            <a:xfrm>
              <a:off x="7901764" y="2193338"/>
              <a:ext cx="147915" cy="180083"/>
            </a:xfrm>
            <a:custGeom>
              <a:avLst/>
              <a:gdLst/>
              <a:ahLst/>
              <a:cxnLst/>
              <a:rect l="l" t="t" r="r" b="b"/>
              <a:pathLst>
                <a:path w="3628" h="4417" extrusionOk="0">
                  <a:moveTo>
                    <a:pt x="73" y="0"/>
                  </a:moveTo>
                  <a:cubicBezTo>
                    <a:pt x="31" y="0"/>
                    <a:pt x="0" y="59"/>
                    <a:pt x="44" y="81"/>
                  </a:cubicBezTo>
                  <a:cubicBezTo>
                    <a:pt x="896" y="682"/>
                    <a:pt x="1322" y="1660"/>
                    <a:pt x="1798" y="2537"/>
                  </a:cubicBezTo>
                  <a:cubicBezTo>
                    <a:pt x="2023" y="2938"/>
                    <a:pt x="2249" y="3339"/>
                    <a:pt x="2550" y="3690"/>
                  </a:cubicBezTo>
                  <a:cubicBezTo>
                    <a:pt x="2800" y="3965"/>
                    <a:pt x="3176" y="4341"/>
                    <a:pt x="3577" y="4417"/>
                  </a:cubicBezTo>
                  <a:cubicBezTo>
                    <a:pt x="3602" y="4417"/>
                    <a:pt x="3627" y="4392"/>
                    <a:pt x="3602" y="4366"/>
                  </a:cubicBezTo>
                  <a:cubicBezTo>
                    <a:pt x="3427" y="4241"/>
                    <a:pt x="3226" y="4141"/>
                    <a:pt x="3051" y="3991"/>
                  </a:cubicBezTo>
                  <a:cubicBezTo>
                    <a:pt x="2876" y="3865"/>
                    <a:pt x="2700" y="3690"/>
                    <a:pt x="2575" y="3539"/>
                  </a:cubicBezTo>
                  <a:cubicBezTo>
                    <a:pt x="2224" y="3138"/>
                    <a:pt x="1973" y="2687"/>
                    <a:pt x="1723" y="2211"/>
                  </a:cubicBezTo>
                  <a:cubicBezTo>
                    <a:pt x="1297" y="1409"/>
                    <a:pt x="871" y="557"/>
                    <a:pt x="94" y="6"/>
                  </a:cubicBezTo>
                  <a:cubicBezTo>
                    <a:pt x="87" y="2"/>
                    <a:pt x="80"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1"/>
            <p:cNvSpPr/>
            <p:nvPr/>
          </p:nvSpPr>
          <p:spPr>
            <a:xfrm>
              <a:off x="7686904" y="2444116"/>
              <a:ext cx="55203" cy="23321"/>
            </a:xfrm>
            <a:custGeom>
              <a:avLst/>
              <a:gdLst/>
              <a:ahLst/>
              <a:cxnLst/>
              <a:rect l="l" t="t" r="r" b="b"/>
              <a:pathLst>
                <a:path w="1354" h="572" extrusionOk="0">
                  <a:moveTo>
                    <a:pt x="1088" y="0"/>
                  </a:moveTo>
                  <a:cubicBezTo>
                    <a:pt x="673" y="0"/>
                    <a:pt x="261" y="267"/>
                    <a:pt x="0" y="571"/>
                  </a:cubicBezTo>
                  <a:lnTo>
                    <a:pt x="25" y="571"/>
                  </a:lnTo>
                  <a:cubicBezTo>
                    <a:pt x="201" y="446"/>
                    <a:pt x="426" y="346"/>
                    <a:pt x="652" y="271"/>
                  </a:cubicBezTo>
                  <a:cubicBezTo>
                    <a:pt x="852" y="220"/>
                    <a:pt x="1053" y="220"/>
                    <a:pt x="1253" y="170"/>
                  </a:cubicBezTo>
                  <a:cubicBezTo>
                    <a:pt x="1329" y="145"/>
                    <a:pt x="1354" y="45"/>
                    <a:pt x="1278" y="20"/>
                  </a:cubicBezTo>
                  <a:cubicBezTo>
                    <a:pt x="1215" y="7"/>
                    <a:pt x="1152" y="0"/>
                    <a:pt x="1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1"/>
            <p:cNvSpPr/>
            <p:nvPr/>
          </p:nvSpPr>
          <p:spPr>
            <a:xfrm>
              <a:off x="7796495" y="2391767"/>
              <a:ext cx="50881" cy="29477"/>
            </a:xfrm>
            <a:custGeom>
              <a:avLst/>
              <a:gdLst/>
              <a:ahLst/>
              <a:cxnLst/>
              <a:rect l="l" t="t" r="r" b="b"/>
              <a:pathLst>
                <a:path w="1248" h="723" extrusionOk="0">
                  <a:moveTo>
                    <a:pt x="1247" y="1"/>
                  </a:moveTo>
                  <a:cubicBezTo>
                    <a:pt x="796" y="1"/>
                    <a:pt x="245" y="201"/>
                    <a:pt x="19" y="627"/>
                  </a:cubicBezTo>
                  <a:cubicBezTo>
                    <a:pt x="1" y="681"/>
                    <a:pt x="48" y="723"/>
                    <a:pt x="94" y="723"/>
                  </a:cubicBezTo>
                  <a:cubicBezTo>
                    <a:pt x="112" y="723"/>
                    <a:pt x="130" y="716"/>
                    <a:pt x="144" y="702"/>
                  </a:cubicBezTo>
                  <a:cubicBezTo>
                    <a:pt x="320" y="577"/>
                    <a:pt x="445" y="427"/>
                    <a:pt x="620" y="301"/>
                  </a:cubicBezTo>
                  <a:cubicBezTo>
                    <a:pt x="796" y="176"/>
                    <a:pt x="1021" y="76"/>
                    <a:pt x="1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1"/>
            <p:cNvSpPr/>
            <p:nvPr/>
          </p:nvSpPr>
          <p:spPr>
            <a:xfrm>
              <a:off x="7794171" y="2378354"/>
              <a:ext cx="24585" cy="12435"/>
            </a:xfrm>
            <a:custGeom>
              <a:avLst/>
              <a:gdLst/>
              <a:ahLst/>
              <a:cxnLst/>
              <a:rect l="l" t="t" r="r" b="b"/>
              <a:pathLst>
                <a:path w="603" h="305" extrusionOk="0">
                  <a:moveTo>
                    <a:pt x="539" y="1"/>
                  </a:moveTo>
                  <a:cubicBezTo>
                    <a:pt x="314" y="1"/>
                    <a:pt x="115" y="121"/>
                    <a:pt x="1" y="305"/>
                  </a:cubicBezTo>
                  <a:lnTo>
                    <a:pt x="26" y="305"/>
                  </a:lnTo>
                  <a:cubicBezTo>
                    <a:pt x="151" y="129"/>
                    <a:pt x="377" y="4"/>
                    <a:pt x="602" y="4"/>
                  </a:cubicBezTo>
                  <a:cubicBezTo>
                    <a:pt x="581" y="2"/>
                    <a:pt x="560"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1"/>
            <p:cNvSpPr/>
            <p:nvPr/>
          </p:nvSpPr>
          <p:spPr>
            <a:xfrm>
              <a:off x="7696077" y="2426503"/>
              <a:ext cx="21527" cy="11293"/>
            </a:xfrm>
            <a:custGeom>
              <a:avLst/>
              <a:gdLst/>
              <a:ahLst/>
              <a:cxnLst/>
              <a:rect l="l" t="t" r="r" b="b"/>
              <a:pathLst>
                <a:path w="528" h="277" extrusionOk="0">
                  <a:moveTo>
                    <a:pt x="502" y="1"/>
                  </a:moveTo>
                  <a:cubicBezTo>
                    <a:pt x="302" y="26"/>
                    <a:pt x="151" y="126"/>
                    <a:pt x="1" y="277"/>
                  </a:cubicBezTo>
                  <a:lnTo>
                    <a:pt x="26" y="277"/>
                  </a:lnTo>
                  <a:cubicBezTo>
                    <a:pt x="151" y="126"/>
                    <a:pt x="327" y="51"/>
                    <a:pt x="502" y="26"/>
                  </a:cubicBezTo>
                  <a:cubicBezTo>
                    <a:pt x="527" y="26"/>
                    <a:pt x="527"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1"/>
            <p:cNvSpPr/>
            <p:nvPr/>
          </p:nvSpPr>
          <p:spPr>
            <a:xfrm>
              <a:off x="6537343" y="3341961"/>
              <a:ext cx="55896" cy="28009"/>
            </a:xfrm>
            <a:custGeom>
              <a:avLst/>
              <a:gdLst/>
              <a:ahLst/>
              <a:cxnLst/>
              <a:rect l="l" t="t" r="r" b="b"/>
              <a:pathLst>
                <a:path w="1371" h="687" extrusionOk="0">
                  <a:moveTo>
                    <a:pt x="90" y="1"/>
                  </a:moveTo>
                  <a:cubicBezTo>
                    <a:pt x="60" y="1"/>
                    <a:pt x="30" y="2"/>
                    <a:pt x="1" y="3"/>
                  </a:cubicBezTo>
                  <a:cubicBezTo>
                    <a:pt x="1" y="3"/>
                    <a:pt x="1" y="3"/>
                    <a:pt x="1" y="28"/>
                  </a:cubicBezTo>
                  <a:cubicBezTo>
                    <a:pt x="251" y="78"/>
                    <a:pt x="477" y="153"/>
                    <a:pt x="702" y="279"/>
                  </a:cubicBezTo>
                  <a:cubicBezTo>
                    <a:pt x="903" y="404"/>
                    <a:pt x="1028" y="554"/>
                    <a:pt x="1229" y="680"/>
                  </a:cubicBezTo>
                  <a:cubicBezTo>
                    <a:pt x="1238" y="684"/>
                    <a:pt x="1248" y="686"/>
                    <a:pt x="1259" y="686"/>
                  </a:cubicBezTo>
                  <a:cubicBezTo>
                    <a:pt x="1310" y="686"/>
                    <a:pt x="1370" y="641"/>
                    <a:pt x="1329" y="580"/>
                  </a:cubicBezTo>
                  <a:cubicBezTo>
                    <a:pt x="1094" y="180"/>
                    <a:pt x="550"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1"/>
            <p:cNvSpPr/>
            <p:nvPr/>
          </p:nvSpPr>
          <p:spPr>
            <a:xfrm>
              <a:off x="6566983" y="3327773"/>
              <a:ext cx="23524" cy="8195"/>
            </a:xfrm>
            <a:custGeom>
              <a:avLst/>
              <a:gdLst/>
              <a:ahLst/>
              <a:cxnLst/>
              <a:rect l="l" t="t" r="r" b="b"/>
              <a:pathLst>
                <a:path w="577" h="201" extrusionOk="0">
                  <a:moveTo>
                    <a:pt x="0" y="0"/>
                  </a:moveTo>
                  <a:cubicBezTo>
                    <a:pt x="201" y="0"/>
                    <a:pt x="376" y="75"/>
                    <a:pt x="552" y="201"/>
                  </a:cubicBezTo>
                  <a:cubicBezTo>
                    <a:pt x="552" y="201"/>
                    <a:pt x="577" y="201"/>
                    <a:pt x="552" y="176"/>
                  </a:cubicBezTo>
                  <a:cubicBezTo>
                    <a:pt x="401" y="50"/>
                    <a:pt x="201"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4" name="Google Shape;2264;p41"/>
          <p:cNvGrpSpPr/>
          <p:nvPr/>
        </p:nvGrpSpPr>
        <p:grpSpPr>
          <a:xfrm>
            <a:off x="4279041" y="539406"/>
            <a:ext cx="3200730" cy="3652196"/>
            <a:chOff x="4279041" y="539406"/>
            <a:chExt cx="3200730" cy="3652196"/>
          </a:xfrm>
        </p:grpSpPr>
        <p:sp>
          <p:nvSpPr>
            <p:cNvPr id="2265" name="Google Shape;2265;p41"/>
            <p:cNvSpPr/>
            <p:nvPr/>
          </p:nvSpPr>
          <p:spPr>
            <a:xfrm>
              <a:off x="7422530" y="4140558"/>
              <a:ext cx="57241" cy="51044"/>
            </a:xfrm>
            <a:custGeom>
              <a:avLst/>
              <a:gdLst/>
              <a:ahLst/>
              <a:cxnLst/>
              <a:rect l="l" t="t" r="r" b="b"/>
              <a:pathLst>
                <a:path w="1404" h="1252" extrusionOk="0">
                  <a:moveTo>
                    <a:pt x="126" y="0"/>
                  </a:moveTo>
                  <a:cubicBezTo>
                    <a:pt x="51" y="0"/>
                    <a:pt x="0" y="101"/>
                    <a:pt x="51" y="151"/>
                  </a:cubicBezTo>
                  <a:cubicBezTo>
                    <a:pt x="76" y="176"/>
                    <a:pt x="101" y="201"/>
                    <a:pt x="126" y="226"/>
                  </a:cubicBezTo>
                  <a:cubicBezTo>
                    <a:pt x="101" y="251"/>
                    <a:pt x="101" y="251"/>
                    <a:pt x="126" y="276"/>
                  </a:cubicBezTo>
                  <a:cubicBezTo>
                    <a:pt x="176" y="401"/>
                    <a:pt x="276" y="502"/>
                    <a:pt x="376" y="602"/>
                  </a:cubicBezTo>
                  <a:cubicBezTo>
                    <a:pt x="477" y="702"/>
                    <a:pt x="552" y="827"/>
                    <a:pt x="652" y="928"/>
                  </a:cubicBezTo>
                  <a:cubicBezTo>
                    <a:pt x="779" y="1054"/>
                    <a:pt x="923" y="1251"/>
                    <a:pt x="1114" y="1251"/>
                  </a:cubicBezTo>
                  <a:cubicBezTo>
                    <a:pt x="1151" y="1251"/>
                    <a:pt x="1189" y="1244"/>
                    <a:pt x="1229" y="1228"/>
                  </a:cubicBezTo>
                  <a:cubicBezTo>
                    <a:pt x="1329" y="1178"/>
                    <a:pt x="1404" y="1078"/>
                    <a:pt x="1379" y="953"/>
                  </a:cubicBezTo>
                  <a:cubicBezTo>
                    <a:pt x="1379" y="852"/>
                    <a:pt x="1304" y="727"/>
                    <a:pt x="1254" y="627"/>
                  </a:cubicBezTo>
                  <a:cubicBezTo>
                    <a:pt x="1153" y="451"/>
                    <a:pt x="1003" y="301"/>
                    <a:pt x="802" y="201"/>
                  </a:cubicBezTo>
                  <a:cubicBezTo>
                    <a:pt x="602" y="75"/>
                    <a:pt x="376"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1"/>
            <p:cNvSpPr/>
            <p:nvPr/>
          </p:nvSpPr>
          <p:spPr>
            <a:xfrm>
              <a:off x="6793829" y="4094745"/>
              <a:ext cx="30700" cy="72612"/>
            </a:xfrm>
            <a:custGeom>
              <a:avLst/>
              <a:gdLst/>
              <a:ahLst/>
              <a:cxnLst/>
              <a:rect l="l" t="t" r="r" b="b"/>
              <a:pathLst>
                <a:path w="753" h="1781" extrusionOk="0">
                  <a:moveTo>
                    <a:pt x="571" y="1"/>
                  </a:moveTo>
                  <a:cubicBezTo>
                    <a:pt x="555" y="1"/>
                    <a:pt x="540" y="4"/>
                    <a:pt x="527" y="10"/>
                  </a:cubicBezTo>
                  <a:cubicBezTo>
                    <a:pt x="351" y="136"/>
                    <a:pt x="201" y="311"/>
                    <a:pt x="126" y="512"/>
                  </a:cubicBezTo>
                  <a:cubicBezTo>
                    <a:pt x="101" y="587"/>
                    <a:pt x="101" y="637"/>
                    <a:pt x="76" y="712"/>
                  </a:cubicBezTo>
                  <a:cubicBezTo>
                    <a:pt x="50" y="812"/>
                    <a:pt x="25" y="938"/>
                    <a:pt x="25" y="1038"/>
                  </a:cubicBezTo>
                  <a:cubicBezTo>
                    <a:pt x="0" y="1238"/>
                    <a:pt x="0" y="1514"/>
                    <a:pt x="151" y="1690"/>
                  </a:cubicBezTo>
                  <a:cubicBezTo>
                    <a:pt x="203" y="1753"/>
                    <a:pt x="273" y="1780"/>
                    <a:pt x="344" y="1780"/>
                  </a:cubicBezTo>
                  <a:cubicBezTo>
                    <a:pt x="443" y="1780"/>
                    <a:pt x="544" y="1727"/>
                    <a:pt x="602" y="1639"/>
                  </a:cubicBezTo>
                  <a:cubicBezTo>
                    <a:pt x="727" y="1464"/>
                    <a:pt x="727" y="1188"/>
                    <a:pt x="752" y="988"/>
                  </a:cubicBezTo>
                  <a:cubicBezTo>
                    <a:pt x="752" y="687"/>
                    <a:pt x="727" y="361"/>
                    <a:pt x="677" y="61"/>
                  </a:cubicBezTo>
                  <a:cubicBezTo>
                    <a:pt x="659" y="24"/>
                    <a:pt x="613" y="1"/>
                    <a:pt x="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1"/>
            <p:cNvSpPr/>
            <p:nvPr/>
          </p:nvSpPr>
          <p:spPr>
            <a:xfrm rot="9045836" flipH="1">
              <a:off x="6029524" y="2019442"/>
              <a:ext cx="111410" cy="144075"/>
            </a:xfrm>
            <a:custGeom>
              <a:avLst/>
              <a:gdLst/>
              <a:ahLst/>
              <a:cxnLst/>
              <a:rect l="l" t="t" r="r" b="b"/>
              <a:pathLst>
                <a:path w="1755" h="2269" extrusionOk="0">
                  <a:moveTo>
                    <a:pt x="1463" y="1"/>
                  </a:moveTo>
                  <a:cubicBezTo>
                    <a:pt x="1339" y="1"/>
                    <a:pt x="1178" y="93"/>
                    <a:pt x="1178" y="205"/>
                  </a:cubicBezTo>
                  <a:cubicBezTo>
                    <a:pt x="877" y="406"/>
                    <a:pt x="627" y="631"/>
                    <a:pt x="426" y="932"/>
                  </a:cubicBezTo>
                  <a:cubicBezTo>
                    <a:pt x="326" y="1107"/>
                    <a:pt x="226" y="1308"/>
                    <a:pt x="151" y="1533"/>
                  </a:cubicBezTo>
                  <a:cubicBezTo>
                    <a:pt x="101" y="1709"/>
                    <a:pt x="0" y="1984"/>
                    <a:pt x="101" y="2160"/>
                  </a:cubicBezTo>
                  <a:cubicBezTo>
                    <a:pt x="151" y="2240"/>
                    <a:pt x="225" y="2268"/>
                    <a:pt x="307" y="2268"/>
                  </a:cubicBezTo>
                  <a:cubicBezTo>
                    <a:pt x="430" y="2268"/>
                    <a:pt x="572" y="2205"/>
                    <a:pt x="677" y="2160"/>
                  </a:cubicBezTo>
                  <a:cubicBezTo>
                    <a:pt x="852" y="2060"/>
                    <a:pt x="1028" y="1934"/>
                    <a:pt x="1178" y="1759"/>
                  </a:cubicBezTo>
                  <a:cubicBezTo>
                    <a:pt x="1479" y="1433"/>
                    <a:pt x="1679" y="1007"/>
                    <a:pt x="1730" y="581"/>
                  </a:cubicBezTo>
                  <a:cubicBezTo>
                    <a:pt x="1755" y="380"/>
                    <a:pt x="1755" y="80"/>
                    <a:pt x="1504" y="5"/>
                  </a:cubicBezTo>
                  <a:cubicBezTo>
                    <a:pt x="1491" y="2"/>
                    <a:pt x="1477"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1"/>
            <p:cNvSpPr/>
            <p:nvPr/>
          </p:nvSpPr>
          <p:spPr>
            <a:xfrm flipH="1">
              <a:off x="4279041" y="539406"/>
              <a:ext cx="90446" cy="133714"/>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1"/>
            <p:cNvSpPr/>
            <p:nvPr/>
          </p:nvSpPr>
          <p:spPr>
            <a:xfrm flipH="1">
              <a:off x="5592827" y="1148237"/>
              <a:ext cx="139459" cy="127175"/>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1"/>
            <p:cNvSpPr/>
            <p:nvPr/>
          </p:nvSpPr>
          <p:spPr>
            <a:xfrm flipH="1">
              <a:off x="6413469" y="971200"/>
              <a:ext cx="50601" cy="117519"/>
            </a:xfrm>
            <a:custGeom>
              <a:avLst/>
              <a:gdLst/>
              <a:ahLst/>
              <a:cxnLst/>
              <a:rect l="l" t="t" r="r" b="b"/>
              <a:pathLst>
                <a:path w="828" h="1923" extrusionOk="0">
                  <a:moveTo>
                    <a:pt x="242" y="0"/>
                  </a:moveTo>
                  <a:cubicBezTo>
                    <a:pt x="204" y="0"/>
                    <a:pt x="167" y="28"/>
                    <a:pt x="151" y="76"/>
                  </a:cubicBezTo>
                  <a:cubicBezTo>
                    <a:pt x="76" y="302"/>
                    <a:pt x="26" y="553"/>
                    <a:pt x="26" y="803"/>
                  </a:cubicBezTo>
                  <a:cubicBezTo>
                    <a:pt x="1" y="929"/>
                    <a:pt x="26" y="1029"/>
                    <a:pt x="51" y="1154"/>
                  </a:cubicBezTo>
                  <a:cubicBezTo>
                    <a:pt x="76" y="1430"/>
                    <a:pt x="201" y="1706"/>
                    <a:pt x="402" y="1906"/>
                  </a:cubicBezTo>
                  <a:cubicBezTo>
                    <a:pt x="423" y="1916"/>
                    <a:pt x="443" y="1923"/>
                    <a:pt x="462" y="1923"/>
                  </a:cubicBezTo>
                  <a:cubicBezTo>
                    <a:pt x="489" y="1923"/>
                    <a:pt x="512" y="1910"/>
                    <a:pt x="527" y="1881"/>
                  </a:cubicBezTo>
                  <a:cubicBezTo>
                    <a:pt x="828" y="1280"/>
                    <a:pt x="753" y="528"/>
                    <a:pt x="302" y="26"/>
                  </a:cubicBezTo>
                  <a:cubicBezTo>
                    <a:pt x="284" y="9"/>
                    <a:pt x="263" y="0"/>
                    <a:pt x="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a:extLst>
              <a:ext uri="{FF2B5EF4-FFF2-40B4-BE49-F238E27FC236}">
                <a16:creationId xmlns:a16="http://schemas.microsoft.com/office/drawing/2014/main" id="{C161E0BD-7072-9FB0-63CD-D2BA14C0F744}"/>
              </a:ext>
            </a:extLst>
          </p:cNvPr>
          <p:cNvSpPr/>
          <p:nvPr/>
        </p:nvSpPr>
        <p:spPr>
          <a:xfrm>
            <a:off x="5969751" y="1959842"/>
            <a:ext cx="267891" cy="2217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CA26466-C00B-6F5C-F7FF-6411C05BE274}"/>
              </a:ext>
            </a:extLst>
          </p:cNvPr>
          <p:cNvSpPr txBox="1"/>
          <p:nvPr/>
        </p:nvSpPr>
        <p:spPr>
          <a:xfrm>
            <a:off x="247351" y="1497183"/>
            <a:ext cx="6402754" cy="1609480"/>
          </a:xfrm>
          <a:prstGeom prst="rect">
            <a:avLst/>
          </a:prstGeom>
          <a:noFill/>
        </p:spPr>
        <p:txBody>
          <a:bodyPr wrap="square" rtlCol="0">
            <a:spAutoFit/>
          </a:bodyPr>
          <a:lstStyle/>
          <a:p>
            <a:pPr algn="ctr">
              <a:lnSpc>
                <a:spcPct val="130000"/>
              </a:lnSpc>
            </a:pPr>
            <a:r>
              <a:rPr lang="en-US" sz="4000" b="1">
                <a:solidFill>
                  <a:schemeClr val="bg1"/>
                </a:solidFill>
              </a:rPr>
              <a:t>BÀI 4: THU HOẠCH SẢN PHẨM TRỒNG TRỌT</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2"/>
        <p:cNvGrpSpPr/>
        <p:nvPr/>
      </p:nvGrpSpPr>
      <p:grpSpPr>
        <a:xfrm>
          <a:off x="0" y="0"/>
          <a:ext cx="0" cy="0"/>
          <a:chOff x="0" y="0"/>
          <a:chExt cx="0" cy="0"/>
        </a:xfrm>
      </p:grpSpPr>
      <p:grpSp>
        <p:nvGrpSpPr>
          <p:cNvPr id="2369" name="Google Shape;2369;p44"/>
          <p:cNvGrpSpPr/>
          <p:nvPr/>
        </p:nvGrpSpPr>
        <p:grpSpPr>
          <a:xfrm>
            <a:off x="6268267" y="3240507"/>
            <a:ext cx="3095600" cy="2541178"/>
            <a:chOff x="6132800" y="3214724"/>
            <a:chExt cx="3095600" cy="2541178"/>
          </a:xfrm>
        </p:grpSpPr>
        <p:sp>
          <p:nvSpPr>
            <p:cNvPr id="2370" name="Google Shape;2370;p44"/>
            <p:cNvSpPr/>
            <p:nvPr/>
          </p:nvSpPr>
          <p:spPr>
            <a:xfrm rot="422912">
              <a:off x="7449176" y="3875839"/>
              <a:ext cx="740309" cy="399197"/>
            </a:xfrm>
            <a:custGeom>
              <a:avLst/>
              <a:gdLst/>
              <a:ahLst/>
              <a:cxnLst/>
              <a:rect l="l" t="t" r="r" b="b"/>
              <a:pathLst>
                <a:path w="17320" h="9340" extrusionOk="0">
                  <a:moveTo>
                    <a:pt x="9288" y="0"/>
                  </a:moveTo>
                  <a:cubicBezTo>
                    <a:pt x="8227" y="0"/>
                    <a:pt x="7158" y="128"/>
                    <a:pt x="6141" y="370"/>
                  </a:cubicBezTo>
                  <a:cubicBezTo>
                    <a:pt x="4813" y="696"/>
                    <a:pt x="3409" y="1222"/>
                    <a:pt x="2557" y="2350"/>
                  </a:cubicBezTo>
                  <a:cubicBezTo>
                    <a:pt x="2106" y="2926"/>
                    <a:pt x="2006" y="3628"/>
                    <a:pt x="1830" y="4330"/>
                  </a:cubicBezTo>
                  <a:cubicBezTo>
                    <a:pt x="1755" y="4731"/>
                    <a:pt x="1580" y="5082"/>
                    <a:pt x="1329" y="5433"/>
                  </a:cubicBezTo>
                  <a:cubicBezTo>
                    <a:pt x="1104" y="5733"/>
                    <a:pt x="828" y="6009"/>
                    <a:pt x="627" y="6335"/>
                  </a:cubicBezTo>
                  <a:cubicBezTo>
                    <a:pt x="226" y="6886"/>
                    <a:pt x="1" y="7588"/>
                    <a:pt x="377" y="8215"/>
                  </a:cubicBezTo>
                  <a:cubicBezTo>
                    <a:pt x="477" y="8365"/>
                    <a:pt x="602" y="8515"/>
                    <a:pt x="728" y="8616"/>
                  </a:cubicBezTo>
                  <a:cubicBezTo>
                    <a:pt x="953" y="9017"/>
                    <a:pt x="1455" y="9217"/>
                    <a:pt x="1931" y="9267"/>
                  </a:cubicBezTo>
                  <a:cubicBezTo>
                    <a:pt x="2329" y="9324"/>
                    <a:pt x="2733" y="9340"/>
                    <a:pt x="3138" y="9340"/>
                  </a:cubicBezTo>
                  <a:cubicBezTo>
                    <a:pt x="3623" y="9340"/>
                    <a:pt x="4109" y="9317"/>
                    <a:pt x="4587" y="9317"/>
                  </a:cubicBezTo>
                  <a:cubicBezTo>
                    <a:pt x="6317" y="9317"/>
                    <a:pt x="8096" y="9117"/>
                    <a:pt x="9800" y="8816"/>
                  </a:cubicBezTo>
                  <a:cubicBezTo>
                    <a:pt x="11379" y="8565"/>
                    <a:pt x="13034" y="8240"/>
                    <a:pt x="14487" y="7538"/>
                  </a:cubicBezTo>
                  <a:cubicBezTo>
                    <a:pt x="15715" y="6987"/>
                    <a:pt x="17169" y="5934"/>
                    <a:pt x="17269" y="4455"/>
                  </a:cubicBezTo>
                  <a:cubicBezTo>
                    <a:pt x="17319" y="3829"/>
                    <a:pt x="17044" y="3227"/>
                    <a:pt x="16517" y="2876"/>
                  </a:cubicBezTo>
                  <a:cubicBezTo>
                    <a:pt x="16016" y="2525"/>
                    <a:pt x="15389" y="2375"/>
                    <a:pt x="14838" y="2174"/>
                  </a:cubicBezTo>
                  <a:cubicBezTo>
                    <a:pt x="14487" y="2024"/>
                    <a:pt x="14186" y="1849"/>
                    <a:pt x="13911" y="1598"/>
                  </a:cubicBezTo>
                  <a:cubicBezTo>
                    <a:pt x="13635" y="1347"/>
                    <a:pt x="13384" y="1072"/>
                    <a:pt x="13084" y="871"/>
                  </a:cubicBezTo>
                  <a:cubicBezTo>
                    <a:pt x="12482" y="420"/>
                    <a:pt x="11780" y="220"/>
                    <a:pt x="11028" y="119"/>
                  </a:cubicBezTo>
                  <a:cubicBezTo>
                    <a:pt x="10458" y="39"/>
                    <a:pt x="9874" y="0"/>
                    <a:pt x="9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1" name="Google Shape;2371;p44"/>
            <p:cNvGrpSpPr/>
            <p:nvPr/>
          </p:nvGrpSpPr>
          <p:grpSpPr>
            <a:xfrm rot="-225394">
              <a:off x="6987198" y="4328664"/>
              <a:ext cx="956076" cy="1397418"/>
              <a:chOff x="-1565010" y="98700"/>
              <a:chExt cx="3519078" cy="5143549"/>
            </a:xfrm>
          </p:grpSpPr>
          <p:grpSp>
            <p:nvGrpSpPr>
              <p:cNvPr id="2372" name="Google Shape;2372;p44"/>
              <p:cNvGrpSpPr/>
              <p:nvPr/>
            </p:nvGrpSpPr>
            <p:grpSpPr>
              <a:xfrm>
                <a:off x="-1565010" y="98700"/>
                <a:ext cx="3519078" cy="5143549"/>
                <a:chOff x="5876315" y="84387"/>
                <a:chExt cx="3519078" cy="5143549"/>
              </a:xfrm>
            </p:grpSpPr>
            <p:sp>
              <p:nvSpPr>
                <p:cNvPr id="2373" name="Google Shape;2373;p44"/>
                <p:cNvSpPr/>
                <p:nvPr/>
              </p:nvSpPr>
              <p:spPr>
                <a:xfrm>
                  <a:off x="5876315" y="98158"/>
                  <a:ext cx="2446580" cy="1319345"/>
                </a:xfrm>
                <a:custGeom>
                  <a:avLst/>
                  <a:gdLst/>
                  <a:ahLst/>
                  <a:cxnLst/>
                  <a:rect l="l" t="t" r="r" b="b"/>
                  <a:pathLst>
                    <a:path w="17320" h="9340" extrusionOk="0">
                      <a:moveTo>
                        <a:pt x="9288" y="0"/>
                      </a:moveTo>
                      <a:cubicBezTo>
                        <a:pt x="8227" y="0"/>
                        <a:pt x="7158" y="128"/>
                        <a:pt x="6141" y="370"/>
                      </a:cubicBezTo>
                      <a:cubicBezTo>
                        <a:pt x="4813" y="696"/>
                        <a:pt x="3409" y="1222"/>
                        <a:pt x="2557" y="2350"/>
                      </a:cubicBezTo>
                      <a:cubicBezTo>
                        <a:pt x="2106" y="2926"/>
                        <a:pt x="2006" y="3628"/>
                        <a:pt x="1830" y="4330"/>
                      </a:cubicBezTo>
                      <a:cubicBezTo>
                        <a:pt x="1755" y="4731"/>
                        <a:pt x="1580" y="5082"/>
                        <a:pt x="1329" y="5433"/>
                      </a:cubicBezTo>
                      <a:cubicBezTo>
                        <a:pt x="1104" y="5733"/>
                        <a:pt x="828" y="6009"/>
                        <a:pt x="627" y="6335"/>
                      </a:cubicBezTo>
                      <a:cubicBezTo>
                        <a:pt x="226" y="6886"/>
                        <a:pt x="1" y="7588"/>
                        <a:pt x="377" y="8215"/>
                      </a:cubicBezTo>
                      <a:cubicBezTo>
                        <a:pt x="477" y="8365"/>
                        <a:pt x="602" y="8515"/>
                        <a:pt x="728" y="8616"/>
                      </a:cubicBezTo>
                      <a:cubicBezTo>
                        <a:pt x="953" y="9017"/>
                        <a:pt x="1455" y="9217"/>
                        <a:pt x="1931" y="9267"/>
                      </a:cubicBezTo>
                      <a:cubicBezTo>
                        <a:pt x="2329" y="9324"/>
                        <a:pt x="2733" y="9340"/>
                        <a:pt x="3138" y="9340"/>
                      </a:cubicBezTo>
                      <a:cubicBezTo>
                        <a:pt x="3623" y="9340"/>
                        <a:pt x="4109" y="9317"/>
                        <a:pt x="4587" y="9317"/>
                      </a:cubicBezTo>
                      <a:cubicBezTo>
                        <a:pt x="6317" y="9317"/>
                        <a:pt x="8096" y="9117"/>
                        <a:pt x="9800" y="8816"/>
                      </a:cubicBezTo>
                      <a:cubicBezTo>
                        <a:pt x="11379" y="8565"/>
                        <a:pt x="13034" y="8240"/>
                        <a:pt x="14487" y="7538"/>
                      </a:cubicBezTo>
                      <a:cubicBezTo>
                        <a:pt x="15715" y="6987"/>
                        <a:pt x="17169" y="5934"/>
                        <a:pt x="17269" y="4455"/>
                      </a:cubicBezTo>
                      <a:cubicBezTo>
                        <a:pt x="17319" y="3829"/>
                        <a:pt x="17044" y="3227"/>
                        <a:pt x="16517" y="2876"/>
                      </a:cubicBezTo>
                      <a:cubicBezTo>
                        <a:pt x="16016" y="2525"/>
                        <a:pt x="15389" y="2375"/>
                        <a:pt x="14838" y="2174"/>
                      </a:cubicBezTo>
                      <a:cubicBezTo>
                        <a:pt x="14487" y="2024"/>
                        <a:pt x="14186" y="1849"/>
                        <a:pt x="13911" y="1598"/>
                      </a:cubicBezTo>
                      <a:cubicBezTo>
                        <a:pt x="13635" y="1347"/>
                        <a:pt x="13384" y="1072"/>
                        <a:pt x="13084" y="871"/>
                      </a:cubicBezTo>
                      <a:cubicBezTo>
                        <a:pt x="12482" y="420"/>
                        <a:pt x="11780" y="220"/>
                        <a:pt x="11028" y="119"/>
                      </a:cubicBezTo>
                      <a:cubicBezTo>
                        <a:pt x="10458" y="39"/>
                        <a:pt x="9874" y="0"/>
                        <a:pt x="9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4" name="Google Shape;2374;p44"/>
                <p:cNvGrpSpPr/>
                <p:nvPr/>
              </p:nvGrpSpPr>
              <p:grpSpPr>
                <a:xfrm>
                  <a:off x="5955699" y="84387"/>
                  <a:ext cx="3439693" cy="5143549"/>
                  <a:chOff x="7015323" y="2720556"/>
                  <a:chExt cx="1319052" cy="1972446"/>
                </a:xfrm>
              </p:grpSpPr>
              <p:sp>
                <p:nvSpPr>
                  <p:cNvPr id="2375" name="Google Shape;2375;p44"/>
                  <p:cNvSpPr/>
                  <p:nvPr/>
                </p:nvSpPr>
                <p:spPr>
                  <a:xfrm rot="295376">
                    <a:off x="7040602" y="2925986"/>
                    <a:ext cx="1066050" cy="634977"/>
                  </a:xfrm>
                  <a:custGeom>
                    <a:avLst/>
                    <a:gdLst/>
                    <a:ahLst/>
                    <a:cxnLst/>
                    <a:rect l="l" t="t" r="r" b="b"/>
                    <a:pathLst>
                      <a:path w="19475" h="11600" extrusionOk="0">
                        <a:moveTo>
                          <a:pt x="8964" y="1"/>
                        </a:moveTo>
                        <a:cubicBezTo>
                          <a:pt x="8708" y="1"/>
                          <a:pt x="8452" y="9"/>
                          <a:pt x="8196" y="26"/>
                        </a:cubicBezTo>
                        <a:cubicBezTo>
                          <a:pt x="6918" y="101"/>
                          <a:pt x="5540" y="452"/>
                          <a:pt x="4687" y="1404"/>
                        </a:cubicBezTo>
                        <a:cubicBezTo>
                          <a:pt x="4111" y="1655"/>
                          <a:pt x="3961" y="2356"/>
                          <a:pt x="3910" y="2958"/>
                        </a:cubicBezTo>
                        <a:cubicBezTo>
                          <a:pt x="3860" y="3434"/>
                          <a:pt x="3885" y="3935"/>
                          <a:pt x="3610" y="4336"/>
                        </a:cubicBezTo>
                        <a:cubicBezTo>
                          <a:pt x="3384" y="4687"/>
                          <a:pt x="3008" y="4888"/>
                          <a:pt x="2632" y="5088"/>
                        </a:cubicBezTo>
                        <a:cubicBezTo>
                          <a:pt x="1279" y="5815"/>
                          <a:pt x="26" y="7043"/>
                          <a:pt x="1" y="8672"/>
                        </a:cubicBezTo>
                        <a:cubicBezTo>
                          <a:pt x="1" y="9374"/>
                          <a:pt x="226" y="10076"/>
                          <a:pt x="652" y="10627"/>
                        </a:cubicBezTo>
                        <a:cubicBezTo>
                          <a:pt x="1179" y="11254"/>
                          <a:pt x="1930" y="11504"/>
                          <a:pt x="2707" y="11580"/>
                        </a:cubicBezTo>
                        <a:cubicBezTo>
                          <a:pt x="2894" y="11594"/>
                          <a:pt x="3081" y="11600"/>
                          <a:pt x="3267" y="11600"/>
                        </a:cubicBezTo>
                        <a:cubicBezTo>
                          <a:pt x="4057" y="11600"/>
                          <a:pt x="4844" y="11490"/>
                          <a:pt x="5615" y="11429"/>
                        </a:cubicBezTo>
                        <a:cubicBezTo>
                          <a:pt x="6667" y="11354"/>
                          <a:pt x="7720" y="11279"/>
                          <a:pt x="8773" y="11179"/>
                        </a:cubicBezTo>
                        <a:cubicBezTo>
                          <a:pt x="9850" y="11103"/>
                          <a:pt x="10928" y="11028"/>
                          <a:pt x="12006" y="10928"/>
                        </a:cubicBezTo>
                        <a:cubicBezTo>
                          <a:pt x="12908" y="10853"/>
                          <a:pt x="13835" y="10803"/>
                          <a:pt x="14738" y="10677"/>
                        </a:cubicBezTo>
                        <a:cubicBezTo>
                          <a:pt x="15590" y="10552"/>
                          <a:pt x="16442" y="10376"/>
                          <a:pt x="17244" y="10026"/>
                        </a:cubicBezTo>
                        <a:cubicBezTo>
                          <a:pt x="17946" y="9725"/>
                          <a:pt x="18748" y="9249"/>
                          <a:pt x="19098" y="8522"/>
                        </a:cubicBezTo>
                        <a:cubicBezTo>
                          <a:pt x="19474" y="7820"/>
                          <a:pt x="19199" y="7068"/>
                          <a:pt x="18672" y="6517"/>
                        </a:cubicBezTo>
                        <a:cubicBezTo>
                          <a:pt x="18096" y="5915"/>
                          <a:pt x="17294" y="5590"/>
                          <a:pt x="16718" y="4963"/>
                        </a:cubicBezTo>
                        <a:cubicBezTo>
                          <a:pt x="16091" y="4286"/>
                          <a:pt x="16166" y="3309"/>
                          <a:pt x="15715" y="2532"/>
                        </a:cubicBezTo>
                        <a:cubicBezTo>
                          <a:pt x="15314" y="1830"/>
                          <a:pt x="14587" y="1354"/>
                          <a:pt x="13835" y="1028"/>
                        </a:cubicBezTo>
                        <a:cubicBezTo>
                          <a:pt x="12313" y="354"/>
                          <a:pt x="10641" y="1"/>
                          <a:pt x="8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4"/>
                  <p:cNvSpPr/>
                  <p:nvPr/>
                </p:nvSpPr>
                <p:spPr>
                  <a:xfrm rot="295376">
                    <a:off x="7216769" y="3333295"/>
                    <a:ext cx="687363" cy="158087"/>
                  </a:xfrm>
                  <a:custGeom>
                    <a:avLst/>
                    <a:gdLst/>
                    <a:ahLst/>
                    <a:cxnLst/>
                    <a:rect l="l" t="t" r="r" b="b"/>
                    <a:pathLst>
                      <a:path w="12557" h="2888" extrusionOk="0">
                        <a:moveTo>
                          <a:pt x="7316" y="0"/>
                        </a:moveTo>
                        <a:cubicBezTo>
                          <a:pt x="7212" y="0"/>
                          <a:pt x="7106" y="7"/>
                          <a:pt x="6993" y="19"/>
                        </a:cubicBezTo>
                        <a:cubicBezTo>
                          <a:pt x="6868" y="19"/>
                          <a:pt x="6742" y="44"/>
                          <a:pt x="6592" y="94"/>
                        </a:cubicBezTo>
                        <a:cubicBezTo>
                          <a:pt x="6517" y="119"/>
                          <a:pt x="6442" y="145"/>
                          <a:pt x="6366" y="170"/>
                        </a:cubicBezTo>
                        <a:cubicBezTo>
                          <a:pt x="6015" y="295"/>
                          <a:pt x="5690" y="470"/>
                          <a:pt x="5364" y="621"/>
                        </a:cubicBezTo>
                        <a:cubicBezTo>
                          <a:pt x="5314" y="646"/>
                          <a:pt x="5264" y="646"/>
                          <a:pt x="5188" y="671"/>
                        </a:cubicBezTo>
                        <a:cubicBezTo>
                          <a:pt x="5113" y="721"/>
                          <a:pt x="5013" y="746"/>
                          <a:pt x="4913" y="771"/>
                        </a:cubicBezTo>
                        <a:cubicBezTo>
                          <a:pt x="4587" y="871"/>
                          <a:pt x="4261" y="921"/>
                          <a:pt x="3910" y="921"/>
                        </a:cubicBezTo>
                        <a:cubicBezTo>
                          <a:pt x="3284" y="921"/>
                          <a:pt x="2657" y="947"/>
                          <a:pt x="2056" y="1022"/>
                        </a:cubicBezTo>
                        <a:cubicBezTo>
                          <a:pt x="1755" y="1072"/>
                          <a:pt x="1454" y="1122"/>
                          <a:pt x="1153" y="1172"/>
                        </a:cubicBezTo>
                        <a:cubicBezTo>
                          <a:pt x="878" y="1222"/>
                          <a:pt x="577" y="1272"/>
                          <a:pt x="351" y="1473"/>
                        </a:cubicBezTo>
                        <a:cubicBezTo>
                          <a:pt x="0" y="1824"/>
                          <a:pt x="126" y="2300"/>
                          <a:pt x="552" y="2500"/>
                        </a:cubicBezTo>
                        <a:cubicBezTo>
                          <a:pt x="827" y="2651"/>
                          <a:pt x="1153" y="2676"/>
                          <a:pt x="1429" y="2726"/>
                        </a:cubicBezTo>
                        <a:cubicBezTo>
                          <a:pt x="1780" y="2776"/>
                          <a:pt x="2131" y="2826"/>
                          <a:pt x="2457" y="2851"/>
                        </a:cubicBezTo>
                        <a:cubicBezTo>
                          <a:pt x="2795" y="2876"/>
                          <a:pt x="3133" y="2887"/>
                          <a:pt x="3471" y="2887"/>
                        </a:cubicBezTo>
                        <a:cubicBezTo>
                          <a:pt x="4485" y="2887"/>
                          <a:pt x="5495" y="2789"/>
                          <a:pt x="6492" y="2676"/>
                        </a:cubicBezTo>
                        <a:cubicBezTo>
                          <a:pt x="6542" y="2651"/>
                          <a:pt x="6592" y="2651"/>
                          <a:pt x="6642" y="2651"/>
                        </a:cubicBezTo>
                        <a:cubicBezTo>
                          <a:pt x="6817" y="2626"/>
                          <a:pt x="6968" y="2601"/>
                          <a:pt x="7143" y="2576"/>
                        </a:cubicBezTo>
                        <a:cubicBezTo>
                          <a:pt x="7720" y="2500"/>
                          <a:pt x="8296" y="2425"/>
                          <a:pt x="8848" y="2350"/>
                        </a:cubicBezTo>
                        <a:cubicBezTo>
                          <a:pt x="9123" y="2300"/>
                          <a:pt x="9399" y="2250"/>
                          <a:pt x="9675" y="2225"/>
                        </a:cubicBezTo>
                        <a:cubicBezTo>
                          <a:pt x="10051" y="2175"/>
                          <a:pt x="10401" y="2099"/>
                          <a:pt x="10752" y="2049"/>
                        </a:cubicBezTo>
                        <a:cubicBezTo>
                          <a:pt x="11254" y="1974"/>
                          <a:pt x="12005" y="1999"/>
                          <a:pt x="12306" y="1548"/>
                        </a:cubicBezTo>
                        <a:cubicBezTo>
                          <a:pt x="12557" y="1172"/>
                          <a:pt x="12281" y="746"/>
                          <a:pt x="11955" y="546"/>
                        </a:cubicBezTo>
                        <a:cubicBezTo>
                          <a:pt x="11651" y="372"/>
                          <a:pt x="11296" y="323"/>
                          <a:pt x="10944" y="323"/>
                        </a:cubicBezTo>
                        <a:cubicBezTo>
                          <a:pt x="10688" y="323"/>
                          <a:pt x="10433" y="349"/>
                          <a:pt x="10201" y="370"/>
                        </a:cubicBezTo>
                        <a:cubicBezTo>
                          <a:pt x="10126" y="370"/>
                          <a:pt x="10051" y="395"/>
                          <a:pt x="10000" y="395"/>
                        </a:cubicBezTo>
                        <a:cubicBezTo>
                          <a:pt x="9833" y="395"/>
                          <a:pt x="9677" y="406"/>
                          <a:pt x="9525" y="406"/>
                        </a:cubicBezTo>
                        <a:cubicBezTo>
                          <a:pt x="9449" y="406"/>
                          <a:pt x="9374" y="404"/>
                          <a:pt x="9299" y="395"/>
                        </a:cubicBezTo>
                        <a:cubicBezTo>
                          <a:pt x="9223" y="370"/>
                          <a:pt x="9148" y="370"/>
                          <a:pt x="9098" y="370"/>
                        </a:cubicBezTo>
                        <a:cubicBezTo>
                          <a:pt x="8822" y="320"/>
                          <a:pt x="8572" y="245"/>
                          <a:pt x="8296" y="170"/>
                        </a:cubicBezTo>
                        <a:cubicBezTo>
                          <a:pt x="8171" y="119"/>
                          <a:pt x="8020" y="94"/>
                          <a:pt x="7870" y="69"/>
                        </a:cubicBezTo>
                        <a:cubicBezTo>
                          <a:pt x="7795" y="44"/>
                          <a:pt x="7720" y="44"/>
                          <a:pt x="7619" y="19"/>
                        </a:cubicBezTo>
                        <a:cubicBezTo>
                          <a:pt x="7519" y="7"/>
                          <a:pt x="7419" y="0"/>
                          <a:pt x="7316"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4"/>
                  <p:cNvSpPr/>
                  <p:nvPr/>
                </p:nvSpPr>
                <p:spPr>
                  <a:xfrm>
                    <a:off x="7280685" y="2720556"/>
                    <a:ext cx="1053690" cy="562891"/>
                  </a:xfrm>
                  <a:custGeom>
                    <a:avLst/>
                    <a:gdLst/>
                    <a:ahLst/>
                    <a:cxnLst/>
                    <a:rect l="l" t="t" r="r" b="b"/>
                    <a:pathLst>
                      <a:path w="19249" h="10283" extrusionOk="0">
                        <a:moveTo>
                          <a:pt x="11267" y="0"/>
                        </a:moveTo>
                        <a:cubicBezTo>
                          <a:pt x="10624" y="0"/>
                          <a:pt x="9986" y="34"/>
                          <a:pt x="9349" y="94"/>
                        </a:cubicBezTo>
                        <a:cubicBezTo>
                          <a:pt x="7519" y="245"/>
                          <a:pt x="5540" y="445"/>
                          <a:pt x="4086" y="1673"/>
                        </a:cubicBezTo>
                        <a:cubicBezTo>
                          <a:pt x="3459" y="2225"/>
                          <a:pt x="3083" y="2901"/>
                          <a:pt x="2858" y="3728"/>
                        </a:cubicBezTo>
                        <a:cubicBezTo>
                          <a:pt x="2707" y="4180"/>
                          <a:pt x="2582" y="4631"/>
                          <a:pt x="2281" y="5007"/>
                        </a:cubicBezTo>
                        <a:cubicBezTo>
                          <a:pt x="1981" y="5332"/>
                          <a:pt x="1580" y="5583"/>
                          <a:pt x="1204" y="5859"/>
                        </a:cubicBezTo>
                        <a:cubicBezTo>
                          <a:pt x="627" y="6285"/>
                          <a:pt x="1" y="6886"/>
                          <a:pt x="76" y="7688"/>
                        </a:cubicBezTo>
                        <a:cubicBezTo>
                          <a:pt x="151" y="8515"/>
                          <a:pt x="828" y="9092"/>
                          <a:pt x="1529" y="9368"/>
                        </a:cubicBezTo>
                        <a:cubicBezTo>
                          <a:pt x="1930" y="9518"/>
                          <a:pt x="2331" y="9593"/>
                          <a:pt x="2732" y="9668"/>
                        </a:cubicBezTo>
                        <a:cubicBezTo>
                          <a:pt x="2732" y="9693"/>
                          <a:pt x="7043" y="10044"/>
                          <a:pt x="9149" y="10145"/>
                        </a:cubicBezTo>
                        <a:cubicBezTo>
                          <a:pt x="10226" y="10195"/>
                          <a:pt x="11279" y="10245"/>
                          <a:pt x="12357" y="10270"/>
                        </a:cubicBezTo>
                        <a:cubicBezTo>
                          <a:pt x="12651" y="10278"/>
                          <a:pt x="12945" y="10283"/>
                          <a:pt x="13239" y="10283"/>
                        </a:cubicBezTo>
                        <a:cubicBezTo>
                          <a:pt x="13895" y="10283"/>
                          <a:pt x="14548" y="10256"/>
                          <a:pt x="15189" y="10170"/>
                        </a:cubicBezTo>
                        <a:cubicBezTo>
                          <a:pt x="16667" y="9994"/>
                          <a:pt x="18998" y="9368"/>
                          <a:pt x="19174" y="7563"/>
                        </a:cubicBezTo>
                        <a:cubicBezTo>
                          <a:pt x="19249" y="6811"/>
                          <a:pt x="18823" y="6285"/>
                          <a:pt x="18196" y="5959"/>
                        </a:cubicBezTo>
                        <a:cubicBezTo>
                          <a:pt x="17695" y="5683"/>
                          <a:pt x="16918" y="5508"/>
                          <a:pt x="16642" y="4957"/>
                        </a:cubicBezTo>
                        <a:cubicBezTo>
                          <a:pt x="16442" y="4505"/>
                          <a:pt x="16667" y="4004"/>
                          <a:pt x="16793" y="3553"/>
                        </a:cubicBezTo>
                        <a:cubicBezTo>
                          <a:pt x="16893" y="3177"/>
                          <a:pt x="16943" y="2776"/>
                          <a:pt x="16843" y="2375"/>
                        </a:cubicBezTo>
                        <a:cubicBezTo>
                          <a:pt x="16642" y="1573"/>
                          <a:pt x="15991" y="972"/>
                          <a:pt x="15264" y="621"/>
                        </a:cubicBezTo>
                        <a:cubicBezTo>
                          <a:pt x="14412" y="245"/>
                          <a:pt x="13434" y="119"/>
                          <a:pt x="12532" y="44"/>
                        </a:cubicBezTo>
                        <a:cubicBezTo>
                          <a:pt x="12107" y="15"/>
                          <a:pt x="11686" y="0"/>
                          <a:pt x="1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4"/>
                  <p:cNvSpPr/>
                  <p:nvPr/>
                </p:nvSpPr>
                <p:spPr>
                  <a:xfrm>
                    <a:off x="7449448" y="3108608"/>
                    <a:ext cx="716218" cy="145335"/>
                  </a:xfrm>
                  <a:custGeom>
                    <a:avLst/>
                    <a:gdLst/>
                    <a:ahLst/>
                    <a:cxnLst/>
                    <a:rect l="l" t="t" r="r" b="b"/>
                    <a:pathLst>
                      <a:path w="13084" h="2655" extrusionOk="0">
                        <a:moveTo>
                          <a:pt x="1451" y="0"/>
                        </a:moveTo>
                        <a:cubicBezTo>
                          <a:pt x="1014" y="0"/>
                          <a:pt x="607" y="114"/>
                          <a:pt x="301" y="499"/>
                        </a:cubicBezTo>
                        <a:cubicBezTo>
                          <a:pt x="50" y="825"/>
                          <a:pt x="0" y="1276"/>
                          <a:pt x="251" y="1627"/>
                        </a:cubicBezTo>
                        <a:cubicBezTo>
                          <a:pt x="502" y="2053"/>
                          <a:pt x="1003" y="2228"/>
                          <a:pt x="1479" y="2304"/>
                        </a:cubicBezTo>
                        <a:cubicBezTo>
                          <a:pt x="1680" y="2354"/>
                          <a:pt x="1905" y="2379"/>
                          <a:pt x="2106" y="2379"/>
                        </a:cubicBezTo>
                        <a:cubicBezTo>
                          <a:pt x="2131" y="2404"/>
                          <a:pt x="2131" y="2404"/>
                          <a:pt x="2156" y="2404"/>
                        </a:cubicBezTo>
                        <a:cubicBezTo>
                          <a:pt x="3083" y="2554"/>
                          <a:pt x="4010" y="2554"/>
                          <a:pt x="4938" y="2579"/>
                        </a:cubicBezTo>
                        <a:lnTo>
                          <a:pt x="5389" y="2579"/>
                        </a:lnTo>
                        <a:cubicBezTo>
                          <a:pt x="5489" y="2579"/>
                          <a:pt x="5564" y="2604"/>
                          <a:pt x="5665" y="2604"/>
                        </a:cubicBezTo>
                        <a:lnTo>
                          <a:pt x="6316" y="2604"/>
                        </a:lnTo>
                        <a:cubicBezTo>
                          <a:pt x="6391" y="2629"/>
                          <a:pt x="6492" y="2629"/>
                          <a:pt x="6592" y="2629"/>
                        </a:cubicBezTo>
                        <a:lnTo>
                          <a:pt x="7068" y="2629"/>
                        </a:lnTo>
                        <a:cubicBezTo>
                          <a:pt x="7770" y="2655"/>
                          <a:pt x="8472" y="2655"/>
                          <a:pt x="9148" y="2655"/>
                        </a:cubicBezTo>
                        <a:cubicBezTo>
                          <a:pt x="10226" y="2655"/>
                          <a:pt x="11329" y="2604"/>
                          <a:pt x="12381" y="2304"/>
                        </a:cubicBezTo>
                        <a:cubicBezTo>
                          <a:pt x="12657" y="2228"/>
                          <a:pt x="13083" y="2103"/>
                          <a:pt x="13083" y="1727"/>
                        </a:cubicBezTo>
                        <a:cubicBezTo>
                          <a:pt x="13083" y="1351"/>
                          <a:pt x="12632" y="1126"/>
                          <a:pt x="12356" y="1000"/>
                        </a:cubicBezTo>
                        <a:cubicBezTo>
                          <a:pt x="11479" y="649"/>
                          <a:pt x="10527" y="649"/>
                          <a:pt x="9624" y="574"/>
                        </a:cubicBezTo>
                        <a:lnTo>
                          <a:pt x="9374" y="574"/>
                        </a:lnTo>
                        <a:cubicBezTo>
                          <a:pt x="9048" y="524"/>
                          <a:pt x="8747" y="474"/>
                          <a:pt x="8421" y="424"/>
                        </a:cubicBezTo>
                        <a:cubicBezTo>
                          <a:pt x="8321" y="399"/>
                          <a:pt x="8221" y="374"/>
                          <a:pt x="8121" y="349"/>
                        </a:cubicBezTo>
                        <a:cubicBezTo>
                          <a:pt x="7645" y="248"/>
                          <a:pt x="7168" y="123"/>
                          <a:pt x="6692" y="73"/>
                        </a:cubicBezTo>
                        <a:cubicBezTo>
                          <a:pt x="6542" y="48"/>
                          <a:pt x="6416" y="23"/>
                          <a:pt x="6266" y="23"/>
                        </a:cubicBezTo>
                        <a:lnTo>
                          <a:pt x="5790" y="23"/>
                        </a:lnTo>
                        <a:cubicBezTo>
                          <a:pt x="5514" y="48"/>
                          <a:pt x="5213" y="73"/>
                          <a:pt x="4938" y="123"/>
                        </a:cubicBezTo>
                        <a:cubicBezTo>
                          <a:pt x="4837" y="123"/>
                          <a:pt x="4712" y="148"/>
                          <a:pt x="4612" y="148"/>
                        </a:cubicBezTo>
                        <a:cubicBezTo>
                          <a:pt x="4240" y="201"/>
                          <a:pt x="3868" y="255"/>
                          <a:pt x="3495" y="255"/>
                        </a:cubicBezTo>
                        <a:cubicBezTo>
                          <a:pt x="3341" y="255"/>
                          <a:pt x="3187" y="245"/>
                          <a:pt x="3033" y="223"/>
                        </a:cubicBezTo>
                        <a:cubicBezTo>
                          <a:pt x="2552" y="168"/>
                          <a:pt x="1980" y="0"/>
                          <a:pt x="1451"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4"/>
                  <p:cNvSpPr/>
                  <p:nvPr/>
                </p:nvSpPr>
                <p:spPr>
                  <a:xfrm>
                    <a:off x="7515300" y="3109812"/>
                    <a:ext cx="461020" cy="1583190"/>
                  </a:xfrm>
                  <a:custGeom>
                    <a:avLst/>
                    <a:gdLst/>
                    <a:ahLst/>
                    <a:cxnLst/>
                    <a:rect l="l" t="t" r="r" b="b"/>
                    <a:pathLst>
                      <a:path w="8422" h="28922" extrusionOk="0">
                        <a:moveTo>
                          <a:pt x="4587" y="1"/>
                        </a:moveTo>
                        <a:cubicBezTo>
                          <a:pt x="4512" y="452"/>
                          <a:pt x="4436" y="1104"/>
                          <a:pt x="4311" y="1856"/>
                        </a:cubicBezTo>
                        <a:cubicBezTo>
                          <a:pt x="4261" y="2056"/>
                          <a:pt x="4236" y="2307"/>
                          <a:pt x="4186" y="2557"/>
                        </a:cubicBezTo>
                        <a:cubicBezTo>
                          <a:pt x="4161" y="2683"/>
                          <a:pt x="4161" y="2783"/>
                          <a:pt x="4136" y="2908"/>
                        </a:cubicBezTo>
                        <a:cubicBezTo>
                          <a:pt x="4111" y="2808"/>
                          <a:pt x="4111" y="2683"/>
                          <a:pt x="4086" y="2557"/>
                        </a:cubicBezTo>
                        <a:cubicBezTo>
                          <a:pt x="4061" y="2332"/>
                          <a:pt x="4035" y="2081"/>
                          <a:pt x="4010" y="1830"/>
                        </a:cubicBezTo>
                        <a:cubicBezTo>
                          <a:pt x="3960" y="1329"/>
                          <a:pt x="3885" y="828"/>
                          <a:pt x="3785" y="352"/>
                        </a:cubicBezTo>
                        <a:cubicBezTo>
                          <a:pt x="3760" y="277"/>
                          <a:pt x="3760" y="176"/>
                          <a:pt x="3735" y="101"/>
                        </a:cubicBezTo>
                        <a:cubicBezTo>
                          <a:pt x="3634" y="101"/>
                          <a:pt x="3509" y="126"/>
                          <a:pt x="3409" y="126"/>
                        </a:cubicBezTo>
                        <a:cubicBezTo>
                          <a:pt x="3434" y="226"/>
                          <a:pt x="3459" y="327"/>
                          <a:pt x="3484" y="427"/>
                        </a:cubicBezTo>
                        <a:cubicBezTo>
                          <a:pt x="3559" y="953"/>
                          <a:pt x="3634" y="1480"/>
                          <a:pt x="3685" y="2006"/>
                        </a:cubicBezTo>
                        <a:cubicBezTo>
                          <a:pt x="3710" y="2206"/>
                          <a:pt x="3735" y="2382"/>
                          <a:pt x="3735" y="2557"/>
                        </a:cubicBezTo>
                        <a:cubicBezTo>
                          <a:pt x="3810" y="3134"/>
                          <a:pt x="3835" y="3735"/>
                          <a:pt x="3935" y="4312"/>
                        </a:cubicBezTo>
                        <a:cubicBezTo>
                          <a:pt x="3910" y="4362"/>
                          <a:pt x="3910" y="4412"/>
                          <a:pt x="3910" y="4462"/>
                        </a:cubicBezTo>
                        <a:cubicBezTo>
                          <a:pt x="3810" y="5139"/>
                          <a:pt x="3710" y="5841"/>
                          <a:pt x="3660" y="6442"/>
                        </a:cubicBezTo>
                        <a:cubicBezTo>
                          <a:pt x="3660" y="6517"/>
                          <a:pt x="3634" y="6592"/>
                          <a:pt x="3634" y="6668"/>
                        </a:cubicBezTo>
                        <a:cubicBezTo>
                          <a:pt x="3509" y="8071"/>
                          <a:pt x="3108" y="9775"/>
                          <a:pt x="2958" y="10828"/>
                        </a:cubicBezTo>
                        <a:cubicBezTo>
                          <a:pt x="2839" y="11803"/>
                          <a:pt x="2652" y="12868"/>
                          <a:pt x="2505" y="12868"/>
                        </a:cubicBezTo>
                        <a:cubicBezTo>
                          <a:pt x="2497" y="12868"/>
                          <a:pt x="2489" y="12865"/>
                          <a:pt x="2482" y="12858"/>
                        </a:cubicBezTo>
                        <a:cubicBezTo>
                          <a:pt x="2331" y="12733"/>
                          <a:pt x="2106" y="10402"/>
                          <a:pt x="2056" y="9600"/>
                        </a:cubicBezTo>
                        <a:cubicBezTo>
                          <a:pt x="2056" y="9249"/>
                          <a:pt x="2005" y="8021"/>
                          <a:pt x="1930" y="6743"/>
                        </a:cubicBezTo>
                        <a:cubicBezTo>
                          <a:pt x="1955" y="6718"/>
                          <a:pt x="1955" y="6693"/>
                          <a:pt x="1955" y="6668"/>
                        </a:cubicBezTo>
                        <a:cubicBezTo>
                          <a:pt x="1980" y="6567"/>
                          <a:pt x="2005" y="6467"/>
                          <a:pt x="2030" y="6367"/>
                        </a:cubicBezTo>
                        <a:cubicBezTo>
                          <a:pt x="2106" y="6066"/>
                          <a:pt x="2206" y="5765"/>
                          <a:pt x="2281" y="5440"/>
                        </a:cubicBezTo>
                        <a:cubicBezTo>
                          <a:pt x="2381" y="5139"/>
                          <a:pt x="2482" y="4863"/>
                          <a:pt x="2557" y="4562"/>
                        </a:cubicBezTo>
                        <a:cubicBezTo>
                          <a:pt x="2607" y="4437"/>
                          <a:pt x="2632" y="4287"/>
                          <a:pt x="2682" y="4161"/>
                        </a:cubicBezTo>
                        <a:cubicBezTo>
                          <a:pt x="2607" y="4136"/>
                          <a:pt x="2532" y="4136"/>
                          <a:pt x="2431" y="4111"/>
                        </a:cubicBezTo>
                        <a:cubicBezTo>
                          <a:pt x="2406" y="4237"/>
                          <a:pt x="2356" y="4337"/>
                          <a:pt x="2306" y="4462"/>
                        </a:cubicBezTo>
                        <a:cubicBezTo>
                          <a:pt x="2206" y="4738"/>
                          <a:pt x="2131" y="5039"/>
                          <a:pt x="2056" y="5339"/>
                        </a:cubicBezTo>
                        <a:cubicBezTo>
                          <a:pt x="2005" y="5540"/>
                          <a:pt x="1955" y="5740"/>
                          <a:pt x="1905" y="5916"/>
                        </a:cubicBezTo>
                        <a:cubicBezTo>
                          <a:pt x="1880" y="5214"/>
                          <a:pt x="1855" y="4537"/>
                          <a:pt x="1805" y="4111"/>
                        </a:cubicBezTo>
                        <a:cubicBezTo>
                          <a:pt x="1680" y="4111"/>
                          <a:pt x="1554" y="4136"/>
                          <a:pt x="1404" y="4186"/>
                        </a:cubicBezTo>
                        <a:cubicBezTo>
                          <a:pt x="1329" y="4211"/>
                          <a:pt x="1254" y="4237"/>
                          <a:pt x="1178" y="4262"/>
                        </a:cubicBezTo>
                        <a:cubicBezTo>
                          <a:pt x="1178" y="4663"/>
                          <a:pt x="1228" y="5414"/>
                          <a:pt x="1304" y="6292"/>
                        </a:cubicBezTo>
                        <a:cubicBezTo>
                          <a:pt x="1128" y="6066"/>
                          <a:pt x="978" y="5841"/>
                          <a:pt x="802" y="5590"/>
                        </a:cubicBezTo>
                        <a:cubicBezTo>
                          <a:pt x="652" y="5389"/>
                          <a:pt x="502" y="5164"/>
                          <a:pt x="351" y="4963"/>
                        </a:cubicBezTo>
                        <a:cubicBezTo>
                          <a:pt x="301" y="4888"/>
                          <a:pt x="226" y="4788"/>
                          <a:pt x="176" y="4713"/>
                        </a:cubicBezTo>
                        <a:cubicBezTo>
                          <a:pt x="126" y="4738"/>
                          <a:pt x="76" y="4738"/>
                          <a:pt x="0" y="4763"/>
                        </a:cubicBezTo>
                        <a:cubicBezTo>
                          <a:pt x="76" y="4863"/>
                          <a:pt x="126" y="4963"/>
                          <a:pt x="201" y="5064"/>
                        </a:cubicBezTo>
                        <a:cubicBezTo>
                          <a:pt x="326" y="5264"/>
                          <a:pt x="477" y="5490"/>
                          <a:pt x="627" y="5715"/>
                        </a:cubicBezTo>
                        <a:cubicBezTo>
                          <a:pt x="853" y="6066"/>
                          <a:pt x="1078" y="6417"/>
                          <a:pt x="1304" y="6768"/>
                        </a:cubicBezTo>
                        <a:cubicBezTo>
                          <a:pt x="1329" y="6768"/>
                          <a:pt x="1329" y="6768"/>
                          <a:pt x="1329" y="6793"/>
                        </a:cubicBezTo>
                        <a:cubicBezTo>
                          <a:pt x="1504" y="9349"/>
                          <a:pt x="1755" y="12733"/>
                          <a:pt x="1805" y="13184"/>
                        </a:cubicBezTo>
                        <a:cubicBezTo>
                          <a:pt x="1880" y="13911"/>
                          <a:pt x="1955" y="16166"/>
                          <a:pt x="1980" y="16993"/>
                        </a:cubicBezTo>
                        <a:cubicBezTo>
                          <a:pt x="2005" y="17821"/>
                          <a:pt x="1905" y="21505"/>
                          <a:pt x="1880" y="22808"/>
                        </a:cubicBezTo>
                        <a:cubicBezTo>
                          <a:pt x="1855" y="24086"/>
                          <a:pt x="1655" y="27745"/>
                          <a:pt x="1655" y="28146"/>
                        </a:cubicBezTo>
                        <a:cubicBezTo>
                          <a:pt x="1655" y="28522"/>
                          <a:pt x="1730" y="28773"/>
                          <a:pt x="1880" y="28823"/>
                        </a:cubicBezTo>
                        <a:cubicBezTo>
                          <a:pt x="1977" y="28865"/>
                          <a:pt x="2374" y="28922"/>
                          <a:pt x="2743" y="28922"/>
                        </a:cubicBezTo>
                        <a:cubicBezTo>
                          <a:pt x="3040" y="28922"/>
                          <a:pt x="3319" y="28885"/>
                          <a:pt x="3409" y="28773"/>
                        </a:cubicBezTo>
                        <a:cubicBezTo>
                          <a:pt x="3609" y="28547"/>
                          <a:pt x="3284" y="25765"/>
                          <a:pt x="3259" y="24989"/>
                        </a:cubicBezTo>
                        <a:cubicBezTo>
                          <a:pt x="3233" y="24212"/>
                          <a:pt x="3108" y="19124"/>
                          <a:pt x="3133" y="18648"/>
                        </a:cubicBezTo>
                        <a:cubicBezTo>
                          <a:pt x="3158" y="18197"/>
                          <a:pt x="2933" y="15615"/>
                          <a:pt x="2933" y="15615"/>
                        </a:cubicBezTo>
                        <a:cubicBezTo>
                          <a:pt x="2933" y="15615"/>
                          <a:pt x="3008" y="14988"/>
                          <a:pt x="3008" y="14838"/>
                        </a:cubicBezTo>
                        <a:cubicBezTo>
                          <a:pt x="3008" y="14688"/>
                          <a:pt x="3710" y="11655"/>
                          <a:pt x="3760" y="10903"/>
                        </a:cubicBezTo>
                        <a:cubicBezTo>
                          <a:pt x="3785" y="10427"/>
                          <a:pt x="4161" y="8247"/>
                          <a:pt x="4487" y="6317"/>
                        </a:cubicBezTo>
                        <a:cubicBezTo>
                          <a:pt x="4612" y="5640"/>
                          <a:pt x="4712" y="5013"/>
                          <a:pt x="4812" y="4487"/>
                        </a:cubicBezTo>
                        <a:cubicBezTo>
                          <a:pt x="4812" y="4437"/>
                          <a:pt x="4812" y="4412"/>
                          <a:pt x="4837" y="4362"/>
                        </a:cubicBezTo>
                        <a:cubicBezTo>
                          <a:pt x="4963" y="4086"/>
                          <a:pt x="5063" y="3785"/>
                          <a:pt x="5188" y="3510"/>
                        </a:cubicBezTo>
                        <a:cubicBezTo>
                          <a:pt x="5239" y="3435"/>
                          <a:pt x="5264" y="3359"/>
                          <a:pt x="5289" y="3309"/>
                        </a:cubicBezTo>
                        <a:cubicBezTo>
                          <a:pt x="5414" y="3134"/>
                          <a:pt x="5539" y="2983"/>
                          <a:pt x="5665" y="2833"/>
                        </a:cubicBezTo>
                        <a:cubicBezTo>
                          <a:pt x="5740" y="2758"/>
                          <a:pt x="5815" y="2683"/>
                          <a:pt x="5865" y="2607"/>
                        </a:cubicBezTo>
                        <a:cubicBezTo>
                          <a:pt x="6116" y="2357"/>
                          <a:pt x="6341" y="2131"/>
                          <a:pt x="6617" y="1906"/>
                        </a:cubicBezTo>
                        <a:cubicBezTo>
                          <a:pt x="7168" y="1404"/>
                          <a:pt x="7795" y="1003"/>
                          <a:pt x="8421" y="577"/>
                        </a:cubicBezTo>
                        <a:cubicBezTo>
                          <a:pt x="8371" y="577"/>
                          <a:pt x="8346" y="552"/>
                          <a:pt x="8296" y="552"/>
                        </a:cubicBezTo>
                        <a:lnTo>
                          <a:pt x="8171" y="552"/>
                        </a:lnTo>
                        <a:cubicBezTo>
                          <a:pt x="7544" y="928"/>
                          <a:pt x="6968" y="1354"/>
                          <a:pt x="6416" y="1830"/>
                        </a:cubicBezTo>
                        <a:cubicBezTo>
                          <a:pt x="6216" y="2006"/>
                          <a:pt x="6015" y="2206"/>
                          <a:pt x="5815" y="2407"/>
                        </a:cubicBezTo>
                        <a:cubicBezTo>
                          <a:pt x="5840" y="2357"/>
                          <a:pt x="5890" y="2307"/>
                          <a:pt x="5915" y="2257"/>
                        </a:cubicBezTo>
                        <a:cubicBezTo>
                          <a:pt x="6166" y="1856"/>
                          <a:pt x="6416" y="1480"/>
                          <a:pt x="6692" y="1104"/>
                        </a:cubicBezTo>
                        <a:cubicBezTo>
                          <a:pt x="6868" y="878"/>
                          <a:pt x="7068" y="627"/>
                          <a:pt x="7218" y="402"/>
                        </a:cubicBezTo>
                        <a:cubicBezTo>
                          <a:pt x="7118" y="377"/>
                          <a:pt x="7018" y="352"/>
                          <a:pt x="6918" y="327"/>
                        </a:cubicBezTo>
                        <a:cubicBezTo>
                          <a:pt x="6767" y="502"/>
                          <a:pt x="6617" y="678"/>
                          <a:pt x="6467" y="878"/>
                        </a:cubicBezTo>
                        <a:cubicBezTo>
                          <a:pt x="6166" y="1254"/>
                          <a:pt x="5865" y="1680"/>
                          <a:pt x="5640" y="2106"/>
                        </a:cubicBezTo>
                        <a:cubicBezTo>
                          <a:pt x="5564" y="2257"/>
                          <a:pt x="5464" y="2432"/>
                          <a:pt x="5389" y="2607"/>
                        </a:cubicBezTo>
                        <a:cubicBezTo>
                          <a:pt x="5239" y="2883"/>
                          <a:pt x="5113" y="3134"/>
                          <a:pt x="4988" y="3435"/>
                        </a:cubicBezTo>
                        <a:cubicBezTo>
                          <a:pt x="4988" y="3435"/>
                          <a:pt x="4988" y="3460"/>
                          <a:pt x="4963" y="3460"/>
                        </a:cubicBezTo>
                        <a:cubicBezTo>
                          <a:pt x="4963" y="3435"/>
                          <a:pt x="4963" y="3435"/>
                          <a:pt x="4988" y="3409"/>
                        </a:cubicBezTo>
                        <a:cubicBezTo>
                          <a:pt x="5013" y="3184"/>
                          <a:pt x="5063" y="2883"/>
                          <a:pt x="5113" y="2582"/>
                        </a:cubicBezTo>
                        <a:cubicBezTo>
                          <a:pt x="5239" y="1655"/>
                          <a:pt x="5414" y="577"/>
                          <a:pt x="5489" y="51"/>
                        </a:cubicBezTo>
                        <a:cubicBezTo>
                          <a:pt x="5339" y="26"/>
                          <a:pt x="5213" y="1"/>
                          <a:pt x="5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80" name="Google Shape;2380;p44"/>
              <p:cNvSpPr/>
              <p:nvPr/>
            </p:nvSpPr>
            <p:spPr>
              <a:xfrm>
                <a:off x="-300475" y="296950"/>
                <a:ext cx="300475" cy="371200"/>
              </a:xfrm>
              <a:custGeom>
                <a:avLst/>
                <a:gdLst/>
                <a:ahLst/>
                <a:cxnLst/>
                <a:rect l="l" t="t" r="r" b="b"/>
                <a:pathLst>
                  <a:path w="12019" h="14848" extrusionOk="0">
                    <a:moveTo>
                      <a:pt x="0" y="14848"/>
                    </a:moveTo>
                    <a:cubicBezTo>
                      <a:pt x="1120" y="13080"/>
                      <a:pt x="4714" y="6717"/>
                      <a:pt x="6717" y="4242"/>
                    </a:cubicBezTo>
                    <a:cubicBezTo>
                      <a:pt x="8720" y="1767"/>
                      <a:pt x="11135" y="707"/>
                      <a:pt x="12019" y="0"/>
                    </a:cubicBezTo>
                  </a:path>
                </a:pathLst>
              </a:custGeom>
              <a:noFill/>
              <a:ln w="9525" cap="rnd" cmpd="sng">
                <a:solidFill>
                  <a:schemeClr val="dk1"/>
                </a:solidFill>
                <a:prstDash val="solid"/>
                <a:round/>
                <a:headEnd type="none" w="med" len="med"/>
                <a:tailEnd type="none" w="med" len="med"/>
              </a:ln>
            </p:spPr>
          </p:sp>
          <p:sp>
            <p:nvSpPr>
              <p:cNvPr id="2381" name="Google Shape;2381;p44"/>
              <p:cNvSpPr/>
              <p:nvPr/>
            </p:nvSpPr>
            <p:spPr>
              <a:xfrm>
                <a:off x="1356900" y="247825"/>
                <a:ext cx="178450" cy="443125"/>
              </a:xfrm>
              <a:custGeom>
                <a:avLst/>
                <a:gdLst/>
                <a:ahLst/>
                <a:cxnLst/>
                <a:rect l="l" t="t" r="r" b="b"/>
                <a:pathLst>
                  <a:path w="7138" h="17725" extrusionOk="0">
                    <a:moveTo>
                      <a:pt x="0" y="0"/>
                    </a:moveTo>
                    <a:cubicBezTo>
                      <a:pt x="981" y="899"/>
                      <a:pt x="4700" y="3440"/>
                      <a:pt x="5888" y="5392"/>
                    </a:cubicBezTo>
                    <a:cubicBezTo>
                      <a:pt x="7076" y="7344"/>
                      <a:pt x="7180" y="9658"/>
                      <a:pt x="7128" y="11713"/>
                    </a:cubicBezTo>
                    <a:cubicBezTo>
                      <a:pt x="7076" y="13769"/>
                      <a:pt x="5836" y="16723"/>
                      <a:pt x="5578" y="17725"/>
                    </a:cubicBezTo>
                  </a:path>
                </a:pathLst>
              </a:custGeom>
              <a:noFill/>
              <a:ln w="9525" cap="flat" cmpd="sng">
                <a:solidFill>
                  <a:schemeClr val="dk1"/>
                </a:solidFill>
                <a:prstDash val="solid"/>
                <a:round/>
                <a:headEnd type="none" w="med" len="med"/>
                <a:tailEnd type="none" w="med" len="med"/>
              </a:ln>
            </p:spPr>
          </p:sp>
          <p:sp>
            <p:nvSpPr>
              <p:cNvPr id="2382" name="Google Shape;2382;p44"/>
              <p:cNvSpPr/>
              <p:nvPr/>
            </p:nvSpPr>
            <p:spPr>
              <a:xfrm rot="295325">
                <a:off x="972763" y="1746868"/>
                <a:ext cx="234597" cy="342021"/>
              </a:xfrm>
              <a:custGeom>
                <a:avLst/>
                <a:gdLst/>
                <a:ahLst/>
                <a:cxnLst/>
                <a:rect l="l" t="t" r="r" b="b"/>
                <a:pathLst>
                  <a:path w="9384" h="13681" extrusionOk="0">
                    <a:moveTo>
                      <a:pt x="7437" y="0"/>
                    </a:moveTo>
                    <a:cubicBezTo>
                      <a:pt x="7758" y="719"/>
                      <a:pt x="9442" y="2801"/>
                      <a:pt x="9365" y="4316"/>
                    </a:cubicBezTo>
                    <a:cubicBezTo>
                      <a:pt x="9289" y="5831"/>
                      <a:pt x="8539" y="7529"/>
                      <a:pt x="6978" y="9090"/>
                    </a:cubicBezTo>
                    <a:cubicBezTo>
                      <a:pt x="5417" y="10651"/>
                      <a:pt x="1163" y="12916"/>
                      <a:pt x="0" y="13681"/>
                    </a:cubicBezTo>
                  </a:path>
                </a:pathLst>
              </a:custGeom>
              <a:noFill/>
              <a:ln w="9525" cap="rnd" cmpd="sng">
                <a:solidFill>
                  <a:schemeClr val="dk1"/>
                </a:solidFill>
                <a:prstDash val="solid"/>
                <a:round/>
                <a:headEnd type="none" w="med" len="med"/>
                <a:tailEnd type="none" w="med" len="med"/>
              </a:ln>
            </p:spPr>
          </p:sp>
          <p:sp>
            <p:nvSpPr>
              <p:cNvPr id="2383" name="Google Shape;2383;p44"/>
              <p:cNvSpPr/>
              <p:nvPr/>
            </p:nvSpPr>
            <p:spPr>
              <a:xfrm>
                <a:off x="107825" y="978791"/>
                <a:ext cx="1042825" cy="129450"/>
              </a:xfrm>
              <a:custGeom>
                <a:avLst/>
                <a:gdLst/>
                <a:ahLst/>
                <a:cxnLst/>
                <a:rect l="l" t="t" r="r" b="b"/>
                <a:pathLst>
                  <a:path w="41713" h="5178" extrusionOk="0">
                    <a:moveTo>
                      <a:pt x="0" y="935"/>
                    </a:moveTo>
                    <a:cubicBezTo>
                      <a:pt x="2180" y="935"/>
                      <a:pt x="8601" y="1053"/>
                      <a:pt x="13079" y="935"/>
                    </a:cubicBezTo>
                    <a:cubicBezTo>
                      <a:pt x="17557" y="817"/>
                      <a:pt x="22094" y="-479"/>
                      <a:pt x="26866" y="228"/>
                    </a:cubicBezTo>
                    <a:cubicBezTo>
                      <a:pt x="31638" y="935"/>
                      <a:pt x="39239" y="4353"/>
                      <a:pt x="41713" y="5178"/>
                    </a:cubicBezTo>
                  </a:path>
                </a:pathLst>
              </a:custGeom>
              <a:noFill/>
              <a:ln w="9525" cap="rnd" cmpd="sng">
                <a:solidFill>
                  <a:schemeClr val="dk1"/>
                </a:solidFill>
                <a:prstDash val="solid"/>
                <a:round/>
                <a:headEnd type="none" w="med" len="med"/>
                <a:tailEnd type="none" w="med" len="med"/>
              </a:ln>
            </p:spPr>
          </p:sp>
        </p:grpSp>
        <p:grpSp>
          <p:nvGrpSpPr>
            <p:cNvPr id="2384" name="Google Shape;2384;p44"/>
            <p:cNvGrpSpPr/>
            <p:nvPr/>
          </p:nvGrpSpPr>
          <p:grpSpPr>
            <a:xfrm flipH="1">
              <a:off x="7636173" y="3980981"/>
              <a:ext cx="985952" cy="1242200"/>
              <a:chOff x="0" y="3274125"/>
              <a:chExt cx="1483750" cy="1869375"/>
            </a:xfrm>
          </p:grpSpPr>
          <p:sp>
            <p:nvSpPr>
              <p:cNvPr id="2385" name="Google Shape;2385;p44"/>
              <p:cNvSpPr/>
              <p:nvPr/>
            </p:nvSpPr>
            <p:spPr>
              <a:xfrm>
                <a:off x="0" y="3274125"/>
                <a:ext cx="1483750" cy="965875"/>
              </a:xfrm>
              <a:custGeom>
                <a:avLst/>
                <a:gdLst/>
                <a:ahLst/>
                <a:cxnLst/>
                <a:rect l="l" t="t" r="r" b="b"/>
                <a:pathLst>
                  <a:path w="59350" h="38635" extrusionOk="0">
                    <a:moveTo>
                      <a:pt x="30832" y="0"/>
                    </a:moveTo>
                    <a:cubicBezTo>
                      <a:pt x="28541" y="0"/>
                      <a:pt x="26224" y="280"/>
                      <a:pt x="23986" y="839"/>
                    </a:cubicBezTo>
                    <a:cubicBezTo>
                      <a:pt x="19023" y="2092"/>
                      <a:pt x="14487" y="4849"/>
                      <a:pt x="11680" y="9185"/>
                    </a:cubicBezTo>
                    <a:cubicBezTo>
                      <a:pt x="10176" y="11491"/>
                      <a:pt x="9149" y="14047"/>
                      <a:pt x="7921" y="16479"/>
                    </a:cubicBezTo>
                    <a:cubicBezTo>
                      <a:pt x="7319" y="17707"/>
                      <a:pt x="6668" y="18910"/>
                      <a:pt x="5891" y="20037"/>
                    </a:cubicBezTo>
                    <a:cubicBezTo>
                      <a:pt x="5114" y="21140"/>
                      <a:pt x="4211" y="22143"/>
                      <a:pt x="3284" y="23145"/>
                    </a:cubicBezTo>
                    <a:cubicBezTo>
                      <a:pt x="1555" y="25000"/>
                      <a:pt x="1" y="27055"/>
                      <a:pt x="1" y="29712"/>
                    </a:cubicBezTo>
                    <a:cubicBezTo>
                      <a:pt x="1" y="32168"/>
                      <a:pt x="1154" y="34599"/>
                      <a:pt x="3008" y="36178"/>
                    </a:cubicBezTo>
                    <a:cubicBezTo>
                      <a:pt x="4934" y="37832"/>
                      <a:pt x="7491" y="38635"/>
                      <a:pt x="10010" y="38635"/>
                    </a:cubicBezTo>
                    <a:cubicBezTo>
                      <a:pt x="10049" y="38635"/>
                      <a:pt x="10087" y="38634"/>
                      <a:pt x="10126" y="38634"/>
                    </a:cubicBezTo>
                    <a:cubicBezTo>
                      <a:pt x="12582" y="38634"/>
                      <a:pt x="14938" y="37807"/>
                      <a:pt x="17244" y="37005"/>
                    </a:cubicBezTo>
                    <a:cubicBezTo>
                      <a:pt x="19013" y="36679"/>
                      <a:pt x="20826" y="36526"/>
                      <a:pt x="22622" y="36526"/>
                    </a:cubicBezTo>
                    <a:cubicBezTo>
                      <a:pt x="22759" y="36526"/>
                      <a:pt x="22896" y="36527"/>
                      <a:pt x="23034" y="36529"/>
                    </a:cubicBezTo>
                    <a:cubicBezTo>
                      <a:pt x="26216" y="36529"/>
                      <a:pt x="29399" y="36980"/>
                      <a:pt x="32532" y="37381"/>
                    </a:cubicBezTo>
                    <a:cubicBezTo>
                      <a:pt x="35251" y="37732"/>
                      <a:pt x="38030" y="38040"/>
                      <a:pt x="40787" y="38040"/>
                    </a:cubicBezTo>
                    <a:cubicBezTo>
                      <a:pt x="43927" y="38040"/>
                      <a:pt x="47039" y="37641"/>
                      <a:pt x="50001" y="36454"/>
                    </a:cubicBezTo>
                    <a:cubicBezTo>
                      <a:pt x="52307" y="35526"/>
                      <a:pt x="54462" y="34148"/>
                      <a:pt x="56066" y="32243"/>
                    </a:cubicBezTo>
                    <a:cubicBezTo>
                      <a:pt x="57796" y="30188"/>
                      <a:pt x="58823" y="27657"/>
                      <a:pt x="59099" y="25025"/>
                    </a:cubicBezTo>
                    <a:cubicBezTo>
                      <a:pt x="59349" y="22393"/>
                      <a:pt x="58723" y="19787"/>
                      <a:pt x="57445" y="17506"/>
                    </a:cubicBezTo>
                    <a:cubicBezTo>
                      <a:pt x="56116" y="15175"/>
                      <a:pt x="54212" y="13446"/>
                      <a:pt x="51881" y="12118"/>
                    </a:cubicBezTo>
                    <a:cubicBezTo>
                      <a:pt x="50703" y="11441"/>
                      <a:pt x="49450" y="10890"/>
                      <a:pt x="48272" y="10163"/>
                    </a:cubicBezTo>
                    <a:cubicBezTo>
                      <a:pt x="47069" y="9411"/>
                      <a:pt x="46041" y="8509"/>
                      <a:pt x="45139" y="7431"/>
                    </a:cubicBezTo>
                    <a:cubicBezTo>
                      <a:pt x="44237" y="6353"/>
                      <a:pt x="43435" y="5200"/>
                      <a:pt x="42482" y="4173"/>
                    </a:cubicBezTo>
                    <a:cubicBezTo>
                      <a:pt x="41580" y="3195"/>
                      <a:pt x="40502" y="2368"/>
                      <a:pt x="39324" y="1767"/>
                    </a:cubicBezTo>
                    <a:cubicBezTo>
                      <a:pt x="36968" y="539"/>
                      <a:pt x="34312" y="113"/>
                      <a:pt x="31655" y="12"/>
                    </a:cubicBezTo>
                    <a:cubicBezTo>
                      <a:pt x="31381" y="4"/>
                      <a:pt x="31107" y="0"/>
                      <a:pt x="308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4"/>
              <p:cNvSpPr/>
              <p:nvPr/>
            </p:nvSpPr>
            <p:spPr>
              <a:xfrm>
                <a:off x="181725" y="3887075"/>
                <a:ext cx="1075200" cy="351650"/>
              </a:xfrm>
              <a:custGeom>
                <a:avLst/>
                <a:gdLst/>
                <a:ahLst/>
                <a:cxnLst/>
                <a:rect l="l" t="t" r="r" b="b"/>
                <a:pathLst>
                  <a:path w="43008" h="14066" extrusionOk="0">
                    <a:moveTo>
                      <a:pt x="32204" y="0"/>
                    </a:moveTo>
                    <a:cubicBezTo>
                      <a:pt x="31969" y="0"/>
                      <a:pt x="31735" y="2"/>
                      <a:pt x="31504" y="6"/>
                    </a:cubicBezTo>
                    <a:cubicBezTo>
                      <a:pt x="29649" y="56"/>
                      <a:pt x="27795" y="306"/>
                      <a:pt x="25965" y="557"/>
                    </a:cubicBezTo>
                    <a:cubicBezTo>
                      <a:pt x="25038" y="682"/>
                      <a:pt x="24110" y="858"/>
                      <a:pt x="23183" y="983"/>
                    </a:cubicBezTo>
                    <a:cubicBezTo>
                      <a:pt x="23158" y="1008"/>
                      <a:pt x="23133" y="1008"/>
                      <a:pt x="23108" y="1008"/>
                    </a:cubicBezTo>
                    <a:cubicBezTo>
                      <a:pt x="22607" y="1083"/>
                      <a:pt x="22105" y="1134"/>
                      <a:pt x="21604" y="1184"/>
                    </a:cubicBezTo>
                    <a:cubicBezTo>
                      <a:pt x="21153" y="1209"/>
                      <a:pt x="20702" y="1259"/>
                      <a:pt x="20251" y="1309"/>
                    </a:cubicBezTo>
                    <a:cubicBezTo>
                      <a:pt x="19499" y="1359"/>
                      <a:pt x="18722" y="1409"/>
                      <a:pt x="17970" y="1434"/>
                    </a:cubicBezTo>
                    <a:lnTo>
                      <a:pt x="17143" y="1434"/>
                    </a:lnTo>
                    <a:cubicBezTo>
                      <a:pt x="16241" y="1434"/>
                      <a:pt x="15364" y="1409"/>
                      <a:pt x="14461" y="1384"/>
                    </a:cubicBezTo>
                    <a:cubicBezTo>
                      <a:pt x="13659" y="1359"/>
                      <a:pt x="12832" y="1309"/>
                      <a:pt x="12005" y="1309"/>
                    </a:cubicBezTo>
                    <a:lnTo>
                      <a:pt x="11278" y="1309"/>
                    </a:lnTo>
                    <a:cubicBezTo>
                      <a:pt x="8922" y="1309"/>
                      <a:pt x="6592" y="1585"/>
                      <a:pt x="4486" y="2687"/>
                    </a:cubicBezTo>
                    <a:cubicBezTo>
                      <a:pt x="1930" y="4066"/>
                      <a:pt x="0" y="6848"/>
                      <a:pt x="451" y="9830"/>
                    </a:cubicBezTo>
                    <a:cubicBezTo>
                      <a:pt x="677" y="11309"/>
                      <a:pt x="1554" y="12537"/>
                      <a:pt x="2732" y="13414"/>
                    </a:cubicBezTo>
                    <a:cubicBezTo>
                      <a:pt x="3083" y="13665"/>
                      <a:pt x="3459" y="13890"/>
                      <a:pt x="3860" y="14066"/>
                    </a:cubicBezTo>
                    <a:cubicBezTo>
                      <a:pt x="5965" y="13890"/>
                      <a:pt x="7970" y="13189"/>
                      <a:pt x="9975" y="12487"/>
                    </a:cubicBezTo>
                    <a:cubicBezTo>
                      <a:pt x="11028" y="12286"/>
                      <a:pt x="12080" y="12161"/>
                      <a:pt x="13133" y="12086"/>
                    </a:cubicBezTo>
                    <a:cubicBezTo>
                      <a:pt x="13484" y="12061"/>
                      <a:pt x="13835" y="12036"/>
                      <a:pt x="14186" y="12036"/>
                    </a:cubicBezTo>
                    <a:cubicBezTo>
                      <a:pt x="14558" y="12018"/>
                      <a:pt x="14930" y="12000"/>
                      <a:pt x="15302" y="12000"/>
                    </a:cubicBezTo>
                    <a:cubicBezTo>
                      <a:pt x="15456" y="12000"/>
                      <a:pt x="15610" y="12003"/>
                      <a:pt x="15765" y="12011"/>
                    </a:cubicBezTo>
                    <a:lnTo>
                      <a:pt x="16191" y="12011"/>
                    </a:lnTo>
                    <a:cubicBezTo>
                      <a:pt x="16516" y="12011"/>
                      <a:pt x="16817" y="12011"/>
                      <a:pt x="17143" y="12036"/>
                    </a:cubicBezTo>
                    <a:cubicBezTo>
                      <a:pt x="17419" y="12036"/>
                      <a:pt x="17694" y="12061"/>
                      <a:pt x="17945" y="12086"/>
                    </a:cubicBezTo>
                    <a:cubicBezTo>
                      <a:pt x="18572" y="12111"/>
                      <a:pt x="19198" y="12161"/>
                      <a:pt x="19825" y="12211"/>
                    </a:cubicBezTo>
                    <a:cubicBezTo>
                      <a:pt x="21629" y="12387"/>
                      <a:pt x="23459" y="12637"/>
                      <a:pt x="25263" y="12863"/>
                    </a:cubicBezTo>
                    <a:cubicBezTo>
                      <a:pt x="27979" y="13211"/>
                      <a:pt x="30760" y="13515"/>
                      <a:pt x="33520" y="13515"/>
                    </a:cubicBezTo>
                    <a:cubicBezTo>
                      <a:pt x="34938" y="13515"/>
                      <a:pt x="36350" y="13434"/>
                      <a:pt x="37745" y="13239"/>
                    </a:cubicBezTo>
                    <a:cubicBezTo>
                      <a:pt x="37770" y="13214"/>
                      <a:pt x="37820" y="13189"/>
                      <a:pt x="37845" y="13164"/>
                    </a:cubicBezTo>
                    <a:cubicBezTo>
                      <a:pt x="40201" y="11510"/>
                      <a:pt x="42933" y="9003"/>
                      <a:pt x="42958" y="5895"/>
                    </a:cubicBezTo>
                    <a:cubicBezTo>
                      <a:pt x="43008" y="2587"/>
                      <a:pt x="39499" y="1108"/>
                      <a:pt x="36792" y="432"/>
                    </a:cubicBezTo>
                    <a:cubicBezTo>
                      <a:pt x="35316" y="84"/>
                      <a:pt x="33727" y="0"/>
                      <a:pt x="32204"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4"/>
              <p:cNvSpPr/>
              <p:nvPr/>
            </p:nvSpPr>
            <p:spPr>
              <a:xfrm>
                <a:off x="463675" y="3911650"/>
                <a:ext cx="297650" cy="1231850"/>
              </a:xfrm>
              <a:custGeom>
                <a:avLst/>
                <a:gdLst/>
                <a:ahLst/>
                <a:cxnLst/>
                <a:rect l="l" t="t" r="r" b="b"/>
                <a:pathLst>
                  <a:path w="11906" h="49274" extrusionOk="0">
                    <a:moveTo>
                      <a:pt x="11905" y="0"/>
                    </a:moveTo>
                    <a:lnTo>
                      <a:pt x="11905" y="0"/>
                    </a:lnTo>
                    <a:cubicBezTo>
                      <a:pt x="11880" y="25"/>
                      <a:pt x="11855" y="25"/>
                      <a:pt x="11830" y="25"/>
                    </a:cubicBezTo>
                    <a:cubicBezTo>
                      <a:pt x="11329" y="100"/>
                      <a:pt x="10827" y="151"/>
                      <a:pt x="10326" y="201"/>
                    </a:cubicBezTo>
                    <a:cubicBezTo>
                      <a:pt x="8898" y="3108"/>
                      <a:pt x="7795" y="6115"/>
                      <a:pt x="7068" y="9248"/>
                    </a:cubicBezTo>
                    <a:cubicBezTo>
                      <a:pt x="6943" y="9875"/>
                      <a:pt x="6792" y="10476"/>
                      <a:pt x="6667" y="11103"/>
                    </a:cubicBezTo>
                    <a:cubicBezTo>
                      <a:pt x="6191" y="13484"/>
                      <a:pt x="5840" y="15915"/>
                      <a:pt x="5589" y="18321"/>
                    </a:cubicBezTo>
                    <a:cubicBezTo>
                      <a:pt x="5614" y="17444"/>
                      <a:pt x="5639" y="16592"/>
                      <a:pt x="5664" y="15715"/>
                    </a:cubicBezTo>
                    <a:cubicBezTo>
                      <a:pt x="5715" y="14161"/>
                      <a:pt x="5765" y="12607"/>
                      <a:pt x="5865" y="11053"/>
                    </a:cubicBezTo>
                    <a:cubicBezTo>
                      <a:pt x="5965" y="8797"/>
                      <a:pt x="6116" y="6567"/>
                      <a:pt x="6316" y="4311"/>
                    </a:cubicBezTo>
                    <a:cubicBezTo>
                      <a:pt x="6416" y="3033"/>
                      <a:pt x="6567" y="1729"/>
                      <a:pt x="6692" y="451"/>
                    </a:cubicBezTo>
                    <a:lnTo>
                      <a:pt x="5865" y="451"/>
                    </a:lnTo>
                    <a:cubicBezTo>
                      <a:pt x="5790" y="1228"/>
                      <a:pt x="5715" y="2005"/>
                      <a:pt x="5639" y="2782"/>
                    </a:cubicBezTo>
                    <a:cubicBezTo>
                      <a:pt x="5389" y="5514"/>
                      <a:pt x="5113" y="8271"/>
                      <a:pt x="4913" y="11028"/>
                    </a:cubicBezTo>
                    <a:cubicBezTo>
                      <a:pt x="4837" y="12105"/>
                      <a:pt x="4787" y="13183"/>
                      <a:pt x="4737" y="14261"/>
                    </a:cubicBezTo>
                    <a:cubicBezTo>
                      <a:pt x="4637" y="17068"/>
                      <a:pt x="4512" y="19900"/>
                      <a:pt x="4537" y="22707"/>
                    </a:cubicBezTo>
                    <a:cubicBezTo>
                      <a:pt x="4386" y="21329"/>
                      <a:pt x="4211" y="19950"/>
                      <a:pt x="4035" y="18572"/>
                    </a:cubicBezTo>
                    <a:cubicBezTo>
                      <a:pt x="3810" y="16943"/>
                      <a:pt x="3559" y="15314"/>
                      <a:pt x="3359" y="13684"/>
                    </a:cubicBezTo>
                    <a:cubicBezTo>
                      <a:pt x="3233" y="12807"/>
                      <a:pt x="3083" y="11930"/>
                      <a:pt x="2908" y="11053"/>
                    </a:cubicBezTo>
                    <a:cubicBezTo>
                      <a:pt x="2757" y="10251"/>
                      <a:pt x="2607" y="9474"/>
                      <a:pt x="2456" y="8697"/>
                    </a:cubicBezTo>
                    <a:cubicBezTo>
                      <a:pt x="2131" y="6892"/>
                      <a:pt x="1730" y="5088"/>
                      <a:pt x="1354" y="3283"/>
                    </a:cubicBezTo>
                    <a:cubicBezTo>
                      <a:pt x="1128" y="2306"/>
                      <a:pt x="953" y="1303"/>
                      <a:pt x="727" y="326"/>
                    </a:cubicBezTo>
                    <a:lnTo>
                      <a:pt x="0" y="326"/>
                    </a:lnTo>
                    <a:cubicBezTo>
                      <a:pt x="126" y="1103"/>
                      <a:pt x="276" y="1905"/>
                      <a:pt x="426" y="2682"/>
                    </a:cubicBezTo>
                    <a:cubicBezTo>
                      <a:pt x="752" y="4311"/>
                      <a:pt x="1028" y="5915"/>
                      <a:pt x="1278" y="7544"/>
                    </a:cubicBezTo>
                    <a:cubicBezTo>
                      <a:pt x="1479" y="8722"/>
                      <a:pt x="1654" y="9925"/>
                      <a:pt x="1855" y="11103"/>
                    </a:cubicBezTo>
                    <a:cubicBezTo>
                      <a:pt x="2181" y="13183"/>
                      <a:pt x="2507" y="15238"/>
                      <a:pt x="2732" y="17319"/>
                    </a:cubicBezTo>
                    <a:cubicBezTo>
                      <a:pt x="2933" y="18998"/>
                      <a:pt x="3083" y="20702"/>
                      <a:pt x="3208" y="22406"/>
                    </a:cubicBezTo>
                    <a:cubicBezTo>
                      <a:pt x="3334" y="23985"/>
                      <a:pt x="3459" y="25589"/>
                      <a:pt x="3509" y="27193"/>
                    </a:cubicBezTo>
                    <a:cubicBezTo>
                      <a:pt x="3559" y="28797"/>
                      <a:pt x="3634" y="30401"/>
                      <a:pt x="3584" y="32005"/>
                    </a:cubicBezTo>
                    <a:cubicBezTo>
                      <a:pt x="3584" y="32782"/>
                      <a:pt x="3609" y="33584"/>
                      <a:pt x="3584" y="34386"/>
                    </a:cubicBezTo>
                    <a:cubicBezTo>
                      <a:pt x="3534" y="35188"/>
                      <a:pt x="3434" y="35990"/>
                      <a:pt x="3384" y="36792"/>
                    </a:cubicBezTo>
                    <a:cubicBezTo>
                      <a:pt x="3284" y="38572"/>
                      <a:pt x="3108" y="40376"/>
                      <a:pt x="2832" y="42156"/>
                    </a:cubicBezTo>
                    <a:cubicBezTo>
                      <a:pt x="2682" y="43083"/>
                      <a:pt x="2532" y="44010"/>
                      <a:pt x="2381" y="44938"/>
                    </a:cubicBezTo>
                    <a:cubicBezTo>
                      <a:pt x="2331" y="45389"/>
                      <a:pt x="2306" y="45815"/>
                      <a:pt x="2281" y="46266"/>
                    </a:cubicBezTo>
                    <a:cubicBezTo>
                      <a:pt x="2206" y="46692"/>
                      <a:pt x="2106" y="47093"/>
                      <a:pt x="2030" y="47494"/>
                    </a:cubicBezTo>
                    <a:cubicBezTo>
                      <a:pt x="1955" y="47995"/>
                      <a:pt x="1930" y="48522"/>
                      <a:pt x="2331" y="48898"/>
                    </a:cubicBezTo>
                    <a:cubicBezTo>
                      <a:pt x="2688" y="49254"/>
                      <a:pt x="3202" y="49274"/>
                      <a:pt x="3682" y="49274"/>
                    </a:cubicBezTo>
                    <a:cubicBezTo>
                      <a:pt x="3742" y="49274"/>
                      <a:pt x="3801" y="49274"/>
                      <a:pt x="3860" y="49274"/>
                    </a:cubicBezTo>
                    <a:cubicBezTo>
                      <a:pt x="5439" y="49249"/>
                      <a:pt x="6993" y="49198"/>
                      <a:pt x="8572" y="49198"/>
                    </a:cubicBezTo>
                    <a:cubicBezTo>
                      <a:pt x="8898" y="49198"/>
                      <a:pt x="9098" y="48873"/>
                      <a:pt x="9023" y="48572"/>
                    </a:cubicBezTo>
                    <a:cubicBezTo>
                      <a:pt x="8597" y="46817"/>
                      <a:pt x="8171" y="45038"/>
                      <a:pt x="7745" y="43259"/>
                    </a:cubicBezTo>
                    <a:cubicBezTo>
                      <a:pt x="7369" y="41680"/>
                      <a:pt x="7143" y="40050"/>
                      <a:pt x="6867" y="38446"/>
                    </a:cubicBezTo>
                    <a:cubicBezTo>
                      <a:pt x="6867" y="37870"/>
                      <a:pt x="6842" y="37269"/>
                      <a:pt x="6817" y="36692"/>
                    </a:cubicBezTo>
                    <a:cubicBezTo>
                      <a:pt x="6792" y="35815"/>
                      <a:pt x="6767" y="34913"/>
                      <a:pt x="6742" y="34035"/>
                    </a:cubicBezTo>
                    <a:cubicBezTo>
                      <a:pt x="6742" y="33133"/>
                      <a:pt x="6817" y="32256"/>
                      <a:pt x="6817" y="31379"/>
                    </a:cubicBezTo>
                    <a:cubicBezTo>
                      <a:pt x="6817" y="27870"/>
                      <a:pt x="6867" y="24361"/>
                      <a:pt x="7168" y="20852"/>
                    </a:cubicBezTo>
                    <a:cubicBezTo>
                      <a:pt x="7469" y="17644"/>
                      <a:pt x="7820" y="14386"/>
                      <a:pt x="8547" y="11228"/>
                    </a:cubicBezTo>
                    <a:cubicBezTo>
                      <a:pt x="8547" y="11178"/>
                      <a:pt x="8547" y="11128"/>
                      <a:pt x="8572" y="11078"/>
                    </a:cubicBezTo>
                    <a:cubicBezTo>
                      <a:pt x="8923" y="9549"/>
                      <a:pt x="9324" y="8020"/>
                      <a:pt x="9775" y="6516"/>
                    </a:cubicBezTo>
                    <a:cubicBezTo>
                      <a:pt x="10251" y="5013"/>
                      <a:pt x="10577" y="3484"/>
                      <a:pt x="11128" y="2005"/>
                    </a:cubicBezTo>
                    <a:cubicBezTo>
                      <a:pt x="11379" y="1328"/>
                      <a:pt x="11629" y="677"/>
                      <a:pt x="119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4"/>
              <p:cNvSpPr/>
              <p:nvPr/>
            </p:nvSpPr>
            <p:spPr>
              <a:xfrm>
                <a:off x="541375" y="4725400"/>
                <a:ext cx="43875" cy="385400"/>
              </a:xfrm>
              <a:custGeom>
                <a:avLst/>
                <a:gdLst/>
                <a:ahLst/>
                <a:cxnLst/>
                <a:rect l="l" t="t" r="r" b="b"/>
                <a:pathLst>
                  <a:path w="1755" h="15416" extrusionOk="0">
                    <a:moveTo>
                      <a:pt x="1432" y="0"/>
                    </a:moveTo>
                    <a:cubicBezTo>
                      <a:pt x="1391" y="0"/>
                      <a:pt x="1353" y="19"/>
                      <a:pt x="1353" y="57"/>
                    </a:cubicBezTo>
                    <a:cubicBezTo>
                      <a:pt x="1178" y="1260"/>
                      <a:pt x="1278" y="2513"/>
                      <a:pt x="1228" y="3716"/>
                    </a:cubicBezTo>
                    <a:cubicBezTo>
                      <a:pt x="1203" y="5044"/>
                      <a:pt x="1103" y="6348"/>
                      <a:pt x="978" y="7651"/>
                    </a:cubicBezTo>
                    <a:cubicBezTo>
                      <a:pt x="852" y="8979"/>
                      <a:pt x="727" y="10308"/>
                      <a:pt x="526" y="11611"/>
                    </a:cubicBezTo>
                    <a:cubicBezTo>
                      <a:pt x="351" y="12864"/>
                      <a:pt x="100" y="14092"/>
                      <a:pt x="0" y="15345"/>
                    </a:cubicBezTo>
                    <a:cubicBezTo>
                      <a:pt x="0" y="15389"/>
                      <a:pt x="34" y="15416"/>
                      <a:pt x="67" y="15416"/>
                    </a:cubicBezTo>
                    <a:cubicBezTo>
                      <a:pt x="91" y="15416"/>
                      <a:pt x="115" y="15402"/>
                      <a:pt x="125" y="15370"/>
                    </a:cubicBezTo>
                    <a:cubicBezTo>
                      <a:pt x="526" y="14117"/>
                      <a:pt x="727" y="12789"/>
                      <a:pt x="902" y="11511"/>
                    </a:cubicBezTo>
                    <a:cubicBezTo>
                      <a:pt x="1103" y="10257"/>
                      <a:pt x="1253" y="9004"/>
                      <a:pt x="1379" y="7751"/>
                    </a:cubicBezTo>
                    <a:cubicBezTo>
                      <a:pt x="1479" y="6473"/>
                      <a:pt x="1554" y="5195"/>
                      <a:pt x="1579" y="3916"/>
                    </a:cubicBezTo>
                    <a:cubicBezTo>
                      <a:pt x="1629" y="2663"/>
                      <a:pt x="1754" y="1310"/>
                      <a:pt x="1529" y="57"/>
                    </a:cubicBezTo>
                    <a:cubicBezTo>
                      <a:pt x="1516" y="19"/>
                      <a:pt x="1472" y="0"/>
                      <a:pt x="1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4"/>
              <p:cNvSpPr/>
              <p:nvPr/>
            </p:nvSpPr>
            <p:spPr>
              <a:xfrm>
                <a:off x="565800" y="4531900"/>
                <a:ext cx="13800" cy="108000"/>
              </a:xfrm>
              <a:custGeom>
                <a:avLst/>
                <a:gdLst/>
                <a:ahLst/>
                <a:cxnLst/>
                <a:rect l="l" t="t" r="r" b="b"/>
                <a:pathLst>
                  <a:path w="552" h="4320" extrusionOk="0">
                    <a:moveTo>
                      <a:pt x="174" y="0"/>
                    </a:moveTo>
                    <a:cubicBezTo>
                      <a:pt x="139" y="0"/>
                      <a:pt x="101" y="21"/>
                      <a:pt x="101" y="52"/>
                    </a:cubicBezTo>
                    <a:cubicBezTo>
                      <a:pt x="1" y="378"/>
                      <a:pt x="76" y="729"/>
                      <a:pt x="101" y="1055"/>
                    </a:cubicBezTo>
                    <a:cubicBezTo>
                      <a:pt x="151" y="1406"/>
                      <a:pt x="176" y="1782"/>
                      <a:pt x="201" y="2133"/>
                    </a:cubicBezTo>
                    <a:cubicBezTo>
                      <a:pt x="276" y="2834"/>
                      <a:pt x="376" y="3561"/>
                      <a:pt x="452" y="4263"/>
                    </a:cubicBezTo>
                    <a:cubicBezTo>
                      <a:pt x="452" y="4301"/>
                      <a:pt x="477" y="4319"/>
                      <a:pt x="502" y="4319"/>
                    </a:cubicBezTo>
                    <a:cubicBezTo>
                      <a:pt x="527" y="4319"/>
                      <a:pt x="552" y="4301"/>
                      <a:pt x="552" y="4263"/>
                    </a:cubicBezTo>
                    <a:cubicBezTo>
                      <a:pt x="527" y="3536"/>
                      <a:pt x="502" y="2809"/>
                      <a:pt x="452" y="2083"/>
                    </a:cubicBezTo>
                    <a:lnTo>
                      <a:pt x="376" y="1030"/>
                    </a:lnTo>
                    <a:cubicBezTo>
                      <a:pt x="351" y="679"/>
                      <a:pt x="376" y="328"/>
                      <a:pt x="226" y="27"/>
                    </a:cubicBezTo>
                    <a:cubicBezTo>
                      <a:pt x="217" y="8"/>
                      <a:pt x="196"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4"/>
              <p:cNvSpPr/>
              <p:nvPr/>
            </p:nvSpPr>
            <p:spPr>
              <a:xfrm>
                <a:off x="596500" y="4920650"/>
                <a:ext cx="11925" cy="101775"/>
              </a:xfrm>
              <a:custGeom>
                <a:avLst/>
                <a:gdLst/>
                <a:ahLst/>
                <a:cxnLst/>
                <a:rect l="l" t="t" r="r" b="b"/>
                <a:pathLst>
                  <a:path w="477" h="4071" extrusionOk="0">
                    <a:moveTo>
                      <a:pt x="311" y="0"/>
                    </a:moveTo>
                    <a:cubicBezTo>
                      <a:pt x="264" y="0"/>
                      <a:pt x="215" y="26"/>
                      <a:pt x="201" y="66"/>
                    </a:cubicBezTo>
                    <a:cubicBezTo>
                      <a:pt x="101" y="367"/>
                      <a:pt x="126" y="718"/>
                      <a:pt x="101" y="1019"/>
                    </a:cubicBezTo>
                    <a:cubicBezTo>
                      <a:pt x="76" y="1345"/>
                      <a:pt x="76" y="1670"/>
                      <a:pt x="76" y="1996"/>
                    </a:cubicBezTo>
                    <a:cubicBezTo>
                      <a:pt x="51" y="2648"/>
                      <a:pt x="26" y="3325"/>
                      <a:pt x="1" y="3976"/>
                    </a:cubicBezTo>
                    <a:cubicBezTo>
                      <a:pt x="1" y="4039"/>
                      <a:pt x="44" y="4070"/>
                      <a:pt x="91" y="4070"/>
                    </a:cubicBezTo>
                    <a:cubicBezTo>
                      <a:pt x="138" y="4070"/>
                      <a:pt x="189" y="4039"/>
                      <a:pt x="201" y="3976"/>
                    </a:cubicBezTo>
                    <a:lnTo>
                      <a:pt x="326" y="1996"/>
                    </a:lnTo>
                    <a:cubicBezTo>
                      <a:pt x="351" y="1670"/>
                      <a:pt x="377" y="1345"/>
                      <a:pt x="402" y="1019"/>
                    </a:cubicBezTo>
                    <a:cubicBezTo>
                      <a:pt x="402" y="718"/>
                      <a:pt x="477" y="367"/>
                      <a:pt x="402" y="66"/>
                    </a:cubicBezTo>
                    <a:cubicBezTo>
                      <a:pt x="390" y="20"/>
                      <a:pt x="351"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4"/>
              <p:cNvSpPr/>
              <p:nvPr/>
            </p:nvSpPr>
            <p:spPr>
              <a:xfrm>
                <a:off x="619050" y="4127725"/>
                <a:ext cx="36375" cy="217875"/>
              </a:xfrm>
              <a:custGeom>
                <a:avLst/>
                <a:gdLst/>
                <a:ahLst/>
                <a:cxnLst/>
                <a:rect l="l" t="t" r="r" b="b"/>
                <a:pathLst>
                  <a:path w="1455" h="8715" extrusionOk="0">
                    <a:moveTo>
                      <a:pt x="1381" y="0"/>
                    </a:moveTo>
                    <a:cubicBezTo>
                      <a:pt x="1349" y="0"/>
                      <a:pt x="1316" y="19"/>
                      <a:pt x="1304" y="54"/>
                    </a:cubicBezTo>
                    <a:cubicBezTo>
                      <a:pt x="878" y="1457"/>
                      <a:pt x="678" y="2936"/>
                      <a:pt x="477" y="4365"/>
                    </a:cubicBezTo>
                    <a:cubicBezTo>
                      <a:pt x="277" y="5793"/>
                      <a:pt x="101" y="7222"/>
                      <a:pt x="1" y="8625"/>
                    </a:cubicBezTo>
                    <a:cubicBezTo>
                      <a:pt x="1" y="8682"/>
                      <a:pt x="48" y="8714"/>
                      <a:pt x="90" y="8714"/>
                    </a:cubicBezTo>
                    <a:cubicBezTo>
                      <a:pt x="122" y="8714"/>
                      <a:pt x="151" y="8694"/>
                      <a:pt x="151" y="8650"/>
                    </a:cubicBezTo>
                    <a:cubicBezTo>
                      <a:pt x="377" y="7197"/>
                      <a:pt x="577" y="5743"/>
                      <a:pt x="803" y="4290"/>
                    </a:cubicBezTo>
                    <a:cubicBezTo>
                      <a:pt x="1053" y="2886"/>
                      <a:pt x="1354" y="1483"/>
                      <a:pt x="1454" y="79"/>
                    </a:cubicBezTo>
                    <a:cubicBezTo>
                      <a:pt x="1454" y="25"/>
                      <a:pt x="1419" y="0"/>
                      <a:pt x="1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4"/>
              <p:cNvSpPr/>
              <p:nvPr/>
            </p:nvSpPr>
            <p:spPr>
              <a:xfrm>
                <a:off x="151350" y="3578225"/>
                <a:ext cx="135575" cy="270350"/>
              </a:xfrm>
              <a:custGeom>
                <a:avLst/>
                <a:gdLst/>
                <a:ahLst/>
                <a:cxnLst/>
                <a:rect l="l" t="t" r="r" b="b"/>
                <a:pathLst>
                  <a:path w="5423" h="10814" extrusionOk="0">
                    <a:moveTo>
                      <a:pt x="0" y="10814"/>
                    </a:moveTo>
                    <a:cubicBezTo>
                      <a:pt x="375" y="10324"/>
                      <a:pt x="1586" y="8969"/>
                      <a:pt x="2249" y="7873"/>
                    </a:cubicBezTo>
                    <a:cubicBezTo>
                      <a:pt x="2912" y="6778"/>
                      <a:pt x="3449" y="5553"/>
                      <a:pt x="3978" y="4241"/>
                    </a:cubicBezTo>
                    <a:cubicBezTo>
                      <a:pt x="4507" y="2929"/>
                      <a:pt x="5182" y="707"/>
                      <a:pt x="5423" y="0"/>
                    </a:cubicBezTo>
                  </a:path>
                </a:pathLst>
              </a:custGeom>
              <a:noFill/>
              <a:ln w="9525" cap="rnd" cmpd="sng">
                <a:solidFill>
                  <a:schemeClr val="dk1"/>
                </a:solidFill>
                <a:prstDash val="solid"/>
                <a:round/>
                <a:headEnd type="none" w="med" len="med"/>
                <a:tailEnd type="none" w="med" len="med"/>
              </a:ln>
            </p:spPr>
          </p:sp>
          <p:sp>
            <p:nvSpPr>
              <p:cNvPr id="2393" name="Google Shape;2393;p44"/>
              <p:cNvSpPr/>
              <p:nvPr/>
            </p:nvSpPr>
            <p:spPr>
              <a:xfrm>
                <a:off x="937450" y="3915525"/>
                <a:ext cx="205900" cy="34175"/>
              </a:xfrm>
              <a:custGeom>
                <a:avLst/>
                <a:gdLst/>
                <a:ahLst/>
                <a:cxnLst/>
                <a:rect l="l" t="t" r="r" b="b"/>
                <a:pathLst>
                  <a:path w="8236" h="1367" extrusionOk="0">
                    <a:moveTo>
                      <a:pt x="0" y="0"/>
                    </a:moveTo>
                    <a:cubicBezTo>
                      <a:pt x="499" y="16"/>
                      <a:pt x="2008" y="-6"/>
                      <a:pt x="2995" y="97"/>
                    </a:cubicBezTo>
                    <a:cubicBezTo>
                      <a:pt x="3983" y="200"/>
                      <a:pt x="5052" y="406"/>
                      <a:pt x="5925" y="618"/>
                    </a:cubicBezTo>
                    <a:cubicBezTo>
                      <a:pt x="6799" y="830"/>
                      <a:pt x="7851" y="1242"/>
                      <a:pt x="8236" y="1367"/>
                    </a:cubicBezTo>
                  </a:path>
                </a:pathLst>
              </a:custGeom>
              <a:noFill/>
              <a:ln w="9525" cap="rnd" cmpd="sng">
                <a:solidFill>
                  <a:schemeClr val="dk1"/>
                </a:solidFill>
                <a:prstDash val="solid"/>
                <a:round/>
                <a:headEnd type="none" w="med" len="med"/>
                <a:tailEnd type="none" w="med" len="med"/>
              </a:ln>
            </p:spPr>
          </p:sp>
        </p:grpSp>
        <p:sp>
          <p:nvSpPr>
            <p:cNvPr id="2394" name="Google Shape;2394;p44"/>
            <p:cNvSpPr/>
            <p:nvPr/>
          </p:nvSpPr>
          <p:spPr>
            <a:xfrm rot="1262823" flipH="1">
              <a:off x="6148951" y="3324631"/>
              <a:ext cx="204193" cy="106862"/>
            </a:xfrm>
            <a:custGeom>
              <a:avLst/>
              <a:gdLst/>
              <a:ahLst/>
              <a:cxnLst/>
              <a:rect l="l" t="t" r="r" b="b"/>
              <a:pathLst>
                <a:path w="9020" h="4721" extrusionOk="0">
                  <a:moveTo>
                    <a:pt x="6993" y="1"/>
                  </a:moveTo>
                  <a:cubicBezTo>
                    <a:pt x="5915" y="1"/>
                    <a:pt x="4844" y="250"/>
                    <a:pt x="3856" y="709"/>
                  </a:cubicBezTo>
                  <a:cubicBezTo>
                    <a:pt x="3530" y="859"/>
                    <a:pt x="3230" y="1035"/>
                    <a:pt x="2929" y="1235"/>
                  </a:cubicBezTo>
                  <a:cubicBezTo>
                    <a:pt x="2728" y="1360"/>
                    <a:pt x="2528" y="1511"/>
                    <a:pt x="2352" y="1636"/>
                  </a:cubicBezTo>
                  <a:cubicBezTo>
                    <a:pt x="1425" y="2338"/>
                    <a:pt x="648" y="3215"/>
                    <a:pt x="97" y="4243"/>
                  </a:cubicBezTo>
                  <a:cubicBezTo>
                    <a:pt x="1" y="4435"/>
                    <a:pt x="112" y="4720"/>
                    <a:pt x="343" y="4720"/>
                  </a:cubicBezTo>
                  <a:cubicBezTo>
                    <a:pt x="353" y="4720"/>
                    <a:pt x="363" y="4720"/>
                    <a:pt x="373" y="4719"/>
                  </a:cubicBezTo>
                  <a:cubicBezTo>
                    <a:pt x="1776" y="4644"/>
                    <a:pt x="3205" y="4268"/>
                    <a:pt x="4508" y="3792"/>
                  </a:cubicBezTo>
                  <a:cubicBezTo>
                    <a:pt x="5786" y="3315"/>
                    <a:pt x="7165" y="2739"/>
                    <a:pt x="8267" y="1912"/>
                  </a:cubicBezTo>
                  <a:cubicBezTo>
                    <a:pt x="8668" y="1586"/>
                    <a:pt x="9019" y="1060"/>
                    <a:pt x="8693" y="558"/>
                  </a:cubicBezTo>
                  <a:cubicBezTo>
                    <a:pt x="8393" y="82"/>
                    <a:pt x="7766" y="32"/>
                    <a:pt x="7290" y="7"/>
                  </a:cubicBezTo>
                  <a:cubicBezTo>
                    <a:pt x="7191" y="3"/>
                    <a:pt x="7092" y="1"/>
                    <a:pt x="69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4"/>
            <p:cNvSpPr/>
            <p:nvPr/>
          </p:nvSpPr>
          <p:spPr>
            <a:xfrm flipH="1">
              <a:off x="7518350" y="3277398"/>
              <a:ext cx="72065" cy="143782"/>
            </a:xfrm>
            <a:custGeom>
              <a:avLst/>
              <a:gdLst/>
              <a:ahLst/>
              <a:cxnLst/>
              <a:rect l="l" t="t" r="r" b="b"/>
              <a:pathLst>
                <a:path w="2683" h="5353" extrusionOk="0">
                  <a:moveTo>
                    <a:pt x="2271" y="1"/>
                  </a:moveTo>
                  <a:cubicBezTo>
                    <a:pt x="2231" y="1"/>
                    <a:pt x="2191" y="14"/>
                    <a:pt x="2156" y="43"/>
                  </a:cubicBezTo>
                  <a:cubicBezTo>
                    <a:pt x="1203" y="770"/>
                    <a:pt x="502" y="1873"/>
                    <a:pt x="301" y="3051"/>
                  </a:cubicBezTo>
                  <a:cubicBezTo>
                    <a:pt x="76" y="3727"/>
                    <a:pt x="0" y="4404"/>
                    <a:pt x="0" y="5081"/>
                  </a:cubicBezTo>
                  <a:cubicBezTo>
                    <a:pt x="0" y="5230"/>
                    <a:pt x="126" y="5352"/>
                    <a:pt x="252" y="5352"/>
                  </a:cubicBezTo>
                  <a:cubicBezTo>
                    <a:pt x="295" y="5352"/>
                    <a:pt x="338" y="5338"/>
                    <a:pt x="376" y="5306"/>
                  </a:cubicBezTo>
                  <a:cubicBezTo>
                    <a:pt x="1880" y="4179"/>
                    <a:pt x="2682" y="2123"/>
                    <a:pt x="2532" y="269"/>
                  </a:cubicBezTo>
                  <a:cubicBezTo>
                    <a:pt x="2532" y="135"/>
                    <a:pt x="2400" y="1"/>
                    <a:pt x="2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4"/>
            <p:cNvSpPr/>
            <p:nvPr/>
          </p:nvSpPr>
          <p:spPr>
            <a:xfrm flipH="1">
              <a:off x="8730233" y="4588857"/>
              <a:ext cx="78780" cy="119554"/>
            </a:xfrm>
            <a:custGeom>
              <a:avLst/>
              <a:gdLst/>
              <a:ahLst/>
              <a:cxnLst/>
              <a:rect l="l" t="t" r="r" b="b"/>
              <a:pathLst>
                <a:path w="2933" h="4451" extrusionOk="0">
                  <a:moveTo>
                    <a:pt x="421" y="1"/>
                  </a:moveTo>
                  <a:cubicBezTo>
                    <a:pt x="319" y="1"/>
                    <a:pt x="218" y="57"/>
                    <a:pt x="201" y="160"/>
                  </a:cubicBezTo>
                  <a:cubicBezTo>
                    <a:pt x="0" y="1439"/>
                    <a:pt x="501" y="2867"/>
                    <a:pt x="1554" y="3669"/>
                  </a:cubicBezTo>
                  <a:cubicBezTo>
                    <a:pt x="1830" y="3970"/>
                    <a:pt x="2181" y="4246"/>
                    <a:pt x="2582" y="4421"/>
                  </a:cubicBezTo>
                  <a:cubicBezTo>
                    <a:pt x="2621" y="4441"/>
                    <a:pt x="2662" y="4450"/>
                    <a:pt x="2701" y="4450"/>
                  </a:cubicBezTo>
                  <a:cubicBezTo>
                    <a:pt x="2812" y="4450"/>
                    <a:pt x="2907" y="4375"/>
                    <a:pt x="2907" y="4246"/>
                  </a:cubicBezTo>
                  <a:cubicBezTo>
                    <a:pt x="2933" y="2541"/>
                    <a:pt x="2005" y="887"/>
                    <a:pt x="552" y="35"/>
                  </a:cubicBezTo>
                  <a:cubicBezTo>
                    <a:pt x="513" y="12"/>
                    <a:pt x="467"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4"/>
            <p:cNvSpPr/>
            <p:nvPr/>
          </p:nvSpPr>
          <p:spPr>
            <a:xfrm flipH="1">
              <a:off x="6132800" y="4557217"/>
              <a:ext cx="222105" cy="182809"/>
            </a:xfrm>
            <a:custGeom>
              <a:avLst/>
              <a:gdLst/>
              <a:ahLst/>
              <a:cxnLst/>
              <a:rect l="l" t="t" r="r" b="b"/>
              <a:pathLst>
                <a:path w="8269" h="6806" extrusionOk="0">
                  <a:moveTo>
                    <a:pt x="320" y="1"/>
                  </a:moveTo>
                  <a:cubicBezTo>
                    <a:pt x="160" y="1"/>
                    <a:pt x="0" y="100"/>
                    <a:pt x="23" y="280"/>
                  </a:cubicBezTo>
                  <a:cubicBezTo>
                    <a:pt x="73" y="1984"/>
                    <a:pt x="850" y="3639"/>
                    <a:pt x="2203" y="4716"/>
                  </a:cubicBezTo>
                  <a:cubicBezTo>
                    <a:pt x="2253" y="4741"/>
                    <a:pt x="2303" y="4766"/>
                    <a:pt x="2353" y="4817"/>
                  </a:cubicBezTo>
                  <a:cubicBezTo>
                    <a:pt x="3535" y="6106"/>
                    <a:pt x="5306" y="6805"/>
                    <a:pt x="7113" y="6805"/>
                  </a:cubicBezTo>
                  <a:cubicBezTo>
                    <a:pt x="7415" y="6805"/>
                    <a:pt x="7717" y="6786"/>
                    <a:pt x="8018" y="6746"/>
                  </a:cubicBezTo>
                  <a:cubicBezTo>
                    <a:pt x="8218" y="6721"/>
                    <a:pt x="8268" y="6446"/>
                    <a:pt x="8193" y="6295"/>
                  </a:cubicBezTo>
                  <a:cubicBezTo>
                    <a:pt x="6514" y="3288"/>
                    <a:pt x="3907" y="581"/>
                    <a:pt x="373" y="5"/>
                  </a:cubicBezTo>
                  <a:cubicBezTo>
                    <a:pt x="356" y="2"/>
                    <a:pt x="338" y="1"/>
                    <a:pt x="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4"/>
            <p:cNvSpPr/>
            <p:nvPr/>
          </p:nvSpPr>
          <p:spPr>
            <a:xfrm flipH="1">
              <a:off x="7634259" y="3214724"/>
              <a:ext cx="1594141" cy="1037736"/>
            </a:xfrm>
            <a:custGeom>
              <a:avLst/>
              <a:gdLst/>
              <a:ahLst/>
              <a:cxnLst/>
              <a:rect l="l" t="t" r="r" b="b"/>
              <a:pathLst>
                <a:path w="59350" h="38635" extrusionOk="0">
                  <a:moveTo>
                    <a:pt x="30832" y="0"/>
                  </a:moveTo>
                  <a:cubicBezTo>
                    <a:pt x="28541" y="0"/>
                    <a:pt x="26224" y="280"/>
                    <a:pt x="23986" y="839"/>
                  </a:cubicBezTo>
                  <a:cubicBezTo>
                    <a:pt x="19023" y="2092"/>
                    <a:pt x="14487" y="4849"/>
                    <a:pt x="11680" y="9185"/>
                  </a:cubicBezTo>
                  <a:cubicBezTo>
                    <a:pt x="10176" y="11491"/>
                    <a:pt x="9149" y="14047"/>
                    <a:pt x="7921" y="16479"/>
                  </a:cubicBezTo>
                  <a:cubicBezTo>
                    <a:pt x="7319" y="17707"/>
                    <a:pt x="6668" y="18910"/>
                    <a:pt x="5891" y="20037"/>
                  </a:cubicBezTo>
                  <a:cubicBezTo>
                    <a:pt x="5114" y="21140"/>
                    <a:pt x="4211" y="22143"/>
                    <a:pt x="3284" y="23145"/>
                  </a:cubicBezTo>
                  <a:cubicBezTo>
                    <a:pt x="1555" y="25000"/>
                    <a:pt x="1" y="27055"/>
                    <a:pt x="1" y="29712"/>
                  </a:cubicBezTo>
                  <a:cubicBezTo>
                    <a:pt x="1" y="32168"/>
                    <a:pt x="1154" y="34599"/>
                    <a:pt x="3008" y="36178"/>
                  </a:cubicBezTo>
                  <a:cubicBezTo>
                    <a:pt x="4934" y="37832"/>
                    <a:pt x="7491" y="38635"/>
                    <a:pt x="10010" y="38635"/>
                  </a:cubicBezTo>
                  <a:cubicBezTo>
                    <a:pt x="10049" y="38635"/>
                    <a:pt x="10087" y="38634"/>
                    <a:pt x="10126" y="38634"/>
                  </a:cubicBezTo>
                  <a:cubicBezTo>
                    <a:pt x="12582" y="38634"/>
                    <a:pt x="14938" y="37807"/>
                    <a:pt x="17244" y="37005"/>
                  </a:cubicBezTo>
                  <a:cubicBezTo>
                    <a:pt x="19013" y="36679"/>
                    <a:pt x="20826" y="36526"/>
                    <a:pt x="22622" y="36526"/>
                  </a:cubicBezTo>
                  <a:cubicBezTo>
                    <a:pt x="22759" y="36526"/>
                    <a:pt x="22896" y="36527"/>
                    <a:pt x="23034" y="36529"/>
                  </a:cubicBezTo>
                  <a:cubicBezTo>
                    <a:pt x="26216" y="36529"/>
                    <a:pt x="29399" y="36980"/>
                    <a:pt x="32532" y="37381"/>
                  </a:cubicBezTo>
                  <a:cubicBezTo>
                    <a:pt x="35251" y="37732"/>
                    <a:pt x="38030" y="38040"/>
                    <a:pt x="40787" y="38040"/>
                  </a:cubicBezTo>
                  <a:cubicBezTo>
                    <a:pt x="43927" y="38040"/>
                    <a:pt x="47039" y="37641"/>
                    <a:pt x="50001" y="36454"/>
                  </a:cubicBezTo>
                  <a:cubicBezTo>
                    <a:pt x="52307" y="35526"/>
                    <a:pt x="54462" y="34148"/>
                    <a:pt x="56066" y="32243"/>
                  </a:cubicBezTo>
                  <a:cubicBezTo>
                    <a:pt x="57796" y="30188"/>
                    <a:pt x="58823" y="27657"/>
                    <a:pt x="59099" y="25025"/>
                  </a:cubicBezTo>
                  <a:cubicBezTo>
                    <a:pt x="59349" y="22393"/>
                    <a:pt x="58723" y="19787"/>
                    <a:pt x="57445" y="17506"/>
                  </a:cubicBezTo>
                  <a:cubicBezTo>
                    <a:pt x="56116" y="15175"/>
                    <a:pt x="54212" y="13446"/>
                    <a:pt x="51881" y="12118"/>
                  </a:cubicBezTo>
                  <a:cubicBezTo>
                    <a:pt x="50703" y="11441"/>
                    <a:pt x="49450" y="10890"/>
                    <a:pt x="48272" y="10163"/>
                  </a:cubicBezTo>
                  <a:cubicBezTo>
                    <a:pt x="47069" y="9411"/>
                    <a:pt x="46041" y="8509"/>
                    <a:pt x="45139" y="7431"/>
                  </a:cubicBezTo>
                  <a:cubicBezTo>
                    <a:pt x="44237" y="6353"/>
                    <a:pt x="43435" y="5200"/>
                    <a:pt x="42482" y="4173"/>
                  </a:cubicBezTo>
                  <a:cubicBezTo>
                    <a:pt x="41580" y="3195"/>
                    <a:pt x="40502" y="2368"/>
                    <a:pt x="39324" y="1767"/>
                  </a:cubicBezTo>
                  <a:cubicBezTo>
                    <a:pt x="36968" y="539"/>
                    <a:pt x="34312" y="113"/>
                    <a:pt x="31655" y="12"/>
                  </a:cubicBezTo>
                  <a:cubicBezTo>
                    <a:pt x="31381" y="4"/>
                    <a:pt x="31107" y="0"/>
                    <a:pt x="308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4"/>
            <p:cNvSpPr/>
            <p:nvPr/>
          </p:nvSpPr>
          <p:spPr>
            <a:xfrm flipH="1">
              <a:off x="7877960" y="3873277"/>
              <a:ext cx="1155195" cy="377813"/>
            </a:xfrm>
            <a:custGeom>
              <a:avLst/>
              <a:gdLst/>
              <a:ahLst/>
              <a:cxnLst/>
              <a:rect l="l" t="t" r="r" b="b"/>
              <a:pathLst>
                <a:path w="43008" h="14066" extrusionOk="0">
                  <a:moveTo>
                    <a:pt x="32204" y="0"/>
                  </a:moveTo>
                  <a:cubicBezTo>
                    <a:pt x="31969" y="0"/>
                    <a:pt x="31735" y="2"/>
                    <a:pt x="31504" y="6"/>
                  </a:cubicBezTo>
                  <a:cubicBezTo>
                    <a:pt x="29649" y="56"/>
                    <a:pt x="27795" y="306"/>
                    <a:pt x="25965" y="557"/>
                  </a:cubicBezTo>
                  <a:cubicBezTo>
                    <a:pt x="25038" y="682"/>
                    <a:pt x="24110" y="858"/>
                    <a:pt x="23183" y="983"/>
                  </a:cubicBezTo>
                  <a:cubicBezTo>
                    <a:pt x="23158" y="1008"/>
                    <a:pt x="23133" y="1008"/>
                    <a:pt x="23108" y="1008"/>
                  </a:cubicBezTo>
                  <a:cubicBezTo>
                    <a:pt x="22607" y="1083"/>
                    <a:pt x="22105" y="1134"/>
                    <a:pt x="21604" y="1184"/>
                  </a:cubicBezTo>
                  <a:cubicBezTo>
                    <a:pt x="21153" y="1209"/>
                    <a:pt x="20702" y="1259"/>
                    <a:pt x="20251" y="1309"/>
                  </a:cubicBezTo>
                  <a:cubicBezTo>
                    <a:pt x="19499" y="1359"/>
                    <a:pt x="18722" y="1409"/>
                    <a:pt x="17970" y="1434"/>
                  </a:cubicBezTo>
                  <a:lnTo>
                    <a:pt x="17143" y="1434"/>
                  </a:lnTo>
                  <a:cubicBezTo>
                    <a:pt x="16241" y="1434"/>
                    <a:pt x="15364" y="1409"/>
                    <a:pt x="14461" y="1384"/>
                  </a:cubicBezTo>
                  <a:cubicBezTo>
                    <a:pt x="13659" y="1359"/>
                    <a:pt x="12832" y="1309"/>
                    <a:pt x="12005" y="1309"/>
                  </a:cubicBezTo>
                  <a:lnTo>
                    <a:pt x="11278" y="1309"/>
                  </a:lnTo>
                  <a:cubicBezTo>
                    <a:pt x="8922" y="1309"/>
                    <a:pt x="6592" y="1585"/>
                    <a:pt x="4486" y="2687"/>
                  </a:cubicBezTo>
                  <a:cubicBezTo>
                    <a:pt x="1930" y="4066"/>
                    <a:pt x="0" y="6848"/>
                    <a:pt x="451" y="9830"/>
                  </a:cubicBezTo>
                  <a:cubicBezTo>
                    <a:pt x="677" y="11309"/>
                    <a:pt x="1554" y="12537"/>
                    <a:pt x="2732" y="13414"/>
                  </a:cubicBezTo>
                  <a:cubicBezTo>
                    <a:pt x="3083" y="13665"/>
                    <a:pt x="3459" y="13890"/>
                    <a:pt x="3860" y="14066"/>
                  </a:cubicBezTo>
                  <a:cubicBezTo>
                    <a:pt x="5965" y="13890"/>
                    <a:pt x="7970" y="13189"/>
                    <a:pt x="9975" y="12487"/>
                  </a:cubicBezTo>
                  <a:cubicBezTo>
                    <a:pt x="11028" y="12286"/>
                    <a:pt x="12080" y="12161"/>
                    <a:pt x="13133" y="12086"/>
                  </a:cubicBezTo>
                  <a:cubicBezTo>
                    <a:pt x="13484" y="12061"/>
                    <a:pt x="13835" y="12036"/>
                    <a:pt x="14186" y="12036"/>
                  </a:cubicBezTo>
                  <a:cubicBezTo>
                    <a:pt x="14558" y="12018"/>
                    <a:pt x="14930" y="12000"/>
                    <a:pt x="15302" y="12000"/>
                  </a:cubicBezTo>
                  <a:cubicBezTo>
                    <a:pt x="15456" y="12000"/>
                    <a:pt x="15610" y="12003"/>
                    <a:pt x="15765" y="12011"/>
                  </a:cubicBezTo>
                  <a:lnTo>
                    <a:pt x="16191" y="12011"/>
                  </a:lnTo>
                  <a:cubicBezTo>
                    <a:pt x="16516" y="12011"/>
                    <a:pt x="16817" y="12011"/>
                    <a:pt x="17143" y="12036"/>
                  </a:cubicBezTo>
                  <a:cubicBezTo>
                    <a:pt x="17419" y="12036"/>
                    <a:pt x="17694" y="12061"/>
                    <a:pt x="17945" y="12086"/>
                  </a:cubicBezTo>
                  <a:cubicBezTo>
                    <a:pt x="18572" y="12111"/>
                    <a:pt x="19198" y="12161"/>
                    <a:pt x="19825" y="12211"/>
                  </a:cubicBezTo>
                  <a:cubicBezTo>
                    <a:pt x="21629" y="12387"/>
                    <a:pt x="23459" y="12637"/>
                    <a:pt x="25263" y="12863"/>
                  </a:cubicBezTo>
                  <a:cubicBezTo>
                    <a:pt x="27979" y="13211"/>
                    <a:pt x="30760" y="13515"/>
                    <a:pt x="33520" y="13515"/>
                  </a:cubicBezTo>
                  <a:cubicBezTo>
                    <a:pt x="34938" y="13515"/>
                    <a:pt x="36350" y="13434"/>
                    <a:pt x="37745" y="13239"/>
                  </a:cubicBezTo>
                  <a:cubicBezTo>
                    <a:pt x="37770" y="13214"/>
                    <a:pt x="37820" y="13189"/>
                    <a:pt x="37845" y="13164"/>
                  </a:cubicBezTo>
                  <a:cubicBezTo>
                    <a:pt x="40201" y="11510"/>
                    <a:pt x="42933" y="9003"/>
                    <a:pt x="42958" y="5895"/>
                  </a:cubicBezTo>
                  <a:cubicBezTo>
                    <a:pt x="43008" y="2587"/>
                    <a:pt x="39499" y="1108"/>
                    <a:pt x="36792" y="432"/>
                  </a:cubicBezTo>
                  <a:cubicBezTo>
                    <a:pt x="35316" y="84"/>
                    <a:pt x="33727" y="0"/>
                    <a:pt x="32204" y="0"/>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4"/>
            <p:cNvSpPr/>
            <p:nvPr/>
          </p:nvSpPr>
          <p:spPr>
            <a:xfrm flipH="1">
              <a:off x="8410432" y="3899680"/>
              <a:ext cx="319795" cy="1323500"/>
            </a:xfrm>
            <a:custGeom>
              <a:avLst/>
              <a:gdLst/>
              <a:ahLst/>
              <a:cxnLst/>
              <a:rect l="l" t="t" r="r" b="b"/>
              <a:pathLst>
                <a:path w="11906" h="49274" extrusionOk="0">
                  <a:moveTo>
                    <a:pt x="11905" y="0"/>
                  </a:moveTo>
                  <a:lnTo>
                    <a:pt x="11905" y="0"/>
                  </a:lnTo>
                  <a:cubicBezTo>
                    <a:pt x="11880" y="25"/>
                    <a:pt x="11855" y="25"/>
                    <a:pt x="11830" y="25"/>
                  </a:cubicBezTo>
                  <a:cubicBezTo>
                    <a:pt x="11329" y="100"/>
                    <a:pt x="10827" y="151"/>
                    <a:pt x="10326" y="201"/>
                  </a:cubicBezTo>
                  <a:cubicBezTo>
                    <a:pt x="8898" y="3108"/>
                    <a:pt x="7795" y="6115"/>
                    <a:pt x="7068" y="9248"/>
                  </a:cubicBezTo>
                  <a:cubicBezTo>
                    <a:pt x="6943" y="9875"/>
                    <a:pt x="6792" y="10476"/>
                    <a:pt x="6667" y="11103"/>
                  </a:cubicBezTo>
                  <a:cubicBezTo>
                    <a:pt x="6191" y="13484"/>
                    <a:pt x="5840" y="15915"/>
                    <a:pt x="5589" y="18321"/>
                  </a:cubicBezTo>
                  <a:cubicBezTo>
                    <a:pt x="5614" y="17444"/>
                    <a:pt x="5639" y="16592"/>
                    <a:pt x="5664" y="15715"/>
                  </a:cubicBezTo>
                  <a:cubicBezTo>
                    <a:pt x="5715" y="14161"/>
                    <a:pt x="5765" y="12607"/>
                    <a:pt x="5865" y="11053"/>
                  </a:cubicBezTo>
                  <a:cubicBezTo>
                    <a:pt x="5965" y="8797"/>
                    <a:pt x="6116" y="6567"/>
                    <a:pt x="6316" y="4311"/>
                  </a:cubicBezTo>
                  <a:cubicBezTo>
                    <a:pt x="6416" y="3033"/>
                    <a:pt x="6567" y="1729"/>
                    <a:pt x="6692" y="451"/>
                  </a:cubicBezTo>
                  <a:lnTo>
                    <a:pt x="5865" y="451"/>
                  </a:lnTo>
                  <a:cubicBezTo>
                    <a:pt x="5790" y="1228"/>
                    <a:pt x="5715" y="2005"/>
                    <a:pt x="5639" y="2782"/>
                  </a:cubicBezTo>
                  <a:cubicBezTo>
                    <a:pt x="5389" y="5514"/>
                    <a:pt x="5113" y="8271"/>
                    <a:pt x="4913" y="11028"/>
                  </a:cubicBezTo>
                  <a:cubicBezTo>
                    <a:pt x="4837" y="12105"/>
                    <a:pt x="4787" y="13183"/>
                    <a:pt x="4737" y="14261"/>
                  </a:cubicBezTo>
                  <a:cubicBezTo>
                    <a:pt x="4637" y="17068"/>
                    <a:pt x="4512" y="19900"/>
                    <a:pt x="4537" y="22707"/>
                  </a:cubicBezTo>
                  <a:cubicBezTo>
                    <a:pt x="4386" y="21329"/>
                    <a:pt x="4211" y="19950"/>
                    <a:pt x="4035" y="18572"/>
                  </a:cubicBezTo>
                  <a:cubicBezTo>
                    <a:pt x="3810" y="16943"/>
                    <a:pt x="3559" y="15314"/>
                    <a:pt x="3359" y="13684"/>
                  </a:cubicBezTo>
                  <a:cubicBezTo>
                    <a:pt x="3233" y="12807"/>
                    <a:pt x="3083" y="11930"/>
                    <a:pt x="2908" y="11053"/>
                  </a:cubicBezTo>
                  <a:cubicBezTo>
                    <a:pt x="2757" y="10251"/>
                    <a:pt x="2607" y="9474"/>
                    <a:pt x="2456" y="8697"/>
                  </a:cubicBezTo>
                  <a:cubicBezTo>
                    <a:pt x="2131" y="6892"/>
                    <a:pt x="1730" y="5088"/>
                    <a:pt x="1354" y="3283"/>
                  </a:cubicBezTo>
                  <a:cubicBezTo>
                    <a:pt x="1128" y="2306"/>
                    <a:pt x="953" y="1303"/>
                    <a:pt x="727" y="326"/>
                  </a:cubicBezTo>
                  <a:lnTo>
                    <a:pt x="0" y="326"/>
                  </a:lnTo>
                  <a:cubicBezTo>
                    <a:pt x="126" y="1103"/>
                    <a:pt x="276" y="1905"/>
                    <a:pt x="426" y="2682"/>
                  </a:cubicBezTo>
                  <a:cubicBezTo>
                    <a:pt x="752" y="4311"/>
                    <a:pt x="1028" y="5915"/>
                    <a:pt x="1278" y="7544"/>
                  </a:cubicBezTo>
                  <a:cubicBezTo>
                    <a:pt x="1479" y="8722"/>
                    <a:pt x="1654" y="9925"/>
                    <a:pt x="1855" y="11103"/>
                  </a:cubicBezTo>
                  <a:cubicBezTo>
                    <a:pt x="2181" y="13183"/>
                    <a:pt x="2507" y="15238"/>
                    <a:pt x="2732" y="17319"/>
                  </a:cubicBezTo>
                  <a:cubicBezTo>
                    <a:pt x="2933" y="18998"/>
                    <a:pt x="3083" y="20702"/>
                    <a:pt x="3208" y="22406"/>
                  </a:cubicBezTo>
                  <a:cubicBezTo>
                    <a:pt x="3334" y="23985"/>
                    <a:pt x="3459" y="25589"/>
                    <a:pt x="3509" y="27193"/>
                  </a:cubicBezTo>
                  <a:cubicBezTo>
                    <a:pt x="3559" y="28797"/>
                    <a:pt x="3634" y="30401"/>
                    <a:pt x="3584" y="32005"/>
                  </a:cubicBezTo>
                  <a:cubicBezTo>
                    <a:pt x="3584" y="32782"/>
                    <a:pt x="3609" y="33584"/>
                    <a:pt x="3584" y="34386"/>
                  </a:cubicBezTo>
                  <a:cubicBezTo>
                    <a:pt x="3534" y="35188"/>
                    <a:pt x="3434" y="35990"/>
                    <a:pt x="3384" y="36792"/>
                  </a:cubicBezTo>
                  <a:cubicBezTo>
                    <a:pt x="3284" y="38572"/>
                    <a:pt x="3108" y="40376"/>
                    <a:pt x="2832" y="42156"/>
                  </a:cubicBezTo>
                  <a:cubicBezTo>
                    <a:pt x="2682" y="43083"/>
                    <a:pt x="2532" y="44010"/>
                    <a:pt x="2381" y="44938"/>
                  </a:cubicBezTo>
                  <a:cubicBezTo>
                    <a:pt x="2331" y="45389"/>
                    <a:pt x="2306" y="45815"/>
                    <a:pt x="2281" y="46266"/>
                  </a:cubicBezTo>
                  <a:cubicBezTo>
                    <a:pt x="2206" y="46692"/>
                    <a:pt x="2106" y="47093"/>
                    <a:pt x="2030" y="47494"/>
                  </a:cubicBezTo>
                  <a:cubicBezTo>
                    <a:pt x="1955" y="47995"/>
                    <a:pt x="1930" y="48522"/>
                    <a:pt x="2331" y="48898"/>
                  </a:cubicBezTo>
                  <a:cubicBezTo>
                    <a:pt x="2688" y="49254"/>
                    <a:pt x="3202" y="49274"/>
                    <a:pt x="3682" y="49274"/>
                  </a:cubicBezTo>
                  <a:cubicBezTo>
                    <a:pt x="3742" y="49274"/>
                    <a:pt x="3801" y="49274"/>
                    <a:pt x="3860" y="49274"/>
                  </a:cubicBezTo>
                  <a:cubicBezTo>
                    <a:pt x="5439" y="49249"/>
                    <a:pt x="6993" y="49198"/>
                    <a:pt x="8572" y="49198"/>
                  </a:cubicBezTo>
                  <a:cubicBezTo>
                    <a:pt x="8898" y="49198"/>
                    <a:pt x="9098" y="48873"/>
                    <a:pt x="9023" y="48572"/>
                  </a:cubicBezTo>
                  <a:cubicBezTo>
                    <a:pt x="8597" y="46817"/>
                    <a:pt x="8171" y="45038"/>
                    <a:pt x="7745" y="43259"/>
                  </a:cubicBezTo>
                  <a:cubicBezTo>
                    <a:pt x="7369" y="41680"/>
                    <a:pt x="7143" y="40050"/>
                    <a:pt x="6867" y="38446"/>
                  </a:cubicBezTo>
                  <a:cubicBezTo>
                    <a:pt x="6867" y="37870"/>
                    <a:pt x="6842" y="37269"/>
                    <a:pt x="6817" y="36692"/>
                  </a:cubicBezTo>
                  <a:cubicBezTo>
                    <a:pt x="6792" y="35815"/>
                    <a:pt x="6767" y="34913"/>
                    <a:pt x="6742" y="34035"/>
                  </a:cubicBezTo>
                  <a:cubicBezTo>
                    <a:pt x="6742" y="33133"/>
                    <a:pt x="6817" y="32256"/>
                    <a:pt x="6817" y="31379"/>
                  </a:cubicBezTo>
                  <a:cubicBezTo>
                    <a:pt x="6817" y="27870"/>
                    <a:pt x="6867" y="24361"/>
                    <a:pt x="7168" y="20852"/>
                  </a:cubicBezTo>
                  <a:cubicBezTo>
                    <a:pt x="7469" y="17644"/>
                    <a:pt x="7820" y="14386"/>
                    <a:pt x="8547" y="11228"/>
                  </a:cubicBezTo>
                  <a:cubicBezTo>
                    <a:pt x="8547" y="11178"/>
                    <a:pt x="8547" y="11128"/>
                    <a:pt x="8572" y="11078"/>
                  </a:cubicBezTo>
                  <a:cubicBezTo>
                    <a:pt x="8923" y="9549"/>
                    <a:pt x="9324" y="8020"/>
                    <a:pt x="9775" y="6516"/>
                  </a:cubicBezTo>
                  <a:cubicBezTo>
                    <a:pt x="10251" y="5013"/>
                    <a:pt x="10577" y="3484"/>
                    <a:pt x="11128" y="2005"/>
                  </a:cubicBezTo>
                  <a:cubicBezTo>
                    <a:pt x="11379" y="1328"/>
                    <a:pt x="11629" y="677"/>
                    <a:pt x="119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4"/>
            <p:cNvSpPr/>
            <p:nvPr/>
          </p:nvSpPr>
          <p:spPr>
            <a:xfrm flipH="1">
              <a:off x="8599607" y="4773973"/>
              <a:ext cx="47139" cy="414074"/>
            </a:xfrm>
            <a:custGeom>
              <a:avLst/>
              <a:gdLst/>
              <a:ahLst/>
              <a:cxnLst/>
              <a:rect l="l" t="t" r="r" b="b"/>
              <a:pathLst>
                <a:path w="1755" h="15416" extrusionOk="0">
                  <a:moveTo>
                    <a:pt x="1432" y="0"/>
                  </a:moveTo>
                  <a:cubicBezTo>
                    <a:pt x="1391" y="0"/>
                    <a:pt x="1353" y="19"/>
                    <a:pt x="1353" y="57"/>
                  </a:cubicBezTo>
                  <a:cubicBezTo>
                    <a:pt x="1178" y="1260"/>
                    <a:pt x="1278" y="2513"/>
                    <a:pt x="1228" y="3716"/>
                  </a:cubicBezTo>
                  <a:cubicBezTo>
                    <a:pt x="1203" y="5044"/>
                    <a:pt x="1103" y="6348"/>
                    <a:pt x="978" y="7651"/>
                  </a:cubicBezTo>
                  <a:cubicBezTo>
                    <a:pt x="852" y="8979"/>
                    <a:pt x="727" y="10308"/>
                    <a:pt x="526" y="11611"/>
                  </a:cubicBezTo>
                  <a:cubicBezTo>
                    <a:pt x="351" y="12864"/>
                    <a:pt x="100" y="14092"/>
                    <a:pt x="0" y="15345"/>
                  </a:cubicBezTo>
                  <a:cubicBezTo>
                    <a:pt x="0" y="15389"/>
                    <a:pt x="34" y="15416"/>
                    <a:pt x="67" y="15416"/>
                  </a:cubicBezTo>
                  <a:cubicBezTo>
                    <a:pt x="91" y="15416"/>
                    <a:pt x="115" y="15402"/>
                    <a:pt x="125" y="15370"/>
                  </a:cubicBezTo>
                  <a:cubicBezTo>
                    <a:pt x="526" y="14117"/>
                    <a:pt x="727" y="12789"/>
                    <a:pt x="902" y="11511"/>
                  </a:cubicBezTo>
                  <a:cubicBezTo>
                    <a:pt x="1103" y="10257"/>
                    <a:pt x="1253" y="9004"/>
                    <a:pt x="1379" y="7751"/>
                  </a:cubicBezTo>
                  <a:cubicBezTo>
                    <a:pt x="1479" y="6473"/>
                    <a:pt x="1554" y="5195"/>
                    <a:pt x="1579" y="3916"/>
                  </a:cubicBezTo>
                  <a:cubicBezTo>
                    <a:pt x="1629" y="2663"/>
                    <a:pt x="1754" y="1310"/>
                    <a:pt x="1529" y="57"/>
                  </a:cubicBezTo>
                  <a:cubicBezTo>
                    <a:pt x="1516" y="19"/>
                    <a:pt x="1472" y="0"/>
                    <a:pt x="1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4"/>
            <p:cNvSpPr/>
            <p:nvPr/>
          </p:nvSpPr>
          <p:spPr>
            <a:xfrm flipH="1">
              <a:off x="8605678" y="4566077"/>
              <a:ext cx="14827" cy="116035"/>
            </a:xfrm>
            <a:custGeom>
              <a:avLst/>
              <a:gdLst/>
              <a:ahLst/>
              <a:cxnLst/>
              <a:rect l="l" t="t" r="r" b="b"/>
              <a:pathLst>
                <a:path w="552" h="4320" extrusionOk="0">
                  <a:moveTo>
                    <a:pt x="174" y="0"/>
                  </a:moveTo>
                  <a:cubicBezTo>
                    <a:pt x="139" y="0"/>
                    <a:pt x="101" y="21"/>
                    <a:pt x="101" y="52"/>
                  </a:cubicBezTo>
                  <a:cubicBezTo>
                    <a:pt x="1" y="378"/>
                    <a:pt x="76" y="729"/>
                    <a:pt x="101" y="1055"/>
                  </a:cubicBezTo>
                  <a:cubicBezTo>
                    <a:pt x="151" y="1406"/>
                    <a:pt x="176" y="1782"/>
                    <a:pt x="201" y="2133"/>
                  </a:cubicBezTo>
                  <a:cubicBezTo>
                    <a:pt x="276" y="2834"/>
                    <a:pt x="376" y="3561"/>
                    <a:pt x="452" y="4263"/>
                  </a:cubicBezTo>
                  <a:cubicBezTo>
                    <a:pt x="452" y="4301"/>
                    <a:pt x="477" y="4319"/>
                    <a:pt x="502" y="4319"/>
                  </a:cubicBezTo>
                  <a:cubicBezTo>
                    <a:pt x="527" y="4319"/>
                    <a:pt x="552" y="4301"/>
                    <a:pt x="552" y="4263"/>
                  </a:cubicBezTo>
                  <a:cubicBezTo>
                    <a:pt x="527" y="3536"/>
                    <a:pt x="502" y="2809"/>
                    <a:pt x="452" y="2083"/>
                  </a:cubicBezTo>
                  <a:lnTo>
                    <a:pt x="376" y="1030"/>
                  </a:lnTo>
                  <a:cubicBezTo>
                    <a:pt x="351" y="679"/>
                    <a:pt x="376" y="328"/>
                    <a:pt x="226" y="27"/>
                  </a:cubicBezTo>
                  <a:cubicBezTo>
                    <a:pt x="217" y="8"/>
                    <a:pt x="196"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4"/>
            <p:cNvSpPr/>
            <p:nvPr/>
          </p:nvSpPr>
          <p:spPr>
            <a:xfrm flipH="1">
              <a:off x="8574708" y="4983750"/>
              <a:ext cx="12812" cy="109347"/>
            </a:xfrm>
            <a:custGeom>
              <a:avLst/>
              <a:gdLst/>
              <a:ahLst/>
              <a:cxnLst/>
              <a:rect l="l" t="t" r="r" b="b"/>
              <a:pathLst>
                <a:path w="477" h="4071" extrusionOk="0">
                  <a:moveTo>
                    <a:pt x="311" y="0"/>
                  </a:moveTo>
                  <a:cubicBezTo>
                    <a:pt x="264" y="0"/>
                    <a:pt x="215" y="26"/>
                    <a:pt x="201" y="66"/>
                  </a:cubicBezTo>
                  <a:cubicBezTo>
                    <a:pt x="101" y="367"/>
                    <a:pt x="126" y="718"/>
                    <a:pt x="101" y="1019"/>
                  </a:cubicBezTo>
                  <a:cubicBezTo>
                    <a:pt x="76" y="1345"/>
                    <a:pt x="76" y="1670"/>
                    <a:pt x="76" y="1996"/>
                  </a:cubicBezTo>
                  <a:cubicBezTo>
                    <a:pt x="51" y="2648"/>
                    <a:pt x="26" y="3325"/>
                    <a:pt x="1" y="3976"/>
                  </a:cubicBezTo>
                  <a:cubicBezTo>
                    <a:pt x="1" y="4039"/>
                    <a:pt x="44" y="4070"/>
                    <a:pt x="91" y="4070"/>
                  </a:cubicBezTo>
                  <a:cubicBezTo>
                    <a:pt x="138" y="4070"/>
                    <a:pt x="189" y="4039"/>
                    <a:pt x="201" y="3976"/>
                  </a:cubicBezTo>
                  <a:lnTo>
                    <a:pt x="326" y="1996"/>
                  </a:lnTo>
                  <a:cubicBezTo>
                    <a:pt x="351" y="1670"/>
                    <a:pt x="377" y="1345"/>
                    <a:pt x="402" y="1019"/>
                  </a:cubicBezTo>
                  <a:cubicBezTo>
                    <a:pt x="402" y="718"/>
                    <a:pt x="477" y="367"/>
                    <a:pt x="402" y="66"/>
                  </a:cubicBezTo>
                  <a:cubicBezTo>
                    <a:pt x="390" y="20"/>
                    <a:pt x="351"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4"/>
            <p:cNvSpPr/>
            <p:nvPr/>
          </p:nvSpPr>
          <p:spPr>
            <a:xfrm flipH="1">
              <a:off x="8524211" y="4131831"/>
              <a:ext cx="39081" cy="234085"/>
            </a:xfrm>
            <a:custGeom>
              <a:avLst/>
              <a:gdLst/>
              <a:ahLst/>
              <a:cxnLst/>
              <a:rect l="l" t="t" r="r" b="b"/>
              <a:pathLst>
                <a:path w="1455" h="8715" extrusionOk="0">
                  <a:moveTo>
                    <a:pt x="1381" y="0"/>
                  </a:moveTo>
                  <a:cubicBezTo>
                    <a:pt x="1349" y="0"/>
                    <a:pt x="1316" y="19"/>
                    <a:pt x="1304" y="54"/>
                  </a:cubicBezTo>
                  <a:cubicBezTo>
                    <a:pt x="878" y="1457"/>
                    <a:pt x="678" y="2936"/>
                    <a:pt x="477" y="4365"/>
                  </a:cubicBezTo>
                  <a:cubicBezTo>
                    <a:pt x="277" y="5793"/>
                    <a:pt x="101" y="7222"/>
                    <a:pt x="1" y="8625"/>
                  </a:cubicBezTo>
                  <a:cubicBezTo>
                    <a:pt x="1" y="8682"/>
                    <a:pt x="48" y="8714"/>
                    <a:pt x="90" y="8714"/>
                  </a:cubicBezTo>
                  <a:cubicBezTo>
                    <a:pt x="122" y="8714"/>
                    <a:pt x="151" y="8694"/>
                    <a:pt x="151" y="8650"/>
                  </a:cubicBezTo>
                  <a:cubicBezTo>
                    <a:pt x="377" y="7197"/>
                    <a:pt x="577" y="5743"/>
                    <a:pt x="803" y="4290"/>
                  </a:cubicBezTo>
                  <a:cubicBezTo>
                    <a:pt x="1053" y="2886"/>
                    <a:pt x="1354" y="1483"/>
                    <a:pt x="1454" y="79"/>
                  </a:cubicBezTo>
                  <a:cubicBezTo>
                    <a:pt x="1454" y="25"/>
                    <a:pt x="1419" y="0"/>
                    <a:pt x="1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4"/>
            <p:cNvSpPr/>
            <p:nvPr/>
          </p:nvSpPr>
          <p:spPr>
            <a:xfrm flipH="1">
              <a:off x="8920128" y="3541449"/>
              <a:ext cx="145662" cy="290464"/>
            </a:xfrm>
            <a:custGeom>
              <a:avLst/>
              <a:gdLst/>
              <a:ahLst/>
              <a:cxnLst/>
              <a:rect l="l" t="t" r="r" b="b"/>
              <a:pathLst>
                <a:path w="5423" h="10814" extrusionOk="0">
                  <a:moveTo>
                    <a:pt x="0" y="10814"/>
                  </a:moveTo>
                  <a:cubicBezTo>
                    <a:pt x="375" y="10324"/>
                    <a:pt x="1586" y="8969"/>
                    <a:pt x="2249" y="7873"/>
                  </a:cubicBezTo>
                  <a:cubicBezTo>
                    <a:pt x="2912" y="6778"/>
                    <a:pt x="3449" y="5553"/>
                    <a:pt x="3978" y="4241"/>
                  </a:cubicBezTo>
                  <a:cubicBezTo>
                    <a:pt x="4507" y="2929"/>
                    <a:pt x="5182" y="707"/>
                    <a:pt x="5423" y="0"/>
                  </a:cubicBezTo>
                </a:path>
              </a:pathLst>
            </a:custGeom>
            <a:noFill/>
            <a:ln w="9525" cap="rnd" cmpd="sng">
              <a:solidFill>
                <a:schemeClr val="dk1"/>
              </a:solidFill>
              <a:prstDash val="solid"/>
              <a:round/>
              <a:headEnd type="none" w="med" len="med"/>
              <a:tailEnd type="none" w="med" len="med"/>
            </a:ln>
          </p:spPr>
        </p:sp>
        <p:sp>
          <p:nvSpPr>
            <p:cNvPr id="2406" name="Google Shape;2406;p44"/>
            <p:cNvSpPr/>
            <p:nvPr/>
          </p:nvSpPr>
          <p:spPr>
            <a:xfrm flipH="1">
              <a:off x="7999985" y="3903844"/>
              <a:ext cx="221219" cy="36718"/>
            </a:xfrm>
            <a:custGeom>
              <a:avLst/>
              <a:gdLst/>
              <a:ahLst/>
              <a:cxnLst/>
              <a:rect l="l" t="t" r="r" b="b"/>
              <a:pathLst>
                <a:path w="8236" h="1367" extrusionOk="0">
                  <a:moveTo>
                    <a:pt x="0" y="0"/>
                  </a:moveTo>
                  <a:cubicBezTo>
                    <a:pt x="499" y="16"/>
                    <a:pt x="2008" y="-6"/>
                    <a:pt x="2995" y="97"/>
                  </a:cubicBezTo>
                  <a:cubicBezTo>
                    <a:pt x="3983" y="200"/>
                    <a:pt x="5052" y="406"/>
                    <a:pt x="5925" y="618"/>
                  </a:cubicBezTo>
                  <a:cubicBezTo>
                    <a:pt x="6799" y="830"/>
                    <a:pt x="7851" y="1242"/>
                    <a:pt x="8236" y="1367"/>
                  </a:cubicBezTo>
                </a:path>
              </a:pathLst>
            </a:custGeom>
            <a:noFill/>
            <a:ln w="9525" cap="rnd" cmpd="sng">
              <a:solidFill>
                <a:schemeClr val="dk1"/>
              </a:solidFill>
              <a:prstDash val="solid"/>
              <a:round/>
              <a:headEnd type="none" w="med" len="med"/>
              <a:tailEnd type="none" w="med" len="med"/>
            </a:ln>
          </p:spPr>
        </p:sp>
        <p:sp>
          <p:nvSpPr>
            <p:cNvPr id="2407" name="Google Shape;2407;p44"/>
            <p:cNvSpPr/>
            <p:nvPr/>
          </p:nvSpPr>
          <p:spPr>
            <a:xfrm rot="5592085" flipH="1">
              <a:off x="6832627" y="3777838"/>
              <a:ext cx="72064" cy="143778"/>
            </a:xfrm>
            <a:custGeom>
              <a:avLst/>
              <a:gdLst/>
              <a:ahLst/>
              <a:cxnLst/>
              <a:rect l="l" t="t" r="r" b="b"/>
              <a:pathLst>
                <a:path w="2683" h="5353" extrusionOk="0">
                  <a:moveTo>
                    <a:pt x="2271" y="1"/>
                  </a:moveTo>
                  <a:cubicBezTo>
                    <a:pt x="2231" y="1"/>
                    <a:pt x="2191" y="14"/>
                    <a:pt x="2156" y="43"/>
                  </a:cubicBezTo>
                  <a:cubicBezTo>
                    <a:pt x="1203" y="770"/>
                    <a:pt x="502" y="1873"/>
                    <a:pt x="301" y="3051"/>
                  </a:cubicBezTo>
                  <a:cubicBezTo>
                    <a:pt x="76" y="3727"/>
                    <a:pt x="0" y="4404"/>
                    <a:pt x="0" y="5081"/>
                  </a:cubicBezTo>
                  <a:cubicBezTo>
                    <a:pt x="0" y="5230"/>
                    <a:pt x="126" y="5352"/>
                    <a:pt x="252" y="5352"/>
                  </a:cubicBezTo>
                  <a:cubicBezTo>
                    <a:pt x="295" y="5352"/>
                    <a:pt x="338" y="5338"/>
                    <a:pt x="376" y="5306"/>
                  </a:cubicBezTo>
                  <a:cubicBezTo>
                    <a:pt x="1880" y="4179"/>
                    <a:pt x="2682" y="2123"/>
                    <a:pt x="2532" y="269"/>
                  </a:cubicBezTo>
                  <a:cubicBezTo>
                    <a:pt x="2532" y="135"/>
                    <a:pt x="2400" y="1"/>
                    <a:pt x="2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2169;p30">
            <a:extLst>
              <a:ext uri="{FF2B5EF4-FFF2-40B4-BE49-F238E27FC236}">
                <a16:creationId xmlns:a16="http://schemas.microsoft.com/office/drawing/2014/main" id="{5E9E1A58-5CF5-86FC-49A4-A9E17B361255}"/>
              </a:ext>
            </a:extLst>
          </p:cNvPr>
          <p:cNvSpPr txBox="1">
            <a:spLocks/>
          </p:cNvSpPr>
          <p:nvPr/>
        </p:nvSpPr>
        <p:spPr>
          <a:xfrm>
            <a:off x="720000" y="298269"/>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Amaranth"/>
              <a:buNone/>
              <a:defRPr sz="2200" b="1" i="0" u="none" strike="noStrike" cap="none">
                <a:solidFill>
                  <a:schemeClr val="lt1"/>
                </a:solidFill>
                <a:latin typeface="Amaranth"/>
                <a:ea typeface="Amaranth"/>
                <a:cs typeface="Amaranth"/>
                <a:sym typeface="Amaranth"/>
              </a:defRPr>
            </a:lvl1pPr>
            <a:lvl2pPr marR="0" lvl="1" algn="ctr" rtl="0">
              <a:lnSpc>
                <a:spcPct val="100000"/>
              </a:lnSpc>
              <a:spcBef>
                <a:spcPts val="0"/>
              </a:spcBef>
              <a:spcAft>
                <a:spcPts val="0"/>
              </a:spcAft>
              <a:buClr>
                <a:schemeClr val="dk1"/>
              </a:buClr>
              <a:buSzPts val="2500"/>
              <a:buFont typeface="Merienda"/>
              <a:buNone/>
              <a:defRPr sz="2500" b="1" i="0" u="none" strike="noStrike" cap="none">
                <a:solidFill>
                  <a:schemeClr val="dk1"/>
                </a:solidFill>
                <a:latin typeface="Merienda"/>
                <a:ea typeface="Merienda"/>
                <a:cs typeface="Merienda"/>
                <a:sym typeface="Merienda"/>
              </a:defRPr>
            </a:lvl2pPr>
            <a:lvl3pPr marR="0" lvl="2" algn="ctr" rtl="0">
              <a:lnSpc>
                <a:spcPct val="100000"/>
              </a:lnSpc>
              <a:spcBef>
                <a:spcPts val="0"/>
              </a:spcBef>
              <a:spcAft>
                <a:spcPts val="0"/>
              </a:spcAft>
              <a:buClr>
                <a:schemeClr val="dk1"/>
              </a:buClr>
              <a:buSzPts val="2500"/>
              <a:buFont typeface="Merienda"/>
              <a:buNone/>
              <a:defRPr sz="2500" b="1" i="0" u="none" strike="noStrike" cap="none">
                <a:solidFill>
                  <a:schemeClr val="dk1"/>
                </a:solidFill>
                <a:latin typeface="Merienda"/>
                <a:ea typeface="Merienda"/>
                <a:cs typeface="Merienda"/>
                <a:sym typeface="Merienda"/>
              </a:defRPr>
            </a:lvl3pPr>
            <a:lvl4pPr marR="0" lvl="3" algn="ctr" rtl="0">
              <a:lnSpc>
                <a:spcPct val="100000"/>
              </a:lnSpc>
              <a:spcBef>
                <a:spcPts val="0"/>
              </a:spcBef>
              <a:spcAft>
                <a:spcPts val="0"/>
              </a:spcAft>
              <a:buClr>
                <a:schemeClr val="dk1"/>
              </a:buClr>
              <a:buSzPts val="2500"/>
              <a:buFont typeface="Merienda"/>
              <a:buNone/>
              <a:defRPr sz="2500" b="1" i="0" u="none" strike="noStrike" cap="none">
                <a:solidFill>
                  <a:schemeClr val="dk1"/>
                </a:solidFill>
                <a:latin typeface="Merienda"/>
                <a:ea typeface="Merienda"/>
                <a:cs typeface="Merienda"/>
                <a:sym typeface="Merienda"/>
              </a:defRPr>
            </a:lvl4pPr>
            <a:lvl5pPr marR="0" lvl="4" algn="ctr" rtl="0">
              <a:lnSpc>
                <a:spcPct val="100000"/>
              </a:lnSpc>
              <a:spcBef>
                <a:spcPts val="0"/>
              </a:spcBef>
              <a:spcAft>
                <a:spcPts val="0"/>
              </a:spcAft>
              <a:buClr>
                <a:schemeClr val="dk1"/>
              </a:buClr>
              <a:buSzPts val="2500"/>
              <a:buFont typeface="Merienda"/>
              <a:buNone/>
              <a:defRPr sz="2500" b="1" i="0" u="none" strike="noStrike" cap="none">
                <a:solidFill>
                  <a:schemeClr val="dk1"/>
                </a:solidFill>
                <a:latin typeface="Merienda"/>
                <a:ea typeface="Merienda"/>
                <a:cs typeface="Merienda"/>
                <a:sym typeface="Merienda"/>
              </a:defRPr>
            </a:lvl5pPr>
            <a:lvl6pPr marR="0" lvl="5" algn="ctr" rtl="0">
              <a:lnSpc>
                <a:spcPct val="100000"/>
              </a:lnSpc>
              <a:spcBef>
                <a:spcPts val="0"/>
              </a:spcBef>
              <a:spcAft>
                <a:spcPts val="0"/>
              </a:spcAft>
              <a:buClr>
                <a:schemeClr val="dk1"/>
              </a:buClr>
              <a:buSzPts val="2500"/>
              <a:buFont typeface="Merienda"/>
              <a:buNone/>
              <a:defRPr sz="2500" b="1" i="0" u="none" strike="noStrike" cap="none">
                <a:solidFill>
                  <a:schemeClr val="dk1"/>
                </a:solidFill>
                <a:latin typeface="Merienda"/>
                <a:ea typeface="Merienda"/>
                <a:cs typeface="Merienda"/>
                <a:sym typeface="Merienda"/>
              </a:defRPr>
            </a:lvl6pPr>
            <a:lvl7pPr marR="0" lvl="6" algn="ctr" rtl="0">
              <a:lnSpc>
                <a:spcPct val="100000"/>
              </a:lnSpc>
              <a:spcBef>
                <a:spcPts val="0"/>
              </a:spcBef>
              <a:spcAft>
                <a:spcPts val="0"/>
              </a:spcAft>
              <a:buClr>
                <a:schemeClr val="dk1"/>
              </a:buClr>
              <a:buSzPts val="2500"/>
              <a:buFont typeface="Merienda"/>
              <a:buNone/>
              <a:defRPr sz="2500" b="1" i="0" u="none" strike="noStrike" cap="none">
                <a:solidFill>
                  <a:schemeClr val="dk1"/>
                </a:solidFill>
                <a:latin typeface="Merienda"/>
                <a:ea typeface="Merienda"/>
                <a:cs typeface="Merienda"/>
                <a:sym typeface="Merienda"/>
              </a:defRPr>
            </a:lvl7pPr>
            <a:lvl8pPr marR="0" lvl="7" algn="ctr" rtl="0">
              <a:lnSpc>
                <a:spcPct val="100000"/>
              </a:lnSpc>
              <a:spcBef>
                <a:spcPts val="0"/>
              </a:spcBef>
              <a:spcAft>
                <a:spcPts val="0"/>
              </a:spcAft>
              <a:buClr>
                <a:schemeClr val="dk1"/>
              </a:buClr>
              <a:buSzPts val="2500"/>
              <a:buFont typeface="Merienda"/>
              <a:buNone/>
              <a:defRPr sz="2500" b="1" i="0" u="none" strike="noStrike" cap="none">
                <a:solidFill>
                  <a:schemeClr val="dk1"/>
                </a:solidFill>
                <a:latin typeface="Merienda"/>
                <a:ea typeface="Merienda"/>
                <a:cs typeface="Merienda"/>
                <a:sym typeface="Merienda"/>
              </a:defRPr>
            </a:lvl8pPr>
            <a:lvl9pPr marR="0" lvl="8" algn="ctr" rtl="0">
              <a:lnSpc>
                <a:spcPct val="100000"/>
              </a:lnSpc>
              <a:spcBef>
                <a:spcPts val="0"/>
              </a:spcBef>
              <a:spcAft>
                <a:spcPts val="0"/>
              </a:spcAft>
              <a:buClr>
                <a:schemeClr val="dk1"/>
              </a:buClr>
              <a:buSzPts val="2500"/>
              <a:buFont typeface="Merienda"/>
              <a:buNone/>
              <a:defRPr sz="2500" b="1" i="0" u="none" strike="noStrike" cap="none">
                <a:solidFill>
                  <a:schemeClr val="dk1"/>
                </a:solidFill>
                <a:latin typeface="Merienda"/>
                <a:ea typeface="Merienda"/>
                <a:cs typeface="Merienda"/>
                <a:sym typeface="Merienda"/>
              </a:defRPr>
            </a:lvl9pPr>
          </a:lstStyle>
          <a:p>
            <a:r>
              <a:rPr lang="en-US" sz="3200">
                <a:solidFill>
                  <a:schemeClr val="accent1"/>
                </a:solidFill>
                <a:latin typeface="+mj-lt"/>
              </a:rPr>
              <a:t>NỘI DUNG BÀI HỌC</a:t>
            </a:r>
            <a:endParaRPr lang="en-US" sz="3200" dirty="0">
              <a:solidFill>
                <a:schemeClr val="accent1"/>
              </a:solidFill>
              <a:latin typeface="+mj-lt"/>
            </a:endParaRPr>
          </a:p>
        </p:txBody>
      </p:sp>
      <p:sp>
        <p:nvSpPr>
          <p:cNvPr id="35" name="Oval 34">
            <a:extLst>
              <a:ext uri="{FF2B5EF4-FFF2-40B4-BE49-F238E27FC236}">
                <a16:creationId xmlns:a16="http://schemas.microsoft.com/office/drawing/2014/main" id="{A2BC1712-692F-E6FF-8880-39E40F1D8B54}"/>
              </a:ext>
            </a:extLst>
          </p:cNvPr>
          <p:cNvSpPr/>
          <p:nvPr/>
        </p:nvSpPr>
        <p:spPr>
          <a:xfrm>
            <a:off x="998529" y="1461710"/>
            <a:ext cx="724978" cy="70200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600" b="1">
                <a:solidFill>
                  <a:schemeClr val="accent6"/>
                </a:solidFill>
              </a:rPr>
              <a:t>I</a:t>
            </a:r>
          </a:p>
        </p:txBody>
      </p:sp>
      <p:sp>
        <p:nvSpPr>
          <p:cNvPr id="92" name="TextBox 91">
            <a:extLst>
              <a:ext uri="{FF2B5EF4-FFF2-40B4-BE49-F238E27FC236}">
                <a16:creationId xmlns:a16="http://schemas.microsoft.com/office/drawing/2014/main" id="{25531E5D-342F-0586-B784-280E70D3550A}"/>
              </a:ext>
            </a:extLst>
          </p:cNvPr>
          <p:cNvSpPr txBox="1"/>
          <p:nvPr/>
        </p:nvSpPr>
        <p:spPr>
          <a:xfrm>
            <a:off x="1962433" y="1273462"/>
            <a:ext cx="6043522" cy="1078500"/>
          </a:xfrm>
          <a:prstGeom prst="rect">
            <a:avLst/>
          </a:prstGeom>
          <a:noFill/>
        </p:spPr>
        <p:txBody>
          <a:bodyPr wrap="square">
            <a:spAutoFit/>
          </a:bodyPr>
          <a:lstStyle/>
          <a:p>
            <a:pPr algn="just">
              <a:lnSpc>
                <a:spcPct val="130000"/>
              </a:lnSpc>
            </a:pPr>
            <a:r>
              <a:rPr lang="fr-FR" sz="2600" b="1">
                <a:solidFill>
                  <a:schemeClr val="bg1"/>
                </a:solidFill>
                <a:effectLst/>
                <a:latin typeface="+mj-lt"/>
                <a:ea typeface="Calibri" panose="020F0502020204030204" pitchFamily="34" charset="0"/>
                <a:cs typeface="Times New Roman" panose="02020603050405020304" pitchFamily="18" charset="0"/>
              </a:rPr>
              <a:t>Mục đích, yêu cầu của thu hoạch sản phẩm trồng trọt</a:t>
            </a:r>
            <a:endParaRPr lang="en-US" sz="2600">
              <a:solidFill>
                <a:schemeClr val="bg1"/>
              </a:solidFill>
              <a:latin typeface="+mj-lt"/>
            </a:endParaRPr>
          </a:p>
        </p:txBody>
      </p:sp>
      <p:sp>
        <p:nvSpPr>
          <p:cNvPr id="93" name="Oval 92">
            <a:extLst>
              <a:ext uri="{FF2B5EF4-FFF2-40B4-BE49-F238E27FC236}">
                <a16:creationId xmlns:a16="http://schemas.microsoft.com/office/drawing/2014/main" id="{8D6AB084-3002-8D6C-9B39-3DE1F76A2020}"/>
              </a:ext>
            </a:extLst>
          </p:cNvPr>
          <p:cNvSpPr/>
          <p:nvPr/>
        </p:nvSpPr>
        <p:spPr>
          <a:xfrm>
            <a:off x="998529" y="2787526"/>
            <a:ext cx="724978" cy="70200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600" b="1">
                <a:solidFill>
                  <a:schemeClr val="accent6"/>
                </a:solidFill>
              </a:rPr>
              <a:t>II</a:t>
            </a:r>
          </a:p>
        </p:txBody>
      </p:sp>
      <p:sp>
        <p:nvSpPr>
          <p:cNvPr id="94" name="TextBox 93">
            <a:extLst>
              <a:ext uri="{FF2B5EF4-FFF2-40B4-BE49-F238E27FC236}">
                <a16:creationId xmlns:a16="http://schemas.microsoft.com/office/drawing/2014/main" id="{1E3512F0-0FE0-B8F8-63DE-AF3BACD06F6C}"/>
              </a:ext>
            </a:extLst>
          </p:cNvPr>
          <p:cNvSpPr txBox="1"/>
          <p:nvPr/>
        </p:nvSpPr>
        <p:spPr>
          <a:xfrm>
            <a:off x="2107376" y="2587666"/>
            <a:ext cx="5906051" cy="1078500"/>
          </a:xfrm>
          <a:prstGeom prst="rect">
            <a:avLst/>
          </a:prstGeom>
          <a:noFill/>
        </p:spPr>
        <p:txBody>
          <a:bodyPr wrap="square">
            <a:spAutoFit/>
          </a:bodyPr>
          <a:lstStyle/>
          <a:p>
            <a:pPr algn="just">
              <a:lnSpc>
                <a:spcPct val="130000"/>
              </a:lnSpc>
            </a:pPr>
            <a:r>
              <a:rPr lang="fr-FR" sz="2600" b="1">
                <a:solidFill>
                  <a:schemeClr val="bg1"/>
                </a:solidFill>
                <a:latin typeface="+mj-lt"/>
                <a:cs typeface="Times New Roman" panose="02020603050405020304" pitchFamily="18" charset="0"/>
              </a:rPr>
              <a:t>Một số phương pháp phổ biến trong thu hoạch</a:t>
            </a:r>
            <a:endParaRPr lang="en-US" sz="2600">
              <a:solidFill>
                <a:schemeClr val="bg1"/>
              </a:solidFill>
              <a:latin typeface="+mj-lt"/>
            </a:endParaRPr>
          </a:p>
        </p:txBody>
      </p:sp>
      <p:pic>
        <p:nvPicPr>
          <p:cNvPr id="95" name="Picture 10">
            <a:extLst>
              <a:ext uri="{FF2B5EF4-FFF2-40B4-BE49-F238E27FC236}">
                <a16:creationId xmlns:a16="http://schemas.microsoft.com/office/drawing/2014/main" id="{FD63ED1C-5504-650D-4840-25F4086269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9520" y="4094918"/>
            <a:ext cx="1361870" cy="906262"/>
          </a:xfrm>
          <a:prstGeom prst="rect">
            <a:avLst/>
          </a:prstGeom>
        </p:spPr>
      </p:pic>
      <p:pic>
        <p:nvPicPr>
          <p:cNvPr id="96" name="Picture 12">
            <a:extLst>
              <a:ext uri="{FF2B5EF4-FFF2-40B4-BE49-F238E27FC236}">
                <a16:creationId xmlns:a16="http://schemas.microsoft.com/office/drawing/2014/main" id="{A0F4D5FB-1EF7-B8AF-B40F-7E58E0E908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91972" y="4126731"/>
            <a:ext cx="1108051" cy="894500"/>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anim calcmode="lin" valueType="num">
                                      <p:cBhvr>
                                        <p:cTn id="12" dur="500" fill="hold"/>
                                        <p:tgtEl>
                                          <p:spTgt spid="35"/>
                                        </p:tgtEl>
                                        <p:attrNameLst>
                                          <p:attrName>ppt_x</p:attrName>
                                        </p:attrNameLst>
                                      </p:cBhvr>
                                      <p:tavLst>
                                        <p:tav tm="0">
                                          <p:val>
                                            <p:strVal val="#ppt_x"/>
                                          </p:val>
                                        </p:tav>
                                        <p:tav tm="100000">
                                          <p:val>
                                            <p:strVal val="#ppt_x"/>
                                          </p:val>
                                        </p:tav>
                                      </p:tavLst>
                                    </p:anim>
                                    <p:anim calcmode="lin" valueType="num">
                                      <p:cBhvr>
                                        <p:cTn id="13" dur="500" fill="hold"/>
                                        <p:tgtEl>
                                          <p:spTgt spid="3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500"/>
                                        <p:tgtEl>
                                          <p:spTgt spid="92"/>
                                        </p:tgtEl>
                                      </p:cBhvr>
                                    </p:animEffect>
                                    <p:anim calcmode="lin" valueType="num">
                                      <p:cBhvr>
                                        <p:cTn id="17" dur="500" fill="hold"/>
                                        <p:tgtEl>
                                          <p:spTgt spid="92"/>
                                        </p:tgtEl>
                                        <p:attrNameLst>
                                          <p:attrName>ppt_x</p:attrName>
                                        </p:attrNameLst>
                                      </p:cBhvr>
                                      <p:tavLst>
                                        <p:tav tm="0">
                                          <p:val>
                                            <p:strVal val="#ppt_x"/>
                                          </p:val>
                                        </p:tav>
                                        <p:tav tm="100000">
                                          <p:val>
                                            <p:strVal val="#ppt_x"/>
                                          </p:val>
                                        </p:tav>
                                      </p:tavLst>
                                    </p:anim>
                                    <p:anim calcmode="lin" valueType="num">
                                      <p:cBhvr>
                                        <p:cTn id="18" dur="5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500"/>
                                        <p:tgtEl>
                                          <p:spTgt spid="93"/>
                                        </p:tgtEl>
                                      </p:cBhvr>
                                    </p:animEffect>
                                    <p:anim calcmode="lin" valueType="num">
                                      <p:cBhvr>
                                        <p:cTn id="24" dur="500" fill="hold"/>
                                        <p:tgtEl>
                                          <p:spTgt spid="93"/>
                                        </p:tgtEl>
                                        <p:attrNameLst>
                                          <p:attrName>ppt_x</p:attrName>
                                        </p:attrNameLst>
                                      </p:cBhvr>
                                      <p:tavLst>
                                        <p:tav tm="0">
                                          <p:val>
                                            <p:strVal val="#ppt_x"/>
                                          </p:val>
                                        </p:tav>
                                        <p:tav tm="100000">
                                          <p:val>
                                            <p:strVal val="#ppt_x"/>
                                          </p:val>
                                        </p:tav>
                                      </p:tavLst>
                                    </p:anim>
                                    <p:anim calcmode="lin" valueType="num">
                                      <p:cBhvr>
                                        <p:cTn id="25" dur="500" fill="hold"/>
                                        <p:tgtEl>
                                          <p:spTgt spid="9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500"/>
                                        <p:tgtEl>
                                          <p:spTgt spid="94"/>
                                        </p:tgtEl>
                                      </p:cBhvr>
                                    </p:animEffect>
                                    <p:anim calcmode="lin" valueType="num">
                                      <p:cBhvr>
                                        <p:cTn id="29" dur="500" fill="hold"/>
                                        <p:tgtEl>
                                          <p:spTgt spid="94"/>
                                        </p:tgtEl>
                                        <p:attrNameLst>
                                          <p:attrName>ppt_x</p:attrName>
                                        </p:attrNameLst>
                                      </p:cBhvr>
                                      <p:tavLst>
                                        <p:tav tm="0">
                                          <p:val>
                                            <p:strVal val="#ppt_x"/>
                                          </p:val>
                                        </p:tav>
                                        <p:tav tm="100000">
                                          <p:val>
                                            <p:strVal val="#ppt_x"/>
                                          </p:val>
                                        </p:tav>
                                      </p:tavLst>
                                    </p:anim>
                                    <p:anim calcmode="lin" valueType="num">
                                      <p:cBhvr>
                                        <p:cTn id="30" dur="5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35" grpId="0" animBg="1"/>
      <p:bldP spid="92" grpId="0"/>
      <p:bldP spid="93" grpId="0" animBg="1"/>
      <p:bldP spid="9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2"/>
        <p:cNvGrpSpPr/>
        <p:nvPr/>
      </p:nvGrpSpPr>
      <p:grpSpPr>
        <a:xfrm>
          <a:off x="0" y="0"/>
          <a:ext cx="0" cy="0"/>
          <a:chOff x="0" y="0"/>
          <a:chExt cx="0" cy="0"/>
        </a:xfrm>
      </p:grpSpPr>
      <p:grpSp>
        <p:nvGrpSpPr>
          <p:cNvPr id="2285" name="Google Shape;2285;p43"/>
          <p:cNvGrpSpPr/>
          <p:nvPr/>
        </p:nvGrpSpPr>
        <p:grpSpPr>
          <a:xfrm>
            <a:off x="968764" y="2199573"/>
            <a:ext cx="2008203" cy="2576512"/>
            <a:chOff x="540750" y="1884713"/>
            <a:chExt cx="2543639" cy="3263473"/>
          </a:xfrm>
        </p:grpSpPr>
        <p:grpSp>
          <p:nvGrpSpPr>
            <p:cNvPr id="2286" name="Google Shape;2286;p43"/>
            <p:cNvGrpSpPr/>
            <p:nvPr/>
          </p:nvGrpSpPr>
          <p:grpSpPr>
            <a:xfrm>
              <a:off x="2285975" y="4287480"/>
              <a:ext cx="798414" cy="856018"/>
              <a:chOff x="1867456" y="4319388"/>
              <a:chExt cx="768667" cy="824124"/>
            </a:xfrm>
          </p:grpSpPr>
          <p:sp>
            <p:nvSpPr>
              <p:cNvPr id="2287" name="Google Shape;2287;p43"/>
              <p:cNvSpPr/>
              <p:nvPr/>
            </p:nvSpPr>
            <p:spPr>
              <a:xfrm>
                <a:off x="1867456" y="4867672"/>
                <a:ext cx="768667" cy="275839"/>
              </a:xfrm>
              <a:custGeom>
                <a:avLst/>
                <a:gdLst/>
                <a:ahLst/>
                <a:cxnLst/>
                <a:rect l="l" t="t" r="r" b="b"/>
                <a:pathLst>
                  <a:path w="8346" h="2995" extrusionOk="0">
                    <a:moveTo>
                      <a:pt x="5007" y="0"/>
                    </a:moveTo>
                    <a:cubicBezTo>
                      <a:pt x="4326" y="0"/>
                      <a:pt x="3662" y="341"/>
                      <a:pt x="3333" y="1140"/>
                    </a:cubicBezTo>
                    <a:cubicBezTo>
                      <a:pt x="3199" y="1051"/>
                      <a:pt x="3051" y="1011"/>
                      <a:pt x="2901" y="1011"/>
                    </a:cubicBezTo>
                    <a:cubicBezTo>
                      <a:pt x="2379" y="1011"/>
                      <a:pt x="1832" y="1492"/>
                      <a:pt x="1754" y="2017"/>
                    </a:cubicBezTo>
                    <a:cubicBezTo>
                      <a:pt x="1596" y="1954"/>
                      <a:pt x="1429" y="1924"/>
                      <a:pt x="1264" y="1924"/>
                    </a:cubicBezTo>
                    <a:cubicBezTo>
                      <a:pt x="649" y="1924"/>
                      <a:pt x="59" y="2342"/>
                      <a:pt x="0" y="2995"/>
                    </a:cubicBezTo>
                    <a:lnTo>
                      <a:pt x="8346" y="2995"/>
                    </a:lnTo>
                    <a:cubicBezTo>
                      <a:pt x="8346" y="2970"/>
                      <a:pt x="8346" y="2945"/>
                      <a:pt x="8346" y="2945"/>
                    </a:cubicBezTo>
                    <a:cubicBezTo>
                      <a:pt x="8289" y="2505"/>
                      <a:pt x="7868" y="2197"/>
                      <a:pt x="7449" y="2197"/>
                    </a:cubicBezTo>
                    <a:cubicBezTo>
                      <a:pt x="7318" y="2197"/>
                      <a:pt x="7187" y="2227"/>
                      <a:pt x="7068" y="2293"/>
                    </a:cubicBezTo>
                    <a:cubicBezTo>
                      <a:pt x="7318" y="946"/>
                      <a:pt x="6140" y="0"/>
                      <a:pt x="5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3"/>
              <p:cNvSpPr/>
              <p:nvPr/>
            </p:nvSpPr>
            <p:spPr>
              <a:xfrm>
                <a:off x="2162917" y="4992563"/>
                <a:ext cx="143123" cy="54063"/>
              </a:xfrm>
              <a:custGeom>
                <a:avLst/>
                <a:gdLst/>
                <a:ahLst/>
                <a:cxnLst/>
                <a:rect l="l" t="t" r="r" b="b"/>
                <a:pathLst>
                  <a:path w="1554" h="587" extrusionOk="0">
                    <a:moveTo>
                      <a:pt x="963" y="0"/>
                    </a:moveTo>
                    <a:cubicBezTo>
                      <a:pt x="875" y="0"/>
                      <a:pt x="787" y="11"/>
                      <a:pt x="702" y="35"/>
                    </a:cubicBezTo>
                    <a:cubicBezTo>
                      <a:pt x="426" y="110"/>
                      <a:pt x="175" y="285"/>
                      <a:pt x="25" y="536"/>
                    </a:cubicBezTo>
                    <a:cubicBezTo>
                      <a:pt x="0" y="561"/>
                      <a:pt x="25" y="561"/>
                      <a:pt x="25" y="586"/>
                    </a:cubicBezTo>
                    <a:lnTo>
                      <a:pt x="50" y="586"/>
                    </a:lnTo>
                    <a:cubicBezTo>
                      <a:pt x="50" y="586"/>
                      <a:pt x="75" y="586"/>
                      <a:pt x="75" y="561"/>
                    </a:cubicBezTo>
                    <a:cubicBezTo>
                      <a:pt x="226" y="335"/>
                      <a:pt x="451" y="160"/>
                      <a:pt x="702" y="85"/>
                    </a:cubicBezTo>
                    <a:cubicBezTo>
                      <a:pt x="785" y="70"/>
                      <a:pt x="869" y="61"/>
                      <a:pt x="952" y="61"/>
                    </a:cubicBezTo>
                    <a:cubicBezTo>
                      <a:pt x="1142" y="61"/>
                      <a:pt x="1329" y="105"/>
                      <a:pt x="1504" y="210"/>
                    </a:cubicBezTo>
                    <a:lnTo>
                      <a:pt x="1529" y="210"/>
                    </a:lnTo>
                    <a:cubicBezTo>
                      <a:pt x="1554" y="185"/>
                      <a:pt x="1529" y="160"/>
                      <a:pt x="1529" y="160"/>
                    </a:cubicBezTo>
                    <a:cubicBezTo>
                      <a:pt x="1356" y="56"/>
                      <a:pt x="1159"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3"/>
              <p:cNvSpPr/>
              <p:nvPr/>
            </p:nvSpPr>
            <p:spPr>
              <a:xfrm>
                <a:off x="2128287" y="4573314"/>
                <a:ext cx="175451" cy="424765"/>
              </a:xfrm>
              <a:custGeom>
                <a:avLst/>
                <a:gdLst/>
                <a:ahLst/>
                <a:cxnLst/>
                <a:rect l="l" t="t" r="r" b="b"/>
                <a:pathLst>
                  <a:path w="1905" h="4612" extrusionOk="0">
                    <a:moveTo>
                      <a:pt x="0" y="0"/>
                    </a:moveTo>
                    <a:cubicBezTo>
                      <a:pt x="0" y="25"/>
                      <a:pt x="0" y="50"/>
                      <a:pt x="0" y="50"/>
                    </a:cubicBezTo>
                    <a:cubicBezTo>
                      <a:pt x="1830" y="1955"/>
                      <a:pt x="1429" y="4562"/>
                      <a:pt x="1429" y="4587"/>
                    </a:cubicBezTo>
                    <a:cubicBezTo>
                      <a:pt x="1429" y="4587"/>
                      <a:pt x="1429" y="4612"/>
                      <a:pt x="1454" y="4612"/>
                    </a:cubicBezTo>
                    <a:cubicBezTo>
                      <a:pt x="1479" y="4612"/>
                      <a:pt x="1504" y="4612"/>
                      <a:pt x="1504" y="4587"/>
                    </a:cubicBezTo>
                    <a:cubicBezTo>
                      <a:pt x="1504" y="4562"/>
                      <a:pt x="1905" y="1930"/>
                      <a:pt x="50" y="25"/>
                    </a:cubicBezTo>
                    <a:cubicBezTo>
                      <a:pt x="50" y="0"/>
                      <a:pt x="25"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3"/>
              <p:cNvSpPr/>
              <p:nvPr/>
            </p:nvSpPr>
            <p:spPr>
              <a:xfrm>
                <a:off x="2128287" y="4462607"/>
                <a:ext cx="288549" cy="118164"/>
              </a:xfrm>
              <a:custGeom>
                <a:avLst/>
                <a:gdLst/>
                <a:ahLst/>
                <a:cxnLst/>
                <a:rect l="l" t="t" r="r" b="b"/>
                <a:pathLst>
                  <a:path w="3133" h="1283" extrusionOk="0">
                    <a:moveTo>
                      <a:pt x="1637" y="0"/>
                    </a:moveTo>
                    <a:cubicBezTo>
                      <a:pt x="1534" y="0"/>
                      <a:pt x="1431" y="8"/>
                      <a:pt x="1328" y="24"/>
                    </a:cubicBezTo>
                    <a:cubicBezTo>
                      <a:pt x="702" y="99"/>
                      <a:pt x="100" y="551"/>
                      <a:pt x="0" y="1177"/>
                    </a:cubicBezTo>
                    <a:cubicBezTo>
                      <a:pt x="143" y="1253"/>
                      <a:pt x="300" y="1282"/>
                      <a:pt x="462" y="1282"/>
                    </a:cubicBezTo>
                    <a:cubicBezTo>
                      <a:pt x="727" y="1282"/>
                      <a:pt x="1005" y="1205"/>
                      <a:pt x="1253" y="1127"/>
                    </a:cubicBezTo>
                    <a:cubicBezTo>
                      <a:pt x="1905" y="952"/>
                      <a:pt x="2481" y="651"/>
                      <a:pt x="3133" y="450"/>
                    </a:cubicBezTo>
                    <a:cubicBezTo>
                      <a:pt x="2672" y="199"/>
                      <a:pt x="2159" y="0"/>
                      <a:pt x="1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3"/>
              <p:cNvSpPr/>
              <p:nvPr/>
            </p:nvSpPr>
            <p:spPr>
              <a:xfrm>
                <a:off x="2038212" y="4319388"/>
                <a:ext cx="127098" cy="249407"/>
              </a:xfrm>
              <a:custGeom>
                <a:avLst/>
                <a:gdLst/>
                <a:ahLst/>
                <a:cxnLst/>
                <a:rect l="l" t="t" r="r" b="b"/>
                <a:pathLst>
                  <a:path w="1380" h="2708" extrusionOk="0">
                    <a:moveTo>
                      <a:pt x="1279" y="0"/>
                    </a:moveTo>
                    <a:lnTo>
                      <a:pt x="1279" y="0"/>
                    </a:lnTo>
                    <a:cubicBezTo>
                      <a:pt x="727" y="226"/>
                      <a:pt x="251" y="577"/>
                      <a:pt x="126" y="1078"/>
                    </a:cubicBezTo>
                    <a:cubicBezTo>
                      <a:pt x="1" y="1579"/>
                      <a:pt x="276" y="2281"/>
                      <a:pt x="928" y="2707"/>
                    </a:cubicBezTo>
                    <a:cubicBezTo>
                      <a:pt x="1279" y="2532"/>
                      <a:pt x="1304" y="2106"/>
                      <a:pt x="1329" y="1730"/>
                    </a:cubicBezTo>
                    <a:cubicBezTo>
                      <a:pt x="1379" y="1153"/>
                      <a:pt x="1254" y="577"/>
                      <a:pt x="12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3"/>
              <p:cNvSpPr/>
              <p:nvPr/>
            </p:nvSpPr>
            <p:spPr>
              <a:xfrm>
                <a:off x="1957439" y="4554525"/>
                <a:ext cx="168635" cy="226566"/>
              </a:xfrm>
              <a:custGeom>
                <a:avLst/>
                <a:gdLst/>
                <a:ahLst/>
                <a:cxnLst/>
                <a:rect l="l" t="t" r="r" b="b"/>
                <a:pathLst>
                  <a:path w="1831" h="2460" extrusionOk="0">
                    <a:moveTo>
                      <a:pt x="1295" y="1"/>
                    </a:moveTo>
                    <a:cubicBezTo>
                      <a:pt x="943" y="1"/>
                      <a:pt x="590" y="151"/>
                      <a:pt x="376" y="430"/>
                    </a:cubicBezTo>
                    <a:cubicBezTo>
                      <a:pt x="76" y="806"/>
                      <a:pt x="51" y="1332"/>
                      <a:pt x="151" y="1783"/>
                    </a:cubicBezTo>
                    <a:cubicBezTo>
                      <a:pt x="0" y="1959"/>
                      <a:pt x="0" y="2234"/>
                      <a:pt x="26" y="2460"/>
                    </a:cubicBezTo>
                    <a:cubicBezTo>
                      <a:pt x="276" y="2335"/>
                      <a:pt x="427" y="2084"/>
                      <a:pt x="602" y="1833"/>
                    </a:cubicBezTo>
                    <a:cubicBezTo>
                      <a:pt x="978" y="1307"/>
                      <a:pt x="1454" y="680"/>
                      <a:pt x="1830" y="129"/>
                    </a:cubicBezTo>
                    <a:cubicBezTo>
                      <a:pt x="1666" y="43"/>
                      <a:pt x="1480"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3" name="Google Shape;2293;p43"/>
            <p:cNvGrpSpPr/>
            <p:nvPr/>
          </p:nvGrpSpPr>
          <p:grpSpPr>
            <a:xfrm>
              <a:off x="540750" y="1884713"/>
              <a:ext cx="2023699" cy="3263473"/>
              <a:chOff x="9" y="2006143"/>
              <a:chExt cx="1948299" cy="3141882"/>
            </a:xfrm>
          </p:grpSpPr>
          <p:sp>
            <p:nvSpPr>
              <p:cNvPr id="2294" name="Google Shape;2294;p43"/>
              <p:cNvSpPr/>
              <p:nvPr/>
            </p:nvSpPr>
            <p:spPr>
              <a:xfrm>
                <a:off x="731754" y="4976533"/>
                <a:ext cx="226290" cy="110888"/>
              </a:xfrm>
              <a:custGeom>
                <a:avLst/>
                <a:gdLst/>
                <a:ahLst/>
                <a:cxnLst/>
                <a:rect l="l" t="t" r="r" b="b"/>
                <a:pathLst>
                  <a:path w="2457" h="1204" extrusionOk="0">
                    <a:moveTo>
                      <a:pt x="2005" y="0"/>
                    </a:moveTo>
                    <a:lnTo>
                      <a:pt x="201" y="125"/>
                    </a:lnTo>
                    <a:cubicBezTo>
                      <a:pt x="201" y="125"/>
                      <a:pt x="0" y="276"/>
                      <a:pt x="50" y="426"/>
                    </a:cubicBezTo>
                    <a:cubicBezTo>
                      <a:pt x="125" y="552"/>
                      <a:pt x="952" y="927"/>
                      <a:pt x="1679" y="1203"/>
                    </a:cubicBezTo>
                    <a:cubicBezTo>
                      <a:pt x="1830" y="927"/>
                      <a:pt x="2055" y="552"/>
                      <a:pt x="2456" y="251"/>
                    </a:cubicBezTo>
                    <a:cubicBezTo>
                      <a:pt x="2206" y="100"/>
                      <a:pt x="2005" y="0"/>
                      <a:pt x="2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3"/>
              <p:cNvSpPr/>
              <p:nvPr/>
            </p:nvSpPr>
            <p:spPr>
              <a:xfrm>
                <a:off x="951047" y="5031886"/>
                <a:ext cx="129953" cy="83811"/>
              </a:xfrm>
              <a:custGeom>
                <a:avLst/>
                <a:gdLst/>
                <a:ahLst/>
                <a:cxnLst/>
                <a:rect l="l" t="t" r="r" b="b"/>
                <a:pathLst>
                  <a:path w="1411" h="910" extrusionOk="0">
                    <a:moveTo>
                      <a:pt x="652" y="1"/>
                    </a:moveTo>
                    <a:cubicBezTo>
                      <a:pt x="326" y="226"/>
                      <a:pt x="125" y="552"/>
                      <a:pt x="0" y="803"/>
                    </a:cubicBezTo>
                    <a:cubicBezTo>
                      <a:pt x="303" y="868"/>
                      <a:pt x="616" y="909"/>
                      <a:pt x="865" y="909"/>
                    </a:cubicBezTo>
                    <a:cubicBezTo>
                      <a:pt x="1192" y="909"/>
                      <a:pt x="1410" y="837"/>
                      <a:pt x="1353" y="652"/>
                    </a:cubicBezTo>
                    <a:cubicBezTo>
                      <a:pt x="1303" y="502"/>
                      <a:pt x="1003" y="25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3"/>
              <p:cNvSpPr/>
              <p:nvPr/>
            </p:nvSpPr>
            <p:spPr>
              <a:xfrm>
                <a:off x="886392" y="4999559"/>
                <a:ext cx="124703" cy="106283"/>
              </a:xfrm>
              <a:custGeom>
                <a:avLst/>
                <a:gdLst/>
                <a:ahLst/>
                <a:cxnLst/>
                <a:rect l="l" t="t" r="r" b="b"/>
                <a:pathLst>
                  <a:path w="1354" h="1154" extrusionOk="0">
                    <a:moveTo>
                      <a:pt x="777" y="1"/>
                    </a:moveTo>
                    <a:cubicBezTo>
                      <a:pt x="376" y="302"/>
                      <a:pt x="151" y="677"/>
                      <a:pt x="0" y="953"/>
                    </a:cubicBezTo>
                    <a:cubicBezTo>
                      <a:pt x="76" y="978"/>
                      <a:pt x="126" y="978"/>
                      <a:pt x="176" y="1003"/>
                    </a:cubicBezTo>
                    <a:cubicBezTo>
                      <a:pt x="326" y="1053"/>
                      <a:pt x="502" y="1104"/>
                      <a:pt x="702" y="1154"/>
                    </a:cubicBezTo>
                    <a:cubicBezTo>
                      <a:pt x="827" y="903"/>
                      <a:pt x="1028" y="577"/>
                      <a:pt x="1354" y="352"/>
                    </a:cubicBezTo>
                    <a:cubicBezTo>
                      <a:pt x="1153" y="226"/>
                      <a:pt x="953" y="101"/>
                      <a:pt x="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3"/>
              <p:cNvSpPr/>
              <p:nvPr/>
            </p:nvSpPr>
            <p:spPr>
              <a:xfrm>
                <a:off x="713242" y="4341672"/>
                <a:ext cx="300154" cy="687987"/>
              </a:xfrm>
              <a:custGeom>
                <a:avLst/>
                <a:gdLst/>
                <a:ahLst/>
                <a:cxnLst/>
                <a:rect l="l" t="t" r="r" b="b"/>
                <a:pathLst>
                  <a:path w="3259" h="7470" extrusionOk="0">
                    <a:moveTo>
                      <a:pt x="2808" y="1"/>
                    </a:moveTo>
                    <a:lnTo>
                      <a:pt x="1" y="327"/>
                    </a:lnTo>
                    <a:cubicBezTo>
                      <a:pt x="1" y="327"/>
                      <a:pt x="652" y="1605"/>
                      <a:pt x="953" y="2282"/>
                    </a:cubicBezTo>
                    <a:cubicBezTo>
                      <a:pt x="1254" y="2933"/>
                      <a:pt x="402" y="7018"/>
                      <a:pt x="402" y="7018"/>
                    </a:cubicBezTo>
                    <a:lnTo>
                      <a:pt x="1554" y="7470"/>
                    </a:lnTo>
                    <a:cubicBezTo>
                      <a:pt x="1680" y="7044"/>
                      <a:pt x="2206" y="6893"/>
                      <a:pt x="2206" y="6893"/>
                    </a:cubicBezTo>
                    <a:cubicBezTo>
                      <a:pt x="2206" y="6893"/>
                      <a:pt x="3259" y="2181"/>
                      <a:pt x="3259" y="1906"/>
                    </a:cubicBezTo>
                    <a:cubicBezTo>
                      <a:pt x="3259" y="1655"/>
                      <a:pt x="2883" y="327"/>
                      <a:pt x="2883" y="327"/>
                    </a:cubicBezTo>
                    <a:lnTo>
                      <a:pt x="2808" y="1"/>
                    </a:ln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3"/>
              <p:cNvSpPr/>
              <p:nvPr/>
            </p:nvSpPr>
            <p:spPr>
              <a:xfrm>
                <a:off x="713242" y="4341672"/>
                <a:ext cx="277129" cy="103981"/>
              </a:xfrm>
              <a:custGeom>
                <a:avLst/>
                <a:gdLst/>
                <a:ahLst/>
                <a:cxnLst/>
                <a:rect l="l" t="t" r="r" b="b"/>
                <a:pathLst>
                  <a:path w="3009" h="1129" extrusionOk="0">
                    <a:moveTo>
                      <a:pt x="2808" y="1"/>
                    </a:moveTo>
                    <a:lnTo>
                      <a:pt x="1" y="327"/>
                    </a:lnTo>
                    <a:lnTo>
                      <a:pt x="402" y="1129"/>
                    </a:lnTo>
                    <a:lnTo>
                      <a:pt x="3008" y="753"/>
                    </a:lnTo>
                    <a:lnTo>
                      <a:pt x="2808" y="1"/>
                    </a:ln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3"/>
              <p:cNvSpPr/>
              <p:nvPr/>
            </p:nvSpPr>
            <p:spPr>
              <a:xfrm>
                <a:off x="383150" y="5008861"/>
                <a:ext cx="223987" cy="110888"/>
              </a:xfrm>
              <a:custGeom>
                <a:avLst/>
                <a:gdLst/>
                <a:ahLst/>
                <a:cxnLst/>
                <a:rect l="l" t="t" r="r" b="b"/>
                <a:pathLst>
                  <a:path w="2432" h="1204" extrusionOk="0">
                    <a:moveTo>
                      <a:pt x="2006" y="0"/>
                    </a:moveTo>
                    <a:lnTo>
                      <a:pt x="201" y="125"/>
                    </a:lnTo>
                    <a:cubicBezTo>
                      <a:pt x="201" y="125"/>
                      <a:pt x="1" y="276"/>
                      <a:pt x="51" y="426"/>
                    </a:cubicBezTo>
                    <a:cubicBezTo>
                      <a:pt x="101" y="576"/>
                      <a:pt x="928" y="927"/>
                      <a:pt x="1680" y="1203"/>
                    </a:cubicBezTo>
                    <a:cubicBezTo>
                      <a:pt x="1805" y="927"/>
                      <a:pt x="2056" y="551"/>
                      <a:pt x="2432" y="251"/>
                    </a:cubicBezTo>
                    <a:cubicBezTo>
                      <a:pt x="2181" y="100"/>
                      <a:pt x="2006" y="0"/>
                      <a:pt x="2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3"/>
              <p:cNvSpPr/>
              <p:nvPr/>
            </p:nvSpPr>
            <p:spPr>
              <a:xfrm>
                <a:off x="600141" y="5066517"/>
                <a:ext cx="132256" cy="81508"/>
              </a:xfrm>
              <a:custGeom>
                <a:avLst/>
                <a:gdLst/>
                <a:ahLst/>
                <a:cxnLst/>
                <a:rect l="l" t="t" r="r" b="b"/>
                <a:pathLst>
                  <a:path w="1436" h="885" extrusionOk="0">
                    <a:moveTo>
                      <a:pt x="677" y="1"/>
                    </a:moveTo>
                    <a:cubicBezTo>
                      <a:pt x="351" y="226"/>
                      <a:pt x="126" y="527"/>
                      <a:pt x="1" y="778"/>
                    </a:cubicBezTo>
                    <a:cubicBezTo>
                      <a:pt x="315" y="843"/>
                      <a:pt x="633" y="884"/>
                      <a:pt x="886" y="884"/>
                    </a:cubicBezTo>
                    <a:cubicBezTo>
                      <a:pt x="1218" y="884"/>
                      <a:pt x="1436" y="812"/>
                      <a:pt x="1379" y="627"/>
                    </a:cubicBezTo>
                    <a:cubicBezTo>
                      <a:pt x="1329" y="477"/>
                      <a:pt x="1028" y="226"/>
                      <a:pt x="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3"/>
              <p:cNvSpPr/>
              <p:nvPr/>
            </p:nvSpPr>
            <p:spPr>
              <a:xfrm>
                <a:off x="537789" y="5031886"/>
                <a:ext cx="124796" cy="106283"/>
              </a:xfrm>
              <a:custGeom>
                <a:avLst/>
                <a:gdLst/>
                <a:ahLst/>
                <a:cxnLst/>
                <a:rect l="l" t="t" r="r" b="b"/>
                <a:pathLst>
                  <a:path w="1355" h="1154" extrusionOk="0">
                    <a:moveTo>
                      <a:pt x="778" y="1"/>
                    </a:moveTo>
                    <a:cubicBezTo>
                      <a:pt x="377" y="301"/>
                      <a:pt x="126" y="677"/>
                      <a:pt x="1" y="953"/>
                    </a:cubicBezTo>
                    <a:cubicBezTo>
                      <a:pt x="51" y="978"/>
                      <a:pt x="126" y="1003"/>
                      <a:pt x="176" y="1003"/>
                    </a:cubicBezTo>
                    <a:cubicBezTo>
                      <a:pt x="327" y="1078"/>
                      <a:pt x="502" y="1129"/>
                      <a:pt x="678" y="1154"/>
                    </a:cubicBezTo>
                    <a:cubicBezTo>
                      <a:pt x="803" y="903"/>
                      <a:pt x="1028" y="602"/>
                      <a:pt x="1354" y="377"/>
                    </a:cubicBezTo>
                    <a:cubicBezTo>
                      <a:pt x="1154" y="226"/>
                      <a:pt x="953" y="101"/>
                      <a:pt x="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3"/>
              <p:cNvSpPr/>
              <p:nvPr/>
            </p:nvSpPr>
            <p:spPr>
              <a:xfrm>
                <a:off x="362428" y="4374000"/>
                <a:ext cx="302456" cy="687987"/>
              </a:xfrm>
              <a:custGeom>
                <a:avLst/>
                <a:gdLst/>
                <a:ahLst/>
                <a:cxnLst/>
                <a:rect l="l" t="t" r="r" b="b"/>
                <a:pathLst>
                  <a:path w="3284" h="7470" extrusionOk="0">
                    <a:moveTo>
                      <a:pt x="2832" y="1"/>
                    </a:moveTo>
                    <a:lnTo>
                      <a:pt x="0" y="327"/>
                    </a:lnTo>
                    <a:cubicBezTo>
                      <a:pt x="0" y="327"/>
                      <a:pt x="677" y="1630"/>
                      <a:pt x="978" y="2281"/>
                    </a:cubicBezTo>
                    <a:cubicBezTo>
                      <a:pt x="1278" y="2933"/>
                      <a:pt x="426" y="7018"/>
                      <a:pt x="426" y="7018"/>
                    </a:cubicBezTo>
                    <a:lnTo>
                      <a:pt x="1579" y="7469"/>
                    </a:lnTo>
                    <a:cubicBezTo>
                      <a:pt x="1679" y="7043"/>
                      <a:pt x="2231" y="6893"/>
                      <a:pt x="2231" y="6893"/>
                    </a:cubicBezTo>
                    <a:cubicBezTo>
                      <a:pt x="2231" y="6893"/>
                      <a:pt x="3283" y="2181"/>
                      <a:pt x="3283" y="1931"/>
                    </a:cubicBezTo>
                    <a:cubicBezTo>
                      <a:pt x="3283" y="1655"/>
                      <a:pt x="2907" y="327"/>
                      <a:pt x="2907" y="327"/>
                    </a:cubicBezTo>
                    <a:lnTo>
                      <a:pt x="2832" y="1"/>
                    </a:ln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3"/>
              <p:cNvSpPr/>
              <p:nvPr/>
            </p:nvSpPr>
            <p:spPr>
              <a:xfrm>
                <a:off x="362428" y="4374000"/>
                <a:ext cx="279339" cy="103981"/>
              </a:xfrm>
              <a:custGeom>
                <a:avLst/>
                <a:gdLst/>
                <a:ahLst/>
                <a:cxnLst/>
                <a:rect l="l" t="t" r="r" b="b"/>
                <a:pathLst>
                  <a:path w="3033" h="1129" extrusionOk="0">
                    <a:moveTo>
                      <a:pt x="2832" y="1"/>
                    </a:moveTo>
                    <a:lnTo>
                      <a:pt x="0" y="327"/>
                    </a:lnTo>
                    <a:lnTo>
                      <a:pt x="401" y="1129"/>
                    </a:lnTo>
                    <a:lnTo>
                      <a:pt x="3033" y="778"/>
                    </a:lnTo>
                    <a:lnTo>
                      <a:pt x="2832" y="1"/>
                    </a:ln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3"/>
              <p:cNvSpPr/>
              <p:nvPr/>
            </p:nvSpPr>
            <p:spPr>
              <a:xfrm>
                <a:off x="9" y="3723113"/>
                <a:ext cx="1144987" cy="721419"/>
              </a:xfrm>
              <a:custGeom>
                <a:avLst/>
                <a:gdLst/>
                <a:ahLst/>
                <a:cxnLst/>
                <a:rect l="l" t="t" r="r" b="b"/>
                <a:pathLst>
                  <a:path w="12432" h="7833" extrusionOk="0">
                    <a:moveTo>
                      <a:pt x="1654" y="0"/>
                    </a:moveTo>
                    <a:cubicBezTo>
                      <a:pt x="1654" y="0"/>
                      <a:pt x="0" y="6090"/>
                      <a:pt x="50" y="6466"/>
                    </a:cubicBezTo>
                    <a:cubicBezTo>
                      <a:pt x="126" y="6867"/>
                      <a:pt x="777" y="7444"/>
                      <a:pt x="2306" y="7719"/>
                    </a:cubicBezTo>
                    <a:cubicBezTo>
                      <a:pt x="2721" y="7801"/>
                      <a:pt x="3156" y="7833"/>
                      <a:pt x="3582" y="7833"/>
                    </a:cubicBezTo>
                    <a:cubicBezTo>
                      <a:pt x="4725" y="7833"/>
                      <a:pt x="5803" y="7603"/>
                      <a:pt x="6241" y="7494"/>
                    </a:cubicBezTo>
                    <a:cubicBezTo>
                      <a:pt x="6842" y="7343"/>
                      <a:pt x="7920" y="7318"/>
                      <a:pt x="9524" y="7193"/>
                    </a:cubicBezTo>
                    <a:cubicBezTo>
                      <a:pt x="11153" y="7068"/>
                      <a:pt x="12431" y="6491"/>
                      <a:pt x="12431" y="6491"/>
                    </a:cubicBezTo>
                    <a:cubicBezTo>
                      <a:pt x="12331" y="4010"/>
                      <a:pt x="914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3"/>
              <p:cNvSpPr/>
              <p:nvPr/>
            </p:nvSpPr>
            <p:spPr>
              <a:xfrm>
                <a:off x="6916" y="4265504"/>
                <a:ext cx="1133475" cy="131703"/>
              </a:xfrm>
              <a:custGeom>
                <a:avLst/>
                <a:gdLst/>
                <a:ahLst/>
                <a:cxnLst/>
                <a:rect l="l" t="t" r="r" b="b"/>
                <a:pathLst>
                  <a:path w="12307" h="1430" extrusionOk="0">
                    <a:moveTo>
                      <a:pt x="12281" y="1"/>
                    </a:moveTo>
                    <a:cubicBezTo>
                      <a:pt x="10376" y="803"/>
                      <a:pt x="8321" y="803"/>
                      <a:pt x="7344" y="803"/>
                    </a:cubicBezTo>
                    <a:lnTo>
                      <a:pt x="7218" y="803"/>
                    </a:lnTo>
                    <a:cubicBezTo>
                      <a:pt x="6843" y="803"/>
                      <a:pt x="6467" y="878"/>
                      <a:pt x="6015" y="1003"/>
                    </a:cubicBezTo>
                    <a:cubicBezTo>
                      <a:pt x="5359" y="1162"/>
                      <a:pt x="4559" y="1361"/>
                      <a:pt x="3468" y="1361"/>
                    </a:cubicBezTo>
                    <a:cubicBezTo>
                      <a:pt x="3351" y="1361"/>
                      <a:pt x="3231" y="1359"/>
                      <a:pt x="3108" y="1354"/>
                    </a:cubicBezTo>
                    <a:cubicBezTo>
                      <a:pt x="1053" y="1254"/>
                      <a:pt x="51" y="226"/>
                      <a:pt x="51" y="226"/>
                    </a:cubicBezTo>
                    <a:lnTo>
                      <a:pt x="0" y="277"/>
                    </a:lnTo>
                    <a:cubicBezTo>
                      <a:pt x="25" y="277"/>
                      <a:pt x="1003" y="1329"/>
                      <a:pt x="3108" y="1429"/>
                    </a:cubicBezTo>
                    <a:lnTo>
                      <a:pt x="3509" y="1429"/>
                    </a:lnTo>
                    <a:cubicBezTo>
                      <a:pt x="4587" y="1429"/>
                      <a:pt x="5364" y="1229"/>
                      <a:pt x="6015" y="1079"/>
                    </a:cubicBezTo>
                    <a:cubicBezTo>
                      <a:pt x="6467" y="953"/>
                      <a:pt x="6868" y="853"/>
                      <a:pt x="7218" y="853"/>
                    </a:cubicBezTo>
                    <a:lnTo>
                      <a:pt x="7344" y="853"/>
                    </a:lnTo>
                    <a:cubicBezTo>
                      <a:pt x="8321" y="853"/>
                      <a:pt x="10401" y="853"/>
                      <a:pt x="12306" y="51"/>
                    </a:cubicBezTo>
                    <a:lnTo>
                      <a:pt x="122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3"/>
              <p:cNvSpPr/>
              <p:nvPr/>
            </p:nvSpPr>
            <p:spPr>
              <a:xfrm>
                <a:off x="1096475" y="3468635"/>
                <a:ext cx="851833" cy="757707"/>
              </a:xfrm>
              <a:custGeom>
                <a:avLst/>
                <a:gdLst/>
                <a:ahLst/>
                <a:cxnLst/>
                <a:rect l="l" t="t" r="r" b="b"/>
                <a:pathLst>
                  <a:path w="9249" h="8227" extrusionOk="0">
                    <a:moveTo>
                      <a:pt x="3409" y="783"/>
                    </a:moveTo>
                    <a:cubicBezTo>
                      <a:pt x="3409" y="783"/>
                      <a:pt x="4211" y="783"/>
                      <a:pt x="5213" y="1435"/>
                    </a:cubicBezTo>
                    <a:cubicBezTo>
                      <a:pt x="5564" y="1836"/>
                      <a:pt x="5363" y="2763"/>
                      <a:pt x="4937" y="2763"/>
                    </a:cubicBezTo>
                    <a:cubicBezTo>
                      <a:pt x="4511" y="2763"/>
                      <a:pt x="2581" y="2162"/>
                      <a:pt x="2581" y="2162"/>
                    </a:cubicBezTo>
                    <a:lnTo>
                      <a:pt x="3058" y="783"/>
                    </a:lnTo>
                    <a:close/>
                    <a:moveTo>
                      <a:pt x="3290" y="1"/>
                    </a:moveTo>
                    <a:cubicBezTo>
                      <a:pt x="2829" y="1"/>
                      <a:pt x="2707" y="157"/>
                      <a:pt x="2707" y="157"/>
                    </a:cubicBezTo>
                    <a:lnTo>
                      <a:pt x="1378" y="933"/>
                    </a:lnTo>
                    <a:lnTo>
                      <a:pt x="1253" y="1911"/>
                    </a:lnTo>
                    <a:lnTo>
                      <a:pt x="1103" y="2437"/>
                    </a:lnTo>
                    <a:cubicBezTo>
                      <a:pt x="1103" y="2437"/>
                      <a:pt x="0" y="4568"/>
                      <a:pt x="175" y="5545"/>
                    </a:cubicBezTo>
                    <a:cubicBezTo>
                      <a:pt x="351" y="6548"/>
                      <a:pt x="1103" y="7325"/>
                      <a:pt x="2581" y="7926"/>
                    </a:cubicBezTo>
                    <a:cubicBezTo>
                      <a:pt x="3106" y="8143"/>
                      <a:pt x="3595" y="8226"/>
                      <a:pt x="4039" y="8226"/>
                    </a:cubicBezTo>
                    <a:cubicBezTo>
                      <a:pt x="4824" y="8226"/>
                      <a:pt x="5466" y="7966"/>
                      <a:pt x="5915" y="7726"/>
                    </a:cubicBezTo>
                    <a:cubicBezTo>
                      <a:pt x="6592" y="7375"/>
                      <a:pt x="8772" y="5395"/>
                      <a:pt x="9023" y="5069"/>
                    </a:cubicBezTo>
                    <a:cubicBezTo>
                      <a:pt x="9248" y="4743"/>
                      <a:pt x="8922" y="4417"/>
                      <a:pt x="8722" y="4342"/>
                    </a:cubicBezTo>
                    <a:cubicBezTo>
                      <a:pt x="8719" y="4341"/>
                      <a:pt x="8715" y="4341"/>
                      <a:pt x="8711" y="4341"/>
                    </a:cubicBezTo>
                    <a:cubicBezTo>
                      <a:pt x="8434" y="4341"/>
                      <a:pt x="6391" y="5946"/>
                      <a:pt x="6391" y="5946"/>
                    </a:cubicBezTo>
                    <a:cubicBezTo>
                      <a:pt x="6391" y="5946"/>
                      <a:pt x="6491" y="4743"/>
                      <a:pt x="6391" y="4041"/>
                    </a:cubicBezTo>
                    <a:cubicBezTo>
                      <a:pt x="6266" y="3365"/>
                      <a:pt x="5714" y="3139"/>
                      <a:pt x="5714" y="3139"/>
                    </a:cubicBezTo>
                    <a:cubicBezTo>
                      <a:pt x="5714" y="3139"/>
                      <a:pt x="6090" y="1736"/>
                      <a:pt x="5965" y="1410"/>
                    </a:cubicBezTo>
                    <a:cubicBezTo>
                      <a:pt x="5840" y="1084"/>
                      <a:pt x="5514" y="482"/>
                      <a:pt x="4261" y="157"/>
                    </a:cubicBezTo>
                    <a:cubicBezTo>
                      <a:pt x="3835" y="40"/>
                      <a:pt x="3520" y="1"/>
                      <a:pt x="32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3"/>
              <p:cNvSpPr/>
              <p:nvPr/>
            </p:nvSpPr>
            <p:spPr>
              <a:xfrm>
                <a:off x="1355004" y="3491108"/>
                <a:ext cx="277037" cy="278234"/>
              </a:xfrm>
              <a:custGeom>
                <a:avLst/>
                <a:gdLst/>
                <a:ahLst/>
                <a:cxnLst/>
                <a:rect l="l" t="t" r="r" b="b"/>
                <a:pathLst>
                  <a:path w="3008" h="3021" extrusionOk="0">
                    <a:moveTo>
                      <a:pt x="357" y="0"/>
                    </a:moveTo>
                    <a:cubicBezTo>
                      <a:pt x="144" y="0"/>
                      <a:pt x="38" y="38"/>
                      <a:pt x="25" y="38"/>
                    </a:cubicBezTo>
                    <a:cubicBezTo>
                      <a:pt x="0" y="38"/>
                      <a:pt x="0" y="63"/>
                      <a:pt x="0" y="88"/>
                    </a:cubicBezTo>
                    <a:cubicBezTo>
                      <a:pt x="0" y="88"/>
                      <a:pt x="11" y="99"/>
                      <a:pt x="26" y="99"/>
                    </a:cubicBezTo>
                    <a:cubicBezTo>
                      <a:pt x="33" y="99"/>
                      <a:pt x="42" y="96"/>
                      <a:pt x="50" y="88"/>
                    </a:cubicBezTo>
                    <a:cubicBezTo>
                      <a:pt x="50" y="88"/>
                      <a:pt x="141" y="60"/>
                      <a:pt x="328" y="60"/>
                    </a:cubicBezTo>
                    <a:cubicBezTo>
                      <a:pt x="534" y="60"/>
                      <a:pt x="857" y="94"/>
                      <a:pt x="1303" y="238"/>
                    </a:cubicBezTo>
                    <a:cubicBezTo>
                      <a:pt x="2030" y="489"/>
                      <a:pt x="2757" y="790"/>
                      <a:pt x="2857" y="1241"/>
                    </a:cubicBezTo>
                    <a:cubicBezTo>
                      <a:pt x="2932" y="1642"/>
                      <a:pt x="2556" y="2970"/>
                      <a:pt x="2556" y="2970"/>
                    </a:cubicBezTo>
                    <a:cubicBezTo>
                      <a:pt x="2556" y="2995"/>
                      <a:pt x="2556" y="3020"/>
                      <a:pt x="2582" y="3020"/>
                    </a:cubicBezTo>
                    <a:cubicBezTo>
                      <a:pt x="2607" y="3020"/>
                      <a:pt x="2607" y="3020"/>
                      <a:pt x="2632" y="2995"/>
                    </a:cubicBezTo>
                    <a:cubicBezTo>
                      <a:pt x="2632" y="2945"/>
                      <a:pt x="3008" y="1642"/>
                      <a:pt x="2907" y="1216"/>
                    </a:cubicBezTo>
                    <a:cubicBezTo>
                      <a:pt x="2832" y="740"/>
                      <a:pt x="2105" y="439"/>
                      <a:pt x="1328" y="188"/>
                    </a:cubicBezTo>
                    <a:cubicBezTo>
                      <a:pt x="890" y="38"/>
                      <a:pt x="570"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3"/>
              <p:cNvSpPr/>
              <p:nvPr/>
            </p:nvSpPr>
            <p:spPr>
              <a:xfrm>
                <a:off x="1283441" y="3694009"/>
                <a:ext cx="283944" cy="88876"/>
              </a:xfrm>
              <a:custGeom>
                <a:avLst/>
                <a:gdLst/>
                <a:ahLst/>
                <a:cxnLst/>
                <a:rect l="l" t="t" r="r" b="b"/>
                <a:pathLst>
                  <a:path w="3083" h="965" extrusionOk="0">
                    <a:moveTo>
                      <a:pt x="426" y="0"/>
                    </a:moveTo>
                    <a:cubicBezTo>
                      <a:pt x="202" y="0"/>
                      <a:pt x="61" y="39"/>
                      <a:pt x="50" y="116"/>
                    </a:cubicBezTo>
                    <a:cubicBezTo>
                      <a:pt x="0" y="266"/>
                      <a:pt x="627" y="567"/>
                      <a:pt x="1454" y="792"/>
                    </a:cubicBezTo>
                    <a:cubicBezTo>
                      <a:pt x="1926" y="907"/>
                      <a:pt x="2358" y="964"/>
                      <a:pt x="2651" y="964"/>
                    </a:cubicBezTo>
                    <a:cubicBezTo>
                      <a:pt x="2870" y="964"/>
                      <a:pt x="3011" y="932"/>
                      <a:pt x="3033" y="867"/>
                    </a:cubicBezTo>
                    <a:cubicBezTo>
                      <a:pt x="3083" y="692"/>
                      <a:pt x="2431" y="391"/>
                      <a:pt x="1604" y="191"/>
                    </a:cubicBezTo>
                    <a:cubicBezTo>
                      <a:pt x="1139" y="64"/>
                      <a:pt x="713" y="0"/>
                      <a:pt x="426" y="0"/>
                    </a:cubicBezTo>
                    <a:close/>
                  </a:path>
                </a:pathLst>
              </a:custGeom>
              <a:solidFill>
                <a:srgbClr val="191919">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3"/>
              <p:cNvSpPr/>
              <p:nvPr/>
            </p:nvSpPr>
            <p:spPr>
              <a:xfrm>
                <a:off x="1650465" y="3972342"/>
                <a:ext cx="34722" cy="83258"/>
              </a:xfrm>
              <a:custGeom>
                <a:avLst/>
                <a:gdLst/>
                <a:ahLst/>
                <a:cxnLst/>
                <a:rect l="l" t="t" r="r" b="b"/>
                <a:pathLst>
                  <a:path w="377" h="904" extrusionOk="0">
                    <a:moveTo>
                      <a:pt x="376" y="1"/>
                    </a:moveTo>
                    <a:lnTo>
                      <a:pt x="0" y="903"/>
                    </a:lnTo>
                    <a:lnTo>
                      <a:pt x="376" y="477"/>
                    </a:lnTo>
                    <a:lnTo>
                      <a:pt x="376" y="1"/>
                    </a:ln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3"/>
              <p:cNvSpPr/>
              <p:nvPr/>
            </p:nvSpPr>
            <p:spPr>
              <a:xfrm>
                <a:off x="1142618" y="3901423"/>
                <a:ext cx="794086" cy="299601"/>
              </a:xfrm>
              <a:custGeom>
                <a:avLst/>
                <a:gdLst/>
                <a:ahLst/>
                <a:cxnLst/>
                <a:rect l="l" t="t" r="r" b="b"/>
                <a:pathLst>
                  <a:path w="8622" h="3253" extrusionOk="0">
                    <a:moveTo>
                      <a:pt x="8587" y="0"/>
                    </a:moveTo>
                    <a:cubicBezTo>
                      <a:pt x="8578" y="0"/>
                      <a:pt x="8572" y="6"/>
                      <a:pt x="8572" y="19"/>
                    </a:cubicBezTo>
                    <a:cubicBezTo>
                      <a:pt x="8547" y="19"/>
                      <a:pt x="6492" y="1924"/>
                      <a:pt x="5865" y="2300"/>
                    </a:cubicBezTo>
                    <a:cubicBezTo>
                      <a:pt x="5790" y="2350"/>
                      <a:pt x="5740" y="2400"/>
                      <a:pt x="5664" y="2425"/>
                    </a:cubicBezTo>
                    <a:cubicBezTo>
                      <a:pt x="5130" y="2781"/>
                      <a:pt x="4476" y="3197"/>
                      <a:pt x="3598" y="3197"/>
                    </a:cubicBezTo>
                    <a:cubicBezTo>
                      <a:pt x="3489" y="3197"/>
                      <a:pt x="3375" y="3191"/>
                      <a:pt x="3258" y="3177"/>
                    </a:cubicBezTo>
                    <a:cubicBezTo>
                      <a:pt x="2306" y="3052"/>
                      <a:pt x="1228" y="2525"/>
                      <a:pt x="50" y="1623"/>
                    </a:cubicBezTo>
                    <a:lnTo>
                      <a:pt x="0" y="1623"/>
                    </a:lnTo>
                    <a:cubicBezTo>
                      <a:pt x="0" y="1648"/>
                      <a:pt x="0" y="1673"/>
                      <a:pt x="25" y="1673"/>
                    </a:cubicBezTo>
                    <a:cubicBezTo>
                      <a:pt x="1203" y="2575"/>
                      <a:pt x="2281" y="3102"/>
                      <a:pt x="3258" y="3227"/>
                    </a:cubicBezTo>
                    <a:cubicBezTo>
                      <a:pt x="3384" y="3252"/>
                      <a:pt x="3509" y="3252"/>
                      <a:pt x="3634" y="3252"/>
                    </a:cubicBezTo>
                    <a:cubicBezTo>
                      <a:pt x="4512" y="3252"/>
                      <a:pt x="5163" y="2826"/>
                      <a:pt x="5715" y="2475"/>
                    </a:cubicBezTo>
                    <a:cubicBezTo>
                      <a:pt x="5765" y="2450"/>
                      <a:pt x="5840" y="2400"/>
                      <a:pt x="5890" y="2350"/>
                    </a:cubicBezTo>
                    <a:cubicBezTo>
                      <a:pt x="6517" y="1974"/>
                      <a:pt x="8597" y="69"/>
                      <a:pt x="8597" y="44"/>
                    </a:cubicBezTo>
                    <a:cubicBezTo>
                      <a:pt x="8622" y="44"/>
                      <a:pt x="8622" y="19"/>
                      <a:pt x="8622" y="19"/>
                    </a:cubicBezTo>
                    <a:cubicBezTo>
                      <a:pt x="8609" y="6"/>
                      <a:pt x="8597" y="0"/>
                      <a:pt x="8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3"/>
              <p:cNvSpPr/>
              <p:nvPr/>
            </p:nvSpPr>
            <p:spPr>
              <a:xfrm>
                <a:off x="782502" y="2963638"/>
                <a:ext cx="630240" cy="730445"/>
              </a:xfrm>
              <a:custGeom>
                <a:avLst/>
                <a:gdLst/>
                <a:ahLst/>
                <a:cxnLst/>
                <a:rect l="l" t="t" r="r" b="b"/>
                <a:pathLst>
                  <a:path w="6843" h="7931" extrusionOk="0">
                    <a:moveTo>
                      <a:pt x="0" y="0"/>
                    </a:moveTo>
                    <a:cubicBezTo>
                      <a:pt x="0" y="0"/>
                      <a:pt x="126" y="727"/>
                      <a:pt x="126" y="1228"/>
                    </a:cubicBezTo>
                    <a:cubicBezTo>
                      <a:pt x="126" y="1730"/>
                      <a:pt x="51" y="5865"/>
                      <a:pt x="577" y="6316"/>
                    </a:cubicBezTo>
                    <a:cubicBezTo>
                      <a:pt x="1128" y="6767"/>
                      <a:pt x="4612" y="7519"/>
                      <a:pt x="4612" y="7519"/>
                    </a:cubicBezTo>
                    <a:lnTo>
                      <a:pt x="4913" y="6717"/>
                    </a:lnTo>
                    <a:cubicBezTo>
                      <a:pt x="4913" y="6717"/>
                      <a:pt x="5214" y="6742"/>
                      <a:pt x="5314" y="6767"/>
                    </a:cubicBezTo>
                    <a:cubicBezTo>
                      <a:pt x="5314" y="6927"/>
                      <a:pt x="5415" y="6961"/>
                      <a:pt x="5499" y="6961"/>
                    </a:cubicBezTo>
                    <a:cubicBezTo>
                      <a:pt x="5561" y="6961"/>
                      <a:pt x="5615" y="6943"/>
                      <a:pt x="5615" y="6943"/>
                    </a:cubicBezTo>
                    <a:lnTo>
                      <a:pt x="5615" y="6943"/>
                    </a:lnTo>
                    <a:lnTo>
                      <a:pt x="5414" y="7193"/>
                    </a:lnTo>
                    <a:cubicBezTo>
                      <a:pt x="5414" y="7193"/>
                      <a:pt x="5214" y="7244"/>
                      <a:pt x="5138" y="7394"/>
                    </a:cubicBezTo>
                    <a:cubicBezTo>
                      <a:pt x="5088" y="7544"/>
                      <a:pt x="5214" y="7820"/>
                      <a:pt x="5589" y="7920"/>
                    </a:cubicBezTo>
                    <a:cubicBezTo>
                      <a:pt x="5628" y="7928"/>
                      <a:pt x="5663" y="7931"/>
                      <a:pt x="5695" y="7931"/>
                    </a:cubicBezTo>
                    <a:cubicBezTo>
                      <a:pt x="5990" y="7931"/>
                      <a:pt x="5990" y="7645"/>
                      <a:pt x="5990" y="7645"/>
                    </a:cubicBezTo>
                    <a:cubicBezTo>
                      <a:pt x="6366" y="7620"/>
                      <a:pt x="6341" y="7193"/>
                      <a:pt x="6341" y="7193"/>
                    </a:cubicBezTo>
                    <a:cubicBezTo>
                      <a:pt x="6341" y="7193"/>
                      <a:pt x="6592" y="7168"/>
                      <a:pt x="6642" y="7018"/>
                    </a:cubicBezTo>
                    <a:cubicBezTo>
                      <a:pt x="6692" y="6868"/>
                      <a:pt x="6542" y="6592"/>
                      <a:pt x="6542" y="6592"/>
                    </a:cubicBezTo>
                    <a:cubicBezTo>
                      <a:pt x="6542" y="6592"/>
                      <a:pt x="6843" y="6517"/>
                      <a:pt x="6818" y="6266"/>
                    </a:cubicBezTo>
                    <a:cubicBezTo>
                      <a:pt x="6793" y="6015"/>
                      <a:pt x="6241" y="5940"/>
                      <a:pt x="6241" y="5940"/>
                    </a:cubicBezTo>
                    <a:cubicBezTo>
                      <a:pt x="6241" y="5940"/>
                      <a:pt x="6366" y="5690"/>
                      <a:pt x="5890" y="5514"/>
                    </a:cubicBezTo>
                    <a:cubicBezTo>
                      <a:pt x="5830" y="5492"/>
                      <a:pt x="5769" y="5482"/>
                      <a:pt x="5709" y="5482"/>
                    </a:cubicBezTo>
                    <a:cubicBezTo>
                      <a:pt x="5301" y="5482"/>
                      <a:pt x="4938" y="5940"/>
                      <a:pt x="4938" y="5940"/>
                    </a:cubicBezTo>
                    <a:lnTo>
                      <a:pt x="1755" y="4687"/>
                    </a:lnTo>
                    <a:cubicBezTo>
                      <a:pt x="1755" y="4687"/>
                      <a:pt x="1554" y="1529"/>
                      <a:pt x="1178" y="903"/>
                    </a:cubicBezTo>
                    <a:cubicBezTo>
                      <a:pt x="828" y="276"/>
                      <a:pt x="1" y="0"/>
                      <a:pt x="0" y="0"/>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3"/>
              <p:cNvSpPr/>
              <p:nvPr/>
            </p:nvSpPr>
            <p:spPr>
              <a:xfrm>
                <a:off x="1299559" y="3510726"/>
                <a:ext cx="62444" cy="96981"/>
              </a:xfrm>
              <a:custGeom>
                <a:avLst/>
                <a:gdLst/>
                <a:ahLst/>
                <a:cxnLst/>
                <a:rect l="l" t="t" r="r" b="b"/>
                <a:pathLst>
                  <a:path w="678" h="1053" extrusionOk="0">
                    <a:moveTo>
                      <a:pt x="602" y="0"/>
                    </a:moveTo>
                    <a:cubicBezTo>
                      <a:pt x="602" y="0"/>
                      <a:pt x="552" y="827"/>
                      <a:pt x="1" y="978"/>
                    </a:cubicBezTo>
                    <a:lnTo>
                      <a:pt x="26" y="1053"/>
                    </a:lnTo>
                    <a:cubicBezTo>
                      <a:pt x="627" y="877"/>
                      <a:pt x="677" y="25"/>
                      <a:pt x="6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3"/>
              <p:cNvSpPr/>
              <p:nvPr/>
            </p:nvSpPr>
            <p:spPr>
              <a:xfrm>
                <a:off x="1269534" y="3538448"/>
                <a:ext cx="25512" cy="48537"/>
              </a:xfrm>
              <a:custGeom>
                <a:avLst/>
                <a:gdLst/>
                <a:ahLst/>
                <a:cxnLst/>
                <a:rect l="l" t="t" r="r" b="b"/>
                <a:pathLst>
                  <a:path w="277" h="527" extrusionOk="0">
                    <a:moveTo>
                      <a:pt x="226" y="0"/>
                    </a:moveTo>
                    <a:cubicBezTo>
                      <a:pt x="1" y="301"/>
                      <a:pt x="1" y="526"/>
                      <a:pt x="1" y="526"/>
                    </a:cubicBezTo>
                    <a:lnTo>
                      <a:pt x="76" y="526"/>
                    </a:lnTo>
                    <a:cubicBezTo>
                      <a:pt x="76" y="526"/>
                      <a:pt x="51" y="326"/>
                      <a:pt x="276" y="50"/>
                    </a:cubicBezTo>
                    <a:lnTo>
                      <a:pt x="2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3"/>
              <p:cNvSpPr/>
              <p:nvPr/>
            </p:nvSpPr>
            <p:spPr>
              <a:xfrm>
                <a:off x="1343399" y="3561474"/>
                <a:ext cx="43932" cy="16302"/>
              </a:xfrm>
              <a:custGeom>
                <a:avLst/>
                <a:gdLst/>
                <a:ahLst/>
                <a:cxnLst/>
                <a:rect l="l" t="t" r="r" b="b"/>
                <a:pathLst>
                  <a:path w="477" h="177" extrusionOk="0">
                    <a:moveTo>
                      <a:pt x="26" y="1"/>
                    </a:moveTo>
                    <a:lnTo>
                      <a:pt x="1" y="51"/>
                    </a:lnTo>
                    <a:cubicBezTo>
                      <a:pt x="1" y="51"/>
                      <a:pt x="176" y="176"/>
                      <a:pt x="327" y="176"/>
                    </a:cubicBezTo>
                    <a:cubicBezTo>
                      <a:pt x="377" y="176"/>
                      <a:pt x="427" y="151"/>
                      <a:pt x="477" y="126"/>
                    </a:cubicBezTo>
                    <a:lnTo>
                      <a:pt x="452" y="76"/>
                    </a:lnTo>
                    <a:cubicBezTo>
                      <a:pt x="413" y="98"/>
                      <a:pt x="370" y="107"/>
                      <a:pt x="327" y="107"/>
                    </a:cubicBezTo>
                    <a:cubicBezTo>
                      <a:pt x="177" y="107"/>
                      <a:pt x="26"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3"/>
              <p:cNvSpPr/>
              <p:nvPr/>
            </p:nvSpPr>
            <p:spPr>
              <a:xfrm>
                <a:off x="1308769" y="3598407"/>
                <a:ext cx="57839" cy="30117"/>
              </a:xfrm>
              <a:custGeom>
                <a:avLst/>
                <a:gdLst/>
                <a:ahLst/>
                <a:cxnLst/>
                <a:rect l="l" t="t" r="r" b="b"/>
                <a:pathLst>
                  <a:path w="628" h="327" extrusionOk="0">
                    <a:moveTo>
                      <a:pt x="76" y="1"/>
                    </a:moveTo>
                    <a:lnTo>
                      <a:pt x="1" y="26"/>
                    </a:lnTo>
                    <a:cubicBezTo>
                      <a:pt x="1" y="26"/>
                      <a:pt x="126" y="301"/>
                      <a:pt x="627" y="327"/>
                    </a:cubicBezTo>
                    <a:lnTo>
                      <a:pt x="627" y="276"/>
                    </a:lnTo>
                    <a:cubicBezTo>
                      <a:pt x="176" y="251"/>
                      <a:pt x="76"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3"/>
              <p:cNvSpPr/>
              <p:nvPr/>
            </p:nvSpPr>
            <p:spPr>
              <a:xfrm>
                <a:off x="1276441" y="3626130"/>
                <a:ext cx="57839" cy="43932"/>
              </a:xfrm>
              <a:custGeom>
                <a:avLst/>
                <a:gdLst/>
                <a:ahLst/>
                <a:cxnLst/>
                <a:rect l="l" t="t" r="r" b="b"/>
                <a:pathLst>
                  <a:path w="628" h="477" extrusionOk="0">
                    <a:moveTo>
                      <a:pt x="26" y="0"/>
                    </a:moveTo>
                    <a:cubicBezTo>
                      <a:pt x="26" y="0"/>
                      <a:pt x="1" y="126"/>
                      <a:pt x="76" y="251"/>
                    </a:cubicBezTo>
                    <a:cubicBezTo>
                      <a:pt x="176" y="376"/>
                      <a:pt x="352" y="452"/>
                      <a:pt x="627" y="477"/>
                    </a:cubicBezTo>
                    <a:lnTo>
                      <a:pt x="627" y="427"/>
                    </a:lnTo>
                    <a:cubicBezTo>
                      <a:pt x="377" y="401"/>
                      <a:pt x="226" y="326"/>
                      <a:pt x="126" y="226"/>
                    </a:cubicBezTo>
                    <a:cubicBezTo>
                      <a:pt x="51" y="126"/>
                      <a:pt x="76" y="26"/>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3"/>
              <p:cNvSpPr/>
              <p:nvPr/>
            </p:nvSpPr>
            <p:spPr>
              <a:xfrm>
                <a:off x="152345" y="2905890"/>
                <a:ext cx="692592" cy="873753"/>
              </a:xfrm>
              <a:custGeom>
                <a:avLst/>
                <a:gdLst/>
                <a:ahLst/>
                <a:cxnLst/>
                <a:rect l="l" t="t" r="r" b="b"/>
                <a:pathLst>
                  <a:path w="7520" h="9487" extrusionOk="0">
                    <a:moveTo>
                      <a:pt x="2482" y="1"/>
                    </a:moveTo>
                    <a:lnTo>
                      <a:pt x="1529" y="26"/>
                    </a:lnTo>
                    <a:lnTo>
                      <a:pt x="0" y="5916"/>
                    </a:lnTo>
                    <a:lnTo>
                      <a:pt x="928" y="9224"/>
                    </a:lnTo>
                    <a:cubicBezTo>
                      <a:pt x="1622" y="9415"/>
                      <a:pt x="2388" y="9486"/>
                      <a:pt x="3144" y="9486"/>
                    </a:cubicBezTo>
                    <a:cubicBezTo>
                      <a:pt x="5361" y="9486"/>
                      <a:pt x="7494" y="8873"/>
                      <a:pt x="7494" y="8873"/>
                    </a:cubicBezTo>
                    <a:cubicBezTo>
                      <a:pt x="7494" y="8873"/>
                      <a:pt x="7494" y="4637"/>
                      <a:pt x="7494" y="3886"/>
                    </a:cubicBezTo>
                    <a:cubicBezTo>
                      <a:pt x="7494" y="3134"/>
                      <a:pt x="7519" y="978"/>
                      <a:pt x="6842" y="627"/>
                    </a:cubicBezTo>
                    <a:cubicBezTo>
                      <a:pt x="6141" y="277"/>
                      <a:pt x="2482" y="1"/>
                      <a:pt x="2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3"/>
              <p:cNvSpPr/>
              <p:nvPr/>
            </p:nvSpPr>
            <p:spPr>
              <a:xfrm>
                <a:off x="267747" y="3162119"/>
                <a:ext cx="574888" cy="85561"/>
              </a:xfrm>
              <a:custGeom>
                <a:avLst/>
                <a:gdLst/>
                <a:ahLst/>
                <a:cxnLst/>
                <a:rect l="l" t="t" r="r" b="b"/>
                <a:pathLst>
                  <a:path w="6242" h="929" extrusionOk="0">
                    <a:moveTo>
                      <a:pt x="2081" y="1"/>
                    </a:moveTo>
                    <a:lnTo>
                      <a:pt x="0" y="853"/>
                    </a:lnTo>
                    <a:lnTo>
                      <a:pt x="26" y="928"/>
                    </a:lnTo>
                    <a:lnTo>
                      <a:pt x="2081" y="76"/>
                    </a:lnTo>
                    <a:lnTo>
                      <a:pt x="5414" y="76"/>
                    </a:lnTo>
                    <a:lnTo>
                      <a:pt x="6216" y="502"/>
                    </a:lnTo>
                    <a:lnTo>
                      <a:pt x="6241" y="427"/>
                    </a:lnTo>
                    <a:lnTo>
                      <a:pt x="54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3"/>
              <p:cNvSpPr/>
              <p:nvPr/>
            </p:nvSpPr>
            <p:spPr>
              <a:xfrm>
                <a:off x="290865" y="3224472"/>
                <a:ext cx="25420" cy="544864"/>
              </a:xfrm>
              <a:custGeom>
                <a:avLst/>
                <a:gdLst/>
                <a:ahLst/>
                <a:cxnLst/>
                <a:rect l="l" t="t" r="r" b="b"/>
                <a:pathLst>
                  <a:path w="276" h="5916" extrusionOk="0">
                    <a:moveTo>
                      <a:pt x="201" y="1"/>
                    </a:moveTo>
                    <a:lnTo>
                      <a:pt x="0" y="5915"/>
                    </a:lnTo>
                    <a:lnTo>
                      <a:pt x="50" y="5915"/>
                    </a:lnTo>
                    <a:lnTo>
                      <a:pt x="276" y="26"/>
                    </a:lnTo>
                    <a:lnTo>
                      <a:pt x="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3"/>
              <p:cNvSpPr/>
              <p:nvPr/>
            </p:nvSpPr>
            <p:spPr>
              <a:xfrm>
                <a:off x="380848" y="2820511"/>
                <a:ext cx="387925" cy="286339"/>
              </a:xfrm>
              <a:custGeom>
                <a:avLst/>
                <a:gdLst/>
                <a:ahLst/>
                <a:cxnLst/>
                <a:rect l="l" t="t" r="r" b="b"/>
                <a:pathLst>
                  <a:path w="4212" h="3109" extrusionOk="0">
                    <a:moveTo>
                      <a:pt x="853" y="1"/>
                    </a:moveTo>
                    <a:lnTo>
                      <a:pt x="652" y="928"/>
                    </a:lnTo>
                    <a:lnTo>
                      <a:pt x="1" y="928"/>
                    </a:lnTo>
                    <a:cubicBezTo>
                      <a:pt x="1" y="928"/>
                      <a:pt x="778" y="1655"/>
                      <a:pt x="853" y="3108"/>
                    </a:cubicBezTo>
                    <a:lnTo>
                      <a:pt x="4211" y="3108"/>
                    </a:lnTo>
                    <a:cubicBezTo>
                      <a:pt x="4211" y="3108"/>
                      <a:pt x="3660" y="1504"/>
                      <a:pt x="3359" y="1128"/>
                    </a:cubicBezTo>
                    <a:cubicBezTo>
                      <a:pt x="3058" y="777"/>
                      <a:pt x="853" y="1"/>
                      <a:pt x="853" y="1"/>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3"/>
              <p:cNvSpPr/>
              <p:nvPr/>
            </p:nvSpPr>
            <p:spPr>
              <a:xfrm>
                <a:off x="18429" y="2908193"/>
                <a:ext cx="389307" cy="1205497"/>
              </a:xfrm>
              <a:custGeom>
                <a:avLst/>
                <a:gdLst/>
                <a:ahLst/>
                <a:cxnLst/>
                <a:rect l="l" t="t" r="r" b="b"/>
                <a:pathLst>
                  <a:path w="4227" h="13089" extrusionOk="0">
                    <a:moveTo>
                      <a:pt x="2983" y="1"/>
                    </a:moveTo>
                    <a:cubicBezTo>
                      <a:pt x="2983" y="1"/>
                      <a:pt x="1905" y="302"/>
                      <a:pt x="1680" y="753"/>
                    </a:cubicBezTo>
                    <a:cubicBezTo>
                      <a:pt x="1479" y="1204"/>
                      <a:pt x="1" y="5339"/>
                      <a:pt x="76" y="6116"/>
                    </a:cubicBezTo>
                    <a:cubicBezTo>
                      <a:pt x="126" y="6893"/>
                      <a:pt x="1580" y="10703"/>
                      <a:pt x="1981" y="11354"/>
                    </a:cubicBezTo>
                    <a:cubicBezTo>
                      <a:pt x="2407" y="12031"/>
                      <a:pt x="2382" y="12507"/>
                      <a:pt x="2457" y="12883"/>
                    </a:cubicBezTo>
                    <a:cubicBezTo>
                      <a:pt x="2493" y="13029"/>
                      <a:pt x="2556" y="13075"/>
                      <a:pt x="2622" y="13075"/>
                    </a:cubicBezTo>
                    <a:cubicBezTo>
                      <a:pt x="2736" y="13075"/>
                      <a:pt x="2858" y="12933"/>
                      <a:pt x="2858" y="12933"/>
                    </a:cubicBezTo>
                    <a:cubicBezTo>
                      <a:pt x="2942" y="13048"/>
                      <a:pt x="3027" y="13088"/>
                      <a:pt x="3103" y="13088"/>
                    </a:cubicBezTo>
                    <a:cubicBezTo>
                      <a:pt x="3277" y="13088"/>
                      <a:pt x="3409" y="12883"/>
                      <a:pt x="3409" y="12883"/>
                    </a:cubicBezTo>
                    <a:cubicBezTo>
                      <a:pt x="3470" y="12911"/>
                      <a:pt x="3520" y="12923"/>
                      <a:pt x="3560" y="12923"/>
                    </a:cubicBezTo>
                    <a:cubicBezTo>
                      <a:pt x="3735" y="12923"/>
                      <a:pt x="3735" y="12708"/>
                      <a:pt x="3735" y="12708"/>
                    </a:cubicBezTo>
                    <a:cubicBezTo>
                      <a:pt x="3764" y="12716"/>
                      <a:pt x="3791" y="12720"/>
                      <a:pt x="3815" y="12720"/>
                    </a:cubicBezTo>
                    <a:cubicBezTo>
                      <a:pt x="4226" y="12720"/>
                      <a:pt x="3936" y="11580"/>
                      <a:pt x="3936" y="11580"/>
                    </a:cubicBezTo>
                    <a:lnTo>
                      <a:pt x="3936" y="11580"/>
                    </a:lnTo>
                    <a:cubicBezTo>
                      <a:pt x="3936" y="11580"/>
                      <a:pt x="3949" y="11582"/>
                      <a:pt x="3969" y="11582"/>
                    </a:cubicBezTo>
                    <a:cubicBezTo>
                      <a:pt x="4040" y="11582"/>
                      <a:pt x="4189" y="11552"/>
                      <a:pt x="4111" y="11279"/>
                    </a:cubicBezTo>
                    <a:cubicBezTo>
                      <a:pt x="4036" y="10903"/>
                      <a:pt x="3108" y="10327"/>
                      <a:pt x="3108" y="10327"/>
                    </a:cubicBezTo>
                    <a:cubicBezTo>
                      <a:pt x="3108" y="10327"/>
                      <a:pt x="2056" y="6668"/>
                      <a:pt x="1981" y="6417"/>
                    </a:cubicBezTo>
                    <a:cubicBezTo>
                      <a:pt x="1931" y="6166"/>
                      <a:pt x="2983" y="2783"/>
                      <a:pt x="2983" y="2783"/>
                    </a:cubicBezTo>
                    <a:cubicBezTo>
                      <a:pt x="3184" y="2758"/>
                      <a:pt x="3810" y="2432"/>
                      <a:pt x="3760" y="1379"/>
                    </a:cubicBezTo>
                    <a:cubicBezTo>
                      <a:pt x="3710" y="327"/>
                      <a:pt x="2983" y="1"/>
                      <a:pt x="2983" y="1"/>
                    </a:cubicBez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3"/>
              <p:cNvSpPr/>
              <p:nvPr/>
            </p:nvSpPr>
            <p:spPr>
              <a:xfrm>
                <a:off x="334705" y="3979342"/>
                <a:ext cx="41629" cy="101586"/>
              </a:xfrm>
              <a:custGeom>
                <a:avLst/>
                <a:gdLst/>
                <a:ahLst/>
                <a:cxnLst/>
                <a:rect l="l" t="t" r="r" b="b"/>
                <a:pathLst>
                  <a:path w="452" h="1103" extrusionOk="0">
                    <a:moveTo>
                      <a:pt x="0" y="0"/>
                    </a:moveTo>
                    <a:cubicBezTo>
                      <a:pt x="0" y="25"/>
                      <a:pt x="0" y="50"/>
                      <a:pt x="0" y="50"/>
                    </a:cubicBezTo>
                    <a:cubicBezTo>
                      <a:pt x="376" y="401"/>
                      <a:pt x="251" y="1078"/>
                      <a:pt x="251" y="1078"/>
                    </a:cubicBezTo>
                    <a:cubicBezTo>
                      <a:pt x="251" y="1103"/>
                      <a:pt x="276" y="1103"/>
                      <a:pt x="301" y="1103"/>
                    </a:cubicBezTo>
                    <a:cubicBezTo>
                      <a:pt x="301" y="1103"/>
                      <a:pt x="326" y="1103"/>
                      <a:pt x="326" y="1078"/>
                    </a:cubicBezTo>
                    <a:cubicBezTo>
                      <a:pt x="326" y="1053"/>
                      <a:pt x="451" y="376"/>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3"/>
              <p:cNvSpPr/>
              <p:nvPr/>
            </p:nvSpPr>
            <p:spPr>
              <a:xfrm>
                <a:off x="309285" y="3995460"/>
                <a:ext cx="25512" cy="103981"/>
              </a:xfrm>
              <a:custGeom>
                <a:avLst/>
                <a:gdLst/>
                <a:ahLst/>
                <a:cxnLst/>
                <a:rect l="l" t="t" r="r" b="b"/>
                <a:pathLst>
                  <a:path w="277" h="1129" extrusionOk="0">
                    <a:moveTo>
                      <a:pt x="26" y="0"/>
                    </a:moveTo>
                    <a:cubicBezTo>
                      <a:pt x="1" y="0"/>
                      <a:pt x="1" y="26"/>
                      <a:pt x="1" y="51"/>
                    </a:cubicBezTo>
                    <a:cubicBezTo>
                      <a:pt x="176" y="477"/>
                      <a:pt x="201" y="1078"/>
                      <a:pt x="201" y="1078"/>
                    </a:cubicBezTo>
                    <a:cubicBezTo>
                      <a:pt x="201" y="1103"/>
                      <a:pt x="226" y="1128"/>
                      <a:pt x="251" y="1128"/>
                    </a:cubicBezTo>
                    <a:cubicBezTo>
                      <a:pt x="251" y="1128"/>
                      <a:pt x="276" y="1103"/>
                      <a:pt x="276" y="1078"/>
                    </a:cubicBezTo>
                    <a:cubicBezTo>
                      <a:pt x="276" y="1078"/>
                      <a:pt x="251" y="477"/>
                      <a:pt x="76" y="26"/>
                    </a:cubicBezTo>
                    <a:cubicBezTo>
                      <a:pt x="76" y="0"/>
                      <a:pt x="51"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3"/>
              <p:cNvSpPr/>
              <p:nvPr/>
            </p:nvSpPr>
            <p:spPr>
              <a:xfrm>
                <a:off x="265445" y="4001446"/>
                <a:ext cx="18512" cy="100297"/>
              </a:xfrm>
              <a:custGeom>
                <a:avLst/>
                <a:gdLst/>
                <a:ahLst/>
                <a:cxnLst/>
                <a:rect l="l" t="t" r="r" b="b"/>
                <a:pathLst>
                  <a:path w="201" h="1089" extrusionOk="0">
                    <a:moveTo>
                      <a:pt x="47" y="0"/>
                    </a:moveTo>
                    <a:cubicBezTo>
                      <a:pt x="40" y="0"/>
                      <a:pt x="33" y="3"/>
                      <a:pt x="25" y="11"/>
                    </a:cubicBezTo>
                    <a:cubicBezTo>
                      <a:pt x="0" y="11"/>
                      <a:pt x="0" y="36"/>
                      <a:pt x="0" y="36"/>
                    </a:cubicBezTo>
                    <a:cubicBezTo>
                      <a:pt x="101" y="362"/>
                      <a:pt x="151" y="1063"/>
                      <a:pt x="151" y="1063"/>
                    </a:cubicBezTo>
                    <a:cubicBezTo>
                      <a:pt x="151" y="1088"/>
                      <a:pt x="151" y="1088"/>
                      <a:pt x="176" y="1088"/>
                    </a:cubicBezTo>
                    <a:cubicBezTo>
                      <a:pt x="201" y="1088"/>
                      <a:pt x="201" y="1088"/>
                      <a:pt x="201" y="1063"/>
                    </a:cubicBezTo>
                    <a:cubicBezTo>
                      <a:pt x="201" y="1038"/>
                      <a:pt x="151" y="362"/>
                      <a:pt x="76" y="36"/>
                    </a:cubicBezTo>
                    <a:cubicBezTo>
                      <a:pt x="76" y="18"/>
                      <a:pt x="63"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3"/>
              <p:cNvSpPr/>
              <p:nvPr/>
            </p:nvSpPr>
            <p:spPr>
              <a:xfrm>
                <a:off x="346218" y="3933751"/>
                <a:ext cx="39327" cy="43287"/>
              </a:xfrm>
              <a:custGeom>
                <a:avLst/>
                <a:gdLst/>
                <a:ahLst/>
                <a:cxnLst/>
                <a:rect l="l" t="t" r="r" b="b"/>
                <a:pathLst>
                  <a:path w="427" h="470" extrusionOk="0">
                    <a:moveTo>
                      <a:pt x="41" y="0"/>
                    </a:moveTo>
                    <a:cubicBezTo>
                      <a:pt x="32" y="0"/>
                      <a:pt x="26" y="6"/>
                      <a:pt x="26" y="19"/>
                    </a:cubicBezTo>
                    <a:cubicBezTo>
                      <a:pt x="1" y="44"/>
                      <a:pt x="26" y="44"/>
                      <a:pt x="26" y="69"/>
                    </a:cubicBezTo>
                    <a:cubicBezTo>
                      <a:pt x="201" y="169"/>
                      <a:pt x="351" y="445"/>
                      <a:pt x="351" y="445"/>
                    </a:cubicBezTo>
                    <a:cubicBezTo>
                      <a:pt x="351" y="470"/>
                      <a:pt x="377" y="470"/>
                      <a:pt x="377" y="470"/>
                    </a:cubicBezTo>
                    <a:lnTo>
                      <a:pt x="402" y="470"/>
                    </a:lnTo>
                    <a:cubicBezTo>
                      <a:pt x="402" y="470"/>
                      <a:pt x="427" y="445"/>
                      <a:pt x="402" y="420"/>
                    </a:cubicBezTo>
                    <a:cubicBezTo>
                      <a:pt x="402" y="420"/>
                      <a:pt x="226" y="144"/>
                      <a:pt x="76" y="19"/>
                    </a:cubicBezTo>
                    <a:cubicBezTo>
                      <a:pt x="63" y="6"/>
                      <a:pt x="51" y="0"/>
                      <a:pt x="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3"/>
              <p:cNvSpPr/>
              <p:nvPr/>
            </p:nvSpPr>
            <p:spPr>
              <a:xfrm>
                <a:off x="290865" y="3106765"/>
                <a:ext cx="25420" cy="60049"/>
              </a:xfrm>
              <a:custGeom>
                <a:avLst/>
                <a:gdLst/>
                <a:ahLst/>
                <a:cxnLst/>
                <a:rect l="l" t="t" r="r" b="b"/>
                <a:pathLst>
                  <a:path w="276" h="652" extrusionOk="0">
                    <a:moveTo>
                      <a:pt x="201" y="0"/>
                    </a:moveTo>
                    <a:lnTo>
                      <a:pt x="0" y="627"/>
                    </a:lnTo>
                    <a:lnTo>
                      <a:pt x="50" y="652"/>
                    </a:lnTo>
                    <a:lnTo>
                      <a:pt x="276" y="25"/>
                    </a:lnTo>
                    <a:lnTo>
                      <a:pt x="2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3"/>
              <p:cNvSpPr/>
              <p:nvPr/>
            </p:nvSpPr>
            <p:spPr>
              <a:xfrm>
                <a:off x="459318" y="2820511"/>
                <a:ext cx="263406" cy="188989"/>
              </a:xfrm>
              <a:custGeom>
                <a:avLst/>
                <a:gdLst/>
                <a:ahLst/>
                <a:cxnLst/>
                <a:rect l="l" t="t" r="r" b="b"/>
                <a:pathLst>
                  <a:path w="2860" h="2052" extrusionOk="0">
                    <a:moveTo>
                      <a:pt x="1" y="1"/>
                    </a:moveTo>
                    <a:cubicBezTo>
                      <a:pt x="1" y="1"/>
                      <a:pt x="402" y="1880"/>
                      <a:pt x="1605" y="2031"/>
                    </a:cubicBezTo>
                    <a:cubicBezTo>
                      <a:pt x="1710" y="2045"/>
                      <a:pt x="1806" y="2052"/>
                      <a:pt x="1892" y="2052"/>
                    </a:cubicBezTo>
                    <a:cubicBezTo>
                      <a:pt x="2859" y="2052"/>
                      <a:pt x="2733" y="1229"/>
                      <a:pt x="2733" y="1229"/>
                    </a:cubicBezTo>
                    <a:lnTo>
                      <a:pt x="1" y="1"/>
                    </a:ln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3"/>
              <p:cNvSpPr/>
              <p:nvPr/>
            </p:nvSpPr>
            <p:spPr>
              <a:xfrm>
                <a:off x="309285" y="2370500"/>
                <a:ext cx="704105" cy="468605"/>
              </a:xfrm>
              <a:custGeom>
                <a:avLst/>
                <a:gdLst/>
                <a:ahLst/>
                <a:cxnLst/>
                <a:rect l="l" t="t" r="r" b="b"/>
                <a:pathLst>
                  <a:path w="7645" h="5088" extrusionOk="0">
                    <a:moveTo>
                      <a:pt x="1035" y="0"/>
                    </a:moveTo>
                    <a:cubicBezTo>
                      <a:pt x="907" y="0"/>
                      <a:pt x="818" y="16"/>
                      <a:pt x="778" y="49"/>
                    </a:cubicBezTo>
                    <a:cubicBezTo>
                      <a:pt x="326" y="425"/>
                      <a:pt x="1" y="2781"/>
                      <a:pt x="477" y="3583"/>
                    </a:cubicBezTo>
                    <a:cubicBezTo>
                      <a:pt x="953" y="4410"/>
                      <a:pt x="1780" y="5087"/>
                      <a:pt x="1780" y="5087"/>
                    </a:cubicBezTo>
                    <a:cubicBezTo>
                      <a:pt x="1780" y="5087"/>
                      <a:pt x="6066" y="4185"/>
                      <a:pt x="6768" y="3558"/>
                    </a:cubicBezTo>
                    <a:cubicBezTo>
                      <a:pt x="7494" y="2907"/>
                      <a:pt x="7645" y="1578"/>
                      <a:pt x="7645" y="1578"/>
                    </a:cubicBezTo>
                    <a:cubicBezTo>
                      <a:pt x="7645" y="1578"/>
                      <a:pt x="2330" y="0"/>
                      <a:pt x="1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3"/>
              <p:cNvSpPr/>
              <p:nvPr/>
            </p:nvSpPr>
            <p:spPr>
              <a:xfrm>
                <a:off x="34639" y="2649754"/>
                <a:ext cx="355506" cy="221224"/>
              </a:xfrm>
              <a:custGeom>
                <a:avLst/>
                <a:gdLst/>
                <a:ahLst/>
                <a:cxnLst/>
                <a:rect l="l" t="t" r="r" b="b"/>
                <a:pathLst>
                  <a:path w="3860" h="2402" extrusionOk="0">
                    <a:moveTo>
                      <a:pt x="1933" y="1"/>
                    </a:moveTo>
                    <a:cubicBezTo>
                      <a:pt x="1810" y="1"/>
                      <a:pt x="1683" y="8"/>
                      <a:pt x="1554" y="25"/>
                    </a:cubicBezTo>
                    <a:cubicBezTo>
                      <a:pt x="577" y="150"/>
                      <a:pt x="276" y="326"/>
                      <a:pt x="526" y="526"/>
                    </a:cubicBezTo>
                    <a:cubicBezTo>
                      <a:pt x="752" y="702"/>
                      <a:pt x="1253" y="802"/>
                      <a:pt x="1253" y="802"/>
                    </a:cubicBezTo>
                    <a:cubicBezTo>
                      <a:pt x="1253" y="802"/>
                      <a:pt x="0" y="1829"/>
                      <a:pt x="451" y="2055"/>
                    </a:cubicBezTo>
                    <a:cubicBezTo>
                      <a:pt x="540" y="2107"/>
                      <a:pt x="633" y="2128"/>
                      <a:pt x="725" y="2128"/>
                    </a:cubicBezTo>
                    <a:cubicBezTo>
                      <a:pt x="1074" y="2128"/>
                      <a:pt x="1404" y="1830"/>
                      <a:pt x="1404" y="1829"/>
                    </a:cubicBezTo>
                    <a:lnTo>
                      <a:pt x="1404" y="1829"/>
                    </a:lnTo>
                    <a:cubicBezTo>
                      <a:pt x="1404" y="1830"/>
                      <a:pt x="1097" y="2402"/>
                      <a:pt x="1536" y="2402"/>
                    </a:cubicBezTo>
                    <a:cubicBezTo>
                      <a:pt x="1583" y="2402"/>
                      <a:pt x="1639" y="2395"/>
                      <a:pt x="1704" y="2381"/>
                    </a:cubicBezTo>
                    <a:cubicBezTo>
                      <a:pt x="2356" y="2230"/>
                      <a:pt x="3860" y="752"/>
                      <a:pt x="3760" y="526"/>
                    </a:cubicBezTo>
                    <a:cubicBezTo>
                      <a:pt x="3659" y="301"/>
                      <a:pt x="3359" y="301"/>
                      <a:pt x="3359" y="301"/>
                    </a:cubicBezTo>
                    <a:cubicBezTo>
                      <a:pt x="3359" y="301"/>
                      <a:pt x="2721" y="1"/>
                      <a:pt x="19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3"/>
              <p:cNvSpPr/>
              <p:nvPr/>
            </p:nvSpPr>
            <p:spPr>
              <a:xfrm>
                <a:off x="313890" y="2453484"/>
                <a:ext cx="696092" cy="505905"/>
              </a:xfrm>
              <a:custGeom>
                <a:avLst/>
                <a:gdLst/>
                <a:ahLst/>
                <a:cxnLst/>
                <a:rect l="l" t="t" r="r" b="b"/>
                <a:pathLst>
                  <a:path w="7558" h="5493" extrusionOk="0">
                    <a:moveTo>
                      <a:pt x="2682" y="1"/>
                    </a:moveTo>
                    <a:lnTo>
                      <a:pt x="2407" y="502"/>
                    </a:lnTo>
                    <a:cubicBezTo>
                      <a:pt x="2407" y="502"/>
                      <a:pt x="1605" y="1379"/>
                      <a:pt x="1379" y="1981"/>
                    </a:cubicBezTo>
                    <a:cubicBezTo>
                      <a:pt x="1379" y="1981"/>
                      <a:pt x="1235" y="1403"/>
                      <a:pt x="758" y="1403"/>
                    </a:cubicBezTo>
                    <a:cubicBezTo>
                      <a:pt x="748" y="1403"/>
                      <a:pt x="738" y="1404"/>
                      <a:pt x="728" y="1404"/>
                    </a:cubicBezTo>
                    <a:cubicBezTo>
                      <a:pt x="226" y="1429"/>
                      <a:pt x="1" y="2231"/>
                      <a:pt x="427" y="2682"/>
                    </a:cubicBezTo>
                    <a:cubicBezTo>
                      <a:pt x="853" y="3133"/>
                      <a:pt x="1154" y="3133"/>
                      <a:pt x="1154" y="3133"/>
                    </a:cubicBezTo>
                    <a:cubicBezTo>
                      <a:pt x="1154" y="3133"/>
                      <a:pt x="1279" y="3534"/>
                      <a:pt x="1730" y="4186"/>
                    </a:cubicBezTo>
                    <a:cubicBezTo>
                      <a:pt x="2121" y="4773"/>
                      <a:pt x="2834" y="5492"/>
                      <a:pt x="3916" y="5492"/>
                    </a:cubicBezTo>
                    <a:cubicBezTo>
                      <a:pt x="4081" y="5492"/>
                      <a:pt x="4254" y="5476"/>
                      <a:pt x="4437" y="5439"/>
                    </a:cubicBezTo>
                    <a:cubicBezTo>
                      <a:pt x="6166" y="5113"/>
                      <a:pt x="6642" y="3509"/>
                      <a:pt x="6642" y="3509"/>
                    </a:cubicBezTo>
                    <a:cubicBezTo>
                      <a:pt x="6642" y="3509"/>
                      <a:pt x="7194" y="3484"/>
                      <a:pt x="7394" y="3058"/>
                    </a:cubicBezTo>
                    <a:cubicBezTo>
                      <a:pt x="7558" y="2661"/>
                      <a:pt x="7438" y="2351"/>
                      <a:pt x="7097" y="2351"/>
                    </a:cubicBezTo>
                    <a:cubicBezTo>
                      <a:pt x="7072" y="2351"/>
                      <a:pt x="7046" y="2353"/>
                      <a:pt x="7018" y="2356"/>
                    </a:cubicBezTo>
                    <a:lnTo>
                      <a:pt x="6893" y="828"/>
                    </a:lnTo>
                    <a:lnTo>
                      <a:pt x="2682" y="1"/>
                    </a:lnTo>
                    <a:close/>
                  </a:path>
                </a:pathLst>
              </a:custGeom>
              <a:solidFill>
                <a:srgbClr val="FD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3"/>
              <p:cNvSpPr/>
              <p:nvPr/>
            </p:nvSpPr>
            <p:spPr>
              <a:xfrm>
                <a:off x="350823" y="2411946"/>
                <a:ext cx="662567" cy="170938"/>
              </a:xfrm>
              <a:custGeom>
                <a:avLst/>
                <a:gdLst/>
                <a:ahLst/>
                <a:cxnLst/>
                <a:rect l="l" t="t" r="r" b="b"/>
                <a:pathLst>
                  <a:path w="7194" h="1856" extrusionOk="0">
                    <a:moveTo>
                      <a:pt x="377" y="0"/>
                    </a:moveTo>
                    <a:lnTo>
                      <a:pt x="1" y="301"/>
                    </a:lnTo>
                    <a:cubicBezTo>
                      <a:pt x="1" y="301"/>
                      <a:pt x="2958" y="1855"/>
                      <a:pt x="4863" y="1855"/>
                    </a:cubicBezTo>
                    <a:cubicBezTo>
                      <a:pt x="6743" y="1855"/>
                      <a:pt x="6642" y="1629"/>
                      <a:pt x="7094" y="1604"/>
                    </a:cubicBezTo>
                    <a:lnTo>
                      <a:pt x="7194" y="1128"/>
                    </a:lnTo>
                    <a:lnTo>
                      <a:pt x="3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3"/>
              <p:cNvSpPr/>
              <p:nvPr/>
            </p:nvSpPr>
            <p:spPr>
              <a:xfrm>
                <a:off x="923325" y="2670477"/>
                <a:ext cx="39327" cy="106283"/>
              </a:xfrm>
              <a:custGeom>
                <a:avLst/>
                <a:gdLst/>
                <a:ahLst/>
                <a:cxnLst/>
                <a:rect l="l" t="t" r="r" b="b"/>
                <a:pathLst>
                  <a:path w="427" h="1154" extrusionOk="0">
                    <a:moveTo>
                      <a:pt x="376" y="0"/>
                    </a:moveTo>
                    <a:lnTo>
                      <a:pt x="0" y="1128"/>
                    </a:lnTo>
                    <a:lnTo>
                      <a:pt x="50" y="1153"/>
                    </a:lnTo>
                    <a:lnTo>
                      <a:pt x="426" y="26"/>
                    </a:lnTo>
                    <a:lnTo>
                      <a:pt x="3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3"/>
              <p:cNvSpPr/>
              <p:nvPr/>
            </p:nvSpPr>
            <p:spPr>
              <a:xfrm>
                <a:off x="131530" y="2190072"/>
                <a:ext cx="1117357" cy="370058"/>
              </a:xfrm>
              <a:custGeom>
                <a:avLst/>
                <a:gdLst/>
                <a:ahLst/>
                <a:cxnLst/>
                <a:rect l="l" t="t" r="r" b="b"/>
                <a:pathLst>
                  <a:path w="12132" h="4018" extrusionOk="0">
                    <a:moveTo>
                      <a:pt x="2997" y="1"/>
                    </a:moveTo>
                    <a:cubicBezTo>
                      <a:pt x="1394" y="1"/>
                      <a:pt x="285" y="306"/>
                      <a:pt x="176" y="881"/>
                    </a:cubicBezTo>
                    <a:cubicBezTo>
                      <a:pt x="1" y="1783"/>
                      <a:pt x="2507" y="3036"/>
                      <a:pt x="5740" y="3663"/>
                    </a:cubicBezTo>
                    <a:cubicBezTo>
                      <a:pt x="6987" y="3902"/>
                      <a:pt x="8164" y="4017"/>
                      <a:pt x="9152" y="4017"/>
                    </a:cubicBezTo>
                    <a:cubicBezTo>
                      <a:pt x="10746" y="4017"/>
                      <a:pt x="11847" y="3718"/>
                      <a:pt x="11956" y="3161"/>
                    </a:cubicBezTo>
                    <a:cubicBezTo>
                      <a:pt x="12131" y="2234"/>
                      <a:pt x="9650" y="981"/>
                      <a:pt x="6392" y="354"/>
                    </a:cubicBezTo>
                    <a:cubicBezTo>
                      <a:pt x="5152" y="116"/>
                      <a:pt x="3982" y="1"/>
                      <a:pt x="29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3"/>
              <p:cNvSpPr/>
              <p:nvPr/>
            </p:nvSpPr>
            <p:spPr>
              <a:xfrm>
                <a:off x="380848" y="2006143"/>
                <a:ext cx="662567" cy="326126"/>
              </a:xfrm>
              <a:custGeom>
                <a:avLst/>
                <a:gdLst/>
                <a:ahLst/>
                <a:cxnLst/>
                <a:rect l="l" t="t" r="r" b="b"/>
                <a:pathLst>
                  <a:path w="7194" h="3541" extrusionOk="0">
                    <a:moveTo>
                      <a:pt x="3069" y="0"/>
                    </a:moveTo>
                    <a:cubicBezTo>
                      <a:pt x="1434" y="0"/>
                      <a:pt x="495" y="1101"/>
                      <a:pt x="1" y="2000"/>
                    </a:cubicBezTo>
                    <a:cubicBezTo>
                      <a:pt x="502" y="2326"/>
                      <a:pt x="1780" y="3028"/>
                      <a:pt x="3935" y="3354"/>
                    </a:cubicBezTo>
                    <a:cubicBezTo>
                      <a:pt x="4877" y="3494"/>
                      <a:pt x="5614" y="3540"/>
                      <a:pt x="6177" y="3540"/>
                    </a:cubicBezTo>
                    <a:cubicBezTo>
                      <a:pt x="6617" y="3540"/>
                      <a:pt x="6951" y="3512"/>
                      <a:pt x="7194" y="3479"/>
                    </a:cubicBezTo>
                    <a:cubicBezTo>
                      <a:pt x="7143" y="2502"/>
                      <a:pt x="6692" y="522"/>
                      <a:pt x="3660" y="45"/>
                    </a:cubicBezTo>
                    <a:cubicBezTo>
                      <a:pt x="3453" y="15"/>
                      <a:pt x="3257" y="0"/>
                      <a:pt x="3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3"/>
              <p:cNvSpPr/>
              <p:nvPr/>
            </p:nvSpPr>
            <p:spPr>
              <a:xfrm>
                <a:off x="337008" y="2190348"/>
                <a:ext cx="706407" cy="279892"/>
              </a:xfrm>
              <a:custGeom>
                <a:avLst/>
                <a:gdLst/>
                <a:ahLst/>
                <a:cxnLst/>
                <a:rect l="l" t="t" r="r" b="b"/>
                <a:pathLst>
                  <a:path w="7670" h="3039" extrusionOk="0">
                    <a:moveTo>
                      <a:pt x="477" y="0"/>
                    </a:moveTo>
                    <a:cubicBezTo>
                      <a:pt x="126" y="627"/>
                      <a:pt x="0" y="1178"/>
                      <a:pt x="0" y="1178"/>
                    </a:cubicBezTo>
                    <a:cubicBezTo>
                      <a:pt x="301" y="1655"/>
                      <a:pt x="1579" y="2256"/>
                      <a:pt x="3233" y="2682"/>
                    </a:cubicBezTo>
                    <a:cubicBezTo>
                      <a:pt x="4336" y="2949"/>
                      <a:pt x="5183" y="3039"/>
                      <a:pt x="5862" y="3039"/>
                    </a:cubicBezTo>
                    <a:cubicBezTo>
                      <a:pt x="6202" y="3039"/>
                      <a:pt x="6500" y="3016"/>
                      <a:pt x="6767" y="2983"/>
                    </a:cubicBezTo>
                    <a:cubicBezTo>
                      <a:pt x="7594" y="2858"/>
                      <a:pt x="7670" y="2557"/>
                      <a:pt x="7670" y="1680"/>
                    </a:cubicBezTo>
                    <a:cubicBezTo>
                      <a:pt x="7670" y="1629"/>
                      <a:pt x="7670" y="1554"/>
                      <a:pt x="7670" y="1479"/>
                    </a:cubicBezTo>
                    <a:cubicBezTo>
                      <a:pt x="7427" y="1512"/>
                      <a:pt x="7093" y="1540"/>
                      <a:pt x="6653" y="1540"/>
                    </a:cubicBezTo>
                    <a:cubicBezTo>
                      <a:pt x="6090" y="1540"/>
                      <a:pt x="5353" y="1494"/>
                      <a:pt x="4411" y="1354"/>
                    </a:cubicBezTo>
                    <a:cubicBezTo>
                      <a:pt x="2256" y="1028"/>
                      <a:pt x="978" y="326"/>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3"/>
              <p:cNvSpPr/>
              <p:nvPr/>
            </p:nvSpPr>
            <p:spPr>
              <a:xfrm>
                <a:off x="348520" y="2614387"/>
                <a:ext cx="73956" cy="35366"/>
              </a:xfrm>
              <a:custGeom>
                <a:avLst/>
                <a:gdLst/>
                <a:ahLst/>
                <a:cxnLst/>
                <a:rect l="l" t="t" r="r" b="b"/>
                <a:pathLst>
                  <a:path w="803" h="384" extrusionOk="0">
                    <a:moveTo>
                      <a:pt x="385" y="1"/>
                    </a:moveTo>
                    <a:cubicBezTo>
                      <a:pt x="184" y="1"/>
                      <a:pt x="1" y="186"/>
                      <a:pt x="1" y="208"/>
                    </a:cubicBezTo>
                    <a:lnTo>
                      <a:pt x="51" y="259"/>
                    </a:lnTo>
                    <a:cubicBezTo>
                      <a:pt x="51" y="259"/>
                      <a:pt x="231" y="56"/>
                      <a:pt x="420" y="56"/>
                    </a:cubicBezTo>
                    <a:cubicBezTo>
                      <a:pt x="431" y="56"/>
                      <a:pt x="441" y="57"/>
                      <a:pt x="452" y="58"/>
                    </a:cubicBezTo>
                    <a:cubicBezTo>
                      <a:pt x="577" y="83"/>
                      <a:pt x="677" y="208"/>
                      <a:pt x="753" y="384"/>
                    </a:cubicBezTo>
                    <a:lnTo>
                      <a:pt x="803" y="384"/>
                    </a:lnTo>
                    <a:cubicBezTo>
                      <a:pt x="728" y="158"/>
                      <a:pt x="602" y="33"/>
                      <a:pt x="452" y="8"/>
                    </a:cubicBezTo>
                    <a:cubicBezTo>
                      <a:pt x="429" y="3"/>
                      <a:pt x="407" y="1"/>
                      <a:pt x="385" y="1"/>
                    </a:cubicBez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3"/>
              <p:cNvSpPr/>
              <p:nvPr/>
            </p:nvSpPr>
            <p:spPr>
              <a:xfrm>
                <a:off x="720149" y="2698200"/>
                <a:ext cx="57839" cy="115493"/>
              </a:xfrm>
              <a:custGeom>
                <a:avLst/>
                <a:gdLst/>
                <a:ahLst/>
                <a:cxnLst/>
                <a:rect l="l" t="t" r="r" b="b"/>
                <a:pathLst>
                  <a:path w="628" h="1254" extrusionOk="0">
                    <a:moveTo>
                      <a:pt x="602" y="0"/>
                    </a:moveTo>
                    <a:cubicBezTo>
                      <a:pt x="577" y="0"/>
                      <a:pt x="577" y="0"/>
                      <a:pt x="577" y="25"/>
                    </a:cubicBezTo>
                    <a:lnTo>
                      <a:pt x="402" y="1178"/>
                    </a:lnTo>
                    <a:lnTo>
                      <a:pt x="51" y="1128"/>
                    </a:lnTo>
                    <a:cubicBezTo>
                      <a:pt x="26" y="1128"/>
                      <a:pt x="1" y="1153"/>
                      <a:pt x="1" y="1153"/>
                    </a:cubicBezTo>
                    <a:cubicBezTo>
                      <a:pt x="1" y="1178"/>
                      <a:pt x="26" y="1203"/>
                      <a:pt x="26" y="1203"/>
                    </a:cubicBezTo>
                    <a:lnTo>
                      <a:pt x="452" y="1253"/>
                    </a:lnTo>
                    <a:lnTo>
                      <a:pt x="627" y="25"/>
                    </a:lnTo>
                    <a:cubicBezTo>
                      <a:pt x="627" y="25"/>
                      <a:pt x="627" y="0"/>
                      <a:pt x="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3"/>
              <p:cNvSpPr/>
              <p:nvPr/>
            </p:nvSpPr>
            <p:spPr>
              <a:xfrm>
                <a:off x="625561" y="2813604"/>
                <a:ext cx="67049" cy="48537"/>
              </a:xfrm>
              <a:custGeom>
                <a:avLst/>
                <a:gdLst/>
                <a:ahLst/>
                <a:cxnLst/>
                <a:rect l="l" t="t" r="r" b="b"/>
                <a:pathLst>
                  <a:path w="728" h="527" extrusionOk="0">
                    <a:moveTo>
                      <a:pt x="25" y="0"/>
                    </a:moveTo>
                    <a:cubicBezTo>
                      <a:pt x="0" y="25"/>
                      <a:pt x="0" y="50"/>
                      <a:pt x="0" y="50"/>
                    </a:cubicBezTo>
                    <a:cubicBezTo>
                      <a:pt x="151" y="301"/>
                      <a:pt x="401" y="502"/>
                      <a:pt x="702" y="527"/>
                    </a:cubicBezTo>
                    <a:cubicBezTo>
                      <a:pt x="727" y="527"/>
                      <a:pt x="727" y="502"/>
                      <a:pt x="727" y="502"/>
                    </a:cubicBezTo>
                    <a:cubicBezTo>
                      <a:pt x="727" y="477"/>
                      <a:pt x="727" y="451"/>
                      <a:pt x="702" y="451"/>
                    </a:cubicBezTo>
                    <a:cubicBezTo>
                      <a:pt x="426" y="426"/>
                      <a:pt x="201" y="251"/>
                      <a:pt x="50" y="25"/>
                    </a:cubicBezTo>
                    <a:cubicBezTo>
                      <a:pt x="50" y="0"/>
                      <a:pt x="25"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3"/>
              <p:cNvSpPr/>
              <p:nvPr/>
            </p:nvSpPr>
            <p:spPr>
              <a:xfrm>
                <a:off x="625561" y="2673608"/>
                <a:ext cx="53142" cy="26985"/>
              </a:xfrm>
              <a:custGeom>
                <a:avLst/>
                <a:gdLst/>
                <a:ahLst/>
                <a:cxnLst/>
                <a:rect l="l" t="t" r="r" b="b"/>
                <a:pathLst>
                  <a:path w="577" h="293" extrusionOk="0">
                    <a:moveTo>
                      <a:pt x="192" y="0"/>
                    </a:moveTo>
                    <a:cubicBezTo>
                      <a:pt x="126" y="0"/>
                      <a:pt x="59" y="12"/>
                      <a:pt x="0" y="42"/>
                    </a:cubicBezTo>
                    <a:cubicBezTo>
                      <a:pt x="100" y="42"/>
                      <a:pt x="201" y="67"/>
                      <a:pt x="301" y="117"/>
                    </a:cubicBezTo>
                    <a:cubicBezTo>
                      <a:pt x="376" y="167"/>
                      <a:pt x="426" y="242"/>
                      <a:pt x="501" y="292"/>
                    </a:cubicBezTo>
                    <a:cubicBezTo>
                      <a:pt x="527" y="292"/>
                      <a:pt x="577" y="267"/>
                      <a:pt x="577" y="242"/>
                    </a:cubicBezTo>
                    <a:cubicBezTo>
                      <a:pt x="552" y="117"/>
                      <a:pt x="401" y="67"/>
                      <a:pt x="326" y="17"/>
                    </a:cubicBezTo>
                    <a:cubicBezTo>
                      <a:pt x="285" y="6"/>
                      <a:pt x="239" y="0"/>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3"/>
              <p:cNvSpPr/>
              <p:nvPr/>
            </p:nvSpPr>
            <p:spPr>
              <a:xfrm>
                <a:off x="655586" y="2645057"/>
                <a:ext cx="27722" cy="16302"/>
              </a:xfrm>
              <a:custGeom>
                <a:avLst/>
                <a:gdLst/>
                <a:ahLst/>
                <a:cxnLst/>
                <a:rect l="l" t="t" r="r" b="b"/>
                <a:pathLst>
                  <a:path w="301" h="177" extrusionOk="0">
                    <a:moveTo>
                      <a:pt x="0" y="1"/>
                    </a:moveTo>
                    <a:cubicBezTo>
                      <a:pt x="125" y="1"/>
                      <a:pt x="226" y="76"/>
                      <a:pt x="301" y="176"/>
                    </a:cubicBezTo>
                    <a:cubicBezTo>
                      <a:pt x="251" y="51"/>
                      <a:pt x="125"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3"/>
              <p:cNvSpPr/>
              <p:nvPr/>
            </p:nvSpPr>
            <p:spPr>
              <a:xfrm>
                <a:off x="844855" y="2701884"/>
                <a:ext cx="55444" cy="19433"/>
              </a:xfrm>
              <a:custGeom>
                <a:avLst/>
                <a:gdLst/>
                <a:ahLst/>
                <a:cxnLst/>
                <a:rect l="l" t="t" r="r" b="b"/>
                <a:pathLst>
                  <a:path w="602" h="211" extrusionOk="0">
                    <a:moveTo>
                      <a:pt x="376" y="1"/>
                    </a:moveTo>
                    <a:cubicBezTo>
                      <a:pt x="351" y="1"/>
                      <a:pt x="326" y="4"/>
                      <a:pt x="301" y="10"/>
                    </a:cubicBezTo>
                    <a:cubicBezTo>
                      <a:pt x="201" y="10"/>
                      <a:pt x="50" y="35"/>
                      <a:pt x="0" y="136"/>
                    </a:cubicBezTo>
                    <a:cubicBezTo>
                      <a:pt x="0" y="186"/>
                      <a:pt x="25" y="211"/>
                      <a:pt x="50" y="211"/>
                    </a:cubicBezTo>
                    <a:cubicBezTo>
                      <a:pt x="151" y="186"/>
                      <a:pt x="201" y="111"/>
                      <a:pt x="276" y="86"/>
                    </a:cubicBezTo>
                    <a:cubicBezTo>
                      <a:pt x="326" y="73"/>
                      <a:pt x="382" y="67"/>
                      <a:pt x="439" y="67"/>
                    </a:cubicBezTo>
                    <a:cubicBezTo>
                      <a:pt x="495" y="67"/>
                      <a:pt x="552" y="73"/>
                      <a:pt x="602" y="86"/>
                    </a:cubicBezTo>
                    <a:cubicBezTo>
                      <a:pt x="527" y="29"/>
                      <a:pt x="451"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3"/>
              <p:cNvSpPr/>
              <p:nvPr/>
            </p:nvSpPr>
            <p:spPr>
              <a:xfrm>
                <a:off x="847157" y="2669648"/>
                <a:ext cx="30117" cy="12433"/>
              </a:xfrm>
              <a:custGeom>
                <a:avLst/>
                <a:gdLst/>
                <a:ahLst/>
                <a:cxnLst/>
                <a:rect l="l" t="t" r="r" b="b"/>
                <a:pathLst>
                  <a:path w="327" h="135" extrusionOk="0">
                    <a:moveTo>
                      <a:pt x="248" y="0"/>
                    </a:moveTo>
                    <a:cubicBezTo>
                      <a:pt x="159" y="0"/>
                      <a:pt x="58" y="33"/>
                      <a:pt x="0" y="110"/>
                    </a:cubicBezTo>
                    <a:cubicBezTo>
                      <a:pt x="0" y="110"/>
                      <a:pt x="0" y="135"/>
                      <a:pt x="0" y="135"/>
                    </a:cubicBezTo>
                    <a:cubicBezTo>
                      <a:pt x="77" y="58"/>
                      <a:pt x="153" y="25"/>
                      <a:pt x="241" y="25"/>
                    </a:cubicBezTo>
                    <a:cubicBezTo>
                      <a:pt x="268" y="25"/>
                      <a:pt x="296" y="29"/>
                      <a:pt x="326" y="35"/>
                    </a:cubicBezTo>
                    <a:cubicBezTo>
                      <a:pt x="326" y="35"/>
                      <a:pt x="326" y="9"/>
                      <a:pt x="326" y="9"/>
                    </a:cubicBezTo>
                    <a:cubicBezTo>
                      <a:pt x="302" y="4"/>
                      <a:pt x="276" y="0"/>
                      <a:pt x="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43" name="Google Shape;2343;p43"/>
          <p:cNvGrpSpPr/>
          <p:nvPr/>
        </p:nvGrpSpPr>
        <p:grpSpPr>
          <a:xfrm>
            <a:off x="2555330" y="397984"/>
            <a:ext cx="5088092" cy="4141544"/>
            <a:chOff x="2555330" y="815538"/>
            <a:chExt cx="4421441" cy="3723989"/>
          </a:xfrm>
        </p:grpSpPr>
        <p:sp>
          <p:nvSpPr>
            <p:cNvPr id="2344" name="Google Shape;2344;p43"/>
            <p:cNvSpPr/>
            <p:nvPr/>
          </p:nvSpPr>
          <p:spPr>
            <a:xfrm flipH="1">
              <a:off x="2921723" y="815538"/>
              <a:ext cx="121223" cy="179214"/>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3"/>
            <p:cNvSpPr/>
            <p:nvPr/>
          </p:nvSpPr>
          <p:spPr>
            <a:xfrm rot="-4775609" flipH="1">
              <a:off x="2562578" y="2242415"/>
              <a:ext cx="186912" cy="170449"/>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3"/>
            <p:cNvSpPr/>
            <p:nvPr/>
          </p:nvSpPr>
          <p:spPr>
            <a:xfrm flipH="1">
              <a:off x="3601625" y="1715703"/>
              <a:ext cx="67819" cy="157508"/>
            </a:xfrm>
            <a:custGeom>
              <a:avLst/>
              <a:gdLst/>
              <a:ahLst/>
              <a:cxnLst/>
              <a:rect l="l" t="t" r="r" b="b"/>
              <a:pathLst>
                <a:path w="828" h="1923" extrusionOk="0">
                  <a:moveTo>
                    <a:pt x="242" y="0"/>
                  </a:moveTo>
                  <a:cubicBezTo>
                    <a:pt x="204" y="0"/>
                    <a:pt x="167" y="28"/>
                    <a:pt x="151" y="76"/>
                  </a:cubicBezTo>
                  <a:cubicBezTo>
                    <a:pt x="76" y="302"/>
                    <a:pt x="26" y="553"/>
                    <a:pt x="26" y="803"/>
                  </a:cubicBezTo>
                  <a:cubicBezTo>
                    <a:pt x="1" y="929"/>
                    <a:pt x="26" y="1029"/>
                    <a:pt x="51" y="1154"/>
                  </a:cubicBezTo>
                  <a:cubicBezTo>
                    <a:pt x="76" y="1430"/>
                    <a:pt x="201" y="1706"/>
                    <a:pt x="402" y="1906"/>
                  </a:cubicBezTo>
                  <a:cubicBezTo>
                    <a:pt x="423" y="1916"/>
                    <a:pt x="443" y="1923"/>
                    <a:pt x="462" y="1923"/>
                  </a:cubicBezTo>
                  <a:cubicBezTo>
                    <a:pt x="489" y="1923"/>
                    <a:pt x="512" y="1910"/>
                    <a:pt x="527" y="1881"/>
                  </a:cubicBezTo>
                  <a:cubicBezTo>
                    <a:pt x="828" y="1280"/>
                    <a:pt x="753" y="528"/>
                    <a:pt x="302" y="26"/>
                  </a:cubicBezTo>
                  <a:cubicBezTo>
                    <a:pt x="284" y="9"/>
                    <a:pt x="263" y="0"/>
                    <a:pt x="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3"/>
            <p:cNvSpPr/>
            <p:nvPr/>
          </p:nvSpPr>
          <p:spPr>
            <a:xfrm flipH="1">
              <a:off x="6855548" y="1078663"/>
              <a:ext cx="121223" cy="179214"/>
            </a:xfrm>
            <a:custGeom>
              <a:avLst/>
              <a:gdLst/>
              <a:ahLst/>
              <a:cxnLst/>
              <a:rect l="l" t="t" r="r" b="b"/>
              <a:pathLst>
                <a:path w="1480" h="2188" extrusionOk="0">
                  <a:moveTo>
                    <a:pt x="260" y="0"/>
                  </a:moveTo>
                  <a:cubicBezTo>
                    <a:pt x="194" y="0"/>
                    <a:pt x="126" y="45"/>
                    <a:pt x="126" y="107"/>
                  </a:cubicBezTo>
                  <a:cubicBezTo>
                    <a:pt x="126" y="132"/>
                    <a:pt x="126" y="157"/>
                    <a:pt x="126" y="182"/>
                  </a:cubicBezTo>
                  <a:cubicBezTo>
                    <a:pt x="1" y="809"/>
                    <a:pt x="277" y="1510"/>
                    <a:pt x="753" y="1937"/>
                  </a:cubicBezTo>
                  <a:cubicBezTo>
                    <a:pt x="878" y="2037"/>
                    <a:pt x="1028" y="2187"/>
                    <a:pt x="1204" y="2187"/>
                  </a:cubicBezTo>
                  <a:cubicBezTo>
                    <a:pt x="1404" y="2187"/>
                    <a:pt x="1480" y="1987"/>
                    <a:pt x="1480" y="1836"/>
                  </a:cubicBezTo>
                  <a:cubicBezTo>
                    <a:pt x="1454" y="1485"/>
                    <a:pt x="1329" y="1135"/>
                    <a:pt x="1154" y="834"/>
                  </a:cubicBezTo>
                  <a:cubicBezTo>
                    <a:pt x="928" y="483"/>
                    <a:pt x="652" y="207"/>
                    <a:pt x="302" y="7"/>
                  </a:cubicBezTo>
                  <a:cubicBezTo>
                    <a:pt x="288" y="2"/>
                    <a:pt x="274" y="0"/>
                    <a:pt x="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3"/>
            <p:cNvSpPr/>
            <p:nvPr/>
          </p:nvSpPr>
          <p:spPr>
            <a:xfrm rot="-4775609" flipH="1">
              <a:off x="5034040" y="4346990"/>
              <a:ext cx="186912" cy="170449"/>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TextBox 71">
            <a:extLst>
              <a:ext uri="{FF2B5EF4-FFF2-40B4-BE49-F238E27FC236}">
                <a16:creationId xmlns:a16="http://schemas.microsoft.com/office/drawing/2014/main" id="{DA62AE23-BE1B-8D49-2B88-AE9A40C0AC20}"/>
              </a:ext>
            </a:extLst>
          </p:cNvPr>
          <p:cNvSpPr txBox="1"/>
          <p:nvPr/>
        </p:nvSpPr>
        <p:spPr>
          <a:xfrm>
            <a:off x="2263533" y="1913815"/>
            <a:ext cx="6655128" cy="1200329"/>
          </a:xfrm>
          <a:prstGeom prst="rect">
            <a:avLst/>
          </a:prstGeom>
          <a:noFill/>
        </p:spPr>
        <p:txBody>
          <a:bodyPr wrap="square" rtlCol="0">
            <a:spAutoFit/>
          </a:bodyPr>
          <a:lstStyle/>
          <a:p>
            <a:pPr algn="ctr"/>
            <a:r>
              <a:rPr lang="en-US" sz="3600" b="1">
                <a:solidFill>
                  <a:schemeClr val="bg1"/>
                </a:solidFill>
              </a:rPr>
              <a:t>I. </a:t>
            </a:r>
            <a:r>
              <a:rPr lang="fr-FR" sz="3600" b="1">
                <a:solidFill>
                  <a:schemeClr val="bg1"/>
                </a:solidFill>
                <a:ea typeface="Calibri" panose="020F0502020204030204" pitchFamily="34" charset="0"/>
                <a:cs typeface="Times New Roman" panose="02020603050405020304" pitchFamily="18" charset="0"/>
              </a:rPr>
              <a:t>Mục đích, yêu cầu của thu hoạch sản phẩm trồng trọt</a:t>
            </a:r>
            <a:endParaRPr lang="en-US" sz="3600">
              <a:solidFill>
                <a:schemeClr val="bg1"/>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inVertical)">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94"/>
        <p:cNvGrpSpPr/>
        <p:nvPr/>
      </p:nvGrpSpPr>
      <p:grpSpPr>
        <a:xfrm>
          <a:off x="0" y="0"/>
          <a:ext cx="0" cy="0"/>
          <a:chOff x="0" y="0"/>
          <a:chExt cx="0" cy="0"/>
        </a:xfrm>
      </p:grpSpPr>
      <p:sp>
        <p:nvSpPr>
          <p:cNvPr id="4" name="Scroll: Horizontal 3">
            <a:extLst>
              <a:ext uri="{FF2B5EF4-FFF2-40B4-BE49-F238E27FC236}">
                <a16:creationId xmlns:a16="http://schemas.microsoft.com/office/drawing/2014/main" id="{EE306B66-12AD-820D-319B-D8CFBF39649C}"/>
              </a:ext>
            </a:extLst>
          </p:cNvPr>
          <p:cNvSpPr/>
          <p:nvPr/>
        </p:nvSpPr>
        <p:spPr>
          <a:xfrm>
            <a:off x="1126474" y="242372"/>
            <a:ext cx="6891051" cy="1399142"/>
          </a:xfrm>
          <a:prstGeom prst="horizontalScroll">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Bef>
                <a:spcPts val="300"/>
              </a:spcBef>
              <a:spcAft>
                <a:spcPts val="300"/>
              </a:spcAft>
            </a:pPr>
            <a:r>
              <a:rPr lang="fr-FR" sz="2000">
                <a:solidFill>
                  <a:srgbClr val="000000"/>
                </a:solidFill>
                <a:latin typeface="+mj-lt"/>
                <a:ea typeface="Calibri" panose="020F0502020204030204" pitchFamily="34" charset="0"/>
                <a:cs typeface="Times New Roman" panose="02020603050405020304" pitchFamily="18" charset="0"/>
              </a:rPr>
              <a:t>Đ</a:t>
            </a:r>
            <a:r>
              <a:rPr lang="fr-FR" sz="2000">
                <a:solidFill>
                  <a:srgbClr val="000000"/>
                </a:solidFill>
                <a:effectLst/>
                <a:latin typeface="+mj-lt"/>
                <a:ea typeface="Calibri" panose="020F0502020204030204" pitchFamily="34" charset="0"/>
                <a:cs typeface="Times New Roman" panose="02020603050405020304" pitchFamily="18" charset="0"/>
              </a:rPr>
              <a:t>ọc thông tin mục I SGK tr.19: </a:t>
            </a:r>
            <a:r>
              <a:rPr lang="fr-FR" sz="2000" i="1">
                <a:solidFill>
                  <a:srgbClr val="000000"/>
                </a:solidFill>
                <a:effectLst/>
                <a:latin typeface="+mj-lt"/>
                <a:ea typeface="Calibri" panose="020F0502020204030204" pitchFamily="34" charset="0"/>
                <a:cs typeface="Times New Roman" panose="02020603050405020304" pitchFamily="18" charset="0"/>
              </a:rPr>
              <a:t>Em hãy cho biết mục đích và yêu cầu của việc thu hoạch sản phẩm trồng trọt?</a:t>
            </a:r>
            <a:endParaRPr lang="en-US" sz="2000">
              <a:effectLs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1E0B7B5-9F4A-C1E7-C613-0B81CC6FF770}"/>
              </a:ext>
            </a:extLst>
          </p:cNvPr>
          <p:cNvSpPr txBox="1"/>
          <p:nvPr/>
        </p:nvSpPr>
        <p:spPr>
          <a:xfrm>
            <a:off x="1126474" y="1880547"/>
            <a:ext cx="6891051" cy="1962012"/>
          </a:xfrm>
          <a:prstGeom prst="rect">
            <a:avLst/>
          </a:prstGeom>
          <a:noFill/>
        </p:spPr>
        <p:txBody>
          <a:bodyPr wrap="square">
            <a:spAutoFit/>
          </a:bodyPr>
          <a:lstStyle/>
          <a:p>
            <a:pPr algn="just">
              <a:lnSpc>
                <a:spcPct val="130000"/>
              </a:lnSpc>
              <a:spcBef>
                <a:spcPts val="300"/>
              </a:spcBef>
              <a:spcAft>
                <a:spcPts val="300"/>
              </a:spcAft>
            </a:pPr>
            <a:r>
              <a:rPr lang="fr-FR" sz="2400" b="1" u="sng">
                <a:solidFill>
                  <a:schemeClr val="bg1"/>
                </a:solidFill>
                <a:effectLst/>
                <a:latin typeface="+mj-lt"/>
                <a:ea typeface="Calibri" panose="020F0502020204030204" pitchFamily="34" charset="0"/>
                <a:cs typeface="Times New Roman" panose="02020603050405020304" pitchFamily="18" charset="0"/>
              </a:rPr>
              <a:t>Mục đích: </a:t>
            </a:r>
            <a:endParaRPr lang="en-US" sz="2400" b="1" u="sng">
              <a:solidFill>
                <a:schemeClr val="bg1"/>
              </a:solidFill>
              <a:effectLst/>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a:solidFill>
                  <a:srgbClr val="000000"/>
                </a:solidFill>
                <a:effectLst/>
                <a:latin typeface="+mj-lt"/>
                <a:ea typeface="Calibri" panose="020F0502020204030204" pitchFamily="34" charset="0"/>
                <a:cs typeface="Times New Roman" panose="02020603050405020304" pitchFamily="18" charset="0"/>
              </a:rPr>
              <a:t>Trao đổi buôn bán, tăng thu nhập kinh tế cho gia đình</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a:solidFill>
                  <a:srgbClr val="000000"/>
                </a:solidFill>
                <a:effectLst/>
                <a:latin typeface="+mj-lt"/>
                <a:ea typeface="Calibri" panose="020F0502020204030204" pitchFamily="34" charset="0"/>
                <a:cs typeface="Times New Roman" panose="02020603050405020304" pitchFamily="18" charset="0"/>
              </a:rPr>
              <a:t>Đáp ứng nhu cầu của người tiêu dùng. </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a:solidFill>
                  <a:srgbClr val="000000"/>
                </a:solidFill>
                <a:effectLst/>
                <a:latin typeface="+mj-lt"/>
                <a:ea typeface="Calibri" panose="020F0502020204030204" pitchFamily="34" charset="0"/>
                <a:cs typeface="Times New Roman" panose="02020603050405020304" pitchFamily="18" charset="0"/>
              </a:rPr>
              <a:t>Là một thú vui của người nông dân.</a:t>
            </a:r>
            <a:endParaRPr lang="en-US" sz="2000">
              <a:effectLst/>
              <a:latin typeface="+mj-lt"/>
              <a:ea typeface="Calibri" panose="020F0502020204030204" pitchFamily="34" charset="0"/>
              <a:cs typeface="Times New Roman" panose="02020603050405020304" pitchFamily="18" charset="0"/>
            </a:endParaRPr>
          </a:p>
        </p:txBody>
      </p:sp>
      <p:grpSp>
        <p:nvGrpSpPr>
          <p:cNvPr id="167" name="Google Shape;3784;p67">
            <a:extLst>
              <a:ext uri="{FF2B5EF4-FFF2-40B4-BE49-F238E27FC236}">
                <a16:creationId xmlns:a16="http://schemas.microsoft.com/office/drawing/2014/main" id="{9C164854-4B88-F925-B7CD-B715758ECB55}"/>
              </a:ext>
            </a:extLst>
          </p:cNvPr>
          <p:cNvGrpSpPr/>
          <p:nvPr/>
        </p:nvGrpSpPr>
        <p:grpSpPr>
          <a:xfrm flipH="1">
            <a:off x="6301648" y="3501987"/>
            <a:ext cx="2093204" cy="1548959"/>
            <a:chOff x="192000" y="3021003"/>
            <a:chExt cx="2397325" cy="1686513"/>
          </a:xfrm>
        </p:grpSpPr>
        <p:grpSp>
          <p:nvGrpSpPr>
            <p:cNvPr id="168" name="Google Shape;3785;p67">
              <a:extLst>
                <a:ext uri="{FF2B5EF4-FFF2-40B4-BE49-F238E27FC236}">
                  <a16:creationId xmlns:a16="http://schemas.microsoft.com/office/drawing/2014/main" id="{E32D3A42-868E-2E70-87E2-0E57979FA3C2}"/>
                </a:ext>
              </a:extLst>
            </p:cNvPr>
            <p:cNvGrpSpPr/>
            <p:nvPr/>
          </p:nvGrpSpPr>
          <p:grpSpPr>
            <a:xfrm flipH="1">
              <a:off x="192000" y="3021003"/>
              <a:ext cx="2397325" cy="1686513"/>
              <a:chOff x="428700" y="3758525"/>
              <a:chExt cx="1253700" cy="881975"/>
            </a:xfrm>
          </p:grpSpPr>
          <p:sp>
            <p:nvSpPr>
              <p:cNvPr id="174" name="Google Shape;3786;p67">
                <a:extLst>
                  <a:ext uri="{FF2B5EF4-FFF2-40B4-BE49-F238E27FC236}">
                    <a16:creationId xmlns:a16="http://schemas.microsoft.com/office/drawing/2014/main" id="{9EF3A517-FC4D-6597-44AF-DC2B9F8F94FA}"/>
                  </a:ext>
                </a:extLst>
              </p:cNvPr>
              <p:cNvSpPr/>
              <p:nvPr/>
            </p:nvSpPr>
            <p:spPr>
              <a:xfrm>
                <a:off x="690050" y="4281500"/>
                <a:ext cx="122725" cy="111475"/>
              </a:xfrm>
              <a:custGeom>
                <a:avLst/>
                <a:gdLst/>
                <a:ahLst/>
                <a:cxnLst/>
                <a:rect l="l" t="t" r="r" b="b"/>
                <a:pathLst>
                  <a:path w="4909" h="4459" extrusionOk="0">
                    <a:moveTo>
                      <a:pt x="2123" y="0"/>
                    </a:moveTo>
                    <a:cubicBezTo>
                      <a:pt x="2009" y="0"/>
                      <a:pt x="1895" y="23"/>
                      <a:pt x="1827" y="115"/>
                    </a:cubicBezTo>
                    <a:cubicBezTo>
                      <a:pt x="1713" y="274"/>
                      <a:pt x="1804" y="480"/>
                      <a:pt x="1918" y="640"/>
                    </a:cubicBezTo>
                    <a:cubicBezTo>
                      <a:pt x="2078" y="845"/>
                      <a:pt x="2283" y="1050"/>
                      <a:pt x="2489" y="1187"/>
                    </a:cubicBezTo>
                    <a:cubicBezTo>
                      <a:pt x="1827" y="1301"/>
                      <a:pt x="1142" y="1393"/>
                      <a:pt x="526" y="1667"/>
                    </a:cubicBezTo>
                    <a:cubicBezTo>
                      <a:pt x="457" y="1712"/>
                      <a:pt x="389" y="1735"/>
                      <a:pt x="320" y="1804"/>
                    </a:cubicBezTo>
                    <a:cubicBezTo>
                      <a:pt x="275" y="1872"/>
                      <a:pt x="252" y="1986"/>
                      <a:pt x="297" y="2055"/>
                    </a:cubicBezTo>
                    <a:cubicBezTo>
                      <a:pt x="343" y="2123"/>
                      <a:pt x="434" y="2146"/>
                      <a:pt x="526" y="2146"/>
                    </a:cubicBezTo>
                    <a:cubicBezTo>
                      <a:pt x="630" y="2155"/>
                      <a:pt x="734" y="2161"/>
                      <a:pt x="838" y="2161"/>
                    </a:cubicBezTo>
                    <a:cubicBezTo>
                      <a:pt x="985" y="2161"/>
                      <a:pt x="1132" y="2150"/>
                      <a:pt x="1279" y="2123"/>
                    </a:cubicBezTo>
                    <a:lnTo>
                      <a:pt x="1279" y="2123"/>
                    </a:lnTo>
                    <a:cubicBezTo>
                      <a:pt x="914" y="2237"/>
                      <a:pt x="571" y="2397"/>
                      <a:pt x="252" y="2603"/>
                    </a:cubicBezTo>
                    <a:cubicBezTo>
                      <a:pt x="183" y="2648"/>
                      <a:pt x="115" y="2694"/>
                      <a:pt x="69" y="2739"/>
                    </a:cubicBezTo>
                    <a:cubicBezTo>
                      <a:pt x="23" y="2808"/>
                      <a:pt x="1" y="2899"/>
                      <a:pt x="46" y="2968"/>
                    </a:cubicBezTo>
                    <a:cubicBezTo>
                      <a:pt x="95" y="3065"/>
                      <a:pt x="190" y="3093"/>
                      <a:pt x="289" y="3093"/>
                    </a:cubicBezTo>
                    <a:cubicBezTo>
                      <a:pt x="330" y="3093"/>
                      <a:pt x="372" y="3088"/>
                      <a:pt x="411" y="3082"/>
                    </a:cubicBezTo>
                    <a:cubicBezTo>
                      <a:pt x="845" y="3036"/>
                      <a:pt x="1256" y="2968"/>
                      <a:pt x="1667" y="2831"/>
                    </a:cubicBezTo>
                    <a:lnTo>
                      <a:pt x="1667" y="2831"/>
                    </a:lnTo>
                    <a:cubicBezTo>
                      <a:pt x="1325" y="3036"/>
                      <a:pt x="1005" y="3242"/>
                      <a:pt x="685" y="3470"/>
                    </a:cubicBezTo>
                    <a:cubicBezTo>
                      <a:pt x="640" y="3493"/>
                      <a:pt x="594" y="3538"/>
                      <a:pt x="548" y="3607"/>
                    </a:cubicBezTo>
                    <a:cubicBezTo>
                      <a:pt x="503" y="3652"/>
                      <a:pt x="503" y="3744"/>
                      <a:pt x="526" y="3812"/>
                    </a:cubicBezTo>
                    <a:cubicBezTo>
                      <a:pt x="571" y="3873"/>
                      <a:pt x="647" y="3893"/>
                      <a:pt x="734" y="3893"/>
                    </a:cubicBezTo>
                    <a:cubicBezTo>
                      <a:pt x="777" y="3893"/>
                      <a:pt x="822" y="3888"/>
                      <a:pt x="868" y="3881"/>
                    </a:cubicBezTo>
                    <a:cubicBezTo>
                      <a:pt x="1347" y="3789"/>
                      <a:pt x="1827" y="3630"/>
                      <a:pt x="2283" y="3493"/>
                    </a:cubicBezTo>
                    <a:lnTo>
                      <a:pt x="2283" y="3493"/>
                    </a:lnTo>
                    <a:cubicBezTo>
                      <a:pt x="2101" y="3675"/>
                      <a:pt x="1918" y="3904"/>
                      <a:pt x="1735" y="4086"/>
                    </a:cubicBezTo>
                    <a:cubicBezTo>
                      <a:pt x="1644" y="4177"/>
                      <a:pt x="1553" y="4314"/>
                      <a:pt x="1644" y="4406"/>
                    </a:cubicBezTo>
                    <a:cubicBezTo>
                      <a:pt x="1673" y="4444"/>
                      <a:pt x="1714" y="4458"/>
                      <a:pt x="1759" y="4458"/>
                    </a:cubicBezTo>
                    <a:cubicBezTo>
                      <a:pt x="1820" y="4458"/>
                      <a:pt x="1888" y="4432"/>
                      <a:pt x="1941" y="4406"/>
                    </a:cubicBezTo>
                    <a:cubicBezTo>
                      <a:pt x="3014" y="3949"/>
                      <a:pt x="4109" y="3447"/>
                      <a:pt x="4908" y="2603"/>
                    </a:cubicBezTo>
                    <a:cubicBezTo>
                      <a:pt x="4543" y="2146"/>
                      <a:pt x="4406" y="1575"/>
                      <a:pt x="4292" y="1028"/>
                    </a:cubicBezTo>
                    <a:cubicBezTo>
                      <a:pt x="4269" y="868"/>
                      <a:pt x="4292" y="640"/>
                      <a:pt x="4360" y="503"/>
                    </a:cubicBezTo>
                    <a:cubicBezTo>
                      <a:pt x="3698" y="434"/>
                      <a:pt x="3059" y="274"/>
                      <a:pt x="2420" y="69"/>
                    </a:cubicBezTo>
                    <a:cubicBezTo>
                      <a:pt x="2329" y="23"/>
                      <a:pt x="2215" y="0"/>
                      <a:pt x="2123" y="0"/>
                    </a:cubicBezTo>
                    <a:close/>
                  </a:path>
                </a:pathLst>
              </a:custGeom>
              <a:solidFill>
                <a:srgbClr val="FAD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787;p67">
                <a:extLst>
                  <a:ext uri="{FF2B5EF4-FFF2-40B4-BE49-F238E27FC236}">
                    <a16:creationId xmlns:a16="http://schemas.microsoft.com/office/drawing/2014/main" id="{672A4360-FA4F-21CE-B1B4-8D66622A2E14}"/>
                  </a:ext>
                </a:extLst>
              </p:cNvPr>
              <p:cNvSpPr/>
              <p:nvPr/>
            </p:nvSpPr>
            <p:spPr>
              <a:xfrm>
                <a:off x="792775" y="4017875"/>
                <a:ext cx="368075" cy="346450"/>
              </a:xfrm>
              <a:custGeom>
                <a:avLst/>
                <a:gdLst/>
                <a:ahLst/>
                <a:cxnLst/>
                <a:rect l="l" t="t" r="r" b="b"/>
                <a:pathLst>
                  <a:path w="14723" h="13858" extrusionOk="0">
                    <a:moveTo>
                      <a:pt x="13307" y="0"/>
                    </a:moveTo>
                    <a:cubicBezTo>
                      <a:pt x="13102" y="594"/>
                      <a:pt x="12554" y="936"/>
                      <a:pt x="12075" y="1324"/>
                    </a:cubicBezTo>
                    <a:cubicBezTo>
                      <a:pt x="11230" y="2009"/>
                      <a:pt x="10591" y="2922"/>
                      <a:pt x="9975" y="3835"/>
                    </a:cubicBezTo>
                    <a:cubicBezTo>
                      <a:pt x="8879" y="5387"/>
                      <a:pt x="8651" y="6254"/>
                      <a:pt x="7555" y="7829"/>
                    </a:cubicBezTo>
                    <a:cubicBezTo>
                      <a:pt x="6414" y="9495"/>
                      <a:pt x="3036" y="10089"/>
                      <a:pt x="890" y="10500"/>
                    </a:cubicBezTo>
                    <a:lnTo>
                      <a:pt x="799" y="10500"/>
                    </a:lnTo>
                    <a:cubicBezTo>
                      <a:pt x="731" y="10523"/>
                      <a:pt x="662" y="10545"/>
                      <a:pt x="594" y="10545"/>
                    </a:cubicBezTo>
                    <a:cubicBezTo>
                      <a:pt x="457" y="10568"/>
                      <a:pt x="297" y="10614"/>
                      <a:pt x="183" y="10705"/>
                    </a:cubicBezTo>
                    <a:cubicBezTo>
                      <a:pt x="46" y="10819"/>
                      <a:pt x="0" y="10979"/>
                      <a:pt x="0" y="11162"/>
                    </a:cubicBezTo>
                    <a:cubicBezTo>
                      <a:pt x="0" y="11207"/>
                      <a:pt x="0" y="11230"/>
                      <a:pt x="0" y="11276"/>
                    </a:cubicBezTo>
                    <a:cubicBezTo>
                      <a:pt x="0" y="11367"/>
                      <a:pt x="23" y="11458"/>
                      <a:pt x="46" y="11527"/>
                    </a:cubicBezTo>
                    <a:cubicBezTo>
                      <a:pt x="69" y="11710"/>
                      <a:pt x="91" y="11892"/>
                      <a:pt x="137" y="12052"/>
                    </a:cubicBezTo>
                    <a:cubicBezTo>
                      <a:pt x="137" y="12098"/>
                      <a:pt x="137" y="12143"/>
                      <a:pt x="137" y="12166"/>
                    </a:cubicBezTo>
                    <a:cubicBezTo>
                      <a:pt x="183" y="12326"/>
                      <a:pt x="206" y="12486"/>
                      <a:pt x="228" y="12623"/>
                    </a:cubicBezTo>
                    <a:cubicBezTo>
                      <a:pt x="251" y="12714"/>
                      <a:pt x="251" y="12782"/>
                      <a:pt x="274" y="12874"/>
                    </a:cubicBezTo>
                    <a:cubicBezTo>
                      <a:pt x="274" y="12896"/>
                      <a:pt x="297" y="12942"/>
                      <a:pt x="297" y="12988"/>
                    </a:cubicBezTo>
                    <a:cubicBezTo>
                      <a:pt x="320" y="13125"/>
                      <a:pt x="365" y="13262"/>
                      <a:pt x="434" y="13399"/>
                    </a:cubicBezTo>
                    <a:cubicBezTo>
                      <a:pt x="502" y="13490"/>
                      <a:pt x="571" y="13581"/>
                      <a:pt x="639" y="13650"/>
                    </a:cubicBezTo>
                    <a:cubicBezTo>
                      <a:pt x="662" y="13673"/>
                      <a:pt x="708" y="13695"/>
                      <a:pt x="731" y="13718"/>
                    </a:cubicBezTo>
                    <a:cubicBezTo>
                      <a:pt x="822" y="13787"/>
                      <a:pt x="936" y="13832"/>
                      <a:pt x="1050" y="13855"/>
                    </a:cubicBezTo>
                    <a:cubicBezTo>
                      <a:pt x="1070" y="13857"/>
                      <a:pt x="1089" y="13858"/>
                      <a:pt x="1108" y="13858"/>
                    </a:cubicBezTo>
                    <a:cubicBezTo>
                      <a:pt x="1316" y="13858"/>
                      <a:pt x="1514" y="13748"/>
                      <a:pt x="1598" y="13581"/>
                    </a:cubicBezTo>
                    <a:cubicBezTo>
                      <a:pt x="1621" y="13536"/>
                      <a:pt x="1644" y="13490"/>
                      <a:pt x="1644" y="13444"/>
                    </a:cubicBezTo>
                    <a:lnTo>
                      <a:pt x="1666" y="13444"/>
                    </a:lnTo>
                    <a:cubicBezTo>
                      <a:pt x="1949" y="13455"/>
                      <a:pt x="2230" y="13461"/>
                      <a:pt x="2510" y="13461"/>
                    </a:cubicBezTo>
                    <a:cubicBezTo>
                      <a:pt x="3968" y="13461"/>
                      <a:pt x="5389" y="13306"/>
                      <a:pt x="6825" y="12942"/>
                    </a:cubicBezTo>
                    <a:cubicBezTo>
                      <a:pt x="7555" y="12782"/>
                      <a:pt x="9153" y="11846"/>
                      <a:pt x="9769" y="11436"/>
                    </a:cubicBezTo>
                    <a:cubicBezTo>
                      <a:pt x="10523" y="10933"/>
                      <a:pt x="11070" y="10226"/>
                      <a:pt x="11618" y="9518"/>
                    </a:cubicBezTo>
                    <a:cubicBezTo>
                      <a:pt x="12691" y="8149"/>
                      <a:pt x="12874" y="7487"/>
                      <a:pt x="13924" y="6117"/>
                    </a:cubicBezTo>
                    <a:cubicBezTo>
                      <a:pt x="14266" y="5661"/>
                      <a:pt x="14631" y="5159"/>
                      <a:pt x="14677" y="4588"/>
                    </a:cubicBezTo>
                    <a:cubicBezTo>
                      <a:pt x="14723" y="4132"/>
                      <a:pt x="14563" y="3675"/>
                      <a:pt x="14403" y="3241"/>
                    </a:cubicBezTo>
                    <a:cubicBezTo>
                      <a:pt x="13992" y="2191"/>
                      <a:pt x="13695" y="1073"/>
                      <a:pt x="13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788;p67">
                <a:extLst>
                  <a:ext uri="{FF2B5EF4-FFF2-40B4-BE49-F238E27FC236}">
                    <a16:creationId xmlns:a16="http://schemas.microsoft.com/office/drawing/2014/main" id="{05CE45BE-CDC5-974D-F17E-B196EE3E67EE}"/>
                  </a:ext>
                </a:extLst>
              </p:cNvPr>
              <p:cNvSpPr/>
              <p:nvPr/>
            </p:nvSpPr>
            <p:spPr>
              <a:xfrm>
                <a:off x="812750" y="4280350"/>
                <a:ext cx="21700" cy="77075"/>
              </a:xfrm>
              <a:custGeom>
                <a:avLst/>
                <a:gdLst/>
                <a:ahLst/>
                <a:cxnLst/>
                <a:rect l="l" t="t" r="r" b="b"/>
                <a:pathLst>
                  <a:path w="868" h="3083" extrusionOk="0">
                    <a:moveTo>
                      <a:pt x="0" y="1"/>
                    </a:moveTo>
                    <a:cubicBezTo>
                      <a:pt x="23" y="115"/>
                      <a:pt x="23" y="229"/>
                      <a:pt x="46" y="343"/>
                    </a:cubicBezTo>
                    <a:cubicBezTo>
                      <a:pt x="69" y="366"/>
                      <a:pt x="69" y="412"/>
                      <a:pt x="91" y="457"/>
                    </a:cubicBezTo>
                    <a:cubicBezTo>
                      <a:pt x="114" y="663"/>
                      <a:pt x="160" y="868"/>
                      <a:pt x="228" y="1051"/>
                    </a:cubicBezTo>
                    <a:cubicBezTo>
                      <a:pt x="228" y="1096"/>
                      <a:pt x="228" y="1142"/>
                      <a:pt x="251" y="1188"/>
                    </a:cubicBezTo>
                    <a:cubicBezTo>
                      <a:pt x="274" y="1325"/>
                      <a:pt x="320" y="1484"/>
                      <a:pt x="365" y="1621"/>
                    </a:cubicBezTo>
                    <a:cubicBezTo>
                      <a:pt x="365" y="1667"/>
                      <a:pt x="388" y="1690"/>
                      <a:pt x="388" y="1736"/>
                    </a:cubicBezTo>
                    <a:cubicBezTo>
                      <a:pt x="457" y="1964"/>
                      <a:pt x="525" y="2192"/>
                      <a:pt x="594" y="2420"/>
                    </a:cubicBezTo>
                    <a:cubicBezTo>
                      <a:pt x="594" y="2466"/>
                      <a:pt x="616" y="2512"/>
                      <a:pt x="616" y="2534"/>
                    </a:cubicBezTo>
                    <a:cubicBezTo>
                      <a:pt x="685" y="2717"/>
                      <a:pt x="730" y="2900"/>
                      <a:pt x="799" y="3082"/>
                    </a:cubicBezTo>
                    <a:cubicBezTo>
                      <a:pt x="822" y="3037"/>
                      <a:pt x="822" y="2991"/>
                      <a:pt x="845" y="2945"/>
                    </a:cubicBezTo>
                    <a:lnTo>
                      <a:pt x="867" y="2945"/>
                    </a:lnTo>
                    <a:cubicBezTo>
                      <a:pt x="548" y="1987"/>
                      <a:pt x="297" y="982"/>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789;p67">
                <a:extLst>
                  <a:ext uri="{FF2B5EF4-FFF2-40B4-BE49-F238E27FC236}">
                    <a16:creationId xmlns:a16="http://schemas.microsoft.com/office/drawing/2014/main" id="{7F800B69-5A64-A5EE-DBE6-316D884CEDBC}"/>
                  </a:ext>
                </a:extLst>
              </p:cNvPr>
              <p:cNvSpPr/>
              <p:nvPr/>
            </p:nvSpPr>
            <p:spPr>
              <a:xfrm>
                <a:off x="792775" y="4288675"/>
                <a:ext cx="23975" cy="11100"/>
              </a:xfrm>
              <a:custGeom>
                <a:avLst/>
                <a:gdLst/>
                <a:ahLst/>
                <a:cxnLst/>
                <a:rect l="l" t="t" r="r" b="b"/>
                <a:pathLst>
                  <a:path w="959" h="444" extrusionOk="0">
                    <a:moveTo>
                      <a:pt x="888" y="1"/>
                    </a:moveTo>
                    <a:cubicBezTo>
                      <a:pt x="881" y="1"/>
                      <a:pt x="874" y="3"/>
                      <a:pt x="868" y="10"/>
                    </a:cubicBezTo>
                    <a:lnTo>
                      <a:pt x="845" y="10"/>
                    </a:lnTo>
                    <a:cubicBezTo>
                      <a:pt x="571" y="124"/>
                      <a:pt x="297" y="238"/>
                      <a:pt x="0" y="330"/>
                    </a:cubicBezTo>
                    <a:cubicBezTo>
                      <a:pt x="0" y="375"/>
                      <a:pt x="0" y="398"/>
                      <a:pt x="0" y="444"/>
                    </a:cubicBezTo>
                    <a:cubicBezTo>
                      <a:pt x="297" y="353"/>
                      <a:pt x="594" y="238"/>
                      <a:pt x="890" y="124"/>
                    </a:cubicBezTo>
                    <a:cubicBezTo>
                      <a:pt x="890" y="124"/>
                      <a:pt x="890" y="101"/>
                      <a:pt x="913" y="101"/>
                    </a:cubicBezTo>
                    <a:cubicBezTo>
                      <a:pt x="936" y="101"/>
                      <a:pt x="959" y="56"/>
                      <a:pt x="936" y="33"/>
                    </a:cubicBezTo>
                    <a:cubicBezTo>
                      <a:pt x="920" y="17"/>
                      <a:pt x="904"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790;p67">
                <a:extLst>
                  <a:ext uri="{FF2B5EF4-FFF2-40B4-BE49-F238E27FC236}">
                    <a16:creationId xmlns:a16="http://schemas.microsoft.com/office/drawing/2014/main" id="{AF145E24-F910-AFFF-2A36-456F82244F88}"/>
                  </a:ext>
                </a:extLst>
              </p:cNvPr>
              <p:cNvSpPr/>
              <p:nvPr/>
            </p:nvSpPr>
            <p:spPr>
              <a:xfrm>
                <a:off x="796200" y="4306225"/>
                <a:ext cx="24550" cy="15825"/>
              </a:xfrm>
              <a:custGeom>
                <a:avLst/>
                <a:gdLst/>
                <a:ahLst/>
                <a:cxnLst/>
                <a:rect l="l" t="t" r="r" b="b"/>
                <a:pathLst>
                  <a:path w="982" h="633" extrusionOk="0">
                    <a:moveTo>
                      <a:pt x="927" y="1"/>
                    </a:moveTo>
                    <a:cubicBezTo>
                      <a:pt x="913" y="1"/>
                      <a:pt x="900" y="6"/>
                      <a:pt x="890" y="16"/>
                    </a:cubicBezTo>
                    <a:cubicBezTo>
                      <a:pt x="594" y="221"/>
                      <a:pt x="297" y="404"/>
                      <a:pt x="0" y="518"/>
                    </a:cubicBezTo>
                    <a:cubicBezTo>
                      <a:pt x="0" y="564"/>
                      <a:pt x="0" y="609"/>
                      <a:pt x="0" y="632"/>
                    </a:cubicBezTo>
                    <a:cubicBezTo>
                      <a:pt x="320" y="518"/>
                      <a:pt x="639" y="358"/>
                      <a:pt x="913" y="153"/>
                    </a:cubicBezTo>
                    <a:cubicBezTo>
                      <a:pt x="936" y="130"/>
                      <a:pt x="936" y="107"/>
                      <a:pt x="959" y="107"/>
                    </a:cubicBezTo>
                    <a:cubicBezTo>
                      <a:pt x="982" y="84"/>
                      <a:pt x="982" y="61"/>
                      <a:pt x="982" y="39"/>
                    </a:cubicBezTo>
                    <a:cubicBezTo>
                      <a:pt x="968" y="12"/>
                      <a:pt x="947"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791;p67">
                <a:extLst>
                  <a:ext uri="{FF2B5EF4-FFF2-40B4-BE49-F238E27FC236}">
                    <a16:creationId xmlns:a16="http://schemas.microsoft.com/office/drawing/2014/main" id="{3D3A7123-8E2C-58A4-63AB-004A8F84DC01}"/>
                  </a:ext>
                </a:extLst>
              </p:cNvPr>
              <p:cNvSpPr/>
              <p:nvPr/>
            </p:nvSpPr>
            <p:spPr>
              <a:xfrm>
                <a:off x="799625" y="4320875"/>
                <a:ext cx="23975" cy="21700"/>
              </a:xfrm>
              <a:custGeom>
                <a:avLst/>
                <a:gdLst/>
                <a:ahLst/>
                <a:cxnLst/>
                <a:rect l="l" t="t" r="r" b="b"/>
                <a:pathLst>
                  <a:path w="959" h="868" extrusionOk="0">
                    <a:moveTo>
                      <a:pt x="890" y="0"/>
                    </a:moveTo>
                    <a:cubicBezTo>
                      <a:pt x="867" y="0"/>
                      <a:pt x="867" y="0"/>
                      <a:pt x="867" y="23"/>
                    </a:cubicBezTo>
                    <a:cubicBezTo>
                      <a:pt x="594" y="297"/>
                      <a:pt x="320" y="525"/>
                      <a:pt x="0" y="754"/>
                    </a:cubicBezTo>
                    <a:cubicBezTo>
                      <a:pt x="0" y="776"/>
                      <a:pt x="23" y="822"/>
                      <a:pt x="23" y="868"/>
                    </a:cubicBezTo>
                    <a:cubicBezTo>
                      <a:pt x="342" y="639"/>
                      <a:pt x="639" y="388"/>
                      <a:pt x="913" y="115"/>
                    </a:cubicBezTo>
                    <a:cubicBezTo>
                      <a:pt x="936" y="115"/>
                      <a:pt x="936" y="92"/>
                      <a:pt x="936" y="92"/>
                    </a:cubicBezTo>
                    <a:cubicBezTo>
                      <a:pt x="959" y="69"/>
                      <a:pt x="959" y="46"/>
                      <a:pt x="936" y="23"/>
                    </a:cubicBezTo>
                    <a:cubicBezTo>
                      <a:pt x="913" y="0"/>
                      <a:pt x="913"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792;p67">
                <a:extLst>
                  <a:ext uri="{FF2B5EF4-FFF2-40B4-BE49-F238E27FC236}">
                    <a16:creationId xmlns:a16="http://schemas.microsoft.com/office/drawing/2014/main" id="{294B7942-D39C-A0C2-85B8-230E0B435F9E}"/>
                  </a:ext>
                </a:extLst>
              </p:cNvPr>
              <p:cNvSpPr/>
              <p:nvPr/>
            </p:nvSpPr>
            <p:spPr>
              <a:xfrm>
                <a:off x="808750" y="4339850"/>
                <a:ext cx="21700" cy="21000"/>
              </a:xfrm>
              <a:custGeom>
                <a:avLst/>
                <a:gdLst/>
                <a:ahLst/>
                <a:cxnLst/>
                <a:rect l="l" t="t" r="r" b="b"/>
                <a:pathLst>
                  <a:path w="868" h="840" extrusionOk="0">
                    <a:moveTo>
                      <a:pt x="788" y="0"/>
                    </a:moveTo>
                    <a:cubicBezTo>
                      <a:pt x="776" y="0"/>
                      <a:pt x="765" y="6"/>
                      <a:pt x="754" y="17"/>
                    </a:cubicBezTo>
                    <a:cubicBezTo>
                      <a:pt x="754" y="17"/>
                      <a:pt x="754" y="40"/>
                      <a:pt x="754" y="40"/>
                    </a:cubicBezTo>
                    <a:cubicBezTo>
                      <a:pt x="548" y="314"/>
                      <a:pt x="297" y="565"/>
                      <a:pt x="0" y="771"/>
                    </a:cubicBezTo>
                    <a:cubicBezTo>
                      <a:pt x="23" y="794"/>
                      <a:pt x="69" y="816"/>
                      <a:pt x="92" y="839"/>
                    </a:cubicBezTo>
                    <a:cubicBezTo>
                      <a:pt x="366" y="657"/>
                      <a:pt x="594" y="428"/>
                      <a:pt x="776" y="154"/>
                    </a:cubicBezTo>
                    <a:cubicBezTo>
                      <a:pt x="799" y="132"/>
                      <a:pt x="822" y="109"/>
                      <a:pt x="845" y="86"/>
                    </a:cubicBezTo>
                    <a:cubicBezTo>
                      <a:pt x="868" y="63"/>
                      <a:pt x="845" y="40"/>
                      <a:pt x="822" y="17"/>
                    </a:cubicBezTo>
                    <a:cubicBezTo>
                      <a:pt x="811" y="6"/>
                      <a:pt x="799"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793;p67">
                <a:extLst>
                  <a:ext uri="{FF2B5EF4-FFF2-40B4-BE49-F238E27FC236}">
                    <a16:creationId xmlns:a16="http://schemas.microsoft.com/office/drawing/2014/main" id="{C0083222-2782-940E-F5B9-61CAB3E354DD}"/>
                  </a:ext>
                </a:extLst>
              </p:cNvPr>
              <p:cNvSpPr/>
              <p:nvPr/>
            </p:nvSpPr>
            <p:spPr>
              <a:xfrm>
                <a:off x="1062100" y="4502325"/>
                <a:ext cx="84475" cy="63375"/>
              </a:xfrm>
              <a:custGeom>
                <a:avLst/>
                <a:gdLst/>
                <a:ahLst/>
                <a:cxnLst/>
                <a:rect l="l" t="t" r="r" b="b"/>
                <a:pathLst>
                  <a:path w="3379" h="2535" extrusionOk="0">
                    <a:moveTo>
                      <a:pt x="1" y="1"/>
                    </a:moveTo>
                    <a:lnTo>
                      <a:pt x="1" y="2534"/>
                    </a:lnTo>
                    <a:lnTo>
                      <a:pt x="3379" y="2534"/>
                    </a:lnTo>
                    <a:lnTo>
                      <a:pt x="3379" y="1"/>
                    </a:lnTo>
                    <a:close/>
                  </a:path>
                </a:pathLst>
              </a:custGeom>
              <a:solidFill>
                <a:srgbClr val="FAD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794;p67">
                <a:extLst>
                  <a:ext uri="{FF2B5EF4-FFF2-40B4-BE49-F238E27FC236}">
                    <a16:creationId xmlns:a16="http://schemas.microsoft.com/office/drawing/2014/main" id="{165FC336-E5E8-3E7A-CEEE-C06451FD6E56}"/>
                  </a:ext>
                </a:extLst>
              </p:cNvPr>
              <p:cNvSpPr/>
              <p:nvPr/>
            </p:nvSpPr>
            <p:spPr>
              <a:xfrm>
                <a:off x="1062100" y="4513750"/>
                <a:ext cx="84475" cy="10300"/>
              </a:xfrm>
              <a:custGeom>
                <a:avLst/>
                <a:gdLst/>
                <a:ahLst/>
                <a:cxnLst/>
                <a:rect l="l" t="t" r="r" b="b"/>
                <a:pathLst>
                  <a:path w="3379" h="412" extrusionOk="0">
                    <a:moveTo>
                      <a:pt x="3379" y="0"/>
                    </a:moveTo>
                    <a:lnTo>
                      <a:pt x="1" y="69"/>
                    </a:lnTo>
                    <a:lnTo>
                      <a:pt x="1" y="411"/>
                    </a:lnTo>
                    <a:lnTo>
                      <a:pt x="3379" y="206"/>
                    </a:lnTo>
                    <a:lnTo>
                      <a:pt x="3379" y="0"/>
                    </a:ln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795;p67">
                <a:extLst>
                  <a:ext uri="{FF2B5EF4-FFF2-40B4-BE49-F238E27FC236}">
                    <a16:creationId xmlns:a16="http://schemas.microsoft.com/office/drawing/2014/main" id="{BDBA1E71-8019-75B1-AEC3-FEA0D516C70B}"/>
                  </a:ext>
                </a:extLst>
              </p:cNvPr>
              <p:cNvSpPr/>
              <p:nvPr/>
            </p:nvSpPr>
            <p:spPr>
              <a:xfrm>
                <a:off x="962825" y="4525025"/>
                <a:ext cx="203725" cy="88025"/>
              </a:xfrm>
              <a:custGeom>
                <a:avLst/>
                <a:gdLst/>
                <a:ahLst/>
                <a:cxnLst/>
                <a:rect l="l" t="t" r="r" b="b"/>
                <a:pathLst>
                  <a:path w="8149" h="3521" extrusionOk="0">
                    <a:moveTo>
                      <a:pt x="4667" y="0"/>
                    </a:moveTo>
                    <a:cubicBezTo>
                      <a:pt x="4394" y="0"/>
                      <a:pt x="4110" y="78"/>
                      <a:pt x="3858" y="188"/>
                    </a:cubicBezTo>
                    <a:cubicBezTo>
                      <a:pt x="3515" y="371"/>
                      <a:pt x="3196" y="622"/>
                      <a:pt x="2876" y="850"/>
                    </a:cubicBezTo>
                    <a:cubicBezTo>
                      <a:pt x="2032" y="1444"/>
                      <a:pt x="1073" y="1855"/>
                      <a:pt x="320" y="2562"/>
                    </a:cubicBezTo>
                    <a:cubicBezTo>
                      <a:pt x="228" y="2631"/>
                      <a:pt x="137" y="2722"/>
                      <a:pt x="91" y="2813"/>
                    </a:cubicBezTo>
                    <a:cubicBezTo>
                      <a:pt x="46" y="2927"/>
                      <a:pt x="46" y="3042"/>
                      <a:pt x="91" y="3156"/>
                    </a:cubicBezTo>
                    <a:cubicBezTo>
                      <a:pt x="46" y="3247"/>
                      <a:pt x="0" y="3430"/>
                      <a:pt x="69" y="3521"/>
                    </a:cubicBezTo>
                    <a:lnTo>
                      <a:pt x="7875" y="3521"/>
                    </a:lnTo>
                    <a:cubicBezTo>
                      <a:pt x="8080" y="3179"/>
                      <a:pt x="8149" y="2745"/>
                      <a:pt x="8057" y="2357"/>
                    </a:cubicBezTo>
                    <a:cubicBezTo>
                      <a:pt x="7966" y="1992"/>
                      <a:pt x="7829" y="1626"/>
                      <a:pt x="7784" y="1238"/>
                    </a:cubicBezTo>
                    <a:cubicBezTo>
                      <a:pt x="7784" y="1056"/>
                      <a:pt x="7784" y="850"/>
                      <a:pt x="7715" y="691"/>
                    </a:cubicBezTo>
                    <a:cubicBezTo>
                      <a:pt x="7640" y="560"/>
                      <a:pt x="7504" y="444"/>
                      <a:pt x="7357" y="444"/>
                    </a:cubicBezTo>
                    <a:cubicBezTo>
                      <a:pt x="7325" y="444"/>
                      <a:pt x="7292" y="450"/>
                      <a:pt x="7259" y="462"/>
                    </a:cubicBezTo>
                    <a:cubicBezTo>
                      <a:pt x="7167" y="508"/>
                      <a:pt x="7099" y="622"/>
                      <a:pt x="7030" y="713"/>
                    </a:cubicBezTo>
                    <a:cubicBezTo>
                      <a:pt x="6831" y="984"/>
                      <a:pt x="6508" y="1130"/>
                      <a:pt x="6188" y="1130"/>
                    </a:cubicBezTo>
                    <a:cubicBezTo>
                      <a:pt x="5994" y="1130"/>
                      <a:pt x="5801" y="1076"/>
                      <a:pt x="5638" y="964"/>
                    </a:cubicBezTo>
                    <a:cubicBezTo>
                      <a:pt x="5706" y="576"/>
                      <a:pt x="5410" y="188"/>
                      <a:pt x="5022" y="51"/>
                    </a:cubicBezTo>
                    <a:cubicBezTo>
                      <a:pt x="4909" y="16"/>
                      <a:pt x="4789" y="0"/>
                      <a:pt x="46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796;p67">
                <a:extLst>
                  <a:ext uri="{FF2B5EF4-FFF2-40B4-BE49-F238E27FC236}">
                    <a16:creationId xmlns:a16="http://schemas.microsoft.com/office/drawing/2014/main" id="{E5A06D1A-9C5B-6C22-2D0C-8EF5B25C0503}"/>
                  </a:ext>
                </a:extLst>
              </p:cNvPr>
              <p:cNvSpPr/>
              <p:nvPr/>
            </p:nvSpPr>
            <p:spPr>
              <a:xfrm>
                <a:off x="1040425" y="4158475"/>
                <a:ext cx="256225" cy="357200"/>
              </a:xfrm>
              <a:custGeom>
                <a:avLst/>
                <a:gdLst/>
                <a:ahLst/>
                <a:cxnLst/>
                <a:rect l="l" t="t" r="r" b="b"/>
                <a:pathLst>
                  <a:path w="10249" h="14288" extrusionOk="0">
                    <a:moveTo>
                      <a:pt x="3149" y="0"/>
                    </a:moveTo>
                    <a:cubicBezTo>
                      <a:pt x="2451" y="0"/>
                      <a:pt x="1747" y="198"/>
                      <a:pt x="1233" y="653"/>
                    </a:cubicBezTo>
                    <a:cubicBezTo>
                      <a:pt x="480" y="1338"/>
                      <a:pt x="0" y="2593"/>
                      <a:pt x="137" y="3598"/>
                    </a:cubicBezTo>
                    <a:lnTo>
                      <a:pt x="388" y="12340"/>
                    </a:lnTo>
                    <a:cubicBezTo>
                      <a:pt x="297" y="12819"/>
                      <a:pt x="274" y="13253"/>
                      <a:pt x="183" y="13732"/>
                    </a:cubicBezTo>
                    <a:cubicBezTo>
                      <a:pt x="160" y="13869"/>
                      <a:pt x="137" y="14006"/>
                      <a:pt x="206" y="14120"/>
                    </a:cubicBezTo>
                    <a:cubicBezTo>
                      <a:pt x="278" y="14247"/>
                      <a:pt x="422" y="14287"/>
                      <a:pt x="570" y="14287"/>
                    </a:cubicBezTo>
                    <a:cubicBezTo>
                      <a:pt x="609" y="14287"/>
                      <a:pt x="647" y="14285"/>
                      <a:pt x="685" y="14280"/>
                    </a:cubicBezTo>
                    <a:cubicBezTo>
                      <a:pt x="1575" y="14280"/>
                      <a:pt x="2466" y="14280"/>
                      <a:pt x="3333" y="14257"/>
                    </a:cubicBezTo>
                    <a:cubicBezTo>
                      <a:pt x="3379" y="14257"/>
                      <a:pt x="3424" y="14234"/>
                      <a:pt x="3447" y="14234"/>
                    </a:cubicBezTo>
                    <a:cubicBezTo>
                      <a:pt x="3812" y="14234"/>
                      <a:pt x="4177" y="14211"/>
                      <a:pt x="4543" y="14211"/>
                    </a:cubicBezTo>
                    <a:lnTo>
                      <a:pt x="4543" y="5287"/>
                    </a:lnTo>
                    <a:cubicBezTo>
                      <a:pt x="5387" y="5812"/>
                      <a:pt x="6186" y="6200"/>
                      <a:pt x="7190" y="6405"/>
                    </a:cubicBezTo>
                    <a:cubicBezTo>
                      <a:pt x="7501" y="6478"/>
                      <a:pt x="7825" y="6527"/>
                      <a:pt x="8145" y="6527"/>
                    </a:cubicBezTo>
                    <a:cubicBezTo>
                      <a:pt x="8530" y="6527"/>
                      <a:pt x="8908" y="6455"/>
                      <a:pt x="9245" y="6268"/>
                    </a:cubicBezTo>
                    <a:cubicBezTo>
                      <a:pt x="9861" y="5903"/>
                      <a:pt x="10249" y="5195"/>
                      <a:pt x="10249" y="4465"/>
                    </a:cubicBezTo>
                    <a:cubicBezTo>
                      <a:pt x="10249" y="3757"/>
                      <a:pt x="10066" y="2936"/>
                      <a:pt x="9473" y="2570"/>
                    </a:cubicBezTo>
                    <a:cubicBezTo>
                      <a:pt x="8263" y="1840"/>
                      <a:pt x="7008" y="1224"/>
                      <a:pt x="5730" y="676"/>
                    </a:cubicBezTo>
                    <a:cubicBezTo>
                      <a:pt x="4999" y="356"/>
                      <a:pt x="4246" y="82"/>
                      <a:pt x="3470" y="14"/>
                    </a:cubicBezTo>
                    <a:cubicBezTo>
                      <a:pt x="3363" y="5"/>
                      <a:pt x="3256" y="0"/>
                      <a:pt x="3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797;p67">
                <a:extLst>
                  <a:ext uri="{FF2B5EF4-FFF2-40B4-BE49-F238E27FC236}">
                    <a16:creationId xmlns:a16="http://schemas.microsoft.com/office/drawing/2014/main" id="{67E10027-1772-315D-A996-437C28B59710}"/>
                  </a:ext>
                </a:extLst>
              </p:cNvPr>
              <p:cNvSpPr/>
              <p:nvPr/>
            </p:nvSpPr>
            <p:spPr>
              <a:xfrm>
                <a:off x="1123725" y="4372800"/>
                <a:ext cx="2875" cy="142100"/>
              </a:xfrm>
              <a:custGeom>
                <a:avLst/>
                <a:gdLst/>
                <a:ahLst/>
                <a:cxnLst/>
                <a:rect l="l" t="t" r="r" b="b"/>
                <a:pathLst>
                  <a:path w="115" h="5684" extrusionOk="0">
                    <a:moveTo>
                      <a:pt x="69" y="0"/>
                    </a:moveTo>
                    <a:cubicBezTo>
                      <a:pt x="47" y="0"/>
                      <a:pt x="1" y="23"/>
                      <a:pt x="1" y="46"/>
                    </a:cubicBezTo>
                    <a:lnTo>
                      <a:pt x="1" y="5684"/>
                    </a:lnTo>
                    <a:cubicBezTo>
                      <a:pt x="47" y="5684"/>
                      <a:pt x="92" y="5661"/>
                      <a:pt x="115" y="5661"/>
                    </a:cubicBezTo>
                    <a:lnTo>
                      <a:pt x="115" y="46"/>
                    </a:lnTo>
                    <a:cubicBezTo>
                      <a:pt x="115" y="23"/>
                      <a:pt x="92"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798;p67">
                <a:extLst>
                  <a:ext uri="{FF2B5EF4-FFF2-40B4-BE49-F238E27FC236}">
                    <a16:creationId xmlns:a16="http://schemas.microsoft.com/office/drawing/2014/main" id="{2929016F-1997-C027-9120-E100F72FDDE9}"/>
                  </a:ext>
                </a:extLst>
              </p:cNvPr>
              <p:cNvSpPr/>
              <p:nvPr/>
            </p:nvSpPr>
            <p:spPr>
              <a:xfrm>
                <a:off x="1517475" y="4436700"/>
                <a:ext cx="112425" cy="90775"/>
              </a:xfrm>
              <a:custGeom>
                <a:avLst/>
                <a:gdLst/>
                <a:ahLst/>
                <a:cxnLst/>
                <a:rect l="l" t="t" r="r" b="b"/>
                <a:pathLst>
                  <a:path w="4497" h="3631" extrusionOk="0">
                    <a:moveTo>
                      <a:pt x="343" y="1"/>
                    </a:moveTo>
                    <a:lnTo>
                      <a:pt x="0" y="3356"/>
                    </a:lnTo>
                    <a:lnTo>
                      <a:pt x="4132" y="3630"/>
                    </a:lnTo>
                    <a:lnTo>
                      <a:pt x="4497" y="275"/>
                    </a:lnTo>
                    <a:lnTo>
                      <a:pt x="343" y="1"/>
                    </a:lnTo>
                    <a:close/>
                  </a:path>
                </a:pathLst>
              </a:custGeom>
              <a:solidFill>
                <a:srgbClr val="FAD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799;p67">
                <a:extLst>
                  <a:ext uri="{FF2B5EF4-FFF2-40B4-BE49-F238E27FC236}">
                    <a16:creationId xmlns:a16="http://schemas.microsoft.com/office/drawing/2014/main" id="{E839BC19-FDEB-C3F8-39EE-66C1B8417BA5}"/>
                  </a:ext>
                </a:extLst>
              </p:cNvPr>
              <p:cNvSpPr/>
              <p:nvPr/>
            </p:nvSpPr>
            <p:spPr>
              <a:xfrm>
                <a:off x="1541425" y="4439000"/>
                <a:ext cx="28575" cy="83900"/>
              </a:xfrm>
              <a:custGeom>
                <a:avLst/>
                <a:gdLst/>
                <a:ahLst/>
                <a:cxnLst/>
                <a:rect l="l" t="t" r="r" b="b"/>
                <a:pathLst>
                  <a:path w="1143" h="3356" extrusionOk="0">
                    <a:moveTo>
                      <a:pt x="960" y="0"/>
                    </a:moveTo>
                    <a:lnTo>
                      <a:pt x="1" y="3333"/>
                    </a:lnTo>
                    <a:lnTo>
                      <a:pt x="480" y="3356"/>
                    </a:lnTo>
                    <a:lnTo>
                      <a:pt x="1142" y="23"/>
                    </a:lnTo>
                    <a:lnTo>
                      <a:pt x="960" y="0"/>
                    </a:ln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800;p67">
                <a:extLst>
                  <a:ext uri="{FF2B5EF4-FFF2-40B4-BE49-F238E27FC236}">
                    <a16:creationId xmlns:a16="http://schemas.microsoft.com/office/drawing/2014/main" id="{2C25E129-3FAF-53C4-2B5E-A24FB7FAD08E}"/>
                  </a:ext>
                </a:extLst>
              </p:cNvPr>
              <p:cNvSpPr/>
              <p:nvPr/>
            </p:nvSpPr>
            <p:spPr>
              <a:xfrm>
                <a:off x="1526025" y="4430925"/>
                <a:ext cx="156375" cy="182125"/>
              </a:xfrm>
              <a:custGeom>
                <a:avLst/>
                <a:gdLst/>
                <a:ahLst/>
                <a:cxnLst/>
                <a:rect l="l" t="t" r="r" b="b"/>
                <a:pathLst>
                  <a:path w="6255" h="7285" extrusionOk="0">
                    <a:moveTo>
                      <a:pt x="3606" y="1"/>
                    </a:moveTo>
                    <a:cubicBezTo>
                      <a:pt x="3437" y="1"/>
                      <a:pt x="3265" y="111"/>
                      <a:pt x="3265" y="278"/>
                    </a:cubicBezTo>
                    <a:cubicBezTo>
                      <a:pt x="3242" y="415"/>
                      <a:pt x="3333" y="506"/>
                      <a:pt x="3379" y="597"/>
                    </a:cubicBezTo>
                    <a:cubicBezTo>
                      <a:pt x="3630" y="1076"/>
                      <a:pt x="3447" y="1693"/>
                      <a:pt x="2991" y="1967"/>
                    </a:cubicBezTo>
                    <a:cubicBezTo>
                      <a:pt x="2866" y="1878"/>
                      <a:pt x="2714" y="1837"/>
                      <a:pt x="2558" y="1837"/>
                    </a:cubicBezTo>
                    <a:cubicBezTo>
                      <a:pt x="2315" y="1837"/>
                      <a:pt x="2062" y="1936"/>
                      <a:pt x="1895" y="2104"/>
                    </a:cubicBezTo>
                    <a:cubicBezTo>
                      <a:pt x="1598" y="2400"/>
                      <a:pt x="1507" y="2811"/>
                      <a:pt x="1484" y="3199"/>
                    </a:cubicBezTo>
                    <a:cubicBezTo>
                      <a:pt x="1484" y="3610"/>
                      <a:pt x="1576" y="3998"/>
                      <a:pt x="1621" y="4386"/>
                    </a:cubicBezTo>
                    <a:cubicBezTo>
                      <a:pt x="1644" y="4523"/>
                      <a:pt x="1667" y="4683"/>
                      <a:pt x="1690" y="4820"/>
                    </a:cubicBezTo>
                    <a:cubicBezTo>
                      <a:pt x="1690" y="4980"/>
                      <a:pt x="1713" y="5162"/>
                      <a:pt x="1735" y="5322"/>
                    </a:cubicBezTo>
                    <a:cubicBezTo>
                      <a:pt x="1233" y="5619"/>
                      <a:pt x="731" y="5915"/>
                      <a:pt x="320" y="6303"/>
                    </a:cubicBezTo>
                    <a:cubicBezTo>
                      <a:pt x="229" y="6372"/>
                      <a:pt x="160" y="6463"/>
                      <a:pt x="92" y="6555"/>
                    </a:cubicBezTo>
                    <a:cubicBezTo>
                      <a:pt x="46" y="6669"/>
                      <a:pt x="46" y="6783"/>
                      <a:pt x="92" y="6897"/>
                    </a:cubicBezTo>
                    <a:cubicBezTo>
                      <a:pt x="46" y="6988"/>
                      <a:pt x="1" y="7171"/>
                      <a:pt x="69" y="7262"/>
                    </a:cubicBezTo>
                    <a:lnTo>
                      <a:pt x="1964" y="7262"/>
                    </a:lnTo>
                    <a:cubicBezTo>
                      <a:pt x="1964" y="7262"/>
                      <a:pt x="1964" y="7285"/>
                      <a:pt x="1964" y="7285"/>
                    </a:cubicBezTo>
                    <a:lnTo>
                      <a:pt x="3173" y="7285"/>
                    </a:lnTo>
                    <a:lnTo>
                      <a:pt x="4680" y="4249"/>
                    </a:lnTo>
                    <a:lnTo>
                      <a:pt x="4908" y="3793"/>
                    </a:lnTo>
                    <a:lnTo>
                      <a:pt x="6255" y="1099"/>
                    </a:lnTo>
                    <a:cubicBezTo>
                      <a:pt x="6049" y="780"/>
                      <a:pt x="5684" y="506"/>
                      <a:pt x="5319" y="437"/>
                    </a:cubicBezTo>
                    <a:cubicBezTo>
                      <a:pt x="4931" y="346"/>
                      <a:pt x="4543" y="300"/>
                      <a:pt x="4178" y="163"/>
                    </a:cubicBezTo>
                    <a:cubicBezTo>
                      <a:pt x="4018" y="95"/>
                      <a:pt x="3835" y="4"/>
                      <a:pt x="3653" y="4"/>
                    </a:cubicBezTo>
                    <a:cubicBezTo>
                      <a:pt x="3637" y="2"/>
                      <a:pt x="3622" y="1"/>
                      <a:pt x="36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801;p67">
                <a:extLst>
                  <a:ext uri="{FF2B5EF4-FFF2-40B4-BE49-F238E27FC236}">
                    <a16:creationId xmlns:a16="http://schemas.microsoft.com/office/drawing/2014/main" id="{D87873C5-C066-D8D4-1813-AED7651743E2}"/>
                  </a:ext>
                </a:extLst>
              </p:cNvPr>
              <p:cNvSpPr/>
              <p:nvPr/>
            </p:nvSpPr>
            <p:spPr>
              <a:xfrm>
                <a:off x="1140850" y="4241550"/>
                <a:ext cx="427425" cy="297200"/>
              </a:xfrm>
              <a:custGeom>
                <a:avLst/>
                <a:gdLst/>
                <a:ahLst/>
                <a:cxnLst/>
                <a:rect l="l" t="t" r="r" b="b"/>
                <a:pathLst>
                  <a:path w="17097" h="11888" extrusionOk="0">
                    <a:moveTo>
                      <a:pt x="15727" y="1"/>
                    </a:moveTo>
                    <a:cubicBezTo>
                      <a:pt x="13582" y="160"/>
                      <a:pt x="11368" y="366"/>
                      <a:pt x="9268" y="754"/>
                    </a:cubicBezTo>
                    <a:cubicBezTo>
                      <a:pt x="8126" y="982"/>
                      <a:pt x="6985" y="1256"/>
                      <a:pt x="5981" y="1872"/>
                    </a:cubicBezTo>
                    <a:cubicBezTo>
                      <a:pt x="5524" y="2146"/>
                      <a:pt x="5022" y="2603"/>
                      <a:pt x="4634" y="2945"/>
                    </a:cubicBezTo>
                    <a:cubicBezTo>
                      <a:pt x="3310" y="4086"/>
                      <a:pt x="2078" y="5319"/>
                      <a:pt x="959" y="6643"/>
                    </a:cubicBezTo>
                    <a:cubicBezTo>
                      <a:pt x="480" y="7191"/>
                      <a:pt x="1" y="7853"/>
                      <a:pt x="69" y="8583"/>
                    </a:cubicBezTo>
                    <a:cubicBezTo>
                      <a:pt x="115" y="9108"/>
                      <a:pt x="411" y="9564"/>
                      <a:pt x="822" y="9884"/>
                    </a:cubicBezTo>
                    <a:cubicBezTo>
                      <a:pt x="1233" y="10181"/>
                      <a:pt x="1713" y="10363"/>
                      <a:pt x="2215" y="10523"/>
                    </a:cubicBezTo>
                    <a:cubicBezTo>
                      <a:pt x="3379" y="10843"/>
                      <a:pt x="4589" y="10980"/>
                      <a:pt x="5798" y="11117"/>
                    </a:cubicBezTo>
                    <a:cubicBezTo>
                      <a:pt x="8313" y="11377"/>
                      <a:pt x="10933" y="11887"/>
                      <a:pt x="13488" y="11887"/>
                    </a:cubicBezTo>
                    <a:cubicBezTo>
                      <a:pt x="14296" y="11887"/>
                      <a:pt x="15097" y="11836"/>
                      <a:pt x="15887" y="11710"/>
                    </a:cubicBezTo>
                    <a:cubicBezTo>
                      <a:pt x="16229" y="10477"/>
                      <a:pt x="16640" y="9154"/>
                      <a:pt x="16983" y="7898"/>
                    </a:cubicBezTo>
                    <a:cubicBezTo>
                      <a:pt x="17005" y="7875"/>
                      <a:pt x="17005" y="7830"/>
                      <a:pt x="17028" y="7807"/>
                    </a:cubicBezTo>
                    <a:cubicBezTo>
                      <a:pt x="17051" y="7693"/>
                      <a:pt x="17074" y="7601"/>
                      <a:pt x="17097" y="7510"/>
                    </a:cubicBezTo>
                    <a:cubicBezTo>
                      <a:pt x="15567" y="7373"/>
                      <a:pt x="13901" y="6871"/>
                      <a:pt x="12372" y="6848"/>
                    </a:cubicBezTo>
                    <a:cubicBezTo>
                      <a:pt x="12372" y="6825"/>
                      <a:pt x="12395" y="6825"/>
                      <a:pt x="12395" y="6825"/>
                    </a:cubicBezTo>
                    <a:cubicBezTo>
                      <a:pt x="12463" y="6780"/>
                      <a:pt x="12532" y="6757"/>
                      <a:pt x="12623" y="6711"/>
                    </a:cubicBezTo>
                    <a:cubicBezTo>
                      <a:pt x="13422" y="6278"/>
                      <a:pt x="14221" y="5821"/>
                      <a:pt x="14906" y="5250"/>
                    </a:cubicBezTo>
                    <a:cubicBezTo>
                      <a:pt x="15682" y="4589"/>
                      <a:pt x="16321" y="3744"/>
                      <a:pt x="16526" y="2763"/>
                    </a:cubicBezTo>
                    <a:cubicBezTo>
                      <a:pt x="16754" y="1781"/>
                      <a:pt x="16481" y="640"/>
                      <a:pt x="15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802;p67">
                <a:extLst>
                  <a:ext uri="{FF2B5EF4-FFF2-40B4-BE49-F238E27FC236}">
                    <a16:creationId xmlns:a16="http://schemas.microsoft.com/office/drawing/2014/main" id="{BC79E4E3-2EB1-5326-628A-A72A4E6C09B3}"/>
                  </a:ext>
                </a:extLst>
              </p:cNvPr>
              <p:cNvSpPr/>
              <p:nvPr/>
            </p:nvSpPr>
            <p:spPr>
              <a:xfrm>
                <a:off x="1336575" y="4272950"/>
                <a:ext cx="230000" cy="166075"/>
              </a:xfrm>
              <a:custGeom>
                <a:avLst/>
                <a:gdLst/>
                <a:ahLst/>
                <a:cxnLst/>
                <a:rect l="l" t="t" r="r" b="b"/>
                <a:pathLst>
                  <a:path w="9200" h="6643" extrusionOk="0">
                    <a:moveTo>
                      <a:pt x="6894" y="0"/>
                    </a:moveTo>
                    <a:cubicBezTo>
                      <a:pt x="6871" y="0"/>
                      <a:pt x="6848" y="0"/>
                      <a:pt x="6825" y="23"/>
                    </a:cubicBezTo>
                    <a:cubicBezTo>
                      <a:pt x="6209" y="1392"/>
                      <a:pt x="4863" y="2283"/>
                      <a:pt x="3904" y="2830"/>
                    </a:cubicBezTo>
                    <a:cubicBezTo>
                      <a:pt x="3584" y="3013"/>
                      <a:pt x="3265" y="3173"/>
                      <a:pt x="2945" y="3355"/>
                    </a:cubicBezTo>
                    <a:cubicBezTo>
                      <a:pt x="2078" y="3835"/>
                      <a:pt x="1142" y="4314"/>
                      <a:pt x="366" y="4999"/>
                    </a:cubicBezTo>
                    <a:cubicBezTo>
                      <a:pt x="206" y="5159"/>
                      <a:pt x="1" y="5364"/>
                      <a:pt x="1" y="5638"/>
                    </a:cubicBezTo>
                    <a:cubicBezTo>
                      <a:pt x="24" y="5980"/>
                      <a:pt x="412" y="6163"/>
                      <a:pt x="640" y="6231"/>
                    </a:cubicBezTo>
                    <a:cubicBezTo>
                      <a:pt x="1301" y="6464"/>
                      <a:pt x="2004" y="6514"/>
                      <a:pt x="2694" y="6514"/>
                    </a:cubicBezTo>
                    <a:cubicBezTo>
                      <a:pt x="2886" y="6514"/>
                      <a:pt x="3076" y="6510"/>
                      <a:pt x="3265" y="6505"/>
                    </a:cubicBezTo>
                    <a:lnTo>
                      <a:pt x="3333" y="6505"/>
                    </a:lnTo>
                    <a:cubicBezTo>
                      <a:pt x="5273" y="6505"/>
                      <a:pt x="7236" y="6551"/>
                      <a:pt x="9154" y="6642"/>
                    </a:cubicBezTo>
                    <a:cubicBezTo>
                      <a:pt x="9176" y="6619"/>
                      <a:pt x="9176" y="6574"/>
                      <a:pt x="9199" y="6551"/>
                    </a:cubicBezTo>
                    <a:cubicBezTo>
                      <a:pt x="7583" y="6456"/>
                      <a:pt x="5950" y="6408"/>
                      <a:pt x="4315" y="6408"/>
                    </a:cubicBezTo>
                    <a:cubicBezTo>
                      <a:pt x="3988" y="6408"/>
                      <a:pt x="3660" y="6410"/>
                      <a:pt x="3333" y="6414"/>
                    </a:cubicBezTo>
                    <a:lnTo>
                      <a:pt x="3265" y="6414"/>
                    </a:lnTo>
                    <a:cubicBezTo>
                      <a:pt x="2397" y="6414"/>
                      <a:pt x="1507" y="6414"/>
                      <a:pt x="685" y="6117"/>
                    </a:cubicBezTo>
                    <a:cubicBezTo>
                      <a:pt x="480" y="6049"/>
                      <a:pt x="138" y="5912"/>
                      <a:pt x="115" y="5615"/>
                    </a:cubicBezTo>
                    <a:cubicBezTo>
                      <a:pt x="115" y="5410"/>
                      <a:pt x="297" y="5227"/>
                      <a:pt x="457" y="5067"/>
                    </a:cubicBezTo>
                    <a:cubicBezTo>
                      <a:pt x="1210" y="4405"/>
                      <a:pt x="2123" y="3926"/>
                      <a:pt x="3014" y="3447"/>
                    </a:cubicBezTo>
                    <a:cubicBezTo>
                      <a:pt x="3333" y="3287"/>
                      <a:pt x="3653" y="3104"/>
                      <a:pt x="3972" y="2922"/>
                    </a:cubicBezTo>
                    <a:cubicBezTo>
                      <a:pt x="4931" y="2374"/>
                      <a:pt x="6300" y="1461"/>
                      <a:pt x="6940" y="69"/>
                    </a:cubicBezTo>
                    <a:cubicBezTo>
                      <a:pt x="6940" y="46"/>
                      <a:pt x="6940" y="23"/>
                      <a:pt x="6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803;p67">
                <a:extLst>
                  <a:ext uri="{FF2B5EF4-FFF2-40B4-BE49-F238E27FC236}">
                    <a16:creationId xmlns:a16="http://schemas.microsoft.com/office/drawing/2014/main" id="{E63FF53C-9857-C395-2A6A-43706B1AF4F1}"/>
                  </a:ext>
                </a:extLst>
              </p:cNvPr>
              <p:cNvSpPr/>
              <p:nvPr/>
            </p:nvSpPr>
            <p:spPr>
              <a:xfrm>
                <a:off x="1365100" y="4408175"/>
                <a:ext cx="91350" cy="4025"/>
              </a:xfrm>
              <a:custGeom>
                <a:avLst/>
                <a:gdLst/>
                <a:ahLst/>
                <a:cxnLst/>
                <a:rect l="l" t="t" r="r" b="b"/>
                <a:pathLst>
                  <a:path w="3654" h="161" extrusionOk="0">
                    <a:moveTo>
                      <a:pt x="69" y="1"/>
                    </a:moveTo>
                    <a:cubicBezTo>
                      <a:pt x="47" y="1"/>
                      <a:pt x="1" y="23"/>
                      <a:pt x="1" y="46"/>
                    </a:cubicBezTo>
                    <a:cubicBezTo>
                      <a:pt x="1" y="69"/>
                      <a:pt x="24" y="115"/>
                      <a:pt x="69" y="115"/>
                    </a:cubicBezTo>
                    <a:cubicBezTo>
                      <a:pt x="914" y="138"/>
                      <a:pt x="1781" y="160"/>
                      <a:pt x="2626" y="160"/>
                    </a:cubicBezTo>
                    <a:lnTo>
                      <a:pt x="3425" y="160"/>
                    </a:lnTo>
                    <a:cubicBezTo>
                      <a:pt x="3493" y="115"/>
                      <a:pt x="3562" y="92"/>
                      <a:pt x="3653" y="46"/>
                    </a:cubicBezTo>
                    <a:lnTo>
                      <a:pt x="3653" y="46"/>
                    </a:lnTo>
                    <a:cubicBezTo>
                      <a:pt x="3335" y="52"/>
                      <a:pt x="3015" y="55"/>
                      <a:pt x="2695" y="55"/>
                    </a:cubicBezTo>
                    <a:cubicBezTo>
                      <a:pt x="1819" y="55"/>
                      <a:pt x="938" y="34"/>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804;p67">
                <a:extLst>
                  <a:ext uri="{FF2B5EF4-FFF2-40B4-BE49-F238E27FC236}">
                    <a16:creationId xmlns:a16="http://schemas.microsoft.com/office/drawing/2014/main" id="{7F60D065-1949-93AB-AB47-D6AEA4BA7401}"/>
                  </a:ext>
                </a:extLst>
              </p:cNvPr>
              <p:cNvSpPr/>
              <p:nvPr/>
            </p:nvSpPr>
            <p:spPr>
              <a:xfrm>
                <a:off x="1397075" y="4388550"/>
                <a:ext cx="43375" cy="20800"/>
              </a:xfrm>
              <a:custGeom>
                <a:avLst/>
                <a:gdLst/>
                <a:ahLst/>
                <a:cxnLst/>
                <a:rect l="l" t="t" r="r" b="b"/>
                <a:pathLst>
                  <a:path w="1735" h="832" extrusionOk="0">
                    <a:moveTo>
                      <a:pt x="71" y="0"/>
                    </a:moveTo>
                    <a:cubicBezTo>
                      <a:pt x="55" y="0"/>
                      <a:pt x="39" y="16"/>
                      <a:pt x="23" y="32"/>
                    </a:cubicBezTo>
                    <a:cubicBezTo>
                      <a:pt x="0" y="55"/>
                      <a:pt x="23" y="101"/>
                      <a:pt x="46" y="101"/>
                    </a:cubicBezTo>
                    <a:lnTo>
                      <a:pt x="1644" y="831"/>
                    </a:lnTo>
                    <a:lnTo>
                      <a:pt x="1666" y="831"/>
                    </a:lnTo>
                    <a:cubicBezTo>
                      <a:pt x="1689" y="831"/>
                      <a:pt x="1712" y="808"/>
                      <a:pt x="1712" y="786"/>
                    </a:cubicBezTo>
                    <a:cubicBezTo>
                      <a:pt x="1735" y="763"/>
                      <a:pt x="1712" y="740"/>
                      <a:pt x="1689" y="717"/>
                    </a:cubicBezTo>
                    <a:lnTo>
                      <a:pt x="91" y="10"/>
                    </a:lnTo>
                    <a:cubicBezTo>
                      <a:pt x="85" y="3"/>
                      <a:pt x="78" y="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805;p67">
                <a:extLst>
                  <a:ext uri="{FF2B5EF4-FFF2-40B4-BE49-F238E27FC236}">
                    <a16:creationId xmlns:a16="http://schemas.microsoft.com/office/drawing/2014/main" id="{509C086F-2AB5-B017-83C5-AFF5231A05B8}"/>
                  </a:ext>
                </a:extLst>
              </p:cNvPr>
              <p:cNvSpPr/>
              <p:nvPr/>
            </p:nvSpPr>
            <p:spPr>
              <a:xfrm>
                <a:off x="1402775" y="4415925"/>
                <a:ext cx="37675" cy="6550"/>
              </a:xfrm>
              <a:custGeom>
                <a:avLst/>
                <a:gdLst/>
                <a:ahLst/>
                <a:cxnLst/>
                <a:rect l="l" t="t" r="r" b="b"/>
                <a:pathLst>
                  <a:path w="1507" h="262" extrusionOk="0">
                    <a:moveTo>
                      <a:pt x="1463" y="1"/>
                    </a:moveTo>
                    <a:cubicBezTo>
                      <a:pt x="1454" y="1"/>
                      <a:pt x="1445" y="4"/>
                      <a:pt x="1438" y="10"/>
                    </a:cubicBezTo>
                    <a:cubicBezTo>
                      <a:pt x="1042" y="90"/>
                      <a:pt x="645" y="152"/>
                      <a:pt x="234" y="152"/>
                    </a:cubicBezTo>
                    <a:cubicBezTo>
                      <a:pt x="172" y="152"/>
                      <a:pt x="109" y="150"/>
                      <a:pt x="46" y="147"/>
                    </a:cubicBezTo>
                    <a:cubicBezTo>
                      <a:pt x="23" y="147"/>
                      <a:pt x="0" y="170"/>
                      <a:pt x="0" y="216"/>
                    </a:cubicBezTo>
                    <a:cubicBezTo>
                      <a:pt x="0" y="238"/>
                      <a:pt x="23" y="261"/>
                      <a:pt x="46" y="261"/>
                    </a:cubicBezTo>
                    <a:lnTo>
                      <a:pt x="92" y="261"/>
                    </a:lnTo>
                    <a:cubicBezTo>
                      <a:pt x="571" y="261"/>
                      <a:pt x="1028" y="216"/>
                      <a:pt x="1461" y="102"/>
                    </a:cubicBezTo>
                    <a:cubicBezTo>
                      <a:pt x="1507" y="102"/>
                      <a:pt x="1507" y="79"/>
                      <a:pt x="1507" y="33"/>
                    </a:cubicBezTo>
                    <a:cubicBezTo>
                      <a:pt x="1507" y="17"/>
                      <a:pt x="1484"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806;p67">
                <a:extLst>
                  <a:ext uri="{FF2B5EF4-FFF2-40B4-BE49-F238E27FC236}">
                    <a16:creationId xmlns:a16="http://schemas.microsoft.com/office/drawing/2014/main" id="{6DA5655C-9B13-C943-8D86-1ECF90CC5BE1}"/>
                  </a:ext>
                </a:extLst>
              </p:cNvPr>
              <p:cNvSpPr/>
              <p:nvPr/>
            </p:nvSpPr>
            <p:spPr>
              <a:xfrm>
                <a:off x="1109475" y="3902050"/>
                <a:ext cx="441125" cy="386075"/>
              </a:xfrm>
              <a:custGeom>
                <a:avLst/>
                <a:gdLst/>
                <a:ahLst/>
                <a:cxnLst/>
                <a:rect l="l" t="t" r="r" b="b"/>
                <a:pathLst>
                  <a:path w="17645" h="15443" extrusionOk="0">
                    <a:moveTo>
                      <a:pt x="2724" y="0"/>
                    </a:moveTo>
                    <a:cubicBezTo>
                      <a:pt x="2514" y="0"/>
                      <a:pt x="2296" y="101"/>
                      <a:pt x="2146" y="251"/>
                    </a:cubicBezTo>
                    <a:cubicBezTo>
                      <a:pt x="1918" y="502"/>
                      <a:pt x="1803" y="821"/>
                      <a:pt x="1666" y="1118"/>
                    </a:cubicBezTo>
                    <a:cubicBezTo>
                      <a:pt x="1530" y="1415"/>
                      <a:pt x="1370" y="1734"/>
                      <a:pt x="1073" y="1894"/>
                    </a:cubicBezTo>
                    <a:cubicBezTo>
                      <a:pt x="822" y="2054"/>
                      <a:pt x="639" y="2237"/>
                      <a:pt x="502" y="2465"/>
                    </a:cubicBezTo>
                    <a:cubicBezTo>
                      <a:pt x="297" y="2853"/>
                      <a:pt x="251" y="3332"/>
                      <a:pt x="297" y="3811"/>
                    </a:cubicBezTo>
                    <a:cubicBezTo>
                      <a:pt x="320" y="4199"/>
                      <a:pt x="457" y="4588"/>
                      <a:pt x="411" y="4953"/>
                    </a:cubicBezTo>
                    <a:cubicBezTo>
                      <a:pt x="388" y="5227"/>
                      <a:pt x="274" y="5478"/>
                      <a:pt x="206" y="5729"/>
                    </a:cubicBezTo>
                    <a:cubicBezTo>
                      <a:pt x="0" y="6528"/>
                      <a:pt x="183" y="7395"/>
                      <a:pt x="617" y="8080"/>
                    </a:cubicBezTo>
                    <a:cubicBezTo>
                      <a:pt x="1050" y="8787"/>
                      <a:pt x="1803" y="9175"/>
                      <a:pt x="2420" y="9723"/>
                    </a:cubicBezTo>
                    <a:cubicBezTo>
                      <a:pt x="4109" y="11298"/>
                      <a:pt x="5889" y="12805"/>
                      <a:pt x="7738" y="14197"/>
                    </a:cubicBezTo>
                    <a:cubicBezTo>
                      <a:pt x="8377" y="14676"/>
                      <a:pt x="9039" y="15156"/>
                      <a:pt x="9815" y="15338"/>
                    </a:cubicBezTo>
                    <a:cubicBezTo>
                      <a:pt x="10112" y="15414"/>
                      <a:pt x="10414" y="15442"/>
                      <a:pt x="10718" y="15442"/>
                    </a:cubicBezTo>
                    <a:cubicBezTo>
                      <a:pt x="11327" y="15442"/>
                      <a:pt x="11945" y="15331"/>
                      <a:pt x="12554" y="15270"/>
                    </a:cubicBezTo>
                    <a:cubicBezTo>
                      <a:pt x="13102" y="15201"/>
                      <a:pt x="13650" y="15201"/>
                      <a:pt x="14198" y="15156"/>
                    </a:cubicBezTo>
                    <a:cubicBezTo>
                      <a:pt x="14243" y="15156"/>
                      <a:pt x="14266" y="15133"/>
                      <a:pt x="14312" y="15133"/>
                    </a:cubicBezTo>
                    <a:cubicBezTo>
                      <a:pt x="14494" y="15133"/>
                      <a:pt x="14677" y="15110"/>
                      <a:pt x="14860" y="15087"/>
                    </a:cubicBezTo>
                    <a:cubicBezTo>
                      <a:pt x="14951" y="15064"/>
                      <a:pt x="15065" y="15041"/>
                      <a:pt x="15156" y="15019"/>
                    </a:cubicBezTo>
                    <a:lnTo>
                      <a:pt x="15270" y="15019"/>
                    </a:lnTo>
                    <a:cubicBezTo>
                      <a:pt x="15658" y="14927"/>
                      <a:pt x="16046" y="14813"/>
                      <a:pt x="16389" y="14631"/>
                    </a:cubicBezTo>
                    <a:cubicBezTo>
                      <a:pt x="16434" y="14608"/>
                      <a:pt x="16457" y="14608"/>
                      <a:pt x="16480" y="14585"/>
                    </a:cubicBezTo>
                    <a:cubicBezTo>
                      <a:pt x="16663" y="14494"/>
                      <a:pt x="16822" y="14380"/>
                      <a:pt x="16982" y="14265"/>
                    </a:cubicBezTo>
                    <a:cubicBezTo>
                      <a:pt x="17005" y="14243"/>
                      <a:pt x="17028" y="14220"/>
                      <a:pt x="17028" y="14220"/>
                    </a:cubicBezTo>
                    <a:cubicBezTo>
                      <a:pt x="17074" y="14197"/>
                      <a:pt x="17096" y="14151"/>
                      <a:pt x="17119" y="14128"/>
                    </a:cubicBezTo>
                    <a:cubicBezTo>
                      <a:pt x="17416" y="13855"/>
                      <a:pt x="17644" y="13489"/>
                      <a:pt x="17599" y="13079"/>
                    </a:cubicBezTo>
                    <a:cubicBezTo>
                      <a:pt x="17530" y="12690"/>
                      <a:pt x="17256" y="12325"/>
                      <a:pt x="16937" y="12074"/>
                    </a:cubicBezTo>
                    <a:cubicBezTo>
                      <a:pt x="16937" y="12074"/>
                      <a:pt x="16914" y="12051"/>
                      <a:pt x="16914" y="12051"/>
                    </a:cubicBezTo>
                    <a:cubicBezTo>
                      <a:pt x="16891" y="12029"/>
                      <a:pt x="16891" y="12006"/>
                      <a:pt x="16891" y="11960"/>
                    </a:cubicBezTo>
                    <a:cubicBezTo>
                      <a:pt x="16594" y="9609"/>
                      <a:pt x="15636" y="7327"/>
                      <a:pt x="14129" y="5478"/>
                    </a:cubicBezTo>
                    <a:cubicBezTo>
                      <a:pt x="12623" y="3606"/>
                      <a:pt x="10568" y="2191"/>
                      <a:pt x="8286" y="1415"/>
                    </a:cubicBezTo>
                    <a:cubicBezTo>
                      <a:pt x="7512" y="1157"/>
                      <a:pt x="6721" y="968"/>
                      <a:pt x="5913" y="968"/>
                    </a:cubicBezTo>
                    <a:cubicBezTo>
                      <a:pt x="5791" y="968"/>
                      <a:pt x="5669" y="972"/>
                      <a:pt x="5547" y="981"/>
                    </a:cubicBezTo>
                    <a:cubicBezTo>
                      <a:pt x="5222" y="1001"/>
                      <a:pt x="4896" y="1076"/>
                      <a:pt x="4587" y="1076"/>
                    </a:cubicBezTo>
                    <a:cubicBezTo>
                      <a:pt x="4549" y="1076"/>
                      <a:pt x="4512" y="1075"/>
                      <a:pt x="4474" y="1072"/>
                    </a:cubicBezTo>
                    <a:cubicBezTo>
                      <a:pt x="4109" y="1050"/>
                      <a:pt x="3721" y="935"/>
                      <a:pt x="3493" y="662"/>
                    </a:cubicBezTo>
                    <a:cubicBezTo>
                      <a:pt x="3333" y="479"/>
                      <a:pt x="3241" y="205"/>
                      <a:pt x="3036" y="91"/>
                    </a:cubicBezTo>
                    <a:cubicBezTo>
                      <a:pt x="2942" y="28"/>
                      <a:pt x="2834" y="0"/>
                      <a:pt x="2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807;p67">
                <a:extLst>
                  <a:ext uri="{FF2B5EF4-FFF2-40B4-BE49-F238E27FC236}">
                    <a16:creationId xmlns:a16="http://schemas.microsoft.com/office/drawing/2014/main" id="{0192B0CD-E8E1-2039-CCB5-F84BB2D06BE0}"/>
                  </a:ext>
                </a:extLst>
              </p:cNvPr>
              <p:cNvSpPr/>
              <p:nvPr/>
            </p:nvSpPr>
            <p:spPr>
              <a:xfrm>
                <a:off x="1519750" y="4209025"/>
                <a:ext cx="17725" cy="48525"/>
              </a:xfrm>
              <a:custGeom>
                <a:avLst/>
                <a:gdLst/>
                <a:ahLst/>
                <a:cxnLst/>
                <a:rect l="l" t="t" r="r" b="b"/>
                <a:pathLst>
                  <a:path w="709" h="1941" extrusionOk="0">
                    <a:moveTo>
                      <a:pt x="46" y="1"/>
                    </a:moveTo>
                    <a:cubicBezTo>
                      <a:pt x="23" y="23"/>
                      <a:pt x="1" y="46"/>
                      <a:pt x="1" y="92"/>
                    </a:cubicBezTo>
                    <a:cubicBezTo>
                      <a:pt x="252" y="685"/>
                      <a:pt x="457" y="1302"/>
                      <a:pt x="617" y="1941"/>
                    </a:cubicBezTo>
                    <a:cubicBezTo>
                      <a:pt x="663" y="1918"/>
                      <a:pt x="685" y="1872"/>
                      <a:pt x="708" y="1849"/>
                    </a:cubicBezTo>
                    <a:cubicBezTo>
                      <a:pt x="548" y="1233"/>
                      <a:pt x="343" y="640"/>
                      <a:pt x="115" y="46"/>
                    </a:cubicBezTo>
                    <a:cubicBezTo>
                      <a:pt x="92" y="23"/>
                      <a:pt x="69"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808;p67">
                <a:extLst>
                  <a:ext uri="{FF2B5EF4-FFF2-40B4-BE49-F238E27FC236}">
                    <a16:creationId xmlns:a16="http://schemas.microsoft.com/office/drawing/2014/main" id="{C561B093-F99B-924D-FE88-CA7E5FD449C7}"/>
                  </a:ext>
                </a:extLst>
              </p:cNvPr>
              <p:cNvSpPr/>
              <p:nvPr/>
            </p:nvSpPr>
            <p:spPr>
              <a:xfrm>
                <a:off x="1501500" y="4217600"/>
                <a:ext cx="20000" cy="50225"/>
              </a:xfrm>
              <a:custGeom>
                <a:avLst/>
                <a:gdLst/>
                <a:ahLst/>
                <a:cxnLst/>
                <a:rect l="l" t="t" r="r" b="b"/>
                <a:pathLst>
                  <a:path w="800" h="2009" extrusionOk="0">
                    <a:moveTo>
                      <a:pt x="46" y="0"/>
                    </a:moveTo>
                    <a:cubicBezTo>
                      <a:pt x="23" y="23"/>
                      <a:pt x="0" y="46"/>
                      <a:pt x="0" y="68"/>
                    </a:cubicBezTo>
                    <a:cubicBezTo>
                      <a:pt x="46" y="297"/>
                      <a:pt x="160" y="616"/>
                      <a:pt x="251" y="822"/>
                    </a:cubicBezTo>
                    <a:lnTo>
                      <a:pt x="708" y="2009"/>
                    </a:lnTo>
                    <a:cubicBezTo>
                      <a:pt x="753" y="1986"/>
                      <a:pt x="776" y="1986"/>
                      <a:pt x="799" y="1963"/>
                    </a:cubicBezTo>
                    <a:lnTo>
                      <a:pt x="343" y="776"/>
                    </a:lnTo>
                    <a:cubicBezTo>
                      <a:pt x="274" y="571"/>
                      <a:pt x="160" y="274"/>
                      <a:pt x="114" y="46"/>
                    </a:cubicBezTo>
                    <a:cubicBezTo>
                      <a:pt x="114" y="23"/>
                      <a:pt x="69" y="0"/>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809;p67">
                <a:extLst>
                  <a:ext uri="{FF2B5EF4-FFF2-40B4-BE49-F238E27FC236}">
                    <a16:creationId xmlns:a16="http://schemas.microsoft.com/office/drawing/2014/main" id="{60BB819A-330C-CAEB-6100-3343241EEBA1}"/>
                  </a:ext>
                </a:extLst>
              </p:cNvPr>
              <p:cNvSpPr/>
              <p:nvPr/>
            </p:nvSpPr>
            <p:spPr>
              <a:xfrm>
                <a:off x="1478100" y="4228425"/>
                <a:ext cx="13150" cy="49100"/>
              </a:xfrm>
              <a:custGeom>
                <a:avLst/>
                <a:gdLst/>
                <a:ahLst/>
                <a:cxnLst/>
                <a:rect l="l" t="t" r="r" b="b"/>
                <a:pathLst>
                  <a:path w="526" h="1964" extrusionOk="0">
                    <a:moveTo>
                      <a:pt x="46" y="1"/>
                    </a:moveTo>
                    <a:cubicBezTo>
                      <a:pt x="23" y="1"/>
                      <a:pt x="0" y="46"/>
                      <a:pt x="0" y="69"/>
                    </a:cubicBezTo>
                    <a:cubicBezTo>
                      <a:pt x="137" y="754"/>
                      <a:pt x="251" y="1302"/>
                      <a:pt x="411" y="1964"/>
                    </a:cubicBezTo>
                    <a:lnTo>
                      <a:pt x="525" y="1964"/>
                    </a:lnTo>
                    <a:cubicBezTo>
                      <a:pt x="366" y="1279"/>
                      <a:pt x="251" y="731"/>
                      <a:pt x="115" y="46"/>
                    </a:cubicBezTo>
                    <a:cubicBezTo>
                      <a:pt x="115" y="24"/>
                      <a:pt x="69"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810;p67">
                <a:extLst>
                  <a:ext uri="{FF2B5EF4-FFF2-40B4-BE49-F238E27FC236}">
                    <a16:creationId xmlns:a16="http://schemas.microsoft.com/office/drawing/2014/main" id="{ACC12664-7C57-6077-7EEB-935E5FE9ACA3}"/>
                  </a:ext>
                </a:extLst>
              </p:cNvPr>
              <p:cNvSpPr/>
              <p:nvPr/>
            </p:nvSpPr>
            <p:spPr>
              <a:xfrm>
                <a:off x="1459825" y="4235625"/>
                <a:ext cx="7450" cy="45325"/>
              </a:xfrm>
              <a:custGeom>
                <a:avLst/>
                <a:gdLst/>
                <a:ahLst/>
                <a:cxnLst/>
                <a:rect l="l" t="t" r="r" b="b"/>
                <a:pathLst>
                  <a:path w="298" h="1813" extrusionOk="0">
                    <a:moveTo>
                      <a:pt x="87" y="0"/>
                    </a:moveTo>
                    <a:cubicBezTo>
                      <a:pt x="82" y="0"/>
                      <a:pt x="76" y="3"/>
                      <a:pt x="69" y="9"/>
                    </a:cubicBezTo>
                    <a:cubicBezTo>
                      <a:pt x="24" y="9"/>
                      <a:pt x="1" y="32"/>
                      <a:pt x="1" y="55"/>
                    </a:cubicBezTo>
                    <a:cubicBezTo>
                      <a:pt x="47" y="603"/>
                      <a:pt x="138" y="1265"/>
                      <a:pt x="184" y="1813"/>
                    </a:cubicBezTo>
                    <a:cubicBezTo>
                      <a:pt x="229" y="1813"/>
                      <a:pt x="252" y="1790"/>
                      <a:pt x="298" y="1790"/>
                    </a:cubicBezTo>
                    <a:cubicBezTo>
                      <a:pt x="229" y="1242"/>
                      <a:pt x="161" y="603"/>
                      <a:pt x="115" y="55"/>
                    </a:cubicBezTo>
                    <a:cubicBezTo>
                      <a:pt x="115" y="22"/>
                      <a:pt x="103"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811;p67">
                <a:extLst>
                  <a:ext uri="{FF2B5EF4-FFF2-40B4-BE49-F238E27FC236}">
                    <a16:creationId xmlns:a16="http://schemas.microsoft.com/office/drawing/2014/main" id="{D1726573-FEF4-71E7-9463-D6D6BE968FF4}"/>
                  </a:ext>
                </a:extLst>
              </p:cNvPr>
              <p:cNvSpPr/>
              <p:nvPr/>
            </p:nvSpPr>
            <p:spPr>
              <a:xfrm>
                <a:off x="1439875" y="4201600"/>
                <a:ext cx="93025" cy="43400"/>
              </a:xfrm>
              <a:custGeom>
                <a:avLst/>
                <a:gdLst/>
                <a:ahLst/>
                <a:cxnLst/>
                <a:rect l="l" t="t" r="r" b="b"/>
                <a:pathLst>
                  <a:path w="3721" h="1736" extrusionOk="0">
                    <a:moveTo>
                      <a:pt x="3675" y="1"/>
                    </a:moveTo>
                    <a:cubicBezTo>
                      <a:pt x="2534" y="708"/>
                      <a:pt x="1301" y="1256"/>
                      <a:pt x="0" y="1622"/>
                    </a:cubicBezTo>
                    <a:lnTo>
                      <a:pt x="23" y="1736"/>
                    </a:lnTo>
                    <a:cubicBezTo>
                      <a:pt x="1324" y="1348"/>
                      <a:pt x="2579" y="800"/>
                      <a:pt x="3721" y="92"/>
                    </a:cubicBezTo>
                    <a:cubicBezTo>
                      <a:pt x="3721" y="92"/>
                      <a:pt x="3698" y="69"/>
                      <a:pt x="3698" y="69"/>
                    </a:cubicBezTo>
                    <a:cubicBezTo>
                      <a:pt x="3675" y="47"/>
                      <a:pt x="3675" y="24"/>
                      <a:pt x="3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812;p67">
                <a:extLst>
                  <a:ext uri="{FF2B5EF4-FFF2-40B4-BE49-F238E27FC236}">
                    <a16:creationId xmlns:a16="http://schemas.microsoft.com/office/drawing/2014/main" id="{93656698-D03E-78B3-8C0C-44E8105DEE4E}"/>
                  </a:ext>
                </a:extLst>
              </p:cNvPr>
              <p:cNvSpPr/>
              <p:nvPr/>
            </p:nvSpPr>
            <p:spPr>
              <a:xfrm>
                <a:off x="1102050" y="3927125"/>
                <a:ext cx="449675" cy="533000"/>
              </a:xfrm>
              <a:custGeom>
                <a:avLst/>
                <a:gdLst/>
                <a:ahLst/>
                <a:cxnLst/>
                <a:rect l="l" t="t" r="r" b="b"/>
                <a:pathLst>
                  <a:path w="17987" h="21320" extrusionOk="0">
                    <a:moveTo>
                      <a:pt x="17119" y="5388"/>
                    </a:moveTo>
                    <a:cubicBezTo>
                      <a:pt x="17119" y="5388"/>
                      <a:pt x="17165" y="5388"/>
                      <a:pt x="17256" y="5525"/>
                    </a:cubicBezTo>
                    <a:cubicBezTo>
                      <a:pt x="17371" y="5730"/>
                      <a:pt x="17485" y="5936"/>
                      <a:pt x="17553" y="6164"/>
                    </a:cubicBezTo>
                    <a:cubicBezTo>
                      <a:pt x="17599" y="6278"/>
                      <a:pt x="17622" y="6415"/>
                      <a:pt x="17576" y="6506"/>
                    </a:cubicBezTo>
                    <a:cubicBezTo>
                      <a:pt x="17530" y="6597"/>
                      <a:pt x="17439" y="6643"/>
                      <a:pt x="17325" y="6666"/>
                    </a:cubicBezTo>
                    <a:cubicBezTo>
                      <a:pt x="17119" y="6757"/>
                      <a:pt x="16868" y="6803"/>
                      <a:pt x="16640" y="6849"/>
                    </a:cubicBezTo>
                    <a:cubicBezTo>
                      <a:pt x="16617" y="6849"/>
                      <a:pt x="16572" y="6849"/>
                      <a:pt x="16549" y="6871"/>
                    </a:cubicBezTo>
                    <a:cubicBezTo>
                      <a:pt x="16466" y="6885"/>
                      <a:pt x="16349" y="6908"/>
                      <a:pt x="16254" y="6908"/>
                    </a:cubicBezTo>
                    <a:cubicBezTo>
                      <a:pt x="16194" y="6908"/>
                      <a:pt x="16142" y="6898"/>
                      <a:pt x="16115" y="6871"/>
                    </a:cubicBezTo>
                    <a:cubicBezTo>
                      <a:pt x="16115" y="6871"/>
                      <a:pt x="16001" y="6734"/>
                      <a:pt x="16503" y="6027"/>
                    </a:cubicBezTo>
                    <a:lnTo>
                      <a:pt x="16526" y="6004"/>
                    </a:lnTo>
                    <a:cubicBezTo>
                      <a:pt x="16663" y="5799"/>
                      <a:pt x="16823" y="5616"/>
                      <a:pt x="17005" y="5456"/>
                    </a:cubicBezTo>
                    <a:cubicBezTo>
                      <a:pt x="17028" y="5456"/>
                      <a:pt x="17097" y="5388"/>
                      <a:pt x="17119" y="5388"/>
                    </a:cubicBezTo>
                    <a:close/>
                    <a:moveTo>
                      <a:pt x="4839" y="1"/>
                    </a:moveTo>
                    <a:cubicBezTo>
                      <a:pt x="3401" y="1074"/>
                      <a:pt x="3881" y="5228"/>
                      <a:pt x="3949" y="5913"/>
                    </a:cubicBezTo>
                    <a:cubicBezTo>
                      <a:pt x="3356" y="6346"/>
                      <a:pt x="2740" y="6780"/>
                      <a:pt x="2100" y="7145"/>
                    </a:cubicBezTo>
                    <a:lnTo>
                      <a:pt x="685" y="3721"/>
                    </a:lnTo>
                    <a:cubicBezTo>
                      <a:pt x="685" y="3721"/>
                      <a:pt x="206" y="4087"/>
                      <a:pt x="115" y="4452"/>
                    </a:cubicBezTo>
                    <a:cubicBezTo>
                      <a:pt x="1" y="4794"/>
                      <a:pt x="1553" y="7442"/>
                      <a:pt x="1553" y="7442"/>
                    </a:cubicBezTo>
                    <a:cubicBezTo>
                      <a:pt x="1690" y="7739"/>
                      <a:pt x="1827" y="8035"/>
                      <a:pt x="1986" y="8332"/>
                    </a:cubicBezTo>
                    <a:cubicBezTo>
                      <a:pt x="2009" y="8378"/>
                      <a:pt x="2032" y="8401"/>
                      <a:pt x="2055" y="8446"/>
                    </a:cubicBezTo>
                    <a:cubicBezTo>
                      <a:pt x="2329" y="8994"/>
                      <a:pt x="2648" y="9542"/>
                      <a:pt x="2991" y="10067"/>
                    </a:cubicBezTo>
                    <a:cubicBezTo>
                      <a:pt x="3013" y="10113"/>
                      <a:pt x="3036" y="10135"/>
                      <a:pt x="3082" y="10181"/>
                    </a:cubicBezTo>
                    <a:cubicBezTo>
                      <a:pt x="3219" y="10432"/>
                      <a:pt x="3401" y="10683"/>
                      <a:pt x="3561" y="10911"/>
                    </a:cubicBezTo>
                    <a:cubicBezTo>
                      <a:pt x="3538" y="11254"/>
                      <a:pt x="3424" y="11551"/>
                      <a:pt x="3265" y="11847"/>
                    </a:cubicBezTo>
                    <a:cubicBezTo>
                      <a:pt x="3242" y="11870"/>
                      <a:pt x="3219" y="11916"/>
                      <a:pt x="3196" y="11939"/>
                    </a:cubicBezTo>
                    <a:cubicBezTo>
                      <a:pt x="2991" y="12304"/>
                      <a:pt x="2740" y="12623"/>
                      <a:pt x="2534" y="12989"/>
                    </a:cubicBezTo>
                    <a:cubicBezTo>
                      <a:pt x="2511" y="13011"/>
                      <a:pt x="2511" y="13057"/>
                      <a:pt x="2488" y="13080"/>
                    </a:cubicBezTo>
                    <a:cubicBezTo>
                      <a:pt x="2488" y="13080"/>
                      <a:pt x="2466" y="13103"/>
                      <a:pt x="2466" y="13103"/>
                    </a:cubicBezTo>
                    <a:cubicBezTo>
                      <a:pt x="2192" y="13650"/>
                      <a:pt x="1963" y="14267"/>
                      <a:pt x="2055" y="14860"/>
                    </a:cubicBezTo>
                    <a:cubicBezTo>
                      <a:pt x="2055" y="14883"/>
                      <a:pt x="2055" y="14929"/>
                      <a:pt x="2055" y="14952"/>
                    </a:cubicBezTo>
                    <a:cubicBezTo>
                      <a:pt x="2100" y="15111"/>
                      <a:pt x="2146" y="15271"/>
                      <a:pt x="2237" y="15431"/>
                    </a:cubicBezTo>
                    <a:cubicBezTo>
                      <a:pt x="2580" y="16024"/>
                      <a:pt x="3310" y="16275"/>
                      <a:pt x="3926" y="16595"/>
                    </a:cubicBezTo>
                    <a:cubicBezTo>
                      <a:pt x="4794" y="17051"/>
                      <a:pt x="5547" y="17691"/>
                      <a:pt x="6118" y="18467"/>
                    </a:cubicBezTo>
                    <a:cubicBezTo>
                      <a:pt x="6825" y="19402"/>
                      <a:pt x="7190" y="20589"/>
                      <a:pt x="8103" y="21320"/>
                    </a:cubicBezTo>
                    <a:cubicBezTo>
                      <a:pt x="8172" y="21046"/>
                      <a:pt x="8263" y="20772"/>
                      <a:pt x="8400" y="20521"/>
                    </a:cubicBezTo>
                    <a:cubicBezTo>
                      <a:pt x="8423" y="20475"/>
                      <a:pt x="8446" y="20430"/>
                      <a:pt x="8469" y="20384"/>
                    </a:cubicBezTo>
                    <a:cubicBezTo>
                      <a:pt x="8560" y="20224"/>
                      <a:pt x="8651" y="20064"/>
                      <a:pt x="8765" y="19905"/>
                    </a:cubicBezTo>
                    <a:cubicBezTo>
                      <a:pt x="8788" y="19882"/>
                      <a:pt x="8811" y="19836"/>
                      <a:pt x="8834" y="19790"/>
                    </a:cubicBezTo>
                    <a:cubicBezTo>
                      <a:pt x="9336" y="19106"/>
                      <a:pt x="10044" y="18512"/>
                      <a:pt x="10706" y="17964"/>
                    </a:cubicBezTo>
                    <a:cubicBezTo>
                      <a:pt x="11824" y="17074"/>
                      <a:pt x="13034" y="16138"/>
                      <a:pt x="13536" y="14769"/>
                    </a:cubicBezTo>
                    <a:cubicBezTo>
                      <a:pt x="13878" y="13833"/>
                      <a:pt x="13833" y="12806"/>
                      <a:pt x="13582" y="11824"/>
                    </a:cubicBezTo>
                    <a:cubicBezTo>
                      <a:pt x="13445" y="11299"/>
                      <a:pt x="13262" y="10774"/>
                      <a:pt x="13057" y="10249"/>
                    </a:cubicBezTo>
                    <a:cubicBezTo>
                      <a:pt x="13057" y="10227"/>
                      <a:pt x="13034" y="10181"/>
                      <a:pt x="13011" y="10158"/>
                    </a:cubicBezTo>
                    <a:cubicBezTo>
                      <a:pt x="12965" y="10021"/>
                      <a:pt x="12920" y="9907"/>
                      <a:pt x="12851" y="9770"/>
                    </a:cubicBezTo>
                    <a:cubicBezTo>
                      <a:pt x="13696" y="9314"/>
                      <a:pt x="14358" y="8880"/>
                      <a:pt x="14837" y="8538"/>
                    </a:cubicBezTo>
                    <a:cubicBezTo>
                      <a:pt x="14883" y="8515"/>
                      <a:pt x="14928" y="8492"/>
                      <a:pt x="14974" y="8469"/>
                    </a:cubicBezTo>
                    <a:cubicBezTo>
                      <a:pt x="15681" y="7944"/>
                      <a:pt x="16047" y="7579"/>
                      <a:pt x="16206" y="7419"/>
                    </a:cubicBezTo>
                    <a:cubicBezTo>
                      <a:pt x="16617" y="7533"/>
                      <a:pt x="17005" y="7739"/>
                      <a:pt x="17348" y="7990"/>
                    </a:cubicBezTo>
                    <a:lnTo>
                      <a:pt x="17530" y="7716"/>
                    </a:lnTo>
                    <a:cubicBezTo>
                      <a:pt x="17256" y="7510"/>
                      <a:pt x="16914" y="7328"/>
                      <a:pt x="16572" y="7191"/>
                    </a:cubicBezTo>
                    <a:lnTo>
                      <a:pt x="16595" y="7191"/>
                    </a:lnTo>
                    <a:cubicBezTo>
                      <a:pt x="16640" y="7191"/>
                      <a:pt x="16663" y="7191"/>
                      <a:pt x="16686" y="7168"/>
                    </a:cubicBezTo>
                    <a:cubicBezTo>
                      <a:pt x="16937" y="7145"/>
                      <a:pt x="17211" y="7077"/>
                      <a:pt x="17439" y="6985"/>
                    </a:cubicBezTo>
                    <a:cubicBezTo>
                      <a:pt x="17599" y="6917"/>
                      <a:pt x="17781" y="6849"/>
                      <a:pt x="17873" y="6689"/>
                    </a:cubicBezTo>
                    <a:cubicBezTo>
                      <a:pt x="17987" y="6461"/>
                      <a:pt x="17918" y="6232"/>
                      <a:pt x="17873" y="6050"/>
                    </a:cubicBezTo>
                    <a:cubicBezTo>
                      <a:pt x="17781" y="5821"/>
                      <a:pt x="17667" y="5570"/>
                      <a:pt x="17530" y="5365"/>
                    </a:cubicBezTo>
                    <a:cubicBezTo>
                      <a:pt x="17485" y="5274"/>
                      <a:pt x="17348" y="5068"/>
                      <a:pt x="17119" y="5068"/>
                    </a:cubicBezTo>
                    <a:cubicBezTo>
                      <a:pt x="16960" y="5068"/>
                      <a:pt x="16846" y="5159"/>
                      <a:pt x="16777" y="5205"/>
                    </a:cubicBezTo>
                    <a:cubicBezTo>
                      <a:pt x="16595" y="5388"/>
                      <a:pt x="16412" y="5593"/>
                      <a:pt x="16252" y="5821"/>
                    </a:cubicBezTo>
                    <a:lnTo>
                      <a:pt x="16229" y="5821"/>
                    </a:lnTo>
                    <a:cubicBezTo>
                      <a:pt x="16024" y="6141"/>
                      <a:pt x="15796" y="6483"/>
                      <a:pt x="15773" y="6780"/>
                    </a:cubicBezTo>
                    <a:cubicBezTo>
                      <a:pt x="14860" y="7898"/>
                      <a:pt x="12486" y="8971"/>
                      <a:pt x="12486" y="8971"/>
                    </a:cubicBezTo>
                    <a:cubicBezTo>
                      <a:pt x="12303" y="8994"/>
                      <a:pt x="12144" y="9017"/>
                      <a:pt x="11961" y="9017"/>
                    </a:cubicBezTo>
                    <a:lnTo>
                      <a:pt x="11824" y="9017"/>
                    </a:lnTo>
                    <a:cubicBezTo>
                      <a:pt x="11573" y="8994"/>
                      <a:pt x="11322" y="8948"/>
                      <a:pt x="11048" y="8857"/>
                    </a:cubicBezTo>
                    <a:cubicBezTo>
                      <a:pt x="11025" y="8834"/>
                      <a:pt x="10979" y="8834"/>
                      <a:pt x="10957" y="8812"/>
                    </a:cubicBezTo>
                    <a:cubicBezTo>
                      <a:pt x="10614" y="8697"/>
                      <a:pt x="10272" y="8515"/>
                      <a:pt x="9975" y="8287"/>
                    </a:cubicBezTo>
                    <a:cubicBezTo>
                      <a:pt x="9952" y="8264"/>
                      <a:pt x="9930" y="8241"/>
                      <a:pt x="9884" y="8218"/>
                    </a:cubicBezTo>
                    <a:cubicBezTo>
                      <a:pt x="9861" y="8195"/>
                      <a:pt x="9838" y="8172"/>
                      <a:pt x="9793" y="8150"/>
                    </a:cubicBezTo>
                    <a:cubicBezTo>
                      <a:pt x="9610" y="7990"/>
                      <a:pt x="9427" y="7807"/>
                      <a:pt x="9245" y="7602"/>
                    </a:cubicBezTo>
                    <a:cubicBezTo>
                      <a:pt x="9222" y="7579"/>
                      <a:pt x="9199" y="7556"/>
                      <a:pt x="9176" y="7510"/>
                    </a:cubicBezTo>
                    <a:cubicBezTo>
                      <a:pt x="8834" y="7122"/>
                      <a:pt x="8537" y="6712"/>
                      <a:pt x="8240" y="6278"/>
                    </a:cubicBezTo>
                    <a:cubicBezTo>
                      <a:pt x="7944" y="5821"/>
                      <a:pt x="7647" y="5342"/>
                      <a:pt x="7236" y="4977"/>
                    </a:cubicBezTo>
                    <a:cubicBezTo>
                      <a:pt x="6876" y="4637"/>
                      <a:pt x="6516" y="4367"/>
                      <a:pt x="6064" y="4367"/>
                    </a:cubicBezTo>
                    <a:cubicBezTo>
                      <a:pt x="6000" y="4367"/>
                      <a:pt x="5934" y="4372"/>
                      <a:pt x="5867" y="4383"/>
                    </a:cubicBezTo>
                    <a:cubicBezTo>
                      <a:pt x="5775" y="4475"/>
                      <a:pt x="5684" y="4566"/>
                      <a:pt x="5570" y="4634"/>
                    </a:cubicBezTo>
                    <a:cubicBezTo>
                      <a:pt x="5524" y="4680"/>
                      <a:pt x="5479" y="4726"/>
                      <a:pt x="5433" y="4749"/>
                    </a:cubicBezTo>
                    <a:cubicBezTo>
                      <a:pt x="5091" y="5045"/>
                      <a:pt x="4748" y="5319"/>
                      <a:pt x="4383" y="5593"/>
                    </a:cubicBezTo>
                    <a:lnTo>
                      <a:pt x="4451" y="4315"/>
                    </a:lnTo>
                    <a:cubicBezTo>
                      <a:pt x="4497" y="2831"/>
                      <a:pt x="4885" y="1348"/>
                      <a:pt x="5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813;p67">
                <a:extLst>
                  <a:ext uri="{FF2B5EF4-FFF2-40B4-BE49-F238E27FC236}">
                    <a16:creationId xmlns:a16="http://schemas.microsoft.com/office/drawing/2014/main" id="{0D00B84F-B40F-0739-3FBF-DDA26F885C3E}"/>
                  </a:ext>
                </a:extLst>
              </p:cNvPr>
              <p:cNvSpPr/>
              <p:nvPr/>
            </p:nvSpPr>
            <p:spPr>
              <a:xfrm>
                <a:off x="1304625" y="4114875"/>
                <a:ext cx="96450" cy="127275"/>
              </a:xfrm>
              <a:custGeom>
                <a:avLst/>
                <a:gdLst/>
                <a:ahLst/>
                <a:cxnLst/>
                <a:rect l="l" t="t" r="r" b="b"/>
                <a:pathLst>
                  <a:path w="3858" h="5091" extrusionOk="0">
                    <a:moveTo>
                      <a:pt x="1073" y="0"/>
                    </a:moveTo>
                    <a:cubicBezTo>
                      <a:pt x="845" y="617"/>
                      <a:pt x="662" y="1233"/>
                      <a:pt x="457" y="1849"/>
                    </a:cubicBezTo>
                    <a:cubicBezTo>
                      <a:pt x="252" y="2511"/>
                      <a:pt x="0" y="3287"/>
                      <a:pt x="23" y="4063"/>
                    </a:cubicBezTo>
                    <a:cubicBezTo>
                      <a:pt x="46" y="4566"/>
                      <a:pt x="274" y="4954"/>
                      <a:pt x="594" y="5068"/>
                    </a:cubicBezTo>
                    <a:cubicBezTo>
                      <a:pt x="662" y="5091"/>
                      <a:pt x="731" y="5091"/>
                      <a:pt x="799" y="5091"/>
                    </a:cubicBezTo>
                    <a:cubicBezTo>
                      <a:pt x="959" y="5091"/>
                      <a:pt x="1142" y="5045"/>
                      <a:pt x="1279" y="4954"/>
                    </a:cubicBezTo>
                    <a:cubicBezTo>
                      <a:pt x="1484" y="4839"/>
                      <a:pt x="1621" y="4657"/>
                      <a:pt x="1781" y="4474"/>
                    </a:cubicBezTo>
                    <a:cubicBezTo>
                      <a:pt x="2557" y="3538"/>
                      <a:pt x="3242" y="2534"/>
                      <a:pt x="3858" y="1507"/>
                    </a:cubicBezTo>
                    <a:lnTo>
                      <a:pt x="3721" y="1507"/>
                    </a:lnTo>
                    <a:cubicBezTo>
                      <a:pt x="3128" y="2511"/>
                      <a:pt x="2443" y="3493"/>
                      <a:pt x="1690" y="4406"/>
                    </a:cubicBezTo>
                    <a:cubicBezTo>
                      <a:pt x="1553" y="4588"/>
                      <a:pt x="1416" y="4748"/>
                      <a:pt x="1233" y="4862"/>
                    </a:cubicBezTo>
                    <a:cubicBezTo>
                      <a:pt x="1093" y="4940"/>
                      <a:pt x="943" y="4986"/>
                      <a:pt x="804" y="4986"/>
                    </a:cubicBezTo>
                    <a:cubicBezTo>
                      <a:pt x="739" y="4986"/>
                      <a:pt x="675" y="4975"/>
                      <a:pt x="617" y="4954"/>
                    </a:cubicBezTo>
                    <a:cubicBezTo>
                      <a:pt x="206" y="4817"/>
                      <a:pt x="160" y="4223"/>
                      <a:pt x="137" y="4063"/>
                    </a:cubicBezTo>
                    <a:cubicBezTo>
                      <a:pt x="115" y="3310"/>
                      <a:pt x="343" y="2580"/>
                      <a:pt x="571" y="1872"/>
                    </a:cubicBezTo>
                    <a:cubicBezTo>
                      <a:pt x="754" y="1279"/>
                      <a:pt x="959" y="685"/>
                      <a:pt x="1142" y="92"/>
                    </a:cubicBezTo>
                    <a:cubicBezTo>
                      <a:pt x="1119" y="69"/>
                      <a:pt x="1096" y="46"/>
                      <a:pt x="10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814;p67">
                <a:extLst>
                  <a:ext uri="{FF2B5EF4-FFF2-40B4-BE49-F238E27FC236}">
                    <a16:creationId xmlns:a16="http://schemas.microsoft.com/office/drawing/2014/main" id="{B313F217-FF56-5622-4E3F-9159DB5EB867}"/>
                  </a:ext>
                </a:extLst>
              </p:cNvPr>
              <p:cNvSpPr/>
              <p:nvPr/>
            </p:nvSpPr>
            <p:spPr>
              <a:xfrm>
                <a:off x="1322875" y="4130850"/>
                <a:ext cx="55375" cy="80475"/>
              </a:xfrm>
              <a:custGeom>
                <a:avLst/>
                <a:gdLst/>
                <a:ahLst/>
                <a:cxnLst/>
                <a:rect l="l" t="t" r="r" b="b"/>
                <a:pathLst>
                  <a:path w="2215" h="3219" extrusionOk="0">
                    <a:moveTo>
                      <a:pt x="960" y="1"/>
                    </a:moveTo>
                    <a:cubicBezTo>
                      <a:pt x="594" y="754"/>
                      <a:pt x="298" y="1576"/>
                      <a:pt x="92" y="2420"/>
                    </a:cubicBezTo>
                    <a:cubicBezTo>
                      <a:pt x="1" y="2808"/>
                      <a:pt x="69" y="3082"/>
                      <a:pt x="298" y="3173"/>
                    </a:cubicBezTo>
                    <a:cubicBezTo>
                      <a:pt x="343" y="3196"/>
                      <a:pt x="389" y="3219"/>
                      <a:pt x="435" y="3219"/>
                    </a:cubicBezTo>
                    <a:cubicBezTo>
                      <a:pt x="617" y="3219"/>
                      <a:pt x="823" y="3059"/>
                      <a:pt x="982" y="2762"/>
                    </a:cubicBezTo>
                    <a:cubicBezTo>
                      <a:pt x="1393" y="2078"/>
                      <a:pt x="1827" y="1393"/>
                      <a:pt x="2215" y="708"/>
                    </a:cubicBezTo>
                    <a:cubicBezTo>
                      <a:pt x="2192" y="685"/>
                      <a:pt x="2146" y="685"/>
                      <a:pt x="2124" y="663"/>
                    </a:cubicBezTo>
                    <a:cubicBezTo>
                      <a:pt x="1713" y="1347"/>
                      <a:pt x="1302" y="2032"/>
                      <a:pt x="891" y="2717"/>
                    </a:cubicBezTo>
                    <a:cubicBezTo>
                      <a:pt x="811" y="2837"/>
                      <a:pt x="625" y="3098"/>
                      <a:pt x="426" y="3098"/>
                    </a:cubicBezTo>
                    <a:cubicBezTo>
                      <a:pt x="399" y="3098"/>
                      <a:pt x="371" y="3093"/>
                      <a:pt x="343" y="3082"/>
                    </a:cubicBezTo>
                    <a:cubicBezTo>
                      <a:pt x="92" y="2991"/>
                      <a:pt x="161" y="2557"/>
                      <a:pt x="206" y="2443"/>
                    </a:cubicBezTo>
                    <a:cubicBezTo>
                      <a:pt x="389" y="1621"/>
                      <a:pt x="686" y="822"/>
                      <a:pt x="1051" y="69"/>
                    </a:cubicBezTo>
                    <a:cubicBezTo>
                      <a:pt x="1028" y="46"/>
                      <a:pt x="1005" y="23"/>
                      <a:pt x="9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815;p67">
                <a:extLst>
                  <a:ext uri="{FF2B5EF4-FFF2-40B4-BE49-F238E27FC236}">
                    <a16:creationId xmlns:a16="http://schemas.microsoft.com/office/drawing/2014/main" id="{26E0A9E0-E4EF-A66B-B247-D93AADF78817}"/>
                  </a:ext>
                </a:extLst>
              </p:cNvPr>
              <p:cNvSpPr/>
              <p:nvPr/>
            </p:nvSpPr>
            <p:spPr>
              <a:xfrm>
                <a:off x="1153400" y="4251175"/>
                <a:ext cx="150100" cy="115950"/>
              </a:xfrm>
              <a:custGeom>
                <a:avLst/>
                <a:gdLst/>
                <a:ahLst/>
                <a:cxnLst/>
                <a:rect l="l" t="t" r="r" b="b"/>
                <a:pathLst>
                  <a:path w="6004" h="4638" extrusionOk="0">
                    <a:moveTo>
                      <a:pt x="1152" y="0"/>
                    </a:moveTo>
                    <a:cubicBezTo>
                      <a:pt x="928" y="0"/>
                      <a:pt x="704" y="13"/>
                      <a:pt x="480" y="27"/>
                    </a:cubicBezTo>
                    <a:cubicBezTo>
                      <a:pt x="457" y="49"/>
                      <a:pt x="457" y="95"/>
                      <a:pt x="434" y="118"/>
                    </a:cubicBezTo>
                    <a:cubicBezTo>
                      <a:pt x="434" y="118"/>
                      <a:pt x="412" y="141"/>
                      <a:pt x="412" y="141"/>
                    </a:cubicBezTo>
                    <a:cubicBezTo>
                      <a:pt x="661" y="127"/>
                      <a:pt x="911" y="104"/>
                      <a:pt x="1161" y="104"/>
                    </a:cubicBezTo>
                    <a:cubicBezTo>
                      <a:pt x="1322" y="104"/>
                      <a:pt x="1483" y="114"/>
                      <a:pt x="1644" y="141"/>
                    </a:cubicBezTo>
                    <a:cubicBezTo>
                      <a:pt x="2078" y="186"/>
                      <a:pt x="2466" y="346"/>
                      <a:pt x="2740" y="574"/>
                    </a:cubicBezTo>
                    <a:cubicBezTo>
                      <a:pt x="3037" y="848"/>
                      <a:pt x="3219" y="1213"/>
                      <a:pt x="3402" y="1579"/>
                    </a:cubicBezTo>
                    <a:cubicBezTo>
                      <a:pt x="3447" y="1716"/>
                      <a:pt x="3516" y="1830"/>
                      <a:pt x="3562" y="1944"/>
                    </a:cubicBezTo>
                    <a:cubicBezTo>
                      <a:pt x="4018" y="2766"/>
                      <a:pt x="4703" y="3473"/>
                      <a:pt x="5525" y="3952"/>
                    </a:cubicBezTo>
                    <a:cubicBezTo>
                      <a:pt x="5707" y="4044"/>
                      <a:pt x="5890" y="4181"/>
                      <a:pt x="5867" y="4341"/>
                    </a:cubicBezTo>
                    <a:cubicBezTo>
                      <a:pt x="5844" y="4432"/>
                      <a:pt x="5730" y="4500"/>
                      <a:pt x="5661" y="4523"/>
                    </a:cubicBezTo>
                    <a:cubicBezTo>
                      <a:pt x="5628" y="4530"/>
                      <a:pt x="5595" y="4533"/>
                      <a:pt x="5561" y="4533"/>
                    </a:cubicBezTo>
                    <a:cubicBezTo>
                      <a:pt x="5480" y="4533"/>
                      <a:pt x="5400" y="4516"/>
                      <a:pt x="5319" y="4500"/>
                    </a:cubicBezTo>
                    <a:cubicBezTo>
                      <a:pt x="4566" y="4295"/>
                      <a:pt x="3927" y="3838"/>
                      <a:pt x="3265" y="3313"/>
                    </a:cubicBezTo>
                    <a:lnTo>
                      <a:pt x="3174" y="3245"/>
                    </a:lnTo>
                    <a:cubicBezTo>
                      <a:pt x="2557" y="2788"/>
                      <a:pt x="1941" y="2286"/>
                      <a:pt x="1211" y="2035"/>
                    </a:cubicBezTo>
                    <a:cubicBezTo>
                      <a:pt x="923" y="1945"/>
                      <a:pt x="594" y="1884"/>
                      <a:pt x="266" y="1884"/>
                    </a:cubicBezTo>
                    <a:cubicBezTo>
                      <a:pt x="177" y="1884"/>
                      <a:pt x="89" y="1888"/>
                      <a:pt x="1" y="1898"/>
                    </a:cubicBezTo>
                    <a:cubicBezTo>
                      <a:pt x="1" y="1921"/>
                      <a:pt x="1" y="1967"/>
                      <a:pt x="1" y="1990"/>
                    </a:cubicBezTo>
                    <a:cubicBezTo>
                      <a:pt x="54" y="1987"/>
                      <a:pt x="107" y="1985"/>
                      <a:pt x="160" y="1985"/>
                    </a:cubicBezTo>
                    <a:cubicBezTo>
                      <a:pt x="517" y="1985"/>
                      <a:pt x="867" y="2050"/>
                      <a:pt x="1165" y="2149"/>
                    </a:cubicBezTo>
                    <a:cubicBezTo>
                      <a:pt x="1895" y="2400"/>
                      <a:pt x="2512" y="2880"/>
                      <a:pt x="3105" y="3336"/>
                    </a:cubicBezTo>
                    <a:lnTo>
                      <a:pt x="3196" y="3405"/>
                    </a:lnTo>
                    <a:cubicBezTo>
                      <a:pt x="3858" y="3930"/>
                      <a:pt x="4520" y="4409"/>
                      <a:pt x="5296" y="4592"/>
                    </a:cubicBezTo>
                    <a:cubicBezTo>
                      <a:pt x="5388" y="4614"/>
                      <a:pt x="5479" y="4637"/>
                      <a:pt x="5547" y="4637"/>
                    </a:cubicBezTo>
                    <a:lnTo>
                      <a:pt x="5684" y="4637"/>
                    </a:lnTo>
                    <a:cubicBezTo>
                      <a:pt x="5798" y="4592"/>
                      <a:pt x="5935" y="4500"/>
                      <a:pt x="5958" y="4363"/>
                    </a:cubicBezTo>
                    <a:cubicBezTo>
                      <a:pt x="6004" y="4112"/>
                      <a:pt x="5798" y="3952"/>
                      <a:pt x="5593" y="3838"/>
                    </a:cubicBezTo>
                    <a:cubicBezTo>
                      <a:pt x="4794" y="3405"/>
                      <a:pt x="4109" y="2697"/>
                      <a:pt x="3676" y="1875"/>
                    </a:cubicBezTo>
                    <a:cubicBezTo>
                      <a:pt x="3607" y="1761"/>
                      <a:pt x="3562" y="1647"/>
                      <a:pt x="3493" y="1533"/>
                    </a:cubicBezTo>
                    <a:cubicBezTo>
                      <a:pt x="3310" y="1168"/>
                      <a:pt x="3128" y="780"/>
                      <a:pt x="2808" y="483"/>
                    </a:cubicBezTo>
                    <a:cubicBezTo>
                      <a:pt x="2512" y="232"/>
                      <a:pt x="2124" y="72"/>
                      <a:pt x="1644" y="27"/>
                    </a:cubicBezTo>
                    <a:cubicBezTo>
                      <a:pt x="1480" y="7"/>
                      <a:pt x="1316" y="0"/>
                      <a:pt x="11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816;p67">
                <a:extLst>
                  <a:ext uri="{FF2B5EF4-FFF2-40B4-BE49-F238E27FC236}">
                    <a16:creationId xmlns:a16="http://schemas.microsoft.com/office/drawing/2014/main" id="{16240BE1-63EE-539C-D3DA-D62DEA74CBAA}"/>
                  </a:ext>
                </a:extLst>
              </p:cNvPr>
              <p:cNvSpPr/>
              <p:nvPr/>
            </p:nvSpPr>
            <p:spPr>
              <a:xfrm>
                <a:off x="1316050" y="4181075"/>
                <a:ext cx="112425" cy="243675"/>
              </a:xfrm>
              <a:custGeom>
                <a:avLst/>
                <a:gdLst/>
                <a:ahLst/>
                <a:cxnLst/>
                <a:rect l="l" t="t" r="r" b="b"/>
                <a:pathLst>
                  <a:path w="4497" h="9747" extrusionOk="0">
                    <a:moveTo>
                      <a:pt x="4451" y="0"/>
                    </a:moveTo>
                    <a:cubicBezTo>
                      <a:pt x="4337" y="69"/>
                      <a:pt x="4223" y="183"/>
                      <a:pt x="4131" y="297"/>
                    </a:cubicBezTo>
                    <a:cubicBezTo>
                      <a:pt x="3880" y="662"/>
                      <a:pt x="3812" y="1141"/>
                      <a:pt x="3766" y="1461"/>
                    </a:cubicBezTo>
                    <a:cubicBezTo>
                      <a:pt x="3766" y="1598"/>
                      <a:pt x="3743" y="1735"/>
                      <a:pt x="3743" y="1872"/>
                    </a:cubicBezTo>
                    <a:cubicBezTo>
                      <a:pt x="3721" y="2123"/>
                      <a:pt x="3721" y="2397"/>
                      <a:pt x="3675" y="2648"/>
                    </a:cubicBezTo>
                    <a:cubicBezTo>
                      <a:pt x="3469" y="3675"/>
                      <a:pt x="2739" y="4520"/>
                      <a:pt x="1963" y="5364"/>
                    </a:cubicBezTo>
                    <a:cubicBezTo>
                      <a:pt x="1187" y="6163"/>
                      <a:pt x="411" y="7008"/>
                      <a:pt x="137" y="8080"/>
                    </a:cubicBezTo>
                    <a:cubicBezTo>
                      <a:pt x="0" y="8628"/>
                      <a:pt x="23" y="9199"/>
                      <a:pt x="205" y="9747"/>
                    </a:cubicBezTo>
                    <a:cubicBezTo>
                      <a:pt x="228" y="9724"/>
                      <a:pt x="251" y="9678"/>
                      <a:pt x="274" y="9632"/>
                    </a:cubicBezTo>
                    <a:cubicBezTo>
                      <a:pt x="137" y="9130"/>
                      <a:pt x="137" y="8605"/>
                      <a:pt x="251" y="8103"/>
                    </a:cubicBezTo>
                    <a:cubicBezTo>
                      <a:pt x="502" y="7053"/>
                      <a:pt x="1278" y="6231"/>
                      <a:pt x="2031" y="5433"/>
                    </a:cubicBezTo>
                    <a:cubicBezTo>
                      <a:pt x="2830" y="4588"/>
                      <a:pt x="3561" y="3744"/>
                      <a:pt x="3766" y="2671"/>
                    </a:cubicBezTo>
                    <a:cubicBezTo>
                      <a:pt x="3835" y="2420"/>
                      <a:pt x="3835" y="2146"/>
                      <a:pt x="3857" y="1895"/>
                    </a:cubicBezTo>
                    <a:cubicBezTo>
                      <a:pt x="3857" y="1758"/>
                      <a:pt x="3880" y="1598"/>
                      <a:pt x="3880" y="1461"/>
                    </a:cubicBezTo>
                    <a:cubicBezTo>
                      <a:pt x="3926" y="982"/>
                      <a:pt x="4040" y="639"/>
                      <a:pt x="4223" y="365"/>
                    </a:cubicBezTo>
                    <a:cubicBezTo>
                      <a:pt x="4291" y="274"/>
                      <a:pt x="4382" y="183"/>
                      <a:pt x="4497" y="91"/>
                    </a:cubicBezTo>
                    <a:cubicBezTo>
                      <a:pt x="4497" y="69"/>
                      <a:pt x="4474" y="23"/>
                      <a:pt x="4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817;p67">
                <a:extLst>
                  <a:ext uri="{FF2B5EF4-FFF2-40B4-BE49-F238E27FC236}">
                    <a16:creationId xmlns:a16="http://schemas.microsoft.com/office/drawing/2014/main" id="{095E25EE-F259-7851-C157-151F9F3D3ADC}"/>
                  </a:ext>
                </a:extLst>
              </p:cNvPr>
              <p:cNvSpPr/>
              <p:nvPr/>
            </p:nvSpPr>
            <p:spPr>
              <a:xfrm>
                <a:off x="1151700" y="4042975"/>
                <a:ext cx="89600" cy="95325"/>
              </a:xfrm>
              <a:custGeom>
                <a:avLst/>
                <a:gdLst/>
                <a:ahLst/>
                <a:cxnLst/>
                <a:rect l="l" t="t" r="r" b="b"/>
                <a:pathLst>
                  <a:path w="3584" h="3813" extrusionOk="0">
                    <a:moveTo>
                      <a:pt x="3584" y="0"/>
                    </a:moveTo>
                    <a:lnTo>
                      <a:pt x="3584" y="0"/>
                    </a:lnTo>
                    <a:cubicBezTo>
                      <a:pt x="3538" y="46"/>
                      <a:pt x="3493" y="92"/>
                      <a:pt x="3447" y="115"/>
                    </a:cubicBezTo>
                    <a:cubicBezTo>
                      <a:pt x="3264" y="936"/>
                      <a:pt x="2785" y="1690"/>
                      <a:pt x="2123" y="2169"/>
                    </a:cubicBezTo>
                    <a:cubicBezTo>
                      <a:pt x="1872" y="2351"/>
                      <a:pt x="1598" y="2511"/>
                      <a:pt x="1347" y="2648"/>
                    </a:cubicBezTo>
                    <a:cubicBezTo>
                      <a:pt x="959" y="2876"/>
                      <a:pt x="548" y="3105"/>
                      <a:pt x="229" y="3424"/>
                    </a:cubicBezTo>
                    <a:cubicBezTo>
                      <a:pt x="137" y="3516"/>
                      <a:pt x="69" y="3607"/>
                      <a:pt x="0" y="3698"/>
                    </a:cubicBezTo>
                    <a:cubicBezTo>
                      <a:pt x="23" y="3744"/>
                      <a:pt x="46" y="3767"/>
                      <a:pt x="69" y="3812"/>
                    </a:cubicBezTo>
                    <a:cubicBezTo>
                      <a:pt x="137" y="3698"/>
                      <a:pt x="206" y="3607"/>
                      <a:pt x="297" y="3493"/>
                    </a:cubicBezTo>
                    <a:cubicBezTo>
                      <a:pt x="617" y="3196"/>
                      <a:pt x="1027" y="2968"/>
                      <a:pt x="1393" y="2740"/>
                    </a:cubicBezTo>
                    <a:cubicBezTo>
                      <a:pt x="1667" y="2603"/>
                      <a:pt x="1940" y="2443"/>
                      <a:pt x="2192" y="2260"/>
                    </a:cubicBezTo>
                    <a:cubicBezTo>
                      <a:pt x="2899" y="1735"/>
                      <a:pt x="3424" y="891"/>
                      <a:pt x="3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818;p67">
                <a:extLst>
                  <a:ext uri="{FF2B5EF4-FFF2-40B4-BE49-F238E27FC236}">
                    <a16:creationId xmlns:a16="http://schemas.microsoft.com/office/drawing/2014/main" id="{F30698C6-F743-B026-F4E4-3C0B796561CD}"/>
                  </a:ext>
                </a:extLst>
              </p:cNvPr>
              <p:cNvSpPr/>
              <p:nvPr/>
            </p:nvSpPr>
            <p:spPr>
              <a:xfrm>
                <a:off x="1304050" y="4136600"/>
                <a:ext cx="172350" cy="303550"/>
              </a:xfrm>
              <a:custGeom>
                <a:avLst/>
                <a:gdLst/>
                <a:ahLst/>
                <a:cxnLst/>
                <a:rect l="l" t="t" r="r" b="b"/>
                <a:pathLst>
                  <a:path w="6894" h="12142" extrusionOk="0">
                    <a:moveTo>
                      <a:pt x="6331" y="0"/>
                    </a:moveTo>
                    <a:cubicBezTo>
                      <a:pt x="6092" y="0"/>
                      <a:pt x="5855" y="47"/>
                      <a:pt x="5639" y="136"/>
                    </a:cubicBezTo>
                    <a:cubicBezTo>
                      <a:pt x="4931" y="455"/>
                      <a:pt x="4497" y="1163"/>
                      <a:pt x="4246" y="1688"/>
                    </a:cubicBezTo>
                    <a:cubicBezTo>
                      <a:pt x="4086" y="2030"/>
                      <a:pt x="3972" y="2418"/>
                      <a:pt x="3858" y="2784"/>
                    </a:cubicBezTo>
                    <a:cubicBezTo>
                      <a:pt x="3744" y="3057"/>
                      <a:pt x="3653" y="3354"/>
                      <a:pt x="3539" y="3651"/>
                    </a:cubicBezTo>
                    <a:cubicBezTo>
                      <a:pt x="3151" y="4564"/>
                      <a:pt x="2580" y="5408"/>
                      <a:pt x="2009" y="6230"/>
                    </a:cubicBezTo>
                    <a:cubicBezTo>
                      <a:pt x="1941" y="6344"/>
                      <a:pt x="1872" y="6436"/>
                      <a:pt x="1804" y="6550"/>
                    </a:cubicBezTo>
                    <a:cubicBezTo>
                      <a:pt x="1165" y="7463"/>
                      <a:pt x="526" y="8444"/>
                      <a:pt x="229" y="9585"/>
                    </a:cubicBezTo>
                    <a:cubicBezTo>
                      <a:pt x="1" y="10476"/>
                      <a:pt x="23" y="11389"/>
                      <a:pt x="320" y="12142"/>
                    </a:cubicBezTo>
                    <a:cubicBezTo>
                      <a:pt x="343" y="12096"/>
                      <a:pt x="366" y="12051"/>
                      <a:pt x="389" y="12005"/>
                    </a:cubicBezTo>
                    <a:cubicBezTo>
                      <a:pt x="138" y="11297"/>
                      <a:pt x="115" y="10453"/>
                      <a:pt x="343" y="9608"/>
                    </a:cubicBezTo>
                    <a:cubicBezTo>
                      <a:pt x="640" y="8490"/>
                      <a:pt x="1256" y="7508"/>
                      <a:pt x="1895" y="6618"/>
                    </a:cubicBezTo>
                    <a:cubicBezTo>
                      <a:pt x="1964" y="6504"/>
                      <a:pt x="2032" y="6390"/>
                      <a:pt x="2101" y="6299"/>
                    </a:cubicBezTo>
                    <a:cubicBezTo>
                      <a:pt x="2671" y="5477"/>
                      <a:pt x="3265" y="4632"/>
                      <a:pt x="3653" y="3674"/>
                    </a:cubicBezTo>
                    <a:cubicBezTo>
                      <a:pt x="3767" y="3400"/>
                      <a:pt x="3858" y="3103"/>
                      <a:pt x="3949" y="2806"/>
                    </a:cubicBezTo>
                    <a:cubicBezTo>
                      <a:pt x="4064" y="2464"/>
                      <a:pt x="4201" y="2076"/>
                      <a:pt x="4360" y="1734"/>
                    </a:cubicBezTo>
                    <a:cubicBezTo>
                      <a:pt x="4589" y="1209"/>
                      <a:pt x="4999" y="547"/>
                      <a:pt x="5684" y="250"/>
                    </a:cubicBezTo>
                    <a:cubicBezTo>
                      <a:pt x="5891" y="161"/>
                      <a:pt x="6135" y="111"/>
                      <a:pt x="6381" y="111"/>
                    </a:cubicBezTo>
                    <a:cubicBezTo>
                      <a:pt x="6515" y="111"/>
                      <a:pt x="6650" y="126"/>
                      <a:pt x="6780" y="159"/>
                    </a:cubicBezTo>
                    <a:cubicBezTo>
                      <a:pt x="6803" y="136"/>
                      <a:pt x="6848" y="113"/>
                      <a:pt x="6894" y="90"/>
                    </a:cubicBezTo>
                    <a:cubicBezTo>
                      <a:pt x="6712" y="30"/>
                      <a:pt x="6521" y="0"/>
                      <a:pt x="63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819;p67">
                <a:extLst>
                  <a:ext uri="{FF2B5EF4-FFF2-40B4-BE49-F238E27FC236}">
                    <a16:creationId xmlns:a16="http://schemas.microsoft.com/office/drawing/2014/main" id="{4D645606-5EC3-7B2A-6C1C-ECC65F825922}"/>
                  </a:ext>
                </a:extLst>
              </p:cNvPr>
              <p:cNvSpPr/>
              <p:nvPr/>
            </p:nvSpPr>
            <p:spPr>
              <a:xfrm>
                <a:off x="1176800" y="4178775"/>
                <a:ext cx="116425" cy="90200"/>
              </a:xfrm>
              <a:custGeom>
                <a:avLst/>
                <a:gdLst/>
                <a:ahLst/>
                <a:cxnLst/>
                <a:rect l="l" t="t" r="r" b="b"/>
                <a:pathLst>
                  <a:path w="4657" h="3608" extrusionOk="0">
                    <a:moveTo>
                      <a:pt x="1" y="1"/>
                    </a:moveTo>
                    <a:cubicBezTo>
                      <a:pt x="23" y="47"/>
                      <a:pt x="46" y="69"/>
                      <a:pt x="92" y="115"/>
                    </a:cubicBezTo>
                    <a:cubicBezTo>
                      <a:pt x="959" y="298"/>
                      <a:pt x="1849" y="457"/>
                      <a:pt x="2648" y="891"/>
                    </a:cubicBezTo>
                    <a:cubicBezTo>
                      <a:pt x="3356" y="1279"/>
                      <a:pt x="3972" y="1895"/>
                      <a:pt x="4360" y="2603"/>
                    </a:cubicBezTo>
                    <a:cubicBezTo>
                      <a:pt x="4520" y="2900"/>
                      <a:pt x="4543" y="3128"/>
                      <a:pt x="4452" y="3288"/>
                    </a:cubicBezTo>
                    <a:cubicBezTo>
                      <a:pt x="4344" y="3449"/>
                      <a:pt x="4156" y="3500"/>
                      <a:pt x="3974" y="3500"/>
                    </a:cubicBezTo>
                    <a:cubicBezTo>
                      <a:pt x="3847" y="3500"/>
                      <a:pt x="3723" y="3476"/>
                      <a:pt x="3630" y="3448"/>
                    </a:cubicBezTo>
                    <a:cubicBezTo>
                      <a:pt x="2397" y="3174"/>
                      <a:pt x="1279" y="2466"/>
                      <a:pt x="275" y="1781"/>
                    </a:cubicBezTo>
                    <a:cubicBezTo>
                      <a:pt x="252" y="1804"/>
                      <a:pt x="229" y="1850"/>
                      <a:pt x="206" y="1873"/>
                    </a:cubicBezTo>
                    <a:cubicBezTo>
                      <a:pt x="1233" y="2580"/>
                      <a:pt x="2352" y="3265"/>
                      <a:pt x="3584" y="3562"/>
                    </a:cubicBezTo>
                    <a:cubicBezTo>
                      <a:pt x="3698" y="3584"/>
                      <a:pt x="3835" y="3607"/>
                      <a:pt x="3972" y="3607"/>
                    </a:cubicBezTo>
                    <a:cubicBezTo>
                      <a:pt x="4200" y="3607"/>
                      <a:pt x="4406" y="3562"/>
                      <a:pt x="4543" y="3356"/>
                    </a:cubicBezTo>
                    <a:cubicBezTo>
                      <a:pt x="4657" y="3151"/>
                      <a:pt x="4634" y="2900"/>
                      <a:pt x="4452" y="2557"/>
                    </a:cubicBezTo>
                    <a:cubicBezTo>
                      <a:pt x="4064" y="1827"/>
                      <a:pt x="3424" y="1211"/>
                      <a:pt x="2694" y="800"/>
                    </a:cubicBezTo>
                    <a:cubicBezTo>
                      <a:pt x="1895" y="343"/>
                      <a:pt x="959" y="183"/>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820;p67">
                <a:extLst>
                  <a:ext uri="{FF2B5EF4-FFF2-40B4-BE49-F238E27FC236}">
                    <a16:creationId xmlns:a16="http://schemas.microsoft.com/office/drawing/2014/main" id="{32B93F21-DF7B-AF68-FF13-A4ABEEB6A9C9}"/>
                  </a:ext>
                </a:extLst>
              </p:cNvPr>
              <p:cNvSpPr/>
              <p:nvPr/>
            </p:nvSpPr>
            <p:spPr>
              <a:xfrm>
                <a:off x="944550" y="4411025"/>
                <a:ext cx="105025" cy="123025"/>
              </a:xfrm>
              <a:custGeom>
                <a:avLst/>
                <a:gdLst/>
                <a:ahLst/>
                <a:cxnLst/>
                <a:rect l="l" t="t" r="r" b="b"/>
                <a:pathLst>
                  <a:path w="4201" h="4921" extrusionOk="0">
                    <a:moveTo>
                      <a:pt x="2557" y="1"/>
                    </a:moveTo>
                    <a:cubicBezTo>
                      <a:pt x="1987" y="320"/>
                      <a:pt x="1370" y="571"/>
                      <a:pt x="731" y="754"/>
                    </a:cubicBezTo>
                    <a:cubicBezTo>
                      <a:pt x="617" y="800"/>
                      <a:pt x="526" y="822"/>
                      <a:pt x="434" y="868"/>
                    </a:cubicBezTo>
                    <a:cubicBezTo>
                      <a:pt x="343" y="937"/>
                      <a:pt x="275" y="1028"/>
                      <a:pt x="275" y="1142"/>
                    </a:cubicBezTo>
                    <a:cubicBezTo>
                      <a:pt x="275" y="1325"/>
                      <a:pt x="457" y="1439"/>
                      <a:pt x="640" y="1507"/>
                    </a:cubicBezTo>
                    <a:cubicBezTo>
                      <a:pt x="891" y="1599"/>
                      <a:pt x="1165" y="1644"/>
                      <a:pt x="1416" y="1644"/>
                    </a:cubicBezTo>
                    <a:cubicBezTo>
                      <a:pt x="937" y="2101"/>
                      <a:pt x="434" y="2580"/>
                      <a:pt x="92" y="3151"/>
                    </a:cubicBezTo>
                    <a:cubicBezTo>
                      <a:pt x="46" y="3219"/>
                      <a:pt x="1" y="3310"/>
                      <a:pt x="1" y="3379"/>
                    </a:cubicBezTo>
                    <a:cubicBezTo>
                      <a:pt x="1" y="3470"/>
                      <a:pt x="46" y="3562"/>
                      <a:pt x="115" y="3607"/>
                    </a:cubicBezTo>
                    <a:cubicBezTo>
                      <a:pt x="132" y="3612"/>
                      <a:pt x="149" y="3613"/>
                      <a:pt x="165" y="3613"/>
                    </a:cubicBezTo>
                    <a:cubicBezTo>
                      <a:pt x="233" y="3613"/>
                      <a:pt x="292" y="3580"/>
                      <a:pt x="366" y="3562"/>
                    </a:cubicBezTo>
                    <a:cubicBezTo>
                      <a:pt x="571" y="3425"/>
                      <a:pt x="777" y="3288"/>
                      <a:pt x="959" y="3105"/>
                    </a:cubicBezTo>
                    <a:lnTo>
                      <a:pt x="959" y="3105"/>
                    </a:lnTo>
                    <a:cubicBezTo>
                      <a:pt x="731" y="3379"/>
                      <a:pt x="526" y="3721"/>
                      <a:pt x="389" y="4064"/>
                    </a:cubicBezTo>
                    <a:cubicBezTo>
                      <a:pt x="366" y="4155"/>
                      <a:pt x="343" y="4223"/>
                      <a:pt x="343" y="4292"/>
                    </a:cubicBezTo>
                    <a:cubicBezTo>
                      <a:pt x="343" y="4383"/>
                      <a:pt x="366" y="4452"/>
                      <a:pt x="434" y="4497"/>
                    </a:cubicBezTo>
                    <a:cubicBezTo>
                      <a:pt x="462" y="4514"/>
                      <a:pt x="493" y="4521"/>
                      <a:pt x="524" y="4521"/>
                    </a:cubicBezTo>
                    <a:cubicBezTo>
                      <a:pt x="622" y="4521"/>
                      <a:pt x="731" y="4452"/>
                      <a:pt x="800" y="4383"/>
                    </a:cubicBezTo>
                    <a:cubicBezTo>
                      <a:pt x="1119" y="4109"/>
                      <a:pt x="1416" y="3790"/>
                      <a:pt x="1690" y="3470"/>
                    </a:cubicBezTo>
                    <a:lnTo>
                      <a:pt x="1690" y="3470"/>
                    </a:lnTo>
                    <a:cubicBezTo>
                      <a:pt x="1530" y="3813"/>
                      <a:pt x="1370" y="4178"/>
                      <a:pt x="1256" y="4520"/>
                    </a:cubicBezTo>
                    <a:cubicBezTo>
                      <a:pt x="1233" y="4589"/>
                      <a:pt x="1210" y="4657"/>
                      <a:pt x="1210" y="4726"/>
                    </a:cubicBezTo>
                    <a:cubicBezTo>
                      <a:pt x="1210" y="4794"/>
                      <a:pt x="1256" y="4885"/>
                      <a:pt x="1302" y="4908"/>
                    </a:cubicBezTo>
                    <a:cubicBezTo>
                      <a:pt x="1323" y="4917"/>
                      <a:pt x="1344" y="4920"/>
                      <a:pt x="1366" y="4920"/>
                    </a:cubicBezTo>
                    <a:cubicBezTo>
                      <a:pt x="1458" y="4920"/>
                      <a:pt x="1547" y="4850"/>
                      <a:pt x="1621" y="4794"/>
                    </a:cubicBezTo>
                    <a:cubicBezTo>
                      <a:pt x="1964" y="4429"/>
                      <a:pt x="2260" y="4041"/>
                      <a:pt x="2557" y="3630"/>
                    </a:cubicBezTo>
                    <a:lnTo>
                      <a:pt x="2557" y="3630"/>
                    </a:lnTo>
                    <a:cubicBezTo>
                      <a:pt x="2534" y="3904"/>
                      <a:pt x="2489" y="4201"/>
                      <a:pt x="2466" y="4452"/>
                    </a:cubicBezTo>
                    <a:cubicBezTo>
                      <a:pt x="2443" y="4566"/>
                      <a:pt x="2443" y="4726"/>
                      <a:pt x="2557" y="4771"/>
                    </a:cubicBezTo>
                    <a:cubicBezTo>
                      <a:pt x="2567" y="4773"/>
                      <a:pt x="2577" y="4774"/>
                      <a:pt x="2587" y="4774"/>
                    </a:cubicBezTo>
                    <a:cubicBezTo>
                      <a:pt x="2687" y="4774"/>
                      <a:pt x="2769" y="4672"/>
                      <a:pt x="2831" y="4589"/>
                    </a:cubicBezTo>
                    <a:cubicBezTo>
                      <a:pt x="3425" y="3607"/>
                      <a:pt x="4041" y="2580"/>
                      <a:pt x="4201" y="1416"/>
                    </a:cubicBezTo>
                    <a:cubicBezTo>
                      <a:pt x="3676" y="1256"/>
                      <a:pt x="3219" y="868"/>
                      <a:pt x="2808" y="480"/>
                    </a:cubicBezTo>
                    <a:cubicBezTo>
                      <a:pt x="2694" y="366"/>
                      <a:pt x="2580" y="161"/>
                      <a:pt x="2557" y="1"/>
                    </a:cubicBezTo>
                    <a:close/>
                  </a:path>
                </a:pathLst>
              </a:custGeom>
              <a:solidFill>
                <a:srgbClr val="FAD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821;p67">
                <a:extLst>
                  <a:ext uri="{FF2B5EF4-FFF2-40B4-BE49-F238E27FC236}">
                    <a16:creationId xmlns:a16="http://schemas.microsoft.com/office/drawing/2014/main" id="{E0DBCEA1-92A3-B128-0BF2-1D3B62EF1739}"/>
                  </a:ext>
                </a:extLst>
              </p:cNvPr>
              <p:cNvSpPr/>
              <p:nvPr/>
            </p:nvSpPr>
            <p:spPr>
              <a:xfrm>
                <a:off x="1003325" y="4002800"/>
                <a:ext cx="328725" cy="450475"/>
              </a:xfrm>
              <a:custGeom>
                <a:avLst/>
                <a:gdLst/>
                <a:ahLst/>
                <a:cxnLst/>
                <a:rect l="l" t="t" r="r" b="b"/>
                <a:pathLst>
                  <a:path w="13149" h="18019" extrusionOk="0">
                    <a:moveTo>
                      <a:pt x="10879" y="1"/>
                    </a:moveTo>
                    <a:cubicBezTo>
                      <a:pt x="10288" y="1"/>
                      <a:pt x="9809" y="119"/>
                      <a:pt x="9177" y="238"/>
                    </a:cubicBezTo>
                    <a:cubicBezTo>
                      <a:pt x="7533" y="5807"/>
                      <a:pt x="4041" y="10623"/>
                      <a:pt x="640" y="15325"/>
                    </a:cubicBezTo>
                    <a:cubicBezTo>
                      <a:pt x="594" y="15348"/>
                      <a:pt x="571" y="15394"/>
                      <a:pt x="549" y="15417"/>
                    </a:cubicBezTo>
                    <a:cubicBezTo>
                      <a:pt x="526" y="15462"/>
                      <a:pt x="480" y="15485"/>
                      <a:pt x="457" y="15508"/>
                    </a:cubicBezTo>
                    <a:cubicBezTo>
                      <a:pt x="252" y="15736"/>
                      <a:pt x="1" y="15919"/>
                      <a:pt x="24" y="16216"/>
                    </a:cubicBezTo>
                    <a:cubicBezTo>
                      <a:pt x="46" y="16375"/>
                      <a:pt x="115" y="16512"/>
                      <a:pt x="229" y="16649"/>
                    </a:cubicBezTo>
                    <a:cubicBezTo>
                      <a:pt x="252" y="16672"/>
                      <a:pt x="275" y="16718"/>
                      <a:pt x="297" y="16741"/>
                    </a:cubicBezTo>
                    <a:cubicBezTo>
                      <a:pt x="320" y="16763"/>
                      <a:pt x="343" y="16809"/>
                      <a:pt x="389" y="16832"/>
                    </a:cubicBezTo>
                    <a:cubicBezTo>
                      <a:pt x="526" y="16992"/>
                      <a:pt x="663" y="17129"/>
                      <a:pt x="822" y="17266"/>
                    </a:cubicBezTo>
                    <a:cubicBezTo>
                      <a:pt x="845" y="17288"/>
                      <a:pt x="868" y="17311"/>
                      <a:pt x="891" y="17334"/>
                    </a:cubicBezTo>
                    <a:cubicBezTo>
                      <a:pt x="1096" y="17517"/>
                      <a:pt x="1325" y="17676"/>
                      <a:pt x="1530" y="17813"/>
                    </a:cubicBezTo>
                    <a:cubicBezTo>
                      <a:pt x="1576" y="17836"/>
                      <a:pt x="1599" y="17859"/>
                      <a:pt x="1644" y="17882"/>
                    </a:cubicBezTo>
                    <a:cubicBezTo>
                      <a:pt x="1713" y="17928"/>
                      <a:pt x="1758" y="17973"/>
                      <a:pt x="1850" y="18019"/>
                    </a:cubicBezTo>
                    <a:cubicBezTo>
                      <a:pt x="2055" y="17996"/>
                      <a:pt x="2306" y="17813"/>
                      <a:pt x="2397" y="17585"/>
                    </a:cubicBezTo>
                    <a:cubicBezTo>
                      <a:pt x="2420" y="17562"/>
                      <a:pt x="2443" y="17517"/>
                      <a:pt x="2443" y="17494"/>
                    </a:cubicBezTo>
                    <a:cubicBezTo>
                      <a:pt x="2443" y="17471"/>
                      <a:pt x="2443" y="17448"/>
                      <a:pt x="2443" y="17448"/>
                    </a:cubicBezTo>
                    <a:cubicBezTo>
                      <a:pt x="7898" y="13385"/>
                      <a:pt x="11824" y="7291"/>
                      <a:pt x="13148" y="626"/>
                    </a:cubicBezTo>
                    <a:cubicBezTo>
                      <a:pt x="12646" y="78"/>
                      <a:pt x="11893" y="33"/>
                      <a:pt x="11162" y="10"/>
                    </a:cubicBezTo>
                    <a:cubicBezTo>
                      <a:pt x="11064" y="4"/>
                      <a:pt x="10970" y="1"/>
                      <a:pt x="10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822;p67">
                <a:extLst>
                  <a:ext uri="{FF2B5EF4-FFF2-40B4-BE49-F238E27FC236}">
                    <a16:creationId xmlns:a16="http://schemas.microsoft.com/office/drawing/2014/main" id="{7AE283B8-51E2-3998-F4BD-C42B074472F5}"/>
                  </a:ext>
                </a:extLst>
              </p:cNvPr>
              <p:cNvSpPr/>
              <p:nvPr/>
            </p:nvSpPr>
            <p:spPr>
              <a:xfrm>
                <a:off x="1211600" y="4011600"/>
                <a:ext cx="22300" cy="57650"/>
              </a:xfrm>
              <a:custGeom>
                <a:avLst/>
                <a:gdLst/>
                <a:ahLst/>
                <a:cxnLst/>
                <a:rect l="l" t="t" r="r" b="b"/>
                <a:pathLst>
                  <a:path w="892" h="2306" extrusionOk="0">
                    <a:moveTo>
                      <a:pt x="846" y="0"/>
                    </a:moveTo>
                    <a:cubicBezTo>
                      <a:pt x="823" y="0"/>
                      <a:pt x="800" y="0"/>
                      <a:pt x="777" y="23"/>
                    </a:cubicBezTo>
                    <a:cubicBezTo>
                      <a:pt x="503" y="753"/>
                      <a:pt x="229" y="1484"/>
                      <a:pt x="1" y="2237"/>
                    </a:cubicBezTo>
                    <a:cubicBezTo>
                      <a:pt x="1" y="2260"/>
                      <a:pt x="24" y="2283"/>
                      <a:pt x="47" y="2305"/>
                    </a:cubicBezTo>
                    <a:lnTo>
                      <a:pt x="69" y="2305"/>
                    </a:lnTo>
                    <a:cubicBezTo>
                      <a:pt x="92" y="2305"/>
                      <a:pt x="115" y="2283"/>
                      <a:pt x="115" y="2260"/>
                    </a:cubicBezTo>
                    <a:cubicBezTo>
                      <a:pt x="343" y="1529"/>
                      <a:pt x="594" y="799"/>
                      <a:pt x="891" y="69"/>
                    </a:cubicBezTo>
                    <a:cubicBezTo>
                      <a:pt x="891" y="46"/>
                      <a:pt x="891" y="23"/>
                      <a:pt x="8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823;p67">
                <a:extLst>
                  <a:ext uri="{FF2B5EF4-FFF2-40B4-BE49-F238E27FC236}">
                    <a16:creationId xmlns:a16="http://schemas.microsoft.com/office/drawing/2014/main" id="{889A4C6B-3025-7ABC-B8DE-6D6B4F9F4D3A}"/>
                  </a:ext>
                </a:extLst>
              </p:cNvPr>
              <p:cNvSpPr/>
              <p:nvPr/>
            </p:nvSpPr>
            <p:spPr>
              <a:xfrm>
                <a:off x="1312625" y="4023575"/>
                <a:ext cx="19425" cy="68500"/>
              </a:xfrm>
              <a:custGeom>
                <a:avLst/>
                <a:gdLst/>
                <a:ahLst/>
                <a:cxnLst/>
                <a:rect l="l" t="t" r="r" b="b"/>
                <a:pathLst>
                  <a:path w="777" h="2740" extrusionOk="0">
                    <a:moveTo>
                      <a:pt x="730" y="0"/>
                    </a:moveTo>
                    <a:cubicBezTo>
                      <a:pt x="685" y="0"/>
                      <a:pt x="662" y="23"/>
                      <a:pt x="662" y="46"/>
                    </a:cubicBezTo>
                    <a:cubicBezTo>
                      <a:pt x="479" y="936"/>
                      <a:pt x="251" y="1804"/>
                      <a:pt x="0" y="2648"/>
                    </a:cubicBezTo>
                    <a:cubicBezTo>
                      <a:pt x="0" y="2694"/>
                      <a:pt x="0" y="2717"/>
                      <a:pt x="46" y="2717"/>
                    </a:cubicBezTo>
                    <a:cubicBezTo>
                      <a:pt x="46" y="2739"/>
                      <a:pt x="46" y="2739"/>
                      <a:pt x="46" y="2739"/>
                    </a:cubicBezTo>
                    <a:cubicBezTo>
                      <a:pt x="69" y="2739"/>
                      <a:pt x="91" y="2717"/>
                      <a:pt x="114" y="2694"/>
                    </a:cubicBezTo>
                    <a:cubicBezTo>
                      <a:pt x="365" y="1826"/>
                      <a:pt x="594" y="959"/>
                      <a:pt x="776" y="69"/>
                    </a:cubicBezTo>
                    <a:cubicBezTo>
                      <a:pt x="776" y="46"/>
                      <a:pt x="753" y="23"/>
                      <a:pt x="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824;p67">
                <a:extLst>
                  <a:ext uri="{FF2B5EF4-FFF2-40B4-BE49-F238E27FC236}">
                    <a16:creationId xmlns:a16="http://schemas.microsoft.com/office/drawing/2014/main" id="{C0529BD9-420C-E2A2-F72A-9E73BA6F8EA4}"/>
                  </a:ext>
                </a:extLst>
              </p:cNvPr>
              <p:cNvSpPr/>
              <p:nvPr/>
            </p:nvSpPr>
            <p:spPr>
              <a:xfrm>
                <a:off x="1014750" y="4388200"/>
                <a:ext cx="49675" cy="54250"/>
              </a:xfrm>
              <a:custGeom>
                <a:avLst/>
                <a:gdLst/>
                <a:ahLst/>
                <a:cxnLst/>
                <a:rect l="l" t="t" r="r" b="b"/>
                <a:pathLst>
                  <a:path w="1987" h="2170" extrusionOk="0">
                    <a:moveTo>
                      <a:pt x="92" y="1"/>
                    </a:moveTo>
                    <a:cubicBezTo>
                      <a:pt x="69" y="46"/>
                      <a:pt x="23" y="69"/>
                      <a:pt x="0" y="92"/>
                    </a:cubicBezTo>
                    <a:cubicBezTo>
                      <a:pt x="92" y="252"/>
                      <a:pt x="183" y="412"/>
                      <a:pt x="274" y="549"/>
                    </a:cubicBezTo>
                    <a:cubicBezTo>
                      <a:pt x="297" y="594"/>
                      <a:pt x="320" y="617"/>
                      <a:pt x="343" y="640"/>
                    </a:cubicBezTo>
                    <a:cubicBezTo>
                      <a:pt x="480" y="845"/>
                      <a:pt x="639" y="1028"/>
                      <a:pt x="799" y="1211"/>
                    </a:cubicBezTo>
                    <a:cubicBezTo>
                      <a:pt x="822" y="1233"/>
                      <a:pt x="845" y="1279"/>
                      <a:pt x="868" y="1302"/>
                    </a:cubicBezTo>
                    <a:cubicBezTo>
                      <a:pt x="1050" y="1484"/>
                      <a:pt x="1233" y="1667"/>
                      <a:pt x="1438" y="1827"/>
                    </a:cubicBezTo>
                    <a:cubicBezTo>
                      <a:pt x="1461" y="1850"/>
                      <a:pt x="1507" y="1872"/>
                      <a:pt x="1530" y="1895"/>
                    </a:cubicBezTo>
                    <a:cubicBezTo>
                      <a:pt x="1666" y="1987"/>
                      <a:pt x="1803" y="2078"/>
                      <a:pt x="1940" y="2169"/>
                    </a:cubicBezTo>
                    <a:cubicBezTo>
                      <a:pt x="1963" y="2146"/>
                      <a:pt x="1986" y="2101"/>
                      <a:pt x="1986" y="2078"/>
                    </a:cubicBezTo>
                    <a:cubicBezTo>
                      <a:pt x="1849" y="1987"/>
                      <a:pt x="1712" y="1895"/>
                      <a:pt x="1575" y="1781"/>
                    </a:cubicBezTo>
                    <a:cubicBezTo>
                      <a:pt x="1552" y="1781"/>
                      <a:pt x="1552" y="1758"/>
                      <a:pt x="1530" y="1735"/>
                    </a:cubicBezTo>
                    <a:cubicBezTo>
                      <a:pt x="1096" y="1393"/>
                      <a:pt x="708" y="982"/>
                      <a:pt x="388" y="526"/>
                    </a:cubicBezTo>
                    <a:cubicBezTo>
                      <a:pt x="274" y="343"/>
                      <a:pt x="183" y="183"/>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825;p67">
                <a:extLst>
                  <a:ext uri="{FF2B5EF4-FFF2-40B4-BE49-F238E27FC236}">
                    <a16:creationId xmlns:a16="http://schemas.microsoft.com/office/drawing/2014/main" id="{BC025576-72FD-F40C-EE20-EF12BECB2828}"/>
                  </a:ext>
                </a:extLst>
              </p:cNvPr>
              <p:cNvSpPr/>
              <p:nvPr/>
            </p:nvSpPr>
            <p:spPr>
              <a:xfrm>
                <a:off x="1009025" y="4400750"/>
                <a:ext cx="16025" cy="20575"/>
              </a:xfrm>
              <a:custGeom>
                <a:avLst/>
                <a:gdLst/>
                <a:ahLst/>
                <a:cxnLst/>
                <a:rect l="l" t="t" r="r" b="b"/>
                <a:pathLst>
                  <a:path w="641" h="823" extrusionOk="0">
                    <a:moveTo>
                      <a:pt x="617" y="1"/>
                    </a:moveTo>
                    <a:cubicBezTo>
                      <a:pt x="594" y="1"/>
                      <a:pt x="549" y="1"/>
                      <a:pt x="526" y="24"/>
                    </a:cubicBezTo>
                    <a:lnTo>
                      <a:pt x="503" y="47"/>
                    </a:lnTo>
                    <a:cubicBezTo>
                      <a:pt x="321" y="275"/>
                      <a:pt x="161" y="503"/>
                      <a:pt x="1" y="731"/>
                    </a:cubicBezTo>
                    <a:cubicBezTo>
                      <a:pt x="24" y="754"/>
                      <a:pt x="47" y="800"/>
                      <a:pt x="69" y="823"/>
                    </a:cubicBezTo>
                    <a:cubicBezTo>
                      <a:pt x="229" y="594"/>
                      <a:pt x="389" y="366"/>
                      <a:pt x="572" y="138"/>
                    </a:cubicBezTo>
                    <a:cubicBezTo>
                      <a:pt x="594" y="138"/>
                      <a:pt x="594" y="115"/>
                      <a:pt x="617" y="92"/>
                    </a:cubicBezTo>
                    <a:cubicBezTo>
                      <a:pt x="640" y="69"/>
                      <a:pt x="640" y="47"/>
                      <a:pt x="617" y="24"/>
                    </a:cubicBezTo>
                    <a:cubicBezTo>
                      <a:pt x="617" y="24"/>
                      <a:pt x="617"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826;p67">
                <a:extLst>
                  <a:ext uri="{FF2B5EF4-FFF2-40B4-BE49-F238E27FC236}">
                    <a16:creationId xmlns:a16="http://schemas.microsoft.com/office/drawing/2014/main" id="{D8601B45-2673-2CD4-D0CD-3E9D28D5CFFF}"/>
                  </a:ext>
                </a:extLst>
              </p:cNvPr>
              <p:cNvSpPr/>
              <p:nvPr/>
            </p:nvSpPr>
            <p:spPr>
              <a:xfrm>
                <a:off x="1023875" y="4417450"/>
                <a:ext cx="13725" cy="18725"/>
              </a:xfrm>
              <a:custGeom>
                <a:avLst/>
                <a:gdLst/>
                <a:ahLst/>
                <a:cxnLst/>
                <a:rect l="l" t="t" r="r" b="b"/>
                <a:pathLst>
                  <a:path w="549" h="749" extrusionOk="0">
                    <a:moveTo>
                      <a:pt x="468" y="1"/>
                    </a:moveTo>
                    <a:cubicBezTo>
                      <a:pt x="457" y="1"/>
                      <a:pt x="446" y="6"/>
                      <a:pt x="434" y="18"/>
                    </a:cubicBezTo>
                    <a:cubicBezTo>
                      <a:pt x="434" y="41"/>
                      <a:pt x="434" y="41"/>
                      <a:pt x="434" y="41"/>
                    </a:cubicBezTo>
                    <a:cubicBezTo>
                      <a:pt x="274" y="246"/>
                      <a:pt x="115" y="451"/>
                      <a:pt x="0" y="680"/>
                    </a:cubicBezTo>
                    <a:cubicBezTo>
                      <a:pt x="23" y="702"/>
                      <a:pt x="46" y="725"/>
                      <a:pt x="69" y="748"/>
                    </a:cubicBezTo>
                    <a:cubicBezTo>
                      <a:pt x="206" y="543"/>
                      <a:pt x="343" y="314"/>
                      <a:pt x="503" y="132"/>
                    </a:cubicBezTo>
                    <a:cubicBezTo>
                      <a:pt x="503" y="109"/>
                      <a:pt x="525" y="109"/>
                      <a:pt x="525" y="86"/>
                    </a:cubicBezTo>
                    <a:cubicBezTo>
                      <a:pt x="548" y="63"/>
                      <a:pt x="548" y="41"/>
                      <a:pt x="503" y="18"/>
                    </a:cubicBezTo>
                    <a:cubicBezTo>
                      <a:pt x="491" y="6"/>
                      <a:pt x="480" y="1"/>
                      <a:pt x="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827;p67">
                <a:extLst>
                  <a:ext uri="{FF2B5EF4-FFF2-40B4-BE49-F238E27FC236}">
                    <a16:creationId xmlns:a16="http://schemas.microsoft.com/office/drawing/2014/main" id="{E4F7193F-BE28-72FB-9BEE-ED01A934ED87}"/>
                  </a:ext>
                </a:extLst>
              </p:cNvPr>
              <p:cNvSpPr/>
              <p:nvPr/>
            </p:nvSpPr>
            <p:spPr>
              <a:xfrm>
                <a:off x="1041575" y="4431575"/>
                <a:ext cx="12575" cy="18275"/>
              </a:xfrm>
              <a:custGeom>
                <a:avLst/>
                <a:gdLst/>
                <a:ahLst/>
                <a:cxnLst/>
                <a:rect l="l" t="t" r="r" b="b"/>
                <a:pathLst>
                  <a:path w="503" h="731" extrusionOk="0">
                    <a:moveTo>
                      <a:pt x="457" y="0"/>
                    </a:moveTo>
                    <a:cubicBezTo>
                      <a:pt x="434" y="0"/>
                      <a:pt x="411" y="23"/>
                      <a:pt x="411" y="23"/>
                    </a:cubicBezTo>
                    <a:cubicBezTo>
                      <a:pt x="388" y="46"/>
                      <a:pt x="388" y="69"/>
                      <a:pt x="365" y="92"/>
                    </a:cubicBezTo>
                    <a:cubicBezTo>
                      <a:pt x="251" y="274"/>
                      <a:pt x="114" y="480"/>
                      <a:pt x="0" y="662"/>
                    </a:cubicBezTo>
                    <a:cubicBezTo>
                      <a:pt x="46" y="685"/>
                      <a:pt x="69" y="708"/>
                      <a:pt x="114" y="731"/>
                    </a:cubicBezTo>
                    <a:cubicBezTo>
                      <a:pt x="205" y="525"/>
                      <a:pt x="342" y="343"/>
                      <a:pt x="457" y="160"/>
                    </a:cubicBezTo>
                    <a:cubicBezTo>
                      <a:pt x="479" y="137"/>
                      <a:pt x="479" y="115"/>
                      <a:pt x="502" y="92"/>
                    </a:cubicBezTo>
                    <a:cubicBezTo>
                      <a:pt x="502" y="92"/>
                      <a:pt x="502" y="69"/>
                      <a:pt x="502" y="46"/>
                    </a:cubicBezTo>
                    <a:cubicBezTo>
                      <a:pt x="502" y="46"/>
                      <a:pt x="502" y="23"/>
                      <a:pt x="479" y="23"/>
                    </a:cubicBezTo>
                    <a:cubicBezTo>
                      <a:pt x="479" y="23"/>
                      <a:pt x="457" y="0"/>
                      <a:pt x="4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828;p67">
                <a:extLst>
                  <a:ext uri="{FF2B5EF4-FFF2-40B4-BE49-F238E27FC236}">
                    <a16:creationId xmlns:a16="http://schemas.microsoft.com/office/drawing/2014/main" id="{8D6898BA-2ECA-090F-CD38-CA613A5AB6E2}"/>
                  </a:ext>
                </a:extLst>
              </p:cNvPr>
              <p:cNvSpPr/>
              <p:nvPr/>
            </p:nvSpPr>
            <p:spPr>
              <a:xfrm>
                <a:off x="923450" y="3758525"/>
                <a:ext cx="239100" cy="152050"/>
              </a:xfrm>
              <a:custGeom>
                <a:avLst/>
                <a:gdLst/>
                <a:ahLst/>
                <a:cxnLst/>
                <a:rect l="l" t="t" r="r" b="b"/>
                <a:pathLst>
                  <a:path w="9564" h="6082" extrusionOk="0">
                    <a:moveTo>
                      <a:pt x="5093" y="0"/>
                    </a:moveTo>
                    <a:cubicBezTo>
                      <a:pt x="4953" y="0"/>
                      <a:pt x="4814" y="19"/>
                      <a:pt x="4679" y="57"/>
                    </a:cubicBezTo>
                    <a:cubicBezTo>
                      <a:pt x="3766" y="308"/>
                      <a:pt x="3173" y="1267"/>
                      <a:pt x="2237" y="1381"/>
                    </a:cubicBezTo>
                    <a:cubicBezTo>
                      <a:pt x="2165" y="1391"/>
                      <a:pt x="2092" y="1395"/>
                      <a:pt x="2020" y="1395"/>
                    </a:cubicBezTo>
                    <a:cubicBezTo>
                      <a:pt x="1891" y="1395"/>
                      <a:pt x="1762" y="1384"/>
                      <a:pt x="1633" y="1384"/>
                    </a:cubicBezTo>
                    <a:cubicBezTo>
                      <a:pt x="1514" y="1384"/>
                      <a:pt x="1396" y="1393"/>
                      <a:pt x="1278" y="1427"/>
                    </a:cubicBezTo>
                    <a:cubicBezTo>
                      <a:pt x="868" y="1541"/>
                      <a:pt x="594" y="1929"/>
                      <a:pt x="411" y="2317"/>
                    </a:cubicBezTo>
                    <a:cubicBezTo>
                      <a:pt x="46" y="3116"/>
                      <a:pt x="0" y="4097"/>
                      <a:pt x="411" y="4873"/>
                    </a:cubicBezTo>
                    <a:cubicBezTo>
                      <a:pt x="779" y="5569"/>
                      <a:pt x="1533" y="6081"/>
                      <a:pt x="2326" y="6081"/>
                    </a:cubicBezTo>
                    <a:cubicBezTo>
                      <a:pt x="2418" y="6081"/>
                      <a:pt x="2510" y="6074"/>
                      <a:pt x="2602" y="6060"/>
                    </a:cubicBezTo>
                    <a:cubicBezTo>
                      <a:pt x="3013" y="5672"/>
                      <a:pt x="3492" y="5170"/>
                      <a:pt x="3995" y="4919"/>
                    </a:cubicBezTo>
                    <a:cubicBezTo>
                      <a:pt x="4567" y="4633"/>
                      <a:pt x="5222" y="4501"/>
                      <a:pt x="5875" y="4501"/>
                    </a:cubicBezTo>
                    <a:cubicBezTo>
                      <a:pt x="6055" y="4501"/>
                      <a:pt x="6236" y="4511"/>
                      <a:pt x="6414" y="4531"/>
                    </a:cubicBezTo>
                    <a:cubicBezTo>
                      <a:pt x="7236" y="4622"/>
                      <a:pt x="8012" y="4942"/>
                      <a:pt x="8765" y="5284"/>
                    </a:cubicBezTo>
                    <a:cubicBezTo>
                      <a:pt x="9222" y="5124"/>
                      <a:pt x="9427" y="4554"/>
                      <a:pt x="9473" y="4074"/>
                    </a:cubicBezTo>
                    <a:cubicBezTo>
                      <a:pt x="9564" y="3230"/>
                      <a:pt x="9450" y="2385"/>
                      <a:pt x="9130" y="1609"/>
                    </a:cubicBezTo>
                    <a:cubicBezTo>
                      <a:pt x="9016" y="1313"/>
                      <a:pt x="8856" y="1016"/>
                      <a:pt x="8605" y="810"/>
                    </a:cubicBezTo>
                    <a:cubicBezTo>
                      <a:pt x="8421" y="627"/>
                      <a:pt x="8164" y="517"/>
                      <a:pt x="7903" y="517"/>
                    </a:cubicBezTo>
                    <a:cubicBezTo>
                      <a:pt x="7840" y="517"/>
                      <a:pt x="7777" y="523"/>
                      <a:pt x="7715" y="536"/>
                    </a:cubicBezTo>
                    <a:cubicBezTo>
                      <a:pt x="7432" y="602"/>
                      <a:pt x="7191" y="812"/>
                      <a:pt x="6912" y="812"/>
                    </a:cubicBezTo>
                    <a:cubicBezTo>
                      <a:pt x="6899" y="812"/>
                      <a:pt x="6885" y="811"/>
                      <a:pt x="6871" y="810"/>
                    </a:cubicBezTo>
                    <a:cubicBezTo>
                      <a:pt x="6574" y="788"/>
                      <a:pt x="6368" y="536"/>
                      <a:pt x="6117" y="354"/>
                    </a:cubicBezTo>
                    <a:cubicBezTo>
                      <a:pt x="5821" y="124"/>
                      <a:pt x="5455" y="0"/>
                      <a:pt x="50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829;p67">
                <a:extLst>
                  <a:ext uri="{FF2B5EF4-FFF2-40B4-BE49-F238E27FC236}">
                    <a16:creationId xmlns:a16="http://schemas.microsoft.com/office/drawing/2014/main" id="{9A260D74-A145-94A9-472A-DE4B99A45CE5}"/>
                  </a:ext>
                </a:extLst>
              </p:cNvPr>
              <p:cNvSpPr/>
              <p:nvPr/>
            </p:nvSpPr>
            <p:spPr>
              <a:xfrm>
                <a:off x="968525" y="3815500"/>
                <a:ext cx="179775" cy="188325"/>
              </a:xfrm>
              <a:custGeom>
                <a:avLst/>
                <a:gdLst/>
                <a:ahLst/>
                <a:cxnLst/>
                <a:rect l="l" t="t" r="r" b="b"/>
                <a:pathLst>
                  <a:path w="7191" h="7533" extrusionOk="0">
                    <a:moveTo>
                      <a:pt x="3853" y="0"/>
                    </a:moveTo>
                    <a:cubicBezTo>
                      <a:pt x="3444" y="0"/>
                      <a:pt x="3038" y="159"/>
                      <a:pt x="2648" y="335"/>
                    </a:cubicBezTo>
                    <a:cubicBezTo>
                      <a:pt x="2077" y="586"/>
                      <a:pt x="1530" y="860"/>
                      <a:pt x="1005" y="1202"/>
                    </a:cubicBezTo>
                    <a:cubicBezTo>
                      <a:pt x="708" y="1385"/>
                      <a:pt x="411" y="1567"/>
                      <a:pt x="229" y="1864"/>
                    </a:cubicBezTo>
                    <a:cubicBezTo>
                      <a:pt x="23" y="2229"/>
                      <a:pt x="0" y="2686"/>
                      <a:pt x="115" y="3096"/>
                    </a:cubicBezTo>
                    <a:cubicBezTo>
                      <a:pt x="206" y="3507"/>
                      <a:pt x="434" y="3873"/>
                      <a:pt x="640" y="4238"/>
                    </a:cubicBezTo>
                    <a:cubicBezTo>
                      <a:pt x="845" y="4557"/>
                      <a:pt x="1050" y="4900"/>
                      <a:pt x="1279" y="5219"/>
                    </a:cubicBezTo>
                    <a:cubicBezTo>
                      <a:pt x="1484" y="5539"/>
                      <a:pt x="1712" y="5835"/>
                      <a:pt x="1963" y="6109"/>
                    </a:cubicBezTo>
                    <a:cubicBezTo>
                      <a:pt x="2192" y="6338"/>
                      <a:pt x="2443" y="6566"/>
                      <a:pt x="2694" y="6771"/>
                    </a:cubicBezTo>
                    <a:cubicBezTo>
                      <a:pt x="3059" y="7022"/>
                      <a:pt x="3424" y="7251"/>
                      <a:pt x="3835" y="7388"/>
                    </a:cubicBezTo>
                    <a:cubicBezTo>
                      <a:pt x="4115" y="7481"/>
                      <a:pt x="4418" y="7532"/>
                      <a:pt x="4719" y="7532"/>
                    </a:cubicBezTo>
                    <a:cubicBezTo>
                      <a:pt x="5154" y="7532"/>
                      <a:pt x="5584" y="7425"/>
                      <a:pt x="5935" y="7182"/>
                    </a:cubicBezTo>
                    <a:cubicBezTo>
                      <a:pt x="6506" y="6771"/>
                      <a:pt x="6780" y="6064"/>
                      <a:pt x="6802" y="5356"/>
                    </a:cubicBezTo>
                    <a:cubicBezTo>
                      <a:pt x="6825" y="4808"/>
                      <a:pt x="6734" y="4261"/>
                      <a:pt x="6574" y="3713"/>
                    </a:cubicBezTo>
                    <a:cubicBezTo>
                      <a:pt x="6643" y="3713"/>
                      <a:pt x="6688" y="3690"/>
                      <a:pt x="6734" y="3667"/>
                    </a:cubicBezTo>
                    <a:cubicBezTo>
                      <a:pt x="6939" y="3553"/>
                      <a:pt x="7076" y="3348"/>
                      <a:pt x="7122" y="3142"/>
                    </a:cubicBezTo>
                    <a:cubicBezTo>
                      <a:pt x="7190" y="2914"/>
                      <a:pt x="7168" y="2686"/>
                      <a:pt x="7122" y="2457"/>
                    </a:cubicBezTo>
                    <a:cubicBezTo>
                      <a:pt x="7053" y="2138"/>
                      <a:pt x="6916" y="1841"/>
                      <a:pt x="6688" y="1613"/>
                    </a:cubicBezTo>
                    <a:cubicBezTo>
                      <a:pt x="6606" y="1511"/>
                      <a:pt x="6470" y="1427"/>
                      <a:pt x="6344" y="1427"/>
                    </a:cubicBezTo>
                    <a:cubicBezTo>
                      <a:pt x="6329" y="1427"/>
                      <a:pt x="6314" y="1428"/>
                      <a:pt x="6300" y="1430"/>
                    </a:cubicBezTo>
                    <a:cubicBezTo>
                      <a:pt x="6140" y="1453"/>
                      <a:pt x="6049" y="1590"/>
                      <a:pt x="5958" y="1704"/>
                    </a:cubicBezTo>
                    <a:cubicBezTo>
                      <a:pt x="5958" y="1727"/>
                      <a:pt x="5958" y="1727"/>
                      <a:pt x="5958" y="1727"/>
                    </a:cubicBezTo>
                    <a:cubicBezTo>
                      <a:pt x="5935" y="1681"/>
                      <a:pt x="5935" y="1658"/>
                      <a:pt x="5912" y="1613"/>
                    </a:cubicBezTo>
                    <a:cubicBezTo>
                      <a:pt x="5707" y="1179"/>
                      <a:pt x="5456" y="723"/>
                      <a:pt x="5113" y="403"/>
                    </a:cubicBezTo>
                    <a:cubicBezTo>
                      <a:pt x="4862" y="175"/>
                      <a:pt x="4383" y="38"/>
                      <a:pt x="4063" y="15"/>
                    </a:cubicBezTo>
                    <a:cubicBezTo>
                      <a:pt x="3993" y="5"/>
                      <a:pt x="3923" y="0"/>
                      <a:pt x="3853" y="0"/>
                    </a:cubicBezTo>
                    <a:close/>
                  </a:path>
                </a:pathLst>
              </a:custGeom>
              <a:solidFill>
                <a:srgbClr val="FAD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830;p67">
                <a:extLst>
                  <a:ext uri="{FF2B5EF4-FFF2-40B4-BE49-F238E27FC236}">
                    <a16:creationId xmlns:a16="http://schemas.microsoft.com/office/drawing/2014/main" id="{6911B0ED-4875-5BF2-5838-0E9F94228512}"/>
                  </a:ext>
                </a:extLst>
              </p:cNvPr>
              <p:cNvSpPr/>
              <p:nvPr/>
            </p:nvSpPr>
            <p:spPr>
              <a:xfrm>
                <a:off x="1113475" y="3882650"/>
                <a:ext cx="49650" cy="81025"/>
              </a:xfrm>
              <a:custGeom>
                <a:avLst/>
                <a:gdLst/>
                <a:ahLst/>
                <a:cxnLst/>
                <a:rect l="l" t="t" r="r" b="b"/>
                <a:pathLst>
                  <a:path w="1986" h="3241" extrusionOk="0">
                    <a:moveTo>
                      <a:pt x="957" y="0"/>
                    </a:moveTo>
                    <a:cubicBezTo>
                      <a:pt x="871" y="0"/>
                      <a:pt x="787" y="17"/>
                      <a:pt x="730" y="45"/>
                    </a:cubicBezTo>
                    <a:cubicBezTo>
                      <a:pt x="593" y="114"/>
                      <a:pt x="502" y="251"/>
                      <a:pt x="434" y="388"/>
                    </a:cubicBezTo>
                    <a:cubicBezTo>
                      <a:pt x="137" y="890"/>
                      <a:pt x="0" y="1460"/>
                      <a:pt x="23" y="2054"/>
                    </a:cubicBezTo>
                    <a:cubicBezTo>
                      <a:pt x="46" y="2465"/>
                      <a:pt x="160" y="2876"/>
                      <a:pt x="342" y="3241"/>
                    </a:cubicBezTo>
                    <a:cubicBezTo>
                      <a:pt x="479" y="3013"/>
                      <a:pt x="662" y="2830"/>
                      <a:pt x="913" y="2670"/>
                    </a:cubicBezTo>
                    <a:cubicBezTo>
                      <a:pt x="1210" y="2510"/>
                      <a:pt x="1370" y="2191"/>
                      <a:pt x="1506" y="1894"/>
                    </a:cubicBezTo>
                    <a:cubicBezTo>
                      <a:pt x="1643" y="1597"/>
                      <a:pt x="1758" y="1278"/>
                      <a:pt x="1986" y="1027"/>
                    </a:cubicBezTo>
                    <a:cubicBezTo>
                      <a:pt x="1689" y="776"/>
                      <a:pt x="1438" y="456"/>
                      <a:pt x="1255" y="114"/>
                    </a:cubicBezTo>
                    <a:cubicBezTo>
                      <a:pt x="1202" y="33"/>
                      <a:pt x="1078" y="0"/>
                      <a:pt x="957" y="0"/>
                    </a:cubicBezTo>
                    <a:close/>
                  </a:path>
                </a:pathLst>
              </a:custGeom>
              <a:solidFill>
                <a:srgbClr val="FAD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831;p67">
                <a:extLst>
                  <a:ext uri="{FF2B5EF4-FFF2-40B4-BE49-F238E27FC236}">
                    <a16:creationId xmlns:a16="http://schemas.microsoft.com/office/drawing/2014/main" id="{CFC66168-86C4-CD02-3EA6-0C289FD31787}"/>
                  </a:ext>
                </a:extLst>
              </p:cNvPr>
              <p:cNvSpPr/>
              <p:nvPr/>
            </p:nvSpPr>
            <p:spPr>
              <a:xfrm>
                <a:off x="1036425" y="3902025"/>
                <a:ext cx="21150" cy="41675"/>
              </a:xfrm>
              <a:custGeom>
                <a:avLst/>
                <a:gdLst/>
                <a:ahLst/>
                <a:cxnLst/>
                <a:rect l="l" t="t" r="r" b="b"/>
                <a:pathLst>
                  <a:path w="846" h="1667" extrusionOk="0">
                    <a:moveTo>
                      <a:pt x="46" y="1"/>
                    </a:moveTo>
                    <a:cubicBezTo>
                      <a:pt x="23" y="1"/>
                      <a:pt x="1" y="46"/>
                      <a:pt x="1" y="69"/>
                    </a:cubicBezTo>
                    <a:cubicBezTo>
                      <a:pt x="115" y="412"/>
                      <a:pt x="160" y="754"/>
                      <a:pt x="115" y="1119"/>
                    </a:cubicBezTo>
                    <a:cubicBezTo>
                      <a:pt x="115" y="1256"/>
                      <a:pt x="92" y="1416"/>
                      <a:pt x="183" y="1530"/>
                    </a:cubicBezTo>
                    <a:cubicBezTo>
                      <a:pt x="252" y="1621"/>
                      <a:pt x="366" y="1667"/>
                      <a:pt x="503" y="1667"/>
                    </a:cubicBezTo>
                    <a:cubicBezTo>
                      <a:pt x="617" y="1667"/>
                      <a:pt x="731" y="1621"/>
                      <a:pt x="822" y="1598"/>
                    </a:cubicBezTo>
                    <a:cubicBezTo>
                      <a:pt x="845" y="1576"/>
                      <a:pt x="845" y="1553"/>
                      <a:pt x="845" y="1507"/>
                    </a:cubicBezTo>
                    <a:cubicBezTo>
                      <a:pt x="822" y="1484"/>
                      <a:pt x="799" y="1484"/>
                      <a:pt x="777" y="1484"/>
                    </a:cubicBezTo>
                    <a:cubicBezTo>
                      <a:pt x="685" y="1530"/>
                      <a:pt x="594" y="1553"/>
                      <a:pt x="503" y="1553"/>
                    </a:cubicBezTo>
                    <a:cubicBezTo>
                      <a:pt x="487" y="1557"/>
                      <a:pt x="470" y="1559"/>
                      <a:pt x="454" y="1559"/>
                    </a:cubicBezTo>
                    <a:cubicBezTo>
                      <a:pt x="381" y="1559"/>
                      <a:pt x="312" y="1518"/>
                      <a:pt x="275" y="1461"/>
                    </a:cubicBezTo>
                    <a:cubicBezTo>
                      <a:pt x="206" y="1393"/>
                      <a:pt x="229" y="1256"/>
                      <a:pt x="229" y="1142"/>
                    </a:cubicBezTo>
                    <a:lnTo>
                      <a:pt x="229" y="1119"/>
                    </a:lnTo>
                    <a:cubicBezTo>
                      <a:pt x="252" y="754"/>
                      <a:pt x="229" y="389"/>
                      <a:pt x="115" y="23"/>
                    </a:cubicBezTo>
                    <a:cubicBezTo>
                      <a:pt x="92" y="1"/>
                      <a:pt x="69"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832;p67">
                <a:extLst>
                  <a:ext uri="{FF2B5EF4-FFF2-40B4-BE49-F238E27FC236}">
                    <a16:creationId xmlns:a16="http://schemas.microsoft.com/office/drawing/2014/main" id="{0CB38FA7-1376-D78D-DB17-A3E5E006DDB4}"/>
                  </a:ext>
                </a:extLst>
              </p:cNvPr>
              <p:cNvSpPr/>
              <p:nvPr/>
            </p:nvSpPr>
            <p:spPr>
              <a:xfrm>
                <a:off x="1063825" y="3934900"/>
                <a:ext cx="16575" cy="29350"/>
              </a:xfrm>
              <a:custGeom>
                <a:avLst/>
                <a:gdLst/>
                <a:ahLst/>
                <a:cxnLst/>
                <a:rect l="l" t="t" r="r" b="b"/>
                <a:pathLst>
                  <a:path w="663" h="1174" extrusionOk="0">
                    <a:moveTo>
                      <a:pt x="566" y="1"/>
                    </a:moveTo>
                    <a:cubicBezTo>
                      <a:pt x="560" y="1"/>
                      <a:pt x="554" y="3"/>
                      <a:pt x="548" y="10"/>
                    </a:cubicBezTo>
                    <a:cubicBezTo>
                      <a:pt x="502" y="10"/>
                      <a:pt x="480" y="32"/>
                      <a:pt x="502" y="55"/>
                    </a:cubicBezTo>
                    <a:cubicBezTo>
                      <a:pt x="548" y="443"/>
                      <a:pt x="365" y="854"/>
                      <a:pt x="23" y="1059"/>
                    </a:cubicBezTo>
                    <a:cubicBezTo>
                      <a:pt x="0" y="1082"/>
                      <a:pt x="0" y="1105"/>
                      <a:pt x="23" y="1128"/>
                    </a:cubicBezTo>
                    <a:cubicBezTo>
                      <a:pt x="23" y="1151"/>
                      <a:pt x="46" y="1174"/>
                      <a:pt x="69" y="1174"/>
                    </a:cubicBezTo>
                    <a:cubicBezTo>
                      <a:pt x="69" y="1174"/>
                      <a:pt x="92" y="1151"/>
                      <a:pt x="92" y="1151"/>
                    </a:cubicBezTo>
                    <a:cubicBezTo>
                      <a:pt x="457" y="923"/>
                      <a:pt x="662" y="466"/>
                      <a:pt x="594" y="55"/>
                    </a:cubicBezTo>
                    <a:cubicBezTo>
                      <a:pt x="594" y="22"/>
                      <a:pt x="581" y="1"/>
                      <a:pt x="5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833;p67">
                <a:extLst>
                  <a:ext uri="{FF2B5EF4-FFF2-40B4-BE49-F238E27FC236}">
                    <a16:creationId xmlns:a16="http://schemas.microsoft.com/office/drawing/2014/main" id="{500233A3-1E6B-6821-943B-60984582CEBA}"/>
                  </a:ext>
                </a:extLst>
              </p:cNvPr>
              <p:cNvSpPr/>
              <p:nvPr/>
            </p:nvSpPr>
            <p:spPr>
              <a:xfrm>
                <a:off x="1122025" y="3859575"/>
                <a:ext cx="18275" cy="20225"/>
              </a:xfrm>
              <a:custGeom>
                <a:avLst/>
                <a:gdLst/>
                <a:ahLst/>
                <a:cxnLst/>
                <a:rect l="l" t="t" r="r" b="b"/>
                <a:pathLst>
                  <a:path w="731" h="809" extrusionOk="0">
                    <a:moveTo>
                      <a:pt x="523" y="1"/>
                    </a:moveTo>
                    <a:cubicBezTo>
                      <a:pt x="466" y="1"/>
                      <a:pt x="404" y="12"/>
                      <a:pt x="343" y="32"/>
                    </a:cubicBezTo>
                    <a:cubicBezTo>
                      <a:pt x="206" y="101"/>
                      <a:pt x="92" y="215"/>
                      <a:pt x="46" y="352"/>
                    </a:cubicBezTo>
                    <a:cubicBezTo>
                      <a:pt x="0" y="489"/>
                      <a:pt x="23" y="649"/>
                      <a:pt x="92" y="786"/>
                    </a:cubicBezTo>
                    <a:cubicBezTo>
                      <a:pt x="115" y="808"/>
                      <a:pt x="115" y="808"/>
                      <a:pt x="137" y="808"/>
                    </a:cubicBezTo>
                    <a:lnTo>
                      <a:pt x="160" y="808"/>
                    </a:lnTo>
                    <a:cubicBezTo>
                      <a:pt x="206" y="786"/>
                      <a:pt x="206" y="763"/>
                      <a:pt x="183" y="717"/>
                    </a:cubicBezTo>
                    <a:cubicBezTo>
                      <a:pt x="137" y="626"/>
                      <a:pt x="115" y="489"/>
                      <a:pt x="160" y="375"/>
                    </a:cubicBezTo>
                    <a:cubicBezTo>
                      <a:pt x="206" y="283"/>
                      <a:pt x="274" y="169"/>
                      <a:pt x="388" y="124"/>
                    </a:cubicBezTo>
                    <a:cubicBezTo>
                      <a:pt x="417" y="114"/>
                      <a:pt x="453" y="109"/>
                      <a:pt x="491" y="109"/>
                    </a:cubicBezTo>
                    <a:cubicBezTo>
                      <a:pt x="544" y="109"/>
                      <a:pt x="599" y="120"/>
                      <a:pt x="640" y="147"/>
                    </a:cubicBezTo>
                    <a:cubicBezTo>
                      <a:pt x="651" y="158"/>
                      <a:pt x="662" y="164"/>
                      <a:pt x="674" y="164"/>
                    </a:cubicBezTo>
                    <a:cubicBezTo>
                      <a:pt x="685" y="164"/>
                      <a:pt x="697" y="158"/>
                      <a:pt x="708" y="147"/>
                    </a:cubicBezTo>
                    <a:cubicBezTo>
                      <a:pt x="731" y="124"/>
                      <a:pt x="731" y="78"/>
                      <a:pt x="708" y="55"/>
                    </a:cubicBezTo>
                    <a:cubicBezTo>
                      <a:pt x="658" y="18"/>
                      <a:pt x="594"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834;p67">
                <a:extLst>
                  <a:ext uri="{FF2B5EF4-FFF2-40B4-BE49-F238E27FC236}">
                    <a16:creationId xmlns:a16="http://schemas.microsoft.com/office/drawing/2014/main" id="{F531A081-B13A-EEAC-1D10-43DD7D3EECAE}"/>
                  </a:ext>
                </a:extLst>
              </p:cNvPr>
              <p:cNvSpPr/>
              <p:nvPr/>
            </p:nvSpPr>
            <p:spPr>
              <a:xfrm>
                <a:off x="1127725" y="3863225"/>
                <a:ext cx="11450" cy="26275"/>
              </a:xfrm>
              <a:custGeom>
                <a:avLst/>
                <a:gdLst/>
                <a:ahLst/>
                <a:cxnLst/>
                <a:rect l="l" t="t" r="r" b="b"/>
                <a:pathLst>
                  <a:path w="458" h="1051" extrusionOk="0">
                    <a:moveTo>
                      <a:pt x="69" y="1"/>
                    </a:moveTo>
                    <a:cubicBezTo>
                      <a:pt x="46" y="23"/>
                      <a:pt x="23" y="46"/>
                      <a:pt x="1" y="69"/>
                    </a:cubicBezTo>
                    <a:cubicBezTo>
                      <a:pt x="138" y="160"/>
                      <a:pt x="252" y="297"/>
                      <a:pt x="297" y="457"/>
                    </a:cubicBezTo>
                    <a:cubicBezTo>
                      <a:pt x="343" y="640"/>
                      <a:pt x="343" y="822"/>
                      <a:pt x="275" y="982"/>
                    </a:cubicBezTo>
                    <a:cubicBezTo>
                      <a:pt x="252" y="1005"/>
                      <a:pt x="275" y="1028"/>
                      <a:pt x="297" y="1050"/>
                    </a:cubicBezTo>
                    <a:lnTo>
                      <a:pt x="320" y="1050"/>
                    </a:lnTo>
                    <a:cubicBezTo>
                      <a:pt x="343" y="1050"/>
                      <a:pt x="366" y="1050"/>
                      <a:pt x="366" y="1028"/>
                    </a:cubicBezTo>
                    <a:cubicBezTo>
                      <a:pt x="457" y="845"/>
                      <a:pt x="457" y="617"/>
                      <a:pt x="412" y="434"/>
                    </a:cubicBezTo>
                    <a:cubicBezTo>
                      <a:pt x="343" y="252"/>
                      <a:pt x="229" y="92"/>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835;p67">
                <a:extLst>
                  <a:ext uri="{FF2B5EF4-FFF2-40B4-BE49-F238E27FC236}">
                    <a16:creationId xmlns:a16="http://schemas.microsoft.com/office/drawing/2014/main" id="{AE937138-A3B3-FC1D-9D37-5928FBE15455}"/>
                  </a:ext>
                </a:extLst>
              </p:cNvPr>
              <p:cNvSpPr/>
              <p:nvPr/>
            </p:nvSpPr>
            <p:spPr>
              <a:xfrm>
                <a:off x="1038150" y="3845400"/>
                <a:ext cx="30250" cy="9850"/>
              </a:xfrm>
              <a:custGeom>
                <a:avLst/>
                <a:gdLst/>
                <a:ahLst/>
                <a:cxnLst/>
                <a:rect l="l" t="t" r="r" b="b"/>
                <a:pathLst>
                  <a:path w="1210" h="394" extrusionOk="0">
                    <a:moveTo>
                      <a:pt x="662" y="0"/>
                    </a:moveTo>
                    <a:cubicBezTo>
                      <a:pt x="624" y="0"/>
                      <a:pt x="586" y="2"/>
                      <a:pt x="548" y="6"/>
                    </a:cubicBezTo>
                    <a:cubicBezTo>
                      <a:pt x="457" y="6"/>
                      <a:pt x="342" y="29"/>
                      <a:pt x="228" y="74"/>
                    </a:cubicBezTo>
                    <a:cubicBezTo>
                      <a:pt x="137" y="120"/>
                      <a:pt x="46" y="189"/>
                      <a:pt x="0" y="303"/>
                    </a:cubicBezTo>
                    <a:cubicBezTo>
                      <a:pt x="0" y="325"/>
                      <a:pt x="0" y="325"/>
                      <a:pt x="0" y="325"/>
                    </a:cubicBezTo>
                    <a:cubicBezTo>
                      <a:pt x="0" y="371"/>
                      <a:pt x="23" y="394"/>
                      <a:pt x="69" y="394"/>
                    </a:cubicBezTo>
                    <a:cubicBezTo>
                      <a:pt x="183" y="394"/>
                      <a:pt x="251" y="371"/>
                      <a:pt x="342" y="348"/>
                    </a:cubicBezTo>
                    <a:cubicBezTo>
                      <a:pt x="434" y="325"/>
                      <a:pt x="502" y="303"/>
                      <a:pt x="594" y="280"/>
                    </a:cubicBezTo>
                    <a:cubicBezTo>
                      <a:pt x="723" y="264"/>
                      <a:pt x="840" y="248"/>
                      <a:pt x="971" y="248"/>
                    </a:cubicBezTo>
                    <a:cubicBezTo>
                      <a:pt x="1025" y="248"/>
                      <a:pt x="1081" y="250"/>
                      <a:pt x="1141" y="257"/>
                    </a:cubicBezTo>
                    <a:cubicBezTo>
                      <a:pt x="1164" y="257"/>
                      <a:pt x="1187" y="234"/>
                      <a:pt x="1187" y="234"/>
                    </a:cubicBezTo>
                    <a:cubicBezTo>
                      <a:pt x="1210" y="211"/>
                      <a:pt x="1210" y="166"/>
                      <a:pt x="1187" y="143"/>
                    </a:cubicBezTo>
                    <a:cubicBezTo>
                      <a:pt x="1035" y="48"/>
                      <a:pt x="851"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836;p67">
                <a:extLst>
                  <a:ext uri="{FF2B5EF4-FFF2-40B4-BE49-F238E27FC236}">
                    <a16:creationId xmlns:a16="http://schemas.microsoft.com/office/drawing/2014/main" id="{D4462EAE-4915-0103-5059-7FBE8F8B038D}"/>
                  </a:ext>
                </a:extLst>
              </p:cNvPr>
              <p:cNvSpPr/>
              <p:nvPr/>
            </p:nvSpPr>
            <p:spPr>
              <a:xfrm>
                <a:off x="975950" y="3874825"/>
                <a:ext cx="25125" cy="19800"/>
              </a:xfrm>
              <a:custGeom>
                <a:avLst/>
                <a:gdLst/>
                <a:ahLst/>
                <a:cxnLst/>
                <a:rect l="l" t="t" r="r" b="b"/>
                <a:pathLst>
                  <a:path w="1005" h="792" extrusionOk="0">
                    <a:moveTo>
                      <a:pt x="763" y="1"/>
                    </a:moveTo>
                    <a:cubicBezTo>
                      <a:pt x="719" y="1"/>
                      <a:pt x="677" y="6"/>
                      <a:pt x="639" y="16"/>
                    </a:cubicBezTo>
                    <a:cubicBezTo>
                      <a:pt x="525" y="62"/>
                      <a:pt x="434" y="130"/>
                      <a:pt x="343" y="176"/>
                    </a:cubicBezTo>
                    <a:cubicBezTo>
                      <a:pt x="183" y="313"/>
                      <a:pt x="46" y="518"/>
                      <a:pt x="0" y="723"/>
                    </a:cubicBezTo>
                    <a:cubicBezTo>
                      <a:pt x="0" y="746"/>
                      <a:pt x="0" y="769"/>
                      <a:pt x="46" y="792"/>
                    </a:cubicBezTo>
                    <a:cubicBezTo>
                      <a:pt x="69" y="792"/>
                      <a:pt x="91" y="792"/>
                      <a:pt x="91" y="769"/>
                    </a:cubicBezTo>
                    <a:cubicBezTo>
                      <a:pt x="228" y="632"/>
                      <a:pt x="365" y="518"/>
                      <a:pt x="525" y="427"/>
                    </a:cubicBezTo>
                    <a:cubicBezTo>
                      <a:pt x="594" y="381"/>
                      <a:pt x="662" y="335"/>
                      <a:pt x="753" y="290"/>
                    </a:cubicBezTo>
                    <a:cubicBezTo>
                      <a:pt x="822" y="267"/>
                      <a:pt x="890" y="221"/>
                      <a:pt x="982" y="130"/>
                    </a:cubicBezTo>
                    <a:cubicBezTo>
                      <a:pt x="1004" y="107"/>
                      <a:pt x="1004" y="84"/>
                      <a:pt x="982" y="39"/>
                    </a:cubicBezTo>
                    <a:lnTo>
                      <a:pt x="959" y="39"/>
                    </a:lnTo>
                    <a:cubicBezTo>
                      <a:pt x="892" y="12"/>
                      <a:pt x="825"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837;p67">
                <a:extLst>
                  <a:ext uri="{FF2B5EF4-FFF2-40B4-BE49-F238E27FC236}">
                    <a16:creationId xmlns:a16="http://schemas.microsoft.com/office/drawing/2014/main" id="{0EBB6300-28AA-7A9C-CD68-CC90B41B1175}"/>
                  </a:ext>
                </a:extLst>
              </p:cNvPr>
              <p:cNvSpPr/>
              <p:nvPr/>
            </p:nvSpPr>
            <p:spPr>
              <a:xfrm>
                <a:off x="947400" y="3893475"/>
                <a:ext cx="91900" cy="91900"/>
              </a:xfrm>
              <a:custGeom>
                <a:avLst/>
                <a:gdLst/>
                <a:ahLst/>
                <a:cxnLst/>
                <a:rect l="l" t="t" r="r" b="b"/>
                <a:pathLst>
                  <a:path w="3676" h="3676" extrusionOk="0">
                    <a:moveTo>
                      <a:pt x="1827" y="114"/>
                    </a:moveTo>
                    <a:cubicBezTo>
                      <a:pt x="2786" y="114"/>
                      <a:pt x="3562" y="890"/>
                      <a:pt x="3562" y="1849"/>
                    </a:cubicBezTo>
                    <a:cubicBezTo>
                      <a:pt x="3562" y="2785"/>
                      <a:pt x="2786" y="3561"/>
                      <a:pt x="1827" y="3561"/>
                    </a:cubicBezTo>
                    <a:cubicBezTo>
                      <a:pt x="891" y="3561"/>
                      <a:pt x="115" y="2785"/>
                      <a:pt x="115" y="1849"/>
                    </a:cubicBezTo>
                    <a:cubicBezTo>
                      <a:pt x="115" y="890"/>
                      <a:pt x="891" y="114"/>
                      <a:pt x="1827" y="114"/>
                    </a:cubicBezTo>
                    <a:close/>
                    <a:moveTo>
                      <a:pt x="1827" y="0"/>
                    </a:moveTo>
                    <a:cubicBezTo>
                      <a:pt x="823" y="0"/>
                      <a:pt x="1" y="822"/>
                      <a:pt x="1" y="1849"/>
                    </a:cubicBezTo>
                    <a:cubicBezTo>
                      <a:pt x="1" y="2853"/>
                      <a:pt x="823" y="3675"/>
                      <a:pt x="1827" y="3675"/>
                    </a:cubicBezTo>
                    <a:cubicBezTo>
                      <a:pt x="2854" y="3675"/>
                      <a:pt x="3676" y="2853"/>
                      <a:pt x="3676" y="1849"/>
                    </a:cubicBezTo>
                    <a:cubicBezTo>
                      <a:pt x="3676" y="822"/>
                      <a:pt x="2854" y="0"/>
                      <a:pt x="18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838;p67">
                <a:extLst>
                  <a:ext uri="{FF2B5EF4-FFF2-40B4-BE49-F238E27FC236}">
                    <a16:creationId xmlns:a16="http://schemas.microsoft.com/office/drawing/2014/main" id="{5572F161-8028-5A6B-8595-04FADE387B02}"/>
                  </a:ext>
                </a:extLst>
              </p:cNvPr>
              <p:cNvSpPr/>
              <p:nvPr/>
            </p:nvSpPr>
            <p:spPr>
              <a:xfrm>
                <a:off x="1033575" y="3850100"/>
                <a:ext cx="91900" cy="92475"/>
              </a:xfrm>
              <a:custGeom>
                <a:avLst/>
                <a:gdLst/>
                <a:ahLst/>
                <a:cxnLst/>
                <a:rect l="l" t="t" r="r" b="b"/>
                <a:pathLst>
                  <a:path w="3676" h="3699" extrusionOk="0">
                    <a:moveTo>
                      <a:pt x="1849" y="115"/>
                    </a:moveTo>
                    <a:cubicBezTo>
                      <a:pt x="2808" y="115"/>
                      <a:pt x="3584" y="891"/>
                      <a:pt x="3584" y="1849"/>
                    </a:cubicBezTo>
                    <a:cubicBezTo>
                      <a:pt x="3584" y="2808"/>
                      <a:pt x="2808" y="3584"/>
                      <a:pt x="1849" y="3584"/>
                    </a:cubicBezTo>
                    <a:cubicBezTo>
                      <a:pt x="891" y="3584"/>
                      <a:pt x="115" y="2808"/>
                      <a:pt x="115" y="1849"/>
                    </a:cubicBezTo>
                    <a:cubicBezTo>
                      <a:pt x="115" y="891"/>
                      <a:pt x="891" y="115"/>
                      <a:pt x="1849" y="115"/>
                    </a:cubicBezTo>
                    <a:close/>
                    <a:moveTo>
                      <a:pt x="1849" y="1"/>
                    </a:moveTo>
                    <a:cubicBezTo>
                      <a:pt x="822" y="1"/>
                      <a:pt x="0" y="845"/>
                      <a:pt x="0" y="1849"/>
                    </a:cubicBezTo>
                    <a:cubicBezTo>
                      <a:pt x="0" y="2854"/>
                      <a:pt x="822" y="3698"/>
                      <a:pt x="1849" y="3698"/>
                    </a:cubicBezTo>
                    <a:cubicBezTo>
                      <a:pt x="2854" y="3698"/>
                      <a:pt x="3675" y="2854"/>
                      <a:pt x="3675" y="1849"/>
                    </a:cubicBezTo>
                    <a:cubicBezTo>
                      <a:pt x="3675" y="845"/>
                      <a:pt x="2854" y="1"/>
                      <a:pt x="1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839;p67">
                <a:extLst>
                  <a:ext uri="{FF2B5EF4-FFF2-40B4-BE49-F238E27FC236}">
                    <a16:creationId xmlns:a16="http://schemas.microsoft.com/office/drawing/2014/main" id="{8660DA7C-16F0-B4F5-5F2D-465788BA4C1D}"/>
                  </a:ext>
                </a:extLst>
              </p:cNvPr>
              <p:cNvSpPr/>
              <p:nvPr/>
            </p:nvSpPr>
            <p:spPr>
              <a:xfrm>
                <a:off x="705450" y="3788475"/>
                <a:ext cx="69075" cy="283050"/>
              </a:xfrm>
              <a:custGeom>
                <a:avLst/>
                <a:gdLst/>
                <a:ahLst/>
                <a:cxnLst/>
                <a:rect l="l" t="t" r="r" b="b"/>
                <a:pathLst>
                  <a:path w="2763" h="11322" extrusionOk="0">
                    <a:moveTo>
                      <a:pt x="1" y="0"/>
                    </a:moveTo>
                    <a:lnTo>
                      <a:pt x="1" y="0"/>
                    </a:lnTo>
                    <a:cubicBezTo>
                      <a:pt x="320" y="1233"/>
                      <a:pt x="503" y="2511"/>
                      <a:pt x="526" y="3789"/>
                    </a:cubicBezTo>
                    <a:cubicBezTo>
                      <a:pt x="549" y="5068"/>
                      <a:pt x="412" y="6346"/>
                      <a:pt x="412" y="7624"/>
                    </a:cubicBezTo>
                    <a:cubicBezTo>
                      <a:pt x="412" y="8879"/>
                      <a:pt x="572" y="10203"/>
                      <a:pt x="1142" y="11322"/>
                    </a:cubicBezTo>
                    <a:cubicBezTo>
                      <a:pt x="1302" y="9975"/>
                      <a:pt x="1873" y="8697"/>
                      <a:pt x="2238" y="7373"/>
                    </a:cubicBezTo>
                    <a:cubicBezTo>
                      <a:pt x="2603" y="6003"/>
                      <a:pt x="2763" y="4565"/>
                      <a:pt x="2443" y="3196"/>
                    </a:cubicBezTo>
                    <a:cubicBezTo>
                      <a:pt x="2101" y="1804"/>
                      <a:pt x="1279" y="59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840;p67">
                <a:extLst>
                  <a:ext uri="{FF2B5EF4-FFF2-40B4-BE49-F238E27FC236}">
                    <a16:creationId xmlns:a16="http://schemas.microsoft.com/office/drawing/2014/main" id="{84CA6576-3409-E851-D28B-E377B594B285}"/>
                  </a:ext>
                </a:extLst>
              </p:cNvPr>
              <p:cNvSpPr/>
              <p:nvPr/>
            </p:nvSpPr>
            <p:spPr>
              <a:xfrm>
                <a:off x="607300" y="3855225"/>
                <a:ext cx="102175" cy="216300"/>
              </a:xfrm>
              <a:custGeom>
                <a:avLst/>
                <a:gdLst/>
                <a:ahLst/>
                <a:cxnLst/>
                <a:rect l="l" t="t" r="r" b="b"/>
                <a:pathLst>
                  <a:path w="4087" h="8652" extrusionOk="0">
                    <a:moveTo>
                      <a:pt x="1" y="1"/>
                    </a:moveTo>
                    <a:lnTo>
                      <a:pt x="1" y="1"/>
                    </a:lnTo>
                    <a:cubicBezTo>
                      <a:pt x="526" y="1667"/>
                      <a:pt x="1028" y="3311"/>
                      <a:pt x="1553" y="4977"/>
                    </a:cubicBezTo>
                    <a:cubicBezTo>
                      <a:pt x="1781" y="5707"/>
                      <a:pt x="2032" y="6461"/>
                      <a:pt x="2420" y="7122"/>
                    </a:cubicBezTo>
                    <a:cubicBezTo>
                      <a:pt x="2808" y="7784"/>
                      <a:pt x="3356" y="8378"/>
                      <a:pt x="4087" y="8652"/>
                    </a:cubicBezTo>
                    <a:cubicBezTo>
                      <a:pt x="3630" y="5433"/>
                      <a:pt x="2169" y="242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841;p67">
                <a:extLst>
                  <a:ext uri="{FF2B5EF4-FFF2-40B4-BE49-F238E27FC236}">
                    <a16:creationId xmlns:a16="http://schemas.microsoft.com/office/drawing/2014/main" id="{167C1F49-8CB0-EA2B-1C87-1871F0AB7E69}"/>
                  </a:ext>
                </a:extLst>
              </p:cNvPr>
              <p:cNvSpPr/>
              <p:nvPr/>
            </p:nvSpPr>
            <p:spPr>
              <a:xfrm>
                <a:off x="748250" y="3924275"/>
                <a:ext cx="136425" cy="252825"/>
              </a:xfrm>
              <a:custGeom>
                <a:avLst/>
                <a:gdLst/>
                <a:ahLst/>
                <a:cxnLst/>
                <a:rect l="l" t="t" r="r" b="b"/>
                <a:pathLst>
                  <a:path w="5457" h="10113" extrusionOk="0">
                    <a:moveTo>
                      <a:pt x="5022" y="1"/>
                    </a:moveTo>
                    <a:cubicBezTo>
                      <a:pt x="4383" y="1188"/>
                      <a:pt x="3699" y="2352"/>
                      <a:pt x="2922" y="3493"/>
                    </a:cubicBezTo>
                    <a:cubicBezTo>
                      <a:pt x="2238" y="4497"/>
                      <a:pt x="1507" y="5502"/>
                      <a:pt x="937" y="6575"/>
                    </a:cubicBezTo>
                    <a:cubicBezTo>
                      <a:pt x="389" y="7670"/>
                      <a:pt x="1" y="8903"/>
                      <a:pt x="92" y="10112"/>
                    </a:cubicBezTo>
                    <a:cubicBezTo>
                      <a:pt x="2101" y="8903"/>
                      <a:pt x="3790" y="6963"/>
                      <a:pt x="4726" y="4817"/>
                    </a:cubicBezTo>
                    <a:cubicBezTo>
                      <a:pt x="5045" y="4064"/>
                      <a:pt x="5296" y="3242"/>
                      <a:pt x="5388" y="2420"/>
                    </a:cubicBezTo>
                    <a:cubicBezTo>
                      <a:pt x="5456" y="1599"/>
                      <a:pt x="5365" y="754"/>
                      <a:pt x="5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842;p67">
                <a:extLst>
                  <a:ext uri="{FF2B5EF4-FFF2-40B4-BE49-F238E27FC236}">
                    <a16:creationId xmlns:a16="http://schemas.microsoft.com/office/drawing/2014/main" id="{2C4EE365-937D-AD16-8B65-874614CEFEBD}"/>
                  </a:ext>
                </a:extLst>
              </p:cNvPr>
              <p:cNvSpPr/>
              <p:nvPr/>
            </p:nvSpPr>
            <p:spPr>
              <a:xfrm>
                <a:off x="731700" y="4194200"/>
                <a:ext cx="93050" cy="163225"/>
              </a:xfrm>
              <a:custGeom>
                <a:avLst/>
                <a:gdLst/>
                <a:ahLst/>
                <a:cxnLst/>
                <a:rect l="l" t="t" r="r" b="b"/>
                <a:pathLst>
                  <a:path w="3722" h="6529" extrusionOk="0">
                    <a:moveTo>
                      <a:pt x="3721" y="0"/>
                    </a:moveTo>
                    <a:cubicBezTo>
                      <a:pt x="3288" y="685"/>
                      <a:pt x="2717" y="1278"/>
                      <a:pt x="2192" y="1918"/>
                    </a:cubicBezTo>
                    <a:cubicBezTo>
                      <a:pt x="1644" y="2557"/>
                      <a:pt x="1188" y="3264"/>
                      <a:pt x="777" y="3995"/>
                    </a:cubicBezTo>
                    <a:cubicBezTo>
                      <a:pt x="343" y="4771"/>
                      <a:pt x="1" y="5661"/>
                      <a:pt x="138" y="6528"/>
                    </a:cubicBezTo>
                    <a:cubicBezTo>
                      <a:pt x="229" y="6186"/>
                      <a:pt x="594" y="5958"/>
                      <a:pt x="868" y="5706"/>
                    </a:cubicBezTo>
                    <a:cubicBezTo>
                      <a:pt x="2420" y="4200"/>
                      <a:pt x="3448" y="2169"/>
                      <a:pt x="37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843;p67">
                <a:extLst>
                  <a:ext uri="{FF2B5EF4-FFF2-40B4-BE49-F238E27FC236}">
                    <a16:creationId xmlns:a16="http://schemas.microsoft.com/office/drawing/2014/main" id="{03F3D130-0377-C7E6-23D9-A8C1A2978E2A}"/>
                  </a:ext>
                </a:extLst>
              </p:cNvPr>
              <p:cNvSpPr/>
              <p:nvPr/>
            </p:nvSpPr>
            <p:spPr>
              <a:xfrm>
                <a:off x="667225" y="4195325"/>
                <a:ext cx="66800" cy="143250"/>
              </a:xfrm>
              <a:custGeom>
                <a:avLst/>
                <a:gdLst/>
                <a:ahLst/>
                <a:cxnLst/>
                <a:rect l="l" t="t" r="r" b="b"/>
                <a:pathLst>
                  <a:path w="2672" h="5730" extrusionOk="0">
                    <a:moveTo>
                      <a:pt x="92" y="1"/>
                    </a:moveTo>
                    <a:cubicBezTo>
                      <a:pt x="1" y="1051"/>
                      <a:pt x="343" y="2078"/>
                      <a:pt x="822" y="3014"/>
                    </a:cubicBezTo>
                    <a:cubicBezTo>
                      <a:pt x="1324" y="3972"/>
                      <a:pt x="2009" y="4908"/>
                      <a:pt x="2671" y="5730"/>
                    </a:cubicBezTo>
                    <a:cubicBezTo>
                      <a:pt x="2603" y="3584"/>
                      <a:pt x="1644" y="1484"/>
                      <a:pt x="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844;p67">
                <a:extLst>
                  <a:ext uri="{FF2B5EF4-FFF2-40B4-BE49-F238E27FC236}">
                    <a16:creationId xmlns:a16="http://schemas.microsoft.com/office/drawing/2014/main" id="{C1214A60-8BC7-0B6B-7D73-2EC71D9E286C}"/>
                  </a:ext>
                </a:extLst>
              </p:cNvPr>
              <p:cNvSpPr/>
              <p:nvPr/>
            </p:nvSpPr>
            <p:spPr>
              <a:xfrm>
                <a:off x="539400" y="4089800"/>
                <a:ext cx="136425" cy="79875"/>
              </a:xfrm>
              <a:custGeom>
                <a:avLst/>
                <a:gdLst/>
                <a:ahLst/>
                <a:cxnLst/>
                <a:rect l="l" t="t" r="r" b="b"/>
                <a:pathLst>
                  <a:path w="5457" h="3195" extrusionOk="0">
                    <a:moveTo>
                      <a:pt x="3975" y="0"/>
                    </a:moveTo>
                    <a:cubicBezTo>
                      <a:pt x="3213" y="0"/>
                      <a:pt x="2442" y="319"/>
                      <a:pt x="1827" y="775"/>
                    </a:cubicBezTo>
                    <a:cubicBezTo>
                      <a:pt x="1096" y="1300"/>
                      <a:pt x="549" y="2031"/>
                      <a:pt x="92" y="2807"/>
                    </a:cubicBezTo>
                    <a:cubicBezTo>
                      <a:pt x="1" y="2921"/>
                      <a:pt x="69" y="2989"/>
                      <a:pt x="183" y="3103"/>
                    </a:cubicBezTo>
                    <a:cubicBezTo>
                      <a:pt x="183" y="3126"/>
                      <a:pt x="183" y="3172"/>
                      <a:pt x="183" y="3195"/>
                    </a:cubicBezTo>
                    <a:cubicBezTo>
                      <a:pt x="731" y="3081"/>
                      <a:pt x="1211" y="2761"/>
                      <a:pt x="1621" y="2373"/>
                    </a:cubicBezTo>
                    <a:cubicBezTo>
                      <a:pt x="2032" y="2008"/>
                      <a:pt x="2420" y="1597"/>
                      <a:pt x="2854" y="1255"/>
                    </a:cubicBezTo>
                    <a:cubicBezTo>
                      <a:pt x="3531" y="762"/>
                      <a:pt x="4356" y="491"/>
                      <a:pt x="5179" y="491"/>
                    </a:cubicBezTo>
                    <a:cubicBezTo>
                      <a:pt x="5271" y="491"/>
                      <a:pt x="5364" y="494"/>
                      <a:pt x="5456" y="501"/>
                    </a:cubicBezTo>
                    <a:cubicBezTo>
                      <a:pt x="5159" y="205"/>
                      <a:pt x="4726" y="68"/>
                      <a:pt x="4315" y="22"/>
                    </a:cubicBezTo>
                    <a:cubicBezTo>
                      <a:pt x="4202" y="7"/>
                      <a:pt x="4088" y="0"/>
                      <a:pt x="39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845;p67">
                <a:extLst>
                  <a:ext uri="{FF2B5EF4-FFF2-40B4-BE49-F238E27FC236}">
                    <a16:creationId xmlns:a16="http://schemas.microsoft.com/office/drawing/2014/main" id="{21512B45-9E06-A41B-6F83-8046F822AF6B}"/>
                  </a:ext>
                </a:extLst>
              </p:cNvPr>
              <p:cNvSpPr/>
              <p:nvPr/>
            </p:nvSpPr>
            <p:spPr>
              <a:xfrm>
                <a:off x="428700" y="4074400"/>
                <a:ext cx="247125" cy="170925"/>
              </a:xfrm>
              <a:custGeom>
                <a:avLst/>
                <a:gdLst/>
                <a:ahLst/>
                <a:cxnLst/>
                <a:rect l="l" t="t" r="r" b="b"/>
                <a:pathLst>
                  <a:path w="9885" h="6837" extrusionOk="0">
                    <a:moveTo>
                      <a:pt x="7260" y="0"/>
                    </a:moveTo>
                    <a:cubicBezTo>
                      <a:pt x="7122" y="0"/>
                      <a:pt x="6984" y="8"/>
                      <a:pt x="6848" y="22"/>
                    </a:cubicBezTo>
                    <a:cubicBezTo>
                      <a:pt x="5753" y="136"/>
                      <a:pt x="4725" y="706"/>
                      <a:pt x="3904" y="1437"/>
                    </a:cubicBezTo>
                    <a:cubicBezTo>
                      <a:pt x="3059" y="2167"/>
                      <a:pt x="2397" y="3080"/>
                      <a:pt x="1804" y="4016"/>
                    </a:cubicBezTo>
                    <a:cubicBezTo>
                      <a:pt x="1210" y="4952"/>
                      <a:pt x="663" y="5911"/>
                      <a:pt x="1" y="6801"/>
                    </a:cubicBezTo>
                    <a:cubicBezTo>
                      <a:pt x="192" y="6824"/>
                      <a:pt x="386" y="6836"/>
                      <a:pt x="580" y="6836"/>
                    </a:cubicBezTo>
                    <a:cubicBezTo>
                      <a:pt x="1331" y="6836"/>
                      <a:pt x="2082" y="6657"/>
                      <a:pt x="2717" y="6276"/>
                    </a:cubicBezTo>
                    <a:cubicBezTo>
                      <a:pt x="3516" y="5796"/>
                      <a:pt x="4178" y="5089"/>
                      <a:pt x="4748" y="4336"/>
                    </a:cubicBezTo>
                    <a:cubicBezTo>
                      <a:pt x="5182" y="3742"/>
                      <a:pt x="5570" y="3103"/>
                      <a:pt x="6027" y="2532"/>
                    </a:cubicBezTo>
                    <a:cubicBezTo>
                      <a:pt x="6483" y="1962"/>
                      <a:pt x="7031" y="1437"/>
                      <a:pt x="7716" y="1140"/>
                    </a:cubicBezTo>
                    <a:cubicBezTo>
                      <a:pt x="8085" y="974"/>
                      <a:pt x="8520" y="866"/>
                      <a:pt x="8942" y="866"/>
                    </a:cubicBezTo>
                    <a:cubicBezTo>
                      <a:pt x="9276" y="866"/>
                      <a:pt x="9602" y="933"/>
                      <a:pt x="9884" y="1094"/>
                    </a:cubicBezTo>
                    <a:cubicBezTo>
                      <a:pt x="9224" y="355"/>
                      <a:pt x="8232" y="0"/>
                      <a:pt x="72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846;p67">
                <a:extLst>
                  <a:ext uri="{FF2B5EF4-FFF2-40B4-BE49-F238E27FC236}">
                    <a16:creationId xmlns:a16="http://schemas.microsoft.com/office/drawing/2014/main" id="{094CEF09-8583-0F8C-F1D5-3D9378183F0D}"/>
                  </a:ext>
                </a:extLst>
              </p:cNvPr>
              <p:cNvSpPr/>
              <p:nvPr/>
            </p:nvSpPr>
            <p:spPr>
              <a:xfrm>
                <a:off x="551400" y="4103650"/>
                <a:ext cx="124425" cy="185300"/>
              </a:xfrm>
              <a:custGeom>
                <a:avLst/>
                <a:gdLst/>
                <a:ahLst/>
                <a:cxnLst/>
                <a:rect l="l" t="t" r="r" b="b"/>
                <a:pathLst>
                  <a:path w="4977" h="7412" extrusionOk="0">
                    <a:moveTo>
                      <a:pt x="4672" y="0"/>
                    </a:moveTo>
                    <a:cubicBezTo>
                      <a:pt x="4096" y="0"/>
                      <a:pt x="3544" y="168"/>
                      <a:pt x="3059" y="518"/>
                    </a:cubicBezTo>
                    <a:cubicBezTo>
                      <a:pt x="2511" y="906"/>
                      <a:pt x="2077" y="1454"/>
                      <a:pt x="1712" y="2047"/>
                    </a:cubicBezTo>
                    <a:cubicBezTo>
                      <a:pt x="685" y="3622"/>
                      <a:pt x="46" y="5540"/>
                      <a:pt x="0" y="7411"/>
                    </a:cubicBezTo>
                    <a:cubicBezTo>
                      <a:pt x="1689" y="6270"/>
                      <a:pt x="2876" y="4490"/>
                      <a:pt x="3584" y="2595"/>
                    </a:cubicBezTo>
                    <a:cubicBezTo>
                      <a:pt x="3743" y="2139"/>
                      <a:pt x="3903" y="1659"/>
                      <a:pt x="4109" y="1203"/>
                    </a:cubicBezTo>
                    <a:cubicBezTo>
                      <a:pt x="4314" y="769"/>
                      <a:pt x="4588" y="335"/>
                      <a:pt x="4976" y="16"/>
                    </a:cubicBezTo>
                    <a:cubicBezTo>
                      <a:pt x="4874" y="6"/>
                      <a:pt x="4773" y="0"/>
                      <a:pt x="46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847;p67">
                <a:extLst>
                  <a:ext uri="{FF2B5EF4-FFF2-40B4-BE49-F238E27FC236}">
                    <a16:creationId xmlns:a16="http://schemas.microsoft.com/office/drawing/2014/main" id="{DBAAD1D1-3E8F-FF6C-F5BE-D78731047F50}"/>
                  </a:ext>
                </a:extLst>
              </p:cNvPr>
              <p:cNvSpPr/>
              <p:nvPr/>
            </p:nvSpPr>
            <p:spPr>
              <a:xfrm>
                <a:off x="730575" y="3901450"/>
                <a:ext cx="5725" cy="662525"/>
              </a:xfrm>
              <a:custGeom>
                <a:avLst/>
                <a:gdLst/>
                <a:ahLst/>
                <a:cxnLst/>
                <a:rect l="l" t="t" r="r" b="b"/>
                <a:pathLst>
                  <a:path w="229" h="26501" extrusionOk="0">
                    <a:moveTo>
                      <a:pt x="137" y="1"/>
                    </a:moveTo>
                    <a:cubicBezTo>
                      <a:pt x="92" y="2215"/>
                      <a:pt x="92" y="4406"/>
                      <a:pt x="69" y="6620"/>
                    </a:cubicBezTo>
                    <a:lnTo>
                      <a:pt x="46" y="13239"/>
                    </a:lnTo>
                    <a:lnTo>
                      <a:pt x="0" y="19882"/>
                    </a:lnTo>
                    <a:lnTo>
                      <a:pt x="0" y="26501"/>
                    </a:lnTo>
                    <a:lnTo>
                      <a:pt x="228" y="26501"/>
                    </a:lnTo>
                    <a:lnTo>
                      <a:pt x="228" y="19882"/>
                    </a:lnTo>
                    <a:lnTo>
                      <a:pt x="228" y="13239"/>
                    </a:lnTo>
                    <a:lnTo>
                      <a:pt x="228" y="6620"/>
                    </a:lnTo>
                    <a:cubicBezTo>
                      <a:pt x="206" y="4406"/>
                      <a:pt x="206" y="2215"/>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848;p67">
                <a:extLst>
                  <a:ext uri="{FF2B5EF4-FFF2-40B4-BE49-F238E27FC236}">
                    <a16:creationId xmlns:a16="http://schemas.microsoft.com/office/drawing/2014/main" id="{E7D75296-5A18-E92D-79DB-965C74B61169}"/>
                  </a:ext>
                </a:extLst>
              </p:cNvPr>
              <p:cNvSpPr/>
              <p:nvPr/>
            </p:nvSpPr>
            <p:spPr>
              <a:xfrm>
                <a:off x="662100" y="4092050"/>
                <a:ext cx="74200" cy="102725"/>
              </a:xfrm>
              <a:custGeom>
                <a:avLst/>
                <a:gdLst/>
                <a:ahLst/>
                <a:cxnLst/>
                <a:rect l="l" t="t" r="r" b="b"/>
                <a:pathLst>
                  <a:path w="2968" h="4109" extrusionOk="0">
                    <a:moveTo>
                      <a:pt x="23" y="0"/>
                    </a:moveTo>
                    <a:lnTo>
                      <a:pt x="0" y="46"/>
                    </a:lnTo>
                    <a:cubicBezTo>
                      <a:pt x="662" y="548"/>
                      <a:pt x="1233" y="1187"/>
                      <a:pt x="1689" y="1872"/>
                    </a:cubicBezTo>
                    <a:cubicBezTo>
                      <a:pt x="2146" y="2580"/>
                      <a:pt x="2488" y="3333"/>
                      <a:pt x="2808" y="4109"/>
                    </a:cubicBezTo>
                    <a:lnTo>
                      <a:pt x="2967" y="4041"/>
                    </a:lnTo>
                    <a:cubicBezTo>
                      <a:pt x="2625" y="3264"/>
                      <a:pt x="2260" y="2511"/>
                      <a:pt x="1781" y="1804"/>
                    </a:cubicBezTo>
                    <a:cubicBezTo>
                      <a:pt x="1301" y="1119"/>
                      <a:pt x="708" y="48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849;p67">
                <a:extLst>
                  <a:ext uri="{FF2B5EF4-FFF2-40B4-BE49-F238E27FC236}">
                    <a16:creationId xmlns:a16="http://schemas.microsoft.com/office/drawing/2014/main" id="{34A22674-CB0A-5A0B-351F-16E420121B76}"/>
                  </a:ext>
                </a:extLst>
              </p:cNvPr>
              <p:cNvSpPr/>
              <p:nvPr/>
            </p:nvSpPr>
            <p:spPr>
              <a:xfrm>
                <a:off x="732275" y="4105750"/>
                <a:ext cx="57100" cy="138675"/>
              </a:xfrm>
              <a:custGeom>
                <a:avLst/>
                <a:gdLst/>
                <a:ahLst/>
                <a:cxnLst/>
                <a:rect l="l" t="t" r="r" b="b"/>
                <a:pathLst>
                  <a:path w="2284" h="5547" extrusionOk="0">
                    <a:moveTo>
                      <a:pt x="2238" y="0"/>
                    </a:moveTo>
                    <a:cubicBezTo>
                      <a:pt x="1096" y="1644"/>
                      <a:pt x="320" y="3561"/>
                      <a:pt x="1" y="5524"/>
                    </a:cubicBezTo>
                    <a:lnTo>
                      <a:pt x="138" y="5547"/>
                    </a:lnTo>
                    <a:cubicBezTo>
                      <a:pt x="434" y="3584"/>
                      <a:pt x="1165" y="1689"/>
                      <a:pt x="2283" y="46"/>
                    </a:cubicBezTo>
                    <a:lnTo>
                      <a:pt x="22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850;p67">
                <a:extLst>
                  <a:ext uri="{FF2B5EF4-FFF2-40B4-BE49-F238E27FC236}">
                    <a16:creationId xmlns:a16="http://schemas.microsoft.com/office/drawing/2014/main" id="{4D3B48DD-1363-F61B-1292-052FCAFF71DA}"/>
                  </a:ext>
                </a:extLst>
              </p:cNvPr>
              <p:cNvSpPr/>
              <p:nvPr/>
            </p:nvSpPr>
            <p:spPr>
              <a:xfrm>
                <a:off x="731700" y="4252400"/>
                <a:ext cx="59375" cy="103300"/>
              </a:xfrm>
              <a:custGeom>
                <a:avLst/>
                <a:gdLst/>
                <a:ahLst/>
                <a:cxnLst/>
                <a:rect l="l" t="t" r="r" b="b"/>
                <a:pathLst>
                  <a:path w="2375" h="4132" extrusionOk="0">
                    <a:moveTo>
                      <a:pt x="2375" y="0"/>
                    </a:moveTo>
                    <a:cubicBezTo>
                      <a:pt x="1439" y="1256"/>
                      <a:pt x="640" y="2602"/>
                      <a:pt x="1" y="4040"/>
                    </a:cubicBezTo>
                    <a:lnTo>
                      <a:pt x="206" y="4132"/>
                    </a:lnTo>
                    <a:cubicBezTo>
                      <a:pt x="777" y="2671"/>
                      <a:pt x="1507" y="1301"/>
                      <a:pt x="23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851;p67">
                <a:extLst>
                  <a:ext uri="{FF2B5EF4-FFF2-40B4-BE49-F238E27FC236}">
                    <a16:creationId xmlns:a16="http://schemas.microsoft.com/office/drawing/2014/main" id="{C8EEDD56-8870-E8CF-665A-25127F64E083}"/>
                  </a:ext>
                </a:extLst>
              </p:cNvPr>
              <p:cNvSpPr/>
              <p:nvPr/>
            </p:nvSpPr>
            <p:spPr>
              <a:xfrm>
                <a:off x="688900" y="4232425"/>
                <a:ext cx="47400" cy="99875"/>
              </a:xfrm>
              <a:custGeom>
                <a:avLst/>
                <a:gdLst/>
                <a:ahLst/>
                <a:cxnLst/>
                <a:rect l="l" t="t" r="r" b="b"/>
                <a:pathLst>
                  <a:path w="1896" h="3995" extrusionOk="0">
                    <a:moveTo>
                      <a:pt x="1" y="0"/>
                    </a:moveTo>
                    <a:lnTo>
                      <a:pt x="1" y="0"/>
                    </a:lnTo>
                    <a:cubicBezTo>
                      <a:pt x="777" y="1233"/>
                      <a:pt x="1348" y="2603"/>
                      <a:pt x="1713" y="3995"/>
                    </a:cubicBezTo>
                    <a:lnTo>
                      <a:pt x="1895" y="3949"/>
                    </a:lnTo>
                    <a:cubicBezTo>
                      <a:pt x="1462" y="2557"/>
                      <a:pt x="823" y="121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852;p67">
                <a:extLst>
                  <a:ext uri="{FF2B5EF4-FFF2-40B4-BE49-F238E27FC236}">
                    <a16:creationId xmlns:a16="http://schemas.microsoft.com/office/drawing/2014/main" id="{EBEDAEE6-7742-0F0F-D90C-B334A3656F92}"/>
                  </a:ext>
                </a:extLst>
              </p:cNvPr>
              <p:cNvSpPr/>
              <p:nvPr/>
            </p:nvSpPr>
            <p:spPr>
              <a:xfrm>
                <a:off x="684350" y="4033850"/>
                <a:ext cx="51375" cy="122700"/>
              </a:xfrm>
              <a:custGeom>
                <a:avLst/>
                <a:gdLst/>
                <a:ahLst/>
                <a:cxnLst/>
                <a:rect l="l" t="t" r="r" b="b"/>
                <a:pathLst>
                  <a:path w="2055" h="4908" extrusionOk="0">
                    <a:moveTo>
                      <a:pt x="23" y="0"/>
                    </a:moveTo>
                    <a:lnTo>
                      <a:pt x="0" y="23"/>
                    </a:lnTo>
                    <a:cubicBezTo>
                      <a:pt x="480" y="776"/>
                      <a:pt x="982" y="1507"/>
                      <a:pt x="1301" y="2328"/>
                    </a:cubicBezTo>
                    <a:cubicBezTo>
                      <a:pt x="1621" y="3150"/>
                      <a:pt x="1758" y="4040"/>
                      <a:pt x="1895" y="4908"/>
                    </a:cubicBezTo>
                    <a:lnTo>
                      <a:pt x="2055" y="4885"/>
                    </a:lnTo>
                    <a:cubicBezTo>
                      <a:pt x="1895" y="4018"/>
                      <a:pt x="1735" y="3127"/>
                      <a:pt x="1393" y="2306"/>
                    </a:cubicBezTo>
                    <a:cubicBezTo>
                      <a:pt x="1050" y="1461"/>
                      <a:pt x="525" y="731"/>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853;p67">
                <a:extLst>
                  <a:ext uri="{FF2B5EF4-FFF2-40B4-BE49-F238E27FC236}">
                    <a16:creationId xmlns:a16="http://schemas.microsoft.com/office/drawing/2014/main" id="{A039C2C4-1A73-3608-BEBF-42E2FE91D4DF}"/>
                  </a:ext>
                </a:extLst>
              </p:cNvPr>
              <p:cNvSpPr/>
              <p:nvPr/>
            </p:nvSpPr>
            <p:spPr>
              <a:xfrm>
                <a:off x="672375" y="4540125"/>
                <a:ext cx="124400" cy="72925"/>
              </a:xfrm>
              <a:custGeom>
                <a:avLst/>
                <a:gdLst/>
                <a:ahLst/>
                <a:cxnLst/>
                <a:rect l="l" t="t" r="r" b="b"/>
                <a:pathLst>
                  <a:path w="4976" h="2917" extrusionOk="0">
                    <a:moveTo>
                      <a:pt x="3481" y="1"/>
                    </a:moveTo>
                    <a:cubicBezTo>
                      <a:pt x="3401" y="1"/>
                      <a:pt x="3321" y="18"/>
                      <a:pt x="3241" y="41"/>
                    </a:cubicBezTo>
                    <a:cubicBezTo>
                      <a:pt x="3059" y="87"/>
                      <a:pt x="2922" y="178"/>
                      <a:pt x="2762" y="224"/>
                    </a:cubicBezTo>
                    <a:cubicBezTo>
                      <a:pt x="2624" y="261"/>
                      <a:pt x="2485" y="278"/>
                      <a:pt x="2347" y="278"/>
                    </a:cubicBezTo>
                    <a:cubicBezTo>
                      <a:pt x="2234" y="278"/>
                      <a:pt x="2122" y="267"/>
                      <a:pt x="2009" y="246"/>
                    </a:cubicBezTo>
                    <a:cubicBezTo>
                      <a:pt x="1849" y="201"/>
                      <a:pt x="1689" y="109"/>
                      <a:pt x="1507" y="87"/>
                    </a:cubicBezTo>
                    <a:cubicBezTo>
                      <a:pt x="1481" y="83"/>
                      <a:pt x="1454" y="81"/>
                      <a:pt x="1427" y="81"/>
                    </a:cubicBezTo>
                    <a:cubicBezTo>
                      <a:pt x="1289" y="81"/>
                      <a:pt x="1146" y="132"/>
                      <a:pt x="1050" y="246"/>
                    </a:cubicBezTo>
                    <a:cubicBezTo>
                      <a:pt x="959" y="383"/>
                      <a:pt x="959" y="566"/>
                      <a:pt x="1050" y="703"/>
                    </a:cubicBezTo>
                    <a:cubicBezTo>
                      <a:pt x="1118" y="840"/>
                      <a:pt x="1255" y="954"/>
                      <a:pt x="1392" y="1045"/>
                    </a:cubicBezTo>
                    <a:cubicBezTo>
                      <a:pt x="1390" y="1044"/>
                      <a:pt x="1387" y="1044"/>
                      <a:pt x="1383" y="1044"/>
                    </a:cubicBezTo>
                    <a:cubicBezTo>
                      <a:pt x="1297" y="1044"/>
                      <a:pt x="980" y="1298"/>
                      <a:pt x="936" y="1342"/>
                    </a:cubicBezTo>
                    <a:cubicBezTo>
                      <a:pt x="776" y="1456"/>
                      <a:pt x="639" y="1593"/>
                      <a:pt x="525" y="1730"/>
                    </a:cubicBezTo>
                    <a:cubicBezTo>
                      <a:pt x="297" y="2027"/>
                      <a:pt x="114" y="2369"/>
                      <a:pt x="46" y="2734"/>
                    </a:cubicBezTo>
                    <a:cubicBezTo>
                      <a:pt x="0" y="2917"/>
                      <a:pt x="23" y="2894"/>
                      <a:pt x="137" y="2917"/>
                    </a:cubicBezTo>
                    <a:lnTo>
                      <a:pt x="4839" y="2917"/>
                    </a:lnTo>
                    <a:cubicBezTo>
                      <a:pt x="4816" y="2757"/>
                      <a:pt x="4976" y="1753"/>
                      <a:pt x="4040" y="1319"/>
                    </a:cubicBezTo>
                    <a:cubicBezTo>
                      <a:pt x="3858" y="1251"/>
                      <a:pt x="3629" y="1159"/>
                      <a:pt x="3584" y="977"/>
                    </a:cubicBezTo>
                    <a:cubicBezTo>
                      <a:pt x="3561" y="863"/>
                      <a:pt x="3606" y="749"/>
                      <a:pt x="3675" y="680"/>
                    </a:cubicBezTo>
                    <a:cubicBezTo>
                      <a:pt x="3743" y="589"/>
                      <a:pt x="3835" y="520"/>
                      <a:pt x="3926" y="475"/>
                    </a:cubicBezTo>
                    <a:cubicBezTo>
                      <a:pt x="3972" y="315"/>
                      <a:pt x="3880" y="132"/>
                      <a:pt x="3721" y="64"/>
                    </a:cubicBezTo>
                    <a:cubicBezTo>
                      <a:pt x="3641" y="18"/>
                      <a:pt x="3561" y="1"/>
                      <a:pt x="3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854;p67">
                <a:extLst>
                  <a:ext uri="{FF2B5EF4-FFF2-40B4-BE49-F238E27FC236}">
                    <a16:creationId xmlns:a16="http://schemas.microsoft.com/office/drawing/2014/main" id="{5840C3C7-33FE-36B0-F886-50FCB3B635AF}"/>
                  </a:ext>
                </a:extLst>
              </p:cNvPr>
              <p:cNvSpPr/>
              <p:nvPr/>
            </p:nvSpPr>
            <p:spPr>
              <a:xfrm>
                <a:off x="653525" y="4579150"/>
                <a:ext cx="146125" cy="37325"/>
              </a:xfrm>
              <a:custGeom>
                <a:avLst/>
                <a:gdLst/>
                <a:ahLst/>
                <a:cxnLst/>
                <a:rect l="l" t="t" r="r" b="b"/>
                <a:pathLst>
                  <a:path w="5845" h="1493" extrusionOk="0">
                    <a:moveTo>
                      <a:pt x="3476" y="0"/>
                    </a:moveTo>
                    <a:cubicBezTo>
                      <a:pt x="3235" y="0"/>
                      <a:pt x="2990" y="127"/>
                      <a:pt x="2831" y="306"/>
                    </a:cubicBezTo>
                    <a:cubicBezTo>
                      <a:pt x="2649" y="511"/>
                      <a:pt x="2512" y="808"/>
                      <a:pt x="2397" y="1059"/>
                    </a:cubicBezTo>
                    <a:cubicBezTo>
                      <a:pt x="2397" y="877"/>
                      <a:pt x="2306" y="694"/>
                      <a:pt x="2146" y="603"/>
                    </a:cubicBezTo>
                    <a:cubicBezTo>
                      <a:pt x="2050" y="547"/>
                      <a:pt x="1945" y="517"/>
                      <a:pt x="1836" y="517"/>
                    </a:cubicBezTo>
                    <a:cubicBezTo>
                      <a:pt x="1765" y="517"/>
                      <a:pt x="1693" y="530"/>
                      <a:pt x="1621" y="557"/>
                    </a:cubicBezTo>
                    <a:cubicBezTo>
                      <a:pt x="1462" y="626"/>
                      <a:pt x="1348" y="808"/>
                      <a:pt x="1302" y="991"/>
                    </a:cubicBezTo>
                    <a:cubicBezTo>
                      <a:pt x="1233" y="808"/>
                      <a:pt x="1119" y="626"/>
                      <a:pt x="937" y="511"/>
                    </a:cubicBezTo>
                    <a:cubicBezTo>
                      <a:pt x="836" y="439"/>
                      <a:pt x="716" y="394"/>
                      <a:pt x="596" y="394"/>
                    </a:cubicBezTo>
                    <a:cubicBezTo>
                      <a:pt x="526" y="394"/>
                      <a:pt x="456" y="409"/>
                      <a:pt x="389" y="443"/>
                    </a:cubicBezTo>
                    <a:cubicBezTo>
                      <a:pt x="252" y="511"/>
                      <a:pt x="161" y="626"/>
                      <a:pt x="92" y="762"/>
                    </a:cubicBezTo>
                    <a:cubicBezTo>
                      <a:pt x="1" y="991"/>
                      <a:pt x="24" y="1265"/>
                      <a:pt x="115" y="1493"/>
                    </a:cubicBezTo>
                    <a:lnTo>
                      <a:pt x="5821" y="1493"/>
                    </a:lnTo>
                    <a:cubicBezTo>
                      <a:pt x="5844" y="1356"/>
                      <a:pt x="5821" y="1173"/>
                      <a:pt x="5753" y="1059"/>
                    </a:cubicBezTo>
                    <a:cubicBezTo>
                      <a:pt x="5707" y="945"/>
                      <a:pt x="5616" y="831"/>
                      <a:pt x="5479" y="808"/>
                    </a:cubicBezTo>
                    <a:cubicBezTo>
                      <a:pt x="5460" y="804"/>
                      <a:pt x="5440" y="802"/>
                      <a:pt x="5420" y="802"/>
                    </a:cubicBezTo>
                    <a:cubicBezTo>
                      <a:pt x="5320" y="802"/>
                      <a:pt x="5213" y="850"/>
                      <a:pt x="5137" y="945"/>
                    </a:cubicBezTo>
                    <a:cubicBezTo>
                      <a:pt x="5114" y="740"/>
                      <a:pt x="4908" y="557"/>
                      <a:pt x="4703" y="557"/>
                    </a:cubicBezTo>
                    <a:cubicBezTo>
                      <a:pt x="4475" y="580"/>
                      <a:pt x="4315" y="740"/>
                      <a:pt x="4292" y="968"/>
                    </a:cubicBezTo>
                    <a:cubicBezTo>
                      <a:pt x="4224" y="762"/>
                      <a:pt x="4178" y="557"/>
                      <a:pt x="4064" y="397"/>
                    </a:cubicBezTo>
                    <a:cubicBezTo>
                      <a:pt x="3950" y="215"/>
                      <a:pt x="3790" y="78"/>
                      <a:pt x="3584" y="9"/>
                    </a:cubicBezTo>
                    <a:cubicBezTo>
                      <a:pt x="3549" y="3"/>
                      <a:pt x="3513" y="0"/>
                      <a:pt x="34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855;p67">
                <a:extLst>
                  <a:ext uri="{FF2B5EF4-FFF2-40B4-BE49-F238E27FC236}">
                    <a16:creationId xmlns:a16="http://schemas.microsoft.com/office/drawing/2014/main" id="{CF9DFEB0-79E7-9813-D76E-D7ECB5116B4D}"/>
                  </a:ext>
                </a:extLst>
              </p:cNvPr>
              <p:cNvSpPr/>
              <p:nvPr/>
            </p:nvSpPr>
            <p:spPr>
              <a:xfrm>
                <a:off x="639850" y="4621325"/>
                <a:ext cx="22275" cy="14425"/>
              </a:xfrm>
              <a:custGeom>
                <a:avLst/>
                <a:gdLst/>
                <a:ahLst/>
                <a:cxnLst/>
                <a:rect l="l" t="t" r="r" b="b"/>
                <a:pathLst>
                  <a:path w="891" h="577" extrusionOk="0">
                    <a:moveTo>
                      <a:pt x="480" y="0"/>
                    </a:moveTo>
                    <a:cubicBezTo>
                      <a:pt x="253" y="0"/>
                      <a:pt x="0" y="91"/>
                      <a:pt x="0" y="308"/>
                    </a:cubicBezTo>
                    <a:cubicBezTo>
                      <a:pt x="0" y="422"/>
                      <a:pt x="114" y="513"/>
                      <a:pt x="228" y="536"/>
                    </a:cubicBezTo>
                    <a:cubicBezTo>
                      <a:pt x="291" y="563"/>
                      <a:pt x="361" y="576"/>
                      <a:pt x="433" y="576"/>
                    </a:cubicBezTo>
                    <a:cubicBezTo>
                      <a:pt x="543" y="576"/>
                      <a:pt x="656" y="546"/>
                      <a:pt x="753" y="491"/>
                    </a:cubicBezTo>
                    <a:cubicBezTo>
                      <a:pt x="822" y="445"/>
                      <a:pt x="890" y="354"/>
                      <a:pt x="890" y="262"/>
                    </a:cubicBezTo>
                    <a:cubicBezTo>
                      <a:pt x="890" y="171"/>
                      <a:pt x="822" y="103"/>
                      <a:pt x="753" y="57"/>
                    </a:cubicBezTo>
                    <a:cubicBezTo>
                      <a:pt x="687" y="20"/>
                      <a:pt x="586" y="0"/>
                      <a:pt x="4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856;p67">
                <a:extLst>
                  <a:ext uri="{FF2B5EF4-FFF2-40B4-BE49-F238E27FC236}">
                    <a16:creationId xmlns:a16="http://schemas.microsoft.com/office/drawing/2014/main" id="{B465CFFB-23B1-716B-D946-EBEC2DEAE2A7}"/>
                  </a:ext>
                </a:extLst>
              </p:cNvPr>
              <p:cNvSpPr/>
              <p:nvPr/>
            </p:nvSpPr>
            <p:spPr>
              <a:xfrm>
                <a:off x="663225" y="4626000"/>
                <a:ext cx="13150" cy="14500"/>
              </a:xfrm>
              <a:custGeom>
                <a:avLst/>
                <a:gdLst/>
                <a:ahLst/>
                <a:cxnLst/>
                <a:rect l="l" t="t" r="r" b="b"/>
                <a:pathLst>
                  <a:path w="526" h="580" extrusionOk="0">
                    <a:moveTo>
                      <a:pt x="318" y="1"/>
                    </a:moveTo>
                    <a:cubicBezTo>
                      <a:pt x="177" y="1"/>
                      <a:pt x="61" y="195"/>
                      <a:pt x="24" y="326"/>
                    </a:cubicBezTo>
                    <a:cubicBezTo>
                      <a:pt x="1" y="418"/>
                      <a:pt x="24" y="509"/>
                      <a:pt x="92" y="555"/>
                    </a:cubicBezTo>
                    <a:cubicBezTo>
                      <a:pt x="118" y="572"/>
                      <a:pt x="151" y="580"/>
                      <a:pt x="186" y="580"/>
                    </a:cubicBezTo>
                    <a:cubicBezTo>
                      <a:pt x="241" y="580"/>
                      <a:pt x="301" y="560"/>
                      <a:pt x="343" y="532"/>
                    </a:cubicBezTo>
                    <a:cubicBezTo>
                      <a:pt x="412" y="463"/>
                      <a:pt x="480" y="395"/>
                      <a:pt x="503" y="304"/>
                    </a:cubicBezTo>
                    <a:cubicBezTo>
                      <a:pt x="526" y="190"/>
                      <a:pt x="480" y="98"/>
                      <a:pt x="412" y="30"/>
                    </a:cubicBezTo>
                    <a:cubicBezTo>
                      <a:pt x="380" y="10"/>
                      <a:pt x="348" y="1"/>
                      <a:pt x="3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857;p67">
                <a:extLst>
                  <a:ext uri="{FF2B5EF4-FFF2-40B4-BE49-F238E27FC236}">
                    <a16:creationId xmlns:a16="http://schemas.microsoft.com/office/drawing/2014/main" id="{9E3449F3-A205-925C-3F93-B394FDE7E697}"/>
                  </a:ext>
                </a:extLst>
              </p:cNvPr>
              <p:cNvSpPr/>
              <p:nvPr/>
            </p:nvSpPr>
            <p:spPr>
              <a:xfrm>
                <a:off x="786500" y="4621200"/>
                <a:ext cx="17700" cy="14900"/>
              </a:xfrm>
              <a:custGeom>
                <a:avLst/>
                <a:gdLst/>
                <a:ahLst/>
                <a:cxnLst/>
                <a:rect l="l" t="t" r="r" b="b"/>
                <a:pathLst>
                  <a:path w="708" h="596" extrusionOk="0">
                    <a:moveTo>
                      <a:pt x="342" y="0"/>
                    </a:moveTo>
                    <a:cubicBezTo>
                      <a:pt x="297" y="0"/>
                      <a:pt x="251" y="12"/>
                      <a:pt x="206" y="39"/>
                    </a:cubicBezTo>
                    <a:cubicBezTo>
                      <a:pt x="0" y="176"/>
                      <a:pt x="183" y="450"/>
                      <a:pt x="342" y="541"/>
                    </a:cubicBezTo>
                    <a:cubicBezTo>
                      <a:pt x="393" y="575"/>
                      <a:pt x="455" y="596"/>
                      <a:pt x="521" y="596"/>
                    </a:cubicBezTo>
                    <a:cubicBezTo>
                      <a:pt x="545" y="596"/>
                      <a:pt x="569" y="593"/>
                      <a:pt x="594" y="587"/>
                    </a:cubicBezTo>
                    <a:cubicBezTo>
                      <a:pt x="662" y="541"/>
                      <a:pt x="708" y="450"/>
                      <a:pt x="685" y="359"/>
                    </a:cubicBezTo>
                    <a:cubicBezTo>
                      <a:pt x="685" y="194"/>
                      <a:pt x="524" y="0"/>
                      <a:pt x="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3858;p67">
              <a:extLst>
                <a:ext uri="{FF2B5EF4-FFF2-40B4-BE49-F238E27FC236}">
                  <a16:creationId xmlns:a16="http://schemas.microsoft.com/office/drawing/2014/main" id="{51A59CEF-F95B-93E7-65DC-ACCE1E35DE1A}"/>
                </a:ext>
              </a:extLst>
            </p:cNvPr>
            <p:cNvGrpSpPr/>
            <p:nvPr/>
          </p:nvGrpSpPr>
          <p:grpSpPr>
            <a:xfrm rot="244428" flipH="1">
              <a:off x="1359036" y="3274287"/>
              <a:ext cx="148912" cy="74297"/>
              <a:chOff x="8450971" y="1798078"/>
              <a:chExt cx="215457" cy="119607"/>
            </a:xfrm>
          </p:grpSpPr>
          <p:sp>
            <p:nvSpPr>
              <p:cNvPr id="170" name="Google Shape;3859;p67">
                <a:extLst>
                  <a:ext uri="{FF2B5EF4-FFF2-40B4-BE49-F238E27FC236}">
                    <a16:creationId xmlns:a16="http://schemas.microsoft.com/office/drawing/2014/main" id="{85761432-83DB-521E-CE81-63B7F373FFA0}"/>
                  </a:ext>
                </a:extLst>
              </p:cNvPr>
              <p:cNvSpPr/>
              <p:nvPr/>
            </p:nvSpPr>
            <p:spPr>
              <a:xfrm>
                <a:off x="8450971" y="1886373"/>
                <a:ext cx="74118" cy="31311"/>
              </a:xfrm>
              <a:custGeom>
                <a:avLst/>
                <a:gdLst/>
                <a:ahLst/>
                <a:cxnLst/>
                <a:rect l="l" t="t" r="r" b="b"/>
                <a:pathLst>
                  <a:path w="1354" h="572" extrusionOk="0">
                    <a:moveTo>
                      <a:pt x="1088" y="0"/>
                    </a:moveTo>
                    <a:cubicBezTo>
                      <a:pt x="673" y="0"/>
                      <a:pt x="261" y="267"/>
                      <a:pt x="0" y="571"/>
                    </a:cubicBezTo>
                    <a:lnTo>
                      <a:pt x="25" y="571"/>
                    </a:lnTo>
                    <a:cubicBezTo>
                      <a:pt x="201" y="446"/>
                      <a:pt x="426" y="346"/>
                      <a:pt x="652" y="271"/>
                    </a:cubicBezTo>
                    <a:cubicBezTo>
                      <a:pt x="852" y="220"/>
                      <a:pt x="1053" y="220"/>
                      <a:pt x="1253" y="170"/>
                    </a:cubicBezTo>
                    <a:cubicBezTo>
                      <a:pt x="1329" y="145"/>
                      <a:pt x="1354" y="45"/>
                      <a:pt x="1278" y="20"/>
                    </a:cubicBezTo>
                    <a:cubicBezTo>
                      <a:pt x="1215" y="7"/>
                      <a:pt x="1152" y="0"/>
                      <a:pt x="1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860;p67">
                <a:extLst>
                  <a:ext uri="{FF2B5EF4-FFF2-40B4-BE49-F238E27FC236}">
                    <a16:creationId xmlns:a16="http://schemas.microsoft.com/office/drawing/2014/main" id="{7ACFB6A8-EF0C-40C3-4FE6-F3AE1A137575}"/>
                  </a:ext>
                </a:extLst>
              </p:cNvPr>
              <p:cNvSpPr/>
              <p:nvPr/>
            </p:nvSpPr>
            <p:spPr>
              <a:xfrm>
                <a:off x="8598112" y="1816087"/>
                <a:ext cx="68316" cy="39577"/>
              </a:xfrm>
              <a:custGeom>
                <a:avLst/>
                <a:gdLst/>
                <a:ahLst/>
                <a:cxnLst/>
                <a:rect l="l" t="t" r="r" b="b"/>
                <a:pathLst>
                  <a:path w="1248" h="723" extrusionOk="0">
                    <a:moveTo>
                      <a:pt x="1247" y="1"/>
                    </a:moveTo>
                    <a:cubicBezTo>
                      <a:pt x="796" y="1"/>
                      <a:pt x="245" y="201"/>
                      <a:pt x="19" y="627"/>
                    </a:cubicBezTo>
                    <a:cubicBezTo>
                      <a:pt x="1" y="681"/>
                      <a:pt x="48" y="723"/>
                      <a:pt x="94" y="723"/>
                    </a:cubicBezTo>
                    <a:cubicBezTo>
                      <a:pt x="112" y="723"/>
                      <a:pt x="130" y="716"/>
                      <a:pt x="144" y="702"/>
                    </a:cubicBezTo>
                    <a:cubicBezTo>
                      <a:pt x="320" y="577"/>
                      <a:pt x="445" y="427"/>
                      <a:pt x="620" y="301"/>
                    </a:cubicBezTo>
                    <a:cubicBezTo>
                      <a:pt x="796" y="176"/>
                      <a:pt x="1021" y="76"/>
                      <a:pt x="1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861;p67">
                <a:extLst>
                  <a:ext uri="{FF2B5EF4-FFF2-40B4-BE49-F238E27FC236}">
                    <a16:creationId xmlns:a16="http://schemas.microsoft.com/office/drawing/2014/main" id="{AF6BE24F-5EE8-A29D-F585-A7695B3A31F8}"/>
                  </a:ext>
                </a:extLst>
              </p:cNvPr>
              <p:cNvSpPr/>
              <p:nvPr/>
            </p:nvSpPr>
            <p:spPr>
              <a:xfrm>
                <a:off x="8594992" y="1798078"/>
                <a:ext cx="33008" cy="16696"/>
              </a:xfrm>
              <a:custGeom>
                <a:avLst/>
                <a:gdLst/>
                <a:ahLst/>
                <a:cxnLst/>
                <a:rect l="l" t="t" r="r" b="b"/>
                <a:pathLst>
                  <a:path w="603" h="305" extrusionOk="0">
                    <a:moveTo>
                      <a:pt x="539" y="1"/>
                    </a:moveTo>
                    <a:cubicBezTo>
                      <a:pt x="314" y="1"/>
                      <a:pt x="115" y="121"/>
                      <a:pt x="1" y="305"/>
                    </a:cubicBezTo>
                    <a:lnTo>
                      <a:pt x="26" y="305"/>
                    </a:lnTo>
                    <a:cubicBezTo>
                      <a:pt x="151" y="129"/>
                      <a:pt x="377" y="4"/>
                      <a:pt x="602" y="4"/>
                    </a:cubicBezTo>
                    <a:cubicBezTo>
                      <a:pt x="581" y="2"/>
                      <a:pt x="560"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862;p67">
                <a:extLst>
                  <a:ext uri="{FF2B5EF4-FFF2-40B4-BE49-F238E27FC236}">
                    <a16:creationId xmlns:a16="http://schemas.microsoft.com/office/drawing/2014/main" id="{7372DC08-336F-E1CC-04A8-E5A5C6986B17}"/>
                  </a:ext>
                </a:extLst>
              </p:cNvPr>
              <p:cNvSpPr/>
              <p:nvPr/>
            </p:nvSpPr>
            <p:spPr>
              <a:xfrm>
                <a:off x="8463288" y="1862726"/>
                <a:ext cx="28903" cy="15163"/>
              </a:xfrm>
              <a:custGeom>
                <a:avLst/>
                <a:gdLst/>
                <a:ahLst/>
                <a:cxnLst/>
                <a:rect l="l" t="t" r="r" b="b"/>
                <a:pathLst>
                  <a:path w="528" h="277" extrusionOk="0">
                    <a:moveTo>
                      <a:pt x="502" y="1"/>
                    </a:moveTo>
                    <a:cubicBezTo>
                      <a:pt x="302" y="26"/>
                      <a:pt x="151" y="126"/>
                      <a:pt x="1" y="277"/>
                    </a:cubicBezTo>
                    <a:lnTo>
                      <a:pt x="26" y="277"/>
                    </a:lnTo>
                    <a:cubicBezTo>
                      <a:pt x="151" y="126"/>
                      <a:pt x="327" y="51"/>
                      <a:pt x="502" y="26"/>
                    </a:cubicBezTo>
                    <a:cubicBezTo>
                      <a:pt x="527" y="26"/>
                      <a:pt x="527"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anim calcmode="lin" valueType="num">
                                      <p:cBhvr>
                                        <p:cTn id="1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anim calcmode="lin" valueType="num">
                                      <p:cBhvr>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fade">
                                      <p:cBhvr>
                                        <p:cTn id="31" dur="500"/>
                                        <p:tgtEl>
                                          <p:spTgt spid="8">
                                            <p:txEl>
                                              <p:pRg st="3" end="3"/>
                                            </p:txEl>
                                          </p:spTgt>
                                        </p:tgtEl>
                                      </p:cBhvr>
                                    </p:animEffect>
                                    <p:anim calcmode="lin" valueType="num">
                                      <p:cBhvr>
                                        <p:cTn id="3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94"/>
        <p:cNvGrpSpPr/>
        <p:nvPr/>
      </p:nvGrpSpPr>
      <p:grpSpPr>
        <a:xfrm>
          <a:off x="0" y="0"/>
          <a:ext cx="0" cy="0"/>
          <a:chOff x="0" y="0"/>
          <a:chExt cx="0" cy="0"/>
        </a:xfrm>
      </p:grpSpPr>
      <p:sp>
        <p:nvSpPr>
          <p:cNvPr id="4" name="Scroll: Horizontal 3">
            <a:extLst>
              <a:ext uri="{FF2B5EF4-FFF2-40B4-BE49-F238E27FC236}">
                <a16:creationId xmlns:a16="http://schemas.microsoft.com/office/drawing/2014/main" id="{EE306B66-12AD-820D-319B-D8CFBF39649C}"/>
              </a:ext>
            </a:extLst>
          </p:cNvPr>
          <p:cNvSpPr/>
          <p:nvPr/>
        </p:nvSpPr>
        <p:spPr>
          <a:xfrm>
            <a:off x="1126474" y="242372"/>
            <a:ext cx="6891051" cy="1399142"/>
          </a:xfrm>
          <a:prstGeom prst="horizontalScroll">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Bef>
                <a:spcPts val="300"/>
              </a:spcBef>
              <a:spcAft>
                <a:spcPts val="300"/>
              </a:spcAft>
            </a:pPr>
            <a:r>
              <a:rPr lang="fr-FR" sz="2000">
                <a:solidFill>
                  <a:srgbClr val="000000"/>
                </a:solidFill>
                <a:latin typeface="+mj-lt"/>
                <a:ea typeface="Calibri" panose="020F0502020204030204" pitchFamily="34" charset="0"/>
                <a:cs typeface="Times New Roman" panose="02020603050405020304" pitchFamily="18" charset="0"/>
              </a:rPr>
              <a:t>Đ</a:t>
            </a:r>
            <a:r>
              <a:rPr lang="fr-FR" sz="2000">
                <a:solidFill>
                  <a:srgbClr val="000000"/>
                </a:solidFill>
                <a:effectLst/>
                <a:latin typeface="+mj-lt"/>
                <a:ea typeface="Calibri" panose="020F0502020204030204" pitchFamily="34" charset="0"/>
                <a:cs typeface="Times New Roman" panose="02020603050405020304" pitchFamily="18" charset="0"/>
              </a:rPr>
              <a:t>ọc thông tin mục I SGK tr.19: </a:t>
            </a:r>
            <a:r>
              <a:rPr lang="fr-FR" sz="2000" i="1">
                <a:solidFill>
                  <a:srgbClr val="000000"/>
                </a:solidFill>
                <a:effectLst/>
                <a:latin typeface="+mj-lt"/>
                <a:ea typeface="Calibri" panose="020F0502020204030204" pitchFamily="34" charset="0"/>
                <a:cs typeface="Times New Roman" panose="02020603050405020304" pitchFamily="18" charset="0"/>
              </a:rPr>
              <a:t>Em hãy cho biết mục đích và yêu cầu của việc thu hoạch sản phẩm trồng trọt?</a:t>
            </a:r>
            <a:endParaRPr lang="en-US" sz="2000">
              <a:effectLs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1E0B7B5-9F4A-C1E7-C613-0B81CC6FF770}"/>
              </a:ext>
            </a:extLst>
          </p:cNvPr>
          <p:cNvSpPr txBox="1"/>
          <p:nvPr/>
        </p:nvSpPr>
        <p:spPr>
          <a:xfrm>
            <a:off x="1126474" y="1880547"/>
            <a:ext cx="6891051" cy="1846596"/>
          </a:xfrm>
          <a:prstGeom prst="rect">
            <a:avLst/>
          </a:prstGeom>
          <a:noFill/>
        </p:spPr>
        <p:txBody>
          <a:bodyPr wrap="square">
            <a:spAutoFit/>
          </a:bodyPr>
          <a:lstStyle/>
          <a:p>
            <a:pPr algn="just">
              <a:lnSpc>
                <a:spcPct val="130000"/>
              </a:lnSpc>
              <a:spcBef>
                <a:spcPts val="300"/>
              </a:spcBef>
              <a:spcAft>
                <a:spcPts val="300"/>
              </a:spcAft>
            </a:pPr>
            <a:r>
              <a:rPr lang="en-US" sz="2400" b="1" u="sng">
                <a:solidFill>
                  <a:schemeClr val="bg1"/>
                </a:solidFill>
                <a:effectLst/>
                <a:latin typeface="+mj-lt"/>
                <a:ea typeface="Calibri" panose="020F0502020204030204" pitchFamily="34" charset="0"/>
                <a:cs typeface="Times New Roman" panose="02020603050405020304" pitchFamily="18" charset="0"/>
              </a:rPr>
              <a:t>Yêu cầu:</a:t>
            </a:r>
          </a:p>
          <a:p>
            <a:pPr marL="342900" indent="-342900" algn="just">
              <a:lnSpc>
                <a:spcPct val="130000"/>
              </a:lnSpc>
              <a:spcBef>
                <a:spcPts val="300"/>
              </a:spcBef>
              <a:spcAft>
                <a:spcPts val="300"/>
              </a:spcAft>
              <a:buFont typeface="Arial" panose="020B0604020202020204" pitchFamily="34" charset="0"/>
              <a:buChar char="•"/>
            </a:pPr>
            <a:r>
              <a:rPr lang="fr-FR" sz="2000">
                <a:solidFill>
                  <a:srgbClr val="000000"/>
                </a:solidFill>
                <a:effectLst/>
                <a:latin typeface="+mj-lt"/>
                <a:ea typeface="Calibri" panose="020F0502020204030204" pitchFamily="34" charset="0"/>
                <a:cs typeface="Times New Roman" panose="02020603050405020304" pitchFamily="18" charset="0"/>
              </a:rPr>
              <a:t>Thu hoạch đúng lúc, nhanh gọn, cẩn thận.</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30000"/>
              </a:lnSpc>
              <a:buFont typeface="Arial" panose="020B0604020202020204" pitchFamily="34" charset="0"/>
              <a:buChar char="•"/>
            </a:pPr>
            <a:r>
              <a:rPr lang="fr-FR" sz="2000">
                <a:solidFill>
                  <a:srgbClr val="000000"/>
                </a:solidFill>
                <a:effectLst/>
                <a:latin typeface="+mj-lt"/>
                <a:ea typeface="Calibri" panose="020F0502020204030204" pitchFamily="34" charset="0"/>
                <a:cs typeface="Times New Roman" panose="02020603050405020304" pitchFamily="18" charset="0"/>
              </a:rPr>
              <a:t>Sử dụng phương pháp và dụng cụ thu hoạch phù hợp đối với từng loại cây trồng.</a:t>
            </a:r>
            <a:endParaRPr lang="en-US" sz="2000">
              <a:effectLst/>
              <a:latin typeface="+mj-lt"/>
              <a:ea typeface="Calibri" panose="020F0502020204030204" pitchFamily="34" charset="0"/>
              <a:cs typeface="Times New Roman" panose="02020603050405020304" pitchFamily="18" charset="0"/>
            </a:endParaRPr>
          </a:p>
        </p:txBody>
      </p:sp>
      <p:grpSp>
        <p:nvGrpSpPr>
          <p:cNvPr id="9" name="Google Shape;3784;p67">
            <a:extLst>
              <a:ext uri="{FF2B5EF4-FFF2-40B4-BE49-F238E27FC236}">
                <a16:creationId xmlns:a16="http://schemas.microsoft.com/office/drawing/2014/main" id="{BE10E565-3747-2B4E-9B15-43C28C2429C9}"/>
              </a:ext>
            </a:extLst>
          </p:cNvPr>
          <p:cNvGrpSpPr/>
          <p:nvPr/>
        </p:nvGrpSpPr>
        <p:grpSpPr>
          <a:xfrm flipH="1">
            <a:off x="6301648" y="3501987"/>
            <a:ext cx="2093204" cy="1548959"/>
            <a:chOff x="192000" y="3021003"/>
            <a:chExt cx="2397325" cy="1686513"/>
          </a:xfrm>
        </p:grpSpPr>
        <p:grpSp>
          <p:nvGrpSpPr>
            <p:cNvPr id="10" name="Google Shape;3785;p67">
              <a:extLst>
                <a:ext uri="{FF2B5EF4-FFF2-40B4-BE49-F238E27FC236}">
                  <a16:creationId xmlns:a16="http://schemas.microsoft.com/office/drawing/2014/main" id="{198AC4C1-1ABF-03F6-4151-B01A06A37FD4}"/>
                </a:ext>
              </a:extLst>
            </p:cNvPr>
            <p:cNvGrpSpPr/>
            <p:nvPr/>
          </p:nvGrpSpPr>
          <p:grpSpPr>
            <a:xfrm flipH="1">
              <a:off x="192000" y="3021003"/>
              <a:ext cx="2397325" cy="1686513"/>
              <a:chOff x="428700" y="3758525"/>
              <a:chExt cx="1253700" cy="881975"/>
            </a:xfrm>
          </p:grpSpPr>
          <p:sp>
            <p:nvSpPr>
              <p:cNvPr id="16" name="Google Shape;3786;p67">
                <a:extLst>
                  <a:ext uri="{FF2B5EF4-FFF2-40B4-BE49-F238E27FC236}">
                    <a16:creationId xmlns:a16="http://schemas.microsoft.com/office/drawing/2014/main" id="{BA742360-EB2A-C284-635F-BDEB269197ED}"/>
                  </a:ext>
                </a:extLst>
              </p:cNvPr>
              <p:cNvSpPr/>
              <p:nvPr/>
            </p:nvSpPr>
            <p:spPr>
              <a:xfrm>
                <a:off x="690050" y="4281500"/>
                <a:ext cx="122725" cy="111475"/>
              </a:xfrm>
              <a:custGeom>
                <a:avLst/>
                <a:gdLst/>
                <a:ahLst/>
                <a:cxnLst/>
                <a:rect l="l" t="t" r="r" b="b"/>
                <a:pathLst>
                  <a:path w="4909" h="4459" extrusionOk="0">
                    <a:moveTo>
                      <a:pt x="2123" y="0"/>
                    </a:moveTo>
                    <a:cubicBezTo>
                      <a:pt x="2009" y="0"/>
                      <a:pt x="1895" y="23"/>
                      <a:pt x="1827" y="115"/>
                    </a:cubicBezTo>
                    <a:cubicBezTo>
                      <a:pt x="1713" y="274"/>
                      <a:pt x="1804" y="480"/>
                      <a:pt x="1918" y="640"/>
                    </a:cubicBezTo>
                    <a:cubicBezTo>
                      <a:pt x="2078" y="845"/>
                      <a:pt x="2283" y="1050"/>
                      <a:pt x="2489" y="1187"/>
                    </a:cubicBezTo>
                    <a:cubicBezTo>
                      <a:pt x="1827" y="1301"/>
                      <a:pt x="1142" y="1393"/>
                      <a:pt x="526" y="1667"/>
                    </a:cubicBezTo>
                    <a:cubicBezTo>
                      <a:pt x="457" y="1712"/>
                      <a:pt x="389" y="1735"/>
                      <a:pt x="320" y="1804"/>
                    </a:cubicBezTo>
                    <a:cubicBezTo>
                      <a:pt x="275" y="1872"/>
                      <a:pt x="252" y="1986"/>
                      <a:pt x="297" y="2055"/>
                    </a:cubicBezTo>
                    <a:cubicBezTo>
                      <a:pt x="343" y="2123"/>
                      <a:pt x="434" y="2146"/>
                      <a:pt x="526" y="2146"/>
                    </a:cubicBezTo>
                    <a:cubicBezTo>
                      <a:pt x="630" y="2155"/>
                      <a:pt x="734" y="2161"/>
                      <a:pt x="838" y="2161"/>
                    </a:cubicBezTo>
                    <a:cubicBezTo>
                      <a:pt x="985" y="2161"/>
                      <a:pt x="1132" y="2150"/>
                      <a:pt x="1279" y="2123"/>
                    </a:cubicBezTo>
                    <a:lnTo>
                      <a:pt x="1279" y="2123"/>
                    </a:lnTo>
                    <a:cubicBezTo>
                      <a:pt x="914" y="2237"/>
                      <a:pt x="571" y="2397"/>
                      <a:pt x="252" y="2603"/>
                    </a:cubicBezTo>
                    <a:cubicBezTo>
                      <a:pt x="183" y="2648"/>
                      <a:pt x="115" y="2694"/>
                      <a:pt x="69" y="2739"/>
                    </a:cubicBezTo>
                    <a:cubicBezTo>
                      <a:pt x="23" y="2808"/>
                      <a:pt x="1" y="2899"/>
                      <a:pt x="46" y="2968"/>
                    </a:cubicBezTo>
                    <a:cubicBezTo>
                      <a:pt x="95" y="3065"/>
                      <a:pt x="190" y="3093"/>
                      <a:pt x="289" y="3093"/>
                    </a:cubicBezTo>
                    <a:cubicBezTo>
                      <a:pt x="330" y="3093"/>
                      <a:pt x="372" y="3088"/>
                      <a:pt x="411" y="3082"/>
                    </a:cubicBezTo>
                    <a:cubicBezTo>
                      <a:pt x="845" y="3036"/>
                      <a:pt x="1256" y="2968"/>
                      <a:pt x="1667" y="2831"/>
                    </a:cubicBezTo>
                    <a:lnTo>
                      <a:pt x="1667" y="2831"/>
                    </a:lnTo>
                    <a:cubicBezTo>
                      <a:pt x="1325" y="3036"/>
                      <a:pt x="1005" y="3242"/>
                      <a:pt x="685" y="3470"/>
                    </a:cubicBezTo>
                    <a:cubicBezTo>
                      <a:pt x="640" y="3493"/>
                      <a:pt x="594" y="3538"/>
                      <a:pt x="548" y="3607"/>
                    </a:cubicBezTo>
                    <a:cubicBezTo>
                      <a:pt x="503" y="3652"/>
                      <a:pt x="503" y="3744"/>
                      <a:pt x="526" y="3812"/>
                    </a:cubicBezTo>
                    <a:cubicBezTo>
                      <a:pt x="571" y="3873"/>
                      <a:pt x="647" y="3893"/>
                      <a:pt x="734" y="3893"/>
                    </a:cubicBezTo>
                    <a:cubicBezTo>
                      <a:pt x="777" y="3893"/>
                      <a:pt x="822" y="3888"/>
                      <a:pt x="868" y="3881"/>
                    </a:cubicBezTo>
                    <a:cubicBezTo>
                      <a:pt x="1347" y="3789"/>
                      <a:pt x="1827" y="3630"/>
                      <a:pt x="2283" y="3493"/>
                    </a:cubicBezTo>
                    <a:lnTo>
                      <a:pt x="2283" y="3493"/>
                    </a:lnTo>
                    <a:cubicBezTo>
                      <a:pt x="2101" y="3675"/>
                      <a:pt x="1918" y="3904"/>
                      <a:pt x="1735" y="4086"/>
                    </a:cubicBezTo>
                    <a:cubicBezTo>
                      <a:pt x="1644" y="4177"/>
                      <a:pt x="1553" y="4314"/>
                      <a:pt x="1644" y="4406"/>
                    </a:cubicBezTo>
                    <a:cubicBezTo>
                      <a:pt x="1673" y="4444"/>
                      <a:pt x="1714" y="4458"/>
                      <a:pt x="1759" y="4458"/>
                    </a:cubicBezTo>
                    <a:cubicBezTo>
                      <a:pt x="1820" y="4458"/>
                      <a:pt x="1888" y="4432"/>
                      <a:pt x="1941" y="4406"/>
                    </a:cubicBezTo>
                    <a:cubicBezTo>
                      <a:pt x="3014" y="3949"/>
                      <a:pt x="4109" y="3447"/>
                      <a:pt x="4908" y="2603"/>
                    </a:cubicBezTo>
                    <a:cubicBezTo>
                      <a:pt x="4543" y="2146"/>
                      <a:pt x="4406" y="1575"/>
                      <a:pt x="4292" y="1028"/>
                    </a:cubicBezTo>
                    <a:cubicBezTo>
                      <a:pt x="4269" y="868"/>
                      <a:pt x="4292" y="640"/>
                      <a:pt x="4360" y="503"/>
                    </a:cubicBezTo>
                    <a:cubicBezTo>
                      <a:pt x="3698" y="434"/>
                      <a:pt x="3059" y="274"/>
                      <a:pt x="2420" y="69"/>
                    </a:cubicBezTo>
                    <a:cubicBezTo>
                      <a:pt x="2329" y="23"/>
                      <a:pt x="2215" y="0"/>
                      <a:pt x="2123" y="0"/>
                    </a:cubicBezTo>
                    <a:close/>
                  </a:path>
                </a:pathLst>
              </a:custGeom>
              <a:solidFill>
                <a:srgbClr val="FAD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787;p67">
                <a:extLst>
                  <a:ext uri="{FF2B5EF4-FFF2-40B4-BE49-F238E27FC236}">
                    <a16:creationId xmlns:a16="http://schemas.microsoft.com/office/drawing/2014/main" id="{C17A8014-0536-296A-99BF-4FE6286EA3F0}"/>
                  </a:ext>
                </a:extLst>
              </p:cNvPr>
              <p:cNvSpPr/>
              <p:nvPr/>
            </p:nvSpPr>
            <p:spPr>
              <a:xfrm>
                <a:off x="792775" y="4017875"/>
                <a:ext cx="368075" cy="346450"/>
              </a:xfrm>
              <a:custGeom>
                <a:avLst/>
                <a:gdLst/>
                <a:ahLst/>
                <a:cxnLst/>
                <a:rect l="l" t="t" r="r" b="b"/>
                <a:pathLst>
                  <a:path w="14723" h="13858" extrusionOk="0">
                    <a:moveTo>
                      <a:pt x="13307" y="0"/>
                    </a:moveTo>
                    <a:cubicBezTo>
                      <a:pt x="13102" y="594"/>
                      <a:pt x="12554" y="936"/>
                      <a:pt x="12075" y="1324"/>
                    </a:cubicBezTo>
                    <a:cubicBezTo>
                      <a:pt x="11230" y="2009"/>
                      <a:pt x="10591" y="2922"/>
                      <a:pt x="9975" y="3835"/>
                    </a:cubicBezTo>
                    <a:cubicBezTo>
                      <a:pt x="8879" y="5387"/>
                      <a:pt x="8651" y="6254"/>
                      <a:pt x="7555" y="7829"/>
                    </a:cubicBezTo>
                    <a:cubicBezTo>
                      <a:pt x="6414" y="9495"/>
                      <a:pt x="3036" y="10089"/>
                      <a:pt x="890" y="10500"/>
                    </a:cubicBezTo>
                    <a:lnTo>
                      <a:pt x="799" y="10500"/>
                    </a:lnTo>
                    <a:cubicBezTo>
                      <a:pt x="731" y="10523"/>
                      <a:pt x="662" y="10545"/>
                      <a:pt x="594" y="10545"/>
                    </a:cubicBezTo>
                    <a:cubicBezTo>
                      <a:pt x="457" y="10568"/>
                      <a:pt x="297" y="10614"/>
                      <a:pt x="183" y="10705"/>
                    </a:cubicBezTo>
                    <a:cubicBezTo>
                      <a:pt x="46" y="10819"/>
                      <a:pt x="0" y="10979"/>
                      <a:pt x="0" y="11162"/>
                    </a:cubicBezTo>
                    <a:cubicBezTo>
                      <a:pt x="0" y="11207"/>
                      <a:pt x="0" y="11230"/>
                      <a:pt x="0" y="11276"/>
                    </a:cubicBezTo>
                    <a:cubicBezTo>
                      <a:pt x="0" y="11367"/>
                      <a:pt x="23" y="11458"/>
                      <a:pt x="46" y="11527"/>
                    </a:cubicBezTo>
                    <a:cubicBezTo>
                      <a:pt x="69" y="11710"/>
                      <a:pt x="91" y="11892"/>
                      <a:pt x="137" y="12052"/>
                    </a:cubicBezTo>
                    <a:cubicBezTo>
                      <a:pt x="137" y="12098"/>
                      <a:pt x="137" y="12143"/>
                      <a:pt x="137" y="12166"/>
                    </a:cubicBezTo>
                    <a:cubicBezTo>
                      <a:pt x="183" y="12326"/>
                      <a:pt x="206" y="12486"/>
                      <a:pt x="228" y="12623"/>
                    </a:cubicBezTo>
                    <a:cubicBezTo>
                      <a:pt x="251" y="12714"/>
                      <a:pt x="251" y="12782"/>
                      <a:pt x="274" y="12874"/>
                    </a:cubicBezTo>
                    <a:cubicBezTo>
                      <a:pt x="274" y="12896"/>
                      <a:pt x="297" y="12942"/>
                      <a:pt x="297" y="12988"/>
                    </a:cubicBezTo>
                    <a:cubicBezTo>
                      <a:pt x="320" y="13125"/>
                      <a:pt x="365" y="13262"/>
                      <a:pt x="434" y="13399"/>
                    </a:cubicBezTo>
                    <a:cubicBezTo>
                      <a:pt x="502" y="13490"/>
                      <a:pt x="571" y="13581"/>
                      <a:pt x="639" y="13650"/>
                    </a:cubicBezTo>
                    <a:cubicBezTo>
                      <a:pt x="662" y="13673"/>
                      <a:pt x="708" y="13695"/>
                      <a:pt x="731" y="13718"/>
                    </a:cubicBezTo>
                    <a:cubicBezTo>
                      <a:pt x="822" y="13787"/>
                      <a:pt x="936" y="13832"/>
                      <a:pt x="1050" y="13855"/>
                    </a:cubicBezTo>
                    <a:cubicBezTo>
                      <a:pt x="1070" y="13857"/>
                      <a:pt x="1089" y="13858"/>
                      <a:pt x="1108" y="13858"/>
                    </a:cubicBezTo>
                    <a:cubicBezTo>
                      <a:pt x="1316" y="13858"/>
                      <a:pt x="1514" y="13748"/>
                      <a:pt x="1598" y="13581"/>
                    </a:cubicBezTo>
                    <a:cubicBezTo>
                      <a:pt x="1621" y="13536"/>
                      <a:pt x="1644" y="13490"/>
                      <a:pt x="1644" y="13444"/>
                    </a:cubicBezTo>
                    <a:lnTo>
                      <a:pt x="1666" y="13444"/>
                    </a:lnTo>
                    <a:cubicBezTo>
                      <a:pt x="1949" y="13455"/>
                      <a:pt x="2230" y="13461"/>
                      <a:pt x="2510" y="13461"/>
                    </a:cubicBezTo>
                    <a:cubicBezTo>
                      <a:pt x="3968" y="13461"/>
                      <a:pt x="5389" y="13306"/>
                      <a:pt x="6825" y="12942"/>
                    </a:cubicBezTo>
                    <a:cubicBezTo>
                      <a:pt x="7555" y="12782"/>
                      <a:pt x="9153" y="11846"/>
                      <a:pt x="9769" y="11436"/>
                    </a:cubicBezTo>
                    <a:cubicBezTo>
                      <a:pt x="10523" y="10933"/>
                      <a:pt x="11070" y="10226"/>
                      <a:pt x="11618" y="9518"/>
                    </a:cubicBezTo>
                    <a:cubicBezTo>
                      <a:pt x="12691" y="8149"/>
                      <a:pt x="12874" y="7487"/>
                      <a:pt x="13924" y="6117"/>
                    </a:cubicBezTo>
                    <a:cubicBezTo>
                      <a:pt x="14266" y="5661"/>
                      <a:pt x="14631" y="5159"/>
                      <a:pt x="14677" y="4588"/>
                    </a:cubicBezTo>
                    <a:cubicBezTo>
                      <a:pt x="14723" y="4132"/>
                      <a:pt x="14563" y="3675"/>
                      <a:pt x="14403" y="3241"/>
                    </a:cubicBezTo>
                    <a:cubicBezTo>
                      <a:pt x="13992" y="2191"/>
                      <a:pt x="13695" y="1073"/>
                      <a:pt x="13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788;p67">
                <a:extLst>
                  <a:ext uri="{FF2B5EF4-FFF2-40B4-BE49-F238E27FC236}">
                    <a16:creationId xmlns:a16="http://schemas.microsoft.com/office/drawing/2014/main" id="{4E596159-B82A-2F4F-5C7D-9A9F7B9F5BDB}"/>
                  </a:ext>
                </a:extLst>
              </p:cNvPr>
              <p:cNvSpPr/>
              <p:nvPr/>
            </p:nvSpPr>
            <p:spPr>
              <a:xfrm>
                <a:off x="812750" y="4280350"/>
                <a:ext cx="21700" cy="77075"/>
              </a:xfrm>
              <a:custGeom>
                <a:avLst/>
                <a:gdLst/>
                <a:ahLst/>
                <a:cxnLst/>
                <a:rect l="l" t="t" r="r" b="b"/>
                <a:pathLst>
                  <a:path w="868" h="3083" extrusionOk="0">
                    <a:moveTo>
                      <a:pt x="0" y="1"/>
                    </a:moveTo>
                    <a:cubicBezTo>
                      <a:pt x="23" y="115"/>
                      <a:pt x="23" y="229"/>
                      <a:pt x="46" y="343"/>
                    </a:cubicBezTo>
                    <a:cubicBezTo>
                      <a:pt x="69" y="366"/>
                      <a:pt x="69" y="412"/>
                      <a:pt x="91" y="457"/>
                    </a:cubicBezTo>
                    <a:cubicBezTo>
                      <a:pt x="114" y="663"/>
                      <a:pt x="160" y="868"/>
                      <a:pt x="228" y="1051"/>
                    </a:cubicBezTo>
                    <a:cubicBezTo>
                      <a:pt x="228" y="1096"/>
                      <a:pt x="228" y="1142"/>
                      <a:pt x="251" y="1188"/>
                    </a:cubicBezTo>
                    <a:cubicBezTo>
                      <a:pt x="274" y="1325"/>
                      <a:pt x="320" y="1484"/>
                      <a:pt x="365" y="1621"/>
                    </a:cubicBezTo>
                    <a:cubicBezTo>
                      <a:pt x="365" y="1667"/>
                      <a:pt x="388" y="1690"/>
                      <a:pt x="388" y="1736"/>
                    </a:cubicBezTo>
                    <a:cubicBezTo>
                      <a:pt x="457" y="1964"/>
                      <a:pt x="525" y="2192"/>
                      <a:pt x="594" y="2420"/>
                    </a:cubicBezTo>
                    <a:cubicBezTo>
                      <a:pt x="594" y="2466"/>
                      <a:pt x="616" y="2512"/>
                      <a:pt x="616" y="2534"/>
                    </a:cubicBezTo>
                    <a:cubicBezTo>
                      <a:pt x="685" y="2717"/>
                      <a:pt x="730" y="2900"/>
                      <a:pt x="799" y="3082"/>
                    </a:cubicBezTo>
                    <a:cubicBezTo>
                      <a:pt x="822" y="3037"/>
                      <a:pt x="822" y="2991"/>
                      <a:pt x="845" y="2945"/>
                    </a:cubicBezTo>
                    <a:lnTo>
                      <a:pt x="867" y="2945"/>
                    </a:lnTo>
                    <a:cubicBezTo>
                      <a:pt x="548" y="1987"/>
                      <a:pt x="297" y="982"/>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789;p67">
                <a:extLst>
                  <a:ext uri="{FF2B5EF4-FFF2-40B4-BE49-F238E27FC236}">
                    <a16:creationId xmlns:a16="http://schemas.microsoft.com/office/drawing/2014/main" id="{8B441FEC-7B70-03B5-2FE1-56DD9FAB59C1}"/>
                  </a:ext>
                </a:extLst>
              </p:cNvPr>
              <p:cNvSpPr/>
              <p:nvPr/>
            </p:nvSpPr>
            <p:spPr>
              <a:xfrm>
                <a:off x="792775" y="4288675"/>
                <a:ext cx="23975" cy="11100"/>
              </a:xfrm>
              <a:custGeom>
                <a:avLst/>
                <a:gdLst/>
                <a:ahLst/>
                <a:cxnLst/>
                <a:rect l="l" t="t" r="r" b="b"/>
                <a:pathLst>
                  <a:path w="959" h="444" extrusionOk="0">
                    <a:moveTo>
                      <a:pt x="888" y="1"/>
                    </a:moveTo>
                    <a:cubicBezTo>
                      <a:pt x="881" y="1"/>
                      <a:pt x="874" y="3"/>
                      <a:pt x="868" y="10"/>
                    </a:cubicBezTo>
                    <a:lnTo>
                      <a:pt x="845" y="10"/>
                    </a:lnTo>
                    <a:cubicBezTo>
                      <a:pt x="571" y="124"/>
                      <a:pt x="297" y="238"/>
                      <a:pt x="0" y="330"/>
                    </a:cubicBezTo>
                    <a:cubicBezTo>
                      <a:pt x="0" y="375"/>
                      <a:pt x="0" y="398"/>
                      <a:pt x="0" y="444"/>
                    </a:cubicBezTo>
                    <a:cubicBezTo>
                      <a:pt x="297" y="353"/>
                      <a:pt x="594" y="238"/>
                      <a:pt x="890" y="124"/>
                    </a:cubicBezTo>
                    <a:cubicBezTo>
                      <a:pt x="890" y="124"/>
                      <a:pt x="890" y="101"/>
                      <a:pt x="913" y="101"/>
                    </a:cubicBezTo>
                    <a:cubicBezTo>
                      <a:pt x="936" y="101"/>
                      <a:pt x="959" y="56"/>
                      <a:pt x="936" y="33"/>
                    </a:cubicBezTo>
                    <a:cubicBezTo>
                      <a:pt x="920" y="17"/>
                      <a:pt x="904"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90;p67">
                <a:extLst>
                  <a:ext uri="{FF2B5EF4-FFF2-40B4-BE49-F238E27FC236}">
                    <a16:creationId xmlns:a16="http://schemas.microsoft.com/office/drawing/2014/main" id="{19FE171A-B93A-A6A6-1E56-303845D3A266}"/>
                  </a:ext>
                </a:extLst>
              </p:cNvPr>
              <p:cNvSpPr/>
              <p:nvPr/>
            </p:nvSpPr>
            <p:spPr>
              <a:xfrm>
                <a:off x="796200" y="4306225"/>
                <a:ext cx="24550" cy="15825"/>
              </a:xfrm>
              <a:custGeom>
                <a:avLst/>
                <a:gdLst/>
                <a:ahLst/>
                <a:cxnLst/>
                <a:rect l="l" t="t" r="r" b="b"/>
                <a:pathLst>
                  <a:path w="982" h="633" extrusionOk="0">
                    <a:moveTo>
                      <a:pt x="927" y="1"/>
                    </a:moveTo>
                    <a:cubicBezTo>
                      <a:pt x="913" y="1"/>
                      <a:pt x="900" y="6"/>
                      <a:pt x="890" y="16"/>
                    </a:cubicBezTo>
                    <a:cubicBezTo>
                      <a:pt x="594" y="221"/>
                      <a:pt x="297" y="404"/>
                      <a:pt x="0" y="518"/>
                    </a:cubicBezTo>
                    <a:cubicBezTo>
                      <a:pt x="0" y="564"/>
                      <a:pt x="0" y="609"/>
                      <a:pt x="0" y="632"/>
                    </a:cubicBezTo>
                    <a:cubicBezTo>
                      <a:pt x="320" y="518"/>
                      <a:pt x="639" y="358"/>
                      <a:pt x="913" y="153"/>
                    </a:cubicBezTo>
                    <a:cubicBezTo>
                      <a:pt x="936" y="130"/>
                      <a:pt x="936" y="107"/>
                      <a:pt x="959" y="107"/>
                    </a:cubicBezTo>
                    <a:cubicBezTo>
                      <a:pt x="982" y="84"/>
                      <a:pt x="982" y="61"/>
                      <a:pt x="982" y="39"/>
                    </a:cubicBezTo>
                    <a:cubicBezTo>
                      <a:pt x="968" y="12"/>
                      <a:pt x="947"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91;p67">
                <a:extLst>
                  <a:ext uri="{FF2B5EF4-FFF2-40B4-BE49-F238E27FC236}">
                    <a16:creationId xmlns:a16="http://schemas.microsoft.com/office/drawing/2014/main" id="{4A87B193-C3B5-AA02-CF85-14DD30D4CD8F}"/>
                  </a:ext>
                </a:extLst>
              </p:cNvPr>
              <p:cNvSpPr/>
              <p:nvPr/>
            </p:nvSpPr>
            <p:spPr>
              <a:xfrm>
                <a:off x="799625" y="4320875"/>
                <a:ext cx="23975" cy="21700"/>
              </a:xfrm>
              <a:custGeom>
                <a:avLst/>
                <a:gdLst/>
                <a:ahLst/>
                <a:cxnLst/>
                <a:rect l="l" t="t" r="r" b="b"/>
                <a:pathLst>
                  <a:path w="959" h="868" extrusionOk="0">
                    <a:moveTo>
                      <a:pt x="890" y="0"/>
                    </a:moveTo>
                    <a:cubicBezTo>
                      <a:pt x="867" y="0"/>
                      <a:pt x="867" y="0"/>
                      <a:pt x="867" y="23"/>
                    </a:cubicBezTo>
                    <a:cubicBezTo>
                      <a:pt x="594" y="297"/>
                      <a:pt x="320" y="525"/>
                      <a:pt x="0" y="754"/>
                    </a:cubicBezTo>
                    <a:cubicBezTo>
                      <a:pt x="0" y="776"/>
                      <a:pt x="23" y="822"/>
                      <a:pt x="23" y="868"/>
                    </a:cubicBezTo>
                    <a:cubicBezTo>
                      <a:pt x="342" y="639"/>
                      <a:pt x="639" y="388"/>
                      <a:pt x="913" y="115"/>
                    </a:cubicBezTo>
                    <a:cubicBezTo>
                      <a:pt x="936" y="115"/>
                      <a:pt x="936" y="92"/>
                      <a:pt x="936" y="92"/>
                    </a:cubicBezTo>
                    <a:cubicBezTo>
                      <a:pt x="959" y="69"/>
                      <a:pt x="959" y="46"/>
                      <a:pt x="936" y="23"/>
                    </a:cubicBezTo>
                    <a:cubicBezTo>
                      <a:pt x="913" y="0"/>
                      <a:pt x="913"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792;p67">
                <a:extLst>
                  <a:ext uri="{FF2B5EF4-FFF2-40B4-BE49-F238E27FC236}">
                    <a16:creationId xmlns:a16="http://schemas.microsoft.com/office/drawing/2014/main" id="{DD71B244-1418-760F-677B-9B7AC390BCD5}"/>
                  </a:ext>
                </a:extLst>
              </p:cNvPr>
              <p:cNvSpPr/>
              <p:nvPr/>
            </p:nvSpPr>
            <p:spPr>
              <a:xfrm>
                <a:off x="808750" y="4339850"/>
                <a:ext cx="21700" cy="21000"/>
              </a:xfrm>
              <a:custGeom>
                <a:avLst/>
                <a:gdLst/>
                <a:ahLst/>
                <a:cxnLst/>
                <a:rect l="l" t="t" r="r" b="b"/>
                <a:pathLst>
                  <a:path w="868" h="840" extrusionOk="0">
                    <a:moveTo>
                      <a:pt x="788" y="0"/>
                    </a:moveTo>
                    <a:cubicBezTo>
                      <a:pt x="776" y="0"/>
                      <a:pt x="765" y="6"/>
                      <a:pt x="754" y="17"/>
                    </a:cubicBezTo>
                    <a:cubicBezTo>
                      <a:pt x="754" y="17"/>
                      <a:pt x="754" y="40"/>
                      <a:pt x="754" y="40"/>
                    </a:cubicBezTo>
                    <a:cubicBezTo>
                      <a:pt x="548" y="314"/>
                      <a:pt x="297" y="565"/>
                      <a:pt x="0" y="771"/>
                    </a:cubicBezTo>
                    <a:cubicBezTo>
                      <a:pt x="23" y="794"/>
                      <a:pt x="69" y="816"/>
                      <a:pt x="92" y="839"/>
                    </a:cubicBezTo>
                    <a:cubicBezTo>
                      <a:pt x="366" y="657"/>
                      <a:pt x="594" y="428"/>
                      <a:pt x="776" y="154"/>
                    </a:cubicBezTo>
                    <a:cubicBezTo>
                      <a:pt x="799" y="132"/>
                      <a:pt x="822" y="109"/>
                      <a:pt x="845" y="86"/>
                    </a:cubicBezTo>
                    <a:cubicBezTo>
                      <a:pt x="868" y="63"/>
                      <a:pt x="845" y="40"/>
                      <a:pt x="822" y="17"/>
                    </a:cubicBezTo>
                    <a:cubicBezTo>
                      <a:pt x="811" y="6"/>
                      <a:pt x="799"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793;p67">
                <a:extLst>
                  <a:ext uri="{FF2B5EF4-FFF2-40B4-BE49-F238E27FC236}">
                    <a16:creationId xmlns:a16="http://schemas.microsoft.com/office/drawing/2014/main" id="{574F8B36-C8EC-29DC-55D6-451887C1D4B7}"/>
                  </a:ext>
                </a:extLst>
              </p:cNvPr>
              <p:cNvSpPr/>
              <p:nvPr/>
            </p:nvSpPr>
            <p:spPr>
              <a:xfrm>
                <a:off x="1062100" y="4502325"/>
                <a:ext cx="84475" cy="63375"/>
              </a:xfrm>
              <a:custGeom>
                <a:avLst/>
                <a:gdLst/>
                <a:ahLst/>
                <a:cxnLst/>
                <a:rect l="l" t="t" r="r" b="b"/>
                <a:pathLst>
                  <a:path w="3379" h="2535" extrusionOk="0">
                    <a:moveTo>
                      <a:pt x="1" y="1"/>
                    </a:moveTo>
                    <a:lnTo>
                      <a:pt x="1" y="2534"/>
                    </a:lnTo>
                    <a:lnTo>
                      <a:pt x="3379" y="2534"/>
                    </a:lnTo>
                    <a:lnTo>
                      <a:pt x="3379" y="1"/>
                    </a:lnTo>
                    <a:close/>
                  </a:path>
                </a:pathLst>
              </a:custGeom>
              <a:solidFill>
                <a:srgbClr val="FAD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94;p67">
                <a:extLst>
                  <a:ext uri="{FF2B5EF4-FFF2-40B4-BE49-F238E27FC236}">
                    <a16:creationId xmlns:a16="http://schemas.microsoft.com/office/drawing/2014/main" id="{C5B280A1-B14D-E9B6-D513-0BA0DB1A47A5}"/>
                  </a:ext>
                </a:extLst>
              </p:cNvPr>
              <p:cNvSpPr/>
              <p:nvPr/>
            </p:nvSpPr>
            <p:spPr>
              <a:xfrm>
                <a:off x="1062100" y="4513750"/>
                <a:ext cx="84475" cy="10300"/>
              </a:xfrm>
              <a:custGeom>
                <a:avLst/>
                <a:gdLst/>
                <a:ahLst/>
                <a:cxnLst/>
                <a:rect l="l" t="t" r="r" b="b"/>
                <a:pathLst>
                  <a:path w="3379" h="412" extrusionOk="0">
                    <a:moveTo>
                      <a:pt x="3379" y="0"/>
                    </a:moveTo>
                    <a:lnTo>
                      <a:pt x="1" y="69"/>
                    </a:lnTo>
                    <a:lnTo>
                      <a:pt x="1" y="411"/>
                    </a:lnTo>
                    <a:lnTo>
                      <a:pt x="3379" y="206"/>
                    </a:lnTo>
                    <a:lnTo>
                      <a:pt x="3379" y="0"/>
                    </a:ln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95;p67">
                <a:extLst>
                  <a:ext uri="{FF2B5EF4-FFF2-40B4-BE49-F238E27FC236}">
                    <a16:creationId xmlns:a16="http://schemas.microsoft.com/office/drawing/2014/main" id="{B1EA15EB-B358-5421-B263-DA346B1FA076}"/>
                  </a:ext>
                </a:extLst>
              </p:cNvPr>
              <p:cNvSpPr/>
              <p:nvPr/>
            </p:nvSpPr>
            <p:spPr>
              <a:xfrm>
                <a:off x="962825" y="4525025"/>
                <a:ext cx="203725" cy="88025"/>
              </a:xfrm>
              <a:custGeom>
                <a:avLst/>
                <a:gdLst/>
                <a:ahLst/>
                <a:cxnLst/>
                <a:rect l="l" t="t" r="r" b="b"/>
                <a:pathLst>
                  <a:path w="8149" h="3521" extrusionOk="0">
                    <a:moveTo>
                      <a:pt x="4667" y="0"/>
                    </a:moveTo>
                    <a:cubicBezTo>
                      <a:pt x="4394" y="0"/>
                      <a:pt x="4110" y="78"/>
                      <a:pt x="3858" y="188"/>
                    </a:cubicBezTo>
                    <a:cubicBezTo>
                      <a:pt x="3515" y="371"/>
                      <a:pt x="3196" y="622"/>
                      <a:pt x="2876" y="850"/>
                    </a:cubicBezTo>
                    <a:cubicBezTo>
                      <a:pt x="2032" y="1444"/>
                      <a:pt x="1073" y="1855"/>
                      <a:pt x="320" y="2562"/>
                    </a:cubicBezTo>
                    <a:cubicBezTo>
                      <a:pt x="228" y="2631"/>
                      <a:pt x="137" y="2722"/>
                      <a:pt x="91" y="2813"/>
                    </a:cubicBezTo>
                    <a:cubicBezTo>
                      <a:pt x="46" y="2927"/>
                      <a:pt x="46" y="3042"/>
                      <a:pt x="91" y="3156"/>
                    </a:cubicBezTo>
                    <a:cubicBezTo>
                      <a:pt x="46" y="3247"/>
                      <a:pt x="0" y="3430"/>
                      <a:pt x="69" y="3521"/>
                    </a:cubicBezTo>
                    <a:lnTo>
                      <a:pt x="7875" y="3521"/>
                    </a:lnTo>
                    <a:cubicBezTo>
                      <a:pt x="8080" y="3179"/>
                      <a:pt x="8149" y="2745"/>
                      <a:pt x="8057" y="2357"/>
                    </a:cubicBezTo>
                    <a:cubicBezTo>
                      <a:pt x="7966" y="1992"/>
                      <a:pt x="7829" y="1626"/>
                      <a:pt x="7784" y="1238"/>
                    </a:cubicBezTo>
                    <a:cubicBezTo>
                      <a:pt x="7784" y="1056"/>
                      <a:pt x="7784" y="850"/>
                      <a:pt x="7715" y="691"/>
                    </a:cubicBezTo>
                    <a:cubicBezTo>
                      <a:pt x="7640" y="560"/>
                      <a:pt x="7504" y="444"/>
                      <a:pt x="7357" y="444"/>
                    </a:cubicBezTo>
                    <a:cubicBezTo>
                      <a:pt x="7325" y="444"/>
                      <a:pt x="7292" y="450"/>
                      <a:pt x="7259" y="462"/>
                    </a:cubicBezTo>
                    <a:cubicBezTo>
                      <a:pt x="7167" y="508"/>
                      <a:pt x="7099" y="622"/>
                      <a:pt x="7030" y="713"/>
                    </a:cubicBezTo>
                    <a:cubicBezTo>
                      <a:pt x="6831" y="984"/>
                      <a:pt x="6508" y="1130"/>
                      <a:pt x="6188" y="1130"/>
                    </a:cubicBezTo>
                    <a:cubicBezTo>
                      <a:pt x="5994" y="1130"/>
                      <a:pt x="5801" y="1076"/>
                      <a:pt x="5638" y="964"/>
                    </a:cubicBezTo>
                    <a:cubicBezTo>
                      <a:pt x="5706" y="576"/>
                      <a:pt x="5410" y="188"/>
                      <a:pt x="5022" y="51"/>
                    </a:cubicBezTo>
                    <a:cubicBezTo>
                      <a:pt x="4909" y="16"/>
                      <a:pt x="4789" y="0"/>
                      <a:pt x="46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796;p67">
                <a:extLst>
                  <a:ext uri="{FF2B5EF4-FFF2-40B4-BE49-F238E27FC236}">
                    <a16:creationId xmlns:a16="http://schemas.microsoft.com/office/drawing/2014/main" id="{E4391D52-747F-8A65-DE2A-21C0B1D5A4A3}"/>
                  </a:ext>
                </a:extLst>
              </p:cNvPr>
              <p:cNvSpPr/>
              <p:nvPr/>
            </p:nvSpPr>
            <p:spPr>
              <a:xfrm>
                <a:off x="1040425" y="4158475"/>
                <a:ext cx="256225" cy="357200"/>
              </a:xfrm>
              <a:custGeom>
                <a:avLst/>
                <a:gdLst/>
                <a:ahLst/>
                <a:cxnLst/>
                <a:rect l="l" t="t" r="r" b="b"/>
                <a:pathLst>
                  <a:path w="10249" h="14288" extrusionOk="0">
                    <a:moveTo>
                      <a:pt x="3149" y="0"/>
                    </a:moveTo>
                    <a:cubicBezTo>
                      <a:pt x="2451" y="0"/>
                      <a:pt x="1747" y="198"/>
                      <a:pt x="1233" y="653"/>
                    </a:cubicBezTo>
                    <a:cubicBezTo>
                      <a:pt x="480" y="1338"/>
                      <a:pt x="0" y="2593"/>
                      <a:pt x="137" y="3598"/>
                    </a:cubicBezTo>
                    <a:lnTo>
                      <a:pt x="388" y="12340"/>
                    </a:lnTo>
                    <a:cubicBezTo>
                      <a:pt x="297" y="12819"/>
                      <a:pt x="274" y="13253"/>
                      <a:pt x="183" y="13732"/>
                    </a:cubicBezTo>
                    <a:cubicBezTo>
                      <a:pt x="160" y="13869"/>
                      <a:pt x="137" y="14006"/>
                      <a:pt x="206" y="14120"/>
                    </a:cubicBezTo>
                    <a:cubicBezTo>
                      <a:pt x="278" y="14247"/>
                      <a:pt x="422" y="14287"/>
                      <a:pt x="570" y="14287"/>
                    </a:cubicBezTo>
                    <a:cubicBezTo>
                      <a:pt x="609" y="14287"/>
                      <a:pt x="647" y="14285"/>
                      <a:pt x="685" y="14280"/>
                    </a:cubicBezTo>
                    <a:cubicBezTo>
                      <a:pt x="1575" y="14280"/>
                      <a:pt x="2466" y="14280"/>
                      <a:pt x="3333" y="14257"/>
                    </a:cubicBezTo>
                    <a:cubicBezTo>
                      <a:pt x="3379" y="14257"/>
                      <a:pt x="3424" y="14234"/>
                      <a:pt x="3447" y="14234"/>
                    </a:cubicBezTo>
                    <a:cubicBezTo>
                      <a:pt x="3812" y="14234"/>
                      <a:pt x="4177" y="14211"/>
                      <a:pt x="4543" y="14211"/>
                    </a:cubicBezTo>
                    <a:lnTo>
                      <a:pt x="4543" y="5287"/>
                    </a:lnTo>
                    <a:cubicBezTo>
                      <a:pt x="5387" y="5812"/>
                      <a:pt x="6186" y="6200"/>
                      <a:pt x="7190" y="6405"/>
                    </a:cubicBezTo>
                    <a:cubicBezTo>
                      <a:pt x="7501" y="6478"/>
                      <a:pt x="7825" y="6527"/>
                      <a:pt x="8145" y="6527"/>
                    </a:cubicBezTo>
                    <a:cubicBezTo>
                      <a:pt x="8530" y="6527"/>
                      <a:pt x="8908" y="6455"/>
                      <a:pt x="9245" y="6268"/>
                    </a:cubicBezTo>
                    <a:cubicBezTo>
                      <a:pt x="9861" y="5903"/>
                      <a:pt x="10249" y="5195"/>
                      <a:pt x="10249" y="4465"/>
                    </a:cubicBezTo>
                    <a:cubicBezTo>
                      <a:pt x="10249" y="3757"/>
                      <a:pt x="10066" y="2936"/>
                      <a:pt x="9473" y="2570"/>
                    </a:cubicBezTo>
                    <a:cubicBezTo>
                      <a:pt x="8263" y="1840"/>
                      <a:pt x="7008" y="1224"/>
                      <a:pt x="5730" y="676"/>
                    </a:cubicBezTo>
                    <a:cubicBezTo>
                      <a:pt x="4999" y="356"/>
                      <a:pt x="4246" y="82"/>
                      <a:pt x="3470" y="14"/>
                    </a:cubicBezTo>
                    <a:cubicBezTo>
                      <a:pt x="3363" y="5"/>
                      <a:pt x="3256" y="0"/>
                      <a:pt x="3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797;p67">
                <a:extLst>
                  <a:ext uri="{FF2B5EF4-FFF2-40B4-BE49-F238E27FC236}">
                    <a16:creationId xmlns:a16="http://schemas.microsoft.com/office/drawing/2014/main" id="{FA10F60F-C5C6-0985-9A4F-65960F17B5CE}"/>
                  </a:ext>
                </a:extLst>
              </p:cNvPr>
              <p:cNvSpPr/>
              <p:nvPr/>
            </p:nvSpPr>
            <p:spPr>
              <a:xfrm>
                <a:off x="1123725" y="4372800"/>
                <a:ext cx="2875" cy="142100"/>
              </a:xfrm>
              <a:custGeom>
                <a:avLst/>
                <a:gdLst/>
                <a:ahLst/>
                <a:cxnLst/>
                <a:rect l="l" t="t" r="r" b="b"/>
                <a:pathLst>
                  <a:path w="115" h="5684" extrusionOk="0">
                    <a:moveTo>
                      <a:pt x="69" y="0"/>
                    </a:moveTo>
                    <a:cubicBezTo>
                      <a:pt x="47" y="0"/>
                      <a:pt x="1" y="23"/>
                      <a:pt x="1" y="46"/>
                    </a:cubicBezTo>
                    <a:lnTo>
                      <a:pt x="1" y="5684"/>
                    </a:lnTo>
                    <a:cubicBezTo>
                      <a:pt x="47" y="5684"/>
                      <a:pt x="92" y="5661"/>
                      <a:pt x="115" y="5661"/>
                    </a:cubicBezTo>
                    <a:lnTo>
                      <a:pt x="115" y="46"/>
                    </a:lnTo>
                    <a:cubicBezTo>
                      <a:pt x="115" y="23"/>
                      <a:pt x="92"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798;p67">
                <a:extLst>
                  <a:ext uri="{FF2B5EF4-FFF2-40B4-BE49-F238E27FC236}">
                    <a16:creationId xmlns:a16="http://schemas.microsoft.com/office/drawing/2014/main" id="{69E669AE-BAA1-6B44-D819-318083844514}"/>
                  </a:ext>
                </a:extLst>
              </p:cNvPr>
              <p:cNvSpPr/>
              <p:nvPr/>
            </p:nvSpPr>
            <p:spPr>
              <a:xfrm>
                <a:off x="1517475" y="4436700"/>
                <a:ext cx="112425" cy="90775"/>
              </a:xfrm>
              <a:custGeom>
                <a:avLst/>
                <a:gdLst/>
                <a:ahLst/>
                <a:cxnLst/>
                <a:rect l="l" t="t" r="r" b="b"/>
                <a:pathLst>
                  <a:path w="4497" h="3631" extrusionOk="0">
                    <a:moveTo>
                      <a:pt x="343" y="1"/>
                    </a:moveTo>
                    <a:lnTo>
                      <a:pt x="0" y="3356"/>
                    </a:lnTo>
                    <a:lnTo>
                      <a:pt x="4132" y="3630"/>
                    </a:lnTo>
                    <a:lnTo>
                      <a:pt x="4497" y="275"/>
                    </a:lnTo>
                    <a:lnTo>
                      <a:pt x="343" y="1"/>
                    </a:lnTo>
                    <a:close/>
                  </a:path>
                </a:pathLst>
              </a:custGeom>
              <a:solidFill>
                <a:srgbClr val="FAD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799;p67">
                <a:extLst>
                  <a:ext uri="{FF2B5EF4-FFF2-40B4-BE49-F238E27FC236}">
                    <a16:creationId xmlns:a16="http://schemas.microsoft.com/office/drawing/2014/main" id="{DA77FCBB-A166-73B1-D9BD-F9E5825A3B67}"/>
                  </a:ext>
                </a:extLst>
              </p:cNvPr>
              <p:cNvSpPr/>
              <p:nvPr/>
            </p:nvSpPr>
            <p:spPr>
              <a:xfrm>
                <a:off x="1541425" y="4439000"/>
                <a:ext cx="28575" cy="83900"/>
              </a:xfrm>
              <a:custGeom>
                <a:avLst/>
                <a:gdLst/>
                <a:ahLst/>
                <a:cxnLst/>
                <a:rect l="l" t="t" r="r" b="b"/>
                <a:pathLst>
                  <a:path w="1143" h="3356" extrusionOk="0">
                    <a:moveTo>
                      <a:pt x="960" y="0"/>
                    </a:moveTo>
                    <a:lnTo>
                      <a:pt x="1" y="3333"/>
                    </a:lnTo>
                    <a:lnTo>
                      <a:pt x="480" y="3356"/>
                    </a:lnTo>
                    <a:lnTo>
                      <a:pt x="1142" y="23"/>
                    </a:lnTo>
                    <a:lnTo>
                      <a:pt x="960" y="0"/>
                    </a:ln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800;p67">
                <a:extLst>
                  <a:ext uri="{FF2B5EF4-FFF2-40B4-BE49-F238E27FC236}">
                    <a16:creationId xmlns:a16="http://schemas.microsoft.com/office/drawing/2014/main" id="{EFE6E695-A662-5938-6BCC-07AD5998CF12}"/>
                  </a:ext>
                </a:extLst>
              </p:cNvPr>
              <p:cNvSpPr/>
              <p:nvPr/>
            </p:nvSpPr>
            <p:spPr>
              <a:xfrm>
                <a:off x="1526025" y="4430925"/>
                <a:ext cx="156375" cy="182125"/>
              </a:xfrm>
              <a:custGeom>
                <a:avLst/>
                <a:gdLst/>
                <a:ahLst/>
                <a:cxnLst/>
                <a:rect l="l" t="t" r="r" b="b"/>
                <a:pathLst>
                  <a:path w="6255" h="7285" extrusionOk="0">
                    <a:moveTo>
                      <a:pt x="3606" y="1"/>
                    </a:moveTo>
                    <a:cubicBezTo>
                      <a:pt x="3437" y="1"/>
                      <a:pt x="3265" y="111"/>
                      <a:pt x="3265" y="278"/>
                    </a:cubicBezTo>
                    <a:cubicBezTo>
                      <a:pt x="3242" y="415"/>
                      <a:pt x="3333" y="506"/>
                      <a:pt x="3379" y="597"/>
                    </a:cubicBezTo>
                    <a:cubicBezTo>
                      <a:pt x="3630" y="1076"/>
                      <a:pt x="3447" y="1693"/>
                      <a:pt x="2991" y="1967"/>
                    </a:cubicBezTo>
                    <a:cubicBezTo>
                      <a:pt x="2866" y="1878"/>
                      <a:pt x="2714" y="1837"/>
                      <a:pt x="2558" y="1837"/>
                    </a:cubicBezTo>
                    <a:cubicBezTo>
                      <a:pt x="2315" y="1837"/>
                      <a:pt x="2062" y="1936"/>
                      <a:pt x="1895" y="2104"/>
                    </a:cubicBezTo>
                    <a:cubicBezTo>
                      <a:pt x="1598" y="2400"/>
                      <a:pt x="1507" y="2811"/>
                      <a:pt x="1484" y="3199"/>
                    </a:cubicBezTo>
                    <a:cubicBezTo>
                      <a:pt x="1484" y="3610"/>
                      <a:pt x="1576" y="3998"/>
                      <a:pt x="1621" y="4386"/>
                    </a:cubicBezTo>
                    <a:cubicBezTo>
                      <a:pt x="1644" y="4523"/>
                      <a:pt x="1667" y="4683"/>
                      <a:pt x="1690" y="4820"/>
                    </a:cubicBezTo>
                    <a:cubicBezTo>
                      <a:pt x="1690" y="4980"/>
                      <a:pt x="1713" y="5162"/>
                      <a:pt x="1735" y="5322"/>
                    </a:cubicBezTo>
                    <a:cubicBezTo>
                      <a:pt x="1233" y="5619"/>
                      <a:pt x="731" y="5915"/>
                      <a:pt x="320" y="6303"/>
                    </a:cubicBezTo>
                    <a:cubicBezTo>
                      <a:pt x="229" y="6372"/>
                      <a:pt x="160" y="6463"/>
                      <a:pt x="92" y="6555"/>
                    </a:cubicBezTo>
                    <a:cubicBezTo>
                      <a:pt x="46" y="6669"/>
                      <a:pt x="46" y="6783"/>
                      <a:pt x="92" y="6897"/>
                    </a:cubicBezTo>
                    <a:cubicBezTo>
                      <a:pt x="46" y="6988"/>
                      <a:pt x="1" y="7171"/>
                      <a:pt x="69" y="7262"/>
                    </a:cubicBezTo>
                    <a:lnTo>
                      <a:pt x="1964" y="7262"/>
                    </a:lnTo>
                    <a:cubicBezTo>
                      <a:pt x="1964" y="7262"/>
                      <a:pt x="1964" y="7285"/>
                      <a:pt x="1964" y="7285"/>
                    </a:cubicBezTo>
                    <a:lnTo>
                      <a:pt x="3173" y="7285"/>
                    </a:lnTo>
                    <a:lnTo>
                      <a:pt x="4680" y="4249"/>
                    </a:lnTo>
                    <a:lnTo>
                      <a:pt x="4908" y="3793"/>
                    </a:lnTo>
                    <a:lnTo>
                      <a:pt x="6255" y="1099"/>
                    </a:lnTo>
                    <a:cubicBezTo>
                      <a:pt x="6049" y="780"/>
                      <a:pt x="5684" y="506"/>
                      <a:pt x="5319" y="437"/>
                    </a:cubicBezTo>
                    <a:cubicBezTo>
                      <a:pt x="4931" y="346"/>
                      <a:pt x="4543" y="300"/>
                      <a:pt x="4178" y="163"/>
                    </a:cubicBezTo>
                    <a:cubicBezTo>
                      <a:pt x="4018" y="95"/>
                      <a:pt x="3835" y="4"/>
                      <a:pt x="3653" y="4"/>
                    </a:cubicBezTo>
                    <a:cubicBezTo>
                      <a:pt x="3637" y="2"/>
                      <a:pt x="3622" y="1"/>
                      <a:pt x="36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801;p67">
                <a:extLst>
                  <a:ext uri="{FF2B5EF4-FFF2-40B4-BE49-F238E27FC236}">
                    <a16:creationId xmlns:a16="http://schemas.microsoft.com/office/drawing/2014/main" id="{178082E1-9E6F-6D65-714E-8A467A55F8C9}"/>
                  </a:ext>
                </a:extLst>
              </p:cNvPr>
              <p:cNvSpPr/>
              <p:nvPr/>
            </p:nvSpPr>
            <p:spPr>
              <a:xfrm>
                <a:off x="1140850" y="4241550"/>
                <a:ext cx="427425" cy="297200"/>
              </a:xfrm>
              <a:custGeom>
                <a:avLst/>
                <a:gdLst/>
                <a:ahLst/>
                <a:cxnLst/>
                <a:rect l="l" t="t" r="r" b="b"/>
                <a:pathLst>
                  <a:path w="17097" h="11888" extrusionOk="0">
                    <a:moveTo>
                      <a:pt x="15727" y="1"/>
                    </a:moveTo>
                    <a:cubicBezTo>
                      <a:pt x="13582" y="160"/>
                      <a:pt x="11368" y="366"/>
                      <a:pt x="9268" y="754"/>
                    </a:cubicBezTo>
                    <a:cubicBezTo>
                      <a:pt x="8126" y="982"/>
                      <a:pt x="6985" y="1256"/>
                      <a:pt x="5981" y="1872"/>
                    </a:cubicBezTo>
                    <a:cubicBezTo>
                      <a:pt x="5524" y="2146"/>
                      <a:pt x="5022" y="2603"/>
                      <a:pt x="4634" y="2945"/>
                    </a:cubicBezTo>
                    <a:cubicBezTo>
                      <a:pt x="3310" y="4086"/>
                      <a:pt x="2078" y="5319"/>
                      <a:pt x="959" y="6643"/>
                    </a:cubicBezTo>
                    <a:cubicBezTo>
                      <a:pt x="480" y="7191"/>
                      <a:pt x="1" y="7853"/>
                      <a:pt x="69" y="8583"/>
                    </a:cubicBezTo>
                    <a:cubicBezTo>
                      <a:pt x="115" y="9108"/>
                      <a:pt x="411" y="9564"/>
                      <a:pt x="822" y="9884"/>
                    </a:cubicBezTo>
                    <a:cubicBezTo>
                      <a:pt x="1233" y="10181"/>
                      <a:pt x="1713" y="10363"/>
                      <a:pt x="2215" y="10523"/>
                    </a:cubicBezTo>
                    <a:cubicBezTo>
                      <a:pt x="3379" y="10843"/>
                      <a:pt x="4589" y="10980"/>
                      <a:pt x="5798" y="11117"/>
                    </a:cubicBezTo>
                    <a:cubicBezTo>
                      <a:pt x="8313" y="11377"/>
                      <a:pt x="10933" y="11887"/>
                      <a:pt x="13488" y="11887"/>
                    </a:cubicBezTo>
                    <a:cubicBezTo>
                      <a:pt x="14296" y="11887"/>
                      <a:pt x="15097" y="11836"/>
                      <a:pt x="15887" y="11710"/>
                    </a:cubicBezTo>
                    <a:cubicBezTo>
                      <a:pt x="16229" y="10477"/>
                      <a:pt x="16640" y="9154"/>
                      <a:pt x="16983" y="7898"/>
                    </a:cubicBezTo>
                    <a:cubicBezTo>
                      <a:pt x="17005" y="7875"/>
                      <a:pt x="17005" y="7830"/>
                      <a:pt x="17028" y="7807"/>
                    </a:cubicBezTo>
                    <a:cubicBezTo>
                      <a:pt x="17051" y="7693"/>
                      <a:pt x="17074" y="7601"/>
                      <a:pt x="17097" y="7510"/>
                    </a:cubicBezTo>
                    <a:cubicBezTo>
                      <a:pt x="15567" y="7373"/>
                      <a:pt x="13901" y="6871"/>
                      <a:pt x="12372" y="6848"/>
                    </a:cubicBezTo>
                    <a:cubicBezTo>
                      <a:pt x="12372" y="6825"/>
                      <a:pt x="12395" y="6825"/>
                      <a:pt x="12395" y="6825"/>
                    </a:cubicBezTo>
                    <a:cubicBezTo>
                      <a:pt x="12463" y="6780"/>
                      <a:pt x="12532" y="6757"/>
                      <a:pt x="12623" y="6711"/>
                    </a:cubicBezTo>
                    <a:cubicBezTo>
                      <a:pt x="13422" y="6278"/>
                      <a:pt x="14221" y="5821"/>
                      <a:pt x="14906" y="5250"/>
                    </a:cubicBezTo>
                    <a:cubicBezTo>
                      <a:pt x="15682" y="4589"/>
                      <a:pt x="16321" y="3744"/>
                      <a:pt x="16526" y="2763"/>
                    </a:cubicBezTo>
                    <a:cubicBezTo>
                      <a:pt x="16754" y="1781"/>
                      <a:pt x="16481" y="640"/>
                      <a:pt x="15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802;p67">
                <a:extLst>
                  <a:ext uri="{FF2B5EF4-FFF2-40B4-BE49-F238E27FC236}">
                    <a16:creationId xmlns:a16="http://schemas.microsoft.com/office/drawing/2014/main" id="{102977FC-982F-4EA1-413D-37A1F4F1A44B}"/>
                  </a:ext>
                </a:extLst>
              </p:cNvPr>
              <p:cNvSpPr/>
              <p:nvPr/>
            </p:nvSpPr>
            <p:spPr>
              <a:xfrm>
                <a:off x="1336575" y="4272950"/>
                <a:ext cx="230000" cy="166075"/>
              </a:xfrm>
              <a:custGeom>
                <a:avLst/>
                <a:gdLst/>
                <a:ahLst/>
                <a:cxnLst/>
                <a:rect l="l" t="t" r="r" b="b"/>
                <a:pathLst>
                  <a:path w="9200" h="6643" extrusionOk="0">
                    <a:moveTo>
                      <a:pt x="6894" y="0"/>
                    </a:moveTo>
                    <a:cubicBezTo>
                      <a:pt x="6871" y="0"/>
                      <a:pt x="6848" y="0"/>
                      <a:pt x="6825" y="23"/>
                    </a:cubicBezTo>
                    <a:cubicBezTo>
                      <a:pt x="6209" y="1392"/>
                      <a:pt x="4863" y="2283"/>
                      <a:pt x="3904" y="2830"/>
                    </a:cubicBezTo>
                    <a:cubicBezTo>
                      <a:pt x="3584" y="3013"/>
                      <a:pt x="3265" y="3173"/>
                      <a:pt x="2945" y="3355"/>
                    </a:cubicBezTo>
                    <a:cubicBezTo>
                      <a:pt x="2078" y="3835"/>
                      <a:pt x="1142" y="4314"/>
                      <a:pt x="366" y="4999"/>
                    </a:cubicBezTo>
                    <a:cubicBezTo>
                      <a:pt x="206" y="5159"/>
                      <a:pt x="1" y="5364"/>
                      <a:pt x="1" y="5638"/>
                    </a:cubicBezTo>
                    <a:cubicBezTo>
                      <a:pt x="24" y="5980"/>
                      <a:pt x="412" y="6163"/>
                      <a:pt x="640" y="6231"/>
                    </a:cubicBezTo>
                    <a:cubicBezTo>
                      <a:pt x="1301" y="6464"/>
                      <a:pt x="2004" y="6514"/>
                      <a:pt x="2694" y="6514"/>
                    </a:cubicBezTo>
                    <a:cubicBezTo>
                      <a:pt x="2886" y="6514"/>
                      <a:pt x="3076" y="6510"/>
                      <a:pt x="3265" y="6505"/>
                    </a:cubicBezTo>
                    <a:lnTo>
                      <a:pt x="3333" y="6505"/>
                    </a:lnTo>
                    <a:cubicBezTo>
                      <a:pt x="5273" y="6505"/>
                      <a:pt x="7236" y="6551"/>
                      <a:pt x="9154" y="6642"/>
                    </a:cubicBezTo>
                    <a:cubicBezTo>
                      <a:pt x="9176" y="6619"/>
                      <a:pt x="9176" y="6574"/>
                      <a:pt x="9199" y="6551"/>
                    </a:cubicBezTo>
                    <a:cubicBezTo>
                      <a:pt x="7583" y="6456"/>
                      <a:pt x="5950" y="6408"/>
                      <a:pt x="4315" y="6408"/>
                    </a:cubicBezTo>
                    <a:cubicBezTo>
                      <a:pt x="3988" y="6408"/>
                      <a:pt x="3660" y="6410"/>
                      <a:pt x="3333" y="6414"/>
                    </a:cubicBezTo>
                    <a:lnTo>
                      <a:pt x="3265" y="6414"/>
                    </a:lnTo>
                    <a:cubicBezTo>
                      <a:pt x="2397" y="6414"/>
                      <a:pt x="1507" y="6414"/>
                      <a:pt x="685" y="6117"/>
                    </a:cubicBezTo>
                    <a:cubicBezTo>
                      <a:pt x="480" y="6049"/>
                      <a:pt x="138" y="5912"/>
                      <a:pt x="115" y="5615"/>
                    </a:cubicBezTo>
                    <a:cubicBezTo>
                      <a:pt x="115" y="5410"/>
                      <a:pt x="297" y="5227"/>
                      <a:pt x="457" y="5067"/>
                    </a:cubicBezTo>
                    <a:cubicBezTo>
                      <a:pt x="1210" y="4405"/>
                      <a:pt x="2123" y="3926"/>
                      <a:pt x="3014" y="3447"/>
                    </a:cubicBezTo>
                    <a:cubicBezTo>
                      <a:pt x="3333" y="3287"/>
                      <a:pt x="3653" y="3104"/>
                      <a:pt x="3972" y="2922"/>
                    </a:cubicBezTo>
                    <a:cubicBezTo>
                      <a:pt x="4931" y="2374"/>
                      <a:pt x="6300" y="1461"/>
                      <a:pt x="6940" y="69"/>
                    </a:cubicBezTo>
                    <a:cubicBezTo>
                      <a:pt x="6940" y="46"/>
                      <a:pt x="6940" y="23"/>
                      <a:pt x="6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803;p67">
                <a:extLst>
                  <a:ext uri="{FF2B5EF4-FFF2-40B4-BE49-F238E27FC236}">
                    <a16:creationId xmlns:a16="http://schemas.microsoft.com/office/drawing/2014/main" id="{2D5A0967-A2CA-FDDA-381E-814953FFBC6E}"/>
                  </a:ext>
                </a:extLst>
              </p:cNvPr>
              <p:cNvSpPr/>
              <p:nvPr/>
            </p:nvSpPr>
            <p:spPr>
              <a:xfrm>
                <a:off x="1365100" y="4408175"/>
                <a:ext cx="91350" cy="4025"/>
              </a:xfrm>
              <a:custGeom>
                <a:avLst/>
                <a:gdLst/>
                <a:ahLst/>
                <a:cxnLst/>
                <a:rect l="l" t="t" r="r" b="b"/>
                <a:pathLst>
                  <a:path w="3654" h="161" extrusionOk="0">
                    <a:moveTo>
                      <a:pt x="69" y="1"/>
                    </a:moveTo>
                    <a:cubicBezTo>
                      <a:pt x="47" y="1"/>
                      <a:pt x="1" y="23"/>
                      <a:pt x="1" y="46"/>
                    </a:cubicBezTo>
                    <a:cubicBezTo>
                      <a:pt x="1" y="69"/>
                      <a:pt x="24" y="115"/>
                      <a:pt x="69" y="115"/>
                    </a:cubicBezTo>
                    <a:cubicBezTo>
                      <a:pt x="914" y="138"/>
                      <a:pt x="1781" y="160"/>
                      <a:pt x="2626" y="160"/>
                    </a:cubicBezTo>
                    <a:lnTo>
                      <a:pt x="3425" y="160"/>
                    </a:lnTo>
                    <a:cubicBezTo>
                      <a:pt x="3493" y="115"/>
                      <a:pt x="3562" y="92"/>
                      <a:pt x="3653" y="46"/>
                    </a:cubicBezTo>
                    <a:lnTo>
                      <a:pt x="3653" y="46"/>
                    </a:lnTo>
                    <a:cubicBezTo>
                      <a:pt x="3335" y="52"/>
                      <a:pt x="3015" y="55"/>
                      <a:pt x="2695" y="55"/>
                    </a:cubicBezTo>
                    <a:cubicBezTo>
                      <a:pt x="1819" y="55"/>
                      <a:pt x="938" y="34"/>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804;p67">
                <a:extLst>
                  <a:ext uri="{FF2B5EF4-FFF2-40B4-BE49-F238E27FC236}">
                    <a16:creationId xmlns:a16="http://schemas.microsoft.com/office/drawing/2014/main" id="{C620227F-EFAE-AC78-9D24-044A29E2E47B}"/>
                  </a:ext>
                </a:extLst>
              </p:cNvPr>
              <p:cNvSpPr/>
              <p:nvPr/>
            </p:nvSpPr>
            <p:spPr>
              <a:xfrm>
                <a:off x="1397075" y="4388550"/>
                <a:ext cx="43375" cy="20800"/>
              </a:xfrm>
              <a:custGeom>
                <a:avLst/>
                <a:gdLst/>
                <a:ahLst/>
                <a:cxnLst/>
                <a:rect l="l" t="t" r="r" b="b"/>
                <a:pathLst>
                  <a:path w="1735" h="832" extrusionOk="0">
                    <a:moveTo>
                      <a:pt x="71" y="0"/>
                    </a:moveTo>
                    <a:cubicBezTo>
                      <a:pt x="55" y="0"/>
                      <a:pt x="39" y="16"/>
                      <a:pt x="23" y="32"/>
                    </a:cubicBezTo>
                    <a:cubicBezTo>
                      <a:pt x="0" y="55"/>
                      <a:pt x="23" y="101"/>
                      <a:pt x="46" y="101"/>
                    </a:cubicBezTo>
                    <a:lnTo>
                      <a:pt x="1644" y="831"/>
                    </a:lnTo>
                    <a:lnTo>
                      <a:pt x="1666" y="831"/>
                    </a:lnTo>
                    <a:cubicBezTo>
                      <a:pt x="1689" y="831"/>
                      <a:pt x="1712" y="808"/>
                      <a:pt x="1712" y="786"/>
                    </a:cubicBezTo>
                    <a:cubicBezTo>
                      <a:pt x="1735" y="763"/>
                      <a:pt x="1712" y="740"/>
                      <a:pt x="1689" y="717"/>
                    </a:cubicBezTo>
                    <a:lnTo>
                      <a:pt x="91" y="10"/>
                    </a:lnTo>
                    <a:cubicBezTo>
                      <a:pt x="85" y="3"/>
                      <a:pt x="78" y="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805;p67">
                <a:extLst>
                  <a:ext uri="{FF2B5EF4-FFF2-40B4-BE49-F238E27FC236}">
                    <a16:creationId xmlns:a16="http://schemas.microsoft.com/office/drawing/2014/main" id="{663BC83C-ED8E-D52A-6FFE-DD010DFC8C1B}"/>
                  </a:ext>
                </a:extLst>
              </p:cNvPr>
              <p:cNvSpPr/>
              <p:nvPr/>
            </p:nvSpPr>
            <p:spPr>
              <a:xfrm>
                <a:off x="1402775" y="4415925"/>
                <a:ext cx="37675" cy="6550"/>
              </a:xfrm>
              <a:custGeom>
                <a:avLst/>
                <a:gdLst/>
                <a:ahLst/>
                <a:cxnLst/>
                <a:rect l="l" t="t" r="r" b="b"/>
                <a:pathLst>
                  <a:path w="1507" h="262" extrusionOk="0">
                    <a:moveTo>
                      <a:pt x="1463" y="1"/>
                    </a:moveTo>
                    <a:cubicBezTo>
                      <a:pt x="1454" y="1"/>
                      <a:pt x="1445" y="4"/>
                      <a:pt x="1438" y="10"/>
                    </a:cubicBezTo>
                    <a:cubicBezTo>
                      <a:pt x="1042" y="90"/>
                      <a:pt x="645" y="152"/>
                      <a:pt x="234" y="152"/>
                    </a:cubicBezTo>
                    <a:cubicBezTo>
                      <a:pt x="172" y="152"/>
                      <a:pt x="109" y="150"/>
                      <a:pt x="46" y="147"/>
                    </a:cubicBezTo>
                    <a:cubicBezTo>
                      <a:pt x="23" y="147"/>
                      <a:pt x="0" y="170"/>
                      <a:pt x="0" y="216"/>
                    </a:cubicBezTo>
                    <a:cubicBezTo>
                      <a:pt x="0" y="238"/>
                      <a:pt x="23" y="261"/>
                      <a:pt x="46" y="261"/>
                    </a:cubicBezTo>
                    <a:lnTo>
                      <a:pt x="92" y="261"/>
                    </a:lnTo>
                    <a:cubicBezTo>
                      <a:pt x="571" y="261"/>
                      <a:pt x="1028" y="216"/>
                      <a:pt x="1461" y="102"/>
                    </a:cubicBezTo>
                    <a:cubicBezTo>
                      <a:pt x="1507" y="102"/>
                      <a:pt x="1507" y="79"/>
                      <a:pt x="1507" y="33"/>
                    </a:cubicBezTo>
                    <a:cubicBezTo>
                      <a:pt x="1507" y="17"/>
                      <a:pt x="1484"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06;p67">
                <a:extLst>
                  <a:ext uri="{FF2B5EF4-FFF2-40B4-BE49-F238E27FC236}">
                    <a16:creationId xmlns:a16="http://schemas.microsoft.com/office/drawing/2014/main" id="{779069FE-77EC-B18A-5486-1EE925F1B206}"/>
                  </a:ext>
                </a:extLst>
              </p:cNvPr>
              <p:cNvSpPr/>
              <p:nvPr/>
            </p:nvSpPr>
            <p:spPr>
              <a:xfrm>
                <a:off x="1109475" y="3902050"/>
                <a:ext cx="441125" cy="386075"/>
              </a:xfrm>
              <a:custGeom>
                <a:avLst/>
                <a:gdLst/>
                <a:ahLst/>
                <a:cxnLst/>
                <a:rect l="l" t="t" r="r" b="b"/>
                <a:pathLst>
                  <a:path w="17645" h="15443" extrusionOk="0">
                    <a:moveTo>
                      <a:pt x="2724" y="0"/>
                    </a:moveTo>
                    <a:cubicBezTo>
                      <a:pt x="2514" y="0"/>
                      <a:pt x="2296" y="101"/>
                      <a:pt x="2146" y="251"/>
                    </a:cubicBezTo>
                    <a:cubicBezTo>
                      <a:pt x="1918" y="502"/>
                      <a:pt x="1803" y="821"/>
                      <a:pt x="1666" y="1118"/>
                    </a:cubicBezTo>
                    <a:cubicBezTo>
                      <a:pt x="1530" y="1415"/>
                      <a:pt x="1370" y="1734"/>
                      <a:pt x="1073" y="1894"/>
                    </a:cubicBezTo>
                    <a:cubicBezTo>
                      <a:pt x="822" y="2054"/>
                      <a:pt x="639" y="2237"/>
                      <a:pt x="502" y="2465"/>
                    </a:cubicBezTo>
                    <a:cubicBezTo>
                      <a:pt x="297" y="2853"/>
                      <a:pt x="251" y="3332"/>
                      <a:pt x="297" y="3811"/>
                    </a:cubicBezTo>
                    <a:cubicBezTo>
                      <a:pt x="320" y="4199"/>
                      <a:pt x="457" y="4588"/>
                      <a:pt x="411" y="4953"/>
                    </a:cubicBezTo>
                    <a:cubicBezTo>
                      <a:pt x="388" y="5227"/>
                      <a:pt x="274" y="5478"/>
                      <a:pt x="206" y="5729"/>
                    </a:cubicBezTo>
                    <a:cubicBezTo>
                      <a:pt x="0" y="6528"/>
                      <a:pt x="183" y="7395"/>
                      <a:pt x="617" y="8080"/>
                    </a:cubicBezTo>
                    <a:cubicBezTo>
                      <a:pt x="1050" y="8787"/>
                      <a:pt x="1803" y="9175"/>
                      <a:pt x="2420" y="9723"/>
                    </a:cubicBezTo>
                    <a:cubicBezTo>
                      <a:pt x="4109" y="11298"/>
                      <a:pt x="5889" y="12805"/>
                      <a:pt x="7738" y="14197"/>
                    </a:cubicBezTo>
                    <a:cubicBezTo>
                      <a:pt x="8377" y="14676"/>
                      <a:pt x="9039" y="15156"/>
                      <a:pt x="9815" y="15338"/>
                    </a:cubicBezTo>
                    <a:cubicBezTo>
                      <a:pt x="10112" y="15414"/>
                      <a:pt x="10414" y="15442"/>
                      <a:pt x="10718" y="15442"/>
                    </a:cubicBezTo>
                    <a:cubicBezTo>
                      <a:pt x="11327" y="15442"/>
                      <a:pt x="11945" y="15331"/>
                      <a:pt x="12554" y="15270"/>
                    </a:cubicBezTo>
                    <a:cubicBezTo>
                      <a:pt x="13102" y="15201"/>
                      <a:pt x="13650" y="15201"/>
                      <a:pt x="14198" y="15156"/>
                    </a:cubicBezTo>
                    <a:cubicBezTo>
                      <a:pt x="14243" y="15156"/>
                      <a:pt x="14266" y="15133"/>
                      <a:pt x="14312" y="15133"/>
                    </a:cubicBezTo>
                    <a:cubicBezTo>
                      <a:pt x="14494" y="15133"/>
                      <a:pt x="14677" y="15110"/>
                      <a:pt x="14860" y="15087"/>
                    </a:cubicBezTo>
                    <a:cubicBezTo>
                      <a:pt x="14951" y="15064"/>
                      <a:pt x="15065" y="15041"/>
                      <a:pt x="15156" y="15019"/>
                    </a:cubicBezTo>
                    <a:lnTo>
                      <a:pt x="15270" y="15019"/>
                    </a:lnTo>
                    <a:cubicBezTo>
                      <a:pt x="15658" y="14927"/>
                      <a:pt x="16046" y="14813"/>
                      <a:pt x="16389" y="14631"/>
                    </a:cubicBezTo>
                    <a:cubicBezTo>
                      <a:pt x="16434" y="14608"/>
                      <a:pt x="16457" y="14608"/>
                      <a:pt x="16480" y="14585"/>
                    </a:cubicBezTo>
                    <a:cubicBezTo>
                      <a:pt x="16663" y="14494"/>
                      <a:pt x="16822" y="14380"/>
                      <a:pt x="16982" y="14265"/>
                    </a:cubicBezTo>
                    <a:cubicBezTo>
                      <a:pt x="17005" y="14243"/>
                      <a:pt x="17028" y="14220"/>
                      <a:pt x="17028" y="14220"/>
                    </a:cubicBezTo>
                    <a:cubicBezTo>
                      <a:pt x="17074" y="14197"/>
                      <a:pt x="17096" y="14151"/>
                      <a:pt x="17119" y="14128"/>
                    </a:cubicBezTo>
                    <a:cubicBezTo>
                      <a:pt x="17416" y="13855"/>
                      <a:pt x="17644" y="13489"/>
                      <a:pt x="17599" y="13079"/>
                    </a:cubicBezTo>
                    <a:cubicBezTo>
                      <a:pt x="17530" y="12690"/>
                      <a:pt x="17256" y="12325"/>
                      <a:pt x="16937" y="12074"/>
                    </a:cubicBezTo>
                    <a:cubicBezTo>
                      <a:pt x="16937" y="12074"/>
                      <a:pt x="16914" y="12051"/>
                      <a:pt x="16914" y="12051"/>
                    </a:cubicBezTo>
                    <a:cubicBezTo>
                      <a:pt x="16891" y="12029"/>
                      <a:pt x="16891" y="12006"/>
                      <a:pt x="16891" y="11960"/>
                    </a:cubicBezTo>
                    <a:cubicBezTo>
                      <a:pt x="16594" y="9609"/>
                      <a:pt x="15636" y="7327"/>
                      <a:pt x="14129" y="5478"/>
                    </a:cubicBezTo>
                    <a:cubicBezTo>
                      <a:pt x="12623" y="3606"/>
                      <a:pt x="10568" y="2191"/>
                      <a:pt x="8286" y="1415"/>
                    </a:cubicBezTo>
                    <a:cubicBezTo>
                      <a:pt x="7512" y="1157"/>
                      <a:pt x="6721" y="968"/>
                      <a:pt x="5913" y="968"/>
                    </a:cubicBezTo>
                    <a:cubicBezTo>
                      <a:pt x="5791" y="968"/>
                      <a:pt x="5669" y="972"/>
                      <a:pt x="5547" y="981"/>
                    </a:cubicBezTo>
                    <a:cubicBezTo>
                      <a:pt x="5222" y="1001"/>
                      <a:pt x="4896" y="1076"/>
                      <a:pt x="4587" y="1076"/>
                    </a:cubicBezTo>
                    <a:cubicBezTo>
                      <a:pt x="4549" y="1076"/>
                      <a:pt x="4512" y="1075"/>
                      <a:pt x="4474" y="1072"/>
                    </a:cubicBezTo>
                    <a:cubicBezTo>
                      <a:pt x="4109" y="1050"/>
                      <a:pt x="3721" y="935"/>
                      <a:pt x="3493" y="662"/>
                    </a:cubicBezTo>
                    <a:cubicBezTo>
                      <a:pt x="3333" y="479"/>
                      <a:pt x="3241" y="205"/>
                      <a:pt x="3036" y="91"/>
                    </a:cubicBezTo>
                    <a:cubicBezTo>
                      <a:pt x="2942" y="28"/>
                      <a:pt x="2834" y="0"/>
                      <a:pt x="2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07;p67">
                <a:extLst>
                  <a:ext uri="{FF2B5EF4-FFF2-40B4-BE49-F238E27FC236}">
                    <a16:creationId xmlns:a16="http://schemas.microsoft.com/office/drawing/2014/main" id="{C5E9D60A-1F36-F542-0194-9BB15FD62638}"/>
                  </a:ext>
                </a:extLst>
              </p:cNvPr>
              <p:cNvSpPr/>
              <p:nvPr/>
            </p:nvSpPr>
            <p:spPr>
              <a:xfrm>
                <a:off x="1519750" y="4209025"/>
                <a:ext cx="17725" cy="48525"/>
              </a:xfrm>
              <a:custGeom>
                <a:avLst/>
                <a:gdLst/>
                <a:ahLst/>
                <a:cxnLst/>
                <a:rect l="l" t="t" r="r" b="b"/>
                <a:pathLst>
                  <a:path w="709" h="1941" extrusionOk="0">
                    <a:moveTo>
                      <a:pt x="46" y="1"/>
                    </a:moveTo>
                    <a:cubicBezTo>
                      <a:pt x="23" y="23"/>
                      <a:pt x="1" y="46"/>
                      <a:pt x="1" y="92"/>
                    </a:cubicBezTo>
                    <a:cubicBezTo>
                      <a:pt x="252" y="685"/>
                      <a:pt x="457" y="1302"/>
                      <a:pt x="617" y="1941"/>
                    </a:cubicBezTo>
                    <a:cubicBezTo>
                      <a:pt x="663" y="1918"/>
                      <a:pt x="685" y="1872"/>
                      <a:pt x="708" y="1849"/>
                    </a:cubicBezTo>
                    <a:cubicBezTo>
                      <a:pt x="548" y="1233"/>
                      <a:pt x="343" y="640"/>
                      <a:pt x="115" y="46"/>
                    </a:cubicBezTo>
                    <a:cubicBezTo>
                      <a:pt x="92" y="23"/>
                      <a:pt x="69"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08;p67">
                <a:extLst>
                  <a:ext uri="{FF2B5EF4-FFF2-40B4-BE49-F238E27FC236}">
                    <a16:creationId xmlns:a16="http://schemas.microsoft.com/office/drawing/2014/main" id="{2030AB6B-276B-4D3D-945F-EB59301EC2AF}"/>
                  </a:ext>
                </a:extLst>
              </p:cNvPr>
              <p:cNvSpPr/>
              <p:nvPr/>
            </p:nvSpPr>
            <p:spPr>
              <a:xfrm>
                <a:off x="1501500" y="4217600"/>
                <a:ext cx="20000" cy="50225"/>
              </a:xfrm>
              <a:custGeom>
                <a:avLst/>
                <a:gdLst/>
                <a:ahLst/>
                <a:cxnLst/>
                <a:rect l="l" t="t" r="r" b="b"/>
                <a:pathLst>
                  <a:path w="800" h="2009" extrusionOk="0">
                    <a:moveTo>
                      <a:pt x="46" y="0"/>
                    </a:moveTo>
                    <a:cubicBezTo>
                      <a:pt x="23" y="23"/>
                      <a:pt x="0" y="46"/>
                      <a:pt x="0" y="68"/>
                    </a:cubicBezTo>
                    <a:cubicBezTo>
                      <a:pt x="46" y="297"/>
                      <a:pt x="160" y="616"/>
                      <a:pt x="251" y="822"/>
                    </a:cubicBezTo>
                    <a:lnTo>
                      <a:pt x="708" y="2009"/>
                    </a:lnTo>
                    <a:cubicBezTo>
                      <a:pt x="753" y="1986"/>
                      <a:pt x="776" y="1986"/>
                      <a:pt x="799" y="1963"/>
                    </a:cubicBezTo>
                    <a:lnTo>
                      <a:pt x="343" y="776"/>
                    </a:lnTo>
                    <a:cubicBezTo>
                      <a:pt x="274" y="571"/>
                      <a:pt x="160" y="274"/>
                      <a:pt x="114" y="46"/>
                    </a:cubicBezTo>
                    <a:cubicBezTo>
                      <a:pt x="114" y="23"/>
                      <a:pt x="69" y="0"/>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09;p67">
                <a:extLst>
                  <a:ext uri="{FF2B5EF4-FFF2-40B4-BE49-F238E27FC236}">
                    <a16:creationId xmlns:a16="http://schemas.microsoft.com/office/drawing/2014/main" id="{82704C09-E9D8-5BF7-8D07-2B5F0911720C}"/>
                  </a:ext>
                </a:extLst>
              </p:cNvPr>
              <p:cNvSpPr/>
              <p:nvPr/>
            </p:nvSpPr>
            <p:spPr>
              <a:xfrm>
                <a:off x="1478100" y="4228425"/>
                <a:ext cx="13150" cy="49100"/>
              </a:xfrm>
              <a:custGeom>
                <a:avLst/>
                <a:gdLst/>
                <a:ahLst/>
                <a:cxnLst/>
                <a:rect l="l" t="t" r="r" b="b"/>
                <a:pathLst>
                  <a:path w="526" h="1964" extrusionOk="0">
                    <a:moveTo>
                      <a:pt x="46" y="1"/>
                    </a:moveTo>
                    <a:cubicBezTo>
                      <a:pt x="23" y="1"/>
                      <a:pt x="0" y="46"/>
                      <a:pt x="0" y="69"/>
                    </a:cubicBezTo>
                    <a:cubicBezTo>
                      <a:pt x="137" y="754"/>
                      <a:pt x="251" y="1302"/>
                      <a:pt x="411" y="1964"/>
                    </a:cubicBezTo>
                    <a:lnTo>
                      <a:pt x="525" y="1964"/>
                    </a:lnTo>
                    <a:cubicBezTo>
                      <a:pt x="366" y="1279"/>
                      <a:pt x="251" y="731"/>
                      <a:pt x="115" y="46"/>
                    </a:cubicBezTo>
                    <a:cubicBezTo>
                      <a:pt x="115" y="24"/>
                      <a:pt x="69"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10;p67">
                <a:extLst>
                  <a:ext uri="{FF2B5EF4-FFF2-40B4-BE49-F238E27FC236}">
                    <a16:creationId xmlns:a16="http://schemas.microsoft.com/office/drawing/2014/main" id="{037F88B6-AC26-3781-0516-EB49057B1C5A}"/>
                  </a:ext>
                </a:extLst>
              </p:cNvPr>
              <p:cNvSpPr/>
              <p:nvPr/>
            </p:nvSpPr>
            <p:spPr>
              <a:xfrm>
                <a:off x="1459825" y="4235625"/>
                <a:ext cx="7450" cy="45325"/>
              </a:xfrm>
              <a:custGeom>
                <a:avLst/>
                <a:gdLst/>
                <a:ahLst/>
                <a:cxnLst/>
                <a:rect l="l" t="t" r="r" b="b"/>
                <a:pathLst>
                  <a:path w="298" h="1813" extrusionOk="0">
                    <a:moveTo>
                      <a:pt x="87" y="0"/>
                    </a:moveTo>
                    <a:cubicBezTo>
                      <a:pt x="82" y="0"/>
                      <a:pt x="76" y="3"/>
                      <a:pt x="69" y="9"/>
                    </a:cubicBezTo>
                    <a:cubicBezTo>
                      <a:pt x="24" y="9"/>
                      <a:pt x="1" y="32"/>
                      <a:pt x="1" y="55"/>
                    </a:cubicBezTo>
                    <a:cubicBezTo>
                      <a:pt x="47" y="603"/>
                      <a:pt x="138" y="1265"/>
                      <a:pt x="184" y="1813"/>
                    </a:cubicBezTo>
                    <a:cubicBezTo>
                      <a:pt x="229" y="1813"/>
                      <a:pt x="252" y="1790"/>
                      <a:pt x="298" y="1790"/>
                    </a:cubicBezTo>
                    <a:cubicBezTo>
                      <a:pt x="229" y="1242"/>
                      <a:pt x="161" y="603"/>
                      <a:pt x="115" y="55"/>
                    </a:cubicBezTo>
                    <a:cubicBezTo>
                      <a:pt x="115" y="22"/>
                      <a:pt x="103"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11;p67">
                <a:extLst>
                  <a:ext uri="{FF2B5EF4-FFF2-40B4-BE49-F238E27FC236}">
                    <a16:creationId xmlns:a16="http://schemas.microsoft.com/office/drawing/2014/main" id="{32C767F6-8338-88B2-1CBA-FE18C6E413FA}"/>
                  </a:ext>
                </a:extLst>
              </p:cNvPr>
              <p:cNvSpPr/>
              <p:nvPr/>
            </p:nvSpPr>
            <p:spPr>
              <a:xfrm>
                <a:off x="1439875" y="4201600"/>
                <a:ext cx="93025" cy="43400"/>
              </a:xfrm>
              <a:custGeom>
                <a:avLst/>
                <a:gdLst/>
                <a:ahLst/>
                <a:cxnLst/>
                <a:rect l="l" t="t" r="r" b="b"/>
                <a:pathLst>
                  <a:path w="3721" h="1736" extrusionOk="0">
                    <a:moveTo>
                      <a:pt x="3675" y="1"/>
                    </a:moveTo>
                    <a:cubicBezTo>
                      <a:pt x="2534" y="708"/>
                      <a:pt x="1301" y="1256"/>
                      <a:pt x="0" y="1622"/>
                    </a:cubicBezTo>
                    <a:lnTo>
                      <a:pt x="23" y="1736"/>
                    </a:lnTo>
                    <a:cubicBezTo>
                      <a:pt x="1324" y="1348"/>
                      <a:pt x="2579" y="800"/>
                      <a:pt x="3721" y="92"/>
                    </a:cubicBezTo>
                    <a:cubicBezTo>
                      <a:pt x="3721" y="92"/>
                      <a:pt x="3698" y="69"/>
                      <a:pt x="3698" y="69"/>
                    </a:cubicBezTo>
                    <a:cubicBezTo>
                      <a:pt x="3675" y="47"/>
                      <a:pt x="3675" y="24"/>
                      <a:pt x="3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12;p67">
                <a:extLst>
                  <a:ext uri="{FF2B5EF4-FFF2-40B4-BE49-F238E27FC236}">
                    <a16:creationId xmlns:a16="http://schemas.microsoft.com/office/drawing/2014/main" id="{B3B64683-CACC-5E99-9DCE-814D84F310BA}"/>
                  </a:ext>
                </a:extLst>
              </p:cNvPr>
              <p:cNvSpPr/>
              <p:nvPr/>
            </p:nvSpPr>
            <p:spPr>
              <a:xfrm>
                <a:off x="1102050" y="3927125"/>
                <a:ext cx="449675" cy="533000"/>
              </a:xfrm>
              <a:custGeom>
                <a:avLst/>
                <a:gdLst/>
                <a:ahLst/>
                <a:cxnLst/>
                <a:rect l="l" t="t" r="r" b="b"/>
                <a:pathLst>
                  <a:path w="17987" h="21320" extrusionOk="0">
                    <a:moveTo>
                      <a:pt x="17119" y="5388"/>
                    </a:moveTo>
                    <a:cubicBezTo>
                      <a:pt x="17119" y="5388"/>
                      <a:pt x="17165" y="5388"/>
                      <a:pt x="17256" y="5525"/>
                    </a:cubicBezTo>
                    <a:cubicBezTo>
                      <a:pt x="17371" y="5730"/>
                      <a:pt x="17485" y="5936"/>
                      <a:pt x="17553" y="6164"/>
                    </a:cubicBezTo>
                    <a:cubicBezTo>
                      <a:pt x="17599" y="6278"/>
                      <a:pt x="17622" y="6415"/>
                      <a:pt x="17576" y="6506"/>
                    </a:cubicBezTo>
                    <a:cubicBezTo>
                      <a:pt x="17530" y="6597"/>
                      <a:pt x="17439" y="6643"/>
                      <a:pt x="17325" y="6666"/>
                    </a:cubicBezTo>
                    <a:cubicBezTo>
                      <a:pt x="17119" y="6757"/>
                      <a:pt x="16868" y="6803"/>
                      <a:pt x="16640" y="6849"/>
                    </a:cubicBezTo>
                    <a:cubicBezTo>
                      <a:pt x="16617" y="6849"/>
                      <a:pt x="16572" y="6849"/>
                      <a:pt x="16549" y="6871"/>
                    </a:cubicBezTo>
                    <a:cubicBezTo>
                      <a:pt x="16466" y="6885"/>
                      <a:pt x="16349" y="6908"/>
                      <a:pt x="16254" y="6908"/>
                    </a:cubicBezTo>
                    <a:cubicBezTo>
                      <a:pt x="16194" y="6908"/>
                      <a:pt x="16142" y="6898"/>
                      <a:pt x="16115" y="6871"/>
                    </a:cubicBezTo>
                    <a:cubicBezTo>
                      <a:pt x="16115" y="6871"/>
                      <a:pt x="16001" y="6734"/>
                      <a:pt x="16503" y="6027"/>
                    </a:cubicBezTo>
                    <a:lnTo>
                      <a:pt x="16526" y="6004"/>
                    </a:lnTo>
                    <a:cubicBezTo>
                      <a:pt x="16663" y="5799"/>
                      <a:pt x="16823" y="5616"/>
                      <a:pt x="17005" y="5456"/>
                    </a:cubicBezTo>
                    <a:cubicBezTo>
                      <a:pt x="17028" y="5456"/>
                      <a:pt x="17097" y="5388"/>
                      <a:pt x="17119" y="5388"/>
                    </a:cubicBezTo>
                    <a:close/>
                    <a:moveTo>
                      <a:pt x="4839" y="1"/>
                    </a:moveTo>
                    <a:cubicBezTo>
                      <a:pt x="3401" y="1074"/>
                      <a:pt x="3881" y="5228"/>
                      <a:pt x="3949" y="5913"/>
                    </a:cubicBezTo>
                    <a:cubicBezTo>
                      <a:pt x="3356" y="6346"/>
                      <a:pt x="2740" y="6780"/>
                      <a:pt x="2100" y="7145"/>
                    </a:cubicBezTo>
                    <a:lnTo>
                      <a:pt x="685" y="3721"/>
                    </a:lnTo>
                    <a:cubicBezTo>
                      <a:pt x="685" y="3721"/>
                      <a:pt x="206" y="4087"/>
                      <a:pt x="115" y="4452"/>
                    </a:cubicBezTo>
                    <a:cubicBezTo>
                      <a:pt x="1" y="4794"/>
                      <a:pt x="1553" y="7442"/>
                      <a:pt x="1553" y="7442"/>
                    </a:cubicBezTo>
                    <a:cubicBezTo>
                      <a:pt x="1690" y="7739"/>
                      <a:pt x="1827" y="8035"/>
                      <a:pt x="1986" y="8332"/>
                    </a:cubicBezTo>
                    <a:cubicBezTo>
                      <a:pt x="2009" y="8378"/>
                      <a:pt x="2032" y="8401"/>
                      <a:pt x="2055" y="8446"/>
                    </a:cubicBezTo>
                    <a:cubicBezTo>
                      <a:pt x="2329" y="8994"/>
                      <a:pt x="2648" y="9542"/>
                      <a:pt x="2991" y="10067"/>
                    </a:cubicBezTo>
                    <a:cubicBezTo>
                      <a:pt x="3013" y="10113"/>
                      <a:pt x="3036" y="10135"/>
                      <a:pt x="3082" y="10181"/>
                    </a:cubicBezTo>
                    <a:cubicBezTo>
                      <a:pt x="3219" y="10432"/>
                      <a:pt x="3401" y="10683"/>
                      <a:pt x="3561" y="10911"/>
                    </a:cubicBezTo>
                    <a:cubicBezTo>
                      <a:pt x="3538" y="11254"/>
                      <a:pt x="3424" y="11551"/>
                      <a:pt x="3265" y="11847"/>
                    </a:cubicBezTo>
                    <a:cubicBezTo>
                      <a:pt x="3242" y="11870"/>
                      <a:pt x="3219" y="11916"/>
                      <a:pt x="3196" y="11939"/>
                    </a:cubicBezTo>
                    <a:cubicBezTo>
                      <a:pt x="2991" y="12304"/>
                      <a:pt x="2740" y="12623"/>
                      <a:pt x="2534" y="12989"/>
                    </a:cubicBezTo>
                    <a:cubicBezTo>
                      <a:pt x="2511" y="13011"/>
                      <a:pt x="2511" y="13057"/>
                      <a:pt x="2488" y="13080"/>
                    </a:cubicBezTo>
                    <a:cubicBezTo>
                      <a:pt x="2488" y="13080"/>
                      <a:pt x="2466" y="13103"/>
                      <a:pt x="2466" y="13103"/>
                    </a:cubicBezTo>
                    <a:cubicBezTo>
                      <a:pt x="2192" y="13650"/>
                      <a:pt x="1963" y="14267"/>
                      <a:pt x="2055" y="14860"/>
                    </a:cubicBezTo>
                    <a:cubicBezTo>
                      <a:pt x="2055" y="14883"/>
                      <a:pt x="2055" y="14929"/>
                      <a:pt x="2055" y="14952"/>
                    </a:cubicBezTo>
                    <a:cubicBezTo>
                      <a:pt x="2100" y="15111"/>
                      <a:pt x="2146" y="15271"/>
                      <a:pt x="2237" y="15431"/>
                    </a:cubicBezTo>
                    <a:cubicBezTo>
                      <a:pt x="2580" y="16024"/>
                      <a:pt x="3310" y="16275"/>
                      <a:pt x="3926" y="16595"/>
                    </a:cubicBezTo>
                    <a:cubicBezTo>
                      <a:pt x="4794" y="17051"/>
                      <a:pt x="5547" y="17691"/>
                      <a:pt x="6118" y="18467"/>
                    </a:cubicBezTo>
                    <a:cubicBezTo>
                      <a:pt x="6825" y="19402"/>
                      <a:pt x="7190" y="20589"/>
                      <a:pt x="8103" y="21320"/>
                    </a:cubicBezTo>
                    <a:cubicBezTo>
                      <a:pt x="8172" y="21046"/>
                      <a:pt x="8263" y="20772"/>
                      <a:pt x="8400" y="20521"/>
                    </a:cubicBezTo>
                    <a:cubicBezTo>
                      <a:pt x="8423" y="20475"/>
                      <a:pt x="8446" y="20430"/>
                      <a:pt x="8469" y="20384"/>
                    </a:cubicBezTo>
                    <a:cubicBezTo>
                      <a:pt x="8560" y="20224"/>
                      <a:pt x="8651" y="20064"/>
                      <a:pt x="8765" y="19905"/>
                    </a:cubicBezTo>
                    <a:cubicBezTo>
                      <a:pt x="8788" y="19882"/>
                      <a:pt x="8811" y="19836"/>
                      <a:pt x="8834" y="19790"/>
                    </a:cubicBezTo>
                    <a:cubicBezTo>
                      <a:pt x="9336" y="19106"/>
                      <a:pt x="10044" y="18512"/>
                      <a:pt x="10706" y="17964"/>
                    </a:cubicBezTo>
                    <a:cubicBezTo>
                      <a:pt x="11824" y="17074"/>
                      <a:pt x="13034" y="16138"/>
                      <a:pt x="13536" y="14769"/>
                    </a:cubicBezTo>
                    <a:cubicBezTo>
                      <a:pt x="13878" y="13833"/>
                      <a:pt x="13833" y="12806"/>
                      <a:pt x="13582" y="11824"/>
                    </a:cubicBezTo>
                    <a:cubicBezTo>
                      <a:pt x="13445" y="11299"/>
                      <a:pt x="13262" y="10774"/>
                      <a:pt x="13057" y="10249"/>
                    </a:cubicBezTo>
                    <a:cubicBezTo>
                      <a:pt x="13057" y="10227"/>
                      <a:pt x="13034" y="10181"/>
                      <a:pt x="13011" y="10158"/>
                    </a:cubicBezTo>
                    <a:cubicBezTo>
                      <a:pt x="12965" y="10021"/>
                      <a:pt x="12920" y="9907"/>
                      <a:pt x="12851" y="9770"/>
                    </a:cubicBezTo>
                    <a:cubicBezTo>
                      <a:pt x="13696" y="9314"/>
                      <a:pt x="14358" y="8880"/>
                      <a:pt x="14837" y="8538"/>
                    </a:cubicBezTo>
                    <a:cubicBezTo>
                      <a:pt x="14883" y="8515"/>
                      <a:pt x="14928" y="8492"/>
                      <a:pt x="14974" y="8469"/>
                    </a:cubicBezTo>
                    <a:cubicBezTo>
                      <a:pt x="15681" y="7944"/>
                      <a:pt x="16047" y="7579"/>
                      <a:pt x="16206" y="7419"/>
                    </a:cubicBezTo>
                    <a:cubicBezTo>
                      <a:pt x="16617" y="7533"/>
                      <a:pt x="17005" y="7739"/>
                      <a:pt x="17348" y="7990"/>
                    </a:cubicBezTo>
                    <a:lnTo>
                      <a:pt x="17530" y="7716"/>
                    </a:lnTo>
                    <a:cubicBezTo>
                      <a:pt x="17256" y="7510"/>
                      <a:pt x="16914" y="7328"/>
                      <a:pt x="16572" y="7191"/>
                    </a:cubicBezTo>
                    <a:lnTo>
                      <a:pt x="16595" y="7191"/>
                    </a:lnTo>
                    <a:cubicBezTo>
                      <a:pt x="16640" y="7191"/>
                      <a:pt x="16663" y="7191"/>
                      <a:pt x="16686" y="7168"/>
                    </a:cubicBezTo>
                    <a:cubicBezTo>
                      <a:pt x="16937" y="7145"/>
                      <a:pt x="17211" y="7077"/>
                      <a:pt x="17439" y="6985"/>
                    </a:cubicBezTo>
                    <a:cubicBezTo>
                      <a:pt x="17599" y="6917"/>
                      <a:pt x="17781" y="6849"/>
                      <a:pt x="17873" y="6689"/>
                    </a:cubicBezTo>
                    <a:cubicBezTo>
                      <a:pt x="17987" y="6461"/>
                      <a:pt x="17918" y="6232"/>
                      <a:pt x="17873" y="6050"/>
                    </a:cubicBezTo>
                    <a:cubicBezTo>
                      <a:pt x="17781" y="5821"/>
                      <a:pt x="17667" y="5570"/>
                      <a:pt x="17530" y="5365"/>
                    </a:cubicBezTo>
                    <a:cubicBezTo>
                      <a:pt x="17485" y="5274"/>
                      <a:pt x="17348" y="5068"/>
                      <a:pt x="17119" y="5068"/>
                    </a:cubicBezTo>
                    <a:cubicBezTo>
                      <a:pt x="16960" y="5068"/>
                      <a:pt x="16846" y="5159"/>
                      <a:pt x="16777" y="5205"/>
                    </a:cubicBezTo>
                    <a:cubicBezTo>
                      <a:pt x="16595" y="5388"/>
                      <a:pt x="16412" y="5593"/>
                      <a:pt x="16252" y="5821"/>
                    </a:cubicBezTo>
                    <a:lnTo>
                      <a:pt x="16229" y="5821"/>
                    </a:lnTo>
                    <a:cubicBezTo>
                      <a:pt x="16024" y="6141"/>
                      <a:pt x="15796" y="6483"/>
                      <a:pt x="15773" y="6780"/>
                    </a:cubicBezTo>
                    <a:cubicBezTo>
                      <a:pt x="14860" y="7898"/>
                      <a:pt x="12486" y="8971"/>
                      <a:pt x="12486" y="8971"/>
                    </a:cubicBezTo>
                    <a:cubicBezTo>
                      <a:pt x="12303" y="8994"/>
                      <a:pt x="12144" y="9017"/>
                      <a:pt x="11961" y="9017"/>
                    </a:cubicBezTo>
                    <a:lnTo>
                      <a:pt x="11824" y="9017"/>
                    </a:lnTo>
                    <a:cubicBezTo>
                      <a:pt x="11573" y="8994"/>
                      <a:pt x="11322" y="8948"/>
                      <a:pt x="11048" y="8857"/>
                    </a:cubicBezTo>
                    <a:cubicBezTo>
                      <a:pt x="11025" y="8834"/>
                      <a:pt x="10979" y="8834"/>
                      <a:pt x="10957" y="8812"/>
                    </a:cubicBezTo>
                    <a:cubicBezTo>
                      <a:pt x="10614" y="8697"/>
                      <a:pt x="10272" y="8515"/>
                      <a:pt x="9975" y="8287"/>
                    </a:cubicBezTo>
                    <a:cubicBezTo>
                      <a:pt x="9952" y="8264"/>
                      <a:pt x="9930" y="8241"/>
                      <a:pt x="9884" y="8218"/>
                    </a:cubicBezTo>
                    <a:cubicBezTo>
                      <a:pt x="9861" y="8195"/>
                      <a:pt x="9838" y="8172"/>
                      <a:pt x="9793" y="8150"/>
                    </a:cubicBezTo>
                    <a:cubicBezTo>
                      <a:pt x="9610" y="7990"/>
                      <a:pt x="9427" y="7807"/>
                      <a:pt x="9245" y="7602"/>
                    </a:cubicBezTo>
                    <a:cubicBezTo>
                      <a:pt x="9222" y="7579"/>
                      <a:pt x="9199" y="7556"/>
                      <a:pt x="9176" y="7510"/>
                    </a:cubicBezTo>
                    <a:cubicBezTo>
                      <a:pt x="8834" y="7122"/>
                      <a:pt x="8537" y="6712"/>
                      <a:pt x="8240" y="6278"/>
                    </a:cubicBezTo>
                    <a:cubicBezTo>
                      <a:pt x="7944" y="5821"/>
                      <a:pt x="7647" y="5342"/>
                      <a:pt x="7236" y="4977"/>
                    </a:cubicBezTo>
                    <a:cubicBezTo>
                      <a:pt x="6876" y="4637"/>
                      <a:pt x="6516" y="4367"/>
                      <a:pt x="6064" y="4367"/>
                    </a:cubicBezTo>
                    <a:cubicBezTo>
                      <a:pt x="6000" y="4367"/>
                      <a:pt x="5934" y="4372"/>
                      <a:pt x="5867" y="4383"/>
                    </a:cubicBezTo>
                    <a:cubicBezTo>
                      <a:pt x="5775" y="4475"/>
                      <a:pt x="5684" y="4566"/>
                      <a:pt x="5570" y="4634"/>
                    </a:cubicBezTo>
                    <a:cubicBezTo>
                      <a:pt x="5524" y="4680"/>
                      <a:pt x="5479" y="4726"/>
                      <a:pt x="5433" y="4749"/>
                    </a:cubicBezTo>
                    <a:cubicBezTo>
                      <a:pt x="5091" y="5045"/>
                      <a:pt x="4748" y="5319"/>
                      <a:pt x="4383" y="5593"/>
                    </a:cubicBezTo>
                    <a:lnTo>
                      <a:pt x="4451" y="4315"/>
                    </a:lnTo>
                    <a:cubicBezTo>
                      <a:pt x="4497" y="2831"/>
                      <a:pt x="4885" y="1348"/>
                      <a:pt x="5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13;p67">
                <a:extLst>
                  <a:ext uri="{FF2B5EF4-FFF2-40B4-BE49-F238E27FC236}">
                    <a16:creationId xmlns:a16="http://schemas.microsoft.com/office/drawing/2014/main" id="{800ADCF9-6344-3423-C980-49C6F56785E0}"/>
                  </a:ext>
                </a:extLst>
              </p:cNvPr>
              <p:cNvSpPr/>
              <p:nvPr/>
            </p:nvSpPr>
            <p:spPr>
              <a:xfrm>
                <a:off x="1304625" y="4114875"/>
                <a:ext cx="96450" cy="127275"/>
              </a:xfrm>
              <a:custGeom>
                <a:avLst/>
                <a:gdLst/>
                <a:ahLst/>
                <a:cxnLst/>
                <a:rect l="l" t="t" r="r" b="b"/>
                <a:pathLst>
                  <a:path w="3858" h="5091" extrusionOk="0">
                    <a:moveTo>
                      <a:pt x="1073" y="0"/>
                    </a:moveTo>
                    <a:cubicBezTo>
                      <a:pt x="845" y="617"/>
                      <a:pt x="662" y="1233"/>
                      <a:pt x="457" y="1849"/>
                    </a:cubicBezTo>
                    <a:cubicBezTo>
                      <a:pt x="252" y="2511"/>
                      <a:pt x="0" y="3287"/>
                      <a:pt x="23" y="4063"/>
                    </a:cubicBezTo>
                    <a:cubicBezTo>
                      <a:pt x="46" y="4566"/>
                      <a:pt x="274" y="4954"/>
                      <a:pt x="594" y="5068"/>
                    </a:cubicBezTo>
                    <a:cubicBezTo>
                      <a:pt x="662" y="5091"/>
                      <a:pt x="731" y="5091"/>
                      <a:pt x="799" y="5091"/>
                    </a:cubicBezTo>
                    <a:cubicBezTo>
                      <a:pt x="959" y="5091"/>
                      <a:pt x="1142" y="5045"/>
                      <a:pt x="1279" y="4954"/>
                    </a:cubicBezTo>
                    <a:cubicBezTo>
                      <a:pt x="1484" y="4839"/>
                      <a:pt x="1621" y="4657"/>
                      <a:pt x="1781" y="4474"/>
                    </a:cubicBezTo>
                    <a:cubicBezTo>
                      <a:pt x="2557" y="3538"/>
                      <a:pt x="3242" y="2534"/>
                      <a:pt x="3858" y="1507"/>
                    </a:cubicBezTo>
                    <a:lnTo>
                      <a:pt x="3721" y="1507"/>
                    </a:lnTo>
                    <a:cubicBezTo>
                      <a:pt x="3128" y="2511"/>
                      <a:pt x="2443" y="3493"/>
                      <a:pt x="1690" y="4406"/>
                    </a:cubicBezTo>
                    <a:cubicBezTo>
                      <a:pt x="1553" y="4588"/>
                      <a:pt x="1416" y="4748"/>
                      <a:pt x="1233" y="4862"/>
                    </a:cubicBezTo>
                    <a:cubicBezTo>
                      <a:pt x="1093" y="4940"/>
                      <a:pt x="943" y="4986"/>
                      <a:pt x="804" y="4986"/>
                    </a:cubicBezTo>
                    <a:cubicBezTo>
                      <a:pt x="739" y="4986"/>
                      <a:pt x="675" y="4975"/>
                      <a:pt x="617" y="4954"/>
                    </a:cubicBezTo>
                    <a:cubicBezTo>
                      <a:pt x="206" y="4817"/>
                      <a:pt x="160" y="4223"/>
                      <a:pt x="137" y="4063"/>
                    </a:cubicBezTo>
                    <a:cubicBezTo>
                      <a:pt x="115" y="3310"/>
                      <a:pt x="343" y="2580"/>
                      <a:pt x="571" y="1872"/>
                    </a:cubicBezTo>
                    <a:cubicBezTo>
                      <a:pt x="754" y="1279"/>
                      <a:pt x="959" y="685"/>
                      <a:pt x="1142" y="92"/>
                    </a:cubicBezTo>
                    <a:cubicBezTo>
                      <a:pt x="1119" y="69"/>
                      <a:pt x="1096" y="46"/>
                      <a:pt x="10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14;p67">
                <a:extLst>
                  <a:ext uri="{FF2B5EF4-FFF2-40B4-BE49-F238E27FC236}">
                    <a16:creationId xmlns:a16="http://schemas.microsoft.com/office/drawing/2014/main" id="{B74B97D1-D25C-1A7C-851E-7E52D69EADEA}"/>
                  </a:ext>
                </a:extLst>
              </p:cNvPr>
              <p:cNvSpPr/>
              <p:nvPr/>
            </p:nvSpPr>
            <p:spPr>
              <a:xfrm>
                <a:off x="1322875" y="4130850"/>
                <a:ext cx="55375" cy="80475"/>
              </a:xfrm>
              <a:custGeom>
                <a:avLst/>
                <a:gdLst/>
                <a:ahLst/>
                <a:cxnLst/>
                <a:rect l="l" t="t" r="r" b="b"/>
                <a:pathLst>
                  <a:path w="2215" h="3219" extrusionOk="0">
                    <a:moveTo>
                      <a:pt x="960" y="1"/>
                    </a:moveTo>
                    <a:cubicBezTo>
                      <a:pt x="594" y="754"/>
                      <a:pt x="298" y="1576"/>
                      <a:pt x="92" y="2420"/>
                    </a:cubicBezTo>
                    <a:cubicBezTo>
                      <a:pt x="1" y="2808"/>
                      <a:pt x="69" y="3082"/>
                      <a:pt x="298" y="3173"/>
                    </a:cubicBezTo>
                    <a:cubicBezTo>
                      <a:pt x="343" y="3196"/>
                      <a:pt x="389" y="3219"/>
                      <a:pt x="435" y="3219"/>
                    </a:cubicBezTo>
                    <a:cubicBezTo>
                      <a:pt x="617" y="3219"/>
                      <a:pt x="823" y="3059"/>
                      <a:pt x="982" y="2762"/>
                    </a:cubicBezTo>
                    <a:cubicBezTo>
                      <a:pt x="1393" y="2078"/>
                      <a:pt x="1827" y="1393"/>
                      <a:pt x="2215" y="708"/>
                    </a:cubicBezTo>
                    <a:cubicBezTo>
                      <a:pt x="2192" y="685"/>
                      <a:pt x="2146" y="685"/>
                      <a:pt x="2124" y="663"/>
                    </a:cubicBezTo>
                    <a:cubicBezTo>
                      <a:pt x="1713" y="1347"/>
                      <a:pt x="1302" y="2032"/>
                      <a:pt x="891" y="2717"/>
                    </a:cubicBezTo>
                    <a:cubicBezTo>
                      <a:pt x="811" y="2837"/>
                      <a:pt x="625" y="3098"/>
                      <a:pt x="426" y="3098"/>
                    </a:cubicBezTo>
                    <a:cubicBezTo>
                      <a:pt x="399" y="3098"/>
                      <a:pt x="371" y="3093"/>
                      <a:pt x="343" y="3082"/>
                    </a:cubicBezTo>
                    <a:cubicBezTo>
                      <a:pt x="92" y="2991"/>
                      <a:pt x="161" y="2557"/>
                      <a:pt x="206" y="2443"/>
                    </a:cubicBezTo>
                    <a:cubicBezTo>
                      <a:pt x="389" y="1621"/>
                      <a:pt x="686" y="822"/>
                      <a:pt x="1051" y="69"/>
                    </a:cubicBezTo>
                    <a:cubicBezTo>
                      <a:pt x="1028" y="46"/>
                      <a:pt x="1005" y="23"/>
                      <a:pt x="9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15;p67">
                <a:extLst>
                  <a:ext uri="{FF2B5EF4-FFF2-40B4-BE49-F238E27FC236}">
                    <a16:creationId xmlns:a16="http://schemas.microsoft.com/office/drawing/2014/main" id="{E82AAB42-2E72-FDBE-0E09-AAE1FE838DCF}"/>
                  </a:ext>
                </a:extLst>
              </p:cNvPr>
              <p:cNvSpPr/>
              <p:nvPr/>
            </p:nvSpPr>
            <p:spPr>
              <a:xfrm>
                <a:off x="1153400" y="4251175"/>
                <a:ext cx="150100" cy="115950"/>
              </a:xfrm>
              <a:custGeom>
                <a:avLst/>
                <a:gdLst/>
                <a:ahLst/>
                <a:cxnLst/>
                <a:rect l="l" t="t" r="r" b="b"/>
                <a:pathLst>
                  <a:path w="6004" h="4638" extrusionOk="0">
                    <a:moveTo>
                      <a:pt x="1152" y="0"/>
                    </a:moveTo>
                    <a:cubicBezTo>
                      <a:pt x="928" y="0"/>
                      <a:pt x="704" y="13"/>
                      <a:pt x="480" y="27"/>
                    </a:cubicBezTo>
                    <a:cubicBezTo>
                      <a:pt x="457" y="49"/>
                      <a:pt x="457" y="95"/>
                      <a:pt x="434" y="118"/>
                    </a:cubicBezTo>
                    <a:cubicBezTo>
                      <a:pt x="434" y="118"/>
                      <a:pt x="412" y="141"/>
                      <a:pt x="412" y="141"/>
                    </a:cubicBezTo>
                    <a:cubicBezTo>
                      <a:pt x="661" y="127"/>
                      <a:pt x="911" y="104"/>
                      <a:pt x="1161" y="104"/>
                    </a:cubicBezTo>
                    <a:cubicBezTo>
                      <a:pt x="1322" y="104"/>
                      <a:pt x="1483" y="114"/>
                      <a:pt x="1644" y="141"/>
                    </a:cubicBezTo>
                    <a:cubicBezTo>
                      <a:pt x="2078" y="186"/>
                      <a:pt x="2466" y="346"/>
                      <a:pt x="2740" y="574"/>
                    </a:cubicBezTo>
                    <a:cubicBezTo>
                      <a:pt x="3037" y="848"/>
                      <a:pt x="3219" y="1213"/>
                      <a:pt x="3402" y="1579"/>
                    </a:cubicBezTo>
                    <a:cubicBezTo>
                      <a:pt x="3447" y="1716"/>
                      <a:pt x="3516" y="1830"/>
                      <a:pt x="3562" y="1944"/>
                    </a:cubicBezTo>
                    <a:cubicBezTo>
                      <a:pt x="4018" y="2766"/>
                      <a:pt x="4703" y="3473"/>
                      <a:pt x="5525" y="3952"/>
                    </a:cubicBezTo>
                    <a:cubicBezTo>
                      <a:pt x="5707" y="4044"/>
                      <a:pt x="5890" y="4181"/>
                      <a:pt x="5867" y="4341"/>
                    </a:cubicBezTo>
                    <a:cubicBezTo>
                      <a:pt x="5844" y="4432"/>
                      <a:pt x="5730" y="4500"/>
                      <a:pt x="5661" y="4523"/>
                    </a:cubicBezTo>
                    <a:cubicBezTo>
                      <a:pt x="5628" y="4530"/>
                      <a:pt x="5595" y="4533"/>
                      <a:pt x="5561" y="4533"/>
                    </a:cubicBezTo>
                    <a:cubicBezTo>
                      <a:pt x="5480" y="4533"/>
                      <a:pt x="5400" y="4516"/>
                      <a:pt x="5319" y="4500"/>
                    </a:cubicBezTo>
                    <a:cubicBezTo>
                      <a:pt x="4566" y="4295"/>
                      <a:pt x="3927" y="3838"/>
                      <a:pt x="3265" y="3313"/>
                    </a:cubicBezTo>
                    <a:lnTo>
                      <a:pt x="3174" y="3245"/>
                    </a:lnTo>
                    <a:cubicBezTo>
                      <a:pt x="2557" y="2788"/>
                      <a:pt x="1941" y="2286"/>
                      <a:pt x="1211" y="2035"/>
                    </a:cubicBezTo>
                    <a:cubicBezTo>
                      <a:pt x="923" y="1945"/>
                      <a:pt x="594" y="1884"/>
                      <a:pt x="266" y="1884"/>
                    </a:cubicBezTo>
                    <a:cubicBezTo>
                      <a:pt x="177" y="1884"/>
                      <a:pt x="89" y="1888"/>
                      <a:pt x="1" y="1898"/>
                    </a:cubicBezTo>
                    <a:cubicBezTo>
                      <a:pt x="1" y="1921"/>
                      <a:pt x="1" y="1967"/>
                      <a:pt x="1" y="1990"/>
                    </a:cubicBezTo>
                    <a:cubicBezTo>
                      <a:pt x="54" y="1987"/>
                      <a:pt x="107" y="1985"/>
                      <a:pt x="160" y="1985"/>
                    </a:cubicBezTo>
                    <a:cubicBezTo>
                      <a:pt x="517" y="1985"/>
                      <a:pt x="867" y="2050"/>
                      <a:pt x="1165" y="2149"/>
                    </a:cubicBezTo>
                    <a:cubicBezTo>
                      <a:pt x="1895" y="2400"/>
                      <a:pt x="2512" y="2880"/>
                      <a:pt x="3105" y="3336"/>
                    </a:cubicBezTo>
                    <a:lnTo>
                      <a:pt x="3196" y="3405"/>
                    </a:lnTo>
                    <a:cubicBezTo>
                      <a:pt x="3858" y="3930"/>
                      <a:pt x="4520" y="4409"/>
                      <a:pt x="5296" y="4592"/>
                    </a:cubicBezTo>
                    <a:cubicBezTo>
                      <a:pt x="5388" y="4614"/>
                      <a:pt x="5479" y="4637"/>
                      <a:pt x="5547" y="4637"/>
                    </a:cubicBezTo>
                    <a:lnTo>
                      <a:pt x="5684" y="4637"/>
                    </a:lnTo>
                    <a:cubicBezTo>
                      <a:pt x="5798" y="4592"/>
                      <a:pt x="5935" y="4500"/>
                      <a:pt x="5958" y="4363"/>
                    </a:cubicBezTo>
                    <a:cubicBezTo>
                      <a:pt x="6004" y="4112"/>
                      <a:pt x="5798" y="3952"/>
                      <a:pt x="5593" y="3838"/>
                    </a:cubicBezTo>
                    <a:cubicBezTo>
                      <a:pt x="4794" y="3405"/>
                      <a:pt x="4109" y="2697"/>
                      <a:pt x="3676" y="1875"/>
                    </a:cubicBezTo>
                    <a:cubicBezTo>
                      <a:pt x="3607" y="1761"/>
                      <a:pt x="3562" y="1647"/>
                      <a:pt x="3493" y="1533"/>
                    </a:cubicBezTo>
                    <a:cubicBezTo>
                      <a:pt x="3310" y="1168"/>
                      <a:pt x="3128" y="780"/>
                      <a:pt x="2808" y="483"/>
                    </a:cubicBezTo>
                    <a:cubicBezTo>
                      <a:pt x="2512" y="232"/>
                      <a:pt x="2124" y="72"/>
                      <a:pt x="1644" y="27"/>
                    </a:cubicBezTo>
                    <a:cubicBezTo>
                      <a:pt x="1480" y="7"/>
                      <a:pt x="1316" y="0"/>
                      <a:pt x="11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16;p67">
                <a:extLst>
                  <a:ext uri="{FF2B5EF4-FFF2-40B4-BE49-F238E27FC236}">
                    <a16:creationId xmlns:a16="http://schemas.microsoft.com/office/drawing/2014/main" id="{34949C6A-B521-055B-74FC-22882006AE7B}"/>
                  </a:ext>
                </a:extLst>
              </p:cNvPr>
              <p:cNvSpPr/>
              <p:nvPr/>
            </p:nvSpPr>
            <p:spPr>
              <a:xfrm>
                <a:off x="1316050" y="4181075"/>
                <a:ext cx="112425" cy="243675"/>
              </a:xfrm>
              <a:custGeom>
                <a:avLst/>
                <a:gdLst/>
                <a:ahLst/>
                <a:cxnLst/>
                <a:rect l="l" t="t" r="r" b="b"/>
                <a:pathLst>
                  <a:path w="4497" h="9747" extrusionOk="0">
                    <a:moveTo>
                      <a:pt x="4451" y="0"/>
                    </a:moveTo>
                    <a:cubicBezTo>
                      <a:pt x="4337" y="69"/>
                      <a:pt x="4223" y="183"/>
                      <a:pt x="4131" y="297"/>
                    </a:cubicBezTo>
                    <a:cubicBezTo>
                      <a:pt x="3880" y="662"/>
                      <a:pt x="3812" y="1141"/>
                      <a:pt x="3766" y="1461"/>
                    </a:cubicBezTo>
                    <a:cubicBezTo>
                      <a:pt x="3766" y="1598"/>
                      <a:pt x="3743" y="1735"/>
                      <a:pt x="3743" y="1872"/>
                    </a:cubicBezTo>
                    <a:cubicBezTo>
                      <a:pt x="3721" y="2123"/>
                      <a:pt x="3721" y="2397"/>
                      <a:pt x="3675" y="2648"/>
                    </a:cubicBezTo>
                    <a:cubicBezTo>
                      <a:pt x="3469" y="3675"/>
                      <a:pt x="2739" y="4520"/>
                      <a:pt x="1963" y="5364"/>
                    </a:cubicBezTo>
                    <a:cubicBezTo>
                      <a:pt x="1187" y="6163"/>
                      <a:pt x="411" y="7008"/>
                      <a:pt x="137" y="8080"/>
                    </a:cubicBezTo>
                    <a:cubicBezTo>
                      <a:pt x="0" y="8628"/>
                      <a:pt x="23" y="9199"/>
                      <a:pt x="205" y="9747"/>
                    </a:cubicBezTo>
                    <a:cubicBezTo>
                      <a:pt x="228" y="9724"/>
                      <a:pt x="251" y="9678"/>
                      <a:pt x="274" y="9632"/>
                    </a:cubicBezTo>
                    <a:cubicBezTo>
                      <a:pt x="137" y="9130"/>
                      <a:pt x="137" y="8605"/>
                      <a:pt x="251" y="8103"/>
                    </a:cubicBezTo>
                    <a:cubicBezTo>
                      <a:pt x="502" y="7053"/>
                      <a:pt x="1278" y="6231"/>
                      <a:pt x="2031" y="5433"/>
                    </a:cubicBezTo>
                    <a:cubicBezTo>
                      <a:pt x="2830" y="4588"/>
                      <a:pt x="3561" y="3744"/>
                      <a:pt x="3766" y="2671"/>
                    </a:cubicBezTo>
                    <a:cubicBezTo>
                      <a:pt x="3835" y="2420"/>
                      <a:pt x="3835" y="2146"/>
                      <a:pt x="3857" y="1895"/>
                    </a:cubicBezTo>
                    <a:cubicBezTo>
                      <a:pt x="3857" y="1758"/>
                      <a:pt x="3880" y="1598"/>
                      <a:pt x="3880" y="1461"/>
                    </a:cubicBezTo>
                    <a:cubicBezTo>
                      <a:pt x="3926" y="982"/>
                      <a:pt x="4040" y="639"/>
                      <a:pt x="4223" y="365"/>
                    </a:cubicBezTo>
                    <a:cubicBezTo>
                      <a:pt x="4291" y="274"/>
                      <a:pt x="4382" y="183"/>
                      <a:pt x="4497" y="91"/>
                    </a:cubicBezTo>
                    <a:cubicBezTo>
                      <a:pt x="4497" y="69"/>
                      <a:pt x="4474" y="23"/>
                      <a:pt x="4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17;p67">
                <a:extLst>
                  <a:ext uri="{FF2B5EF4-FFF2-40B4-BE49-F238E27FC236}">
                    <a16:creationId xmlns:a16="http://schemas.microsoft.com/office/drawing/2014/main" id="{0293FC2C-297E-E5F7-2FDB-98578FF0BBC4}"/>
                  </a:ext>
                </a:extLst>
              </p:cNvPr>
              <p:cNvSpPr/>
              <p:nvPr/>
            </p:nvSpPr>
            <p:spPr>
              <a:xfrm>
                <a:off x="1151700" y="4042975"/>
                <a:ext cx="89600" cy="95325"/>
              </a:xfrm>
              <a:custGeom>
                <a:avLst/>
                <a:gdLst/>
                <a:ahLst/>
                <a:cxnLst/>
                <a:rect l="l" t="t" r="r" b="b"/>
                <a:pathLst>
                  <a:path w="3584" h="3813" extrusionOk="0">
                    <a:moveTo>
                      <a:pt x="3584" y="0"/>
                    </a:moveTo>
                    <a:lnTo>
                      <a:pt x="3584" y="0"/>
                    </a:lnTo>
                    <a:cubicBezTo>
                      <a:pt x="3538" y="46"/>
                      <a:pt x="3493" y="92"/>
                      <a:pt x="3447" y="115"/>
                    </a:cubicBezTo>
                    <a:cubicBezTo>
                      <a:pt x="3264" y="936"/>
                      <a:pt x="2785" y="1690"/>
                      <a:pt x="2123" y="2169"/>
                    </a:cubicBezTo>
                    <a:cubicBezTo>
                      <a:pt x="1872" y="2351"/>
                      <a:pt x="1598" y="2511"/>
                      <a:pt x="1347" y="2648"/>
                    </a:cubicBezTo>
                    <a:cubicBezTo>
                      <a:pt x="959" y="2876"/>
                      <a:pt x="548" y="3105"/>
                      <a:pt x="229" y="3424"/>
                    </a:cubicBezTo>
                    <a:cubicBezTo>
                      <a:pt x="137" y="3516"/>
                      <a:pt x="69" y="3607"/>
                      <a:pt x="0" y="3698"/>
                    </a:cubicBezTo>
                    <a:cubicBezTo>
                      <a:pt x="23" y="3744"/>
                      <a:pt x="46" y="3767"/>
                      <a:pt x="69" y="3812"/>
                    </a:cubicBezTo>
                    <a:cubicBezTo>
                      <a:pt x="137" y="3698"/>
                      <a:pt x="206" y="3607"/>
                      <a:pt x="297" y="3493"/>
                    </a:cubicBezTo>
                    <a:cubicBezTo>
                      <a:pt x="617" y="3196"/>
                      <a:pt x="1027" y="2968"/>
                      <a:pt x="1393" y="2740"/>
                    </a:cubicBezTo>
                    <a:cubicBezTo>
                      <a:pt x="1667" y="2603"/>
                      <a:pt x="1940" y="2443"/>
                      <a:pt x="2192" y="2260"/>
                    </a:cubicBezTo>
                    <a:cubicBezTo>
                      <a:pt x="2899" y="1735"/>
                      <a:pt x="3424" y="891"/>
                      <a:pt x="3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18;p67">
                <a:extLst>
                  <a:ext uri="{FF2B5EF4-FFF2-40B4-BE49-F238E27FC236}">
                    <a16:creationId xmlns:a16="http://schemas.microsoft.com/office/drawing/2014/main" id="{1456904F-1A37-A4A4-ED0F-8280D91AE077}"/>
                  </a:ext>
                </a:extLst>
              </p:cNvPr>
              <p:cNvSpPr/>
              <p:nvPr/>
            </p:nvSpPr>
            <p:spPr>
              <a:xfrm>
                <a:off x="1304050" y="4136600"/>
                <a:ext cx="172350" cy="303550"/>
              </a:xfrm>
              <a:custGeom>
                <a:avLst/>
                <a:gdLst/>
                <a:ahLst/>
                <a:cxnLst/>
                <a:rect l="l" t="t" r="r" b="b"/>
                <a:pathLst>
                  <a:path w="6894" h="12142" extrusionOk="0">
                    <a:moveTo>
                      <a:pt x="6331" y="0"/>
                    </a:moveTo>
                    <a:cubicBezTo>
                      <a:pt x="6092" y="0"/>
                      <a:pt x="5855" y="47"/>
                      <a:pt x="5639" y="136"/>
                    </a:cubicBezTo>
                    <a:cubicBezTo>
                      <a:pt x="4931" y="455"/>
                      <a:pt x="4497" y="1163"/>
                      <a:pt x="4246" y="1688"/>
                    </a:cubicBezTo>
                    <a:cubicBezTo>
                      <a:pt x="4086" y="2030"/>
                      <a:pt x="3972" y="2418"/>
                      <a:pt x="3858" y="2784"/>
                    </a:cubicBezTo>
                    <a:cubicBezTo>
                      <a:pt x="3744" y="3057"/>
                      <a:pt x="3653" y="3354"/>
                      <a:pt x="3539" y="3651"/>
                    </a:cubicBezTo>
                    <a:cubicBezTo>
                      <a:pt x="3151" y="4564"/>
                      <a:pt x="2580" y="5408"/>
                      <a:pt x="2009" y="6230"/>
                    </a:cubicBezTo>
                    <a:cubicBezTo>
                      <a:pt x="1941" y="6344"/>
                      <a:pt x="1872" y="6436"/>
                      <a:pt x="1804" y="6550"/>
                    </a:cubicBezTo>
                    <a:cubicBezTo>
                      <a:pt x="1165" y="7463"/>
                      <a:pt x="526" y="8444"/>
                      <a:pt x="229" y="9585"/>
                    </a:cubicBezTo>
                    <a:cubicBezTo>
                      <a:pt x="1" y="10476"/>
                      <a:pt x="23" y="11389"/>
                      <a:pt x="320" y="12142"/>
                    </a:cubicBezTo>
                    <a:cubicBezTo>
                      <a:pt x="343" y="12096"/>
                      <a:pt x="366" y="12051"/>
                      <a:pt x="389" y="12005"/>
                    </a:cubicBezTo>
                    <a:cubicBezTo>
                      <a:pt x="138" y="11297"/>
                      <a:pt x="115" y="10453"/>
                      <a:pt x="343" y="9608"/>
                    </a:cubicBezTo>
                    <a:cubicBezTo>
                      <a:pt x="640" y="8490"/>
                      <a:pt x="1256" y="7508"/>
                      <a:pt x="1895" y="6618"/>
                    </a:cubicBezTo>
                    <a:cubicBezTo>
                      <a:pt x="1964" y="6504"/>
                      <a:pt x="2032" y="6390"/>
                      <a:pt x="2101" y="6299"/>
                    </a:cubicBezTo>
                    <a:cubicBezTo>
                      <a:pt x="2671" y="5477"/>
                      <a:pt x="3265" y="4632"/>
                      <a:pt x="3653" y="3674"/>
                    </a:cubicBezTo>
                    <a:cubicBezTo>
                      <a:pt x="3767" y="3400"/>
                      <a:pt x="3858" y="3103"/>
                      <a:pt x="3949" y="2806"/>
                    </a:cubicBezTo>
                    <a:cubicBezTo>
                      <a:pt x="4064" y="2464"/>
                      <a:pt x="4201" y="2076"/>
                      <a:pt x="4360" y="1734"/>
                    </a:cubicBezTo>
                    <a:cubicBezTo>
                      <a:pt x="4589" y="1209"/>
                      <a:pt x="4999" y="547"/>
                      <a:pt x="5684" y="250"/>
                    </a:cubicBezTo>
                    <a:cubicBezTo>
                      <a:pt x="5891" y="161"/>
                      <a:pt x="6135" y="111"/>
                      <a:pt x="6381" y="111"/>
                    </a:cubicBezTo>
                    <a:cubicBezTo>
                      <a:pt x="6515" y="111"/>
                      <a:pt x="6650" y="126"/>
                      <a:pt x="6780" y="159"/>
                    </a:cubicBezTo>
                    <a:cubicBezTo>
                      <a:pt x="6803" y="136"/>
                      <a:pt x="6848" y="113"/>
                      <a:pt x="6894" y="90"/>
                    </a:cubicBezTo>
                    <a:cubicBezTo>
                      <a:pt x="6712" y="30"/>
                      <a:pt x="6521" y="0"/>
                      <a:pt x="63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19;p67">
                <a:extLst>
                  <a:ext uri="{FF2B5EF4-FFF2-40B4-BE49-F238E27FC236}">
                    <a16:creationId xmlns:a16="http://schemas.microsoft.com/office/drawing/2014/main" id="{3DE5456B-A7DE-45E7-F8D6-D1EAEE654B17}"/>
                  </a:ext>
                </a:extLst>
              </p:cNvPr>
              <p:cNvSpPr/>
              <p:nvPr/>
            </p:nvSpPr>
            <p:spPr>
              <a:xfrm>
                <a:off x="1176800" y="4178775"/>
                <a:ext cx="116425" cy="90200"/>
              </a:xfrm>
              <a:custGeom>
                <a:avLst/>
                <a:gdLst/>
                <a:ahLst/>
                <a:cxnLst/>
                <a:rect l="l" t="t" r="r" b="b"/>
                <a:pathLst>
                  <a:path w="4657" h="3608" extrusionOk="0">
                    <a:moveTo>
                      <a:pt x="1" y="1"/>
                    </a:moveTo>
                    <a:cubicBezTo>
                      <a:pt x="23" y="47"/>
                      <a:pt x="46" y="69"/>
                      <a:pt x="92" y="115"/>
                    </a:cubicBezTo>
                    <a:cubicBezTo>
                      <a:pt x="959" y="298"/>
                      <a:pt x="1849" y="457"/>
                      <a:pt x="2648" y="891"/>
                    </a:cubicBezTo>
                    <a:cubicBezTo>
                      <a:pt x="3356" y="1279"/>
                      <a:pt x="3972" y="1895"/>
                      <a:pt x="4360" y="2603"/>
                    </a:cubicBezTo>
                    <a:cubicBezTo>
                      <a:pt x="4520" y="2900"/>
                      <a:pt x="4543" y="3128"/>
                      <a:pt x="4452" y="3288"/>
                    </a:cubicBezTo>
                    <a:cubicBezTo>
                      <a:pt x="4344" y="3449"/>
                      <a:pt x="4156" y="3500"/>
                      <a:pt x="3974" y="3500"/>
                    </a:cubicBezTo>
                    <a:cubicBezTo>
                      <a:pt x="3847" y="3500"/>
                      <a:pt x="3723" y="3476"/>
                      <a:pt x="3630" y="3448"/>
                    </a:cubicBezTo>
                    <a:cubicBezTo>
                      <a:pt x="2397" y="3174"/>
                      <a:pt x="1279" y="2466"/>
                      <a:pt x="275" y="1781"/>
                    </a:cubicBezTo>
                    <a:cubicBezTo>
                      <a:pt x="252" y="1804"/>
                      <a:pt x="229" y="1850"/>
                      <a:pt x="206" y="1873"/>
                    </a:cubicBezTo>
                    <a:cubicBezTo>
                      <a:pt x="1233" y="2580"/>
                      <a:pt x="2352" y="3265"/>
                      <a:pt x="3584" y="3562"/>
                    </a:cubicBezTo>
                    <a:cubicBezTo>
                      <a:pt x="3698" y="3584"/>
                      <a:pt x="3835" y="3607"/>
                      <a:pt x="3972" y="3607"/>
                    </a:cubicBezTo>
                    <a:cubicBezTo>
                      <a:pt x="4200" y="3607"/>
                      <a:pt x="4406" y="3562"/>
                      <a:pt x="4543" y="3356"/>
                    </a:cubicBezTo>
                    <a:cubicBezTo>
                      <a:pt x="4657" y="3151"/>
                      <a:pt x="4634" y="2900"/>
                      <a:pt x="4452" y="2557"/>
                    </a:cubicBezTo>
                    <a:cubicBezTo>
                      <a:pt x="4064" y="1827"/>
                      <a:pt x="3424" y="1211"/>
                      <a:pt x="2694" y="800"/>
                    </a:cubicBezTo>
                    <a:cubicBezTo>
                      <a:pt x="1895" y="343"/>
                      <a:pt x="959" y="183"/>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20;p67">
                <a:extLst>
                  <a:ext uri="{FF2B5EF4-FFF2-40B4-BE49-F238E27FC236}">
                    <a16:creationId xmlns:a16="http://schemas.microsoft.com/office/drawing/2014/main" id="{69815BDB-10F7-D5A3-7776-2B0BC4E2F250}"/>
                  </a:ext>
                </a:extLst>
              </p:cNvPr>
              <p:cNvSpPr/>
              <p:nvPr/>
            </p:nvSpPr>
            <p:spPr>
              <a:xfrm>
                <a:off x="944550" y="4411025"/>
                <a:ext cx="105025" cy="123025"/>
              </a:xfrm>
              <a:custGeom>
                <a:avLst/>
                <a:gdLst/>
                <a:ahLst/>
                <a:cxnLst/>
                <a:rect l="l" t="t" r="r" b="b"/>
                <a:pathLst>
                  <a:path w="4201" h="4921" extrusionOk="0">
                    <a:moveTo>
                      <a:pt x="2557" y="1"/>
                    </a:moveTo>
                    <a:cubicBezTo>
                      <a:pt x="1987" y="320"/>
                      <a:pt x="1370" y="571"/>
                      <a:pt x="731" y="754"/>
                    </a:cubicBezTo>
                    <a:cubicBezTo>
                      <a:pt x="617" y="800"/>
                      <a:pt x="526" y="822"/>
                      <a:pt x="434" y="868"/>
                    </a:cubicBezTo>
                    <a:cubicBezTo>
                      <a:pt x="343" y="937"/>
                      <a:pt x="275" y="1028"/>
                      <a:pt x="275" y="1142"/>
                    </a:cubicBezTo>
                    <a:cubicBezTo>
                      <a:pt x="275" y="1325"/>
                      <a:pt x="457" y="1439"/>
                      <a:pt x="640" y="1507"/>
                    </a:cubicBezTo>
                    <a:cubicBezTo>
                      <a:pt x="891" y="1599"/>
                      <a:pt x="1165" y="1644"/>
                      <a:pt x="1416" y="1644"/>
                    </a:cubicBezTo>
                    <a:cubicBezTo>
                      <a:pt x="937" y="2101"/>
                      <a:pt x="434" y="2580"/>
                      <a:pt x="92" y="3151"/>
                    </a:cubicBezTo>
                    <a:cubicBezTo>
                      <a:pt x="46" y="3219"/>
                      <a:pt x="1" y="3310"/>
                      <a:pt x="1" y="3379"/>
                    </a:cubicBezTo>
                    <a:cubicBezTo>
                      <a:pt x="1" y="3470"/>
                      <a:pt x="46" y="3562"/>
                      <a:pt x="115" y="3607"/>
                    </a:cubicBezTo>
                    <a:cubicBezTo>
                      <a:pt x="132" y="3612"/>
                      <a:pt x="149" y="3613"/>
                      <a:pt x="165" y="3613"/>
                    </a:cubicBezTo>
                    <a:cubicBezTo>
                      <a:pt x="233" y="3613"/>
                      <a:pt x="292" y="3580"/>
                      <a:pt x="366" y="3562"/>
                    </a:cubicBezTo>
                    <a:cubicBezTo>
                      <a:pt x="571" y="3425"/>
                      <a:pt x="777" y="3288"/>
                      <a:pt x="959" y="3105"/>
                    </a:cubicBezTo>
                    <a:lnTo>
                      <a:pt x="959" y="3105"/>
                    </a:lnTo>
                    <a:cubicBezTo>
                      <a:pt x="731" y="3379"/>
                      <a:pt x="526" y="3721"/>
                      <a:pt x="389" y="4064"/>
                    </a:cubicBezTo>
                    <a:cubicBezTo>
                      <a:pt x="366" y="4155"/>
                      <a:pt x="343" y="4223"/>
                      <a:pt x="343" y="4292"/>
                    </a:cubicBezTo>
                    <a:cubicBezTo>
                      <a:pt x="343" y="4383"/>
                      <a:pt x="366" y="4452"/>
                      <a:pt x="434" y="4497"/>
                    </a:cubicBezTo>
                    <a:cubicBezTo>
                      <a:pt x="462" y="4514"/>
                      <a:pt x="493" y="4521"/>
                      <a:pt x="524" y="4521"/>
                    </a:cubicBezTo>
                    <a:cubicBezTo>
                      <a:pt x="622" y="4521"/>
                      <a:pt x="731" y="4452"/>
                      <a:pt x="800" y="4383"/>
                    </a:cubicBezTo>
                    <a:cubicBezTo>
                      <a:pt x="1119" y="4109"/>
                      <a:pt x="1416" y="3790"/>
                      <a:pt x="1690" y="3470"/>
                    </a:cubicBezTo>
                    <a:lnTo>
                      <a:pt x="1690" y="3470"/>
                    </a:lnTo>
                    <a:cubicBezTo>
                      <a:pt x="1530" y="3813"/>
                      <a:pt x="1370" y="4178"/>
                      <a:pt x="1256" y="4520"/>
                    </a:cubicBezTo>
                    <a:cubicBezTo>
                      <a:pt x="1233" y="4589"/>
                      <a:pt x="1210" y="4657"/>
                      <a:pt x="1210" y="4726"/>
                    </a:cubicBezTo>
                    <a:cubicBezTo>
                      <a:pt x="1210" y="4794"/>
                      <a:pt x="1256" y="4885"/>
                      <a:pt x="1302" y="4908"/>
                    </a:cubicBezTo>
                    <a:cubicBezTo>
                      <a:pt x="1323" y="4917"/>
                      <a:pt x="1344" y="4920"/>
                      <a:pt x="1366" y="4920"/>
                    </a:cubicBezTo>
                    <a:cubicBezTo>
                      <a:pt x="1458" y="4920"/>
                      <a:pt x="1547" y="4850"/>
                      <a:pt x="1621" y="4794"/>
                    </a:cubicBezTo>
                    <a:cubicBezTo>
                      <a:pt x="1964" y="4429"/>
                      <a:pt x="2260" y="4041"/>
                      <a:pt x="2557" y="3630"/>
                    </a:cubicBezTo>
                    <a:lnTo>
                      <a:pt x="2557" y="3630"/>
                    </a:lnTo>
                    <a:cubicBezTo>
                      <a:pt x="2534" y="3904"/>
                      <a:pt x="2489" y="4201"/>
                      <a:pt x="2466" y="4452"/>
                    </a:cubicBezTo>
                    <a:cubicBezTo>
                      <a:pt x="2443" y="4566"/>
                      <a:pt x="2443" y="4726"/>
                      <a:pt x="2557" y="4771"/>
                    </a:cubicBezTo>
                    <a:cubicBezTo>
                      <a:pt x="2567" y="4773"/>
                      <a:pt x="2577" y="4774"/>
                      <a:pt x="2587" y="4774"/>
                    </a:cubicBezTo>
                    <a:cubicBezTo>
                      <a:pt x="2687" y="4774"/>
                      <a:pt x="2769" y="4672"/>
                      <a:pt x="2831" y="4589"/>
                    </a:cubicBezTo>
                    <a:cubicBezTo>
                      <a:pt x="3425" y="3607"/>
                      <a:pt x="4041" y="2580"/>
                      <a:pt x="4201" y="1416"/>
                    </a:cubicBezTo>
                    <a:cubicBezTo>
                      <a:pt x="3676" y="1256"/>
                      <a:pt x="3219" y="868"/>
                      <a:pt x="2808" y="480"/>
                    </a:cubicBezTo>
                    <a:cubicBezTo>
                      <a:pt x="2694" y="366"/>
                      <a:pt x="2580" y="161"/>
                      <a:pt x="2557" y="1"/>
                    </a:cubicBezTo>
                    <a:close/>
                  </a:path>
                </a:pathLst>
              </a:custGeom>
              <a:solidFill>
                <a:srgbClr val="FAD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21;p67">
                <a:extLst>
                  <a:ext uri="{FF2B5EF4-FFF2-40B4-BE49-F238E27FC236}">
                    <a16:creationId xmlns:a16="http://schemas.microsoft.com/office/drawing/2014/main" id="{28E40598-71E3-492E-0217-EE44DA53D121}"/>
                  </a:ext>
                </a:extLst>
              </p:cNvPr>
              <p:cNvSpPr/>
              <p:nvPr/>
            </p:nvSpPr>
            <p:spPr>
              <a:xfrm>
                <a:off x="1003325" y="4002800"/>
                <a:ext cx="328725" cy="450475"/>
              </a:xfrm>
              <a:custGeom>
                <a:avLst/>
                <a:gdLst/>
                <a:ahLst/>
                <a:cxnLst/>
                <a:rect l="l" t="t" r="r" b="b"/>
                <a:pathLst>
                  <a:path w="13149" h="18019" extrusionOk="0">
                    <a:moveTo>
                      <a:pt x="10879" y="1"/>
                    </a:moveTo>
                    <a:cubicBezTo>
                      <a:pt x="10288" y="1"/>
                      <a:pt x="9809" y="119"/>
                      <a:pt x="9177" y="238"/>
                    </a:cubicBezTo>
                    <a:cubicBezTo>
                      <a:pt x="7533" y="5807"/>
                      <a:pt x="4041" y="10623"/>
                      <a:pt x="640" y="15325"/>
                    </a:cubicBezTo>
                    <a:cubicBezTo>
                      <a:pt x="594" y="15348"/>
                      <a:pt x="571" y="15394"/>
                      <a:pt x="549" y="15417"/>
                    </a:cubicBezTo>
                    <a:cubicBezTo>
                      <a:pt x="526" y="15462"/>
                      <a:pt x="480" y="15485"/>
                      <a:pt x="457" y="15508"/>
                    </a:cubicBezTo>
                    <a:cubicBezTo>
                      <a:pt x="252" y="15736"/>
                      <a:pt x="1" y="15919"/>
                      <a:pt x="24" y="16216"/>
                    </a:cubicBezTo>
                    <a:cubicBezTo>
                      <a:pt x="46" y="16375"/>
                      <a:pt x="115" y="16512"/>
                      <a:pt x="229" y="16649"/>
                    </a:cubicBezTo>
                    <a:cubicBezTo>
                      <a:pt x="252" y="16672"/>
                      <a:pt x="275" y="16718"/>
                      <a:pt x="297" y="16741"/>
                    </a:cubicBezTo>
                    <a:cubicBezTo>
                      <a:pt x="320" y="16763"/>
                      <a:pt x="343" y="16809"/>
                      <a:pt x="389" y="16832"/>
                    </a:cubicBezTo>
                    <a:cubicBezTo>
                      <a:pt x="526" y="16992"/>
                      <a:pt x="663" y="17129"/>
                      <a:pt x="822" y="17266"/>
                    </a:cubicBezTo>
                    <a:cubicBezTo>
                      <a:pt x="845" y="17288"/>
                      <a:pt x="868" y="17311"/>
                      <a:pt x="891" y="17334"/>
                    </a:cubicBezTo>
                    <a:cubicBezTo>
                      <a:pt x="1096" y="17517"/>
                      <a:pt x="1325" y="17676"/>
                      <a:pt x="1530" y="17813"/>
                    </a:cubicBezTo>
                    <a:cubicBezTo>
                      <a:pt x="1576" y="17836"/>
                      <a:pt x="1599" y="17859"/>
                      <a:pt x="1644" y="17882"/>
                    </a:cubicBezTo>
                    <a:cubicBezTo>
                      <a:pt x="1713" y="17928"/>
                      <a:pt x="1758" y="17973"/>
                      <a:pt x="1850" y="18019"/>
                    </a:cubicBezTo>
                    <a:cubicBezTo>
                      <a:pt x="2055" y="17996"/>
                      <a:pt x="2306" y="17813"/>
                      <a:pt x="2397" y="17585"/>
                    </a:cubicBezTo>
                    <a:cubicBezTo>
                      <a:pt x="2420" y="17562"/>
                      <a:pt x="2443" y="17517"/>
                      <a:pt x="2443" y="17494"/>
                    </a:cubicBezTo>
                    <a:cubicBezTo>
                      <a:pt x="2443" y="17471"/>
                      <a:pt x="2443" y="17448"/>
                      <a:pt x="2443" y="17448"/>
                    </a:cubicBezTo>
                    <a:cubicBezTo>
                      <a:pt x="7898" y="13385"/>
                      <a:pt x="11824" y="7291"/>
                      <a:pt x="13148" y="626"/>
                    </a:cubicBezTo>
                    <a:cubicBezTo>
                      <a:pt x="12646" y="78"/>
                      <a:pt x="11893" y="33"/>
                      <a:pt x="11162" y="10"/>
                    </a:cubicBezTo>
                    <a:cubicBezTo>
                      <a:pt x="11064" y="4"/>
                      <a:pt x="10970" y="1"/>
                      <a:pt x="10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22;p67">
                <a:extLst>
                  <a:ext uri="{FF2B5EF4-FFF2-40B4-BE49-F238E27FC236}">
                    <a16:creationId xmlns:a16="http://schemas.microsoft.com/office/drawing/2014/main" id="{95BE5002-21FC-D12E-B5A2-032514A5E61A}"/>
                  </a:ext>
                </a:extLst>
              </p:cNvPr>
              <p:cNvSpPr/>
              <p:nvPr/>
            </p:nvSpPr>
            <p:spPr>
              <a:xfrm>
                <a:off x="1211600" y="4011600"/>
                <a:ext cx="22300" cy="57650"/>
              </a:xfrm>
              <a:custGeom>
                <a:avLst/>
                <a:gdLst/>
                <a:ahLst/>
                <a:cxnLst/>
                <a:rect l="l" t="t" r="r" b="b"/>
                <a:pathLst>
                  <a:path w="892" h="2306" extrusionOk="0">
                    <a:moveTo>
                      <a:pt x="846" y="0"/>
                    </a:moveTo>
                    <a:cubicBezTo>
                      <a:pt x="823" y="0"/>
                      <a:pt x="800" y="0"/>
                      <a:pt x="777" y="23"/>
                    </a:cubicBezTo>
                    <a:cubicBezTo>
                      <a:pt x="503" y="753"/>
                      <a:pt x="229" y="1484"/>
                      <a:pt x="1" y="2237"/>
                    </a:cubicBezTo>
                    <a:cubicBezTo>
                      <a:pt x="1" y="2260"/>
                      <a:pt x="24" y="2283"/>
                      <a:pt x="47" y="2305"/>
                    </a:cubicBezTo>
                    <a:lnTo>
                      <a:pt x="69" y="2305"/>
                    </a:lnTo>
                    <a:cubicBezTo>
                      <a:pt x="92" y="2305"/>
                      <a:pt x="115" y="2283"/>
                      <a:pt x="115" y="2260"/>
                    </a:cubicBezTo>
                    <a:cubicBezTo>
                      <a:pt x="343" y="1529"/>
                      <a:pt x="594" y="799"/>
                      <a:pt x="891" y="69"/>
                    </a:cubicBezTo>
                    <a:cubicBezTo>
                      <a:pt x="891" y="46"/>
                      <a:pt x="891" y="23"/>
                      <a:pt x="8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23;p67">
                <a:extLst>
                  <a:ext uri="{FF2B5EF4-FFF2-40B4-BE49-F238E27FC236}">
                    <a16:creationId xmlns:a16="http://schemas.microsoft.com/office/drawing/2014/main" id="{A33F8D61-EB1E-F377-A5CD-29BB43181D4E}"/>
                  </a:ext>
                </a:extLst>
              </p:cNvPr>
              <p:cNvSpPr/>
              <p:nvPr/>
            </p:nvSpPr>
            <p:spPr>
              <a:xfrm>
                <a:off x="1312625" y="4023575"/>
                <a:ext cx="19425" cy="68500"/>
              </a:xfrm>
              <a:custGeom>
                <a:avLst/>
                <a:gdLst/>
                <a:ahLst/>
                <a:cxnLst/>
                <a:rect l="l" t="t" r="r" b="b"/>
                <a:pathLst>
                  <a:path w="777" h="2740" extrusionOk="0">
                    <a:moveTo>
                      <a:pt x="730" y="0"/>
                    </a:moveTo>
                    <a:cubicBezTo>
                      <a:pt x="685" y="0"/>
                      <a:pt x="662" y="23"/>
                      <a:pt x="662" y="46"/>
                    </a:cubicBezTo>
                    <a:cubicBezTo>
                      <a:pt x="479" y="936"/>
                      <a:pt x="251" y="1804"/>
                      <a:pt x="0" y="2648"/>
                    </a:cubicBezTo>
                    <a:cubicBezTo>
                      <a:pt x="0" y="2694"/>
                      <a:pt x="0" y="2717"/>
                      <a:pt x="46" y="2717"/>
                    </a:cubicBezTo>
                    <a:cubicBezTo>
                      <a:pt x="46" y="2739"/>
                      <a:pt x="46" y="2739"/>
                      <a:pt x="46" y="2739"/>
                    </a:cubicBezTo>
                    <a:cubicBezTo>
                      <a:pt x="69" y="2739"/>
                      <a:pt x="91" y="2717"/>
                      <a:pt x="114" y="2694"/>
                    </a:cubicBezTo>
                    <a:cubicBezTo>
                      <a:pt x="365" y="1826"/>
                      <a:pt x="594" y="959"/>
                      <a:pt x="776" y="69"/>
                    </a:cubicBezTo>
                    <a:cubicBezTo>
                      <a:pt x="776" y="46"/>
                      <a:pt x="753" y="23"/>
                      <a:pt x="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24;p67">
                <a:extLst>
                  <a:ext uri="{FF2B5EF4-FFF2-40B4-BE49-F238E27FC236}">
                    <a16:creationId xmlns:a16="http://schemas.microsoft.com/office/drawing/2014/main" id="{696A6CB4-9F18-F17E-2923-B9F426ADEE5E}"/>
                  </a:ext>
                </a:extLst>
              </p:cNvPr>
              <p:cNvSpPr/>
              <p:nvPr/>
            </p:nvSpPr>
            <p:spPr>
              <a:xfrm>
                <a:off x="1014750" y="4388200"/>
                <a:ext cx="49675" cy="54250"/>
              </a:xfrm>
              <a:custGeom>
                <a:avLst/>
                <a:gdLst/>
                <a:ahLst/>
                <a:cxnLst/>
                <a:rect l="l" t="t" r="r" b="b"/>
                <a:pathLst>
                  <a:path w="1987" h="2170" extrusionOk="0">
                    <a:moveTo>
                      <a:pt x="92" y="1"/>
                    </a:moveTo>
                    <a:cubicBezTo>
                      <a:pt x="69" y="46"/>
                      <a:pt x="23" y="69"/>
                      <a:pt x="0" y="92"/>
                    </a:cubicBezTo>
                    <a:cubicBezTo>
                      <a:pt x="92" y="252"/>
                      <a:pt x="183" y="412"/>
                      <a:pt x="274" y="549"/>
                    </a:cubicBezTo>
                    <a:cubicBezTo>
                      <a:pt x="297" y="594"/>
                      <a:pt x="320" y="617"/>
                      <a:pt x="343" y="640"/>
                    </a:cubicBezTo>
                    <a:cubicBezTo>
                      <a:pt x="480" y="845"/>
                      <a:pt x="639" y="1028"/>
                      <a:pt x="799" y="1211"/>
                    </a:cubicBezTo>
                    <a:cubicBezTo>
                      <a:pt x="822" y="1233"/>
                      <a:pt x="845" y="1279"/>
                      <a:pt x="868" y="1302"/>
                    </a:cubicBezTo>
                    <a:cubicBezTo>
                      <a:pt x="1050" y="1484"/>
                      <a:pt x="1233" y="1667"/>
                      <a:pt x="1438" y="1827"/>
                    </a:cubicBezTo>
                    <a:cubicBezTo>
                      <a:pt x="1461" y="1850"/>
                      <a:pt x="1507" y="1872"/>
                      <a:pt x="1530" y="1895"/>
                    </a:cubicBezTo>
                    <a:cubicBezTo>
                      <a:pt x="1666" y="1987"/>
                      <a:pt x="1803" y="2078"/>
                      <a:pt x="1940" y="2169"/>
                    </a:cubicBezTo>
                    <a:cubicBezTo>
                      <a:pt x="1963" y="2146"/>
                      <a:pt x="1986" y="2101"/>
                      <a:pt x="1986" y="2078"/>
                    </a:cubicBezTo>
                    <a:cubicBezTo>
                      <a:pt x="1849" y="1987"/>
                      <a:pt x="1712" y="1895"/>
                      <a:pt x="1575" y="1781"/>
                    </a:cubicBezTo>
                    <a:cubicBezTo>
                      <a:pt x="1552" y="1781"/>
                      <a:pt x="1552" y="1758"/>
                      <a:pt x="1530" y="1735"/>
                    </a:cubicBezTo>
                    <a:cubicBezTo>
                      <a:pt x="1096" y="1393"/>
                      <a:pt x="708" y="982"/>
                      <a:pt x="388" y="526"/>
                    </a:cubicBezTo>
                    <a:cubicBezTo>
                      <a:pt x="274" y="343"/>
                      <a:pt x="183" y="183"/>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25;p67">
                <a:extLst>
                  <a:ext uri="{FF2B5EF4-FFF2-40B4-BE49-F238E27FC236}">
                    <a16:creationId xmlns:a16="http://schemas.microsoft.com/office/drawing/2014/main" id="{FA77FE69-3BEC-4525-9B85-4954683A35A2}"/>
                  </a:ext>
                </a:extLst>
              </p:cNvPr>
              <p:cNvSpPr/>
              <p:nvPr/>
            </p:nvSpPr>
            <p:spPr>
              <a:xfrm>
                <a:off x="1009025" y="4400750"/>
                <a:ext cx="16025" cy="20575"/>
              </a:xfrm>
              <a:custGeom>
                <a:avLst/>
                <a:gdLst/>
                <a:ahLst/>
                <a:cxnLst/>
                <a:rect l="l" t="t" r="r" b="b"/>
                <a:pathLst>
                  <a:path w="641" h="823" extrusionOk="0">
                    <a:moveTo>
                      <a:pt x="617" y="1"/>
                    </a:moveTo>
                    <a:cubicBezTo>
                      <a:pt x="594" y="1"/>
                      <a:pt x="549" y="1"/>
                      <a:pt x="526" y="24"/>
                    </a:cubicBezTo>
                    <a:lnTo>
                      <a:pt x="503" y="47"/>
                    </a:lnTo>
                    <a:cubicBezTo>
                      <a:pt x="321" y="275"/>
                      <a:pt x="161" y="503"/>
                      <a:pt x="1" y="731"/>
                    </a:cubicBezTo>
                    <a:cubicBezTo>
                      <a:pt x="24" y="754"/>
                      <a:pt x="47" y="800"/>
                      <a:pt x="69" y="823"/>
                    </a:cubicBezTo>
                    <a:cubicBezTo>
                      <a:pt x="229" y="594"/>
                      <a:pt x="389" y="366"/>
                      <a:pt x="572" y="138"/>
                    </a:cubicBezTo>
                    <a:cubicBezTo>
                      <a:pt x="594" y="138"/>
                      <a:pt x="594" y="115"/>
                      <a:pt x="617" y="92"/>
                    </a:cubicBezTo>
                    <a:cubicBezTo>
                      <a:pt x="640" y="69"/>
                      <a:pt x="640" y="47"/>
                      <a:pt x="617" y="24"/>
                    </a:cubicBezTo>
                    <a:cubicBezTo>
                      <a:pt x="617" y="24"/>
                      <a:pt x="617"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26;p67">
                <a:extLst>
                  <a:ext uri="{FF2B5EF4-FFF2-40B4-BE49-F238E27FC236}">
                    <a16:creationId xmlns:a16="http://schemas.microsoft.com/office/drawing/2014/main" id="{E36A6FEE-812D-0433-1879-473654264028}"/>
                  </a:ext>
                </a:extLst>
              </p:cNvPr>
              <p:cNvSpPr/>
              <p:nvPr/>
            </p:nvSpPr>
            <p:spPr>
              <a:xfrm>
                <a:off x="1023875" y="4417450"/>
                <a:ext cx="13725" cy="18725"/>
              </a:xfrm>
              <a:custGeom>
                <a:avLst/>
                <a:gdLst/>
                <a:ahLst/>
                <a:cxnLst/>
                <a:rect l="l" t="t" r="r" b="b"/>
                <a:pathLst>
                  <a:path w="549" h="749" extrusionOk="0">
                    <a:moveTo>
                      <a:pt x="468" y="1"/>
                    </a:moveTo>
                    <a:cubicBezTo>
                      <a:pt x="457" y="1"/>
                      <a:pt x="446" y="6"/>
                      <a:pt x="434" y="18"/>
                    </a:cubicBezTo>
                    <a:cubicBezTo>
                      <a:pt x="434" y="41"/>
                      <a:pt x="434" y="41"/>
                      <a:pt x="434" y="41"/>
                    </a:cubicBezTo>
                    <a:cubicBezTo>
                      <a:pt x="274" y="246"/>
                      <a:pt x="115" y="451"/>
                      <a:pt x="0" y="680"/>
                    </a:cubicBezTo>
                    <a:cubicBezTo>
                      <a:pt x="23" y="702"/>
                      <a:pt x="46" y="725"/>
                      <a:pt x="69" y="748"/>
                    </a:cubicBezTo>
                    <a:cubicBezTo>
                      <a:pt x="206" y="543"/>
                      <a:pt x="343" y="314"/>
                      <a:pt x="503" y="132"/>
                    </a:cubicBezTo>
                    <a:cubicBezTo>
                      <a:pt x="503" y="109"/>
                      <a:pt x="525" y="109"/>
                      <a:pt x="525" y="86"/>
                    </a:cubicBezTo>
                    <a:cubicBezTo>
                      <a:pt x="548" y="63"/>
                      <a:pt x="548" y="41"/>
                      <a:pt x="503" y="18"/>
                    </a:cubicBezTo>
                    <a:cubicBezTo>
                      <a:pt x="491" y="6"/>
                      <a:pt x="480" y="1"/>
                      <a:pt x="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27;p67">
                <a:extLst>
                  <a:ext uri="{FF2B5EF4-FFF2-40B4-BE49-F238E27FC236}">
                    <a16:creationId xmlns:a16="http://schemas.microsoft.com/office/drawing/2014/main" id="{923B2DFC-1AC0-A427-4F2F-BB54B3D4FA11}"/>
                  </a:ext>
                </a:extLst>
              </p:cNvPr>
              <p:cNvSpPr/>
              <p:nvPr/>
            </p:nvSpPr>
            <p:spPr>
              <a:xfrm>
                <a:off x="1041575" y="4431575"/>
                <a:ext cx="12575" cy="18275"/>
              </a:xfrm>
              <a:custGeom>
                <a:avLst/>
                <a:gdLst/>
                <a:ahLst/>
                <a:cxnLst/>
                <a:rect l="l" t="t" r="r" b="b"/>
                <a:pathLst>
                  <a:path w="503" h="731" extrusionOk="0">
                    <a:moveTo>
                      <a:pt x="457" y="0"/>
                    </a:moveTo>
                    <a:cubicBezTo>
                      <a:pt x="434" y="0"/>
                      <a:pt x="411" y="23"/>
                      <a:pt x="411" y="23"/>
                    </a:cubicBezTo>
                    <a:cubicBezTo>
                      <a:pt x="388" y="46"/>
                      <a:pt x="388" y="69"/>
                      <a:pt x="365" y="92"/>
                    </a:cubicBezTo>
                    <a:cubicBezTo>
                      <a:pt x="251" y="274"/>
                      <a:pt x="114" y="480"/>
                      <a:pt x="0" y="662"/>
                    </a:cubicBezTo>
                    <a:cubicBezTo>
                      <a:pt x="46" y="685"/>
                      <a:pt x="69" y="708"/>
                      <a:pt x="114" y="731"/>
                    </a:cubicBezTo>
                    <a:cubicBezTo>
                      <a:pt x="205" y="525"/>
                      <a:pt x="342" y="343"/>
                      <a:pt x="457" y="160"/>
                    </a:cubicBezTo>
                    <a:cubicBezTo>
                      <a:pt x="479" y="137"/>
                      <a:pt x="479" y="115"/>
                      <a:pt x="502" y="92"/>
                    </a:cubicBezTo>
                    <a:cubicBezTo>
                      <a:pt x="502" y="92"/>
                      <a:pt x="502" y="69"/>
                      <a:pt x="502" y="46"/>
                    </a:cubicBezTo>
                    <a:cubicBezTo>
                      <a:pt x="502" y="46"/>
                      <a:pt x="502" y="23"/>
                      <a:pt x="479" y="23"/>
                    </a:cubicBezTo>
                    <a:cubicBezTo>
                      <a:pt x="479" y="23"/>
                      <a:pt x="457" y="0"/>
                      <a:pt x="4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28;p67">
                <a:extLst>
                  <a:ext uri="{FF2B5EF4-FFF2-40B4-BE49-F238E27FC236}">
                    <a16:creationId xmlns:a16="http://schemas.microsoft.com/office/drawing/2014/main" id="{D8E44A74-E024-FED7-1B0A-3F6973C78035}"/>
                  </a:ext>
                </a:extLst>
              </p:cNvPr>
              <p:cNvSpPr/>
              <p:nvPr/>
            </p:nvSpPr>
            <p:spPr>
              <a:xfrm>
                <a:off x="923450" y="3758525"/>
                <a:ext cx="239100" cy="152050"/>
              </a:xfrm>
              <a:custGeom>
                <a:avLst/>
                <a:gdLst/>
                <a:ahLst/>
                <a:cxnLst/>
                <a:rect l="l" t="t" r="r" b="b"/>
                <a:pathLst>
                  <a:path w="9564" h="6082" extrusionOk="0">
                    <a:moveTo>
                      <a:pt x="5093" y="0"/>
                    </a:moveTo>
                    <a:cubicBezTo>
                      <a:pt x="4953" y="0"/>
                      <a:pt x="4814" y="19"/>
                      <a:pt x="4679" y="57"/>
                    </a:cubicBezTo>
                    <a:cubicBezTo>
                      <a:pt x="3766" y="308"/>
                      <a:pt x="3173" y="1267"/>
                      <a:pt x="2237" y="1381"/>
                    </a:cubicBezTo>
                    <a:cubicBezTo>
                      <a:pt x="2165" y="1391"/>
                      <a:pt x="2092" y="1395"/>
                      <a:pt x="2020" y="1395"/>
                    </a:cubicBezTo>
                    <a:cubicBezTo>
                      <a:pt x="1891" y="1395"/>
                      <a:pt x="1762" y="1384"/>
                      <a:pt x="1633" y="1384"/>
                    </a:cubicBezTo>
                    <a:cubicBezTo>
                      <a:pt x="1514" y="1384"/>
                      <a:pt x="1396" y="1393"/>
                      <a:pt x="1278" y="1427"/>
                    </a:cubicBezTo>
                    <a:cubicBezTo>
                      <a:pt x="868" y="1541"/>
                      <a:pt x="594" y="1929"/>
                      <a:pt x="411" y="2317"/>
                    </a:cubicBezTo>
                    <a:cubicBezTo>
                      <a:pt x="46" y="3116"/>
                      <a:pt x="0" y="4097"/>
                      <a:pt x="411" y="4873"/>
                    </a:cubicBezTo>
                    <a:cubicBezTo>
                      <a:pt x="779" y="5569"/>
                      <a:pt x="1533" y="6081"/>
                      <a:pt x="2326" y="6081"/>
                    </a:cubicBezTo>
                    <a:cubicBezTo>
                      <a:pt x="2418" y="6081"/>
                      <a:pt x="2510" y="6074"/>
                      <a:pt x="2602" y="6060"/>
                    </a:cubicBezTo>
                    <a:cubicBezTo>
                      <a:pt x="3013" y="5672"/>
                      <a:pt x="3492" y="5170"/>
                      <a:pt x="3995" y="4919"/>
                    </a:cubicBezTo>
                    <a:cubicBezTo>
                      <a:pt x="4567" y="4633"/>
                      <a:pt x="5222" y="4501"/>
                      <a:pt x="5875" y="4501"/>
                    </a:cubicBezTo>
                    <a:cubicBezTo>
                      <a:pt x="6055" y="4501"/>
                      <a:pt x="6236" y="4511"/>
                      <a:pt x="6414" y="4531"/>
                    </a:cubicBezTo>
                    <a:cubicBezTo>
                      <a:pt x="7236" y="4622"/>
                      <a:pt x="8012" y="4942"/>
                      <a:pt x="8765" y="5284"/>
                    </a:cubicBezTo>
                    <a:cubicBezTo>
                      <a:pt x="9222" y="5124"/>
                      <a:pt x="9427" y="4554"/>
                      <a:pt x="9473" y="4074"/>
                    </a:cubicBezTo>
                    <a:cubicBezTo>
                      <a:pt x="9564" y="3230"/>
                      <a:pt x="9450" y="2385"/>
                      <a:pt x="9130" y="1609"/>
                    </a:cubicBezTo>
                    <a:cubicBezTo>
                      <a:pt x="9016" y="1313"/>
                      <a:pt x="8856" y="1016"/>
                      <a:pt x="8605" y="810"/>
                    </a:cubicBezTo>
                    <a:cubicBezTo>
                      <a:pt x="8421" y="627"/>
                      <a:pt x="8164" y="517"/>
                      <a:pt x="7903" y="517"/>
                    </a:cubicBezTo>
                    <a:cubicBezTo>
                      <a:pt x="7840" y="517"/>
                      <a:pt x="7777" y="523"/>
                      <a:pt x="7715" y="536"/>
                    </a:cubicBezTo>
                    <a:cubicBezTo>
                      <a:pt x="7432" y="602"/>
                      <a:pt x="7191" y="812"/>
                      <a:pt x="6912" y="812"/>
                    </a:cubicBezTo>
                    <a:cubicBezTo>
                      <a:pt x="6899" y="812"/>
                      <a:pt x="6885" y="811"/>
                      <a:pt x="6871" y="810"/>
                    </a:cubicBezTo>
                    <a:cubicBezTo>
                      <a:pt x="6574" y="788"/>
                      <a:pt x="6368" y="536"/>
                      <a:pt x="6117" y="354"/>
                    </a:cubicBezTo>
                    <a:cubicBezTo>
                      <a:pt x="5821" y="124"/>
                      <a:pt x="5455" y="0"/>
                      <a:pt x="50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29;p67">
                <a:extLst>
                  <a:ext uri="{FF2B5EF4-FFF2-40B4-BE49-F238E27FC236}">
                    <a16:creationId xmlns:a16="http://schemas.microsoft.com/office/drawing/2014/main" id="{98821FB1-9C3E-B67F-F212-0A82F25AB3DB}"/>
                  </a:ext>
                </a:extLst>
              </p:cNvPr>
              <p:cNvSpPr/>
              <p:nvPr/>
            </p:nvSpPr>
            <p:spPr>
              <a:xfrm>
                <a:off x="968525" y="3815500"/>
                <a:ext cx="179775" cy="188325"/>
              </a:xfrm>
              <a:custGeom>
                <a:avLst/>
                <a:gdLst/>
                <a:ahLst/>
                <a:cxnLst/>
                <a:rect l="l" t="t" r="r" b="b"/>
                <a:pathLst>
                  <a:path w="7191" h="7533" extrusionOk="0">
                    <a:moveTo>
                      <a:pt x="3853" y="0"/>
                    </a:moveTo>
                    <a:cubicBezTo>
                      <a:pt x="3444" y="0"/>
                      <a:pt x="3038" y="159"/>
                      <a:pt x="2648" y="335"/>
                    </a:cubicBezTo>
                    <a:cubicBezTo>
                      <a:pt x="2077" y="586"/>
                      <a:pt x="1530" y="860"/>
                      <a:pt x="1005" y="1202"/>
                    </a:cubicBezTo>
                    <a:cubicBezTo>
                      <a:pt x="708" y="1385"/>
                      <a:pt x="411" y="1567"/>
                      <a:pt x="229" y="1864"/>
                    </a:cubicBezTo>
                    <a:cubicBezTo>
                      <a:pt x="23" y="2229"/>
                      <a:pt x="0" y="2686"/>
                      <a:pt x="115" y="3096"/>
                    </a:cubicBezTo>
                    <a:cubicBezTo>
                      <a:pt x="206" y="3507"/>
                      <a:pt x="434" y="3873"/>
                      <a:pt x="640" y="4238"/>
                    </a:cubicBezTo>
                    <a:cubicBezTo>
                      <a:pt x="845" y="4557"/>
                      <a:pt x="1050" y="4900"/>
                      <a:pt x="1279" y="5219"/>
                    </a:cubicBezTo>
                    <a:cubicBezTo>
                      <a:pt x="1484" y="5539"/>
                      <a:pt x="1712" y="5835"/>
                      <a:pt x="1963" y="6109"/>
                    </a:cubicBezTo>
                    <a:cubicBezTo>
                      <a:pt x="2192" y="6338"/>
                      <a:pt x="2443" y="6566"/>
                      <a:pt x="2694" y="6771"/>
                    </a:cubicBezTo>
                    <a:cubicBezTo>
                      <a:pt x="3059" y="7022"/>
                      <a:pt x="3424" y="7251"/>
                      <a:pt x="3835" y="7388"/>
                    </a:cubicBezTo>
                    <a:cubicBezTo>
                      <a:pt x="4115" y="7481"/>
                      <a:pt x="4418" y="7532"/>
                      <a:pt x="4719" y="7532"/>
                    </a:cubicBezTo>
                    <a:cubicBezTo>
                      <a:pt x="5154" y="7532"/>
                      <a:pt x="5584" y="7425"/>
                      <a:pt x="5935" y="7182"/>
                    </a:cubicBezTo>
                    <a:cubicBezTo>
                      <a:pt x="6506" y="6771"/>
                      <a:pt x="6780" y="6064"/>
                      <a:pt x="6802" y="5356"/>
                    </a:cubicBezTo>
                    <a:cubicBezTo>
                      <a:pt x="6825" y="4808"/>
                      <a:pt x="6734" y="4261"/>
                      <a:pt x="6574" y="3713"/>
                    </a:cubicBezTo>
                    <a:cubicBezTo>
                      <a:pt x="6643" y="3713"/>
                      <a:pt x="6688" y="3690"/>
                      <a:pt x="6734" y="3667"/>
                    </a:cubicBezTo>
                    <a:cubicBezTo>
                      <a:pt x="6939" y="3553"/>
                      <a:pt x="7076" y="3348"/>
                      <a:pt x="7122" y="3142"/>
                    </a:cubicBezTo>
                    <a:cubicBezTo>
                      <a:pt x="7190" y="2914"/>
                      <a:pt x="7168" y="2686"/>
                      <a:pt x="7122" y="2457"/>
                    </a:cubicBezTo>
                    <a:cubicBezTo>
                      <a:pt x="7053" y="2138"/>
                      <a:pt x="6916" y="1841"/>
                      <a:pt x="6688" y="1613"/>
                    </a:cubicBezTo>
                    <a:cubicBezTo>
                      <a:pt x="6606" y="1511"/>
                      <a:pt x="6470" y="1427"/>
                      <a:pt x="6344" y="1427"/>
                    </a:cubicBezTo>
                    <a:cubicBezTo>
                      <a:pt x="6329" y="1427"/>
                      <a:pt x="6314" y="1428"/>
                      <a:pt x="6300" y="1430"/>
                    </a:cubicBezTo>
                    <a:cubicBezTo>
                      <a:pt x="6140" y="1453"/>
                      <a:pt x="6049" y="1590"/>
                      <a:pt x="5958" y="1704"/>
                    </a:cubicBezTo>
                    <a:cubicBezTo>
                      <a:pt x="5958" y="1727"/>
                      <a:pt x="5958" y="1727"/>
                      <a:pt x="5958" y="1727"/>
                    </a:cubicBezTo>
                    <a:cubicBezTo>
                      <a:pt x="5935" y="1681"/>
                      <a:pt x="5935" y="1658"/>
                      <a:pt x="5912" y="1613"/>
                    </a:cubicBezTo>
                    <a:cubicBezTo>
                      <a:pt x="5707" y="1179"/>
                      <a:pt x="5456" y="723"/>
                      <a:pt x="5113" y="403"/>
                    </a:cubicBezTo>
                    <a:cubicBezTo>
                      <a:pt x="4862" y="175"/>
                      <a:pt x="4383" y="38"/>
                      <a:pt x="4063" y="15"/>
                    </a:cubicBezTo>
                    <a:cubicBezTo>
                      <a:pt x="3993" y="5"/>
                      <a:pt x="3923" y="0"/>
                      <a:pt x="3853" y="0"/>
                    </a:cubicBezTo>
                    <a:close/>
                  </a:path>
                </a:pathLst>
              </a:custGeom>
              <a:solidFill>
                <a:srgbClr val="FAD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30;p67">
                <a:extLst>
                  <a:ext uri="{FF2B5EF4-FFF2-40B4-BE49-F238E27FC236}">
                    <a16:creationId xmlns:a16="http://schemas.microsoft.com/office/drawing/2014/main" id="{9E989A6C-D392-A03E-48DD-A72B7B265530}"/>
                  </a:ext>
                </a:extLst>
              </p:cNvPr>
              <p:cNvSpPr/>
              <p:nvPr/>
            </p:nvSpPr>
            <p:spPr>
              <a:xfrm>
                <a:off x="1113475" y="3882650"/>
                <a:ext cx="49650" cy="81025"/>
              </a:xfrm>
              <a:custGeom>
                <a:avLst/>
                <a:gdLst/>
                <a:ahLst/>
                <a:cxnLst/>
                <a:rect l="l" t="t" r="r" b="b"/>
                <a:pathLst>
                  <a:path w="1986" h="3241" extrusionOk="0">
                    <a:moveTo>
                      <a:pt x="957" y="0"/>
                    </a:moveTo>
                    <a:cubicBezTo>
                      <a:pt x="871" y="0"/>
                      <a:pt x="787" y="17"/>
                      <a:pt x="730" y="45"/>
                    </a:cubicBezTo>
                    <a:cubicBezTo>
                      <a:pt x="593" y="114"/>
                      <a:pt x="502" y="251"/>
                      <a:pt x="434" y="388"/>
                    </a:cubicBezTo>
                    <a:cubicBezTo>
                      <a:pt x="137" y="890"/>
                      <a:pt x="0" y="1460"/>
                      <a:pt x="23" y="2054"/>
                    </a:cubicBezTo>
                    <a:cubicBezTo>
                      <a:pt x="46" y="2465"/>
                      <a:pt x="160" y="2876"/>
                      <a:pt x="342" y="3241"/>
                    </a:cubicBezTo>
                    <a:cubicBezTo>
                      <a:pt x="479" y="3013"/>
                      <a:pt x="662" y="2830"/>
                      <a:pt x="913" y="2670"/>
                    </a:cubicBezTo>
                    <a:cubicBezTo>
                      <a:pt x="1210" y="2510"/>
                      <a:pt x="1370" y="2191"/>
                      <a:pt x="1506" y="1894"/>
                    </a:cubicBezTo>
                    <a:cubicBezTo>
                      <a:pt x="1643" y="1597"/>
                      <a:pt x="1758" y="1278"/>
                      <a:pt x="1986" y="1027"/>
                    </a:cubicBezTo>
                    <a:cubicBezTo>
                      <a:pt x="1689" y="776"/>
                      <a:pt x="1438" y="456"/>
                      <a:pt x="1255" y="114"/>
                    </a:cubicBezTo>
                    <a:cubicBezTo>
                      <a:pt x="1202" y="33"/>
                      <a:pt x="1078" y="0"/>
                      <a:pt x="957" y="0"/>
                    </a:cubicBezTo>
                    <a:close/>
                  </a:path>
                </a:pathLst>
              </a:custGeom>
              <a:solidFill>
                <a:srgbClr val="FAD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831;p67">
                <a:extLst>
                  <a:ext uri="{FF2B5EF4-FFF2-40B4-BE49-F238E27FC236}">
                    <a16:creationId xmlns:a16="http://schemas.microsoft.com/office/drawing/2014/main" id="{2D99806C-AF73-330E-F2AD-A0F8AB4A5FB9}"/>
                  </a:ext>
                </a:extLst>
              </p:cNvPr>
              <p:cNvSpPr/>
              <p:nvPr/>
            </p:nvSpPr>
            <p:spPr>
              <a:xfrm>
                <a:off x="1036425" y="3902025"/>
                <a:ext cx="21150" cy="41675"/>
              </a:xfrm>
              <a:custGeom>
                <a:avLst/>
                <a:gdLst/>
                <a:ahLst/>
                <a:cxnLst/>
                <a:rect l="l" t="t" r="r" b="b"/>
                <a:pathLst>
                  <a:path w="846" h="1667" extrusionOk="0">
                    <a:moveTo>
                      <a:pt x="46" y="1"/>
                    </a:moveTo>
                    <a:cubicBezTo>
                      <a:pt x="23" y="1"/>
                      <a:pt x="1" y="46"/>
                      <a:pt x="1" y="69"/>
                    </a:cubicBezTo>
                    <a:cubicBezTo>
                      <a:pt x="115" y="412"/>
                      <a:pt x="160" y="754"/>
                      <a:pt x="115" y="1119"/>
                    </a:cubicBezTo>
                    <a:cubicBezTo>
                      <a:pt x="115" y="1256"/>
                      <a:pt x="92" y="1416"/>
                      <a:pt x="183" y="1530"/>
                    </a:cubicBezTo>
                    <a:cubicBezTo>
                      <a:pt x="252" y="1621"/>
                      <a:pt x="366" y="1667"/>
                      <a:pt x="503" y="1667"/>
                    </a:cubicBezTo>
                    <a:cubicBezTo>
                      <a:pt x="617" y="1667"/>
                      <a:pt x="731" y="1621"/>
                      <a:pt x="822" y="1598"/>
                    </a:cubicBezTo>
                    <a:cubicBezTo>
                      <a:pt x="845" y="1576"/>
                      <a:pt x="845" y="1553"/>
                      <a:pt x="845" y="1507"/>
                    </a:cubicBezTo>
                    <a:cubicBezTo>
                      <a:pt x="822" y="1484"/>
                      <a:pt x="799" y="1484"/>
                      <a:pt x="777" y="1484"/>
                    </a:cubicBezTo>
                    <a:cubicBezTo>
                      <a:pt x="685" y="1530"/>
                      <a:pt x="594" y="1553"/>
                      <a:pt x="503" y="1553"/>
                    </a:cubicBezTo>
                    <a:cubicBezTo>
                      <a:pt x="487" y="1557"/>
                      <a:pt x="470" y="1559"/>
                      <a:pt x="454" y="1559"/>
                    </a:cubicBezTo>
                    <a:cubicBezTo>
                      <a:pt x="381" y="1559"/>
                      <a:pt x="312" y="1518"/>
                      <a:pt x="275" y="1461"/>
                    </a:cubicBezTo>
                    <a:cubicBezTo>
                      <a:pt x="206" y="1393"/>
                      <a:pt x="229" y="1256"/>
                      <a:pt x="229" y="1142"/>
                    </a:cubicBezTo>
                    <a:lnTo>
                      <a:pt x="229" y="1119"/>
                    </a:lnTo>
                    <a:cubicBezTo>
                      <a:pt x="252" y="754"/>
                      <a:pt x="229" y="389"/>
                      <a:pt x="115" y="23"/>
                    </a:cubicBezTo>
                    <a:cubicBezTo>
                      <a:pt x="92" y="1"/>
                      <a:pt x="69"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832;p67">
                <a:extLst>
                  <a:ext uri="{FF2B5EF4-FFF2-40B4-BE49-F238E27FC236}">
                    <a16:creationId xmlns:a16="http://schemas.microsoft.com/office/drawing/2014/main" id="{150DB9A4-AF06-1ACF-2F39-2BDB1C5CE6EE}"/>
                  </a:ext>
                </a:extLst>
              </p:cNvPr>
              <p:cNvSpPr/>
              <p:nvPr/>
            </p:nvSpPr>
            <p:spPr>
              <a:xfrm>
                <a:off x="1063825" y="3934900"/>
                <a:ext cx="16575" cy="29350"/>
              </a:xfrm>
              <a:custGeom>
                <a:avLst/>
                <a:gdLst/>
                <a:ahLst/>
                <a:cxnLst/>
                <a:rect l="l" t="t" r="r" b="b"/>
                <a:pathLst>
                  <a:path w="663" h="1174" extrusionOk="0">
                    <a:moveTo>
                      <a:pt x="566" y="1"/>
                    </a:moveTo>
                    <a:cubicBezTo>
                      <a:pt x="560" y="1"/>
                      <a:pt x="554" y="3"/>
                      <a:pt x="548" y="10"/>
                    </a:cubicBezTo>
                    <a:cubicBezTo>
                      <a:pt x="502" y="10"/>
                      <a:pt x="480" y="32"/>
                      <a:pt x="502" y="55"/>
                    </a:cubicBezTo>
                    <a:cubicBezTo>
                      <a:pt x="548" y="443"/>
                      <a:pt x="365" y="854"/>
                      <a:pt x="23" y="1059"/>
                    </a:cubicBezTo>
                    <a:cubicBezTo>
                      <a:pt x="0" y="1082"/>
                      <a:pt x="0" y="1105"/>
                      <a:pt x="23" y="1128"/>
                    </a:cubicBezTo>
                    <a:cubicBezTo>
                      <a:pt x="23" y="1151"/>
                      <a:pt x="46" y="1174"/>
                      <a:pt x="69" y="1174"/>
                    </a:cubicBezTo>
                    <a:cubicBezTo>
                      <a:pt x="69" y="1174"/>
                      <a:pt x="92" y="1151"/>
                      <a:pt x="92" y="1151"/>
                    </a:cubicBezTo>
                    <a:cubicBezTo>
                      <a:pt x="457" y="923"/>
                      <a:pt x="662" y="466"/>
                      <a:pt x="594" y="55"/>
                    </a:cubicBezTo>
                    <a:cubicBezTo>
                      <a:pt x="594" y="22"/>
                      <a:pt x="581" y="1"/>
                      <a:pt x="5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833;p67">
                <a:extLst>
                  <a:ext uri="{FF2B5EF4-FFF2-40B4-BE49-F238E27FC236}">
                    <a16:creationId xmlns:a16="http://schemas.microsoft.com/office/drawing/2014/main" id="{DC6FA79B-2BD0-EC76-9C3C-9ACE67EDCF7C}"/>
                  </a:ext>
                </a:extLst>
              </p:cNvPr>
              <p:cNvSpPr/>
              <p:nvPr/>
            </p:nvSpPr>
            <p:spPr>
              <a:xfrm>
                <a:off x="1122025" y="3859575"/>
                <a:ext cx="18275" cy="20225"/>
              </a:xfrm>
              <a:custGeom>
                <a:avLst/>
                <a:gdLst/>
                <a:ahLst/>
                <a:cxnLst/>
                <a:rect l="l" t="t" r="r" b="b"/>
                <a:pathLst>
                  <a:path w="731" h="809" extrusionOk="0">
                    <a:moveTo>
                      <a:pt x="523" y="1"/>
                    </a:moveTo>
                    <a:cubicBezTo>
                      <a:pt x="466" y="1"/>
                      <a:pt x="404" y="12"/>
                      <a:pt x="343" y="32"/>
                    </a:cubicBezTo>
                    <a:cubicBezTo>
                      <a:pt x="206" y="101"/>
                      <a:pt x="92" y="215"/>
                      <a:pt x="46" y="352"/>
                    </a:cubicBezTo>
                    <a:cubicBezTo>
                      <a:pt x="0" y="489"/>
                      <a:pt x="23" y="649"/>
                      <a:pt x="92" y="786"/>
                    </a:cubicBezTo>
                    <a:cubicBezTo>
                      <a:pt x="115" y="808"/>
                      <a:pt x="115" y="808"/>
                      <a:pt x="137" y="808"/>
                    </a:cubicBezTo>
                    <a:lnTo>
                      <a:pt x="160" y="808"/>
                    </a:lnTo>
                    <a:cubicBezTo>
                      <a:pt x="206" y="786"/>
                      <a:pt x="206" y="763"/>
                      <a:pt x="183" y="717"/>
                    </a:cubicBezTo>
                    <a:cubicBezTo>
                      <a:pt x="137" y="626"/>
                      <a:pt x="115" y="489"/>
                      <a:pt x="160" y="375"/>
                    </a:cubicBezTo>
                    <a:cubicBezTo>
                      <a:pt x="206" y="283"/>
                      <a:pt x="274" y="169"/>
                      <a:pt x="388" y="124"/>
                    </a:cubicBezTo>
                    <a:cubicBezTo>
                      <a:pt x="417" y="114"/>
                      <a:pt x="453" y="109"/>
                      <a:pt x="491" y="109"/>
                    </a:cubicBezTo>
                    <a:cubicBezTo>
                      <a:pt x="544" y="109"/>
                      <a:pt x="599" y="120"/>
                      <a:pt x="640" y="147"/>
                    </a:cubicBezTo>
                    <a:cubicBezTo>
                      <a:pt x="651" y="158"/>
                      <a:pt x="662" y="164"/>
                      <a:pt x="674" y="164"/>
                    </a:cubicBezTo>
                    <a:cubicBezTo>
                      <a:pt x="685" y="164"/>
                      <a:pt x="697" y="158"/>
                      <a:pt x="708" y="147"/>
                    </a:cubicBezTo>
                    <a:cubicBezTo>
                      <a:pt x="731" y="124"/>
                      <a:pt x="731" y="78"/>
                      <a:pt x="708" y="55"/>
                    </a:cubicBezTo>
                    <a:cubicBezTo>
                      <a:pt x="658" y="18"/>
                      <a:pt x="594"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834;p67">
                <a:extLst>
                  <a:ext uri="{FF2B5EF4-FFF2-40B4-BE49-F238E27FC236}">
                    <a16:creationId xmlns:a16="http://schemas.microsoft.com/office/drawing/2014/main" id="{B4DECA10-39DA-A5B4-F27C-265D7C20156F}"/>
                  </a:ext>
                </a:extLst>
              </p:cNvPr>
              <p:cNvSpPr/>
              <p:nvPr/>
            </p:nvSpPr>
            <p:spPr>
              <a:xfrm>
                <a:off x="1127725" y="3863225"/>
                <a:ext cx="11450" cy="26275"/>
              </a:xfrm>
              <a:custGeom>
                <a:avLst/>
                <a:gdLst/>
                <a:ahLst/>
                <a:cxnLst/>
                <a:rect l="l" t="t" r="r" b="b"/>
                <a:pathLst>
                  <a:path w="458" h="1051" extrusionOk="0">
                    <a:moveTo>
                      <a:pt x="69" y="1"/>
                    </a:moveTo>
                    <a:cubicBezTo>
                      <a:pt x="46" y="23"/>
                      <a:pt x="23" y="46"/>
                      <a:pt x="1" y="69"/>
                    </a:cubicBezTo>
                    <a:cubicBezTo>
                      <a:pt x="138" y="160"/>
                      <a:pt x="252" y="297"/>
                      <a:pt x="297" y="457"/>
                    </a:cubicBezTo>
                    <a:cubicBezTo>
                      <a:pt x="343" y="640"/>
                      <a:pt x="343" y="822"/>
                      <a:pt x="275" y="982"/>
                    </a:cubicBezTo>
                    <a:cubicBezTo>
                      <a:pt x="252" y="1005"/>
                      <a:pt x="275" y="1028"/>
                      <a:pt x="297" y="1050"/>
                    </a:cubicBezTo>
                    <a:lnTo>
                      <a:pt x="320" y="1050"/>
                    </a:lnTo>
                    <a:cubicBezTo>
                      <a:pt x="343" y="1050"/>
                      <a:pt x="366" y="1050"/>
                      <a:pt x="366" y="1028"/>
                    </a:cubicBezTo>
                    <a:cubicBezTo>
                      <a:pt x="457" y="845"/>
                      <a:pt x="457" y="617"/>
                      <a:pt x="412" y="434"/>
                    </a:cubicBezTo>
                    <a:cubicBezTo>
                      <a:pt x="343" y="252"/>
                      <a:pt x="229" y="92"/>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835;p67">
                <a:extLst>
                  <a:ext uri="{FF2B5EF4-FFF2-40B4-BE49-F238E27FC236}">
                    <a16:creationId xmlns:a16="http://schemas.microsoft.com/office/drawing/2014/main" id="{E54C2593-EC1F-03A5-78AA-AB78B47BE2BC}"/>
                  </a:ext>
                </a:extLst>
              </p:cNvPr>
              <p:cNvSpPr/>
              <p:nvPr/>
            </p:nvSpPr>
            <p:spPr>
              <a:xfrm>
                <a:off x="1038150" y="3845400"/>
                <a:ext cx="30250" cy="9850"/>
              </a:xfrm>
              <a:custGeom>
                <a:avLst/>
                <a:gdLst/>
                <a:ahLst/>
                <a:cxnLst/>
                <a:rect l="l" t="t" r="r" b="b"/>
                <a:pathLst>
                  <a:path w="1210" h="394" extrusionOk="0">
                    <a:moveTo>
                      <a:pt x="662" y="0"/>
                    </a:moveTo>
                    <a:cubicBezTo>
                      <a:pt x="624" y="0"/>
                      <a:pt x="586" y="2"/>
                      <a:pt x="548" y="6"/>
                    </a:cubicBezTo>
                    <a:cubicBezTo>
                      <a:pt x="457" y="6"/>
                      <a:pt x="342" y="29"/>
                      <a:pt x="228" y="74"/>
                    </a:cubicBezTo>
                    <a:cubicBezTo>
                      <a:pt x="137" y="120"/>
                      <a:pt x="46" y="189"/>
                      <a:pt x="0" y="303"/>
                    </a:cubicBezTo>
                    <a:cubicBezTo>
                      <a:pt x="0" y="325"/>
                      <a:pt x="0" y="325"/>
                      <a:pt x="0" y="325"/>
                    </a:cubicBezTo>
                    <a:cubicBezTo>
                      <a:pt x="0" y="371"/>
                      <a:pt x="23" y="394"/>
                      <a:pt x="69" y="394"/>
                    </a:cubicBezTo>
                    <a:cubicBezTo>
                      <a:pt x="183" y="394"/>
                      <a:pt x="251" y="371"/>
                      <a:pt x="342" y="348"/>
                    </a:cubicBezTo>
                    <a:cubicBezTo>
                      <a:pt x="434" y="325"/>
                      <a:pt x="502" y="303"/>
                      <a:pt x="594" y="280"/>
                    </a:cubicBezTo>
                    <a:cubicBezTo>
                      <a:pt x="723" y="264"/>
                      <a:pt x="840" y="248"/>
                      <a:pt x="971" y="248"/>
                    </a:cubicBezTo>
                    <a:cubicBezTo>
                      <a:pt x="1025" y="248"/>
                      <a:pt x="1081" y="250"/>
                      <a:pt x="1141" y="257"/>
                    </a:cubicBezTo>
                    <a:cubicBezTo>
                      <a:pt x="1164" y="257"/>
                      <a:pt x="1187" y="234"/>
                      <a:pt x="1187" y="234"/>
                    </a:cubicBezTo>
                    <a:cubicBezTo>
                      <a:pt x="1210" y="211"/>
                      <a:pt x="1210" y="166"/>
                      <a:pt x="1187" y="143"/>
                    </a:cubicBezTo>
                    <a:cubicBezTo>
                      <a:pt x="1035" y="48"/>
                      <a:pt x="851"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836;p67">
                <a:extLst>
                  <a:ext uri="{FF2B5EF4-FFF2-40B4-BE49-F238E27FC236}">
                    <a16:creationId xmlns:a16="http://schemas.microsoft.com/office/drawing/2014/main" id="{1575959F-8A36-BD76-D6E8-2EB5A2F0735C}"/>
                  </a:ext>
                </a:extLst>
              </p:cNvPr>
              <p:cNvSpPr/>
              <p:nvPr/>
            </p:nvSpPr>
            <p:spPr>
              <a:xfrm>
                <a:off x="975950" y="3874825"/>
                <a:ext cx="25125" cy="19800"/>
              </a:xfrm>
              <a:custGeom>
                <a:avLst/>
                <a:gdLst/>
                <a:ahLst/>
                <a:cxnLst/>
                <a:rect l="l" t="t" r="r" b="b"/>
                <a:pathLst>
                  <a:path w="1005" h="792" extrusionOk="0">
                    <a:moveTo>
                      <a:pt x="763" y="1"/>
                    </a:moveTo>
                    <a:cubicBezTo>
                      <a:pt x="719" y="1"/>
                      <a:pt x="677" y="6"/>
                      <a:pt x="639" y="16"/>
                    </a:cubicBezTo>
                    <a:cubicBezTo>
                      <a:pt x="525" y="62"/>
                      <a:pt x="434" y="130"/>
                      <a:pt x="343" y="176"/>
                    </a:cubicBezTo>
                    <a:cubicBezTo>
                      <a:pt x="183" y="313"/>
                      <a:pt x="46" y="518"/>
                      <a:pt x="0" y="723"/>
                    </a:cubicBezTo>
                    <a:cubicBezTo>
                      <a:pt x="0" y="746"/>
                      <a:pt x="0" y="769"/>
                      <a:pt x="46" y="792"/>
                    </a:cubicBezTo>
                    <a:cubicBezTo>
                      <a:pt x="69" y="792"/>
                      <a:pt x="91" y="792"/>
                      <a:pt x="91" y="769"/>
                    </a:cubicBezTo>
                    <a:cubicBezTo>
                      <a:pt x="228" y="632"/>
                      <a:pt x="365" y="518"/>
                      <a:pt x="525" y="427"/>
                    </a:cubicBezTo>
                    <a:cubicBezTo>
                      <a:pt x="594" y="381"/>
                      <a:pt x="662" y="335"/>
                      <a:pt x="753" y="290"/>
                    </a:cubicBezTo>
                    <a:cubicBezTo>
                      <a:pt x="822" y="267"/>
                      <a:pt x="890" y="221"/>
                      <a:pt x="982" y="130"/>
                    </a:cubicBezTo>
                    <a:cubicBezTo>
                      <a:pt x="1004" y="107"/>
                      <a:pt x="1004" y="84"/>
                      <a:pt x="982" y="39"/>
                    </a:cubicBezTo>
                    <a:lnTo>
                      <a:pt x="959" y="39"/>
                    </a:lnTo>
                    <a:cubicBezTo>
                      <a:pt x="892" y="12"/>
                      <a:pt x="825"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837;p67">
                <a:extLst>
                  <a:ext uri="{FF2B5EF4-FFF2-40B4-BE49-F238E27FC236}">
                    <a16:creationId xmlns:a16="http://schemas.microsoft.com/office/drawing/2014/main" id="{930E6D1C-C950-ED65-CB80-65AE796D8DD4}"/>
                  </a:ext>
                </a:extLst>
              </p:cNvPr>
              <p:cNvSpPr/>
              <p:nvPr/>
            </p:nvSpPr>
            <p:spPr>
              <a:xfrm>
                <a:off x="947400" y="3893475"/>
                <a:ext cx="91900" cy="91900"/>
              </a:xfrm>
              <a:custGeom>
                <a:avLst/>
                <a:gdLst/>
                <a:ahLst/>
                <a:cxnLst/>
                <a:rect l="l" t="t" r="r" b="b"/>
                <a:pathLst>
                  <a:path w="3676" h="3676" extrusionOk="0">
                    <a:moveTo>
                      <a:pt x="1827" y="114"/>
                    </a:moveTo>
                    <a:cubicBezTo>
                      <a:pt x="2786" y="114"/>
                      <a:pt x="3562" y="890"/>
                      <a:pt x="3562" y="1849"/>
                    </a:cubicBezTo>
                    <a:cubicBezTo>
                      <a:pt x="3562" y="2785"/>
                      <a:pt x="2786" y="3561"/>
                      <a:pt x="1827" y="3561"/>
                    </a:cubicBezTo>
                    <a:cubicBezTo>
                      <a:pt x="891" y="3561"/>
                      <a:pt x="115" y="2785"/>
                      <a:pt x="115" y="1849"/>
                    </a:cubicBezTo>
                    <a:cubicBezTo>
                      <a:pt x="115" y="890"/>
                      <a:pt x="891" y="114"/>
                      <a:pt x="1827" y="114"/>
                    </a:cubicBezTo>
                    <a:close/>
                    <a:moveTo>
                      <a:pt x="1827" y="0"/>
                    </a:moveTo>
                    <a:cubicBezTo>
                      <a:pt x="823" y="0"/>
                      <a:pt x="1" y="822"/>
                      <a:pt x="1" y="1849"/>
                    </a:cubicBezTo>
                    <a:cubicBezTo>
                      <a:pt x="1" y="2853"/>
                      <a:pt x="823" y="3675"/>
                      <a:pt x="1827" y="3675"/>
                    </a:cubicBezTo>
                    <a:cubicBezTo>
                      <a:pt x="2854" y="3675"/>
                      <a:pt x="3676" y="2853"/>
                      <a:pt x="3676" y="1849"/>
                    </a:cubicBezTo>
                    <a:cubicBezTo>
                      <a:pt x="3676" y="822"/>
                      <a:pt x="2854" y="0"/>
                      <a:pt x="18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838;p67">
                <a:extLst>
                  <a:ext uri="{FF2B5EF4-FFF2-40B4-BE49-F238E27FC236}">
                    <a16:creationId xmlns:a16="http://schemas.microsoft.com/office/drawing/2014/main" id="{D4D7D8BF-C49C-8AD9-6C39-1A98D4DCA451}"/>
                  </a:ext>
                </a:extLst>
              </p:cNvPr>
              <p:cNvSpPr/>
              <p:nvPr/>
            </p:nvSpPr>
            <p:spPr>
              <a:xfrm>
                <a:off x="1033575" y="3850100"/>
                <a:ext cx="91900" cy="92475"/>
              </a:xfrm>
              <a:custGeom>
                <a:avLst/>
                <a:gdLst/>
                <a:ahLst/>
                <a:cxnLst/>
                <a:rect l="l" t="t" r="r" b="b"/>
                <a:pathLst>
                  <a:path w="3676" h="3699" extrusionOk="0">
                    <a:moveTo>
                      <a:pt x="1849" y="115"/>
                    </a:moveTo>
                    <a:cubicBezTo>
                      <a:pt x="2808" y="115"/>
                      <a:pt x="3584" y="891"/>
                      <a:pt x="3584" y="1849"/>
                    </a:cubicBezTo>
                    <a:cubicBezTo>
                      <a:pt x="3584" y="2808"/>
                      <a:pt x="2808" y="3584"/>
                      <a:pt x="1849" y="3584"/>
                    </a:cubicBezTo>
                    <a:cubicBezTo>
                      <a:pt x="891" y="3584"/>
                      <a:pt x="115" y="2808"/>
                      <a:pt x="115" y="1849"/>
                    </a:cubicBezTo>
                    <a:cubicBezTo>
                      <a:pt x="115" y="891"/>
                      <a:pt x="891" y="115"/>
                      <a:pt x="1849" y="115"/>
                    </a:cubicBezTo>
                    <a:close/>
                    <a:moveTo>
                      <a:pt x="1849" y="1"/>
                    </a:moveTo>
                    <a:cubicBezTo>
                      <a:pt x="822" y="1"/>
                      <a:pt x="0" y="845"/>
                      <a:pt x="0" y="1849"/>
                    </a:cubicBezTo>
                    <a:cubicBezTo>
                      <a:pt x="0" y="2854"/>
                      <a:pt x="822" y="3698"/>
                      <a:pt x="1849" y="3698"/>
                    </a:cubicBezTo>
                    <a:cubicBezTo>
                      <a:pt x="2854" y="3698"/>
                      <a:pt x="3675" y="2854"/>
                      <a:pt x="3675" y="1849"/>
                    </a:cubicBezTo>
                    <a:cubicBezTo>
                      <a:pt x="3675" y="845"/>
                      <a:pt x="2854" y="1"/>
                      <a:pt x="1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839;p67">
                <a:extLst>
                  <a:ext uri="{FF2B5EF4-FFF2-40B4-BE49-F238E27FC236}">
                    <a16:creationId xmlns:a16="http://schemas.microsoft.com/office/drawing/2014/main" id="{6C362A26-63A3-EBB8-FD1D-FD6BAF1F2C60}"/>
                  </a:ext>
                </a:extLst>
              </p:cNvPr>
              <p:cNvSpPr/>
              <p:nvPr/>
            </p:nvSpPr>
            <p:spPr>
              <a:xfrm>
                <a:off x="705450" y="3788475"/>
                <a:ext cx="69075" cy="283050"/>
              </a:xfrm>
              <a:custGeom>
                <a:avLst/>
                <a:gdLst/>
                <a:ahLst/>
                <a:cxnLst/>
                <a:rect l="l" t="t" r="r" b="b"/>
                <a:pathLst>
                  <a:path w="2763" h="11322" extrusionOk="0">
                    <a:moveTo>
                      <a:pt x="1" y="0"/>
                    </a:moveTo>
                    <a:lnTo>
                      <a:pt x="1" y="0"/>
                    </a:lnTo>
                    <a:cubicBezTo>
                      <a:pt x="320" y="1233"/>
                      <a:pt x="503" y="2511"/>
                      <a:pt x="526" y="3789"/>
                    </a:cubicBezTo>
                    <a:cubicBezTo>
                      <a:pt x="549" y="5068"/>
                      <a:pt x="412" y="6346"/>
                      <a:pt x="412" y="7624"/>
                    </a:cubicBezTo>
                    <a:cubicBezTo>
                      <a:pt x="412" y="8879"/>
                      <a:pt x="572" y="10203"/>
                      <a:pt x="1142" y="11322"/>
                    </a:cubicBezTo>
                    <a:cubicBezTo>
                      <a:pt x="1302" y="9975"/>
                      <a:pt x="1873" y="8697"/>
                      <a:pt x="2238" y="7373"/>
                    </a:cubicBezTo>
                    <a:cubicBezTo>
                      <a:pt x="2603" y="6003"/>
                      <a:pt x="2763" y="4565"/>
                      <a:pt x="2443" y="3196"/>
                    </a:cubicBezTo>
                    <a:cubicBezTo>
                      <a:pt x="2101" y="1804"/>
                      <a:pt x="1279" y="59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840;p67">
                <a:extLst>
                  <a:ext uri="{FF2B5EF4-FFF2-40B4-BE49-F238E27FC236}">
                    <a16:creationId xmlns:a16="http://schemas.microsoft.com/office/drawing/2014/main" id="{C2E4F4A4-70DC-AE9B-F4F6-40D0472E2FD0}"/>
                  </a:ext>
                </a:extLst>
              </p:cNvPr>
              <p:cNvSpPr/>
              <p:nvPr/>
            </p:nvSpPr>
            <p:spPr>
              <a:xfrm>
                <a:off x="607300" y="3855225"/>
                <a:ext cx="102175" cy="216300"/>
              </a:xfrm>
              <a:custGeom>
                <a:avLst/>
                <a:gdLst/>
                <a:ahLst/>
                <a:cxnLst/>
                <a:rect l="l" t="t" r="r" b="b"/>
                <a:pathLst>
                  <a:path w="4087" h="8652" extrusionOk="0">
                    <a:moveTo>
                      <a:pt x="1" y="1"/>
                    </a:moveTo>
                    <a:lnTo>
                      <a:pt x="1" y="1"/>
                    </a:lnTo>
                    <a:cubicBezTo>
                      <a:pt x="526" y="1667"/>
                      <a:pt x="1028" y="3311"/>
                      <a:pt x="1553" y="4977"/>
                    </a:cubicBezTo>
                    <a:cubicBezTo>
                      <a:pt x="1781" y="5707"/>
                      <a:pt x="2032" y="6461"/>
                      <a:pt x="2420" y="7122"/>
                    </a:cubicBezTo>
                    <a:cubicBezTo>
                      <a:pt x="2808" y="7784"/>
                      <a:pt x="3356" y="8378"/>
                      <a:pt x="4087" y="8652"/>
                    </a:cubicBezTo>
                    <a:cubicBezTo>
                      <a:pt x="3630" y="5433"/>
                      <a:pt x="2169" y="242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841;p67">
                <a:extLst>
                  <a:ext uri="{FF2B5EF4-FFF2-40B4-BE49-F238E27FC236}">
                    <a16:creationId xmlns:a16="http://schemas.microsoft.com/office/drawing/2014/main" id="{1ABF2CD0-A00D-43CB-4E18-4CD3571FE67A}"/>
                  </a:ext>
                </a:extLst>
              </p:cNvPr>
              <p:cNvSpPr/>
              <p:nvPr/>
            </p:nvSpPr>
            <p:spPr>
              <a:xfrm>
                <a:off x="748250" y="3924275"/>
                <a:ext cx="136425" cy="252825"/>
              </a:xfrm>
              <a:custGeom>
                <a:avLst/>
                <a:gdLst/>
                <a:ahLst/>
                <a:cxnLst/>
                <a:rect l="l" t="t" r="r" b="b"/>
                <a:pathLst>
                  <a:path w="5457" h="10113" extrusionOk="0">
                    <a:moveTo>
                      <a:pt x="5022" y="1"/>
                    </a:moveTo>
                    <a:cubicBezTo>
                      <a:pt x="4383" y="1188"/>
                      <a:pt x="3699" y="2352"/>
                      <a:pt x="2922" y="3493"/>
                    </a:cubicBezTo>
                    <a:cubicBezTo>
                      <a:pt x="2238" y="4497"/>
                      <a:pt x="1507" y="5502"/>
                      <a:pt x="937" y="6575"/>
                    </a:cubicBezTo>
                    <a:cubicBezTo>
                      <a:pt x="389" y="7670"/>
                      <a:pt x="1" y="8903"/>
                      <a:pt x="92" y="10112"/>
                    </a:cubicBezTo>
                    <a:cubicBezTo>
                      <a:pt x="2101" y="8903"/>
                      <a:pt x="3790" y="6963"/>
                      <a:pt x="4726" y="4817"/>
                    </a:cubicBezTo>
                    <a:cubicBezTo>
                      <a:pt x="5045" y="4064"/>
                      <a:pt x="5296" y="3242"/>
                      <a:pt x="5388" y="2420"/>
                    </a:cubicBezTo>
                    <a:cubicBezTo>
                      <a:pt x="5456" y="1599"/>
                      <a:pt x="5365" y="754"/>
                      <a:pt x="5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842;p67">
                <a:extLst>
                  <a:ext uri="{FF2B5EF4-FFF2-40B4-BE49-F238E27FC236}">
                    <a16:creationId xmlns:a16="http://schemas.microsoft.com/office/drawing/2014/main" id="{7F44976B-1D54-FFE5-74DD-A1B910063821}"/>
                  </a:ext>
                </a:extLst>
              </p:cNvPr>
              <p:cNvSpPr/>
              <p:nvPr/>
            </p:nvSpPr>
            <p:spPr>
              <a:xfrm>
                <a:off x="731700" y="4194200"/>
                <a:ext cx="93050" cy="163225"/>
              </a:xfrm>
              <a:custGeom>
                <a:avLst/>
                <a:gdLst/>
                <a:ahLst/>
                <a:cxnLst/>
                <a:rect l="l" t="t" r="r" b="b"/>
                <a:pathLst>
                  <a:path w="3722" h="6529" extrusionOk="0">
                    <a:moveTo>
                      <a:pt x="3721" y="0"/>
                    </a:moveTo>
                    <a:cubicBezTo>
                      <a:pt x="3288" y="685"/>
                      <a:pt x="2717" y="1278"/>
                      <a:pt x="2192" y="1918"/>
                    </a:cubicBezTo>
                    <a:cubicBezTo>
                      <a:pt x="1644" y="2557"/>
                      <a:pt x="1188" y="3264"/>
                      <a:pt x="777" y="3995"/>
                    </a:cubicBezTo>
                    <a:cubicBezTo>
                      <a:pt x="343" y="4771"/>
                      <a:pt x="1" y="5661"/>
                      <a:pt x="138" y="6528"/>
                    </a:cubicBezTo>
                    <a:cubicBezTo>
                      <a:pt x="229" y="6186"/>
                      <a:pt x="594" y="5958"/>
                      <a:pt x="868" y="5706"/>
                    </a:cubicBezTo>
                    <a:cubicBezTo>
                      <a:pt x="2420" y="4200"/>
                      <a:pt x="3448" y="2169"/>
                      <a:pt x="37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843;p67">
                <a:extLst>
                  <a:ext uri="{FF2B5EF4-FFF2-40B4-BE49-F238E27FC236}">
                    <a16:creationId xmlns:a16="http://schemas.microsoft.com/office/drawing/2014/main" id="{289DE511-B559-9F2C-0237-93DF508EA484}"/>
                  </a:ext>
                </a:extLst>
              </p:cNvPr>
              <p:cNvSpPr/>
              <p:nvPr/>
            </p:nvSpPr>
            <p:spPr>
              <a:xfrm>
                <a:off x="667225" y="4195325"/>
                <a:ext cx="66800" cy="143250"/>
              </a:xfrm>
              <a:custGeom>
                <a:avLst/>
                <a:gdLst/>
                <a:ahLst/>
                <a:cxnLst/>
                <a:rect l="l" t="t" r="r" b="b"/>
                <a:pathLst>
                  <a:path w="2672" h="5730" extrusionOk="0">
                    <a:moveTo>
                      <a:pt x="92" y="1"/>
                    </a:moveTo>
                    <a:cubicBezTo>
                      <a:pt x="1" y="1051"/>
                      <a:pt x="343" y="2078"/>
                      <a:pt x="822" y="3014"/>
                    </a:cubicBezTo>
                    <a:cubicBezTo>
                      <a:pt x="1324" y="3972"/>
                      <a:pt x="2009" y="4908"/>
                      <a:pt x="2671" y="5730"/>
                    </a:cubicBezTo>
                    <a:cubicBezTo>
                      <a:pt x="2603" y="3584"/>
                      <a:pt x="1644" y="1484"/>
                      <a:pt x="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844;p67">
                <a:extLst>
                  <a:ext uri="{FF2B5EF4-FFF2-40B4-BE49-F238E27FC236}">
                    <a16:creationId xmlns:a16="http://schemas.microsoft.com/office/drawing/2014/main" id="{2839D894-F968-9BE5-0095-ABA628263F33}"/>
                  </a:ext>
                </a:extLst>
              </p:cNvPr>
              <p:cNvSpPr/>
              <p:nvPr/>
            </p:nvSpPr>
            <p:spPr>
              <a:xfrm>
                <a:off x="539400" y="4089800"/>
                <a:ext cx="136425" cy="79875"/>
              </a:xfrm>
              <a:custGeom>
                <a:avLst/>
                <a:gdLst/>
                <a:ahLst/>
                <a:cxnLst/>
                <a:rect l="l" t="t" r="r" b="b"/>
                <a:pathLst>
                  <a:path w="5457" h="3195" extrusionOk="0">
                    <a:moveTo>
                      <a:pt x="3975" y="0"/>
                    </a:moveTo>
                    <a:cubicBezTo>
                      <a:pt x="3213" y="0"/>
                      <a:pt x="2442" y="319"/>
                      <a:pt x="1827" y="775"/>
                    </a:cubicBezTo>
                    <a:cubicBezTo>
                      <a:pt x="1096" y="1300"/>
                      <a:pt x="549" y="2031"/>
                      <a:pt x="92" y="2807"/>
                    </a:cubicBezTo>
                    <a:cubicBezTo>
                      <a:pt x="1" y="2921"/>
                      <a:pt x="69" y="2989"/>
                      <a:pt x="183" y="3103"/>
                    </a:cubicBezTo>
                    <a:cubicBezTo>
                      <a:pt x="183" y="3126"/>
                      <a:pt x="183" y="3172"/>
                      <a:pt x="183" y="3195"/>
                    </a:cubicBezTo>
                    <a:cubicBezTo>
                      <a:pt x="731" y="3081"/>
                      <a:pt x="1211" y="2761"/>
                      <a:pt x="1621" y="2373"/>
                    </a:cubicBezTo>
                    <a:cubicBezTo>
                      <a:pt x="2032" y="2008"/>
                      <a:pt x="2420" y="1597"/>
                      <a:pt x="2854" y="1255"/>
                    </a:cubicBezTo>
                    <a:cubicBezTo>
                      <a:pt x="3531" y="762"/>
                      <a:pt x="4356" y="491"/>
                      <a:pt x="5179" y="491"/>
                    </a:cubicBezTo>
                    <a:cubicBezTo>
                      <a:pt x="5271" y="491"/>
                      <a:pt x="5364" y="494"/>
                      <a:pt x="5456" y="501"/>
                    </a:cubicBezTo>
                    <a:cubicBezTo>
                      <a:pt x="5159" y="205"/>
                      <a:pt x="4726" y="68"/>
                      <a:pt x="4315" y="22"/>
                    </a:cubicBezTo>
                    <a:cubicBezTo>
                      <a:pt x="4202" y="7"/>
                      <a:pt x="4088" y="0"/>
                      <a:pt x="39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845;p67">
                <a:extLst>
                  <a:ext uri="{FF2B5EF4-FFF2-40B4-BE49-F238E27FC236}">
                    <a16:creationId xmlns:a16="http://schemas.microsoft.com/office/drawing/2014/main" id="{0BC03F08-4B9B-F9F4-CBDE-876E681D58AA}"/>
                  </a:ext>
                </a:extLst>
              </p:cNvPr>
              <p:cNvSpPr/>
              <p:nvPr/>
            </p:nvSpPr>
            <p:spPr>
              <a:xfrm>
                <a:off x="428700" y="4074400"/>
                <a:ext cx="247125" cy="170925"/>
              </a:xfrm>
              <a:custGeom>
                <a:avLst/>
                <a:gdLst/>
                <a:ahLst/>
                <a:cxnLst/>
                <a:rect l="l" t="t" r="r" b="b"/>
                <a:pathLst>
                  <a:path w="9885" h="6837" extrusionOk="0">
                    <a:moveTo>
                      <a:pt x="7260" y="0"/>
                    </a:moveTo>
                    <a:cubicBezTo>
                      <a:pt x="7122" y="0"/>
                      <a:pt x="6984" y="8"/>
                      <a:pt x="6848" y="22"/>
                    </a:cubicBezTo>
                    <a:cubicBezTo>
                      <a:pt x="5753" y="136"/>
                      <a:pt x="4725" y="706"/>
                      <a:pt x="3904" y="1437"/>
                    </a:cubicBezTo>
                    <a:cubicBezTo>
                      <a:pt x="3059" y="2167"/>
                      <a:pt x="2397" y="3080"/>
                      <a:pt x="1804" y="4016"/>
                    </a:cubicBezTo>
                    <a:cubicBezTo>
                      <a:pt x="1210" y="4952"/>
                      <a:pt x="663" y="5911"/>
                      <a:pt x="1" y="6801"/>
                    </a:cubicBezTo>
                    <a:cubicBezTo>
                      <a:pt x="192" y="6824"/>
                      <a:pt x="386" y="6836"/>
                      <a:pt x="580" y="6836"/>
                    </a:cubicBezTo>
                    <a:cubicBezTo>
                      <a:pt x="1331" y="6836"/>
                      <a:pt x="2082" y="6657"/>
                      <a:pt x="2717" y="6276"/>
                    </a:cubicBezTo>
                    <a:cubicBezTo>
                      <a:pt x="3516" y="5796"/>
                      <a:pt x="4178" y="5089"/>
                      <a:pt x="4748" y="4336"/>
                    </a:cubicBezTo>
                    <a:cubicBezTo>
                      <a:pt x="5182" y="3742"/>
                      <a:pt x="5570" y="3103"/>
                      <a:pt x="6027" y="2532"/>
                    </a:cubicBezTo>
                    <a:cubicBezTo>
                      <a:pt x="6483" y="1962"/>
                      <a:pt x="7031" y="1437"/>
                      <a:pt x="7716" y="1140"/>
                    </a:cubicBezTo>
                    <a:cubicBezTo>
                      <a:pt x="8085" y="974"/>
                      <a:pt x="8520" y="866"/>
                      <a:pt x="8942" y="866"/>
                    </a:cubicBezTo>
                    <a:cubicBezTo>
                      <a:pt x="9276" y="866"/>
                      <a:pt x="9602" y="933"/>
                      <a:pt x="9884" y="1094"/>
                    </a:cubicBezTo>
                    <a:cubicBezTo>
                      <a:pt x="9224" y="355"/>
                      <a:pt x="8232" y="0"/>
                      <a:pt x="72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846;p67">
                <a:extLst>
                  <a:ext uri="{FF2B5EF4-FFF2-40B4-BE49-F238E27FC236}">
                    <a16:creationId xmlns:a16="http://schemas.microsoft.com/office/drawing/2014/main" id="{BA0DD8A0-0576-FA53-EAFD-06537649F80D}"/>
                  </a:ext>
                </a:extLst>
              </p:cNvPr>
              <p:cNvSpPr/>
              <p:nvPr/>
            </p:nvSpPr>
            <p:spPr>
              <a:xfrm>
                <a:off x="551400" y="4103650"/>
                <a:ext cx="124425" cy="185300"/>
              </a:xfrm>
              <a:custGeom>
                <a:avLst/>
                <a:gdLst/>
                <a:ahLst/>
                <a:cxnLst/>
                <a:rect l="l" t="t" r="r" b="b"/>
                <a:pathLst>
                  <a:path w="4977" h="7412" extrusionOk="0">
                    <a:moveTo>
                      <a:pt x="4672" y="0"/>
                    </a:moveTo>
                    <a:cubicBezTo>
                      <a:pt x="4096" y="0"/>
                      <a:pt x="3544" y="168"/>
                      <a:pt x="3059" y="518"/>
                    </a:cubicBezTo>
                    <a:cubicBezTo>
                      <a:pt x="2511" y="906"/>
                      <a:pt x="2077" y="1454"/>
                      <a:pt x="1712" y="2047"/>
                    </a:cubicBezTo>
                    <a:cubicBezTo>
                      <a:pt x="685" y="3622"/>
                      <a:pt x="46" y="5540"/>
                      <a:pt x="0" y="7411"/>
                    </a:cubicBezTo>
                    <a:cubicBezTo>
                      <a:pt x="1689" y="6270"/>
                      <a:pt x="2876" y="4490"/>
                      <a:pt x="3584" y="2595"/>
                    </a:cubicBezTo>
                    <a:cubicBezTo>
                      <a:pt x="3743" y="2139"/>
                      <a:pt x="3903" y="1659"/>
                      <a:pt x="4109" y="1203"/>
                    </a:cubicBezTo>
                    <a:cubicBezTo>
                      <a:pt x="4314" y="769"/>
                      <a:pt x="4588" y="335"/>
                      <a:pt x="4976" y="16"/>
                    </a:cubicBezTo>
                    <a:cubicBezTo>
                      <a:pt x="4874" y="6"/>
                      <a:pt x="4773" y="0"/>
                      <a:pt x="46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847;p67">
                <a:extLst>
                  <a:ext uri="{FF2B5EF4-FFF2-40B4-BE49-F238E27FC236}">
                    <a16:creationId xmlns:a16="http://schemas.microsoft.com/office/drawing/2014/main" id="{0CCD412E-D5EE-7CB7-A86F-CC805490E71D}"/>
                  </a:ext>
                </a:extLst>
              </p:cNvPr>
              <p:cNvSpPr/>
              <p:nvPr/>
            </p:nvSpPr>
            <p:spPr>
              <a:xfrm>
                <a:off x="730575" y="3901450"/>
                <a:ext cx="5725" cy="662525"/>
              </a:xfrm>
              <a:custGeom>
                <a:avLst/>
                <a:gdLst/>
                <a:ahLst/>
                <a:cxnLst/>
                <a:rect l="l" t="t" r="r" b="b"/>
                <a:pathLst>
                  <a:path w="229" h="26501" extrusionOk="0">
                    <a:moveTo>
                      <a:pt x="137" y="1"/>
                    </a:moveTo>
                    <a:cubicBezTo>
                      <a:pt x="92" y="2215"/>
                      <a:pt x="92" y="4406"/>
                      <a:pt x="69" y="6620"/>
                    </a:cubicBezTo>
                    <a:lnTo>
                      <a:pt x="46" y="13239"/>
                    </a:lnTo>
                    <a:lnTo>
                      <a:pt x="0" y="19882"/>
                    </a:lnTo>
                    <a:lnTo>
                      <a:pt x="0" y="26501"/>
                    </a:lnTo>
                    <a:lnTo>
                      <a:pt x="228" y="26501"/>
                    </a:lnTo>
                    <a:lnTo>
                      <a:pt x="228" y="19882"/>
                    </a:lnTo>
                    <a:lnTo>
                      <a:pt x="228" y="13239"/>
                    </a:lnTo>
                    <a:lnTo>
                      <a:pt x="228" y="6620"/>
                    </a:lnTo>
                    <a:cubicBezTo>
                      <a:pt x="206" y="4406"/>
                      <a:pt x="206" y="2215"/>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848;p67">
                <a:extLst>
                  <a:ext uri="{FF2B5EF4-FFF2-40B4-BE49-F238E27FC236}">
                    <a16:creationId xmlns:a16="http://schemas.microsoft.com/office/drawing/2014/main" id="{AEA4B705-CB3C-F701-08BC-4739081EF038}"/>
                  </a:ext>
                </a:extLst>
              </p:cNvPr>
              <p:cNvSpPr/>
              <p:nvPr/>
            </p:nvSpPr>
            <p:spPr>
              <a:xfrm>
                <a:off x="662100" y="4092050"/>
                <a:ext cx="74200" cy="102725"/>
              </a:xfrm>
              <a:custGeom>
                <a:avLst/>
                <a:gdLst/>
                <a:ahLst/>
                <a:cxnLst/>
                <a:rect l="l" t="t" r="r" b="b"/>
                <a:pathLst>
                  <a:path w="2968" h="4109" extrusionOk="0">
                    <a:moveTo>
                      <a:pt x="23" y="0"/>
                    </a:moveTo>
                    <a:lnTo>
                      <a:pt x="0" y="46"/>
                    </a:lnTo>
                    <a:cubicBezTo>
                      <a:pt x="662" y="548"/>
                      <a:pt x="1233" y="1187"/>
                      <a:pt x="1689" y="1872"/>
                    </a:cubicBezTo>
                    <a:cubicBezTo>
                      <a:pt x="2146" y="2580"/>
                      <a:pt x="2488" y="3333"/>
                      <a:pt x="2808" y="4109"/>
                    </a:cubicBezTo>
                    <a:lnTo>
                      <a:pt x="2967" y="4041"/>
                    </a:lnTo>
                    <a:cubicBezTo>
                      <a:pt x="2625" y="3264"/>
                      <a:pt x="2260" y="2511"/>
                      <a:pt x="1781" y="1804"/>
                    </a:cubicBezTo>
                    <a:cubicBezTo>
                      <a:pt x="1301" y="1119"/>
                      <a:pt x="708" y="48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849;p67">
                <a:extLst>
                  <a:ext uri="{FF2B5EF4-FFF2-40B4-BE49-F238E27FC236}">
                    <a16:creationId xmlns:a16="http://schemas.microsoft.com/office/drawing/2014/main" id="{32130FD6-96C5-E700-4449-A18D0A71E07A}"/>
                  </a:ext>
                </a:extLst>
              </p:cNvPr>
              <p:cNvSpPr/>
              <p:nvPr/>
            </p:nvSpPr>
            <p:spPr>
              <a:xfrm>
                <a:off x="732275" y="4105750"/>
                <a:ext cx="57100" cy="138675"/>
              </a:xfrm>
              <a:custGeom>
                <a:avLst/>
                <a:gdLst/>
                <a:ahLst/>
                <a:cxnLst/>
                <a:rect l="l" t="t" r="r" b="b"/>
                <a:pathLst>
                  <a:path w="2284" h="5547" extrusionOk="0">
                    <a:moveTo>
                      <a:pt x="2238" y="0"/>
                    </a:moveTo>
                    <a:cubicBezTo>
                      <a:pt x="1096" y="1644"/>
                      <a:pt x="320" y="3561"/>
                      <a:pt x="1" y="5524"/>
                    </a:cubicBezTo>
                    <a:lnTo>
                      <a:pt x="138" y="5547"/>
                    </a:lnTo>
                    <a:cubicBezTo>
                      <a:pt x="434" y="3584"/>
                      <a:pt x="1165" y="1689"/>
                      <a:pt x="2283" y="46"/>
                    </a:cubicBezTo>
                    <a:lnTo>
                      <a:pt x="22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850;p67">
                <a:extLst>
                  <a:ext uri="{FF2B5EF4-FFF2-40B4-BE49-F238E27FC236}">
                    <a16:creationId xmlns:a16="http://schemas.microsoft.com/office/drawing/2014/main" id="{1C31DE72-EF4D-E8B4-18C7-9E4E17F469DD}"/>
                  </a:ext>
                </a:extLst>
              </p:cNvPr>
              <p:cNvSpPr/>
              <p:nvPr/>
            </p:nvSpPr>
            <p:spPr>
              <a:xfrm>
                <a:off x="731700" y="4252400"/>
                <a:ext cx="59375" cy="103300"/>
              </a:xfrm>
              <a:custGeom>
                <a:avLst/>
                <a:gdLst/>
                <a:ahLst/>
                <a:cxnLst/>
                <a:rect l="l" t="t" r="r" b="b"/>
                <a:pathLst>
                  <a:path w="2375" h="4132" extrusionOk="0">
                    <a:moveTo>
                      <a:pt x="2375" y="0"/>
                    </a:moveTo>
                    <a:cubicBezTo>
                      <a:pt x="1439" y="1256"/>
                      <a:pt x="640" y="2602"/>
                      <a:pt x="1" y="4040"/>
                    </a:cubicBezTo>
                    <a:lnTo>
                      <a:pt x="206" y="4132"/>
                    </a:lnTo>
                    <a:cubicBezTo>
                      <a:pt x="777" y="2671"/>
                      <a:pt x="1507" y="1301"/>
                      <a:pt x="23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851;p67">
                <a:extLst>
                  <a:ext uri="{FF2B5EF4-FFF2-40B4-BE49-F238E27FC236}">
                    <a16:creationId xmlns:a16="http://schemas.microsoft.com/office/drawing/2014/main" id="{9A55BAC7-114C-0DF5-66F5-ADAA5FB2BB96}"/>
                  </a:ext>
                </a:extLst>
              </p:cNvPr>
              <p:cNvSpPr/>
              <p:nvPr/>
            </p:nvSpPr>
            <p:spPr>
              <a:xfrm>
                <a:off x="688900" y="4232425"/>
                <a:ext cx="47400" cy="99875"/>
              </a:xfrm>
              <a:custGeom>
                <a:avLst/>
                <a:gdLst/>
                <a:ahLst/>
                <a:cxnLst/>
                <a:rect l="l" t="t" r="r" b="b"/>
                <a:pathLst>
                  <a:path w="1896" h="3995" extrusionOk="0">
                    <a:moveTo>
                      <a:pt x="1" y="0"/>
                    </a:moveTo>
                    <a:lnTo>
                      <a:pt x="1" y="0"/>
                    </a:lnTo>
                    <a:cubicBezTo>
                      <a:pt x="777" y="1233"/>
                      <a:pt x="1348" y="2603"/>
                      <a:pt x="1713" y="3995"/>
                    </a:cubicBezTo>
                    <a:lnTo>
                      <a:pt x="1895" y="3949"/>
                    </a:lnTo>
                    <a:cubicBezTo>
                      <a:pt x="1462" y="2557"/>
                      <a:pt x="823" y="121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852;p67">
                <a:extLst>
                  <a:ext uri="{FF2B5EF4-FFF2-40B4-BE49-F238E27FC236}">
                    <a16:creationId xmlns:a16="http://schemas.microsoft.com/office/drawing/2014/main" id="{43CAB2B9-19AE-69BC-B822-EF0D5BF5E69D}"/>
                  </a:ext>
                </a:extLst>
              </p:cNvPr>
              <p:cNvSpPr/>
              <p:nvPr/>
            </p:nvSpPr>
            <p:spPr>
              <a:xfrm>
                <a:off x="684350" y="4033850"/>
                <a:ext cx="51375" cy="122700"/>
              </a:xfrm>
              <a:custGeom>
                <a:avLst/>
                <a:gdLst/>
                <a:ahLst/>
                <a:cxnLst/>
                <a:rect l="l" t="t" r="r" b="b"/>
                <a:pathLst>
                  <a:path w="2055" h="4908" extrusionOk="0">
                    <a:moveTo>
                      <a:pt x="23" y="0"/>
                    </a:moveTo>
                    <a:lnTo>
                      <a:pt x="0" y="23"/>
                    </a:lnTo>
                    <a:cubicBezTo>
                      <a:pt x="480" y="776"/>
                      <a:pt x="982" y="1507"/>
                      <a:pt x="1301" y="2328"/>
                    </a:cubicBezTo>
                    <a:cubicBezTo>
                      <a:pt x="1621" y="3150"/>
                      <a:pt x="1758" y="4040"/>
                      <a:pt x="1895" y="4908"/>
                    </a:cubicBezTo>
                    <a:lnTo>
                      <a:pt x="2055" y="4885"/>
                    </a:lnTo>
                    <a:cubicBezTo>
                      <a:pt x="1895" y="4018"/>
                      <a:pt x="1735" y="3127"/>
                      <a:pt x="1393" y="2306"/>
                    </a:cubicBezTo>
                    <a:cubicBezTo>
                      <a:pt x="1050" y="1461"/>
                      <a:pt x="525" y="731"/>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853;p67">
                <a:extLst>
                  <a:ext uri="{FF2B5EF4-FFF2-40B4-BE49-F238E27FC236}">
                    <a16:creationId xmlns:a16="http://schemas.microsoft.com/office/drawing/2014/main" id="{21BC926C-76B2-E1D7-8383-D548EC8C2A93}"/>
                  </a:ext>
                </a:extLst>
              </p:cNvPr>
              <p:cNvSpPr/>
              <p:nvPr/>
            </p:nvSpPr>
            <p:spPr>
              <a:xfrm>
                <a:off x="672375" y="4540125"/>
                <a:ext cx="124400" cy="72925"/>
              </a:xfrm>
              <a:custGeom>
                <a:avLst/>
                <a:gdLst/>
                <a:ahLst/>
                <a:cxnLst/>
                <a:rect l="l" t="t" r="r" b="b"/>
                <a:pathLst>
                  <a:path w="4976" h="2917" extrusionOk="0">
                    <a:moveTo>
                      <a:pt x="3481" y="1"/>
                    </a:moveTo>
                    <a:cubicBezTo>
                      <a:pt x="3401" y="1"/>
                      <a:pt x="3321" y="18"/>
                      <a:pt x="3241" y="41"/>
                    </a:cubicBezTo>
                    <a:cubicBezTo>
                      <a:pt x="3059" y="87"/>
                      <a:pt x="2922" y="178"/>
                      <a:pt x="2762" y="224"/>
                    </a:cubicBezTo>
                    <a:cubicBezTo>
                      <a:pt x="2624" y="261"/>
                      <a:pt x="2485" y="278"/>
                      <a:pt x="2347" y="278"/>
                    </a:cubicBezTo>
                    <a:cubicBezTo>
                      <a:pt x="2234" y="278"/>
                      <a:pt x="2122" y="267"/>
                      <a:pt x="2009" y="246"/>
                    </a:cubicBezTo>
                    <a:cubicBezTo>
                      <a:pt x="1849" y="201"/>
                      <a:pt x="1689" y="109"/>
                      <a:pt x="1507" y="87"/>
                    </a:cubicBezTo>
                    <a:cubicBezTo>
                      <a:pt x="1481" y="83"/>
                      <a:pt x="1454" y="81"/>
                      <a:pt x="1427" y="81"/>
                    </a:cubicBezTo>
                    <a:cubicBezTo>
                      <a:pt x="1289" y="81"/>
                      <a:pt x="1146" y="132"/>
                      <a:pt x="1050" y="246"/>
                    </a:cubicBezTo>
                    <a:cubicBezTo>
                      <a:pt x="959" y="383"/>
                      <a:pt x="959" y="566"/>
                      <a:pt x="1050" y="703"/>
                    </a:cubicBezTo>
                    <a:cubicBezTo>
                      <a:pt x="1118" y="840"/>
                      <a:pt x="1255" y="954"/>
                      <a:pt x="1392" y="1045"/>
                    </a:cubicBezTo>
                    <a:cubicBezTo>
                      <a:pt x="1390" y="1044"/>
                      <a:pt x="1387" y="1044"/>
                      <a:pt x="1383" y="1044"/>
                    </a:cubicBezTo>
                    <a:cubicBezTo>
                      <a:pt x="1297" y="1044"/>
                      <a:pt x="980" y="1298"/>
                      <a:pt x="936" y="1342"/>
                    </a:cubicBezTo>
                    <a:cubicBezTo>
                      <a:pt x="776" y="1456"/>
                      <a:pt x="639" y="1593"/>
                      <a:pt x="525" y="1730"/>
                    </a:cubicBezTo>
                    <a:cubicBezTo>
                      <a:pt x="297" y="2027"/>
                      <a:pt x="114" y="2369"/>
                      <a:pt x="46" y="2734"/>
                    </a:cubicBezTo>
                    <a:cubicBezTo>
                      <a:pt x="0" y="2917"/>
                      <a:pt x="23" y="2894"/>
                      <a:pt x="137" y="2917"/>
                    </a:cubicBezTo>
                    <a:lnTo>
                      <a:pt x="4839" y="2917"/>
                    </a:lnTo>
                    <a:cubicBezTo>
                      <a:pt x="4816" y="2757"/>
                      <a:pt x="4976" y="1753"/>
                      <a:pt x="4040" y="1319"/>
                    </a:cubicBezTo>
                    <a:cubicBezTo>
                      <a:pt x="3858" y="1251"/>
                      <a:pt x="3629" y="1159"/>
                      <a:pt x="3584" y="977"/>
                    </a:cubicBezTo>
                    <a:cubicBezTo>
                      <a:pt x="3561" y="863"/>
                      <a:pt x="3606" y="749"/>
                      <a:pt x="3675" y="680"/>
                    </a:cubicBezTo>
                    <a:cubicBezTo>
                      <a:pt x="3743" y="589"/>
                      <a:pt x="3835" y="520"/>
                      <a:pt x="3926" y="475"/>
                    </a:cubicBezTo>
                    <a:cubicBezTo>
                      <a:pt x="3972" y="315"/>
                      <a:pt x="3880" y="132"/>
                      <a:pt x="3721" y="64"/>
                    </a:cubicBezTo>
                    <a:cubicBezTo>
                      <a:pt x="3641" y="18"/>
                      <a:pt x="3561" y="1"/>
                      <a:pt x="3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854;p67">
                <a:extLst>
                  <a:ext uri="{FF2B5EF4-FFF2-40B4-BE49-F238E27FC236}">
                    <a16:creationId xmlns:a16="http://schemas.microsoft.com/office/drawing/2014/main" id="{57F8C998-EEB0-C21E-8506-9F23BC1272BA}"/>
                  </a:ext>
                </a:extLst>
              </p:cNvPr>
              <p:cNvSpPr/>
              <p:nvPr/>
            </p:nvSpPr>
            <p:spPr>
              <a:xfrm>
                <a:off x="653525" y="4579150"/>
                <a:ext cx="146125" cy="37325"/>
              </a:xfrm>
              <a:custGeom>
                <a:avLst/>
                <a:gdLst/>
                <a:ahLst/>
                <a:cxnLst/>
                <a:rect l="l" t="t" r="r" b="b"/>
                <a:pathLst>
                  <a:path w="5845" h="1493" extrusionOk="0">
                    <a:moveTo>
                      <a:pt x="3476" y="0"/>
                    </a:moveTo>
                    <a:cubicBezTo>
                      <a:pt x="3235" y="0"/>
                      <a:pt x="2990" y="127"/>
                      <a:pt x="2831" y="306"/>
                    </a:cubicBezTo>
                    <a:cubicBezTo>
                      <a:pt x="2649" y="511"/>
                      <a:pt x="2512" y="808"/>
                      <a:pt x="2397" y="1059"/>
                    </a:cubicBezTo>
                    <a:cubicBezTo>
                      <a:pt x="2397" y="877"/>
                      <a:pt x="2306" y="694"/>
                      <a:pt x="2146" y="603"/>
                    </a:cubicBezTo>
                    <a:cubicBezTo>
                      <a:pt x="2050" y="547"/>
                      <a:pt x="1945" y="517"/>
                      <a:pt x="1836" y="517"/>
                    </a:cubicBezTo>
                    <a:cubicBezTo>
                      <a:pt x="1765" y="517"/>
                      <a:pt x="1693" y="530"/>
                      <a:pt x="1621" y="557"/>
                    </a:cubicBezTo>
                    <a:cubicBezTo>
                      <a:pt x="1462" y="626"/>
                      <a:pt x="1348" y="808"/>
                      <a:pt x="1302" y="991"/>
                    </a:cubicBezTo>
                    <a:cubicBezTo>
                      <a:pt x="1233" y="808"/>
                      <a:pt x="1119" y="626"/>
                      <a:pt x="937" y="511"/>
                    </a:cubicBezTo>
                    <a:cubicBezTo>
                      <a:pt x="836" y="439"/>
                      <a:pt x="716" y="394"/>
                      <a:pt x="596" y="394"/>
                    </a:cubicBezTo>
                    <a:cubicBezTo>
                      <a:pt x="526" y="394"/>
                      <a:pt x="456" y="409"/>
                      <a:pt x="389" y="443"/>
                    </a:cubicBezTo>
                    <a:cubicBezTo>
                      <a:pt x="252" y="511"/>
                      <a:pt x="161" y="626"/>
                      <a:pt x="92" y="762"/>
                    </a:cubicBezTo>
                    <a:cubicBezTo>
                      <a:pt x="1" y="991"/>
                      <a:pt x="24" y="1265"/>
                      <a:pt x="115" y="1493"/>
                    </a:cubicBezTo>
                    <a:lnTo>
                      <a:pt x="5821" y="1493"/>
                    </a:lnTo>
                    <a:cubicBezTo>
                      <a:pt x="5844" y="1356"/>
                      <a:pt x="5821" y="1173"/>
                      <a:pt x="5753" y="1059"/>
                    </a:cubicBezTo>
                    <a:cubicBezTo>
                      <a:pt x="5707" y="945"/>
                      <a:pt x="5616" y="831"/>
                      <a:pt x="5479" y="808"/>
                    </a:cubicBezTo>
                    <a:cubicBezTo>
                      <a:pt x="5460" y="804"/>
                      <a:pt x="5440" y="802"/>
                      <a:pt x="5420" y="802"/>
                    </a:cubicBezTo>
                    <a:cubicBezTo>
                      <a:pt x="5320" y="802"/>
                      <a:pt x="5213" y="850"/>
                      <a:pt x="5137" y="945"/>
                    </a:cubicBezTo>
                    <a:cubicBezTo>
                      <a:pt x="5114" y="740"/>
                      <a:pt x="4908" y="557"/>
                      <a:pt x="4703" y="557"/>
                    </a:cubicBezTo>
                    <a:cubicBezTo>
                      <a:pt x="4475" y="580"/>
                      <a:pt x="4315" y="740"/>
                      <a:pt x="4292" y="968"/>
                    </a:cubicBezTo>
                    <a:cubicBezTo>
                      <a:pt x="4224" y="762"/>
                      <a:pt x="4178" y="557"/>
                      <a:pt x="4064" y="397"/>
                    </a:cubicBezTo>
                    <a:cubicBezTo>
                      <a:pt x="3950" y="215"/>
                      <a:pt x="3790" y="78"/>
                      <a:pt x="3584" y="9"/>
                    </a:cubicBezTo>
                    <a:cubicBezTo>
                      <a:pt x="3549" y="3"/>
                      <a:pt x="3513" y="0"/>
                      <a:pt x="34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855;p67">
                <a:extLst>
                  <a:ext uri="{FF2B5EF4-FFF2-40B4-BE49-F238E27FC236}">
                    <a16:creationId xmlns:a16="http://schemas.microsoft.com/office/drawing/2014/main" id="{FFF392F5-BF2D-F3C2-90E9-4CE17BE8746D}"/>
                  </a:ext>
                </a:extLst>
              </p:cNvPr>
              <p:cNvSpPr/>
              <p:nvPr/>
            </p:nvSpPr>
            <p:spPr>
              <a:xfrm>
                <a:off x="639850" y="4621325"/>
                <a:ext cx="22275" cy="14425"/>
              </a:xfrm>
              <a:custGeom>
                <a:avLst/>
                <a:gdLst/>
                <a:ahLst/>
                <a:cxnLst/>
                <a:rect l="l" t="t" r="r" b="b"/>
                <a:pathLst>
                  <a:path w="891" h="577" extrusionOk="0">
                    <a:moveTo>
                      <a:pt x="480" y="0"/>
                    </a:moveTo>
                    <a:cubicBezTo>
                      <a:pt x="253" y="0"/>
                      <a:pt x="0" y="91"/>
                      <a:pt x="0" y="308"/>
                    </a:cubicBezTo>
                    <a:cubicBezTo>
                      <a:pt x="0" y="422"/>
                      <a:pt x="114" y="513"/>
                      <a:pt x="228" y="536"/>
                    </a:cubicBezTo>
                    <a:cubicBezTo>
                      <a:pt x="291" y="563"/>
                      <a:pt x="361" y="576"/>
                      <a:pt x="433" y="576"/>
                    </a:cubicBezTo>
                    <a:cubicBezTo>
                      <a:pt x="543" y="576"/>
                      <a:pt x="656" y="546"/>
                      <a:pt x="753" y="491"/>
                    </a:cubicBezTo>
                    <a:cubicBezTo>
                      <a:pt x="822" y="445"/>
                      <a:pt x="890" y="354"/>
                      <a:pt x="890" y="262"/>
                    </a:cubicBezTo>
                    <a:cubicBezTo>
                      <a:pt x="890" y="171"/>
                      <a:pt x="822" y="103"/>
                      <a:pt x="753" y="57"/>
                    </a:cubicBezTo>
                    <a:cubicBezTo>
                      <a:pt x="687" y="20"/>
                      <a:pt x="586" y="0"/>
                      <a:pt x="4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856;p67">
                <a:extLst>
                  <a:ext uri="{FF2B5EF4-FFF2-40B4-BE49-F238E27FC236}">
                    <a16:creationId xmlns:a16="http://schemas.microsoft.com/office/drawing/2014/main" id="{645D4363-2A1B-21B7-B1B5-29F6869ACA5A}"/>
                  </a:ext>
                </a:extLst>
              </p:cNvPr>
              <p:cNvSpPr/>
              <p:nvPr/>
            </p:nvSpPr>
            <p:spPr>
              <a:xfrm>
                <a:off x="663225" y="4626000"/>
                <a:ext cx="13150" cy="14500"/>
              </a:xfrm>
              <a:custGeom>
                <a:avLst/>
                <a:gdLst/>
                <a:ahLst/>
                <a:cxnLst/>
                <a:rect l="l" t="t" r="r" b="b"/>
                <a:pathLst>
                  <a:path w="526" h="580" extrusionOk="0">
                    <a:moveTo>
                      <a:pt x="318" y="1"/>
                    </a:moveTo>
                    <a:cubicBezTo>
                      <a:pt x="177" y="1"/>
                      <a:pt x="61" y="195"/>
                      <a:pt x="24" y="326"/>
                    </a:cubicBezTo>
                    <a:cubicBezTo>
                      <a:pt x="1" y="418"/>
                      <a:pt x="24" y="509"/>
                      <a:pt x="92" y="555"/>
                    </a:cubicBezTo>
                    <a:cubicBezTo>
                      <a:pt x="118" y="572"/>
                      <a:pt x="151" y="580"/>
                      <a:pt x="186" y="580"/>
                    </a:cubicBezTo>
                    <a:cubicBezTo>
                      <a:pt x="241" y="580"/>
                      <a:pt x="301" y="560"/>
                      <a:pt x="343" y="532"/>
                    </a:cubicBezTo>
                    <a:cubicBezTo>
                      <a:pt x="412" y="463"/>
                      <a:pt x="480" y="395"/>
                      <a:pt x="503" y="304"/>
                    </a:cubicBezTo>
                    <a:cubicBezTo>
                      <a:pt x="526" y="190"/>
                      <a:pt x="480" y="98"/>
                      <a:pt x="412" y="30"/>
                    </a:cubicBezTo>
                    <a:cubicBezTo>
                      <a:pt x="380" y="10"/>
                      <a:pt x="348" y="1"/>
                      <a:pt x="3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857;p67">
                <a:extLst>
                  <a:ext uri="{FF2B5EF4-FFF2-40B4-BE49-F238E27FC236}">
                    <a16:creationId xmlns:a16="http://schemas.microsoft.com/office/drawing/2014/main" id="{528F1984-C3C3-D973-95C4-9F74EEDD5C7F}"/>
                  </a:ext>
                </a:extLst>
              </p:cNvPr>
              <p:cNvSpPr/>
              <p:nvPr/>
            </p:nvSpPr>
            <p:spPr>
              <a:xfrm>
                <a:off x="786500" y="4621200"/>
                <a:ext cx="17700" cy="14900"/>
              </a:xfrm>
              <a:custGeom>
                <a:avLst/>
                <a:gdLst/>
                <a:ahLst/>
                <a:cxnLst/>
                <a:rect l="l" t="t" r="r" b="b"/>
                <a:pathLst>
                  <a:path w="708" h="596" extrusionOk="0">
                    <a:moveTo>
                      <a:pt x="342" y="0"/>
                    </a:moveTo>
                    <a:cubicBezTo>
                      <a:pt x="297" y="0"/>
                      <a:pt x="251" y="12"/>
                      <a:pt x="206" y="39"/>
                    </a:cubicBezTo>
                    <a:cubicBezTo>
                      <a:pt x="0" y="176"/>
                      <a:pt x="183" y="450"/>
                      <a:pt x="342" y="541"/>
                    </a:cubicBezTo>
                    <a:cubicBezTo>
                      <a:pt x="393" y="575"/>
                      <a:pt x="455" y="596"/>
                      <a:pt x="521" y="596"/>
                    </a:cubicBezTo>
                    <a:cubicBezTo>
                      <a:pt x="545" y="596"/>
                      <a:pt x="569" y="593"/>
                      <a:pt x="594" y="587"/>
                    </a:cubicBezTo>
                    <a:cubicBezTo>
                      <a:pt x="662" y="541"/>
                      <a:pt x="708" y="450"/>
                      <a:pt x="685" y="359"/>
                    </a:cubicBezTo>
                    <a:cubicBezTo>
                      <a:pt x="685" y="194"/>
                      <a:pt x="524" y="0"/>
                      <a:pt x="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3858;p67">
              <a:extLst>
                <a:ext uri="{FF2B5EF4-FFF2-40B4-BE49-F238E27FC236}">
                  <a16:creationId xmlns:a16="http://schemas.microsoft.com/office/drawing/2014/main" id="{49BCE886-07C9-1C39-9F65-DADF71251F04}"/>
                </a:ext>
              </a:extLst>
            </p:cNvPr>
            <p:cNvGrpSpPr/>
            <p:nvPr/>
          </p:nvGrpSpPr>
          <p:grpSpPr>
            <a:xfrm rot="244428" flipH="1">
              <a:off x="1359036" y="3274287"/>
              <a:ext cx="148912" cy="74297"/>
              <a:chOff x="8450971" y="1798078"/>
              <a:chExt cx="215457" cy="119607"/>
            </a:xfrm>
          </p:grpSpPr>
          <p:sp>
            <p:nvSpPr>
              <p:cNvPr id="12" name="Google Shape;3859;p67">
                <a:extLst>
                  <a:ext uri="{FF2B5EF4-FFF2-40B4-BE49-F238E27FC236}">
                    <a16:creationId xmlns:a16="http://schemas.microsoft.com/office/drawing/2014/main" id="{AD373E66-2E32-16C2-A767-2E2F59D20A06}"/>
                  </a:ext>
                </a:extLst>
              </p:cNvPr>
              <p:cNvSpPr/>
              <p:nvPr/>
            </p:nvSpPr>
            <p:spPr>
              <a:xfrm>
                <a:off x="8450971" y="1886373"/>
                <a:ext cx="74118" cy="31311"/>
              </a:xfrm>
              <a:custGeom>
                <a:avLst/>
                <a:gdLst/>
                <a:ahLst/>
                <a:cxnLst/>
                <a:rect l="l" t="t" r="r" b="b"/>
                <a:pathLst>
                  <a:path w="1354" h="572" extrusionOk="0">
                    <a:moveTo>
                      <a:pt x="1088" y="0"/>
                    </a:moveTo>
                    <a:cubicBezTo>
                      <a:pt x="673" y="0"/>
                      <a:pt x="261" y="267"/>
                      <a:pt x="0" y="571"/>
                    </a:cubicBezTo>
                    <a:lnTo>
                      <a:pt x="25" y="571"/>
                    </a:lnTo>
                    <a:cubicBezTo>
                      <a:pt x="201" y="446"/>
                      <a:pt x="426" y="346"/>
                      <a:pt x="652" y="271"/>
                    </a:cubicBezTo>
                    <a:cubicBezTo>
                      <a:pt x="852" y="220"/>
                      <a:pt x="1053" y="220"/>
                      <a:pt x="1253" y="170"/>
                    </a:cubicBezTo>
                    <a:cubicBezTo>
                      <a:pt x="1329" y="145"/>
                      <a:pt x="1354" y="45"/>
                      <a:pt x="1278" y="20"/>
                    </a:cubicBezTo>
                    <a:cubicBezTo>
                      <a:pt x="1215" y="7"/>
                      <a:pt x="1152" y="0"/>
                      <a:pt x="1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860;p67">
                <a:extLst>
                  <a:ext uri="{FF2B5EF4-FFF2-40B4-BE49-F238E27FC236}">
                    <a16:creationId xmlns:a16="http://schemas.microsoft.com/office/drawing/2014/main" id="{5C97591D-D558-FB05-54AE-ABEAB6876F47}"/>
                  </a:ext>
                </a:extLst>
              </p:cNvPr>
              <p:cNvSpPr/>
              <p:nvPr/>
            </p:nvSpPr>
            <p:spPr>
              <a:xfrm>
                <a:off x="8598112" y="1816087"/>
                <a:ext cx="68316" cy="39577"/>
              </a:xfrm>
              <a:custGeom>
                <a:avLst/>
                <a:gdLst/>
                <a:ahLst/>
                <a:cxnLst/>
                <a:rect l="l" t="t" r="r" b="b"/>
                <a:pathLst>
                  <a:path w="1248" h="723" extrusionOk="0">
                    <a:moveTo>
                      <a:pt x="1247" y="1"/>
                    </a:moveTo>
                    <a:cubicBezTo>
                      <a:pt x="796" y="1"/>
                      <a:pt x="245" y="201"/>
                      <a:pt x="19" y="627"/>
                    </a:cubicBezTo>
                    <a:cubicBezTo>
                      <a:pt x="1" y="681"/>
                      <a:pt x="48" y="723"/>
                      <a:pt x="94" y="723"/>
                    </a:cubicBezTo>
                    <a:cubicBezTo>
                      <a:pt x="112" y="723"/>
                      <a:pt x="130" y="716"/>
                      <a:pt x="144" y="702"/>
                    </a:cubicBezTo>
                    <a:cubicBezTo>
                      <a:pt x="320" y="577"/>
                      <a:pt x="445" y="427"/>
                      <a:pt x="620" y="301"/>
                    </a:cubicBezTo>
                    <a:cubicBezTo>
                      <a:pt x="796" y="176"/>
                      <a:pt x="1021" y="76"/>
                      <a:pt x="1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861;p67">
                <a:extLst>
                  <a:ext uri="{FF2B5EF4-FFF2-40B4-BE49-F238E27FC236}">
                    <a16:creationId xmlns:a16="http://schemas.microsoft.com/office/drawing/2014/main" id="{F5D7BE25-AD1A-7B4D-C8D8-A3C127242AE9}"/>
                  </a:ext>
                </a:extLst>
              </p:cNvPr>
              <p:cNvSpPr/>
              <p:nvPr/>
            </p:nvSpPr>
            <p:spPr>
              <a:xfrm>
                <a:off x="8594992" y="1798078"/>
                <a:ext cx="33008" cy="16696"/>
              </a:xfrm>
              <a:custGeom>
                <a:avLst/>
                <a:gdLst/>
                <a:ahLst/>
                <a:cxnLst/>
                <a:rect l="l" t="t" r="r" b="b"/>
                <a:pathLst>
                  <a:path w="603" h="305" extrusionOk="0">
                    <a:moveTo>
                      <a:pt x="539" y="1"/>
                    </a:moveTo>
                    <a:cubicBezTo>
                      <a:pt x="314" y="1"/>
                      <a:pt x="115" y="121"/>
                      <a:pt x="1" y="305"/>
                    </a:cubicBezTo>
                    <a:lnTo>
                      <a:pt x="26" y="305"/>
                    </a:lnTo>
                    <a:cubicBezTo>
                      <a:pt x="151" y="129"/>
                      <a:pt x="377" y="4"/>
                      <a:pt x="602" y="4"/>
                    </a:cubicBezTo>
                    <a:cubicBezTo>
                      <a:pt x="581" y="2"/>
                      <a:pt x="560"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862;p67">
                <a:extLst>
                  <a:ext uri="{FF2B5EF4-FFF2-40B4-BE49-F238E27FC236}">
                    <a16:creationId xmlns:a16="http://schemas.microsoft.com/office/drawing/2014/main" id="{5D165205-844C-54A7-876A-87964CC6A7FB}"/>
                  </a:ext>
                </a:extLst>
              </p:cNvPr>
              <p:cNvSpPr/>
              <p:nvPr/>
            </p:nvSpPr>
            <p:spPr>
              <a:xfrm>
                <a:off x="8463288" y="1862726"/>
                <a:ext cx="28903" cy="15163"/>
              </a:xfrm>
              <a:custGeom>
                <a:avLst/>
                <a:gdLst/>
                <a:ahLst/>
                <a:cxnLst/>
                <a:rect l="l" t="t" r="r" b="b"/>
                <a:pathLst>
                  <a:path w="528" h="277" extrusionOk="0">
                    <a:moveTo>
                      <a:pt x="502" y="1"/>
                    </a:moveTo>
                    <a:cubicBezTo>
                      <a:pt x="302" y="26"/>
                      <a:pt x="151" y="126"/>
                      <a:pt x="1" y="277"/>
                    </a:cubicBezTo>
                    <a:lnTo>
                      <a:pt x="26" y="277"/>
                    </a:lnTo>
                    <a:cubicBezTo>
                      <a:pt x="151" y="126"/>
                      <a:pt x="327" y="51"/>
                      <a:pt x="502" y="26"/>
                    </a:cubicBezTo>
                    <a:cubicBezTo>
                      <a:pt x="527" y="26"/>
                      <a:pt x="527"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736309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anim calcmode="lin" valueType="num">
                                      <p:cBhvr>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anim calcmode="lin" valueType="num">
                                      <p:cBhvr>
                                        <p:cTn id="2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1"/>
        <p:cNvGrpSpPr/>
        <p:nvPr/>
      </p:nvGrpSpPr>
      <p:grpSpPr>
        <a:xfrm>
          <a:off x="0" y="0"/>
          <a:ext cx="0" cy="0"/>
          <a:chOff x="0" y="0"/>
          <a:chExt cx="0" cy="0"/>
        </a:xfrm>
      </p:grpSpPr>
      <p:grpSp>
        <p:nvGrpSpPr>
          <p:cNvPr id="2415" name="Google Shape;2415;p45"/>
          <p:cNvGrpSpPr/>
          <p:nvPr/>
        </p:nvGrpSpPr>
        <p:grpSpPr>
          <a:xfrm>
            <a:off x="6141295" y="2165789"/>
            <a:ext cx="2769974" cy="2560567"/>
            <a:chOff x="5172757" y="1815004"/>
            <a:chExt cx="3034467" cy="2877714"/>
          </a:xfrm>
        </p:grpSpPr>
        <p:grpSp>
          <p:nvGrpSpPr>
            <p:cNvPr id="2416" name="Google Shape;2416;p45"/>
            <p:cNvGrpSpPr/>
            <p:nvPr/>
          </p:nvGrpSpPr>
          <p:grpSpPr>
            <a:xfrm>
              <a:off x="5172757" y="1815004"/>
              <a:ext cx="3034467" cy="2877714"/>
              <a:chOff x="5172757" y="1815004"/>
              <a:chExt cx="3034467" cy="2877714"/>
            </a:xfrm>
          </p:grpSpPr>
          <p:grpSp>
            <p:nvGrpSpPr>
              <p:cNvPr id="2417" name="Google Shape;2417;p45"/>
              <p:cNvGrpSpPr/>
              <p:nvPr/>
            </p:nvGrpSpPr>
            <p:grpSpPr>
              <a:xfrm>
                <a:off x="5172757" y="1815004"/>
                <a:ext cx="1540056" cy="2877714"/>
                <a:chOff x="428700" y="3788475"/>
                <a:chExt cx="455975" cy="852025"/>
              </a:xfrm>
            </p:grpSpPr>
            <p:sp>
              <p:nvSpPr>
                <p:cNvPr id="2418" name="Google Shape;2418;p45"/>
                <p:cNvSpPr/>
                <p:nvPr/>
              </p:nvSpPr>
              <p:spPr>
                <a:xfrm>
                  <a:off x="705450" y="3788475"/>
                  <a:ext cx="69075" cy="283050"/>
                </a:xfrm>
                <a:custGeom>
                  <a:avLst/>
                  <a:gdLst/>
                  <a:ahLst/>
                  <a:cxnLst/>
                  <a:rect l="l" t="t" r="r" b="b"/>
                  <a:pathLst>
                    <a:path w="2763" h="11322" extrusionOk="0">
                      <a:moveTo>
                        <a:pt x="1" y="0"/>
                      </a:moveTo>
                      <a:lnTo>
                        <a:pt x="1" y="0"/>
                      </a:lnTo>
                      <a:cubicBezTo>
                        <a:pt x="320" y="1233"/>
                        <a:pt x="503" y="2511"/>
                        <a:pt x="526" y="3789"/>
                      </a:cubicBezTo>
                      <a:cubicBezTo>
                        <a:pt x="549" y="5068"/>
                        <a:pt x="412" y="6346"/>
                        <a:pt x="412" y="7624"/>
                      </a:cubicBezTo>
                      <a:cubicBezTo>
                        <a:pt x="412" y="8879"/>
                        <a:pt x="572" y="10203"/>
                        <a:pt x="1142" y="11322"/>
                      </a:cubicBezTo>
                      <a:cubicBezTo>
                        <a:pt x="1302" y="9975"/>
                        <a:pt x="1873" y="8697"/>
                        <a:pt x="2238" y="7373"/>
                      </a:cubicBezTo>
                      <a:cubicBezTo>
                        <a:pt x="2603" y="6003"/>
                        <a:pt x="2763" y="4565"/>
                        <a:pt x="2443" y="3196"/>
                      </a:cubicBezTo>
                      <a:cubicBezTo>
                        <a:pt x="2101" y="1804"/>
                        <a:pt x="1279" y="59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5"/>
                <p:cNvSpPr/>
                <p:nvPr/>
              </p:nvSpPr>
              <p:spPr>
                <a:xfrm>
                  <a:off x="607300" y="3855225"/>
                  <a:ext cx="102175" cy="216300"/>
                </a:xfrm>
                <a:custGeom>
                  <a:avLst/>
                  <a:gdLst/>
                  <a:ahLst/>
                  <a:cxnLst/>
                  <a:rect l="l" t="t" r="r" b="b"/>
                  <a:pathLst>
                    <a:path w="4087" h="8652" extrusionOk="0">
                      <a:moveTo>
                        <a:pt x="1" y="1"/>
                      </a:moveTo>
                      <a:lnTo>
                        <a:pt x="1" y="1"/>
                      </a:lnTo>
                      <a:cubicBezTo>
                        <a:pt x="526" y="1667"/>
                        <a:pt x="1028" y="3311"/>
                        <a:pt x="1553" y="4977"/>
                      </a:cubicBezTo>
                      <a:cubicBezTo>
                        <a:pt x="1781" y="5707"/>
                        <a:pt x="2032" y="6461"/>
                        <a:pt x="2420" y="7122"/>
                      </a:cubicBezTo>
                      <a:cubicBezTo>
                        <a:pt x="2808" y="7784"/>
                        <a:pt x="3356" y="8378"/>
                        <a:pt x="4087" y="8652"/>
                      </a:cubicBezTo>
                      <a:cubicBezTo>
                        <a:pt x="3630" y="5433"/>
                        <a:pt x="2169" y="242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5"/>
                <p:cNvSpPr/>
                <p:nvPr/>
              </p:nvSpPr>
              <p:spPr>
                <a:xfrm>
                  <a:off x="748250" y="3924275"/>
                  <a:ext cx="136425" cy="252825"/>
                </a:xfrm>
                <a:custGeom>
                  <a:avLst/>
                  <a:gdLst/>
                  <a:ahLst/>
                  <a:cxnLst/>
                  <a:rect l="l" t="t" r="r" b="b"/>
                  <a:pathLst>
                    <a:path w="5457" h="10113" extrusionOk="0">
                      <a:moveTo>
                        <a:pt x="5022" y="1"/>
                      </a:moveTo>
                      <a:cubicBezTo>
                        <a:pt x="4383" y="1188"/>
                        <a:pt x="3699" y="2352"/>
                        <a:pt x="2922" y="3493"/>
                      </a:cubicBezTo>
                      <a:cubicBezTo>
                        <a:pt x="2238" y="4497"/>
                        <a:pt x="1507" y="5502"/>
                        <a:pt x="937" y="6575"/>
                      </a:cubicBezTo>
                      <a:cubicBezTo>
                        <a:pt x="389" y="7670"/>
                        <a:pt x="1" y="8903"/>
                        <a:pt x="92" y="10112"/>
                      </a:cubicBezTo>
                      <a:cubicBezTo>
                        <a:pt x="2101" y="8903"/>
                        <a:pt x="3790" y="6963"/>
                        <a:pt x="4726" y="4817"/>
                      </a:cubicBezTo>
                      <a:cubicBezTo>
                        <a:pt x="5045" y="4064"/>
                        <a:pt x="5296" y="3242"/>
                        <a:pt x="5388" y="2420"/>
                      </a:cubicBezTo>
                      <a:cubicBezTo>
                        <a:pt x="5456" y="1599"/>
                        <a:pt x="5365" y="754"/>
                        <a:pt x="5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5"/>
                <p:cNvSpPr/>
                <p:nvPr/>
              </p:nvSpPr>
              <p:spPr>
                <a:xfrm>
                  <a:off x="731700" y="4194200"/>
                  <a:ext cx="93050" cy="163225"/>
                </a:xfrm>
                <a:custGeom>
                  <a:avLst/>
                  <a:gdLst/>
                  <a:ahLst/>
                  <a:cxnLst/>
                  <a:rect l="l" t="t" r="r" b="b"/>
                  <a:pathLst>
                    <a:path w="3722" h="6529" extrusionOk="0">
                      <a:moveTo>
                        <a:pt x="3721" y="0"/>
                      </a:moveTo>
                      <a:cubicBezTo>
                        <a:pt x="3288" y="685"/>
                        <a:pt x="2717" y="1278"/>
                        <a:pt x="2192" y="1918"/>
                      </a:cubicBezTo>
                      <a:cubicBezTo>
                        <a:pt x="1644" y="2557"/>
                        <a:pt x="1188" y="3264"/>
                        <a:pt x="777" y="3995"/>
                      </a:cubicBezTo>
                      <a:cubicBezTo>
                        <a:pt x="343" y="4771"/>
                        <a:pt x="1" y="5661"/>
                        <a:pt x="138" y="6528"/>
                      </a:cubicBezTo>
                      <a:cubicBezTo>
                        <a:pt x="229" y="6186"/>
                        <a:pt x="594" y="5958"/>
                        <a:pt x="868" y="5706"/>
                      </a:cubicBezTo>
                      <a:cubicBezTo>
                        <a:pt x="2420" y="4200"/>
                        <a:pt x="3448" y="2169"/>
                        <a:pt x="37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5"/>
                <p:cNvSpPr/>
                <p:nvPr/>
              </p:nvSpPr>
              <p:spPr>
                <a:xfrm>
                  <a:off x="667225" y="4195325"/>
                  <a:ext cx="66800" cy="143250"/>
                </a:xfrm>
                <a:custGeom>
                  <a:avLst/>
                  <a:gdLst/>
                  <a:ahLst/>
                  <a:cxnLst/>
                  <a:rect l="l" t="t" r="r" b="b"/>
                  <a:pathLst>
                    <a:path w="2672" h="5730" extrusionOk="0">
                      <a:moveTo>
                        <a:pt x="92" y="1"/>
                      </a:moveTo>
                      <a:cubicBezTo>
                        <a:pt x="1" y="1051"/>
                        <a:pt x="343" y="2078"/>
                        <a:pt x="822" y="3014"/>
                      </a:cubicBezTo>
                      <a:cubicBezTo>
                        <a:pt x="1324" y="3972"/>
                        <a:pt x="2009" y="4908"/>
                        <a:pt x="2671" y="5730"/>
                      </a:cubicBezTo>
                      <a:cubicBezTo>
                        <a:pt x="2603" y="3584"/>
                        <a:pt x="1644" y="1484"/>
                        <a:pt x="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5"/>
                <p:cNvSpPr/>
                <p:nvPr/>
              </p:nvSpPr>
              <p:spPr>
                <a:xfrm>
                  <a:off x="539400" y="4089800"/>
                  <a:ext cx="136425" cy="79875"/>
                </a:xfrm>
                <a:custGeom>
                  <a:avLst/>
                  <a:gdLst/>
                  <a:ahLst/>
                  <a:cxnLst/>
                  <a:rect l="l" t="t" r="r" b="b"/>
                  <a:pathLst>
                    <a:path w="5457" h="3195" extrusionOk="0">
                      <a:moveTo>
                        <a:pt x="3975" y="0"/>
                      </a:moveTo>
                      <a:cubicBezTo>
                        <a:pt x="3213" y="0"/>
                        <a:pt x="2442" y="319"/>
                        <a:pt x="1827" y="775"/>
                      </a:cubicBezTo>
                      <a:cubicBezTo>
                        <a:pt x="1096" y="1300"/>
                        <a:pt x="549" y="2031"/>
                        <a:pt x="92" y="2807"/>
                      </a:cubicBezTo>
                      <a:cubicBezTo>
                        <a:pt x="1" y="2921"/>
                        <a:pt x="69" y="2989"/>
                        <a:pt x="183" y="3103"/>
                      </a:cubicBezTo>
                      <a:cubicBezTo>
                        <a:pt x="183" y="3126"/>
                        <a:pt x="183" y="3172"/>
                        <a:pt x="183" y="3195"/>
                      </a:cubicBezTo>
                      <a:cubicBezTo>
                        <a:pt x="731" y="3081"/>
                        <a:pt x="1211" y="2761"/>
                        <a:pt x="1621" y="2373"/>
                      </a:cubicBezTo>
                      <a:cubicBezTo>
                        <a:pt x="2032" y="2008"/>
                        <a:pt x="2420" y="1597"/>
                        <a:pt x="2854" y="1255"/>
                      </a:cubicBezTo>
                      <a:cubicBezTo>
                        <a:pt x="3531" y="762"/>
                        <a:pt x="4356" y="491"/>
                        <a:pt x="5179" y="491"/>
                      </a:cubicBezTo>
                      <a:cubicBezTo>
                        <a:pt x="5271" y="491"/>
                        <a:pt x="5364" y="494"/>
                        <a:pt x="5456" y="501"/>
                      </a:cubicBezTo>
                      <a:cubicBezTo>
                        <a:pt x="5159" y="205"/>
                        <a:pt x="4726" y="68"/>
                        <a:pt x="4315" y="22"/>
                      </a:cubicBezTo>
                      <a:cubicBezTo>
                        <a:pt x="4202" y="7"/>
                        <a:pt x="4088" y="0"/>
                        <a:pt x="39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5"/>
                <p:cNvSpPr/>
                <p:nvPr/>
              </p:nvSpPr>
              <p:spPr>
                <a:xfrm>
                  <a:off x="428700" y="4074400"/>
                  <a:ext cx="247125" cy="170925"/>
                </a:xfrm>
                <a:custGeom>
                  <a:avLst/>
                  <a:gdLst/>
                  <a:ahLst/>
                  <a:cxnLst/>
                  <a:rect l="l" t="t" r="r" b="b"/>
                  <a:pathLst>
                    <a:path w="9885" h="6837" extrusionOk="0">
                      <a:moveTo>
                        <a:pt x="7260" y="0"/>
                      </a:moveTo>
                      <a:cubicBezTo>
                        <a:pt x="7122" y="0"/>
                        <a:pt x="6984" y="8"/>
                        <a:pt x="6848" y="22"/>
                      </a:cubicBezTo>
                      <a:cubicBezTo>
                        <a:pt x="5753" y="136"/>
                        <a:pt x="4725" y="706"/>
                        <a:pt x="3904" y="1437"/>
                      </a:cubicBezTo>
                      <a:cubicBezTo>
                        <a:pt x="3059" y="2167"/>
                        <a:pt x="2397" y="3080"/>
                        <a:pt x="1804" y="4016"/>
                      </a:cubicBezTo>
                      <a:cubicBezTo>
                        <a:pt x="1210" y="4952"/>
                        <a:pt x="663" y="5911"/>
                        <a:pt x="1" y="6801"/>
                      </a:cubicBezTo>
                      <a:cubicBezTo>
                        <a:pt x="192" y="6824"/>
                        <a:pt x="386" y="6836"/>
                        <a:pt x="580" y="6836"/>
                      </a:cubicBezTo>
                      <a:cubicBezTo>
                        <a:pt x="1331" y="6836"/>
                        <a:pt x="2082" y="6657"/>
                        <a:pt x="2717" y="6276"/>
                      </a:cubicBezTo>
                      <a:cubicBezTo>
                        <a:pt x="3516" y="5796"/>
                        <a:pt x="4178" y="5089"/>
                        <a:pt x="4748" y="4336"/>
                      </a:cubicBezTo>
                      <a:cubicBezTo>
                        <a:pt x="5182" y="3742"/>
                        <a:pt x="5570" y="3103"/>
                        <a:pt x="6027" y="2532"/>
                      </a:cubicBezTo>
                      <a:cubicBezTo>
                        <a:pt x="6483" y="1962"/>
                        <a:pt x="7031" y="1437"/>
                        <a:pt x="7716" y="1140"/>
                      </a:cubicBezTo>
                      <a:cubicBezTo>
                        <a:pt x="8085" y="974"/>
                        <a:pt x="8520" y="866"/>
                        <a:pt x="8942" y="866"/>
                      </a:cubicBezTo>
                      <a:cubicBezTo>
                        <a:pt x="9276" y="866"/>
                        <a:pt x="9602" y="933"/>
                        <a:pt x="9884" y="1094"/>
                      </a:cubicBezTo>
                      <a:cubicBezTo>
                        <a:pt x="9224" y="355"/>
                        <a:pt x="8232" y="0"/>
                        <a:pt x="72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5"/>
                <p:cNvSpPr/>
                <p:nvPr/>
              </p:nvSpPr>
              <p:spPr>
                <a:xfrm>
                  <a:off x="551400" y="4103650"/>
                  <a:ext cx="124425" cy="185300"/>
                </a:xfrm>
                <a:custGeom>
                  <a:avLst/>
                  <a:gdLst/>
                  <a:ahLst/>
                  <a:cxnLst/>
                  <a:rect l="l" t="t" r="r" b="b"/>
                  <a:pathLst>
                    <a:path w="4977" h="7412" extrusionOk="0">
                      <a:moveTo>
                        <a:pt x="4672" y="0"/>
                      </a:moveTo>
                      <a:cubicBezTo>
                        <a:pt x="4096" y="0"/>
                        <a:pt x="3544" y="168"/>
                        <a:pt x="3059" y="518"/>
                      </a:cubicBezTo>
                      <a:cubicBezTo>
                        <a:pt x="2511" y="906"/>
                        <a:pt x="2077" y="1454"/>
                        <a:pt x="1712" y="2047"/>
                      </a:cubicBezTo>
                      <a:cubicBezTo>
                        <a:pt x="685" y="3622"/>
                        <a:pt x="46" y="5540"/>
                        <a:pt x="0" y="7411"/>
                      </a:cubicBezTo>
                      <a:cubicBezTo>
                        <a:pt x="1689" y="6270"/>
                        <a:pt x="2876" y="4490"/>
                        <a:pt x="3584" y="2595"/>
                      </a:cubicBezTo>
                      <a:cubicBezTo>
                        <a:pt x="3743" y="2139"/>
                        <a:pt x="3903" y="1659"/>
                        <a:pt x="4109" y="1203"/>
                      </a:cubicBezTo>
                      <a:cubicBezTo>
                        <a:pt x="4314" y="769"/>
                        <a:pt x="4588" y="335"/>
                        <a:pt x="4976" y="16"/>
                      </a:cubicBezTo>
                      <a:cubicBezTo>
                        <a:pt x="4874" y="6"/>
                        <a:pt x="4773" y="0"/>
                        <a:pt x="46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5"/>
                <p:cNvSpPr/>
                <p:nvPr/>
              </p:nvSpPr>
              <p:spPr>
                <a:xfrm>
                  <a:off x="730575" y="3901450"/>
                  <a:ext cx="5725" cy="662525"/>
                </a:xfrm>
                <a:custGeom>
                  <a:avLst/>
                  <a:gdLst/>
                  <a:ahLst/>
                  <a:cxnLst/>
                  <a:rect l="l" t="t" r="r" b="b"/>
                  <a:pathLst>
                    <a:path w="229" h="26501" extrusionOk="0">
                      <a:moveTo>
                        <a:pt x="137" y="1"/>
                      </a:moveTo>
                      <a:cubicBezTo>
                        <a:pt x="92" y="2215"/>
                        <a:pt x="92" y="4406"/>
                        <a:pt x="69" y="6620"/>
                      </a:cubicBezTo>
                      <a:lnTo>
                        <a:pt x="46" y="13239"/>
                      </a:lnTo>
                      <a:lnTo>
                        <a:pt x="0" y="19882"/>
                      </a:lnTo>
                      <a:lnTo>
                        <a:pt x="0" y="26501"/>
                      </a:lnTo>
                      <a:lnTo>
                        <a:pt x="228" y="26501"/>
                      </a:lnTo>
                      <a:lnTo>
                        <a:pt x="228" y="19882"/>
                      </a:lnTo>
                      <a:lnTo>
                        <a:pt x="228" y="13239"/>
                      </a:lnTo>
                      <a:lnTo>
                        <a:pt x="228" y="6620"/>
                      </a:lnTo>
                      <a:cubicBezTo>
                        <a:pt x="206" y="4406"/>
                        <a:pt x="206" y="2215"/>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5"/>
                <p:cNvSpPr/>
                <p:nvPr/>
              </p:nvSpPr>
              <p:spPr>
                <a:xfrm>
                  <a:off x="662100" y="4092050"/>
                  <a:ext cx="74200" cy="102725"/>
                </a:xfrm>
                <a:custGeom>
                  <a:avLst/>
                  <a:gdLst/>
                  <a:ahLst/>
                  <a:cxnLst/>
                  <a:rect l="l" t="t" r="r" b="b"/>
                  <a:pathLst>
                    <a:path w="2968" h="4109" extrusionOk="0">
                      <a:moveTo>
                        <a:pt x="23" y="0"/>
                      </a:moveTo>
                      <a:lnTo>
                        <a:pt x="0" y="46"/>
                      </a:lnTo>
                      <a:cubicBezTo>
                        <a:pt x="662" y="548"/>
                        <a:pt x="1233" y="1187"/>
                        <a:pt x="1689" y="1872"/>
                      </a:cubicBezTo>
                      <a:cubicBezTo>
                        <a:pt x="2146" y="2580"/>
                        <a:pt x="2488" y="3333"/>
                        <a:pt x="2808" y="4109"/>
                      </a:cubicBezTo>
                      <a:lnTo>
                        <a:pt x="2967" y="4041"/>
                      </a:lnTo>
                      <a:cubicBezTo>
                        <a:pt x="2625" y="3264"/>
                        <a:pt x="2260" y="2511"/>
                        <a:pt x="1781" y="1804"/>
                      </a:cubicBezTo>
                      <a:cubicBezTo>
                        <a:pt x="1301" y="1119"/>
                        <a:pt x="708" y="48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5"/>
                <p:cNvSpPr/>
                <p:nvPr/>
              </p:nvSpPr>
              <p:spPr>
                <a:xfrm>
                  <a:off x="732275" y="4105750"/>
                  <a:ext cx="57100" cy="138675"/>
                </a:xfrm>
                <a:custGeom>
                  <a:avLst/>
                  <a:gdLst/>
                  <a:ahLst/>
                  <a:cxnLst/>
                  <a:rect l="l" t="t" r="r" b="b"/>
                  <a:pathLst>
                    <a:path w="2284" h="5547" extrusionOk="0">
                      <a:moveTo>
                        <a:pt x="2238" y="0"/>
                      </a:moveTo>
                      <a:cubicBezTo>
                        <a:pt x="1096" y="1644"/>
                        <a:pt x="320" y="3561"/>
                        <a:pt x="1" y="5524"/>
                      </a:cubicBezTo>
                      <a:lnTo>
                        <a:pt x="138" y="5547"/>
                      </a:lnTo>
                      <a:cubicBezTo>
                        <a:pt x="434" y="3584"/>
                        <a:pt x="1165" y="1689"/>
                        <a:pt x="2283" y="46"/>
                      </a:cubicBezTo>
                      <a:lnTo>
                        <a:pt x="22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5"/>
                <p:cNvSpPr/>
                <p:nvPr/>
              </p:nvSpPr>
              <p:spPr>
                <a:xfrm>
                  <a:off x="731700" y="4252400"/>
                  <a:ext cx="59375" cy="103300"/>
                </a:xfrm>
                <a:custGeom>
                  <a:avLst/>
                  <a:gdLst/>
                  <a:ahLst/>
                  <a:cxnLst/>
                  <a:rect l="l" t="t" r="r" b="b"/>
                  <a:pathLst>
                    <a:path w="2375" h="4132" extrusionOk="0">
                      <a:moveTo>
                        <a:pt x="2375" y="0"/>
                      </a:moveTo>
                      <a:cubicBezTo>
                        <a:pt x="1439" y="1256"/>
                        <a:pt x="640" y="2602"/>
                        <a:pt x="1" y="4040"/>
                      </a:cubicBezTo>
                      <a:lnTo>
                        <a:pt x="206" y="4132"/>
                      </a:lnTo>
                      <a:cubicBezTo>
                        <a:pt x="777" y="2671"/>
                        <a:pt x="1507" y="1301"/>
                        <a:pt x="23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5"/>
                <p:cNvSpPr/>
                <p:nvPr/>
              </p:nvSpPr>
              <p:spPr>
                <a:xfrm>
                  <a:off x="688900" y="4232425"/>
                  <a:ext cx="47400" cy="99875"/>
                </a:xfrm>
                <a:custGeom>
                  <a:avLst/>
                  <a:gdLst/>
                  <a:ahLst/>
                  <a:cxnLst/>
                  <a:rect l="l" t="t" r="r" b="b"/>
                  <a:pathLst>
                    <a:path w="1896" h="3995" extrusionOk="0">
                      <a:moveTo>
                        <a:pt x="1" y="0"/>
                      </a:moveTo>
                      <a:lnTo>
                        <a:pt x="1" y="0"/>
                      </a:lnTo>
                      <a:cubicBezTo>
                        <a:pt x="777" y="1233"/>
                        <a:pt x="1348" y="2603"/>
                        <a:pt x="1713" y="3995"/>
                      </a:cubicBezTo>
                      <a:lnTo>
                        <a:pt x="1895" y="3949"/>
                      </a:lnTo>
                      <a:cubicBezTo>
                        <a:pt x="1462" y="2557"/>
                        <a:pt x="823" y="121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5"/>
                <p:cNvSpPr/>
                <p:nvPr/>
              </p:nvSpPr>
              <p:spPr>
                <a:xfrm>
                  <a:off x="684350" y="4033850"/>
                  <a:ext cx="51375" cy="122700"/>
                </a:xfrm>
                <a:custGeom>
                  <a:avLst/>
                  <a:gdLst/>
                  <a:ahLst/>
                  <a:cxnLst/>
                  <a:rect l="l" t="t" r="r" b="b"/>
                  <a:pathLst>
                    <a:path w="2055" h="4908" extrusionOk="0">
                      <a:moveTo>
                        <a:pt x="23" y="0"/>
                      </a:moveTo>
                      <a:lnTo>
                        <a:pt x="0" y="23"/>
                      </a:lnTo>
                      <a:cubicBezTo>
                        <a:pt x="480" y="776"/>
                        <a:pt x="982" y="1507"/>
                        <a:pt x="1301" y="2328"/>
                      </a:cubicBezTo>
                      <a:cubicBezTo>
                        <a:pt x="1621" y="3150"/>
                        <a:pt x="1758" y="4040"/>
                        <a:pt x="1895" y="4908"/>
                      </a:cubicBezTo>
                      <a:lnTo>
                        <a:pt x="2055" y="4885"/>
                      </a:lnTo>
                      <a:cubicBezTo>
                        <a:pt x="1895" y="4018"/>
                        <a:pt x="1735" y="3127"/>
                        <a:pt x="1393" y="2306"/>
                      </a:cubicBezTo>
                      <a:cubicBezTo>
                        <a:pt x="1050" y="1461"/>
                        <a:pt x="525" y="731"/>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5"/>
                <p:cNvSpPr/>
                <p:nvPr/>
              </p:nvSpPr>
              <p:spPr>
                <a:xfrm>
                  <a:off x="672375" y="4540125"/>
                  <a:ext cx="124400" cy="72925"/>
                </a:xfrm>
                <a:custGeom>
                  <a:avLst/>
                  <a:gdLst/>
                  <a:ahLst/>
                  <a:cxnLst/>
                  <a:rect l="l" t="t" r="r" b="b"/>
                  <a:pathLst>
                    <a:path w="4976" h="2917" extrusionOk="0">
                      <a:moveTo>
                        <a:pt x="3481" y="1"/>
                      </a:moveTo>
                      <a:cubicBezTo>
                        <a:pt x="3401" y="1"/>
                        <a:pt x="3321" y="18"/>
                        <a:pt x="3241" y="41"/>
                      </a:cubicBezTo>
                      <a:cubicBezTo>
                        <a:pt x="3059" y="87"/>
                        <a:pt x="2922" y="178"/>
                        <a:pt x="2762" y="224"/>
                      </a:cubicBezTo>
                      <a:cubicBezTo>
                        <a:pt x="2624" y="261"/>
                        <a:pt x="2485" y="278"/>
                        <a:pt x="2347" y="278"/>
                      </a:cubicBezTo>
                      <a:cubicBezTo>
                        <a:pt x="2234" y="278"/>
                        <a:pt x="2122" y="267"/>
                        <a:pt x="2009" y="246"/>
                      </a:cubicBezTo>
                      <a:cubicBezTo>
                        <a:pt x="1849" y="201"/>
                        <a:pt x="1689" y="109"/>
                        <a:pt x="1507" y="87"/>
                      </a:cubicBezTo>
                      <a:cubicBezTo>
                        <a:pt x="1481" y="83"/>
                        <a:pt x="1454" y="81"/>
                        <a:pt x="1427" y="81"/>
                      </a:cubicBezTo>
                      <a:cubicBezTo>
                        <a:pt x="1289" y="81"/>
                        <a:pt x="1146" y="132"/>
                        <a:pt x="1050" y="246"/>
                      </a:cubicBezTo>
                      <a:cubicBezTo>
                        <a:pt x="959" y="383"/>
                        <a:pt x="959" y="566"/>
                        <a:pt x="1050" y="703"/>
                      </a:cubicBezTo>
                      <a:cubicBezTo>
                        <a:pt x="1118" y="840"/>
                        <a:pt x="1255" y="954"/>
                        <a:pt x="1392" y="1045"/>
                      </a:cubicBezTo>
                      <a:cubicBezTo>
                        <a:pt x="1390" y="1044"/>
                        <a:pt x="1387" y="1044"/>
                        <a:pt x="1383" y="1044"/>
                      </a:cubicBezTo>
                      <a:cubicBezTo>
                        <a:pt x="1297" y="1044"/>
                        <a:pt x="980" y="1298"/>
                        <a:pt x="936" y="1342"/>
                      </a:cubicBezTo>
                      <a:cubicBezTo>
                        <a:pt x="776" y="1456"/>
                        <a:pt x="639" y="1593"/>
                        <a:pt x="525" y="1730"/>
                      </a:cubicBezTo>
                      <a:cubicBezTo>
                        <a:pt x="297" y="2027"/>
                        <a:pt x="114" y="2369"/>
                        <a:pt x="46" y="2734"/>
                      </a:cubicBezTo>
                      <a:cubicBezTo>
                        <a:pt x="0" y="2917"/>
                        <a:pt x="23" y="2894"/>
                        <a:pt x="137" y="2917"/>
                      </a:cubicBezTo>
                      <a:lnTo>
                        <a:pt x="4839" y="2917"/>
                      </a:lnTo>
                      <a:cubicBezTo>
                        <a:pt x="4816" y="2757"/>
                        <a:pt x="4976" y="1753"/>
                        <a:pt x="4040" y="1319"/>
                      </a:cubicBezTo>
                      <a:cubicBezTo>
                        <a:pt x="3858" y="1251"/>
                        <a:pt x="3629" y="1159"/>
                        <a:pt x="3584" y="977"/>
                      </a:cubicBezTo>
                      <a:cubicBezTo>
                        <a:pt x="3561" y="863"/>
                        <a:pt x="3606" y="749"/>
                        <a:pt x="3675" y="680"/>
                      </a:cubicBezTo>
                      <a:cubicBezTo>
                        <a:pt x="3743" y="589"/>
                        <a:pt x="3835" y="520"/>
                        <a:pt x="3926" y="475"/>
                      </a:cubicBezTo>
                      <a:cubicBezTo>
                        <a:pt x="3972" y="315"/>
                        <a:pt x="3880" y="132"/>
                        <a:pt x="3721" y="64"/>
                      </a:cubicBezTo>
                      <a:cubicBezTo>
                        <a:pt x="3641" y="18"/>
                        <a:pt x="3561" y="1"/>
                        <a:pt x="3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5"/>
                <p:cNvSpPr/>
                <p:nvPr/>
              </p:nvSpPr>
              <p:spPr>
                <a:xfrm>
                  <a:off x="653525" y="4579150"/>
                  <a:ext cx="146125" cy="37325"/>
                </a:xfrm>
                <a:custGeom>
                  <a:avLst/>
                  <a:gdLst/>
                  <a:ahLst/>
                  <a:cxnLst/>
                  <a:rect l="l" t="t" r="r" b="b"/>
                  <a:pathLst>
                    <a:path w="5845" h="1493" extrusionOk="0">
                      <a:moveTo>
                        <a:pt x="3476" y="0"/>
                      </a:moveTo>
                      <a:cubicBezTo>
                        <a:pt x="3235" y="0"/>
                        <a:pt x="2990" y="127"/>
                        <a:pt x="2831" y="306"/>
                      </a:cubicBezTo>
                      <a:cubicBezTo>
                        <a:pt x="2649" y="511"/>
                        <a:pt x="2512" y="808"/>
                        <a:pt x="2397" y="1059"/>
                      </a:cubicBezTo>
                      <a:cubicBezTo>
                        <a:pt x="2397" y="877"/>
                        <a:pt x="2306" y="694"/>
                        <a:pt x="2146" y="603"/>
                      </a:cubicBezTo>
                      <a:cubicBezTo>
                        <a:pt x="2050" y="547"/>
                        <a:pt x="1945" y="517"/>
                        <a:pt x="1836" y="517"/>
                      </a:cubicBezTo>
                      <a:cubicBezTo>
                        <a:pt x="1765" y="517"/>
                        <a:pt x="1693" y="530"/>
                        <a:pt x="1621" y="557"/>
                      </a:cubicBezTo>
                      <a:cubicBezTo>
                        <a:pt x="1462" y="626"/>
                        <a:pt x="1348" y="808"/>
                        <a:pt x="1302" y="991"/>
                      </a:cubicBezTo>
                      <a:cubicBezTo>
                        <a:pt x="1233" y="808"/>
                        <a:pt x="1119" y="626"/>
                        <a:pt x="937" y="511"/>
                      </a:cubicBezTo>
                      <a:cubicBezTo>
                        <a:pt x="836" y="439"/>
                        <a:pt x="716" y="394"/>
                        <a:pt x="596" y="394"/>
                      </a:cubicBezTo>
                      <a:cubicBezTo>
                        <a:pt x="526" y="394"/>
                        <a:pt x="456" y="409"/>
                        <a:pt x="389" y="443"/>
                      </a:cubicBezTo>
                      <a:cubicBezTo>
                        <a:pt x="252" y="511"/>
                        <a:pt x="161" y="626"/>
                        <a:pt x="92" y="762"/>
                      </a:cubicBezTo>
                      <a:cubicBezTo>
                        <a:pt x="1" y="991"/>
                        <a:pt x="24" y="1265"/>
                        <a:pt x="115" y="1493"/>
                      </a:cubicBezTo>
                      <a:lnTo>
                        <a:pt x="5821" y="1493"/>
                      </a:lnTo>
                      <a:cubicBezTo>
                        <a:pt x="5844" y="1356"/>
                        <a:pt x="5821" y="1173"/>
                        <a:pt x="5753" y="1059"/>
                      </a:cubicBezTo>
                      <a:cubicBezTo>
                        <a:pt x="5707" y="945"/>
                        <a:pt x="5616" y="831"/>
                        <a:pt x="5479" y="808"/>
                      </a:cubicBezTo>
                      <a:cubicBezTo>
                        <a:pt x="5460" y="804"/>
                        <a:pt x="5440" y="802"/>
                        <a:pt x="5420" y="802"/>
                      </a:cubicBezTo>
                      <a:cubicBezTo>
                        <a:pt x="5320" y="802"/>
                        <a:pt x="5213" y="850"/>
                        <a:pt x="5137" y="945"/>
                      </a:cubicBezTo>
                      <a:cubicBezTo>
                        <a:pt x="5114" y="740"/>
                        <a:pt x="4908" y="557"/>
                        <a:pt x="4703" y="557"/>
                      </a:cubicBezTo>
                      <a:cubicBezTo>
                        <a:pt x="4475" y="580"/>
                        <a:pt x="4315" y="740"/>
                        <a:pt x="4292" y="968"/>
                      </a:cubicBezTo>
                      <a:cubicBezTo>
                        <a:pt x="4224" y="762"/>
                        <a:pt x="4178" y="557"/>
                        <a:pt x="4064" y="397"/>
                      </a:cubicBezTo>
                      <a:cubicBezTo>
                        <a:pt x="3950" y="215"/>
                        <a:pt x="3790" y="78"/>
                        <a:pt x="3584" y="9"/>
                      </a:cubicBezTo>
                      <a:cubicBezTo>
                        <a:pt x="3549" y="3"/>
                        <a:pt x="3513" y="0"/>
                        <a:pt x="34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5"/>
                <p:cNvSpPr/>
                <p:nvPr/>
              </p:nvSpPr>
              <p:spPr>
                <a:xfrm>
                  <a:off x="639850" y="4621325"/>
                  <a:ext cx="22275" cy="14425"/>
                </a:xfrm>
                <a:custGeom>
                  <a:avLst/>
                  <a:gdLst/>
                  <a:ahLst/>
                  <a:cxnLst/>
                  <a:rect l="l" t="t" r="r" b="b"/>
                  <a:pathLst>
                    <a:path w="891" h="577" extrusionOk="0">
                      <a:moveTo>
                        <a:pt x="480" y="0"/>
                      </a:moveTo>
                      <a:cubicBezTo>
                        <a:pt x="253" y="0"/>
                        <a:pt x="0" y="91"/>
                        <a:pt x="0" y="308"/>
                      </a:cubicBezTo>
                      <a:cubicBezTo>
                        <a:pt x="0" y="422"/>
                        <a:pt x="114" y="513"/>
                        <a:pt x="228" y="536"/>
                      </a:cubicBezTo>
                      <a:cubicBezTo>
                        <a:pt x="291" y="563"/>
                        <a:pt x="361" y="576"/>
                        <a:pt x="433" y="576"/>
                      </a:cubicBezTo>
                      <a:cubicBezTo>
                        <a:pt x="543" y="576"/>
                        <a:pt x="656" y="546"/>
                        <a:pt x="753" y="491"/>
                      </a:cubicBezTo>
                      <a:cubicBezTo>
                        <a:pt x="822" y="445"/>
                        <a:pt x="890" y="354"/>
                        <a:pt x="890" y="262"/>
                      </a:cubicBezTo>
                      <a:cubicBezTo>
                        <a:pt x="890" y="171"/>
                        <a:pt x="822" y="103"/>
                        <a:pt x="753" y="57"/>
                      </a:cubicBezTo>
                      <a:cubicBezTo>
                        <a:pt x="687" y="20"/>
                        <a:pt x="586" y="0"/>
                        <a:pt x="480" y="0"/>
                      </a:cubicBezTo>
                      <a:close/>
                    </a:path>
                  </a:pathLst>
                </a:custGeom>
                <a:solidFill>
                  <a:srgbClr val="8A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5"/>
                <p:cNvSpPr/>
                <p:nvPr/>
              </p:nvSpPr>
              <p:spPr>
                <a:xfrm>
                  <a:off x="663225" y="4626000"/>
                  <a:ext cx="13150" cy="14500"/>
                </a:xfrm>
                <a:custGeom>
                  <a:avLst/>
                  <a:gdLst/>
                  <a:ahLst/>
                  <a:cxnLst/>
                  <a:rect l="l" t="t" r="r" b="b"/>
                  <a:pathLst>
                    <a:path w="526" h="580" extrusionOk="0">
                      <a:moveTo>
                        <a:pt x="318" y="1"/>
                      </a:moveTo>
                      <a:cubicBezTo>
                        <a:pt x="177" y="1"/>
                        <a:pt x="61" y="195"/>
                        <a:pt x="24" y="326"/>
                      </a:cubicBezTo>
                      <a:cubicBezTo>
                        <a:pt x="1" y="418"/>
                        <a:pt x="24" y="509"/>
                        <a:pt x="92" y="555"/>
                      </a:cubicBezTo>
                      <a:cubicBezTo>
                        <a:pt x="118" y="572"/>
                        <a:pt x="151" y="580"/>
                        <a:pt x="186" y="580"/>
                      </a:cubicBezTo>
                      <a:cubicBezTo>
                        <a:pt x="241" y="580"/>
                        <a:pt x="301" y="560"/>
                        <a:pt x="343" y="532"/>
                      </a:cubicBezTo>
                      <a:cubicBezTo>
                        <a:pt x="412" y="463"/>
                        <a:pt x="480" y="395"/>
                        <a:pt x="503" y="304"/>
                      </a:cubicBezTo>
                      <a:cubicBezTo>
                        <a:pt x="526" y="190"/>
                        <a:pt x="480" y="98"/>
                        <a:pt x="412" y="30"/>
                      </a:cubicBezTo>
                      <a:cubicBezTo>
                        <a:pt x="380" y="10"/>
                        <a:pt x="348" y="1"/>
                        <a:pt x="318" y="1"/>
                      </a:cubicBezTo>
                      <a:close/>
                    </a:path>
                  </a:pathLst>
                </a:custGeom>
                <a:solidFill>
                  <a:srgbClr val="8A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5"/>
                <p:cNvSpPr/>
                <p:nvPr/>
              </p:nvSpPr>
              <p:spPr>
                <a:xfrm>
                  <a:off x="786500" y="4621200"/>
                  <a:ext cx="17700" cy="14900"/>
                </a:xfrm>
                <a:custGeom>
                  <a:avLst/>
                  <a:gdLst/>
                  <a:ahLst/>
                  <a:cxnLst/>
                  <a:rect l="l" t="t" r="r" b="b"/>
                  <a:pathLst>
                    <a:path w="708" h="596" extrusionOk="0">
                      <a:moveTo>
                        <a:pt x="342" y="0"/>
                      </a:moveTo>
                      <a:cubicBezTo>
                        <a:pt x="297" y="0"/>
                        <a:pt x="251" y="12"/>
                        <a:pt x="206" y="39"/>
                      </a:cubicBezTo>
                      <a:cubicBezTo>
                        <a:pt x="0" y="176"/>
                        <a:pt x="183" y="450"/>
                        <a:pt x="342" y="541"/>
                      </a:cubicBezTo>
                      <a:cubicBezTo>
                        <a:pt x="393" y="575"/>
                        <a:pt x="455" y="596"/>
                        <a:pt x="521" y="596"/>
                      </a:cubicBezTo>
                      <a:cubicBezTo>
                        <a:pt x="545" y="596"/>
                        <a:pt x="569" y="593"/>
                        <a:pt x="594" y="587"/>
                      </a:cubicBezTo>
                      <a:cubicBezTo>
                        <a:pt x="662" y="541"/>
                        <a:pt x="708" y="450"/>
                        <a:pt x="685" y="359"/>
                      </a:cubicBezTo>
                      <a:cubicBezTo>
                        <a:pt x="685" y="194"/>
                        <a:pt x="524" y="0"/>
                        <a:pt x="342" y="0"/>
                      </a:cubicBezTo>
                      <a:close/>
                    </a:path>
                  </a:pathLst>
                </a:custGeom>
                <a:solidFill>
                  <a:srgbClr val="8A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7" name="Google Shape;2437;p45"/>
              <p:cNvGrpSpPr/>
              <p:nvPr/>
            </p:nvGrpSpPr>
            <p:grpSpPr>
              <a:xfrm>
                <a:off x="6217544" y="2093892"/>
                <a:ext cx="1989680" cy="2598825"/>
                <a:chOff x="5835099" y="2207324"/>
                <a:chExt cx="1902725" cy="2485249"/>
              </a:xfrm>
            </p:grpSpPr>
            <p:sp>
              <p:nvSpPr>
                <p:cNvPr id="2438" name="Google Shape;2438;p45"/>
                <p:cNvSpPr/>
                <p:nvPr/>
              </p:nvSpPr>
              <p:spPr>
                <a:xfrm>
                  <a:off x="6037668" y="4260102"/>
                  <a:ext cx="399646" cy="336220"/>
                </a:xfrm>
                <a:custGeom>
                  <a:avLst/>
                  <a:gdLst/>
                  <a:ahLst/>
                  <a:cxnLst/>
                  <a:rect l="l" t="t" r="r" b="b"/>
                  <a:pathLst>
                    <a:path w="8059" h="6780" extrusionOk="0">
                      <a:moveTo>
                        <a:pt x="5958" y="1"/>
                      </a:moveTo>
                      <a:lnTo>
                        <a:pt x="6072" y="3744"/>
                      </a:lnTo>
                      <a:cubicBezTo>
                        <a:pt x="5921" y="3723"/>
                        <a:pt x="5780" y="3714"/>
                        <a:pt x="5648" y="3714"/>
                      </a:cubicBezTo>
                      <a:cubicBezTo>
                        <a:pt x="4626" y="3714"/>
                        <a:pt x="4178" y="4269"/>
                        <a:pt x="4178" y="4269"/>
                      </a:cubicBezTo>
                      <a:cubicBezTo>
                        <a:pt x="4178" y="4269"/>
                        <a:pt x="2831" y="5912"/>
                        <a:pt x="2215" y="6027"/>
                      </a:cubicBezTo>
                      <a:cubicBezTo>
                        <a:pt x="1804" y="6118"/>
                        <a:pt x="709" y="6141"/>
                        <a:pt x="1" y="6209"/>
                      </a:cubicBezTo>
                      <a:cubicBezTo>
                        <a:pt x="435" y="6437"/>
                        <a:pt x="914" y="6597"/>
                        <a:pt x="1348" y="6757"/>
                      </a:cubicBezTo>
                      <a:cubicBezTo>
                        <a:pt x="1370" y="6757"/>
                        <a:pt x="1393" y="6757"/>
                        <a:pt x="1416" y="6780"/>
                      </a:cubicBezTo>
                      <a:lnTo>
                        <a:pt x="7739" y="6780"/>
                      </a:lnTo>
                      <a:cubicBezTo>
                        <a:pt x="7898" y="6392"/>
                        <a:pt x="8058" y="5867"/>
                        <a:pt x="7898" y="5387"/>
                      </a:cubicBezTo>
                      <a:cubicBezTo>
                        <a:pt x="7602" y="4566"/>
                        <a:pt x="5959" y="1"/>
                        <a:pt x="5958" y="1"/>
                      </a:cubicBezTo>
                      <a:close/>
                    </a:path>
                  </a:pathLst>
                </a:custGeom>
                <a:solidFill>
                  <a:srgbClr val="FFA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5"/>
                <p:cNvSpPr/>
                <p:nvPr/>
              </p:nvSpPr>
              <p:spPr>
                <a:xfrm>
                  <a:off x="6004841" y="4518807"/>
                  <a:ext cx="436987" cy="105825"/>
                </a:xfrm>
                <a:custGeom>
                  <a:avLst/>
                  <a:gdLst/>
                  <a:ahLst/>
                  <a:cxnLst/>
                  <a:rect l="l" t="t" r="r" b="b"/>
                  <a:pathLst>
                    <a:path w="8812" h="2134" extrusionOk="0">
                      <a:moveTo>
                        <a:pt x="8353" y="1"/>
                      </a:moveTo>
                      <a:cubicBezTo>
                        <a:pt x="8297" y="1"/>
                        <a:pt x="8241" y="18"/>
                        <a:pt x="8195" y="56"/>
                      </a:cubicBezTo>
                      <a:cubicBezTo>
                        <a:pt x="8035" y="193"/>
                        <a:pt x="7830" y="376"/>
                        <a:pt x="7625" y="604"/>
                      </a:cubicBezTo>
                      <a:cubicBezTo>
                        <a:pt x="7237" y="1015"/>
                        <a:pt x="6666" y="1266"/>
                        <a:pt x="6095" y="1266"/>
                      </a:cubicBezTo>
                      <a:lnTo>
                        <a:pt x="3950" y="1266"/>
                      </a:lnTo>
                      <a:cubicBezTo>
                        <a:pt x="3653" y="1266"/>
                        <a:pt x="3356" y="1220"/>
                        <a:pt x="3082" y="1106"/>
                      </a:cubicBezTo>
                      <a:cubicBezTo>
                        <a:pt x="2626" y="947"/>
                        <a:pt x="1895" y="695"/>
                        <a:pt x="1576" y="673"/>
                      </a:cubicBezTo>
                      <a:cubicBezTo>
                        <a:pt x="1547" y="670"/>
                        <a:pt x="1515" y="669"/>
                        <a:pt x="1480" y="669"/>
                      </a:cubicBezTo>
                      <a:cubicBezTo>
                        <a:pt x="1191" y="669"/>
                        <a:pt x="736" y="748"/>
                        <a:pt x="389" y="810"/>
                      </a:cubicBezTo>
                      <a:cubicBezTo>
                        <a:pt x="115" y="855"/>
                        <a:pt x="1" y="1198"/>
                        <a:pt x="184" y="1403"/>
                      </a:cubicBezTo>
                      <a:cubicBezTo>
                        <a:pt x="389" y="1654"/>
                        <a:pt x="709" y="1951"/>
                        <a:pt x="1119" y="2111"/>
                      </a:cubicBezTo>
                      <a:cubicBezTo>
                        <a:pt x="1142" y="2133"/>
                        <a:pt x="1188" y="2133"/>
                        <a:pt x="1234" y="2133"/>
                      </a:cubicBezTo>
                      <a:lnTo>
                        <a:pt x="8058" y="2133"/>
                      </a:lnTo>
                      <a:cubicBezTo>
                        <a:pt x="8150" y="2133"/>
                        <a:pt x="8241" y="2088"/>
                        <a:pt x="8287" y="2019"/>
                      </a:cubicBezTo>
                      <a:cubicBezTo>
                        <a:pt x="8446" y="1723"/>
                        <a:pt x="8812" y="1015"/>
                        <a:pt x="8606" y="193"/>
                      </a:cubicBezTo>
                      <a:cubicBezTo>
                        <a:pt x="8576" y="72"/>
                        <a:pt x="8464" y="1"/>
                        <a:pt x="8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5"/>
                <p:cNvSpPr/>
                <p:nvPr/>
              </p:nvSpPr>
              <p:spPr>
                <a:xfrm>
                  <a:off x="7323501" y="4411348"/>
                  <a:ext cx="349808" cy="228015"/>
                </a:xfrm>
                <a:custGeom>
                  <a:avLst/>
                  <a:gdLst/>
                  <a:ahLst/>
                  <a:cxnLst/>
                  <a:rect l="l" t="t" r="r" b="b"/>
                  <a:pathLst>
                    <a:path w="7054" h="4598" extrusionOk="0">
                      <a:moveTo>
                        <a:pt x="2420" y="0"/>
                      </a:moveTo>
                      <a:cubicBezTo>
                        <a:pt x="2394" y="0"/>
                        <a:pt x="2356" y="22"/>
                        <a:pt x="2306" y="55"/>
                      </a:cubicBezTo>
                      <a:cubicBezTo>
                        <a:pt x="1986" y="192"/>
                        <a:pt x="1256" y="603"/>
                        <a:pt x="1050" y="1242"/>
                      </a:cubicBezTo>
                      <a:cubicBezTo>
                        <a:pt x="1005" y="1424"/>
                        <a:pt x="868" y="1790"/>
                        <a:pt x="731" y="2269"/>
                      </a:cubicBezTo>
                      <a:cubicBezTo>
                        <a:pt x="891" y="2452"/>
                        <a:pt x="1050" y="2634"/>
                        <a:pt x="1187" y="2817"/>
                      </a:cubicBezTo>
                      <a:cubicBezTo>
                        <a:pt x="1575" y="3273"/>
                        <a:pt x="0" y="3479"/>
                        <a:pt x="274" y="3981"/>
                      </a:cubicBezTo>
                      <a:cubicBezTo>
                        <a:pt x="868" y="4278"/>
                        <a:pt x="3379" y="4369"/>
                        <a:pt x="3379" y="4369"/>
                      </a:cubicBezTo>
                      <a:cubicBezTo>
                        <a:pt x="3379" y="4369"/>
                        <a:pt x="4656" y="4039"/>
                        <a:pt x="5481" y="4039"/>
                      </a:cubicBezTo>
                      <a:cubicBezTo>
                        <a:pt x="5696" y="4039"/>
                        <a:pt x="5881" y="4061"/>
                        <a:pt x="6004" y="4118"/>
                      </a:cubicBezTo>
                      <a:cubicBezTo>
                        <a:pt x="6186" y="4209"/>
                        <a:pt x="6483" y="4392"/>
                        <a:pt x="6802" y="4597"/>
                      </a:cubicBezTo>
                      <a:cubicBezTo>
                        <a:pt x="6871" y="4186"/>
                        <a:pt x="6962" y="3775"/>
                        <a:pt x="7053" y="3342"/>
                      </a:cubicBezTo>
                      <a:cubicBezTo>
                        <a:pt x="5547" y="2201"/>
                        <a:pt x="2671" y="32"/>
                        <a:pt x="2443" y="9"/>
                      </a:cubicBezTo>
                      <a:cubicBezTo>
                        <a:pt x="2437" y="3"/>
                        <a:pt x="2429" y="0"/>
                        <a:pt x="2420" y="0"/>
                      </a:cubicBezTo>
                      <a:close/>
                    </a:path>
                  </a:pathLst>
                </a:custGeom>
                <a:solidFill>
                  <a:srgbClr val="FFA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5"/>
                <p:cNvSpPr/>
                <p:nvPr/>
              </p:nvSpPr>
              <p:spPr>
                <a:xfrm>
                  <a:off x="7375569" y="4392107"/>
                  <a:ext cx="362255" cy="300466"/>
                </a:xfrm>
                <a:custGeom>
                  <a:avLst/>
                  <a:gdLst/>
                  <a:ahLst/>
                  <a:cxnLst/>
                  <a:rect l="l" t="t" r="r" b="b"/>
                  <a:pathLst>
                    <a:path w="7305" h="6059" extrusionOk="0">
                      <a:moveTo>
                        <a:pt x="1580" y="0"/>
                      </a:moveTo>
                      <a:cubicBezTo>
                        <a:pt x="1556" y="0"/>
                        <a:pt x="1531" y="3"/>
                        <a:pt x="1507" y="9"/>
                      </a:cubicBezTo>
                      <a:cubicBezTo>
                        <a:pt x="1187" y="101"/>
                        <a:pt x="457" y="397"/>
                        <a:pt x="92" y="1173"/>
                      </a:cubicBezTo>
                      <a:cubicBezTo>
                        <a:pt x="0" y="1356"/>
                        <a:pt x="115" y="1561"/>
                        <a:pt x="320" y="1561"/>
                      </a:cubicBezTo>
                      <a:cubicBezTo>
                        <a:pt x="525" y="1561"/>
                        <a:pt x="799" y="1561"/>
                        <a:pt x="1096" y="1516"/>
                      </a:cubicBezTo>
                      <a:cubicBezTo>
                        <a:pt x="1182" y="1505"/>
                        <a:pt x="1269" y="1500"/>
                        <a:pt x="1356" y="1500"/>
                      </a:cubicBezTo>
                      <a:cubicBezTo>
                        <a:pt x="1842" y="1500"/>
                        <a:pt x="2326" y="1662"/>
                        <a:pt x="2694" y="1972"/>
                      </a:cubicBezTo>
                      <a:lnTo>
                        <a:pt x="4337" y="3365"/>
                      </a:lnTo>
                      <a:cubicBezTo>
                        <a:pt x="4565" y="3547"/>
                        <a:pt x="4748" y="3775"/>
                        <a:pt x="4908" y="4049"/>
                      </a:cubicBezTo>
                      <a:cubicBezTo>
                        <a:pt x="5136" y="4460"/>
                        <a:pt x="5547" y="5122"/>
                        <a:pt x="5775" y="5350"/>
                      </a:cubicBezTo>
                      <a:cubicBezTo>
                        <a:pt x="5981" y="5533"/>
                        <a:pt x="6414" y="5807"/>
                        <a:pt x="6780" y="6012"/>
                      </a:cubicBezTo>
                      <a:cubicBezTo>
                        <a:pt x="6833" y="6044"/>
                        <a:pt x="6890" y="6059"/>
                        <a:pt x="6946" y="6059"/>
                      </a:cubicBezTo>
                      <a:cubicBezTo>
                        <a:pt x="7130" y="6059"/>
                        <a:pt x="7305" y="5903"/>
                        <a:pt x="7305" y="5693"/>
                      </a:cubicBezTo>
                      <a:cubicBezTo>
                        <a:pt x="7305" y="5350"/>
                        <a:pt x="7259" y="4917"/>
                        <a:pt x="7053" y="4551"/>
                      </a:cubicBezTo>
                      <a:cubicBezTo>
                        <a:pt x="7031" y="4506"/>
                        <a:pt x="7008" y="4483"/>
                        <a:pt x="6985" y="4460"/>
                      </a:cubicBezTo>
                      <a:lnTo>
                        <a:pt x="1758" y="55"/>
                      </a:lnTo>
                      <a:cubicBezTo>
                        <a:pt x="1708" y="21"/>
                        <a:pt x="1645" y="0"/>
                        <a:pt x="1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5"/>
                <p:cNvSpPr/>
                <p:nvPr/>
              </p:nvSpPr>
              <p:spPr>
                <a:xfrm>
                  <a:off x="5835099" y="3328576"/>
                  <a:ext cx="1607361" cy="1308531"/>
                </a:xfrm>
                <a:custGeom>
                  <a:avLst/>
                  <a:gdLst/>
                  <a:ahLst/>
                  <a:cxnLst/>
                  <a:rect l="l" t="t" r="r" b="b"/>
                  <a:pathLst>
                    <a:path w="32413" h="26387" extrusionOk="0">
                      <a:moveTo>
                        <a:pt x="25496" y="1"/>
                      </a:moveTo>
                      <a:lnTo>
                        <a:pt x="16549" y="2237"/>
                      </a:lnTo>
                      <a:cubicBezTo>
                        <a:pt x="16549" y="2237"/>
                        <a:pt x="1712" y="4451"/>
                        <a:pt x="868" y="6392"/>
                      </a:cubicBezTo>
                      <a:cubicBezTo>
                        <a:pt x="0" y="8332"/>
                        <a:pt x="7784" y="23168"/>
                        <a:pt x="7784" y="23168"/>
                      </a:cubicBezTo>
                      <a:lnTo>
                        <a:pt x="11710" y="23031"/>
                      </a:lnTo>
                      <a:cubicBezTo>
                        <a:pt x="11710" y="23031"/>
                        <a:pt x="9632" y="13467"/>
                        <a:pt x="7921" y="11094"/>
                      </a:cubicBezTo>
                      <a:lnTo>
                        <a:pt x="7921" y="11094"/>
                      </a:lnTo>
                      <a:lnTo>
                        <a:pt x="14837" y="12075"/>
                      </a:lnTo>
                      <a:cubicBezTo>
                        <a:pt x="14837" y="12075"/>
                        <a:pt x="13033" y="21799"/>
                        <a:pt x="13832" y="23465"/>
                      </a:cubicBezTo>
                      <a:cubicBezTo>
                        <a:pt x="14654" y="25108"/>
                        <a:pt x="32412" y="26387"/>
                        <a:pt x="32412" y="26387"/>
                      </a:cubicBezTo>
                      <a:lnTo>
                        <a:pt x="31043" y="22780"/>
                      </a:lnTo>
                      <a:cubicBezTo>
                        <a:pt x="31043" y="22780"/>
                        <a:pt x="24327" y="19215"/>
                        <a:pt x="21522" y="19215"/>
                      </a:cubicBezTo>
                      <a:cubicBezTo>
                        <a:pt x="21384" y="19215"/>
                        <a:pt x="21255" y="19224"/>
                        <a:pt x="21136" y="19242"/>
                      </a:cubicBezTo>
                      <a:cubicBezTo>
                        <a:pt x="21136" y="19242"/>
                        <a:pt x="26455" y="10477"/>
                        <a:pt x="27208" y="9039"/>
                      </a:cubicBezTo>
                      <a:cubicBezTo>
                        <a:pt x="27961" y="7624"/>
                        <a:pt x="27391" y="1712"/>
                        <a:pt x="25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5"/>
                <p:cNvSpPr/>
                <p:nvPr/>
              </p:nvSpPr>
              <p:spPr>
                <a:xfrm>
                  <a:off x="6173491" y="3749635"/>
                  <a:ext cx="55541" cy="124570"/>
                </a:xfrm>
                <a:custGeom>
                  <a:avLst/>
                  <a:gdLst/>
                  <a:ahLst/>
                  <a:cxnLst/>
                  <a:rect l="l" t="t" r="r" b="b"/>
                  <a:pathLst>
                    <a:path w="1120" h="2512" extrusionOk="0">
                      <a:moveTo>
                        <a:pt x="1" y="1"/>
                      </a:moveTo>
                      <a:cubicBezTo>
                        <a:pt x="161" y="434"/>
                        <a:pt x="343" y="845"/>
                        <a:pt x="549" y="1256"/>
                      </a:cubicBezTo>
                      <a:cubicBezTo>
                        <a:pt x="731" y="1667"/>
                        <a:pt x="937" y="2078"/>
                        <a:pt x="1119" y="2511"/>
                      </a:cubicBezTo>
                      <a:cubicBezTo>
                        <a:pt x="1097" y="2283"/>
                        <a:pt x="1028" y="2055"/>
                        <a:pt x="960" y="1827"/>
                      </a:cubicBezTo>
                      <a:cubicBezTo>
                        <a:pt x="891" y="1598"/>
                        <a:pt x="800" y="1393"/>
                        <a:pt x="709" y="1187"/>
                      </a:cubicBezTo>
                      <a:cubicBezTo>
                        <a:pt x="617" y="982"/>
                        <a:pt x="503" y="777"/>
                        <a:pt x="389" y="571"/>
                      </a:cubicBezTo>
                      <a:cubicBezTo>
                        <a:pt x="275" y="366"/>
                        <a:pt x="138" y="1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5"/>
                <p:cNvSpPr/>
                <p:nvPr/>
              </p:nvSpPr>
              <p:spPr>
                <a:xfrm>
                  <a:off x="6815267" y="4283905"/>
                  <a:ext cx="69128" cy="22663"/>
                </a:xfrm>
                <a:custGeom>
                  <a:avLst/>
                  <a:gdLst/>
                  <a:ahLst/>
                  <a:cxnLst/>
                  <a:rect l="l" t="t" r="r" b="b"/>
                  <a:pathLst>
                    <a:path w="1394" h="457" extrusionOk="0">
                      <a:moveTo>
                        <a:pt x="1393" y="0"/>
                      </a:moveTo>
                      <a:cubicBezTo>
                        <a:pt x="1142" y="0"/>
                        <a:pt x="914" y="69"/>
                        <a:pt x="686" y="137"/>
                      </a:cubicBezTo>
                      <a:cubicBezTo>
                        <a:pt x="435" y="228"/>
                        <a:pt x="206" y="320"/>
                        <a:pt x="1" y="457"/>
                      </a:cubicBezTo>
                      <a:cubicBezTo>
                        <a:pt x="275" y="457"/>
                        <a:pt x="503" y="388"/>
                        <a:pt x="731" y="320"/>
                      </a:cubicBezTo>
                      <a:cubicBezTo>
                        <a:pt x="960" y="228"/>
                        <a:pt x="1188" y="137"/>
                        <a:pt x="1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5"/>
                <p:cNvSpPr/>
                <p:nvPr/>
              </p:nvSpPr>
              <p:spPr>
                <a:xfrm>
                  <a:off x="6760968" y="3397604"/>
                  <a:ext cx="614668" cy="1086715"/>
                </a:xfrm>
                <a:custGeom>
                  <a:avLst/>
                  <a:gdLst/>
                  <a:ahLst/>
                  <a:cxnLst/>
                  <a:rect l="l" t="t" r="r" b="b"/>
                  <a:pathLst>
                    <a:path w="12395" h="21914" extrusionOk="0">
                      <a:moveTo>
                        <a:pt x="5844" y="1"/>
                      </a:moveTo>
                      <a:lnTo>
                        <a:pt x="5844" y="1"/>
                      </a:lnTo>
                      <a:cubicBezTo>
                        <a:pt x="6209" y="1348"/>
                        <a:pt x="6551" y="2717"/>
                        <a:pt x="6871" y="4087"/>
                      </a:cubicBezTo>
                      <a:cubicBezTo>
                        <a:pt x="6939" y="4429"/>
                        <a:pt x="7030" y="4771"/>
                        <a:pt x="7099" y="5114"/>
                      </a:cubicBezTo>
                      <a:cubicBezTo>
                        <a:pt x="7122" y="5273"/>
                        <a:pt x="7145" y="5456"/>
                        <a:pt x="7190" y="5616"/>
                      </a:cubicBezTo>
                      <a:cubicBezTo>
                        <a:pt x="7213" y="5798"/>
                        <a:pt x="7236" y="5981"/>
                        <a:pt x="7213" y="6118"/>
                      </a:cubicBezTo>
                      <a:cubicBezTo>
                        <a:pt x="7167" y="6278"/>
                        <a:pt x="7076" y="6438"/>
                        <a:pt x="7008" y="6597"/>
                      </a:cubicBezTo>
                      <a:cubicBezTo>
                        <a:pt x="6939" y="6757"/>
                        <a:pt x="6848" y="6917"/>
                        <a:pt x="6779" y="7054"/>
                      </a:cubicBezTo>
                      <a:cubicBezTo>
                        <a:pt x="6597" y="7373"/>
                        <a:pt x="6437" y="7670"/>
                        <a:pt x="6254" y="7990"/>
                      </a:cubicBezTo>
                      <a:cubicBezTo>
                        <a:pt x="4862" y="10409"/>
                        <a:pt x="3378" y="12806"/>
                        <a:pt x="1940" y="15225"/>
                      </a:cubicBezTo>
                      <a:cubicBezTo>
                        <a:pt x="1598" y="15819"/>
                        <a:pt x="1233" y="16435"/>
                        <a:pt x="890" y="17051"/>
                      </a:cubicBezTo>
                      <a:cubicBezTo>
                        <a:pt x="731" y="17348"/>
                        <a:pt x="548" y="17668"/>
                        <a:pt x="388" y="17964"/>
                      </a:cubicBezTo>
                      <a:cubicBezTo>
                        <a:pt x="297" y="18124"/>
                        <a:pt x="229" y="18284"/>
                        <a:pt x="160" y="18444"/>
                      </a:cubicBezTo>
                      <a:cubicBezTo>
                        <a:pt x="114" y="18535"/>
                        <a:pt x="69" y="18603"/>
                        <a:pt x="46" y="18695"/>
                      </a:cubicBezTo>
                      <a:cubicBezTo>
                        <a:pt x="23" y="18740"/>
                        <a:pt x="23" y="18786"/>
                        <a:pt x="0" y="18832"/>
                      </a:cubicBezTo>
                      <a:cubicBezTo>
                        <a:pt x="0" y="18855"/>
                        <a:pt x="0" y="18877"/>
                        <a:pt x="0" y="18923"/>
                      </a:cubicBezTo>
                      <a:cubicBezTo>
                        <a:pt x="0" y="18969"/>
                        <a:pt x="23" y="19014"/>
                        <a:pt x="46" y="19037"/>
                      </a:cubicBezTo>
                      <a:cubicBezTo>
                        <a:pt x="137" y="19106"/>
                        <a:pt x="229" y="19128"/>
                        <a:pt x="320" y="19151"/>
                      </a:cubicBezTo>
                      <a:cubicBezTo>
                        <a:pt x="388" y="19197"/>
                        <a:pt x="480" y="19220"/>
                        <a:pt x="571" y="19243"/>
                      </a:cubicBezTo>
                      <a:cubicBezTo>
                        <a:pt x="731" y="19311"/>
                        <a:pt x="913" y="19357"/>
                        <a:pt x="1073" y="19402"/>
                      </a:cubicBezTo>
                      <a:cubicBezTo>
                        <a:pt x="1415" y="19494"/>
                        <a:pt x="1758" y="19585"/>
                        <a:pt x="2100" y="19676"/>
                      </a:cubicBezTo>
                      <a:cubicBezTo>
                        <a:pt x="2762" y="19859"/>
                        <a:pt x="3447" y="20019"/>
                        <a:pt x="4132" y="20178"/>
                      </a:cubicBezTo>
                      <a:cubicBezTo>
                        <a:pt x="5501" y="20475"/>
                        <a:pt x="6894" y="20772"/>
                        <a:pt x="8263" y="21069"/>
                      </a:cubicBezTo>
                      <a:cubicBezTo>
                        <a:pt x="9633" y="21365"/>
                        <a:pt x="11002" y="21639"/>
                        <a:pt x="12394" y="21913"/>
                      </a:cubicBezTo>
                      <a:cubicBezTo>
                        <a:pt x="11025" y="21616"/>
                        <a:pt x="9655" y="21297"/>
                        <a:pt x="8286" y="20977"/>
                      </a:cubicBezTo>
                      <a:cubicBezTo>
                        <a:pt x="6916" y="20681"/>
                        <a:pt x="5547" y="20361"/>
                        <a:pt x="4177" y="20041"/>
                      </a:cubicBezTo>
                      <a:cubicBezTo>
                        <a:pt x="3493" y="19859"/>
                        <a:pt x="2808" y="19699"/>
                        <a:pt x="2123" y="19516"/>
                      </a:cubicBezTo>
                      <a:cubicBezTo>
                        <a:pt x="1803" y="19425"/>
                        <a:pt x="1461" y="19334"/>
                        <a:pt x="1119" y="19243"/>
                      </a:cubicBezTo>
                      <a:cubicBezTo>
                        <a:pt x="959" y="19197"/>
                        <a:pt x="776" y="19151"/>
                        <a:pt x="617" y="19083"/>
                      </a:cubicBezTo>
                      <a:cubicBezTo>
                        <a:pt x="525" y="19060"/>
                        <a:pt x="457" y="19037"/>
                        <a:pt x="366" y="19014"/>
                      </a:cubicBezTo>
                      <a:cubicBezTo>
                        <a:pt x="297" y="18969"/>
                        <a:pt x="206" y="18946"/>
                        <a:pt x="160" y="18900"/>
                      </a:cubicBezTo>
                      <a:cubicBezTo>
                        <a:pt x="160" y="18900"/>
                        <a:pt x="160" y="18877"/>
                        <a:pt x="160" y="18877"/>
                      </a:cubicBezTo>
                      <a:cubicBezTo>
                        <a:pt x="183" y="18832"/>
                        <a:pt x="183" y="18786"/>
                        <a:pt x="206" y="18763"/>
                      </a:cubicBezTo>
                      <a:cubicBezTo>
                        <a:pt x="229" y="18672"/>
                        <a:pt x="274" y="18603"/>
                        <a:pt x="297" y="18512"/>
                      </a:cubicBezTo>
                      <a:cubicBezTo>
                        <a:pt x="388" y="18352"/>
                        <a:pt x="457" y="18215"/>
                        <a:pt x="548" y="18056"/>
                      </a:cubicBezTo>
                      <a:cubicBezTo>
                        <a:pt x="708" y="17736"/>
                        <a:pt x="868" y="17439"/>
                        <a:pt x="1050" y="17120"/>
                      </a:cubicBezTo>
                      <a:cubicBezTo>
                        <a:pt x="1393" y="16526"/>
                        <a:pt x="1758" y="15910"/>
                        <a:pt x="2100" y="15317"/>
                      </a:cubicBezTo>
                      <a:cubicBezTo>
                        <a:pt x="3515" y="12897"/>
                        <a:pt x="4999" y="10500"/>
                        <a:pt x="6391" y="8058"/>
                      </a:cubicBezTo>
                      <a:cubicBezTo>
                        <a:pt x="6551" y="7739"/>
                        <a:pt x="6711" y="7442"/>
                        <a:pt x="6894" y="7122"/>
                      </a:cubicBezTo>
                      <a:cubicBezTo>
                        <a:pt x="6962" y="6963"/>
                        <a:pt x="7053" y="6803"/>
                        <a:pt x="7122" y="6643"/>
                      </a:cubicBezTo>
                      <a:cubicBezTo>
                        <a:pt x="7190" y="6483"/>
                        <a:pt x="7282" y="6323"/>
                        <a:pt x="7327" y="6141"/>
                      </a:cubicBezTo>
                      <a:cubicBezTo>
                        <a:pt x="7350" y="5958"/>
                        <a:pt x="7304" y="5776"/>
                        <a:pt x="7282" y="5616"/>
                      </a:cubicBezTo>
                      <a:cubicBezTo>
                        <a:pt x="7259" y="5433"/>
                        <a:pt x="7236" y="5251"/>
                        <a:pt x="7190" y="5091"/>
                      </a:cubicBezTo>
                      <a:cubicBezTo>
                        <a:pt x="7122" y="4749"/>
                        <a:pt x="7053" y="4406"/>
                        <a:pt x="6962" y="4064"/>
                      </a:cubicBezTo>
                      <a:cubicBezTo>
                        <a:pt x="6620" y="2694"/>
                        <a:pt x="6232" y="1348"/>
                        <a:pt x="5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5"/>
                <p:cNvSpPr/>
                <p:nvPr/>
              </p:nvSpPr>
              <p:spPr>
                <a:xfrm>
                  <a:off x="6983918" y="3424779"/>
                  <a:ext cx="105329" cy="131364"/>
                </a:xfrm>
                <a:custGeom>
                  <a:avLst/>
                  <a:gdLst/>
                  <a:ahLst/>
                  <a:cxnLst/>
                  <a:rect l="l" t="t" r="r" b="b"/>
                  <a:pathLst>
                    <a:path w="2124" h="2649" extrusionOk="0">
                      <a:moveTo>
                        <a:pt x="1" y="1"/>
                      </a:moveTo>
                      <a:cubicBezTo>
                        <a:pt x="1" y="297"/>
                        <a:pt x="69" y="617"/>
                        <a:pt x="161" y="891"/>
                      </a:cubicBezTo>
                      <a:cubicBezTo>
                        <a:pt x="252" y="1188"/>
                        <a:pt x="412" y="1461"/>
                        <a:pt x="594" y="1713"/>
                      </a:cubicBezTo>
                      <a:cubicBezTo>
                        <a:pt x="777" y="1964"/>
                        <a:pt x="1005" y="2192"/>
                        <a:pt x="1279" y="2352"/>
                      </a:cubicBezTo>
                      <a:cubicBezTo>
                        <a:pt x="1530" y="2511"/>
                        <a:pt x="1827" y="2603"/>
                        <a:pt x="2124" y="2648"/>
                      </a:cubicBezTo>
                      <a:cubicBezTo>
                        <a:pt x="1987" y="2580"/>
                        <a:pt x="1850" y="2534"/>
                        <a:pt x="1736" y="2466"/>
                      </a:cubicBezTo>
                      <a:lnTo>
                        <a:pt x="1530" y="2352"/>
                      </a:lnTo>
                      <a:lnTo>
                        <a:pt x="1348" y="2238"/>
                      </a:lnTo>
                      <a:cubicBezTo>
                        <a:pt x="1119" y="2055"/>
                        <a:pt x="914" y="1849"/>
                        <a:pt x="731" y="1598"/>
                      </a:cubicBezTo>
                      <a:cubicBezTo>
                        <a:pt x="572" y="1370"/>
                        <a:pt x="412" y="1119"/>
                        <a:pt x="298" y="845"/>
                      </a:cubicBezTo>
                      <a:cubicBezTo>
                        <a:pt x="183" y="571"/>
                        <a:pt x="69" y="29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5"/>
                <p:cNvSpPr/>
                <p:nvPr/>
              </p:nvSpPr>
              <p:spPr>
                <a:xfrm>
                  <a:off x="6574217" y="3634192"/>
                  <a:ext cx="133595" cy="283010"/>
                </a:xfrm>
                <a:custGeom>
                  <a:avLst/>
                  <a:gdLst/>
                  <a:ahLst/>
                  <a:cxnLst/>
                  <a:rect l="l" t="t" r="r" b="b"/>
                  <a:pathLst>
                    <a:path w="2694" h="5707" extrusionOk="0">
                      <a:moveTo>
                        <a:pt x="2694" y="0"/>
                      </a:moveTo>
                      <a:lnTo>
                        <a:pt x="2694" y="0"/>
                      </a:lnTo>
                      <a:cubicBezTo>
                        <a:pt x="2305" y="388"/>
                        <a:pt x="2032" y="845"/>
                        <a:pt x="1758" y="1301"/>
                      </a:cubicBezTo>
                      <a:cubicBezTo>
                        <a:pt x="1484" y="1758"/>
                        <a:pt x="1256" y="2237"/>
                        <a:pt x="1027" y="2717"/>
                      </a:cubicBezTo>
                      <a:cubicBezTo>
                        <a:pt x="822" y="3196"/>
                        <a:pt x="639" y="3698"/>
                        <a:pt x="457" y="4200"/>
                      </a:cubicBezTo>
                      <a:cubicBezTo>
                        <a:pt x="274" y="4702"/>
                        <a:pt x="114" y="5204"/>
                        <a:pt x="0" y="5707"/>
                      </a:cubicBezTo>
                      <a:lnTo>
                        <a:pt x="594" y="4246"/>
                      </a:lnTo>
                      <a:cubicBezTo>
                        <a:pt x="799" y="3766"/>
                        <a:pt x="982" y="3264"/>
                        <a:pt x="1210" y="2785"/>
                      </a:cubicBezTo>
                      <a:cubicBezTo>
                        <a:pt x="1415" y="2306"/>
                        <a:pt x="1644" y="1826"/>
                        <a:pt x="1872" y="1370"/>
                      </a:cubicBezTo>
                      <a:cubicBezTo>
                        <a:pt x="1986" y="1119"/>
                        <a:pt x="2123" y="891"/>
                        <a:pt x="2260" y="662"/>
                      </a:cubicBezTo>
                      <a:cubicBezTo>
                        <a:pt x="2328" y="548"/>
                        <a:pt x="2397" y="434"/>
                        <a:pt x="2465" y="343"/>
                      </a:cubicBezTo>
                      <a:cubicBezTo>
                        <a:pt x="2534" y="229"/>
                        <a:pt x="2602" y="114"/>
                        <a:pt x="2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5"/>
                <p:cNvSpPr/>
                <p:nvPr/>
              </p:nvSpPr>
              <p:spPr>
                <a:xfrm>
                  <a:off x="6073918" y="3266342"/>
                  <a:ext cx="513951" cy="349808"/>
                </a:xfrm>
                <a:custGeom>
                  <a:avLst/>
                  <a:gdLst/>
                  <a:ahLst/>
                  <a:cxnLst/>
                  <a:rect l="l" t="t" r="r" b="b"/>
                  <a:pathLst>
                    <a:path w="10364" h="7054" extrusionOk="0">
                      <a:moveTo>
                        <a:pt x="6003" y="0"/>
                      </a:moveTo>
                      <a:cubicBezTo>
                        <a:pt x="5821" y="1689"/>
                        <a:pt x="5684" y="2967"/>
                        <a:pt x="5684" y="2967"/>
                      </a:cubicBezTo>
                      <a:lnTo>
                        <a:pt x="0" y="5022"/>
                      </a:lnTo>
                      <a:lnTo>
                        <a:pt x="617" y="7053"/>
                      </a:lnTo>
                      <a:cubicBezTo>
                        <a:pt x="617" y="7053"/>
                        <a:pt x="7670" y="6140"/>
                        <a:pt x="9085" y="5958"/>
                      </a:cubicBezTo>
                      <a:cubicBezTo>
                        <a:pt x="9701" y="5866"/>
                        <a:pt x="10112" y="3743"/>
                        <a:pt x="10363" y="1370"/>
                      </a:cubicBezTo>
                      <a:cubicBezTo>
                        <a:pt x="9290" y="1050"/>
                        <a:pt x="8217" y="731"/>
                        <a:pt x="7145" y="411"/>
                      </a:cubicBezTo>
                      <a:cubicBezTo>
                        <a:pt x="6757" y="274"/>
                        <a:pt x="6369" y="160"/>
                        <a:pt x="6003" y="0"/>
                      </a:cubicBezTo>
                      <a:close/>
                    </a:path>
                  </a:pathLst>
                </a:custGeom>
                <a:solidFill>
                  <a:srgbClr val="FFA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5"/>
                <p:cNvSpPr/>
                <p:nvPr/>
              </p:nvSpPr>
              <p:spPr>
                <a:xfrm>
                  <a:off x="6060330" y="3450813"/>
                  <a:ext cx="219634" cy="177780"/>
                </a:xfrm>
                <a:custGeom>
                  <a:avLst/>
                  <a:gdLst/>
                  <a:ahLst/>
                  <a:cxnLst/>
                  <a:rect l="l" t="t" r="r" b="b"/>
                  <a:pathLst>
                    <a:path w="4429" h="3585" extrusionOk="0">
                      <a:moveTo>
                        <a:pt x="3196" y="1"/>
                      </a:moveTo>
                      <a:lnTo>
                        <a:pt x="0" y="1188"/>
                      </a:lnTo>
                      <a:lnTo>
                        <a:pt x="845" y="3584"/>
                      </a:lnTo>
                      <a:lnTo>
                        <a:pt x="4429" y="3173"/>
                      </a:lnTo>
                      <a:lnTo>
                        <a:pt x="31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5"/>
                <p:cNvSpPr/>
                <p:nvPr/>
              </p:nvSpPr>
              <p:spPr>
                <a:xfrm>
                  <a:off x="6348936" y="2763760"/>
                  <a:ext cx="277406" cy="712013"/>
                </a:xfrm>
                <a:custGeom>
                  <a:avLst/>
                  <a:gdLst/>
                  <a:ahLst/>
                  <a:cxnLst/>
                  <a:rect l="l" t="t" r="r" b="b"/>
                  <a:pathLst>
                    <a:path w="5594" h="14358" extrusionOk="0">
                      <a:moveTo>
                        <a:pt x="4817" y="1"/>
                      </a:moveTo>
                      <a:cubicBezTo>
                        <a:pt x="4817" y="1"/>
                        <a:pt x="1393" y="1804"/>
                        <a:pt x="1142" y="2900"/>
                      </a:cubicBezTo>
                      <a:cubicBezTo>
                        <a:pt x="868" y="4018"/>
                        <a:pt x="1" y="12851"/>
                        <a:pt x="1" y="12851"/>
                      </a:cubicBezTo>
                      <a:lnTo>
                        <a:pt x="4475" y="14358"/>
                      </a:lnTo>
                      <a:cubicBezTo>
                        <a:pt x="4475" y="14358"/>
                        <a:pt x="5593" y="5365"/>
                        <a:pt x="5593" y="5022"/>
                      </a:cubicBezTo>
                      <a:cubicBezTo>
                        <a:pt x="5593" y="4657"/>
                        <a:pt x="4589" y="777"/>
                        <a:pt x="4589" y="777"/>
                      </a:cubicBezTo>
                      <a:lnTo>
                        <a:pt x="48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5"/>
                <p:cNvSpPr/>
                <p:nvPr/>
              </p:nvSpPr>
              <p:spPr>
                <a:xfrm>
                  <a:off x="5906407" y="3098782"/>
                  <a:ext cx="143761" cy="224196"/>
                </a:xfrm>
                <a:custGeom>
                  <a:avLst/>
                  <a:gdLst/>
                  <a:ahLst/>
                  <a:cxnLst/>
                  <a:rect l="l" t="t" r="r" b="b"/>
                  <a:pathLst>
                    <a:path w="2899" h="4521" extrusionOk="0">
                      <a:moveTo>
                        <a:pt x="114" y="1"/>
                      </a:moveTo>
                      <a:lnTo>
                        <a:pt x="0" y="115"/>
                      </a:lnTo>
                      <a:cubicBezTo>
                        <a:pt x="46" y="138"/>
                        <a:pt x="2511" y="2603"/>
                        <a:pt x="2762" y="4520"/>
                      </a:cubicBezTo>
                      <a:lnTo>
                        <a:pt x="2899" y="4498"/>
                      </a:lnTo>
                      <a:cubicBezTo>
                        <a:pt x="2648" y="2535"/>
                        <a:pt x="206" y="115"/>
                        <a:pt x="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5"/>
                <p:cNvSpPr/>
                <p:nvPr/>
              </p:nvSpPr>
              <p:spPr>
                <a:xfrm>
                  <a:off x="5884886" y="3080682"/>
                  <a:ext cx="29456" cy="29506"/>
                </a:xfrm>
                <a:custGeom>
                  <a:avLst/>
                  <a:gdLst/>
                  <a:ahLst/>
                  <a:cxnLst/>
                  <a:rect l="l" t="t" r="r" b="b"/>
                  <a:pathLst>
                    <a:path w="594" h="595" extrusionOk="0">
                      <a:moveTo>
                        <a:pt x="297" y="1"/>
                      </a:moveTo>
                      <a:cubicBezTo>
                        <a:pt x="137" y="1"/>
                        <a:pt x="1" y="115"/>
                        <a:pt x="1" y="298"/>
                      </a:cubicBezTo>
                      <a:cubicBezTo>
                        <a:pt x="1" y="457"/>
                        <a:pt x="137" y="594"/>
                        <a:pt x="297" y="594"/>
                      </a:cubicBezTo>
                      <a:cubicBezTo>
                        <a:pt x="457" y="594"/>
                        <a:pt x="594" y="457"/>
                        <a:pt x="594" y="298"/>
                      </a:cubicBezTo>
                      <a:cubicBezTo>
                        <a:pt x="594" y="115"/>
                        <a:pt x="457" y="1"/>
                        <a:pt x="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5"/>
                <p:cNvSpPr/>
                <p:nvPr/>
              </p:nvSpPr>
              <p:spPr>
                <a:xfrm>
                  <a:off x="5974294" y="3008233"/>
                  <a:ext cx="66847" cy="336270"/>
                </a:xfrm>
                <a:custGeom>
                  <a:avLst/>
                  <a:gdLst/>
                  <a:ahLst/>
                  <a:cxnLst/>
                  <a:rect l="l" t="t" r="r" b="b"/>
                  <a:pathLst>
                    <a:path w="1348" h="6781" extrusionOk="0">
                      <a:moveTo>
                        <a:pt x="115" y="1"/>
                      </a:moveTo>
                      <a:lnTo>
                        <a:pt x="1" y="47"/>
                      </a:lnTo>
                      <a:cubicBezTo>
                        <a:pt x="914" y="2329"/>
                        <a:pt x="1210" y="6734"/>
                        <a:pt x="1210" y="6780"/>
                      </a:cubicBezTo>
                      <a:lnTo>
                        <a:pt x="1347" y="6780"/>
                      </a:lnTo>
                      <a:cubicBezTo>
                        <a:pt x="1347" y="6734"/>
                        <a:pt x="1051" y="2306"/>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5"/>
                <p:cNvSpPr/>
                <p:nvPr/>
              </p:nvSpPr>
              <p:spPr>
                <a:xfrm>
                  <a:off x="5959566" y="2988992"/>
                  <a:ext cx="29506" cy="29506"/>
                </a:xfrm>
                <a:custGeom>
                  <a:avLst/>
                  <a:gdLst/>
                  <a:ahLst/>
                  <a:cxnLst/>
                  <a:rect l="l" t="t" r="r" b="b"/>
                  <a:pathLst>
                    <a:path w="595" h="595" extrusionOk="0">
                      <a:moveTo>
                        <a:pt x="298" y="1"/>
                      </a:moveTo>
                      <a:cubicBezTo>
                        <a:pt x="138" y="1"/>
                        <a:pt x="1" y="138"/>
                        <a:pt x="1" y="298"/>
                      </a:cubicBezTo>
                      <a:cubicBezTo>
                        <a:pt x="1" y="457"/>
                        <a:pt x="138" y="594"/>
                        <a:pt x="298" y="594"/>
                      </a:cubicBezTo>
                      <a:cubicBezTo>
                        <a:pt x="457" y="594"/>
                        <a:pt x="594" y="457"/>
                        <a:pt x="594" y="298"/>
                      </a:cubicBezTo>
                      <a:cubicBezTo>
                        <a:pt x="594" y="138"/>
                        <a:pt x="457" y="1"/>
                        <a:pt x="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5"/>
                <p:cNvSpPr/>
                <p:nvPr/>
              </p:nvSpPr>
              <p:spPr>
                <a:xfrm>
                  <a:off x="6034296" y="3001489"/>
                  <a:ext cx="52119" cy="299970"/>
                </a:xfrm>
                <a:custGeom>
                  <a:avLst/>
                  <a:gdLst/>
                  <a:ahLst/>
                  <a:cxnLst/>
                  <a:rect l="l" t="t" r="r" b="b"/>
                  <a:pathLst>
                    <a:path w="1051" h="6049" extrusionOk="0">
                      <a:moveTo>
                        <a:pt x="137" y="0"/>
                      </a:moveTo>
                      <a:lnTo>
                        <a:pt x="0" y="23"/>
                      </a:lnTo>
                      <a:cubicBezTo>
                        <a:pt x="23" y="91"/>
                        <a:pt x="913" y="5113"/>
                        <a:pt x="799" y="6026"/>
                      </a:cubicBezTo>
                      <a:lnTo>
                        <a:pt x="936" y="6049"/>
                      </a:lnTo>
                      <a:cubicBezTo>
                        <a:pt x="1050" y="5113"/>
                        <a:pt x="183" y="205"/>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5"/>
                <p:cNvSpPr/>
                <p:nvPr/>
              </p:nvSpPr>
              <p:spPr>
                <a:xfrm>
                  <a:off x="6020709" y="2979967"/>
                  <a:ext cx="29456" cy="29456"/>
                </a:xfrm>
                <a:custGeom>
                  <a:avLst/>
                  <a:gdLst/>
                  <a:ahLst/>
                  <a:cxnLst/>
                  <a:rect l="l" t="t" r="r" b="b"/>
                  <a:pathLst>
                    <a:path w="594" h="594" extrusionOk="0">
                      <a:moveTo>
                        <a:pt x="297" y="0"/>
                      </a:moveTo>
                      <a:cubicBezTo>
                        <a:pt x="137" y="0"/>
                        <a:pt x="1" y="137"/>
                        <a:pt x="1" y="297"/>
                      </a:cubicBezTo>
                      <a:cubicBezTo>
                        <a:pt x="1" y="457"/>
                        <a:pt x="137" y="594"/>
                        <a:pt x="297" y="594"/>
                      </a:cubicBezTo>
                      <a:cubicBezTo>
                        <a:pt x="457" y="594"/>
                        <a:pt x="594" y="457"/>
                        <a:pt x="594" y="297"/>
                      </a:cubicBezTo>
                      <a:cubicBezTo>
                        <a:pt x="594" y="137"/>
                        <a:pt x="457" y="0"/>
                        <a:pt x="2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5"/>
                <p:cNvSpPr/>
                <p:nvPr/>
              </p:nvSpPr>
              <p:spPr>
                <a:xfrm>
                  <a:off x="6073918" y="2994695"/>
                  <a:ext cx="91742" cy="292036"/>
                </a:xfrm>
                <a:custGeom>
                  <a:avLst/>
                  <a:gdLst/>
                  <a:ahLst/>
                  <a:cxnLst/>
                  <a:rect l="l" t="t" r="r" b="b"/>
                  <a:pathLst>
                    <a:path w="1850" h="5889" extrusionOk="0">
                      <a:moveTo>
                        <a:pt x="1735" y="0"/>
                      </a:moveTo>
                      <a:cubicBezTo>
                        <a:pt x="388" y="1666"/>
                        <a:pt x="0" y="5866"/>
                        <a:pt x="0" y="5889"/>
                      </a:cubicBezTo>
                      <a:lnTo>
                        <a:pt x="137" y="5889"/>
                      </a:lnTo>
                      <a:cubicBezTo>
                        <a:pt x="160" y="5866"/>
                        <a:pt x="502" y="1712"/>
                        <a:pt x="1849" y="91"/>
                      </a:cubicBezTo>
                      <a:lnTo>
                        <a:pt x="17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5"/>
                <p:cNvSpPr/>
                <p:nvPr/>
              </p:nvSpPr>
              <p:spPr>
                <a:xfrm>
                  <a:off x="6150879" y="2976545"/>
                  <a:ext cx="29456" cy="29506"/>
                </a:xfrm>
                <a:custGeom>
                  <a:avLst/>
                  <a:gdLst/>
                  <a:ahLst/>
                  <a:cxnLst/>
                  <a:rect l="l" t="t" r="r" b="b"/>
                  <a:pathLst>
                    <a:path w="594" h="595" extrusionOk="0">
                      <a:moveTo>
                        <a:pt x="297" y="1"/>
                      </a:moveTo>
                      <a:cubicBezTo>
                        <a:pt x="137" y="1"/>
                        <a:pt x="0" y="115"/>
                        <a:pt x="0" y="298"/>
                      </a:cubicBezTo>
                      <a:cubicBezTo>
                        <a:pt x="0" y="457"/>
                        <a:pt x="137" y="594"/>
                        <a:pt x="297" y="594"/>
                      </a:cubicBezTo>
                      <a:cubicBezTo>
                        <a:pt x="457" y="594"/>
                        <a:pt x="594" y="457"/>
                        <a:pt x="594" y="298"/>
                      </a:cubicBezTo>
                      <a:cubicBezTo>
                        <a:pt x="594" y="115"/>
                        <a:pt x="457" y="1"/>
                        <a:pt x="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5"/>
                <p:cNvSpPr/>
                <p:nvPr/>
              </p:nvSpPr>
              <p:spPr>
                <a:xfrm>
                  <a:off x="5946028" y="3060301"/>
                  <a:ext cx="109842" cy="333989"/>
                </a:xfrm>
                <a:custGeom>
                  <a:avLst/>
                  <a:gdLst/>
                  <a:ahLst/>
                  <a:cxnLst/>
                  <a:rect l="l" t="t" r="r" b="b"/>
                  <a:pathLst>
                    <a:path w="2215" h="6735" extrusionOk="0">
                      <a:moveTo>
                        <a:pt x="0" y="1"/>
                      </a:moveTo>
                      <a:lnTo>
                        <a:pt x="0" y="1"/>
                      </a:lnTo>
                      <a:cubicBezTo>
                        <a:pt x="0" y="1"/>
                        <a:pt x="1803" y="4863"/>
                        <a:pt x="1712" y="6438"/>
                      </a:cubicBezTo>
                      <a:lnTo>
                        <a:pt x="2214" y="6734"/>
                      </a:lnTo>
                      <a:cubicBezTo>
                        <a:pt x="2214" y="6734"/>
                        <a:pt x="2146" y="235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5"/>
                <p:cNvSpPr/>
                <p:nvPr/>
              </p:nvSpPr>
              <p:spPr>
                <a:xfrm>
                  <a:off x="6041090" y="3011654"/>
                  <a:ext cx="90601" cy="294317"/>
                </a:xfrm>
                <a:custGeom>
                  <a:avLst/>
                  <a:gdLst/>
                  <a:ahLst/>
                  <a:cxnLst/>
                  <a:rect l="l" t="t" r="r" b="b"/>
                  <a:pathLst>
                    <a:path w="1827" h="5935" extrusionOk="0">
                      <a:moveTo>
                        <a:pt x="1826" y="0"/>
                      </a:moveTo>
                      <a:cubicBezTo>
                        <a:pt x="1826" y="1"/>
                        <a:pt x="0" y="2009"/>
                        <a:pt x="229" y="5342"/>
                      </a:cubicBezTo>
                      <a:lnTo>
                        <a:pt x="868" y="5935"/>
                      </a:lnTo>
                      <a:cubicBezTo>
                        <a:pt x="868" y="5935"/>
                        <a:pt x="891" y="1895"/>
                        <a:pt x="1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5"/>
                <p:cNvSpPr/>
                <p:nvPr/>
              </p:nvSpPr>
              <p:spPr>
                <a:xfrm>
                  <a:off x="6103324" y="3025242"/>
                  <a:ext cx="101957" cy="286432"/>
                </a:xfrm>
                <a:custGeom>
                  <a:avLst/>
                  <a:gdLst/>
                  <a:ahLst/>
                  <a:cxnLst/>
                  <a:rect l="l" t="t" r="r" b="b"/>
                  <a:pathLst>
                    <a:path w="2056" h="5776" extrusionOk="0">
                      <a:moveTo>
                        <a:pt x="2055" y="0"/>
                      </a:moveTo>
                      <a:lnTo>
                        <a:pt x="2055" y="0"/>
                      </a:lnTo>
                      <a:cubicBezTo>
                        <a:pt x="823" y="1050"/>
                        <a:pt x="1" y="5707"/>
                        <a:pt x="1" y="5707"/>
                      </a:cubicBezTo>
                      <a:lnTo>
                        <a:pt x="571" y="5775"/>
                      </a:lnTo>
                      <a:cubicBezTo>
                        <a:pt x="549" y="4999"/>
                        <a:pt x="2055" y="1"/>
                        <a:pt x="2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5"/>
                <p:cNvSpPr/>
                <p:nvPr/>
              </p:nvSpPr>
              <p:spPr>
                <a:xfrm>
                  <a:off x="6020709" y="3107857"/>
                  <a:ext cx="69079" cy="332848"/>
                </a:xfrm>
                <a:custGeom>
                  <a:avLst/>
                  <a:gdLst/>
                  <a:ahLst/>
                  <a:cxnLst/>
                  <a:rect l="l" t="t" r="r" b="b"/>
                  <a:pathLst>
                    <a:path w="1393" h="6712" extrusionOk="0">
                      <a:moveTo>
                        <a:pt x="1" y="1"/>
                      </a:moveTo>
                      <a:lnTo>
                        <a:pt x="594" y="6711"/>
                      </a:lnTo>
                      <a:lnTo>
                        <a:pt x="1393" y="6711"/>
                      </a:lnTo>
                      <a:cubicBezTo>
                        <a:pt x="1370" y="5250"/>
                        <a:pt x="1210" y="162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5"/>
                <p:cNvSpPr/>
                <p:nvPr/>
              </p:nvSpPr>
              <p:spPr>
                <a:xfrm>
                  <a:off x="6070496" y="3069376"/>
                  <a:ext cx="65707" cy="371330"/>
                </a:xfrm>
                <a:custGeom>
                  <a:avLst/>
                  <a:gdLst/>
                  <a:ahLst/>
                  <a:cxnLst/>
                  <a:rect l="l" t="t" r="r" b="b"/>
                  <a:pathLst>
                    <a:path w="1325" h="7488" extrusionOk="0">
                      <a:moveTo>
                        <a:pt x="1325" y="1"/>
                      </a:moveTo>
                      <a:lnTo>
                        <a:pt x="1325" y="1"/>
                      </a:lnTo>
                      <a:cubicBezTo>
                        <a:pt x="320" y="2100"/>
                        <a:pt x="47" y="6255"/>
                        <a:pt x="1" y="7487"/>
                      </a:cubicBezTo>
                      <a:lnTo>
                        <a:pt x="937" y="7487"/>
                      </a:lnTo>
                      <a:lnTo>
                        <a:pt x="13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5"/>
                <p:cNvSpPr/>
                <p:nvPr/>
              </p:nvSpPr>
              <p:spPr>
                <a:xfrm>
                  <a:off x="5924507" y="3153131"/>
                  <a:ext cx="137017" cy="287572"/>
                </a:xfrm>
                <a:custGeom>
                  <a:avLst/>
                  <a:gdLst/>
                  <a:ahLst/>
                  <a:cxnLst/>
                  <a:rect l="l" t="t" r="r" b="b"/>
                  <a:pathLst>
                    <a:path w="2763" h="5799" extrusionOk="0">
                      <a:moveTo>
                        <a:pt x="0" y="1"/>
                      </a:moveTo>
                      <a:cubicBezTo>
                        <a:pt x="1" y="1"/>
                        <a:pt x="1575" y="3493"/>
                        <a:pt x="2077" y="5798"/>
                      </a:cubicBezTo>
                      <a:lnTo>
                        <a:pt x="2762" y="5798"/>
                      </a:lnTo>
                      <a:cubicBezTo>
                        <a:pt x="2466" y="4292"/>
                        <a:pt x="1644" y="9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5"/>
                <p:cNvSpPr/>
                <p:nvPr/>
              </p:nvSpPr>
              <p:spPr>
                <a:xfrm>
                  <a:off x="6090877" y="3135031"/>
                  <a:ext cx="110982" cy="305673"/>
                </a:xfrm>
                <a:custGeom>
                  <a:avLst/>
                  <a:gdLst/>
                  <a:ahLst/>
                  <a:cxnLst/>
                  <a:rect l="l" t="t" r="r" b="b"/>
                  <a:pathLst>
                    <a:path w="2238" h="6164" extrusionOk="0">
                      <a:moveTo>
                        <a:pt x="2238" y="0"/>
                      </a:moveTo>
                      <a:lnTo>
                        <a:pt x="2238" y="0"/>
                      </a:lnTo>
                      <a:cubicBezTo>
                        <a:pt x="617" y="1872"/>
                        <a:pt x="115" y="4976"/>
                        <a:pt x="1" y="6163"/>
                      </a:cubicBezTo>
                      <a:lnTo>
                        <a:pt x="800" y="6163"/>
                      </a:lnTo>
                      <a:cubicBezTo>
                        <a:pt x="1073" y="3904"/>
                        <a:pt x="2237" y="1"/>
                        <a:pt x="2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5"/>
                <p:cNvSpPr/>
                <p:nvPr/>
              </p:nvSpPr>
              <p:spPr>
                <a:xfrm>
                  <a:off x="5969781" y="3382926"/>
                  <a:ext cx="213981" cy="315839"/>
                </a:xfrm>
                <a:custGeom>
                  <a:avLst/>
                  <a:gdLst/>
                  <a:ahLst/>
                  <a:cxnLst/>
                  <a:rect l="l" t="t" r="r" b="b"/>
                  <a:pathLst>
                    <a:path w="4315" h="6369" extrusionOk="0">
                      <a:moveTo>
                        <a:pt x="388" y="0"/>
                      </a:moveTo>
                      <a:cubicBezTo>
                        <a:pt x="343" y="0"/>
                        <a:pt x="297" y="46"/>
                        <a:pt x="297" y="91"/>
                      </a:cubicBezTo>
                      <a:lnTo>
                        <a:pt x="0" y="6231"/>
                      </a:lnTo>
                      <a:cubicBezTo>
                        <a:pt x="0" y="6323"/>
                        <a:pt x="46" y="6368"/>
                        <a:pt x="137" y="6368"/>
                      </a:cubicBezTo>
                      <a:lnTo>
                        <a:pt x="4200" y="6368"/>
                      </a:lnTo>
                      <a:cubicBezTo>
                        <a:pt x="4269" y="6368"/>
                        <a:pt x="4314" y="6323"/>
                        <a:pt x="4314" y="6231"/>
                      </a:cubicBezTo>
                      <a:lnTo>
                        <a:pt x="4018" y="91"/>
                      </a:lnTo>
                      <a:cubicBezTo>
                        <a:pt x="4018" y="46"/>
                        <a:pt x="3972" y="0"/>
                        <a:pt x="39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5"/>
                <p:cNvSpPr/>
                <p:nvPr/>
              </p:nvSpPr>
              <p:spPr>
                <a:xfrm>
                  <a:off x="5965269" y="3457606"/>
                  <a:ext cx="224147" cy="24944"/>
                </a:xfrm>
                <a:custGeom>
                  <a:avLst/>
                  <a:gdLst/>
                  <a:ahLst/>
                  <a:cxnLst/>
                  <a:rect l="l" t="t" r="r" b="b"/>
                  <a:pathLst>
                    <a:path w="4520" h="503" extrusionOk="0">
                      <a:moveTo>
                        <a:pt x="228" y="1"/>
                      </a:moveTo>
                      <a:cubicBezTo>
                        <a:pt x="91" y="1"/>
                        <a:pt x="0" y="115"/>
                        <a:pt x="0" y="252"/>
                      </a:cubicBezTo>
                      <a:cubicBezTo>
                        <a:pt x="0" y="389"/>
                        <a:pt x="91" y="503"/>
                        <a:pt x="228" y="503"/>
                      </a:cubicBezTo>
                      <a:lnTo>
                        <a:pt x="4268" y="503"/>
                      </a:lnTo>
                      <a:cubicBezTo>
                        <a:pt x="4405" y="503"/>
                        <a:pt x="4520" y="389"/>
                        <a:pt x="4520" y="252"/>
                      </a:cubicBezTo>
                      <a:cubicBezTo>
                        <a:pt x="4520" y="115"/>
                        <a:pt x="4405" y="1"/>
                        <a:pt x="4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5"/>
                <p:cNvSpPr/>
                <p:nvPr/>
              </p:nvSpPr>
              <p:spPr>
                <a:xfrm>
                  <a:off x="5970922" y="3433853"/>
                  <a:ext cx="211700" cy="12497"/>
                </a:xfrm>
                <a:custGeom>
                  <a:avLst/>
                  <a:gdLst/>
                  <a:ahLst/>
                  <a:cxnLst/>
                  <a:rect l="l" t="t" r="r" b="b"/>
                  <a:pathLst>
                    <a:path w="4269" h="252" extrusionOk="0">
                      <a:moveTo>
                        <a:pt x="137" y="0"/>
                      </a:moveTo>
                      <a:cubicBezTo>
                        <a:pt x="69" y="0"/>
                        <a:pt x="0" y="69"/>
                        <a:pt x="0" y="137"/>
                      </a:cubicBezTo>
                      <a:cubicBezTo>
                        <a:pt x="0" y="206"/>
                        <a:pt x="69" y="251"/>
                        <a:pt x="137" y="251"/>
                      </a:cubicBezTo>
                      <a:lnTo>
                        <a:pt x="4132" y="251"/>
                      </a:lnTo>
                      <a:cubicBezTo>
                        <a:pt x="4200" y="251"/>
                        <a:pt x="4269" y="206"/>
                        <a:pt x="4269" y="137"/>
                      </a:cubicBezTo>
                      <a:cubicBezTo>
                        <a:pt x="4269" y="69"/>
                        <a:pt x="4200" y="0"/>
                        <a:pt x="4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5"/>
                <p:cNvSpPr/>
                <p:nvPr/>
              </p:nvSpPr>
              <p:spPr>
                <a:xfrm>
                  <a:off x="5951682" y="3495641"/>
                  <a:ext cx="104189" cy="146538"/>
                </a:xfrm>
                <a:custGeom>
                  <a:avLst/>
                  <a:gdLst/>
                  <a:ahLst/>
                  <a:cxnLst/>
                  <a:rect l="l" t="t" r="r" b="b"/>
                  <a:pathLst>
                    <a:path w="2101" h="2955" extrusionOk="0">
                      <a:moveTo>
                        <a:pt x="1682" y="1"/>
                      </a:moveTo>
                      <a:cubicBezTo>
                        <a:pt x="1363" y="1"/>
                        <a:pt x="446" y="290"/>
                        <a:pt x="343" y="352"/>
                      </a:cubicBezTo>
                      <a:cubicBezTo>
                        <a:pt x="206" y="420"/>
                        <a:pt x="183" y="1242"/>
                        <a:pt x="114" y="1356"/>
                      </a:cubicBezTo>
                      <a:cubicBezTo>
                        <a:pt x="46" y="1448"/>
                        <a:pt x="46" y="2087"/>
                        <a:pt x="23" y="2269"/>
                      </a:cubicBezTo>
                      <a:cubicBezTo>
                        <a:pt x="0" y="2452"/>
                        <a:pt x="434" y="2954"/>
                        <a:pt x="434" y="2954"/>
                      </a:cubicBezTo>
                      <a:cubicBezTo>
                        <a:pt x="434" y="2954"/>
                        <a:pt x="1986" y="2315"/>
                        <a:pt x="1918" y="2132"/>
                      </a:cubicBezTo>
                      <a:cubicBezTo>
                        <a:pt x="1893" y="2058"/>
                        <a:pt x="1788" y="2035"/>
                        <a:pt x="1665" y="2035"/>
                      </a:cubicBezTo>
                      <a:cubicBezTo>
                        <a:pt x="1445" y="2035"/>
                        <a:pt x="1164" y="2110"/>
                        <a:pt x="1164" y="2110"/>
                      </a:cubicBezTo>
                      <a:lnTo>
                        <a:pt x="1872" y="1448"/>
                      </a:lnTo>
                      <a:cubicBezTo>
                        <a:pt x="2009" y="1288"/>
                        <a:pt x="1986" y="991"/>
                        <a:pt x="1986" y="991"/>
                      </a:cubicBezTo>
                      <a:cubicBezTo>
                        <a:pt x="2100" y="854"/>
                        <a:pt x="2077" y="786"/>
                        <a:pt x="2009" y="717"/>
                      </a:cubicBezTo>
                      <a:cubicBezTo>
                        <a:pt x="1997" y="702"/>
                        <a:pt x="1963" y="696"/>
                        <a:pt x="1912" y="696"/>
                      </a:cubicBezTo>
                      <a:cubicBezTo>
                        <a:pt x="1661" y="696"/>
                        <a:pt x="1027" y="854"/>
                        <a:pt x="1027" y="854"/>
                      </a:cubicBezTo>
                      <a:cubicBezTo>
                        <a:pt x="1027" y="854"/>
                        <a:pt x="1963" y="101"/>
                        <a:pt x="1758" y="10"/>
                      </a:cubicBezTo>
                      <a:cubicBezTo>
                        <a:pt x="1739" y="3"/>
                        <a:pt x="1714" y="1"/>
                        <a:pt x="1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5"/>
                <p:cNvSpPr/>
                <p:nvPr/>
              </p:nvSpPr>
              <p:spPr>
                <a:xfrm>
                  <a:off x="5970922" y="3543643"/>
                  <a:ext cx="74732" cy="28316"/>
                </a:xfrm>
                <a:custGeom>
                  <a:avLst/>
                  <a:gdLst/>
                  <a:ahLst/>
                  <a:cxnLst/>
                  <a:rect l="l" t="t" r="r" b="b"/>
                  <a:pathLst>
                    <a:path w="1507" h="571" extrusionOk="0">
                      <a:moveTo>
                        <a:pt x="1507" y="0"/>
                      </a:moveTo>
                      <a:lnTo>
                        <a:pt x="1507" y="0"/>
                      </a:lnTo>
                      <a:cubicBezTo>
                        <a:pt x="1233" y="23"/>
                        <a:pt x="982" y="114"/>
                        <a:pt x="731" y="206"/>
                      </a:cubicBezTo>
                      <a:cubicBezTo>
                        <a:pt x="480" y="297"/>
                        <a:pt x="228" y="411"/>
                        <a:pt x="0" y="571"/>
                      </a:cubicBezTo>
                      <a:cubicBezTo>
                        <a:pt x="274" y="548"/>
                        <a:pt x="525" y="457"/>
                        <a:pt x="776" y="366"/>
                      </a:cubicBezTo>
                      <a:cubicBezTo>
                        <a:pt x="1027" y="274"/>
                        <a:pt x="1278" y="160"/>
                        <a:pt x="1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5"/>
                <p:cNvSpPr/>
                <p:nvPr/>
              </p:nvSpPr>
              <p:spPr>
                <a:xfrm>
                  <a:off x="6510793" y="2477385"/>
                  <a:ext cx="278497" cy="441549"/>
                </a:xfrm>
                <a:custGeom>
                  <a:avLst/>
                  <a:gdLst/>
                  <a:ahLst/>
                  <a:cxnLst/>
                  <a:rect l="l" t="t" r="r" b="b"/>
                  <a:pathLst>
                    <a:path w="5616" h="8904" extrusionOk="0">
                      <a:moveTo>
                        <a:pt x="3425" y="1"/>
                      </a:moveTo>
                      <a:lnTo>
                        <a:pt x="1" y="1097"/>
                      </a:lnTo>
                      <a:lnTo>
                        <a:pt x="1530" y="5821"/>
                      </a:lnTo>
                      <a:cubicBezTo>
                        <a:pt x="1393" y="5890"/>
                        <a:pt x="1279" y="5935"/>
                        <a:pt x="1142" y="5981"/>
                      </a:cubicBezTo>
                      <a:cubicBezTo>
                        <a:pt x="1430" y="7071"/>
                        <a:pt x="1588" y="8904"/>
                        <a:pt x="2887" y="8904"/>
                      </a:cubicBezTo>
                      <a:cubicBezTo>
                        <a:pt x="3029" y="8904"/>
                        <a:pt x="3185" y="8882"/>
                        <a:pt x="3356" y="8834"/>
                      </a:cubicBezTo>
                      <a:cubicBezTo>
                        <a:pt x="5022" y="8378"/>
                        <a:pt x="5525" y="6324"/>
                        <a:pt x="5616" y="4634"/>
                      </a:cubicBezTo>
                      <a:lnTo>
                        <a:pt x="5616" y="4634"/>
                      </a:lnTo>
                      <a:cubicBezTo>
                        <a:pt x="5388" y="4680"/>
                        <a:pt x="5159" y="4726"/>
                        <a:pt x="4954" y="4771"/>
                      </a:cubicBezTo>
                      <a:lnTo>
                        <a:pt x="3425" y="1"/>
                      </a:lnTo>
                      <a:close/>
                    </a:path>
                  </a:pathLst>
                </a:custGeom>
                <a:solidFill>
                  <a:srgbClr val="FFA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5"/>
                <p:cNvSpPr/>
                <p:nvPr/>
              </p:nvSpPr>
              <p:spPr>
                <a:xfrm>
                  <a:off x="6562861" y="2501187"/>
                  <a:ext cx="132504" cy="223006"/>
                </a:xfrm>
                <a:custGeom>
                  <a:avLst/>
                  <a:gdLst/>
                  <a:ahLst/>
                  <a:cxnLst/>
                  <a:rect l="l" t="t" r="r" b="b"/>
                  <a:pathLst>
                    <a:path w="2672" h="4497" extrusionOk="0">
                      <a:moveTo>
                        <a:pt x="2534" y="0"/>
                      </a:moveTo>
                      <a:cubicBezTo>
                        <a:pt x="2489" y="799"/>
                        <a:pt x="2352" y="1530"/>
                        <a:pt x="2055" y="2077"/>
                      </a:cubicBezTo>
                      <a:cubicBezTo>
                        <a:pt x="1758" y="2694"/>
                        <a:pt x="1370" y="3082"/>
                        <a:pt x="1028" y="3356"/>
                      </a:cubicBezTo>
                      <a:cubicBezTo>
                        <a:pt x="617" y="3652"/>
                        <a:pt x="252" y="3789"/>
                        <a:pt x="1" y="3858"/>
                      </a:cubicBezTo>
                      <a:lnTo>
                        <a:pt x="206" y="4497"/>
                      </a:lnTo>
                      <a:cubicBezTo>
                        <a:pt x="457" y="4428"/>
                        <a:pt x="800" y="4291"/>
                        <a:pt x="1165" y="4017"/>
                      </a:cubicBezTo>
                      <a:cubicBezTo>
                        <a:pt x="1507" y="3744"/>
                        <a:pt x="1895" y="3333"/>
                        <a:pt x="2192" y="2739"/>
                      </a:cubicBezTo>
                      <a:cubicBezTo>
                        <a:pt x="2512" y="2146"/>
                        <a:pt x="2649" y="1324"/>
                        <a:pt x="2671" y="457"/>
                      </a:cubicBezTo>
                      <a:lnTo>
                        <a:pt x="2534" y="0"/>
                      </a:lnTo>
                      <a:close/>
                    </a:path>
                  </a:pathLst>
                </a:custGeom>
                <a:solidFill>
                  <a:srgbClr val="191919">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5"/>
                <p:cNvSpPr/>
                <p:nvPr/>
              </p:nvSpPr>
              <p:spPr>
                <a:xfrm>
                  <a:off x="6419154" y="2689873"/>
                  <a:ext cx="696144" cy="769389"/>
                </a:xfrm>
                <a:custGeom>
                  <a:avLst/>
                  <a:gdLst/>
                  <a:ahLst/>
                  <a:cxnLst/>
                  <a:rect l="l" t="t" r="r" b="b"/>
                  <a:pathLst>
                    <a:path w="14038" h="15515" extrusionOk="0">
                      <a:moveTo>
                        <a:pt x="9822" y="1"/>
                      </a:moveTo>
                      <a:cubicBezTo>
                        <a:pt x="9262" y="1"/>
                        <a:pt x="6848" y="464"/>
                        <a:pt x="6848" y="464"/>
                      </a:cubicBezTo>
                      <a:cubicBezTo>
                        <a:pt x="6848" y="464"/>
                        <a:pt x="6221" y="3797"/>
                        <a:pt x="4946" y="3797"/>
                      </a:cubicBezTo>
                      <a:cubicBezTo>
                        <a:pt x="4933" y="3797"/>
                        <a:pt x="4920" y="3797"/>
                        <a:pt x="4907" y="3796"/>
                      </a:cubicBezTo>
                      <a:cubicBezTo>
                        <a:pt x="3606" y="3728"/>
                        <a:pt x="3401" y="1491"/>
                        <a:pt x="3401" y="1491"/>
                      </a:cubicBezTo>
                      <a:lnTo>
                        <a:pt x="1529" y="2541"/>
                      </a:lnTo>
                      <a:cubicBezTo>
                        <a:pt x="639" y="3020"/>
                        <a:pt x="69" y="3933"/>
                        <a:pt x="23" y="4937"/>
                      </a:cubicBezTo>
                      <a:cubicBezTo>
                        <a:pt x="0" y="5143"/>
                        <a:pt x="23" y="5348"/>
                        <a:pt x="46" y="5576"/>
                      </a:cubicBezTo>
                      <a:cubicBezTo>
                        <a:pt x="205" y="6855"/>
                        <a:pt x="1780" y="9639"/>
                        <a:pt x="2511" y="10530"/>
                      </a:cubicBezTo>
                      <a:cubicBezTo>
                        <a:pt x="3241" y="11420"/>
                        <a:pt x="4656" y="15323"/>
                        <a:pt x="4656" y="15323"/>
                      </a:cubicBezTo>
                      <a:cubicBezTo>
                        <a:pt x="5442" y="15456"/>
                        <a:pt x="6180" y="15514"/>
                        <a:pt x="6869" y="15514"/>
                      </a:cubicBezTo>
                      <a:cubicBezTo>
                        <a:pt x="11603" y="15514"/>
                        <a:pt x="14038" y="12766"/>
                        <a:pt x="14038" y="12766"/>
                      </a:cubicBezTo>
                      <a:cubicBezTo>
                        <a:pt x="14038" y="12766"/>
                        <a:pt x="12896" y="6604"/>
                        <a:pt x="12782" y="5919"/>
                      </a:cubicBezTo>
                      <a:cubicBezTo>
                        <a:pt x="12645" y="5211"/>
                        <a:pt x="10203" y="76"/>
                        <a:pt x="9906" y="7"/>
                      </a:cubicBezTo>
                      <a:cubicBezTo>
                        <a:pt x="9887" y="3"/>
                        <a:pt x="9858" y="1"/>
                        <a:pt x="9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5"/>
                <p:cNvSpPr/>
                <p:nvPr/>
              </p:nvSpPr>
              <p:spPr>
                <a:xfrm>
                  <a:off x="6480247" y="2943718"/>
                  <a:ext cx="108701" cy="353230"/>
                </a:xfrm>
                <a:custGeom>
                  <a:avLst/>
                  <a:gdLst/>
                  <a:ahLst/>
                  <a:cxnLst/>
                  <a:rect l="l" t="t" r="r" b="b"/>
                  <a:pathLst>
                    <a:path w="2192" h="7123" extrusionOk="0">
                      <a:moveTo>
                        <a:pt x="275" y="1"/>
                      </a:moveTo>
                      <a:cubicBezTo>
                        <a:pt x="160" y="298"/>
                        <a:pt x="115" y="617"/>
                        <a:pt x="92" y="937"/>
                      </a:cubicBezTo>
                      <a:cubicBezTo>
                        <a:pt x="46" y="1256"/>
                        <a:pt x="23" y="1576"/>
                        <a:pt x="23" y="1895"/>
                      </a:cubicBezTo>
                      <a:cubicBezTo>
                        <a:pt x="1" y="2215"/>
                        <a:pt x="23" y="2535"/>
                        <a:pt x="46" y="2854"/>
                      </a:cubicBezTo>
                      <a:cubicBezTo>
                        <a:pt x="69" y="3014"/>
                        <a:pt x="92" y="3174"/>
                        <a:pt x="138" y="3333"/>
                      </a:cubicBezTo>
                      <a:cubicBezTo>
                        <a:pt x="160" y="3425"/>
                        <a:pt x="183" y="3493"/>
                        <a:pt x="206" y="3584"/>
                      </a:cubicBezTo>
                      <a:cubicBezTo>
                        <a:pt x="252" y="3676"/>
                        <a:pt x="297" y="3721"/>
                        <a:pt x="343" y="3790"/>
                      </a:cubicBezTo>
                      <a:cubicBezTo>
                        <a:pt x="663" y="4338"/>
                        <a:pt x="959" y="4908"/>
                        <a:pt x="1279" y="5456"/>
                      </a:cubicBezTo>
                      <a:lnTo>
                        <a:pt x="1735" y="6301"/>
                      </a:lnTo>
                      <a:cubicBezTo>
                        <a:pt x="1895" y="6575"/>
                        <a:pt x="2032" y="6848"/>
                        <a:pt x="2192" y="7122"/>
                      </a:cubicBezTo>
                      <a:cubicBezTo>
                        <a:pt x="1941" y="6529"/>
                        <a:pt x="1667" y="5958"/>
                        <a:pt x="1393" y="5388"/>
                      </a:cubicBezTo>
                      <a:cubicBezTo>
                        <a:pt x="1119" y="4817"/>
                        <a:pt x="822" y="4246"/>
                        <a:pt x="503" y="3699"/>
                      </a:cubicBezTo>
                      <a:cubicBezTo>
                        <a:pt x="457" y="3630"/>
                        <a:pt x="411" y="3562"/>
                        <a:pt x="389" y="3493"/>
                      </a:cubicBezTo>
                      <a:cubicBezTo>
                        <a:pt x="343" y="3448"/>
                        <a:pt x="320" y="3356"/>
                        <a:pt x="297" y="3288"/>
                      </a:cubicBezTo>
                      <a:cubicBezTo>
                        <a:pt x="275" y="3151"/>
                        <a:pt x="252" y="2991"/>
                        <a:pt x="229" y="2831"/>
                      </a:cubicBezTo>
                      <a:cubicBezTo>
                        <a:pt x="183" y="2535"/>
                        <a:pt x="183" y="2215"/>
                        <a:pt x="160" y="1895"/>
                      </a:cubicBezTo>
                      <a:cubicBezTo>
                        <a:pt x="160" y="1576"/>
                        <a:pt x="160" y="1256"/>
                        <a:pt x="160" y="937"/>
                      </a:cubicBezTo>
                      <a:cubicBezTo>
                        <a:pt x="183" y="617"/>
                        <a:pt x="206" y="320"/>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5"/>
                <p:cNvSpPr/>
                <p:nvPr/>
              </p:nvSpPr>
              <p:spPr>
                <a:xfrm>
                  <a:off x="6562861" y="2707179"/>
                  <a:ext cx="216262" cy="214427"/>
                </a:xfrm>
                <a:custGeom>
                  <a:avLst/>
                  <a:gdLst/>
                  <a:ahLst/>
                  <a:cxnLst/>
                  <a:rect l="l" t="t" r="r" b="b"/>
                  <a:pathLst>
                    <a:path w="4361" h="4324" extrusionOk="0">
                      <a:moveTo>
                        <a:pt x="4361" y="0"/>
                      </a:moveTo>
                      <a:lnTo>
                        <a:pt x="4361" y="0"/>
                      </a:lnTo>
                      <a:cubicBezTo>
                        <a:pt x="4315" y="366"/>
                        <a:pt x="4269" y="731"/>
                        <a:pt x="4178" y="1096"/>
                      </a:cubicBezTo>
                      <a:cubicBezTo>
                        <a:pt x="4109" y="1438"/>
                        <a:pt x="4018" y="1804"/>
                        <a:pt x="3904" y="2146"/>
                      </a:cubicBezTo>
                      <a:cubicBezTo>
                        <a:pt x="3790" y="2488"/>
                        <a:pt x="3676" y="2831"/>
                        <a:pt x="3493" y="3150"/>
                      </a:cubicBezTo>
                      <a:cubicBezTo>
                        <a:pt x="3333" y="3447"/>
                        <a:pt x="3105" y="3744"/>
                        <a:pt x="2831" y="3949"/>
                      </a:cubicBezTo>
                      <a:cubicBezTo>
                        <a:pt x="2639" y="4077"/>
                        <a:pt x="2402" y="4149"/>
                        <a:pt x="2159" y="4149"/>
                      </a:cubicBezTo>
                      <a:cubicBezTo>
                        <a:pt x="2056" y="4149"/>
                        <a:pt x="1952" y="4136"/>
                        <a:pt x="1850" y="4109"/>
                      </a:cubicBezTo>
                      <a:cubicBezTo>
                        <a:pt x="1507" y="4018"/>
                        <a:pt x="1233" y="3767"/>
                        <a:pt x="1005" y="3516"/>
                      </a:cubicBezTo>
                      <a:cubicBezTo>
                        <a:pt x="777" y="3242"/>
                        <a:pt x="594" y="2922"/>
                        <a:pt x="435" y="2603"/>
                      </a:cubicBezTo>
                      <a:cubicBezTo>
                        <a:pt x="252" y="2283"/>
                        <a:pt x="115" y="1941"/>
                        <a:pt x="1" y="1575"/>
                      </a:cubicBezTo>
                      <a:lnTo>
                        <a:pt x="1" y="1575"/>
                      </a:lnTo>
                      <a:cubicBezTo>
                        <a:pt x="161" y="2306"/>
                        <a:pt x="435" y="2991"/>
                        <a:pt x="891" y="3607"/>
                      </a:cubicBezTo>
                      <a:cubicBezTo>
                        <a:pt x="1119" y="3904"/>
                        <a:pt x="1416" y="4155"/>
                        <a:pt x="1804" y="4269"/>
                      </a:cubicBezTo>
                      <a:cubicBezTo>
                        <a:pt x="1923" y="4306"/>
                        <a:pt x="2049" y="4324"/>
                        <a:pt x="2176" y="4324"/>
                      </a:cubicBezTo>
                      <a:cubicBezTo>
                        <a:pt x="2440" y="4324"/>
                        <a:pt x="2707" y="4247"/>
                        <a:pt x="2923" y="4109"/>
                      </a:cubicBezTo>
                      <a:cubicBezTo>
                        <a:pt x="3242" y="3881"/>
                        <a:pt x="3470" y="3561"/>
                        <a:pt x="3653" y="3219"/>
                      </a:cubicBezTo>
                      <a:cubicBezTo>
                        <a:pt x="3813" y="2899"/>
                        <a:pt x="3950" y="2534"/>
                        <a:pt x="4041" y="2192"/>
                      </a:cubicBezTo>
                      <a:cubicBezTo>
                        <a:pt x="4246" y="1461"/>
                        <a:pt x="4338" y="731"/>
                        <a:pt x="4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5"/>
                <p:cNvSpPr/>
                <p:nvPr/>
              </p:nvSpPr>
              <p:spPr>
                <a:xfrm>
                  <a:off x="6430460" y="3394529"/>
                  <a:ext cx="296598" cy="170689"/>
                </a:xfrm>
                <a:custGeom>
                  <a:avLst/>
                  <a:gdLst/>
                  <a:ahLst/>
                  <a:cxnLst/>
                  <a:rect l="l" t="t" r="r" b="b"/>
                  <a:pathLst>
                    <a:path w="5981" h="3442" extrusionOk="0">
                      <a:moveTo>
                        <a:pt x="893" y="0"/>
                      </a:moveTo>
                      <a:cubicBezTo>
                        <a:pt x="879" y="0"/>
                        <a:pt x="868" y="6"/>
                        <a:pt x="868" y="17"/>
                      </a:cubicBezTo>
                      <a:lnTo>
                        <a:pt x="23" y="885"/>
                      </a:lnTo>
                      <a:cubicBezTo>
                        <a:pt x="0" y="907"/>
                        <a:pt x="0" y="953"/>
                        <a:pt x="46" y="976"/>
                      </a:cubicBezTo>
                      <a:cubicBezTo>
                        <a:pt x="197" y="1041"/>
                        <a:pt x="636" y="1229"/>
                        <a:pt x="817" y="1229"/>
                      </a:cubicBezTo>
                      <a:cubicBezTo>
                        <a:pt x="827" y="1229"/>
                        <a:pt x="837" y="1228"/>
                        <a:pt x="845" y="1227"/>
                      </a:cubicBezTo>
                      <a:cubicBezTo>
                        <a:pt x="1067" y="1227"/>
                        <a:pt x="1376" y="1639"/>
                        <a:pt x="1540" y="1639"/>
                      </a:cubicBezTo>
                      <a:cubicBezTo>
                        <a:pt x="1544" y="1639"/>
                        <a:pt x="1548" y="1638"/>
                        <a:pt x="1552" y="1638"/>
                      </a:cubicBezTo>
                      <a:cubicBezTo>
                        <a:pt x="1564" y="1636"/>
                        <a:pt x="1582" y="1635"/>
                        <a:pt x="1606" y="1635"/>
                      </a:cubicBezTo>
                      <a:cubicBezTo>
                        <a:pt x="1916" y="1635"/>
                        <a:pt x="3198" y="1772"/>
                        <a:pt x="3515" y="2026"/>
                      </a:cubicBezTo>
                      <a:cubicBezTo>
                        <a:pt x="3877" y="2320"/>
                        <a:pt x="4977" y="3441"/>
                        <a:pt x="5220" y="3441"/>
                      </a:cubicBezTo>
                      <a:cubicBezTo>
                        <a:pt x="5223" y="3441"/>
                        <a:pt x="5225" y="3441"/>
                        <a:pt x="5227" y="3441"/>
                      </a:cubicBezTo>
                      <a:cubicBezTo>
                        <a:pt x="5478" y="3395"/>
                        <a:pt x="5935" y="2596"/>
                        <a:pt x="5958" y="2482"/>
                      </a:cubicBezTo>
                      <a:cubicBezTo>
                        <a:pt x="5981" y="2345"/>
                        <a:pt x="4246" y="1181"/>
                        <a:pt x="3812" y="1136"/>
                      </a:cubicBezTo>
                      <a:cubicBezTo>
                        <a:pt x="3378" y="1067"/>
                        <a:pt x="1667" y="542"/>
                        <a:pt x="1438" y="382"/>
                      </a:cubicBezTo>
                      <a:cubicBezTo>
                        <a:pt x="1233" y="268"/>
                        <a:pt x="1005" y="86"/>
                        <a:pt x="936" y="17"/>
                      </a:cubicBezTo>
                      <a:cubicBezTo>
                        <a:pt x="925" y="6"/>
                        <a:pt x="908" y="0"/>
                        <a:pt x="8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5"/>
                <p:cNvSpPr/>
                <p:nvPr/>
              </p:nvSpPr>
              <p:spPr>
                <a:xfrm>
                  <a:off x="6249362" y="3292377"/>
                  <a:ext cx="229800" cy="149464"/>
                </a:xfrm>
                <a:custGeom>
                  <a:avLst/>
                  <a:gdLst/>
                  <a:ahLst/>
                  <a:cxnLst/>
                  <a:rect l="l" t="t" r="r" b="b"/>
                  <a:pathLst>
                    <a:path w="4634" h="3014" extrusionOk="0">
                      <a:moveTo>
                        <a:pt x="0" y="0"/>
                      </a:moveTo>
                      <a:cubicBezTo>
                        <a:pt x="0" y="0"/>
                        <a:pt x="366" y="1803"/>
                        <a:pt x="2443" y="1917"/>
                      </a:cubicBezTo>
                      <a:lnTo>
                        <a:pt x="3629" y="3013"/>
                      </a:lnTo>
                      <a:lnTo>
                        <a:pt x="4634" y="2100"/>
                      </a:lnTo>
                      <a:lnTo>
                        <a:pt x="4497" y="1803"/>
                      </a:lnTo>
                      <a:lnTo>
                        <a:pt x="3607" y="1552"/>
                      </a:lnTo>
                      <a:lnTo>
                        <a:pt x="2922" y="708"/>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5"/>
                <p:cNvSpPr/>
                <p:nvPr/>
              </p:nvSpPr>
              <p:spPr>
                <a:xfrm>
                  <a:off x="6236915" y="3310476"/>
                  <a:ext cx="250182" cy="107015"/>
                </a:xfrm>
                <a:custGeom>
                  <a:avLst/>
                  <a:gdLst/>
                  <a:ahLst/>
                  <a:cxnLst/>
                  <a:rect l="l" t="t" r="r" b="b"/>
                  <a:pathLst>
                    <a:path w="5045" h="2158" extrusionOk="0">
                      <a:moveTo>
                        <a:pt x="4474" y="0"/>
                      </a:moveTo>
                      <a:lnTo>
                        <a:pt x="3629" y="457"/>
                      </a:lnTo>
                      <a:cubicBezTo>
                        <a:pt x="3535" y="436"/>
                        <a:pt x="3450" y="427"/>
                        <a:pt x="3372" y="427"/>
                      </a:cubicBezTo>
                      <a:cubicBezTo>
                        <a:pt x="2768" y="427"/>
                        <a:pt x="2625" y="982"/>
                        <a:pt x="2625" y="982"/>
                      </a:cubicBezTo>
                      <a:cubicBezTo>
                        <a:pt x="2367" y="1049"/>
                        <a:pt x="2124" y="1077"/>
                        <a:pt x="1896" y="1077"/>
                      </a:cubicBezTo>
                      <a:cubicBezTo>
                        <a:pt x="735" y="1077"/>
                        <a:pt x="0" y="343"/>
                        <a:pt x="0" y="343"/>
                      </a:cubicBezTo>
                      <a:lnTo>
                        <a:pt x="0" y="343"/>
                      </a:lnTo>
                      <a:cubicBezTo>
                        <a:pt x="406" y="1825"/>
                        <a:pt x="1568" y="2059"/>
                        <a:pt x="2264" y="2059"/>
                      </a:cubicBezTo>
                      <a:cubicBezTo>
                        <a:pt x="2586" y="2059"/>
                        <a:pt x="2808" y="2009"/>
                        <a:pt x="2808" y="2009"/>
                      </a:cubicBezTo>
                      <a:cubicBezTo>
                        <a:pt x="3030" y="2115"/>
                        <a:pt x="3218" y="2157"/>
                        <a:pt x="3378" y="2157"/>
                      </a:cubicBezTo>
                      <a:cubicBezTo>
                        <a:pt x="3940" y="2157"/>
                        <a:pt x="4142" y="1631"/>
                        <a:pt x="4177" y="1507"/>
                      </a:cubicBezTo>
                      <a:cubicBezTo>
                        <a:pt x="4183" y="1458"/>
                        <a:pt x="4220" y="1440"/>
                        <a:pt x="4271" y="1440"/>
                      </a:cubicBezTo>
                      <a:cubicBezTo>
                        <a:pt x="4411" y="1440"/>
                        <a:pt x="4657" y="1575"/>
                        <a:pt x="4657" y="1575"/>
                      </a:cubicBezTo>
                      <a:lnTo>
                        <a:pt x="5045" y="1301"/>
                      </a:lnTo>
                      <a:lnTo>
                        <a:pt x="4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5"/>
                <p:cNvSpPr/>
                <p:nvPr/>
              </p:nvSpPr>
              <p:spPr>
                <a:xfrm>
                  <a:off x="6458725" y="3293269"/>
                  <a:ext cx="322682" cy="132703"/>
                </a:xfrm>
                <a:custGeom>
                  <a:avLst/>
                  <a:gdLst/>
                  <a:ahLst/>
                  <a:cxnLst/>
                  <a:rect l="l" t="t" r="r" b="b"/>
                  <a:pathLst>
                    <a:path w="6507" h="2676" extrusionOk="0">
                      <a:moveTo>
                        <a:pt x="413" y="0"/>
                      </a:moveTo>
                      <a:cubicBezTo>
                        <a:pt x="402" y="0"/>
                        <a:pt x="394" y="2"/>
                        <a:pt x="389" y="5"/>
                      </a:cubicBezTo>
                      <a:cubicBezTo>
                        <a:pt x="298" y="51"/>
                        <a:pt x="138" y="210"/>
                        <a:pt x="47" y="302"/>
                      </a:cubicBezTo>
                      <a:cubicBezTo>
                        <a:pt x="24" y="324"/>
                        <a:pt x="1" y="393"/>
                        <a:pt x="24" y="439"/>
                      </a:cubicBezTo>
                      <a:lnTo>
                        <a:pt x="526" y="1557"/>
                      </a:lnTo>
                      <a:cubicBezTo>
                        <a:pt x="549" y="1626"/>
                        <a:pt x="617" y="1648"/>
                        <a:pt x="663" y="1648"/>
                      </a:cubicBezTo>
                      <a:cubicBezTo>
                        <a:pt x="777" y="1626"/>
                        <a:pt x="937" y="1603"/>
                        <a:pt x="1005" y="1557"/>
                      </a:cubicBezTo>
                      <a:cubicBezTo>
                        <a:pt x="1018" y="1551"/>
                        <a:pt x="1035" y="1549"/>
                        <a:pt x="1055" y="1549"/>
                      </a:cubicBezTo>
                      <a:cubicBezTo>
                        <a:pt x="1267" y="1549"/>
                        <a:pt x="1839" y="1835"/>
                        <a:pt x="2081" y="1835"/>
                      </a:cubicBezTo>
                      <a:cubicBezTo>
                        <a:pt x="2097" y="1835"/>
                        <a:pt x="2111" y="1833"/>
                        <a:pt x="2124" y="1831"/>
                      </a:cubicBezTo>
                      <a:cubicBezTo>
                        <a:pt x="2295" y="1797"/>
                        <a:pt x="2555" y="1507"/>
                        <a:pt x="3020" y="1507"/>
                      </a:cubicBezTo>
                      <a:cubicBezTo>
                        <a:pt x="3176" y="1507"/>
                        <a:pt x="3355" y="1539"/>
                        <a:pt x="3562" y="1626"/>
                      </a:cubicBezTo>
                      <a:cubicBezTo>
                        <a:pt x="4361" y="1968"/>
                        <a:pt x="5616" y="2675"/>
                        <a:pt x="5616" y="2675"/>
                      </a:cubicBezTo>
                      <a:cubicBezTo>
                        <a:pt x="5616" y="2675"/>
                        <a:pt x="6506" y="1945"/>
                        <a:pt x="6301" y="1306"/>
                      </a:cubicBezTo>
                      <a:cubicBezTo>
                        <a:pt x="6301" y="1306"/>
                        <a:pt x="3790" y="553"/>
                        <a:pt x="3607" y="553"/>
                      </a:cubicBezTo>
                      <a:cubicBezTo>
                        <a:pt x="3425" y="576"/>
                        <a:pt x="1941" y="644"/>
                        <a:pt x="1941" y="644"/>
                      </a:cubicBezTo>
                      <a:cubicBezTo>
                        <a:pt x="1941" y="644"/>
                        <a:pt x="633" y="0"/>
                        <a:pt x="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5"/>
                <p:cNvSpPr/>
                <p:nvPr/>
              </p:nvSpPr>
              <p:spPr>
                <a:xfrm>
                  <a:off x="6758687" y="3180306"/>
                  <a:ext cx="435847" cy="267191"/>
                </a:xfrm>
                <a:custGeom>
                  <a:avLst/>
                  <a:gdLst/>
                  <a:ahLst/>
                  <a:cxnLst/>
                  <a:rect l="l" t="t" r="r" b="b"/>
                  <a:pathLst>
                    <a:path w="8789" h="5388" extrusionOk="0">
                      <a:moveTo>
                        <a:pt x="2854" y="0"/>
                      </a:moveTo>
                      <a:lnTo>
                        <a:pt x="3173" y="1050"/>
                      </a:lnTo>
                      <a:lnTo>
                        <a:pt x="1" y="2374"/>
                      </a:lnTo>
                      <a:cubicBezTo>
                        <a:pt x="1" y="2374"/>
                        <a:pt x="1" y="2397"/>
                        <a:pt x="1" y="2397"/>
                      </a:cubicBezTo>
                      <a:cubicBezTo>
                        <a:pt x="183" y="2991"/>
                        <a:pt x="389" y="3561"/>
                        <a:pt x="548" y="4132"/>
                      </a:cubicBezTo>
                      <a:cubicBezTo>
                        <a:pt x="663" y="4520"/>
                        <a:pt x="777" y="4908"/>
                        <a:pt x="891" y="5296"/>
                      </a:cubicBezTo>
                      <a:lnTo>
                        <a:pt x="936" y="5387"/>
                      </a:lnTo>
                      <a:cubicBezTo>
                        <a:pt x="4041" y="4748"/>
                        <a:pt x="8743" y="3607"/>
                        <a:pt x="8766" y="2466"/>
                      </a:cubicBezTo>
                      <a:cubicBezTo>
                        <a:pt x="8788" y="2100"/>
                        <a:pt x="8583" y="1324"/>
                        <a:pt x="8263" y="366"/>
                      </a:cubicBezTo>
                      <a:cubicBezTo>
                        <a:pt x="7716" y="297"/>
                        <a:pt x="7145" y="229"/>
                        <a:pt x="6597" y="206"/>
                      </a:cubicBezTo>
                      <a:cubicBezTo>
                        <a:pt x="5456" y="115"/>
                        <a:pt x="4315" y="92"/>
                        <a:pt x="3173" y="0"/>
                      </a:cubicBezTo>
                      <a:close/>
                    </a:path>
                  </a:pathLst>
                </a:custGeom>
                <a:solidFill>
                  <a:srgbClr val="FFA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5"/>
                <p:cNvSpPr/>
                <p:nvPr/>
              </p:nvSpPr>
              <p:spPr>
                <a:xfrm>
                  <a:off x="6916032" y="3231630"/>
                  <a:ext cx="58913" cy="10563"/>
                </a:xfrm>
                <a:custGeom>
                  <a:avLst/>
                  <a:gdLst/>
                  <a:ahLst/>
                  <a:cxnLst/>
                  <a:rect l="l" t="t" r="r" b="b"/>
                  <a:pathLst>
                    <a:path w="1188" h="213" extrusionOk="0">
                      <a:moveTo>
                        <a:pt x="357" y="0"/>
                      </a:moveTo>
                      <a:cubicBezTo>
                        <a:pt x="241" y="0"/>
                        <a:pt x="121" y="11"/>
                        <a:pt x="0" y="38"/>
                      </a:cubicBezTo>
                      <a:cubicBezTo>
                        <a:pt x="183" y="129"/>
                        <a:pt x="388" y="175"/>
                        <a:pt x="594" y="198"/>
                      </a:cubicBezTo>
                      <a:cubicBezTo>
                        <a:pt x="669" y="207"/>
                        <a:pt x="749" y="213"/>
                        <a:pt x="831" y="213"/>
                      </a:cubicBezTo>
                      <a:cubicBezTo>
                        <a:pt x="947" y="213"/>
                        <a:pt x="1067" y="202"/>
                        <a:pt x="1187" y="175"/>
                      </a:cubicBezTo>
                      <a:cubicBezTo>
                        <a:pt x="982" y="84"/>
                        <a:pt x="799" y="38"/>
                        <a:pt x="594" y="15"/>
                      </a:cubicBezTo>
                      <a:cubicBezTo>
                        <a:pt x="518" y="6"/>
                        <a:pt x="439"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5"/>
                <p:cNvSpPr/>
                <p:nvPr/>
              </p:nvSpPr>
              <p:spPr>
                <a:xfrm>
                  <a:off x="6406657" y="3273136"/>
                  <a:ext cx="447153" cy="216212"/>
                </a:xfrm>
                <a:custGeom>
                  <a:avLst/>
                  <a:gdLst/>
                  <a:ahLst/>
                  <a:cxnLst/>
                  <a:rect l="l" t="t" r="r" b="b"/>
                  <a:pathLst>
                    <a:path w="9017" h="4360" extrusionOk="0">
                      <a:moveTo>
                        <a:pt x="7921" y="0"/>
                      </a:moveTo>
                      <a:lnTo>
                        <a:pt x="4361" y="1484"/>
                      </a:lnTo>
                      <a:cubicBezTo>
                        <a:pt x="4201" y="1392"/>
                        <a:pt x="4041" y="1324"/>
                        <a:pt x="3995" y="1278"/>
                      </a:cubicBezTo>
                      <a:cubicBezTo>
                        <a:pt x="3858" y="1187"/>
                        <a:pt x="3219" y="457"/>
                        <a:pt x="3014" y="388"/>
                      </a:cubicBezTo>
                      <a:cubicBezTo>
                        <a:pt x="2978" y="377"/>
                        <a:pt x="2924" y="373"/>
                        <a:pt x="2858" y="373"/>
                      </a:cubicBezTo>
                      <a:cubicBezTo>
                        <a:pt x="2507" y="373"/>
                        <a:pt x="1827" y="502"/>
                        <a:pt x="1827" y="502"/>
                      </a:cubicBezTo>
                      <a:lnTo>
                        <a:pt x="2717" y="1073"/>
                      </a:lnTo>
                      <a:cubicBezTo>
                        <a:pt x="2717" y="1073"/>
                        <a:pt x="2991" y="2009"/>
                        <a:pt x="2489" y="2305"/>
                      </a:cubicBezTo>
                      <a:cubicBezTo>
                        <a:pt x="1987" y="2579"/>
                        <a:pt x="1" y="3059"/>
                        <a:pt x="1" y="3059"/>
                      </a:cubicBezTo>
                      <a:cubicBezTo>
                        <a:pt x="1" y="3059"/>
                        <a:pt x="206" y="3470"/>
                        <a:pt x="526" y="3561"/>
                      </a:cubicBezTo>
                      <a:cubicBezTo>
                        <a:pt x="526" y="3561"/>
                        <a:pt x="868" y="3835"/>
                        <a:pt x="1119" y="3835"/>
                      </a:cubicBezTo>
                      <a:cubicBezTo>
                        <a:pt x="1119" y="3835"/>
                        <a:pt x="1850" y="4040"/>
                        <a:pt x="2032" y="4086"/>
                      </a:cubicBezTo>
                      <a:cubicBezTo>
                        <a:pt x="2215" y="4131"/>
                        <a:pt x="3470" y="4360"/>
                        <a:pt x="3470" y="4360"/>
                      </a:cubicBezTo>
                      <a:lnTo>
                        <a:pt x="4383" y="4109"/>
                      </a:lnTo>
                      <a:lnTo>
                        <a:pt x="9017" y="3538"/>
                      </a:lnTo>
                      <a:lnTo>
                        <a:pt x="79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5"/>
                <p:cNvSpPr/>
                <p:nvPr/>
              </p:nvSpPr>
              <p:spPr>
                <a:xfrm>
                  <a:off x="6789233" y="2687889"/>
                  <a:ext cx="410952" cy="565276"/>
                </a:xfrm>
                <a:custGeom>
                  <a:avLst/>
                  <a:gdLst/>
                  <a:ahLst/>
                  <a:cxnLst/>
                  <a:rect l="l" t="t" r="r" b="b"/>
                  <a:pathLst>
                    <a:path w="8287" h="11399" extrusionOk="0">
                      <a:moveTo>
                        <a:pt x="2020" y="0"/>
                      </a:moveTo>
                      <a:cubicBezTo>
                        <a:pt x="1511" y="0"/>
                        <a:pt x="978" y="87"/>
                        <a:pt x="526" y="184"/>
                      </a:cubicBezTo>
                      <a:cubicBezTo>
                        <a:pt x="549" y="230"/>
                        <a:pt x="549" y="275"/>
                        <a:pt x="526" y="344"/>
                      </a:cubicBezTo>
                      <a:cubicBezTo>
                        <a:pt x="435" y="1120"/>
                        <a:pt x="252" y="1896"/>
                        <a:pt x="1" y="2649"/>
                      </a:cubicBezTo>
                      <a:lnTo>
                        <a:pt x="2306" y="10638"/>
                      </a:lnTo>
                      <a:cubicBezTo>
                        <a:pt x="2306" y="10638"/>
                        <a:pt x="7504" y="11398"/>
                        <a:pt x="8135" y="11398"/>
                      </a:cubicBezTo>
                      <a:cubicBezTo>
                        <a:pt x="8169" y="11398"/>
                        <a:pt x="8189" y="11396"/>
                        <a:pt x="8195" y="11391"/>
                      </a:cubicBezTo>
                      <a:cubicBezTo>
                        <a:pt x="8287" y="11300"/>
                        <a:pt x="8127" y="10912"/>
                        <a:pt x="8127" y="10912"/>
                      </a:cubicBezTo>
                      <a:cubicBezTo>
                        <a:pt x="7990" y="10501"/>
                        <a:pt x="4657" y="1439"/>
                        <a:pt x="3493" y="435"/>
                      </a:cubicBezTo>
                      <a:cubicBezTo>
                        <a:pt x="3131" y="109"/>
                        <a:pt x="2591" y="0"/>
                        <a:pt x="20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5"/>
                <p:cNvSpPr/>
                <p:nvPr/>
              </p:nvSpPr>
              <p:spPr>
                <a:xfrm>
                  <a:off x="6816408" y="2914312"/>
                  <a:ext cx="84948" cy="296598"/>
                </a:xfrm>
                <a:custGeom>
                  <a:avLst/>
                  <a:gdLst/>
                  <a:ahLst/>
                  <a:cxnLst/>
                  <a:rect l="l" t="t" r="r" b="b"/>
                  <a:pathLst>
                    <a:path w="1713" h="5981" extrusionOk="0">
                      <a:moveTo>
                        <a:pt x="1" y="0"/>
                      </a:moveTo>
                      <a:lnTo>
                        <a:pt x="1" y="0"/>
                      </a:lnTo>
                      <a:cubicBezTo>
                        <a:pt x="46" y="252"/>
                        <a:pt x="115" y="503"/>
                        <a:pt x="161" y="777"/>
                      </a:cubicBezTo>
                      <a:lnTo>
                        <a:pt x="366" y="1530"/>
                      </a:lnTo>
                      <a:cubicBezTo>
                        <a:pt x="480" y="2032"/>
                        <a:pt x="617" y="2511"/>
                        <a:pt x="754" y="3013"/>
                      </a:cubicBezTo>
                      <a:cubicBezTo>
                        <a:pt x="914" y="3516"/>
                        <a:pt x="1051" y="4018"/>
                        <a:pt x="1210" y="4497"/>
                      </a:cubicBezTo>
                      <a:cubicBezTo>
                        <a:pt x="1370" y="4999"/>
                        <a:pt x="1530" y="5501"/>
                        <a:pt x="1713" y="5981"/>
                      </a:cubicBezTo>
                      <a:cubicBezTo>
                        <a:pt x="1599" y="5479"/>
                        <a:pt x="1484" y="4976"/>
                        <a:pt x="1347" y="4474"/>
                      </a:cubicBezTo>
                      <a:cubicBezTo>
                        <a:pt x="1210" y="3972"/>
                        <a:pt x="1074" y="3470"/>
                        <a:pt x="937" y="2968"/>
                      </a:cubicBezTo>
                      <a:cubicBezTo>
                        <a:pt x="800" y="2466"/>
                        <a:pt x="663" y="1963"/>
                        <a:pt x="503" y="1484"/>
                      </a:cubicBezTo>
                      <a:lnTo>
                        <a:pt x="252" y="731"/>
                      </a:lnTo>
                      <a:cubicBezTo>
                        <a:pt x="161" y="503"/>
                        <a:pt x="92" y="25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5"/>
                <p:cNvSpPr/>
                <p:nvPr/>
              </p:nvSpPr>
              <p:spPr>
                <a:xfrm>
                  <a:off x="6311596" y="2231771"/>
                  <a:ext cx="468774" cy="466493"/>
                </a:xfrm>
                <a:custGeom>
                  <a:avLst/>
                  <a:gdLst/>
                  <a:ahLst/>
                  <a:cxnLst/>
                  <a:rect l="l" t="t" r="r" b="b"/>
                  <a:pathLst>
                    <a:path w="9453" h="9407" extrusionOk="0">
                      <a:moveTo>
                        <a:pt x="4106" y="0"/>
                      </a:moveTo>
                      <a:cubicBezTo>
                        <a:pt x="3874" y="0"/>
                        <a:pt x="3638" y="15"/>
                        <a:pt x="3402" y="46"/>
                      </a:cubicBezTo>
                      <a:cubicBezTo>
                        <a:pt x="1690" y="252"/>
                        <a:pt x="206" y="1325"/>
                        <a:pt x="92" y="2032"/>
                      </a:cubicBezTo>
                      <a:cubicBezTo>
                        <a:pt x="1" y="2626"/>
                        <a:pt x="206" y="5022"/>
                        <a:pt x="891" y="6803"/>
                      </a:cubicBezTo>
                      <a:cubicBezTo>
                        <a:pt x="936" y="6894"/>
                        <a:pt x="982" y="6985"/>
                        <a:pt x="1005" y="7077"/>
                      </a:cubicBezTo>
                      <a:cubicBezTo>
                        <a:pt x="1210" y="7533"/>
                        <a:pt x="1439" y="7921"/>
                        <a:pt x="1713" y="8218"/>
                      </a:cubicBezTo>
                      <a:cubicBezTo>
                        <a:pt x="1758" y="8286"/>
                        <a:pt x="1804" y="8332"/>
                        <a:pt x="1872" y="8378"/>
                      </a:cubicBezTo>
                      <a:cubicBezTo>
                        <a:pt x="2169" y="8674"/>
                        <a:pt x="2466" y="8903"/>
                        <a:pt x="2740" y="9040"/>
                      </a:cubicBezTo>
                      <a:cubicBezTo>
                        <a:pt x="3312" y="9347"/>
                        <a:pt x="3824" y="9406"/>
                        <a:pt x="4136" y="9406"/>
                      </a:cubicBezTo>
                      <a:cubicBezTo>
                        <a:pt x="4334" y="9406"/>
                        <a:pt x="4452" y="9382"/>
                        <a:pt x="4452" y="9382"/>
                      </a:cubicBezTo>
                      <a:lnTo>
                        <a:pt x="4771" y="9336"/>
                      </a:lnTo>
                      <a:cubicBezTo>
                        <a:pt x="4771" y="9336"/>
                        <a:pt x="5387" y="9314"/>
                        <a:pt x="6095" y="8789"/>
                      </a:cubicBezTo>
                      <a:cubicBezTo>
                        <a:pt x="6437" y="8515"/>
                        <a:pt x="6825" y="8127"/>
                        <a:pt x="7122" y="7510"/>
                      </a:cubicBezTo>
                      <a:cubicBezTo>
                        <a:pt x="7442" y="6894"/>
                        <a:pt x="7579" y="6027"/>
                        <a:pt x="7601" y="5137"/>
                      </a:cubicBezTo>
                      <a:cubicBezTo>
                        <a:pt x="7812" y="5232"/>
                        <a:pt x="7995" y="5275"/>
                        <a:pt x="8153" y="5275"/>
                      </a:cubicBezTo>
                      <a:cubicBezTo>
                        <a:pt x="9453" y="5275"/>
                        <a:pt x="9076" y="2404"/>
                        <a:pt x="8196" y="2404"/>
                      </a:cubicBezTo>
                      <a:cubicBezTo>
                        <a:pt x="8158" y="2404"/>
                        <a:pt x="8120" y="2409"/>
                        <a:pt x="8081" y="2420"/>
                      </a:cubicBezTo>
                      <a:cubicBezTo>
                        <a:pt x="7784" y="2489"/>
                        <a:pt x="7601" y="2603"/>
                        <a:pt x="7465" y="2717"/>
                      </a:cubicBezTo>
                      <a:cubicBezTo>
                        <a:pt x="7350" y="1964"/>
                        <a:pt x="7213" y="1370"/>
                        <a:pt x="7099" y="1119"/>
                      </a:cubicBezTo>
                      <a:cubicBezTo>
                        <a:pt x="6863" y="568"/>
                        <a:pt x="5559" y="0"/>
                        <a:pt x="4106" y="0"/>
                      </a:cubicBezTo>
                      <a:close/>
                    </a:path>
                  </a:pathLst>
                </a:custGeom>
                <a:solidFill>
                  <a:srgbClr val="FFA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5"/>
                <p:cNvSpPr/>
                <p:nvPr/>
              </p:nvSpPr>
              <p:spPr>
                <a:xfrm>
                  <a:off x="6686238" y="2388918"/>
                  <a:ext cx="53260" cy="76071"/>
                </a:xfrm>
                <a:custGeom>
                  <a:avLst/>
                  <a:gdLst/>
                  <a:ahLst/>
                  <a:cxnLst/>
                  <a:rect l="l" t="t" r="r" b="b"/>
                  <a:pathLst>
                    <a:path w="1074" h="1534" extrusionOk="0">
                      <a:moveTo>
                        <a:pt x="648" y="0"/>
                      </a:moveTo>
                      <a:cubicBezTo>
                        <a:pt x="630" y="0"/>
                        <a:pt x="612" y="2"/>
                        <a:pt x="594" y="5"/>
                      </a:cubicBezTo>
                      <a:cubicBezTo>
                        <a:pt x="457" y="27"/>
                        <a:pt x="343" y="96"/>
                        <a:pt x="252" y="187"/>
                      </a:cubicBezTo>
                      <a:cubicBezTo>
                        <a:pt x="115" y="393"/>
                        <a:pt x="1" y="621"/>
                        <a:pt x="1" y="872"/>
                      </a:cubicBezTo>
                      <a:cubicBezTo>
                        <a:pt x="1" y="1123"/>
                        <a:pt x="92" y="1328"/>
                        <a:pt x="206" y="1534"/>
                      </a:cubicBezTo>
                      <a:cubicBezTo>
                        <a:pt x="161" y="1306"/>
                        <a:pt x="115" y="1077"/>
                        <a:pt x="138" y="872"/>
                      </a:cubicBezTo>
                      <a:cubicBezTo>
                        <a:pt x="138" y="781"/>
                        <a:pt x="183" y="666"/>
                        <a:pt x="229" y="575"/>
                      </a:cubicBezTo>
                      <a:cubicBezTo>
                        <a:pt x="275" y="484"/>
                        <a:pt x="320" y="393"/>
                        <a:pt x="389" y="301"/>
                      </a:cubicBezTo>
                      <a:cubicBezTo>
                        <a:pt x="454" y="210"/>
                        <a:pt x="556" y="156"/>
                        <a:pt x="657" y="156"/>
                      </a:cubicBezTo>
                      <a:cubicBezTo>
                        <a:pt x="734" y="156"/>
                        <a:pt x="809" y="187"/>
                        <a:pt x="868" y="256"/>
                      </a:cubicBezTo>
                      <a:cubicBezTo>
                        <a:pt x="914" y="324"/>
                        <a:pt x="959" y="438"/>
                        <a:pt x="982" y="530"/>
                      </a:cubicBezTo>
                      <a:cubicBezTo>
                        <a:pt x="1005" y="644"/>
                        <a:pt x="1051" y="758"/>
                        <a:pt x="1028" y="872"/>
                      </a:cubicBezTo>
                      <a:cubicBezTo>
                        <a:pt x="1074" y="758"/>
                        <a:pt x="1074" y="644"/>
                        <a:pt x="1074" y="530"/>
                      </a:cubicBezTo>
                      <a:cubicBezTo>
                        <a:pt x="1051" y="415"/>
                        <a:pt x="1028" y="278"/>
                        <a:pt x="959" y="164"/>
                      </a:cubicBezTo>
                      <a:cubicBezTo>
                        <a:pt x="900" y="65"/>
                        <a:pt x="771"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5"/>
                <p:cNvSpPr/>
                <p:nvPr/>
              </p:nvSpPr>
              <p:spPr>
                <a:xfrm>
                  <a:off x="6693031" y="2415994"/>
                  <a:ext cx="30647" cy="45623"/>
                </a:xfrm>
                <a:custGeom>
                  <a:avLst/>
                  <a:gdLst/>
                  <a:ahLst/>
                  <a:cxnLst/>
                  <a:rect l="l" t="t" r="r" b="b"/>
                  <a:pathLst>
                    <a:path w="618" h="920" extrusionOk="0">
                      <a:moveTo>
                        <a:pt x="193" y="1"/>
                      </a:moveTo>
                      <a:cubicBezTo>
                        <a:pt x="119" y="1"/>
                        <a:pt x="43" y="28"/>
                        <a:pt x="1" y="98"/>
                      </a:cubicBezTo>
                      <a:cubicBezTo>
                        <a:pt x="34" y="84"/>
                        <a:pt x="66" y="79"/>
                        <a:pt x="95" y="79"/>
                      </a:cubicBezTo>
                      <a:cubicBezTo>
                        <a:pt x="166" y="79"/>
                        <a:pt x="226" y="111"/>
                        <a:pt x="275" y="143"/>
                      </a:cubicBezTo>
                      <a:cubicBezTo>
                        <a:pt x="320" y="189"/>
                        <a:pt x="389" y="257"/>
                        <a:pt x="412" y="349"/>
                      </a:cubicBezTo>
                      <a:cubicBezTo>
                        <a:pt x="457" y="440"/>
                        <a:pt x="480" y="531"/>
                        <a:pt x="480" y="623"/>
                      </a:cubicBezTo>
                      <a:cubicBezTo>
                        <a:pt x="503" y="714"/>
                        <a:pt x="503" y="805"/>
                        <a:pt x="503" y="919"/>
                      </a:cubicBezTo>
                      <a:cubicBezTo>
                        <a:pt x="571" y="851"/>
                        <a:pt x="617" y="737"/>
                        <a:pt x="617" y="623"/>
                      </a:cubicBezTo>
                      <a:cubicBezTo>
                        <a:pt x="617" y="509"/>
                        <a:pt x="594" y="394"/>
                        <a:pt x="571" y="280"/>
                      </a:cubicBezTo>
                      <a:cubicBezTo>
                        <a:pt x="526" y="189"/>
                        <a:pt x="457" y="75"/>
                        <a:pt x="320" y="29"/>
                      </a:cubicBezTo>
                      <a:cubicBezTo>
                        <a:pt x="285" y="11"/>
                        <a:pt x="239"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5"/>
                <p:cNvSpPr/>
                <p:nvPr/>
              </p:nvSpPr>
              <p:spPr>
                <a:xfrm>
                  <a:off x="6536827" y="2556627"/>
                  <a:ext cx="19291" cy="18150"/>
                </a:xfrm>
                <a:custGeom>
                  <a:avLst/>
                  <a:gdLst/>
                  <a:ahLst/>
                  <a:cxnLst/>
                  <a:rect l="l" t="t" r="r" b="b"/>
                  <a:pathLst>
                    <a:path w="389" h="366" extrusionOk="0">
                      <a:moveTo>
                        <a:pt x="389" y="1"/>
                      </a:moveTo>
                      <a:lnTo>
                        <a:pt x="389" y="1"/>
                      </a:lnTo>
                      <a:cubicBezTo>
                        <a:pt x="320" y="46"/>
                        <a:pt x="275" y="115"/>
                        <a:pt x="206" y="183"/>
                      </a:cubicBezTo>
                      <a:cubicBezTo>
                        <a:pt x="138" y="229"/>
                        <a:pt x="69" y="297"/>
                        <a:pt x="1" y="366"/>
                      </a:cubicBezTo>
                      <a:cubicBezTo>
                        <a:pt x="115" y="343"/>
                        <a:pt x="183" y="297"/>
                        <a:pt x="252" y="229"/>
                      </a:cubicBezTo>
                      <a:cubicBezTo>
                        <a:pt x="320" y="160"/>
                        <a:pt x="389" y="92"/>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5"/>
                <p:cNvSpPr/>
                <p:nvPr/>
              </p:nvSpPr>
              <p:spPr>
                <a:xfrm>
                  <a:off x="6501768" y="2519287"/>
                  <a:ext cx="54351" cy="56632"/>
                </a:xfrm>
                <a:custGeom>
                  <a:avLst/>
                  <a:gdLst/>
                  <a:ahLst/>
                  <a:cxnLst/>
                  <a:rect l="l" t="t" r="r" b="b"/>
                  <a:pathLst>
                    <a:path w="1096" h="1142" extrusionOk="0">
                      <a:moveTo>
                        <a:pt x="1096" y="0"/>
                      </a:moveTo>
                      <a:lnTo>
                        <a:pt x="1096" y="0"/>
                      </a:lnTo>
                      <a:cubicBezTo>
                        <a:pt x="959" y="252"/>
                        <a:pt x="822" y="480"/>
                        <a:pt x="639" y="662"/>
                      </a:cubicBezTo>
                      <a:cubicBezTo>
                        <a:pt x="571" y="777"/>
                        <a:pt x="457" y="845"/>
                        <a:pt x="366" y="936"/>
                      </a:cubicBezTo>
                      <a:cubicBezTo>
                        <a:pt x="251" y="1005"/>
                        <a:pt x="137" y="1073"/>
                        <a:pt x="0" y="1142"/>
                      </a:cubicBezTo>
                      <a:cubicBezTo>
                        <a:pt x="137" y="1142"/>
                        <a:pt x="297" y="1119"/>
                        <a:pt x="411" y="1050"/>
                      </a:cubicBezTo>
                      <a:cubicBezTo>
                        <a:pt x="548" y="982"/>
                        <a:pt x="662" y="891"/>
                        <a:pt x="776" y="777"/>
                      </a:cubicBezTo>
                      <a:cubicBezTo>
                        <a:pt x="868" y="685"/>
                        <a:pt x="959" y="548"/>
                        <a:pt x="1005" y="434"/>
                      </a:cubicBezTo>
                      <a:cubicBezTo>
                        <a:pt x="1073" y="297"/>
                        <a:pt x="1096" y="137"/>
                        <a:pt x="1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5"/>
                <p:cNvSpPr/>
                <p:nvPr/>
              </p:nvSpPr>
              <p:spPr>
                <a:xfrm>
                  <a:off x="6439485" y="2444557"/>
                  <a:ext cx="43094" cy="104189"/>
                </a:xfrm>
                <a:custGeom>
                  <a:avLst/>
                  <a:gdLst/>
                  <a:ahLst/>
                  <a:cxnLst/>
                  <a:rect l="l" t="t" r="r" b="b"/>
                  <a:pathLst>
                    <a:path w="869" h="2101" extrusionOk="0">
                      <a:moveTo>
                        <a:pt x="1" y="1"/>
                      </a:moveTo>
                      <a:cubicBezTo>
                        <a:pt x="115" y="389"/>
                        <a:pt x="184" y="777"/>
                        <a:pt x="184" y="1188"/>
                      </a:cubicBezTo>
                      <a:cubicBezTo>
                        <a:pt x="184" y="1393"/>
                        <a:pt x="184" y="1622"/>
                        <a:pt x="298" y="1827"/>
                      </a:cubicBezTo>
                      <a:cubicBezTo>
                        <a:pt x="435" y="2032"/>
                        <a:pt x="663" y="2101"/>
                        <a:pt x="868" y="2101"/>
                      </a:cubicBezTo>
                      <a:cubicBezTo>
                        <a:pt x="686" y="2032"/>
                        <a:pt x="503" y="1918"/>
                        <a:pt x="412" y="1759"/>
                      </a:cubicBezTo>
                      <a:cubicBezTo>
                        <a:pt x="343" y="1599"/>
                        <a:pt x="343" y="1393"/>
                        <a:pt x="343" y="1188"/>
                      </a:cubicBezTo>
                      <a:cubicBezTo>
                        <a:pt x="343" y="777"/>
                        <a:pt x="229" y="34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5"/>
                <p:cNvSpPr/>
                <p:nvPr/>
              </p:nvSpPr>
              <p:spPr>
                <a:xfrm>
                  <a:off x="6499487" y="2532428"/>
                  <a:ext cx="10265" cy="10662"/>
                </a:xfrm>
                <a:custGeom>
                  <a:avLst/>
                  <a:gdLst/>
                  <a:ahLst/>
                  <a:cxnLst/>
                  <a:rect l="l" t="t" r="r" b="b"/>
                  <a:pathLst>
                    <a:path w="207" h="215" extrusionOk="0">
                      <a:moveTo>
                        <a:pt x="133" y="0"/>
                      </a:moveTo>
                      <a:cubicBezTo>
                        <a:pt x="92" y="0"/>
                        <a:pt x="63" y="22"/>
                        <a:pt x="46" y="55"/>
                      </a:cubicBezTo>
                      <a:cubicBezTo>
                        <a:pt x="1" y="101"/>
                        <a:pt x="1" y="146"/>
                        <a:pt x="23" y="215"/>
                      </a:cubicBezTo>
                      <a:cubicBezTo>
                        <a:pt x="92" y="215"/>
                        <a:pt x="138" y="192"/>
                        <a:pt x="160" y="169"/>
                      </a:cubicBezTo>
                      <a:cubicBezTo>
                        <a:pt x="183" y="123"/>
                        <a:pt x="206" y="78"/>
                        <a:pt x="183" y="9"/>
                      </a:cubicBezTo>
                      <a:cubicBezTo>
                        <a:pt x="165" y="3"/>
                        <a:pt x="148"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5"/>
                <p:cNvSpPr/>
                <p:nvPr/>
              </p:nvSpPr>
              <p:spPr>
                <a:xfrm>
                  <a:off x="6466659" y="2386835"/>
                  <a:ext cx="90601" cy="26531"/>
                </a:xfrm>
                <a:custGeom>
                  <a:avLst/>
                  <a:gdLst/>
                  <a:ahLst/>
                  <a:cxnLst/>
                  <a:rect l="l" t="t" r="r" b="b"/>
                  <a:pathLst>
                    <a:path w="1827" h="535" extrusionOk="0">
                      <a:moveTo>
                        <a:pt x="937" y="1"/>
                      </a:moveTo>
                      <a:cubicBezTo>
                        <a:pt x="800" y="1"/>
                        <a:pt x="640" y="24"/>
                        <a:pt x="503" y="69"/>
                      </a:cubicBezTo>
                      <a:cubicBezTo>
                        <a:pt x="366" y="115"/>
                        <a:pt x="229" y="161"/>
                        <a:pt x="92" y="252"/>
                      </a:cubicBezTo>
                      <a:cubicBezTo>
                        <a:pt x="24" y="298"/>
                        <a:pt x="1" y="389"/>
                        <a:pt x="69" y="480"/>
                      </a:cubicBezTo>
                      <a:cubicBezTo>
                        <a:pt x="86" y="514"/>
                        <a:pt x="139" y="535"/>
                        <a:pt x="194" y="535"/>
                      </a:cubicBezTo>
                      <a:cubicBezTo>
                        <a:pt x="213" y="535"/>
                        <a:pt x="233" y="532"/>
                        <a:pt x="252" y="526"/>
                      </a:cubicBezTo>
                      <a:lnTo>
                        <a:pt x="275" y="526"/>
                      </a:lnTo>
                      <a:cubicBezTo>
                        <a:pt x="366" y="480"/>
                        <a:pt x="480" y="435"/>
                        <a:pt x="617" y="389"/>
                      </a:cubicBezTo>
                      <a:cubicBezTo>
                        <a:pt x="731" y="366"/>
                        <a:pt x="845" y="343"/>
                        <a:pt x="959" y="320"/>
                      </a:cubicBezTo>
                      <a:cubicBezTo>
                        <a:pt x="1096" y="298"/>
                        <a:pt x="1210" y="298"/>
                        <a:pt x="1347" y="298"/>
                      </a:cubicBezTo>
                      <a:cubicBezTo>
                        <a:pt x="1462" y="298"/>
                        <a:pt x="1598" y="298"/>
                        <a:pt x="1713" y="320"/>
                      </a:cubicBezTo>
                      <a:lnTo>
                        <a:pt x="1735" y="320"/>
                      </a:lnTo>
                      <a:cubicBezTo>
                        <a:pt x="1781" y="320"/>
                        <a:pt x="1827" y="298"/>
                        <a:pt x="1827" y="252"/>
                      </a:cubicBezTo>
                      <a:cubicBezTo>
                        <a:pt x="1827" y="206"/>
                        <a:pt x="1804" y="183"/>
                        <a:pt x="1781" y="161"/>
                      </a:cubicBezTo>
                      <a:cubicBezTo>
                        <a:pt x="1644" y="92"/>
                        <a:pt x="1507" y="47"/>
                        <a:pt x="1370" y="24"/>
                      </a:cubicBezTo>
                      <a:cubicBezTo>
                        <a:pt x="1233" y="1"/>
                        <a:pt x="1074" y="1"/>
                        <a:pt x="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5"/>
                <p:cNvSpPr/>
                <p:nvPr/>
              </p:nvSpPr>
              <p:spPr>
                <a:xfrm>
                  <a:off x="6462147" y="2402704"/>
                  <a:ext cx="19291" cy="11356"/>
                </a:xfrm>
                <a:custGeom>
                  <a:avLst/>
                  <a:gdLst/>
                  <a:ahLst/>
                  <a:cxnLst/>
                  <a:rect l="l" t="t" r="r" b="b"/>
                  <a:pathLst>
                    <a:path w="389" h="229" extrusionOk="0">
                      <a:moveTo>
                        <a:pt x="23" y="0"/>
                      </a:moveTo>
                      <a:cubicBezTo>
                        <a:pt x="0" y="0"/>
                        <a:pt x="0" y="23"/>
                        <a:pt x="0" y="23"/>
                      </a:cubicBezTo>
                      <a:cubicBezTo>
                        <a:pt x="0" y="92"/>
                        <a:pt x="46" y="137"/>
                        <a:pt x="115" y="183"/>
                      </a:cubicBezTo>
                      <a:cubicBezTo>
                        <a:pt x="160" y="206"/>
                        <a:pt x="229" y="229"/>
                        <a:pt x="297" y="229"/>
                      </a:cubicBezTo>
                      <a:cubicBezTo>
                        <a:pt x="343" y="229"/>
                        <a:pt x="388" y="183"/>
                        <a:pt x="388" y="137"/>
                      </a:cubicBezTo>
                      <a:cubicBezTo>
                        <a:pt x="388" y="92"/>
                        <a:pt x="343" y="46"/>
                        <a:pt x="297" y="46"/>
                      </a:cubicBezTo>
                      <a:lnTo>
                        <a:pt x="274" y="46"/>
                      </a:lnTo>
                      <a:cubicBezTo>
                        <a:pt x="242" y="62"/>
                        <a:pt x="210" y="78"/>
                        <a:pt x="177" y="78"/>
                      </a:cubicBezTo>
                      <a:cubicBezTo>
                        <a:pt x="164" y="78"/>
                        <a:pt x="151" y="76"/>
                        <a:pt x="137" y="69"/>
                      </a:cubicBezTo>
                      <a:lnTo>
                        <a:pt x="92" y="69"/>
                      </a:lnTo>
                      <a:cubicBezTo>
                        <a:pt x="69" y="46"/>
                        <a:pt x="69" y="23"/>
                        <a:pt x="46" y="23"/>
                      </a:cubicBezTo>
                      <a:lnTo>
                        <a:pt x="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5"/>
                <p:cNvSpPr/>
                <p:nvPr/>
              </p:nvSpPr>
              <p:spPr>
                <a:xfrm>
                  <a:off x="6331977" y="2421746"/>
                  <a:ext cx="78154" cy="50780"/>
                </a:xfrm>
                <a:custGeom>
                  <a:avLst/>
                  <a:gdLst/>
                  <a:ahLst/>
                  <a:cxnLst/>
                  <a:rect l="l" t="t" r="r" b="b"/>
                  <a:pathLst>
                    <a:path w="1576" h="1024" extrusionOk="0">
                      <a:moveTo>
                        <a:pt x="1444" y="1"/>
                      </a:moveTo>
                      <a:cubicBezTo>
                        <a:pt x="1435" y="1"/>
                        <a:pt x="1425" y="2"/>
                        <a:pt x="1416" y="4"/>
                      </a:cubicBezTo>
                      <a:cubicBezTo>
                        <a:pt x="1256" y="4"/>
                        <a:pt x="1119" y="27"/>
                        <a:pt x="982" y="73"/>
                      </a:cubicBezTo>
                      <a:cubicBezTo>
                        <a:pt x="845" y="119"/>
                        <a:pt x="708" y="187"/>
                        <a:pt x="594" y="278"/>
                      </a:cubicBezTo>
                      <a:cubicBezTo>
                        <a:pt x="480" y="347"/>
                        <a:pt x="366" y="438"/>
                        <a:pt x="252" y="552"/>
                      </a:cubicBezTo>
                      <a:cubicBezTo>
                        <a:pt x="160" y="666"/>
                        <a:pt x="69" y="781"/>
                        <a:pt x="1" y="895"/>
                      </a:cubicBezTo>
                      <a:cubicBezTo>
                        <a:pt x="1" y="940"/>
                        <a:pt x="1" y="963"/>
                        <a:pt x="23" y="986"/>
                      </a:cubicBezTo>
                      <a:cubicBezTo>
                        <a:pt x="37" y="1013"/>
                        <a:pt x="58" y="1024"/>
                        <a:pt x="82" y="1024"/>
                      </a:cubicBezTo>
                      <a:cubicBezTo>
                        <a:pt x="100" y="1024"/>
                        <a:pt x="119" y="1018"/>
                        <a:pt x="137" y="1009"/>
                      </a:cubicBezTo>
                      <a:cubicBezTo>
                        <a:pt x="229" y="917"/>
                        <a:pt x="343" y="826"/>
                        <a:pt x="434" y="758"/>
                      </a:cubicBezTo>
                      <a:cubicBezTo>
                        <a:pt x="548" y="666"/>
                        <a:pt x="640" y="598"/>
                        <a:pt x="754" y="552"/>
                      </a:cubicBezTo>
                      <a:cubicBezTo>
                        <a:pt x="868" y="507"/>
                        <a:pt x="982" y="461"/>
                        <a:pt x="1096" y="415"/>
                      </a:cubicBezTo>
                      <a:cubicBezTo>
                        <a:pt x="1210" y="370"/>
                        <a:pt x="1347" y="347"/>
                        <a:pt x="1438" y="324"/>
                      </a:cubicBezTo>
                      <a:lnTo>
                        <a:pt x="1461" y="301"/>
                      </a:lnTo>
                      <a:cubicBezTo>
                        <a:pt x="1530" y="301"/>
                        <a:pt x="1575" y="233"/>
                        <a:pt x="1575" y="141"/>
                      </a:cubicBezTo>
                      <a:cubicBezTo>
                        <a:pt x="1575" y="80"/>
                        <a:pt x="1521" y="1"/>
                        <a:pt x="1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5"/>
                <p:cNvSpPr/>
                <p:nvPr/>
              </p:nvSpPr>
              <p:spPr>
                <a:xfrm>
                  <a:off x="6398773" y="2419167"/>
                  <a:ext cx="15869" cy="18001"/>
                </a:xfrm>
                <a:custGeom>
                  <a:avLst/>
                  <a:gdLst/>
                  <a:ahLst/>
                  <a:cxnLst/>
                  <a:rect l="l" t="t" r="r" b="b"/>
                  <a:pathLst>
                    <a:path w="320" h="363" extrusionOk="0">
                      <a:moveTo>
                        <a:pt x="267" y="1"/>
                      </a:moveTo>
                      <a:cubicBezTo>
                        <a:pt x="264" y="1"/>
                        <a:pt x="259" y="3"/>
                        <a:pt x="251" y="11"/>
                      </a:cubicBezTo>
                      <a:cubicBezTo>
                        <a:pt x="251" y="11"/>
                        <a:pt x="228" y="11"/>
                        <a:pt x="228" y="34"/>
                      </a:cubicBezTo>
                      <a:cubicBezTo>
                        <a:pt x="228" y="56"/>
                        <a:pt x="228" y="79"/>
                        <a:pt x="228" y="102"/>
                      </a:cubicBezTo>
                      <a:cubicBezTo>
                        <a:pt x="228" y="125"/>
                        <a:pt x="206" y="125"/>
                        <a:pt x="183" y="148"/>
                      </a:cubicBezTo>
                      <a:cubicBezTo>
                        <a:pt x="160" y="171"/>
                        <a:pt x="137" y="193"/>
                        <a:pt x="91" y="193"/>
                      </a:cubicBezTo>
                      <a:cubicBezTo>
                        <a:pt x="69" y="193"/>
                        <a:pt x="69" y="193"/>
                        <a:pt x="46" y="216"/>
                      </a:cubicBezTo>
                      <a:cubicBezTo>
                        <a:pt x="23" y="239"/>
                        <a:pt x="0" y="285"/>
                        <a:pt x="23" y="330"/>
                      </a:cubicBezTo>
                      <a:cubicBezTo>
                        <a:pt x="55" y="347"/>
                        <a:pt x="88" y="363"/>
                        <a:pt x="120" y="363"/>
                      </a:cubicBezTo>
                      <a:cubicBezTo>
                        <a:pt x="133" y="363"/>
                        <a:pt x="147" y="360"/>
                        <a:pt x="160" y="353"/>
                      </a:cubicBezTo>
                      <a:cubicBezTo>
                        <a:pt x="206" y="308"/>
                        <a:pt x="251" y="262"/>
                        <a:pt x="274" y="193"/>
                      </a:cubicBezTo>
                      <a:cubicBezTo>
                        <a:pt x="320" y="148"/>
                        <a:pt x="320" y="79"/>
                        <a:pt x="274" y="11"/>
                      </a:cubicBezTo>
                      <a:cubicBezTo>
                        <a:pt x="274" y="11"/>
                        <a:pt x="27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5"/>
                <p:cNvSpPr/>
                <p:nvPr/>
              </p:nvSpPr>
              <p:spPr>
                <a:xfrm>
                  <a:off x="6291215" y="2207324"/>
                  <a:ext cx="529820" cy="525753"/>
                </a:xfrm>
                <a:custGeom>
                  <a:avLst/>
                  <a:gdLst/>
                  <a:ahLst/>
                  <a:cxnLst/>
                  <a:rect l="l" t="t" r="r" b="b"/>
                  <a:pathLst>
                    <a:path w="10684" h="10602" extrusionOk="0">
                      <a:moveTo>
                        <a:pt x="4624" y="0"/>
                      </a:moveTo>
                      <a:cubicBezTo>
                        <a:pt x="4128" y="0"/>
                        <a:pt x="3636" y="41"/>
                        <a:pt x="3174" y="106"/>
                      </a:cubicBezTo>
                      <a:cubicBezTo>
                        <a:pt x="2534" y="197"/>
                        <a:pt x="1895" y="380"/>
                        <a:pt x="1325" y="745"/>
                      </a:cubicBezTo>
                      <a:cubicBezTo>
                        <a:pt x="777" y="1087"/>
                        <a:pt x="320" y="1635"/>
                        <a:pt x="138" y="2251"/>
                      </a:cubicBezTo>
                      <a:cubicBezTo>
                        <a:pt x="24" y="2617"/>
                        <a:pt x="1" y="3005"/>
                        <a:pt x="24" y="3370"/>
                      </a:cubicBezTo>
                      <a:cubicBezTo>
                        <a:pt x="24" y="4009"/>
                        <a:pt x="115" y="4648"/>
                        <a:pt x="275" y="5287"/>
                      </a:cubicBezTo>
                      <a:cubicBezTo>
                        <a:pt x="343" y="5538"/>
                        <a:pt x="389" y="5766"/>
                        <a:pt x="412" y="6040"/>
                      </a:cubicBezTo>
                      <a:cubicBezTo>
                        <a:pt x="526" y="7501"/>
                        <a:pt x="594" y="8985"/>
                        <a:pt x="640" y="10491"/>
                      </a:cubicBezTo>
                      <a:cubicBezTo>
                        <a:pt x="1246" y="10546"/>
                        <a:pt x="1859" y="10601"/>
                        <a:pt x="2472" y="10601"/>
                      </a:cubicBezTo>
                      <a:cubicBezTo>
                        <a:pt x="2875" y="10601"/>
                        <a:pt x="3277" y="10578"/>
                        <a:pt x="3676" y="10514"/>
                      </a:cubicBezTo>
                      <a:cubicBezTo>
                        <a:pt x="4315" y="10400"/>
                        <a:pt x="4954" y="10195"/>
                        <a:pt x="5525" y="9898"/>
                      </a:cubicBezTo>
                      <a:lnTo>
                        <a:pt x="5479" y="9784"/>
                      </a:lnTo>
                      <a:cubicBezTo>
                        <a:pt x="5296" y="9829"/>
                        <a:pt x="5182" y="9829"/>
                        <a:pt x="5182" y="9829"/>
                      </a:cubicBezTo>
                      <a:lnTo>
                        <a:pt x="4863" y="9875"/>
                      </a:lnTo>
                      <a:cubicBezTo>
                        <a:pt x="4863" y="9875"/>
                        <a:pt x="4745" y="9899"/>
                        <a:pt x="4547" y="9899"/>
                      </a:cubicBezTo>
                      <a:cubicBezTo>
                        <a:pt x="4235" y="9899"/>
                        <a:pt x="3723" y="9840"/>
                        <a:pt x="3151" y="9533"/>
                      </a:cubicBezTo>
                      <a:cubicBezTo>
                        <a:pt x="2831" y="9350"/>
                        <a:pt x="2466" y="9099"/>
                        <a:pt x="2124" y="8711"/>
                      </a:cubicBezTo>
                      <a:cubicBezTo>
                        <a:pt x="1804" y="8346"/>
                        <a:pt x="1530" y="7844"/>
                        <a:pt x="1302" y="7296"/>
                      </a:cubicBezTo>
                      <a:cubicBezTo>
                        <a:pt x="1051" y="6611"/>
                        <a:pt x="845" y="5835"/>
                        <a:pt x="708" y="5105"/>
                      </a:cubicBezTo>
                      <a:cubicBezTo>
                        <a:pt x="1188" y="4922"/>
                        <a:pt x="2671" y="4328"/>
                        <a:pt x="3105" y="3530"/>
                      </a:cubicBezTo>
                      <a:cubicBezTo>
                        <a:pt x="3105" y="3530"/>
                        <a:pt x="4371" y="3842"/>
                        <a:pt x="5110" y="3842"/>
                      </a:cubicBezTo>
                      <a:cubicBezTo>
                        <a:pt x="5286" y="3842"/>
                        <a:pt x="5432" y="3825"/>
                        <a:pt x="5525" y="3781"/>
                      </a:cubicBezTo>
                      <a:cubicBezTo>
                        <a:pt x="5684" y="3689"/>
                        <a:pt x="5958" y="3415"/>
                        <a:pt x="6255" y="3050"/>
                      </a:cubicBezTo>
                      <a:cubicBezTo>
                        <a:pt x="6369" y="3347"/>
                        <a:pt x="6506" y="3598"/>
                        <a:pt x="6689" y="3826"/>
                      </a:cubicBezTo>
                      <a:cubicBezTo>
                        <a:pt x="6803" y="3986"/>
                        <a:pt x="6940" y="4123"/>
                        <a:pt x="7031" y="4260"/>
                      </a:cubicBezTo>
                      <a:cubicBezTo>
                        <a:pt x="7214" y="4557"/>
                        <a:pt x="7305" y="4899"/>
                        <a:pt x="7282" y="5241"/>
                      </a:cubicBezTo>
                      <a:cubicBezTo>
                        <a:pt x="7282" y="5401"/>
                        <a:pt x="7236" y="5584"/>
                        <a:pt x="7122" y="5675"/>
                      </a:cubicBezTo>
                      <a:cubicBezTo>
                        <a:pt x="7147" y="5681"/>
                        <a:pt x="7171" y="5684"/>
                        <a:pt x="7196" y="5684"/>
                      </a:cubicBezTo>
                      <a:cubicBezTo>
                        <a:pt x="7358" y="5684"/>
                        <a:pt x="7525" y="5563"/>
                        <a:pt x="7624" y="5424"/>
                      </a:cubicBezTo>
                      <a:cubicBezTo>
                        <a:pt x="7716" y="5287"/>
                        <a:pt x="7761" y="5105"/>
                        <a:pt x="7784" y="4922"/>
                      </a:cubicBezTo>
                      <a:cubicBezTo>
                        <a:pt x="7853" y="4557"/>
                        <a:pt x="7876" y="4169"/>
                        <a:pt x="7830" y="3781"/>
                      </a:cubicBezTo>
                      <a:cubicBezTo>
                        <a:pt x="7830" y="3644"/>
                        <a:pt x="7853" y="3415"/>
                        <a:pt x="7876" y="3210"/>
                      </a:cubicBezTo>
                      <a:cubicBezTo>
                        <a:pt x="8012" y="3096"/>
                        <a:pt x="8195" y="2982"/>
                        <a:pt x="8492" y="2913"/>
                      </a:cubicBezTo>
                      <a:cubicBezTo>
                        <a:pt x="8531" y="2902"/>
                        <a:pt x="8569" y="2897"/>
                        <a:pt x="8607" y="2897"/>
                      </a:cubicBezTo>
                      <a:cubicBezTo>
                        <a:pt x="9487" y="2897"/>
                        <a:pt x="9864" y="5768"/>
                        <a:pt x="8564" y="5768"/>
                      </a:cubicBezTo>
                      <a:cubicBezTo>
                        <a:pt x="8406" y="5768"/>
                        <a:pt x="8223" y="5725"/>
                        <a:pt x="8012" y="5630"/>
                      </a:cubicBezTo>
                      <a:cubicBezTo>
                        <a:pt x="8012" y="5721"/>
                        <a:pt x="8012" y="5835"/>
                        <a:pt x="8012" y="5926"/>
                      </a:cubicBezTo>
                      <a:lnTo>
                        <a:pt x="8149" y="6383"/>
                      </a:lnTo>
                      <a:lnTo>
                        <a:pt x="8857" y="8597"/>
                      </a:lnTo>
                      <a:cubicBezTo>
                        <a:pt x="9519" y="8505"/>
                        <a:pt x="10067" y="8003"/>
                        <a:pt x="10683" y="7798"/>
                      </a:cubicBezTo>
                      <a:cubicBezTo>
                        <a:pt x="10546" y="6771"/>
                        <a:pt x="10341" y="5766"/>
                        <a:pt x="10112" y="4762"/>
                      </a:cubicBezTo>
                      <a:cubicBezTo>
                        <a:pt x="9998" y="4306"/>
                        <a:pt x="9861" y="3826"/>
                        <a:pt x="9679" y="3393"/>
                      </a:cubicBezTo>
                      <a:cubicBezTo>
                        <a:pt x="9336" y="2639"/>
                        <a:pt x="8811" y="2000"/>
                        <a:pt x="8309" y="1361"/>
                      </a:cubicBezTo>
                      <a:cubicBezTo>
                        <a:pt x="7481" y="330"/>
                        <a:pt x="6040" y="0"/>
                        <a:pt x="4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5"/>
                <p:cNvSpPr/>
                <p:nvPr/>
              </p:nvSpPr>
              <p:spPr>
                <a:xfrm>
                  <a:off x="6292355" y="2335908"/>
                  <a:ext cx="489057" cy="190227"/>
                </a:xfrm>
                <a:custGeom>
                  <a:avLst/>
                  <a:gdLst/>
                  <a:ahLst/>
                  <a:cxnLst/>
                  <a:rect l="l" t="t" r="r" b="b"/>
                  <a:pathLst>
                    <a:path w="9862" h="3836" extrusionOk="0">
                      <a:moveTo>
                        <a:pt x="9199" y="1"/>
                      </a:moveTo>
                      <a:cubicBezTo>
                        <a:pt x="8583" y="229"/>
                        <a:pt x="7944" y="366"/>
                        <a:pt x="7236" y="389"/>
                      </a:cubicBezTo>
                      <a:cubicBezTo>
                        <a:pt x="7197" y="390"/>
                        <a:pt x="7157" y="390"/>
                        <a:pt x="7116" y="390"/>
                      </a:cubicBezTo>
                      <a:cubicBezTo>
                        <a:pt x="6037" y="390"/>
                        <a:pt x="4445" y="80"/>
                        <a:pt x="2987" y="80"/>
                      </a:cubicBezTo>
                      <a:cubicBezTo>
                        <a:pt x="1777" y="80"/>
                        <a:pt x="659" y="293"/>
                        <a:pt x="1" y="1074"/>
                      </a:cubicBezTo>
                      <a:cubicBezTo>
                        <a:pt x="46" y="1621"/>
                        <a:pt x="115" y="2146"/>
                        <a:pt x="252" y="2694"/>
                      </a:cubicBezTo>
                      <a:cubicBezTo>
                        <a:pt x="320" y="2945"/>
                        <a:pt x="366" y="3173"/>
                        <a:pt x="389" y="3447"/>
                      </a:cubicBezTo>
                      <a:cubicBezTo>
                        <a:pt x="389" y="3561"/>
                        <a:pt x="389" y="3698"/>
                        <a:pt x="411" y="3835"/>
                      </a:cubicBezTo>
                      <a:cubicBezTo>
                        <a:pt x="594" y="3790"/>
                        <a:pt x="777" y="3744"/>
                        <a:pt x="959" y="3698"/>
                      </a:cubicBezTo>
                      <a:cubicBezTo>
                        <a:pt x="845" y="3310"/>
                        <a:pt x="777" y="2900"/>
                        <a:pt x="685" y="2512"/>
                      </a:cubicBezTo>
                      <a:cubicBezTo>
                        <a:pt x="1165" y="2329"/>
                        <a:pt x="2648" y="1735"/>
                        <a:pt x="3082" y="937"/>
                      </a:cubicBezTo>
                      <a:cubicBezTo>
                        <a:pt x="3082" y="937"/>
                        <a:pt x="4348" y="1249"/>
                        <a:pt x="5087" y="1249"/>
                      </a:cubicBezTo>
                      <a:cubicBezTo>
                        <a:pt x="5263" y="1249"/>
                        <a:pt x="5409" y="1232"/>
                        <a:pt x="5502" y="1188"/>
                      </a:cubicBezTo>
                      <a:cubicBezTo>
                        <a:pt x="5661" y="1096"/>
                        <a:pt x="5935" y="822"/>
                        <a:pt x="6232" y="457"/>
                      </a:cubicBezTo>
                      <a:cubicBezTo>
                        <a:pt x="6346" y="754"/>
                        <a:pt x="6483" y="1005"/>
                        <a:pt x="6666" y="1233"/>
                      </a:cubicBezTo>
                      <a:cubicBezTo>
                        <a:pt x="6780" y="1393"/>
                        <a:pt x="6917" y="1530"/>
                        <a:pt x="7008" y="1667"/>
                      </a:cubicBezTo>
                      <a:cubicBezTo>
                        <a:pt x="7122" y="1850"/>
                        <a:pt x="7191" y="2032"/>
                        <a:pt x="7236" y="2215"/>
                      </a:cubicBezTo>
                      <a:cubicBezTo>
                        <a:pt x="7419" y="2101"/>
                        <a:pt x="7601" y="1987"/>
                        <a:pt x="7807" y="1872"/>
                      </a:cubicBezTo>
                      <a:cubicBezTo>
                        <a:pt x="7830" y="1644"/>
                        <a:pt x="7830" y="1416"/>
                        <a:pt x="7807" y="1188"/>
                      </a:cubicBezTo>
                      <a:cubicBezTo>
                        <a:pt x="7807" y="1051"/>
                        <a:pt x="7830" y="822"/>
                        <a:pt x="7853" y="617"/>
                      </a:cubicBezTo>
                      <a:cubicBezTo>
                        <a:pt x="7989" y="503"/>
                        <a:pt x="8172" y="389"/>
                        <a:pt x="8469" y="320"/>
                      </a:cubicBezTo>
                      <a:cubicBezTo>
                        <a:pt x="8509" y="310"/>
                        <a:pt x="8548" y="305"/>
                        <a:pt x="8587" y="305"/>
                      </a:cubicBezTo>
                      <a:cubicBezTo>
                        <a:pt x="8960" y="305"/>
                        <a:pt x="9233" y="788"/>
                        <a:pt x="9336" y="1347"/>
                      </a:cubicBezTo>
                      <a:lnTo>
                        <a:pt x="9861" y="1347"/>
                      </a:lnTo>
                      <a:cubicBezTo>
                        <a:pt x="9793" y="1165"/>
                        <a:pt x="9724" y="982"/>
                        <a:pt x="9656" y="800"/>
                      </a:cubicBezTo>
                      <a:cubicBezTo>
                        <a:pt x="9519" y="526"/>
                        <a:pt x="9359" y="252"/>
                        <a:pt x="9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5"/>
                <p:cNvSpPr/>
                <p:nvPr/>
              </p:nvSpPr>
              <p:spPr>
                <a:xfrm>
                  <a:off x="6681725" y="2470690"/>
                  <a:ext cx="70219" cy="100321"/>
                </a:xfrm>
                <a:custGeom>
                  <a:avLst/>
                  <a:gdLst/>
                  <a:ahLst/>
                  <a:cxnLst/>
                  <a:rect l="l" t="t" r="r" b="b"/>
                  <a:pathLst>
                    <a:path w="1416" h="2023" extrusionOk="0">
                      <a:moveTo>
                        <a:pt x="427" y="1"/>
                      </a:moveTo>
                      <a:cubicBezTo>
                        <a:pt x="390" y="1"/>
                        <a:pt x="354" y="8"/>
                        <a:pt x="320" y="22"/>
                      </a:cubicBezTo>
                      <a:cubicBezTo>
                        <a:pt x="46" y="113"/>
                        <a:pt x="1" y="661"/>
                        <a:pt x="229" y="1209"/>
                      </a:cubicBezTo>
                      <a:cubicBezTo>
                        <a:pt x="412" y="1697"/>
                        <a:pt x="740" y="2022"/>
                        <a:pt x="1003" y="2022"/>
                      </a:cubicBezTo>
                      <a:cubicBezTo>
                        <a:pt x="1035" y="2022"/>
                        <a:pt x="1066" y="2017"/>
                        <a:pt x="1096" y="2008"/>
                      </a:cubicBezTo>
                      <a:cubicBezTo>
                        <a:pt x="1370" y="1893"/>
                        <a:pt x="1416" y="1368"/>
                        <a:pt x="1210" y="821"/>
                      </a:cubicBezTo>
                      <a:cubicBezTo>
                        <a:pt x="1010" y="341"/>
                        <a:pt x="688" y="1"/>
                        <a:pt x="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5"/>
                <p:cNvSpPr/>
                <p:nvPr/>
              </p:nvSpPr>
              <p:spPr>
                <a:xfrm>
                  <a:off x="6352358" y="2582662"/>
                  <a:ext cx="52119" cy="94023"/>
                </a:xfrm>
                <a:custGeom>
                  <a:avLst/>
                  <a:gdLst/>
                  <a:ahLst/>
                  <a:cxnLst/>
                  <a:rect l="l" t="t" r="r" b="b"/>
                  <a:pathLst>
                    <a:path w="1051" h="1896" extrusionOk="0">
                      <a:moveTo>
                        <a:pt x="183" y="1"/>
                      </a:moveTo>
                      <a:cubicBezTo>
                        <a:pt x="69" y="206"/>
                        <a:pt x="0" y="526"/>
                        <a:pt x="23" y="868"/>
                      </a:cubicBezTo>
                      <a:cubicBezTo>
                        <a:pt x="45" y="1447"/>
                        <a:pt x="307" y="1896"/>
                        <a:pt x="574" y="1896"/>
                      </a:cubicBezTo>
                      <a:cubicBezTo>
                        <a:pt x="581" y="1896"/>
                        <a:pt x="587" y="1896"/>
                        <a:pt x="594" y="1895"/>
                      </a:cubicBezTo>
                      <a:cubicBezTo>
                        <a:pt x="799" y="1895"/>
                        <a:pt x="959" y="1644"/>
                        <a:pt x="1050" y="1302"/>
                      </a:cubicBezTo>
                      <a:cubicBezTo>
                        <a:pt x="982" y="1256"/>
                        <a:pt x="936" y="1210"/>
                        <a:pt x="891" y="1142"/>
                      </a:cubicBezTo>
                      <a:cubicBezTo>
                        <a:pt x="617" y="845"/>
                        <a:pt x="388" y="457"/>
                        <a:pt x="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5"/>
                <p:cNvSpPr/>
                <p:nvPr/>
              </p:nvSpPr>
              <p:spPr>
                <a:xfrm>
                  <a:off x="6281049" y="2218928"/>
                  <a:ext cx="422259" cy="229106"/>
                </a:xfrm>
                <a:custGeom>
                  <a:avLst/>
                  <a:gdLst/>
                  <a:ahLst/>
                  <a:cxnLst/>
                  <a:rect l="l" t="t" r="r" b="b"/>
                  <a:pathLst>
                    <a:path w="8515" h="4620" extrusionOk="0">
                      <a:moveTo>
                        <a:pt x="3731" y="1"/>
                      </a:moveTo>
                      <a:cubicBezTo>
                        <a:pt x="3619" y="1"/>
                        <a:pt x="3509" y="4"/>
                        <a:pt x="3401" y="9"/>
                      </a:cubicBezTo>
                      <a:lnTo>
                        <a:pt x="3173" y="9"/>
                      </a:lnTo>
                      <a:cubicBezTo>
                        <a:pt x="2945" y="32"/>
                        <a:pt x="2717" y="54"/>
                        <a:pt x="2511" y="100"/>
                      </a:cubicBezTo>
                      <a:cubicBezTo>
                        <a:pt x="2443" y="123"/>
                        <a:pt x="2397" y="123"/>
                        <a:pt x="2329" y="146"/>
                      </a:cubicBezTo>
                      <a:cubicBezTo>
                        <a:pt x="1804" y="283"/>
                        <a:pt x="1347" y="488"/>
                        <a:pt x="1005" y="785"/>
                      </a:cubicBezTo>
                      <a:cubicBezTo>
                        <a:pt x="891" y="922"/>
                        <a:pt x="776" y="1036"/>
                        <a:pt x="662" y="1173"/>
                      </a:cubicBezTo>
                      <a:cubicBezTo>
                        <a:pt x="639" y="1218"/>
                        <a:pt x="594" y="1264"/>
                        <a:pt x="571" y="1310"/>
                      </a:cubicBezTo>
                      <a:cubicBezTo>
                        <a:pt x="366" y="1607"/>
                        <a:pt x="251" y="1926"/>
                        <a:pt x="183" y="2246"/>
                      </a:cubicBezTo>
                      <a:cubicBezTo>
                        <a:pt x="183" y="2291"/>
                        <a:pt x="160" y="2360"/>
                        <a:pt x="160" y="2428"/>
                      </a:cubicBezTo>
                      <a:cubicBezTo>
                        <a:pt x="0" y="3547"/>
                        <a:pt x="411" y="4619"/>
                        <a:pt x="411" y="4619"/>
                      </a:cubicBezTo>
                      <a:cubicBezTo>
                        <a:pt x="411" y="4619"/>
                        <a:pt x="343" y="3798"/>
                        <a:pt x="891" y="2976"/>
                      </a:cubicBezTo>
                      <a:cubicBezTo>
                        <a:pt x="913" y="2930"/>
                        <a:pt x="959" y="2885"/>
                        <a:pt x="1005" y="2839"/>
                      </a:cubicBezTo>
                      <a:cubicBezTo>
                        <a:pt x="1279" y="2474"/>
                        <a:pt x="1689" y="2109"/>
                        <a:pt x="2306" y="1835"/>
                      </a:cubicBezTo>
                      <a:cubicBezTo>
                        <a:pt x="2694" y="1675"/>
                        <a:pt x="3127" y="1607"/>
                        <a:pt x="3584" y="1607"/>
                      </a:cubicBezTo>
                      <a:lnTo>
                        <a:pt x="3789" y="1607"/>
                      </a:lnTo>
                      <a:cubicBezTo>
                        <a:pt x="4497" y="1652"/>
                        <a:pt x="5273" y="1835"/>
                        <a:pt x="5958" y="2063"/>
                      </a:cubicBezTo>
                      <a:cubicBezTo>
                        <a:pt x="6026" y="2086"/>
                        <a:pt x="6095" y="2109"/>
                        <a:pt x="6163" y="2132"/>
                      </a:cubicBezTo>
                      <a:cubicBezTo>
                        <a:pt x="6391" y="2223"/>
                        <a:pt x="6620" y="2291"/>
                        <a:pt x="6802" y="2383"/>
                      </a:cubicBezTo>
                      <a:cubicBezTo>
                        <a:pt x="6871" y="2405"/>
                        <a:pt x="6939" y="2428"/>
                        <a:pt x="6985" y="2451"/>
                      </a:cubicBezTo>
                      <a:cubicBezTo>
                        <a:pt x="7647" y="2748"/>
                        <a:pt x="8081" y="2976"/>
                        <a:pt x="8081" y="2976"/>
                      </a:cubicBezTo>
                      <a:lnTo>
                        <a:pt x="8514" y="2725"/>
                      </a:lnTo>
                      <a:cubicBezTo>
                        <a:pt x="8240" y="2200"/>
                        <a:pt x="7898" y="1743"/>
                        <a:pt x="7464" y="1378"/>
                      </a:cubicBezTo>
                      <a:cubicBezTo>
                        <a:pt x="7419" y="1333"/>
                        <a:pt x="7373" y="1287"/>
                        <a:pt x="7327" y="1241"/>
                      </a:cubicBezTo>
                      <a:cubicBezTo>
                        <a:pt x="6688" y="716"/>
                        <a:pt x="5912" y="374"/>
                        <a:pt x="5136" y="169"/>
                      </a:cubicBezTo>
                      <a:cubicBezTo>
                        <a:pt x="5068" y="146"/>
                        <a:pt x="4976" y="146"/>
                        <a:pt x="4908" y="123"/>
                      </a:cubicBezTo>
                      <a:cubicBezTo>
                        <a:pt x="4519" y="34"/>
                        <a:pt x="4115" y="1"/>
                        <a:pt x="3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5"/>
                <p:cNvSpPr/>
                <p:nvPr/>
              </p:nvSpPr>
              <p:spPr>
                <a:xfrm>
                  <a:off x="6438394" y="2219324"/>
                  <a:ext cx="97395" cy="28365"/>
                </a:xfrm>
                <a:custGeom>
                  <a:avLst/>
                  <a:gdLst/>
                  <a:ahLst/>
                  <a:cxnLst/>
                  <a:rect l="l" t="t" r="r" b="b"/>
                  <a:pathLst>
                    <a:path w="1964" h="572" extrusionOk="0">
                      <a:moveTo>
                        <a:pt x="0" y="1"/>
                      </a:moveTo>
                      <a:cubicBezTo>
                        <a:pt x="91" y="138"/>
                        <a:pt x="206" y="275"/>
                        <a:pt x="320" y="343"/>
                      </a:cubicBezTo>
                      <a:cubicBezTo>
                        <a:pt x="548" y="503"/>
                        <a:pt x="799" y="571"/>
                        <a:pt x="1050" y="571"/>
                      </a:cubicBezTo>
                      <a:cubicBezTo>
                        <a:pt x="1141" y="571"/>
                        <a:pt x="1233" y="571"/>
                        <a:pt x="1301" y="549"/>
                      </a:cubicBezTo>
                      <a:cubicBezTo>
                        <a:pt x="1552" y="503"/>
                        <a:pt x="1780" y="366"/>
                        <a:pt x="1963" y="161"/>
                      </a:cubicBezTo>
                      <a:cubicBezTo>
                        <a:pt x="1895" y="138"/>
                        <a:pt x="1803" y="138"/>
                        <a:pt x="1735" y="115"/>
                      </a:cubicBezTo>
                      <a:cubicBezTo>
                        <a:pt x="1621" y="252"/>
                        <a:pt x="1438" y="343"/>
                        <a:pt x="1255" y="366"/>
                      </a:cubicBezTo>
                      <a:cubicBezTo>
                        <a:pt x="1184" y="384"/>
                        <a:pt x="1109" y="392"/>
                        <a:pt x="1034" y="392"/>
                      </a:cubicBezTo>
                      <a:cubicBezTo>
                        <a:pt x="821" y="392"/>
                        <a:pt x="602" y="324"/>
                        <a:pt x="434" y="206"/>
                      </a:cubicBezTo>
                      <a:cubicBezTo>
                        <a:pt x="342" y="138"/>
                        <a:pt x="274" y="69"/>
                        <a:pt x="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5"/>
                <p:cNvSpPr/>
                <p:nvPr/>
              </p:nvSpPr>
              <p:spPr>
                <a:xfrm>
                  <a:off x="6458725" y="2272880"/>
                  <a:ext cx="127992" cy="51772"/>
                </a:xfrm>
                <a:custGeom>
                  <a:avLst/>
                  <a:gdLst/>
                  <a:ahLst/>
                  <a:cxnLst/>
                  <a:rect l="l" t="t" r="r" b="b"/>
                  <a:pathLst>
                    <a:path w="2581" h="1044" extrusionOk="0">
                      <a:moveTo>
                        <a:pt x="1183" y="1"/>
                      </a:moveTo>
                      <a:cubicBezTo>
                        <a:pt x="967" y="1"/>
                        <a:pt x="773" y="33"/>
                        <a:pt x="640" y="62"/>
                      </a:cubicBezTo>
                      <a:cubicBezTo>
                        <a:pt x="480" y="108"/>
                        <a:pt x="320" y="153"/>
                        <a:pt x="184" y="245"/>
                      </a:cubicBezTo>
                      <a:cubicBezTo>
                        <a:pt x="92" y="336"/>
                        <a:pt x="24" y="427"/>
                        <a:pt x="1" y="519"/>
                      </a:cubicBezTo>
                      <a:lnTo>
                        <a:pt x="206" y="519"/>
                      </a:lnTo>
                      <a:cubicBezTo>
                        <a:pt x="229" y="473"/>
                        <a:pt x="252" y="427"/>
                        <a:pt x="298" y="404"/>
                      </a:cubicBezTo>
                      <a:cubicBezTo>
                        <a:pt x="412" y="313"/>
                        <a:pt x="549" y="267"/>
                        <a:pt x="663" y="245"/>
                      </a:cubicBezTo>
                      <a:cubicBezTo>
                        <a:pt x="830" y="208"/>
                        <a:pt x="995" y="190"/>
                        <a:pt x="1153" y="190"/>
                      </a:cubicBezTo>
                      <a:cubicBezTo>
                        <a:pt x="1490" y="190"/>
                        <a:pt x="1792" y="272"/>
                        <a:pt x="2010" y="427"/>
                      </a:cubicBezTo>
                      <a:cubicBezTo>
                        <a:pt x="2192" y="564"/>
                        <a:pt x="2306" y="770"/>
                        <a:pt x="2375" y="975"/>
                      </a:cubicBezTo>
                      <a:cubicBezTo>
                        <a:pt x="2443" y="998"/>
                        <a:pt x="2512" y="1021"/>
                        <a:pt x="2580" y="1044"/>
                      </a:cubicBezTo>
                      <a:cubicBezTo>
                        <a:pt x="2535" y="747"/>
                        <a:pt x="2352" y="473"/>
                        <a:pt x="2124" y="290"/>
                      </a:cubicBezTo>
                      <a:cubicBezTo>
                        <a:pt x="1831" y="64"/>
                        <a:pt x="1484" y="1"/>
                        <a:pt x="1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5"/>
                <p:cNvSpPr/>
                <p:nvPr/>
              </p:nvSpPr>
              <p:spPr>
                <a:xfrm>
                  <a:off x="6309315" y="2223887"/>
                  <a:ext cx="98535" cy="70219"/>
                </a:xfrm>
                <a:custGeom>
                  <a:avLst/>
                  <a:gdLst/>
                  <a:ahLst/>
                  <a:cxnLst/>
                  <a:rect l="l" t="t" r="r" b="b"/>
                  <a:pathLst>
                    <a:path w="1987" h="1416" extrusionOk="0">
                      <a:moveTo>
                        <a:pt x="1941" y="0"/>
                      </a:moveTo>
                      <a:cubicBezTo>
                        <a:pt x="1873" y="23"/>
                        <a:pt x="1827" y="23"/>
                        <a:pt x="1759" y="46"/>
                      </a:cubicBezTo>
                      <a:cubicBezTo>
                        <a:pt x="1804" y="205"/>
                        <a:pt x="1804" y="365"/>
                        <a:pt x="1759" y="502"/>
                      </a:cubicBezTo>
                      <a:cubicBezTo>
                        <a:pt x="1690" y="753"/>
                        <a:pt x="1507" y="982"/>
                        <a:pt x="1256" y="1096"/>
                      </a:cubicBezTo>
                      <a:cubicBezTo>
                        <a:pt x="1142" y="1164"/>
                        <a:pt x="982" y="1210"/>
                        <a:pt x="823" y="1233"/>
                      </a:cubicBezTo>
                      <a:cubicBezTo>
                        <a:pt x="784" y="1236"/>
                        <a:pt x="747" y="1237"/>
                        <a:pt x="710" y="1237"/>
                      </a:cubicBezTo>
                      <a:cubicBezTo>
                        <a:pt x="462" y="1237"/>
                        <a:pt x="251" y="1172"/>
                        <a:pt x="92" y="1073"/>
                      </a:cubicBezTo>
                      <a:cubicBezTo>
                        <a:pt x="69" y="1118"/>
                        <a:pt x="24" y="1164"/>
                        <a:pt x="1" y="1233"/>
                      </a:cubicBezTo>
                      <a:cubicBezTo>
                        <a:pt x="184" y="1347"/>
                        <a:pt x="412" y="1415"/>
                        <a:pt x="686" y="1415"/>
                      </a:cubicBezTo>
                      <a:lnTo>
                        <a:pt x="823" y="1415"/>
                      </a:lnTo>
                      <a:cubicBezTo>
                        <a:pt x="1028" y="1392"/>
                        <a:pt x="1188" y="1347"/>
                        <a:pt x="1348" y="1278"/>
                      </a:cubicBezTo>
                      <a:cubicBezTo>
                        <a:pt x="1622" y="1118"/>
                        <a:pt x="1850" y="867"/>
                        <a:pt x="1941" y="548"/>
                      </a:cubicBezTo>
                      <a:cubicBezTo>
                        <a:pt x="1987" y="365"/>
                        <a:pt x="1987" y="183"/>
                        <a:pt x="19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5"/>
                <p:cNvSpPr/>
                <p:nvPr/>
              </p:nvSpPr>
              <p:spPr>
                <a:xfrm>
                  <a:off x="6288983" y="2330255"/>
                  <a:ext cx="41904" cy="36300"/>
                </a:xfrm>
                <a:custGeom>
                  <a:avLst/>
                  <a:gdLst/>
                  <a:ahLst/>
                  <a:cxnLst/>
                  <a:rect l="l" t="t" r="r" b="b"/>
                  <a:pathLst>
                    <a:path w="845" h="732" extrusionOk="0">
                      <a:moveTo>
                        <a:pt x="23" y="1"/>
                      </a:moveTo>
                      <a:cubicBezTo>
                        <a:pt x="23" y="46"/>
                        <a:pt x="0" y="115"/>
                        <a:pt x="0" y="183"/>
                      </a:cubicBezTo>
                      <a:cubicBezTo>
                        <a:pt x="206" y="252"/>
                        <a:pt x="365" y="389"/>
                        <a:pt x="502" y="526"/>
                      </a:cubicBezTo>
                      <a:cubicBezTo>
                        <a:pt x="571" y="594"/>
                        <a:pt x="662" y="663"/>
                        <a:pt x="731" y="731"/>
                      </a:cubicBezTo>
                      <a:cubicBezTo>
                        <a:pt x="753" y="685"/>
                        <a:pt x="799" y="640"/>
                        <a:pt x="845" y="594"/>
                      </a:cubicBezTo>
                      <a:cubicBezTo>
                        <a:pt x="776" y="503"/>
                        <a:pt x="708" y="434"/>
                        <a:pt x="639" y="389"/>
                      </a:cubicBezTo>
                      <a:cubicBezTo>
                        <a:pt x="479" y="252"/>
                        <a:pt x="274" y="69"/>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5"/>
                <p:cNvSpPr/>
                <p:nvPr/>
              </p:nvSpPr>
              <p:spPr>
                <a:xfrm>
                  <a:off x="6618351" y="2280467"/>
                  <a:ext cx="32878" cy="60053"/>
                </a:xfrm>
                <a:custGeom>
                  <a:avLst/>
                  <a:gdLst/>
                  <a:ahLst/>
                  <a:cxnLst/>
                  <a:rect l="l" t="t" r="r" b="b"/>
                  <a:pathLst>
                    <a:path w="663" h="1211" extrusionOk="0">
                      <a:moveTo>
                        <a:pt x="525" y="0"/>
                      </a:moveTo>
                      <a:lnTo>
                        <a:pt x="480" y="46"/>
                      </a:lnTo>
                      <a:cubicBezTo>
                        <a:pt x="206" y="343"/>
                        <a:pt x="23" y="731"/>
                        <a:pt x="0" y="1142"/>
                      </a:cubicBezTo>
                      <a:cubicBezTo>
                        <a:pt x="69" y="1164"/>
                        <a:pt x="137" y="1187"/>
                        <a:pt x="183" y="1210"/>
                      </a:cubicBezTo>
                      <a:cubicBezTo>
                        <a:pt x="206" y="845"/>
                        <a:pt x="343" y="457"/>
                        <a:pt x="617" y="183"/>
                      </a:cubicBezTo>
                      <a:cubicBezTo>
                        <a:pt x="639" y="160"/>
                        <a:pt x="662" y="137"/>
                        <a:pt x="662" y="137"/>
                      </a:cubicBezTo>
                      <a:cubicBezTo>
                        <a:pt x="617" y="92"/>
                        <a:pt x="571" y="46"/>
                        <a:pt x="5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6" name="Google Shape;2506;p45"/>
            <p:cNvGrpSpPr/>
            <p:nvPr/>
          </p:nvGrpSpPr>
          <p:grpSpPr>
            <a:xfrm>
              <a:off x="6783711" y="2332404"/>
              <a:ext cx="186521" cy="93030"/>
              <a:chOff x="8450971" y="1798078"/>
              <a:chExt cx="215457" cy="119607"/>
            </a:xfrm>
          </p:grpSpPr>
          <p:sp>
            <p:nvSpPr>
              <p:cNvPr id="2507" name="Google Shape;2507;p45"/>
              <p:cNvSpPr/>
              <p:nvPr/>
            </p:nvSpPr>
            <p:spPr>
              <a:xfrm>
                <a:off x="8450971" y="1886373"/>
                <a:ext cx="74118" cy="31311"/>
              </a:xfrm>
              <a:custGeom>
                <a:avLst/>
                <a:gdLst/>
                <a:ahLst/>
                <a:cxnLst/>
                <a:rect l="l" t="t" r="r" b="b"/>
                <a:pathLst>
                  <a:path w="1354" h="572" extrusionOk="0">
                    <a:moveTo>
                      <a:pt x="1088" y="0"/>
                    </a:moveTo>
                    <a:cubicBezTo>
                      <a:pt x="673" y="0"/>
                      <a:pt x="261" y="267"/>
                      <a:pt x="0" y="571"/>
                    </a:cubicBezTo>
                    <a:lnTo>
                      <a:pt x="25" y="571"/>
                    </a:lnTo>
                    <a:cubicBezTo>
                      <a:pt x="201" y="446"/>
                      <a:pt x="426" y="346"/>
                      <a:pt x="652" y="271"/>
                    </a:cubicBezTo>
                    <a:cubicBezTo>
                      <a:pt x="852" y="220"/>
                      <a:pt x="1053" y="220"/>
                      <a:pt x="1253" y="170"/>
                    </a:cubicBezTo>
                    <a:cubicBezTo>
                      <a:pt x="1329" y="145"/>
                      <a:pt x="1354" y="45"/>
                      <a:pt x="1278" y="20"/>
                    </a:cubicBezTo>
                    <a:cubicBezTo>
                      <a:pt x="1215" y="7"/>
                      <a:pt x="1152" y="0"/>
                      <a:pt x="1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5"/>
              <p:cNvSpPr/>
              <p:nvPr/>
            </p:nvSpPr>
            <p:spPr>
              <a:xfrm>
                <a:off x="8598112" y="1816087"/>
                <a:ext cx="68316" cy="39577"/>
              </a:xfrm>
              <a:custGeom>
                <a:avLst/>
                <a:gdLst/>
                <a:ahLst/>
                <a:cxnLst/>
                <a:rect l="l" t="t" r="r" b="b"/>
                <a:pathLst>
                  <a:path w="1248" h="723" extrusionOk="0">
                    <a:moveTo>
                      <a:pt x="1247" y="1"/>
                    </a:moveTo>
                    <a:cubicBezTo>
                      <a:pt x="796" y="1"/>
                      <a:pt x="245" y="201"/>
                      <a:pt x="19" y="627"/>
                    </a:cubicBezTo>
                    <a:cubicBezTo>
                      <a:pt x="1" y="681"/>
                      <a:pt x="48" y="723"/>
                      <a:pt x="94" y="723"/>
                    </a:cubicBezTo>
                    <a:cubicBezTo>
                      <a:pt x="112" y="723"/>
                      <a:pt x="130" y="716"/>
                      <a:pt x="144" y="702"/>
                    </a:cubicBezTo>
                    <a:cubicBezTo>
                      <a:pt x="320" y="577"/>
                      <a:pt x="445" y="427"/>
                      <a:pt x="620" y="301"/>
                    </a:cubicBezTo>
                    <a:cubicBezTo>
                      <a:pt x="796" y="176"/>
                      <a:pt x="1021" y="76"/>
                      <a:pt x="1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5"/>
              <p:cNvSpPr/>
              <p:nvPr/>
            </p:nvSpPr>
            <p:spPr>
              <a:xfrm>
                <a:off x="8594992" y="1798078"/>
                <a:ext cx="33008" cy="16696"/>
              </a:xfrm>
              <a:custGeom>
                <a:avLst/>
                <a:gdLst/>
                <a:ahLst/>
                <a:cxnLst/>
                <a:rect l="l" t="t" r="r" b="b"/>
                <a:pathLst>
                  <a:path w="603" h="305" extrusionOk="0">
                    <a:moveTo>
                      <a:pt x="539" y="1"/>
                    </a:moveTo>
                    <a:cubicBezTo>
                      <a:pt x="314" y="1"/>
                      <a:pt x="115" y="121"/>
                      <a:pt x="1" y="305"/>
                    </a:cubicBezTo>
                    <a:lnTo>
                      <a:pt x="26" y="305"/>
                    </a:lnTo>
                    <a:cubicBezTo>
                      <a:pt x="151" y="129"/>
                      <a:pt x="377" y="4"/>
                      <a:pt x="602" y="4"/>
                    </a:cubicBezTo>
                    <a:cubicBezTo>
                      <a:pt x="581" y="2"/>
                      <a:pt x="560"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5"/>
              <p:cNvSpPr/>
              <p:nvPr/>
            </p:nvSpPr>
            <p:spPr>
              <a:xfrm>
                <a:off x="8463288" y="1862726"/>
                <a:ext cx="28903" cy="15163"/>
              </a:xfrm>
              <a:custGeom>
                <a:avLst/>
                <a:gdLst/>
                <a:ahLst/>
                <a:cxnLst/>
                <a:rect l="l" t="t" r="r" b="b"/>
                <a:pathLst>
                  <a:path w="528" h="277" extrusionOk="0">
                    <a:moveTo>
                      <a:pt x="502" y="1"/>
                    </a:moveTo>
                    <a:cubicBezTo>
                      <a:pt x="302" y="26"/>
                      <a:pt x="151" y="126"/>
                      <a:pt x="1" y="277"/>
                    </a:cubicBezTo>
                    <a:lnTo>
                      <a:pt x="26" y="277"/>
                    </a:lnTo>
                    <a:cubicBezTo>
                      <a:pt x="151" y="126"/>
                      <a:pt x="327" y="51"/>
                      <a:pt x="502" y="26"/>
                    </a:cubicBezTo>
                    <a:cubicBezTo>
                      <a:pt x="527" y="26"/>
                      <a:pt x="527"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11" name="Google Shape;2511;p45"/>
          <p:cNvGrpSpPr/>
          <p:nvPr/>
        </p:nvGrpSpPr>
        <p:grpSpPr>
          <a:xfrm>
            <a:off x="1502263" y="610916"/>
            <a:ext cx="6704950" cy="3613141"/>
            <a:chOff x="1935005" y="1253044"/>
            <a:chExt cx="6272208" cy="2971013"/>
          </a:xfrm>
        </p:grpSpPr>
        <p:grpSp>
          <p:nvGrpSpPr>
            <p:cNvPr id="2512" name="Google Shape;2512;p45"/>
            <p:cNvGrpSpPr/>
            <p:nvPr/>
          </p:nvGrpSpPr>
          <p:grpSpPr>
            <a:xfrm>
              <a:off x="3820355" y="1253044"/>
              <a:ext cx="4386858" cy="2473591"/>
              <a:chOff x="3820355" y="1253044"/>
              <a:chExt cx="4386858" cy="2473591"/>
            </a:xfrm>
          </p:grpSpPr>
          <p:grpSp>
            <p:nvGrpSpPr>
              <p:cNvPr id="2513" name="Google Shape;2513;p45"/>
              <p:cNvGrpSpPr/>
              <p:nvPr/>
            </p:nvGrpSpPr>
            <p:grpSpPr>
              <a:xfrm>
                <a:off x="5285097" y="1542087"/>
                <a:ext cx="2922116" cy="2184548"/>
                <a:chOff x="6136572" y="2897462"/>
                <a:chExt cx="2922116" cy="2184548"/>
              </a:xfrm>
            </p:grpSpPr>
            <p:sp>
              <p:nvSpPr>
                <p:cNvPr id="2514" name="Google Shape;2514;p45"/>
                <p:cNvSpPr/>
                <p:nvPr/>
              </p:nvSpPr>
              <p:spPr>
                <a:xfrm rot="1262823" flipH="1">
                  <a:off x="6148951" y="3324631"/>
                  <a:ext cx="204193" cy="106862"/>
                </a:xfrm>
                <a:custGeom>
                  <a:avLst/>
                  <a:gdLst/>
                  <a:ahLst/>
                  <a:cxnLst/>
                  <a:rect l="l" t="t" r="r" b="b"/>
                  <a:pathLst>
                    <a:path w="9020" h="4721" extrusionOk="0">
                      <a:moveTo>
                        <a:pt x="6993" y="1"/>
                      </a:moveTo>
                      <a:cubicBezTo>
                        <a:pt x="5915" y="1"/>
                        <a:pt x="4844" y="250"/>
                        <a:pt x="3856" y="709"/>
                      </a:cubicBezTo>
                      <a:cubicBezTo>
                        <a:pt x="3530" y="859"/>
                        <a:pt x="3230" y="1035"/>
                        <a:pt x="2929" y="1235"/>
                      </a:cubicBezTo>
                      <a:cubicBezTo>
                        <a:pt x="2728" y="1360"/>
                        <a:pt x="2528" y="1511"/>
                        <a:pt x="2352" y="1636"/>
                      </a:cubicBezTo>
                      <a:cubicBezTo>
                        <a:pt x="1425" y="2338"/>
                        <a:pt x="648" y="3215"/>
                        <a:pt x="97" y="4243"/>
                      </a:cubicBezTo>
                      <a:cubicBezTo>
                        <a:pt x="1" y="4435"/>
                        <a:pt x="112" y="4720"/>
                        <a:pt x="343" y="4720"/>
                      </a:cubicBezTo>
                      <a:cubicBezTo>
                        <a:pt x="353" y="4720"/>
                        <a:pt x="363" y="4720"/>
                        <a:pt x="373" y="4719"/>
                      </a:cubicBezTo>
                      <a:cubicBezTo>
                        <a:pt x="1776" y="4644"/>
                        <a:pt x="3205" y="4268"/>
                        <a:pt x="4508" y="3792"/>
                      </a:cubicBezTo>
                      <a:cubicBezTo>
                        <a:pt x="5786" y="3315"/>
                        <a:pt x="7165" y="2739"/>
                        <a:pt x="8267" y="1912"/>
                      </a:cubicBezTo>
                      <a:cubicBezTo>
                        <a:pt x="8668" y="1586"/>
                        <a:pt x="9019" y="1060"/>
                        <a:pt x="8693" y="558"/>
                      </a:cubicBezTo>
                      <a:cubicBezTo>
                        <a:pt x="8393" y="82"/>
                        <a:pt x="7766" y="32"/>
                        <a:pt x="7290" y="7"/>
                      </a:cubicBezTo>
                      <a:cubicBezTo>
                        <a:pt x="7191" y="3"/>
                        <a:pt x="7092" y="1"/>
                        <a:pt x="69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5"/>
                <p:cNvSpPr/>
                <p:nvPr/>
              </p:nvSpPr>
              <p:spPr>
                <a:xfrm flipH="1">
                  <a:off x="8658150" y="3449273"/>
                  <a:ext cx="72065" cy="143782"/>
                </a:xfrm>
                <a:custGeom>
                  <a:avLst/>
                  <a:gdLst/>
                  <a:ahLst/>
                  <a:cxnLst/>
                  <a:rect l="l" t="t" r="r" b="b"/>
                  <a:pathLst>
                    <a:path w="2683" h="5353" extrusionOk="0">
                      <a:moveTo>
                        <a:pt x="2271" y="1"/>
                      </a:moveTo>
                      <a:cubicBezTo>
                        <a:pt x="2231" y="1"/>
                        <a:pt x="2191" y="14"/>
                        <a:pt x="2156" y="43"/>
                      </a:cubicBezTo>
                      <a:cubicBezTo>
                        <a:pt x="1203" y="770"/>
                        <a:pt x="502" y="1873"/>
                        <a:pt x="301" y="3051"/>
                      </a:cubicBezTo>
                      <a:cubicBezTo>
                        <a:pt x="76" y="3727"/>
                        <a:pt x="0" y="4404"/>
                        <a:pt x="0" y="5081"/>
                      </a:cubicBezTo>
                      <a:cubicBezTo>
                        <a:pt x="0" y="5230"/>
                        <a:pt x="126" y="5352"/>
                        <a:pt x="252" y="5352"/>
                      </a:cubicBezTo>
                      <a:cubicBezTo>
                        <a:pt x="295" y="5352"/>
                        <a:pt x="338" y="5338"/>
                        <a:pt x="376" y="5306"/>
                      </a:cubicBezTo>
                      <a:cubicBezTo>
                        <a:pt x="1880" y="4179"/>
                        <a:pt x="2682" y="2123"/>
                        <a:pt x="2532" y="269"/>
                      </a:cubicBezTo>
                      <a:cubicBezTo>
                        <a:pt x="2532" y="135"/>
                        <a:pt x="2400" y="1"/>
                        <a:pt x="2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5"/>
                <p:cNvSpPr/>
                <p:nvPr/>
              </p:nvSpPr>
              <p:spPr>
                <a:xfrm flipH="1">
                  <a:off x="8979908" y="4962457"/>
                  <a:ext cx="78780" cy="119554"/>
                </a:xfrm>
                <a:custGeom>
                  <a:avLst/>
                  <a:gdLst/>
                  <a:ahLst/>
                  <a:cxnLst/>
                  <a:rect l="l" t="t" r="r" b="b"/>
                  <a:pathLst>
                    <a:path w="2933" h="4451" extrusionOk="0">
                      <a:moveTo>
                        <a:pt x="421" y="1"/>
                      </a:moveTo>
                      <a:cubicBezTo>
                        <a:pt x="319" y="1"/>
                        <a:pt x="218" y="57"/>
                        <a:pt x="201" y="160"/>
                      </a:cubicBezTo>
                      <a:cubicBezTo>
                        <a:pt x="0" y="1439"/>
                        <a:pt x="501" y="2867"/>
                        <a:pt x="1554" y="3669"/>
                      </a:cubicBezTo>
                      <a:cubicBezTo>
                        <a:pt x="1830" y="3970"/>
                        <a:pt x="2181" y="4246"/>
                        <a:pt x="2582" y="4421"/>
                      </a:cubicBezTo>
                      <a:cubicBezTo>
                        <a:pt x="2621" y="4441"/>
                        <a:pt x="2662" y="4450"/>
                        <a:pt x="2701" y="4450"/>
                      </a:cubicBezTo>
                      <a:cubicBezTo>
                        <a:pt x="2812" y="4450"/>
                        <a:pt x="2907" y="4375"/>
                        <a:pt x="2907" y="4246"/>
                      </a:cubicBezTo>
                      <a:cubicBezTo>
                        <a:pt x="2933" y="2541"/>
                        <a:pt x="2005" y="887"/>
                        <a:pt x="552" y="35"/>
                      </a:cubicBezTo>
                      <a:cubicBezTo>
                        <a:pt x="513" y="12"/>
                        <a:pt x="467"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5"/>
                <p:cNvSpPr/>
                <p:nvPr/>
              </p:nvSpPr>
              <p:spPr>
                <a:xfrm rot="5592085" flipH="1">
                  <a:off x="7388677" y="2865563"/>
                  <a:ext cx="72064" cy="143778"/>
                </a:xfrm>
                <a:custGeom>
                  <a:avLst/>
                  <a:gdLst/>
                  <a:ahLst/>
                  <a:cxnLst/>
                  <a:rect l="l" t="t" r="r" b="b"/>
                  <a:pathLst>
                    <a:path w="2683" h="5353" extrusionOk="0">
                      <a:moveTo>
                        <a:pt x="2271" y="1"/>
                      </a:moveTo>
                      <a:cubicBezTo>
                        <a:pt x="2231" y="1"/>
                        <a:pt x="2191" y="14"/>
                        <a:pt x="2156" y="43"/>
                      </a:cubicBezTo>
                      <a:cubicBezTo>
                        <a:pt x="1203" y="770"/>
                        <a:pt x="502" y="1873"/>
                        <a:pt x="301" y="3051"/>
                      </a:cubicBezTo>
                      <a:cubicBezTo>
                        <a:pt x="76" y="3727"/>
                        <a:pt x="0" y="4404"/>
                        <a:pt x="0" y="5081"/>
                      </a:cubicBezTo>
                      <a:cubicBezTo>
                        <a:pt x="0" y="5230"/>
                        <a:pt x="126" y="5352"/>
                        <a:pt x="252" y="5352"/>
                      </a:cubicBezTo>
                      <a:cubicBezTo>
                        <a:pt x="295" y="5352"/>
                        <a:pt x="338" y="5338"/>
                        <a:pt x="376" y="5306"/>
                      </a:cubicBezTo>
                      <a:cubicBezTo>
                        <a:pt x="1880" y="4179"/>
                        <a:pt x="2682" y="2123"/>
                        <a:pt x="2532" y="269"/>
                      </a:cubicBezTo>
                      <a:cubicBezTo>
                        <a:pt x="2532" y="135"/>
                        <a:pt x="2400" y="1"/>
                        <a:pt x="2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8" name="Google Shape;2518;p45"/>
              <p:cNvSpPr/>
              <p:nvPr/>
            </p:nvSpPr>
            <p:spPr>
              <a:xfrm rot="1191017" flipH="1">
                <a:off x="3843741" y="1279715"/>
                <a:ext cx="186911" cy="170448"/>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9" name="Google Shape;2519;p45"/>
            <p:cNvSpPr/>
            <p:nvPr/>
          </p:nvSpPr>
          <p:spPr>
            <a:xfrm rot="1191017" flipH="1">
              <a:off x="1958391" y="4026940"/>
              <a:ext cx="186911" cy="170448"/>
            </a:xfrm>
            <a:custGeom>
              <a:avLst/>
              <a:gdLst/>
              <a:ahLst/>
              <a:cxnLst/>
              <a:rect l="l" t="t" r="r" b="b"/>
              <a:pathLst>
                <a:path w="2282" h="2081" extrusionOk="0">
                  <a:moveTo>
                    <a:pt x="101" y="1"/>
                  </a:moveTo>
                  <a:cubicBezTo>
                    <a:pt x="51" y="1"/>
                    <a:pt x="1" y="76"/>
                    <a:pt x="1" y="126"/>
                  </a:cubicBezTo>
                  <a:cubicBezTo>
                    <a:pt x="101" y="377"/>
                    <a:pt x="201" y="677"/>
                    <a:pt x="376" y="903"/>
                  </a:cubicBezTo>
                  <a:cubicBezTo>
                    <a:pt x="702" y="1580"/>
                    <a:pt x="1429" y="2031"/>
                    <a:pt x="2156" y="2081"/>
                  </a:cubicBezTo>
                  <a:cubicBezTo>
                    <a:pt x="2231" y="2081"/>
                    <a:pt x="2281" y="2006"/>
                    <a:pt x="2256" y="1956"/>
                  </a:cubicBezTo>
                  <a:cubicBezTo>
                    <a:pt x="2081" y="953"/>
                    <a:pt x="1153" y="5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5"/>
            <p:cNvSpPr/>
            <p:nvPr/>
          </p:nvSpPr>
          <p:spPr>
            <a:xfrm flipH="1">
              <a:off x="3634687" y="4078336"/>
              <a:ext cx="72065" cy="143782"/>
            </a:xfrm>
            <a:custGeom>
              <a:avLst/>
              <a:gdLst/>
              <a:ahLst/>
              <a:cxnLst/>
              <a:rect l="l" t="t" r="r" b="b"/>
              <a:pathLst>
                <a:path w="2683" h="5353" extrusionOk="0">
                  <a:moveTo>
                    <a:pt x="2271" y="1"/>
                  </a:moveTo>
                  <a:cubicBezTo>
                    <a:pt x="2231" y="1"/>
                    <a:pt x="2191" y="14"/>
                    <a:pt x="2156" y="43"/>
                  </a:cubicBezTo>
                  <a:cubicBezTo>
                    <a:pt x="1203" y="770"/>
                    <a:pt x="502" y="1873"/>
                    <a:pt x="301" y="3051"/>
                  </a:cubicBezTo>
                  <a:cubicBezTo>
                    <a:pt x="76" y="3727"/>
                    <a:pt x="0" y="4404"/>
                    <a:pt x="0" y="5081"/>
                  </a:cubicBezTo>
                  <a:cubicBezTo>
                    <a:pt x="0" y="5230"/>
                    <a:pt x="126" y="5352"/>
                    <a:pt x="252" y="5352"/>
                  </a:cubicBezTo>
                  <a:cubicBezTo>
                    <a:pt x="295" y="5352"/>
                    <a:pt x="338" y="5338"/>
                    <a:pt x="376" y="5306"/>
                  </a:cubicBezTo>
                  <a:cubicBezTo>
                    <a:pt x="1880" y="4179"/>
                    <a:pt x="2682" y="2123"/>
                    <a:pt x="2532" y="269"/>
                  </a:cubicBezTo>
                  <a:cubicBezTo>
                    <a:pt x="2532" y="135"/>
                    <a:pt x="2400" y="1"/>
                    <a:pt x="2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TextBox 116">
            <a:extLst>
              <a:ext uri="{FF2B5EF4-FFF2-40B4-BE49-F238E27FC236}">
                <a16:creationId xmlns:a16="http://schemas.microsoft.com/office/drawing/2014/main" id="{AF5384E3-96C7-2107-BFCE-5F22FC349493}"/>
              </a:ext>
            </a:extLst>
          </p:cNvPr>
          <p:cNvSpPr txBox="1"/>
          <p:nvPr/>
        </p:nvSpPr>
        <p:spPr>
          <a:xfrm>
            <a:off x="318034" y="1894523"/>
            <a:ext cx="6002355" cy="1200329"/>
          </a:xfrm>
          <a:prstGeom prst="rect">
            <a:avLst/>
          </a:prstGeom>
          <a:noFill/>
        </p:spPr>
        <p:txBody>
          <a:bodyPr wrap="square" rtlCol="0">
            <a:spAutoFit/>
          </a:bodyPr>
          <a:lstStyle/>
          <a:p>
            <a:pPr algn="ctr"/>
            <a:r>
              <a:rPr lang="en-US" sz="3600" b="1">
                <a:solidFill>
                  <a:schemeClr val="bg1"/>
                </a:solidFill>
              </a:rPr>
              <a:t>II. </a:t>
            </a:r>
            <a:r>
              <a:rPr lang="fr-FR" sz="3600" b="1">
                <a:solidFill>
                  <a:schemeClr val="bg1"/>
                </a:solidFill>
                <a:cs typeface="Times New Roman" panose="02020603050405020304" pitchFamily="18" charset="0"/>
              </a:rPr>
              <a:t>Một số phương pháp phổ biến trong thu hoạch</a:t>
            </a:r>
            <a:endParaRPr lang="en-US" sz="3600">
              <a:solidFill>
                <a:schemeClr val="bg1"/>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barn(inVertical)">
                                      <p:cBhvr>
                                        <p:cTn id="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theme/theme1.xml><?xml version="1.0" encoding="utf-8"?>
<a:theme xmlns:a="http://schemas.openxmlformats.org/drawingml/2006/main" name="Chinese Arbor Day by Slidesgo">
  <a:themeElements>
    <a:clrScheme name="Simple Light">
      <a:dk1>
        <a:srgbClr val="191919"/>
      </a:dk1>
      <a:lt1>
        <a:srgbClr val="4B7B6F"/>
      </a:lt1>
      <a:dk2>
        <a:srgbClr val="FFF3E1"/>
      </a:dk2>
      <a:lt2>
        <a:srgbClr val="FEC17E"/>
      </a:lt2>
      <a:accent1>
        <a:srgbClr val="DC623D"/>
      </a:accent1>
      <a:accent2>
        <a:srgbClr val="B37A5C"/>
      </a:accent2>
      <a:accent3>
        <a:srgbClr val="A0552E"/>
      </a:accent3>
      <a:accent4>
        <a:srgbClr val="7AAFA2"/>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749</Words>
  <Application>Microsoft Office PowerPoint</Application>
  <PresentationFormat>On-screen Show (16:9)</PresentationFormat>
  <Paragraphs>73</Paragraphs>
  <Slides>24</Slides>
  <Notes>17</Notes>
  <HiddenSlides>0</HiddenSlides>
  <MMClips>10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Actor</vt:lpstr>
      <vt:lpstr>Merienda</vt:lpstr>
      <vt:lpstr>Amaranth</vt:lpstr>
      <vt:lpstr>Times New Roman</vt:lpstr>
      <vt:lpstr>Wingdings</vt:lpstr>
      <vt:lpstr>Arial</vt:lpstr>
      <vt:lpstr>Patrick Hand</vt:lpstr>
      <vt:lpstr>Roboto Condensed Light</vt:lpstr>
      <vt:lpstr>Chinese Arbor Day by Slidesgo</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Ngô Văn Minh</cp:lastModifiedBy>
  <cp:revision>31</cp:revision>
  <dcterms:modified xsi:type="dcterms:W3CDTF">2022-05-25T07:29:08Z</dcterms:modified>
</cp:coreProperties>
</file>