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C60BC-2B29-4A7E-80B1-5B739ED216A2}" v="316" dt="2022-10-09T13:05:16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ongyenkhanh@gmail.com" userId="fc9a5160522a3e5f" providerId="LiveId" clId="{61AC60BC-2B29-4A7E-80B1-5B739ED216A2}"/>
    <pc:docChg chg="undo custSel addSld modSld">
      <pc:chgData name="vuongyenkhanh@gmail.com" userId="fc9a5160522a3e5f" providerId="LiveId" clId="{61AC60BC-2B29-4A7E-80B1-5B739ED216A2}" dt="2022-10-09T13:05:16.075" v="1312" actId="6549"/>
      <pc:docMkLst>
        <pc:docMk/>
      </pc:docMkLst>
      <pc:sldChg chg="addSp modSp mod modAnim">
        <pc:chgData name="vuongyenkhanh@gmail.com" userId="fc9a5160522a3e5f" providerId="LiveId" clId="{61AC60BC-2B29-4A7E-80B1-5B739ED216A2}" dt="2022-10-03T13:55:19.124" v="833" actId="1076"/>
        <pc:sldMkLst>
          <pc:docMk/>
          <pc:sldMk cId="3587779796" sldId="257"/>
        </pc:sldMkLst>
        <pc:spChg chg="add mod">
          <ac:chgData name="vuongyenkhanh@gmail.com" userId="fc9a5160522a3e5f" providerId="LiveId" clId="{61AC60BC-2B29-4A7E-80B1-5B739ED216A2}" dt="2022-10-03T13:12:46.469" v="312" actId="14100"/>
          <ac:spMkLst>
            <pc:docMk/>
            <pc:sldMk cId="3587779796" sldId="257"/>
            <ac:spMk id="3" creationId="{2E9D76A7-06A9-58D0-0C01-905D839D61F3}"/>
          </ac:spMkLst>
        </pc:spChg>
        <pc:picChg chg="mod">
          <ac:chgData name="vuongyenkhanh@gmail.com" userId="fc9a5160522a3e5f" providerId="LiveId" clId="{61AC60BC-2B29-4A7E-80B1-5B739ED216A2}" dt="2022-10-03T13:11:32.076" v="305" actId="1076"/>
          <ac:picMkLst>
            <pc:docMk/>
            <pc:sldMk cId="3587779796" sldId="257"/>
            <ac:picMk id="4" creationId="{7E83E500-E310-AD7F-5196-6A9419E06C0E}"/>
          </ac:picMkLst>
        </pc:picChg>
        <pc:picChg chg="mod">
          <ac:chgData name="vuongyenkhanh@gmail.com" userId="fc9a5160522a3e5f" providerId="LiveId" clId="{61AC60BC-2B29-4A7E-80B1-5B739ED216A2}" dt="2022-10-03T13:55:19.124" v="833" actId="1076"/>
          <ac:picMkLst>
            <pc:docMk/>
            <pc:sldMk cId="3587779796" sldId="257"/>
            <ac:picMk id="6" creationId="{D338E995-81F3-CDB5-3C41-C5AADDCD3D46}"/>
          </ac:picMkLst>
        </pc:picChg>
      </pc:sldChg>
      <pc:sldChg chg="modSp mod">
        <pc:chgData name="vuongyenkhanh@gmail.com" userId="fc9a5160522a3e5f" providerId="LiveId" clId="{61AC60BC-2B29-4A7E-80B1-5B739ED216A2}" dt="2022-10-03T13:13:40.812" v="314" actId="14100"/>
        <pc:sldMkLst>
          <pc:docMk/>
          <pc:sldMk cId="872428190" sldId="258"/>
        </pc:sldMkLst>
        <pc:spChg chg="mod">
          <ac:chgData name="vuongyenkhanh@gmail.com" userId="fc9a5160522a3e5f" providerId="LiveId" clId="{61AC60BC-2B29-4A7E-80B1-5B739ED216A2}" dt="2022-10-03T13:13:40.812" v="314" actId="14100"/>
          <ac:spMkLst>
            <pc:docMk/>
            <pc:sldMk cId="872428190" sldId="258"/>
            <ac:spMk id="2" creationId="{3EC29A36-0572-4E9F-ACB9-A43168667C0D}"/>
          </ac:spMkLst>
        </pc:spChg>
      </pc:sldChg>
      <pc:sldChg chg="addSp delSp modSp new mod modAnim">
        <pc:chgData name="vuongyenkhanh@gmail.com" userId="fc9a5160522a3e5f" providerId="LiveId" clId="{61AC60BC-2B29-4A7E-80B1-5B739ED216A2}" dt="2022-10-03T12:43:12.430" v="217" actId="1076"/>
        <pc:sldMkLst>
          <pc:docMk/>
          <pc:sldMk cId="1615385623" sldId="259"/>
        </pc:sldMkLst>
        <pc:spChg chg="mod">
          <ac:chgData name="vuongyenkhanh@gmail.com" userId="fc9a5160522a3e5f" providerId="LiveId" clId="{61AC60BC-2B29-4A7E-80B1-5B739ED216A2}" dt="2022-10-03T12:19:51.811" v="13" actId="14100"/>
          <ac:spMkLst>
            <pc:docMk/>
            <pc:sldMk cId="1615385623" sldId="259"/>
            <ac:spMk id="2" creationId="{5D39AB75-057E-ADC2-5BD8-F712E17D9E3E}"/>
          </ac:spMkLst>
        </pc:spChg>
        <pc:spChg chg="del">
          <ac:chgData name="vuongyenkhanh@gmail.com" userId="fc9a5160522a3e5f" providerId="LiveId" clId="{61AC60BC-2B29-4A7E-80B1-5B739ED216A2}" dt="2022-10-03T12:18:58.936" v="1" actId="478"/>
          <ac:spMkLst>
            <pc:docMk/>
            <pc:sldMk cId="1615385623" sldId="259"/>
            <ac:spMk id="3" creationId="{448F9A28-8427-8569-D025-4C9E344100F7}"/>
          </ac:spMkLst>
        </pc:spChg>
        <pc:picChg chg="add mod">
          <ac:chgData name="vuongyenkhanh@gmail.com" userId="fc9a5160522a3e5f" providerId="LiveId" clId="{61AC60BC-2B29-4A7E-80B1-5B739ED216A2}" dt="2022-10-03T12:43:12.430" v="217" actId="1076"/>
          <ac:picMkLst>
            <pc:docMk/>
            <pc:sldMk cId="1615385623" sldId="259"/>
            <ac:picMk id="4" creationId="{9962B6B5-A702-B149-4890-5D27501E8A7D}"/>
          </ac:picMkLst>
        </pc:picChg>
      </pc:sldChg>
      <pc:sldChg chg="addSp delSp modSp new mod modAnim">
        <pc:chgData name="vuongyenkhanh@gmail.com" userId="fc9a5160522a3e5f" providerId="LiveId" clId="{61AC60BC-2B29-4A7E-80B1-5B739ED216A2}" dt="2022-10-09T12:59:25.625" v="1244" actId="6549"/>
        <pc:sldMkLst>
          <pc:docMk/>
          <pc:sldMk cId="479269104" sldId="260"/>
        </pc:sldMkLst>
        <pc:spChg chg="mod">
          <ac:chgData name="vuongyenkhanh@gmail.com" userId="fc9a5160522a3e5f" providerId="LiveId" clId="{61AC60BC-2B29-4A7E-80B1-5B739ED216A2}" dt="2022-10-03T12:27:33.731" v="30" actId="14100"/>
          <ac:spMkLst>
            <pc:docMk/>
            <pc:sldMk cId="479269104" sldId="260"/>
            <ac:spMk id="2" creationId="{E1688440-3104-0440-0B81-D22A3134D7C5}"/>
          </ac:spMkLst>
        </pc:spChg>
        <pc:spChg chg="del">
          <ac:chgData name="vuongyenkhanh@gmail.com" userId="fc9a5160522a3e5f" providerId="LiveId" clId="{61AC60BC-2B29-4A7E-80B1-5B739ED216A2}" dt="2022-10-03T12:26:27.472" v="19" actId="478"/>
          <ac:spMkLst>
            <pc:docMk/>
            <pc:sldMk cId="479269104" sldId="260"/>
            <ac:spMk id="3" creationId="{3E8373B5-B35E-0F38-0981-85DB350F6BD3}"/>
          </ac:spMkLst>
        </pc:spChg>
        <pc:spChg chg="add del mod">
          <ac:chgData name="vuongyenkhanh@gmail.com" userId="fc9a5160522a3e5f" providerId="LiveId" clId="{61AC60BC-2B29-4A7E-80B1-5B739ED216A2}" dt="2022-10-03T12:27:34.496" v="32"/>
          <ac:spMkLst>
            <pc:docMk/>
            <pc:sldMk cId="479269104" sldId="260"/>
            <ac:spMk id="5" creationId="{726EED2E-A693-79E4-5F06-FF5FE09734D1}"/>
          </ac:spMkLst>
        </pc:spChg>
        <pc:spChg chg="add mod">
          <ac:chgData name="vuongyenkhanh@gmail.com" userId="fc9a5160522a3e5f" providerId="LiveId" clId="{61AC60BC-2B29-4A7E-80B1-5B739ED216A2}" dt="2022-10-09T12:59:25.625" v="1244" actId="6549"/>
          <ac:spMkLst>
            <pc:docMk/>
            <pc:sldMk cId="479269104" sldId="260"/>
            <ac:spMk id="6" creationId="{F6ABC0E5-7C6B-160F-2F2E-E4CDE12B5B96}"/>
          </ac:spMkLst>
        </pc:spChg>
        <pc:picChg chg="add mod">
          <ac:chgData name="vuongyenkhanh@gmail.com" userId="fc9a5160522a3e5f" providerId="LiveId" clId="{61AC60BC-2B29-4A7E-80B1-5B739ED216A2}" dt="2022-10-03T12:27:42.855" v="33" actId="14100"/>
          <ac:picMkLst>
            <pc:docMk/>
            <pc:sldMk cId="479269104" sldId="260"/>
            <ac:picMk id="4" creationId="{60DC738E-1DEA-1B3C-2C8E-67DB17D4D15A}"/>
          </ac:picMkLst>
        </pc:picChg>
      </pc:sldChg>
      <pc:sldChg chg="addSp delSp modSp new mod modAnim">
        <pc:chgData name="vuongyenkhanh@gmail.com" userId="fc9a5160522a3e5f" providerId="LiveId" clId="{61AC60BC-2B29-4A7E-80B1-5B739ED216A2}" dt="2022-10-03T12:33:49.274" v="187"/>
        <pc:sldMkLst>
          <pc:docMk/>
          <pc:sldMk cId="3478305487" sldId="261"/>
        </pc:sldMkLst>
        <pc:spChg chg="mod">
          <ac:chgData name="vuongyenkhanh@gmail.com" userId="fc9a5160522a3e5f" providerId="LiveId" clId="{61AC60BC-2B29-4A7E-80B1-5B739ED216A2}" dt="2022-10-03T12:33:41.212" v="186" actId="14100"/>
          <ac:spMkLst>
            <pc:docMk/>
            <pc:sldMk cId="3478305487" sldId="261"/>
            <ac:spMk id="2" creationId="{0E9F7EA1-5874-C544-1EE7-F3DA240B329B}"/>
          </ac:spMkLst>
        </pc:spChg>
        <pc:spChg chg="del">
          <ac:chgData name="vuongyenkhanh@gmail.com" userId="fc9a5160522a3e5f" providerId="LiveId" clId="{61AC60BC-2B29-4A7E-80B1-5B739ED216A2}" dt="2022-10-03T12:33:11.535" v="177" actId="478"/>
          <ac:spMkLst>
            <pc:docMk/>
            <pc:sldMk cId="3478305487" sldId="261"/>
            <ac:spMk id="3" creationId="{B5C1D579-AF8E-69AD-28A8-A25ABD9BD9E8}"/>
          </ac:spMkLst>
        </pc:spChg>
        <pc:picChg chg="add mod">
          <ac:chgData name="vuongyenkhanh@gmail.com" userId="fc9a5160522a3e5f" providerId="LiveId" clId="{61AC60BC-2B29-4A7E-80B1-5B739ED216A2}" dt="2022-10-03T12:33:32.879" v="185" actId="14100"/>
          <ac:picMkLst>
            <pc:docMk/>
            <pc:sldMk cId="3478305487" sldId="261"/>
            <ac:picMk id="4" creationId="{E2E7D496-BCBD-9F23-DFE3-4A36E9FD2FC5}"/>
          </ac:picMkLst>
        </pc:picChg>
      </pc:sldChg>
      <pc:sldChg chg="addSp delSp modSp new mod modAnim">
        <pc:chgData name="vuongyenkhanh@gmail.com" userId="fc9a5160522a3e5f" providerId="LiveId" clId="{61AC60BC-2B29-4A7E-80B1-5B739ED216A2}" dt="2022-10-03T12:38:19.595" v="201" actId="1076"/>
        <pc:sldMkLst>
          <pc:docMk/>
          <pc:sldMk cId="2176531821" sldId="262"/>
        </pc:sldMkLst>
        <pc:spChg chg="mod">
          <ac:chgData name="vuongyenkhanh@gmail.com" userId="fc9a5160522a3e5f" providerId="LiveId" clId="{61AC60BC-2B29-4A7E-80B1-5B739ED216A2}" dt="2022-10-03T12:37:03.012" v="191" actId="14100"/>
          <ac:spMkLst>
            <pc:docMk/>
            <pc:sldMk cId="2176531821" sldId="262"/>
            <ac:spMk id="2" creationId="{A54B8CAD-ABEF-21DC-5461-9EB960E16C90}"/>
          </ac:spMkLst>
        </pc:spChg>
        <pc:spChg chg="del">
          <ac:chgData name="vuongyenkhanh@gmail.com" userId="fc9a5160522a3e5f" providerId="LiveId" clId="{61AC60BC-2B29-4A7E-80B1-5B739ED216A2}" dt="2022-10-03T12:36:59.057" v="190" actId="478"/>
          <ac:spMkLst>
            <pc:docMk/>
            <pc:sldMk cId="2176531821" sldId="262"/>
            <ac:spMk id="3" creationId="{CE394F6E-DC78-2546-E52D-119FC1388755}"/>
          </ac:spMkLst>
        </pc:spChg>
        <pc:picChg chg="add mod">
          <ac:chgData name="vuongyenkhanh@gmail.com" userId="fc9a5160522a3e5f" providerId="LiveId" clId="{61AC60BC-2B29-4A7E-80B1-5B739ED216A2}" dt="2022-10-03T12:38:19.595" v="201" actId="1076"/>
          <ac:picMkLst>
            <pc:docMk/>
            <pc:sldMk cId="2176531821" sldId="262"/>
            <ac:picMk id="4" creationId="{A41BEFBD-DA80-A321-017A-3A15FEE57E39}"/>
          </ac:picMkLst>
        </pc:picChg>
      </pc:sldChg>
      <pc:sldChg chg="addSp delSp modSp new mod modAnim">
        <pc:chgData name="vuongyenkhanh@gmail.com" userId="fc9a5160522a3e5f" providerId="LiveId" clId="{61AC60BC-2B29-4A7E-80B1-5B739ED216A2}" dt="2022-10-09T13:04:15.530" v="1309" actId="20577"/>
        <pc:sldMkLst>
          <pc:docMk/>
          <pc:sldMk cId="2098281923" sldId="263"/>
        </pc:sldMkLst>
        <pc:spChg chg="mod">
          <ac:chgData name="vuongyenkhanh@gmail.com" userId="fc9a5160522a3e5f" providerId="LiveId" clId="{61AC60BC-2B29-4A7E-80B1-5B739ED216A2}" dt="2022-10-03T12:40:14.561" v="210" actId="14100"/>
          <ac:spMkLst>
            <pc:docMk/>
            <pc:sldMk cId="2098281923" sldId="263"/>
            <ac:spMk id="2" creationId="{F13265C3-8C62-6F40-E812-4FAFAE6DBD68}"/>
          </ac:spMkLst>
        </pc:spChg>
        <pc:spChg chg="add mod">
          <ac:chgData name="vuongyenkhanh@gmail.com" userId="fc9a5160522a3e5f" providerId="LiveId" clId="{61AC60BC-2B29-4A7E-80B1-5B739ED216A2}" dt="2022-10-09T13:04:15.530" v="1309" actId="20577"/>
          <ac:spMkLst>
            <pc:docMk/>
            <pc:sldMk cId="2098281923" sldId="263"/>
            <ac:spMk id="3" creationId="{1E9AEC49-374C-072E-4CBA-EA5685C175C2}"/>
          </ac:spMkLst>
        </pc:spChg>
        <pc:spChg chg="del">
          <ac:chgData name="vuongyenkhanh@gmail.com" userId="fc9a5160522a3e5f" providerId="LiveId" clId="{61AC60BC-2B29-4A7E-80B1-5B739ED216A2}" dt="2022-10-03T12:39:50.185" v="202" actId="478"/>
          <ac:spMkLst>
            <pc:docMk/>
            <pc:sldMk cId="2098281923" sldId="263"/>
            <ac:spMk id="3" creationId="{84462383-2060-54C3-9262-7D71424BB704}"/>
          </ac:spMkLst>
        </pc:spChg>
        <pc:picChg chg="add mod">
          <ac:chgData name="vuongyenkhanh@gmail.com" userId="fc9a5160522a3e5f" providerId="LiveId" clId="{61AC60BC-2B29-4A7E-80B1-5B739ED216A2}" dt="2022-10-03T12:43:51.945" v="218" actId="14100"/>
          <ac:picMkLst>
            <pc:docMk/>
            <pc:sldMk cId="2098281923" sldId="263"/>
            <ac:picMk id="4" creationId="{56EA683A-F31D-912B-86B9-96B0ECE81AC5}"/>
          </ac:picMkLst>
        </pc:picChg>
      </pc:sldChg>
      <pc:sldChg chg="addSp delSp modSp new mod modAnim">
        <pc:chgData name="vuongyenkhanh@gmail.com" userId="fc9a5160522a3e5f" providerId="LiveId" clId="{61AC60BC-2B29-4A7E-80B1-5B739ED216A2}" dt="2022-10-03T12:57:39.769" v="244"/>
        <pc:sldMkLst>
          <pc:docMk/>
          <pc:sldMk cId="4269387236" sldId="264"/>
        </pc:sldMkLst>
        <pc:spChg chg="mod">
          <ac:chgData name="vuongyenkhanh@gmail.com" userId="fc9a5160522a3e5f" providerId="LiveId" clId="{61AC60BC-2B29-4A7E-80B1-5B739ED216A2}" dt="2022-10-03T12:56:06.255" v="231" actId="14100"/>
          <ac:spMkLst>
            <pc:docMk/>
            <pc:sldMk cId="4269387236" sldId="264"/>
            <ac:spMk id="2" creationId="{DB0FECDA-7879-C8A6-0D81-727520115BE5}"/>
          </ac:spMkLst>
        </pc:spChg>
        <pc:spChg chg="del">
          <ac:chgData name="vuongyenkhanh@gmail.com" userId="fc9a5160522a3e5f" providerId="LiveId" clId="{61AC60BC-2B29-4A7E-80B1-5B739ED216A2}" dt="2022-10-03T12:55:24.018" v="220" actId="478"/>
          <ac:spMkLst>
            <pc:docMk/>
            <pc:sldMk cId="4269387236" sldId="264"/>
            <ac:spMk id="3" creationId="{598B8AD1-11E1-91EC-EF9E-5250577EF453}"/>
          </ac:spMkLst>
        </pc:spChg>
        <pc:spChg chg="add del mod">
          <ac:chgData name="vuongyenkhanh@gmail.com" userId="fc9a5160522a3e5f" providerId="LiveId" clId="{61AC60BC-2B29-4A7E-80B1-5B739ED216A2}" dt="2022-10-03T12:57:11.986" v="242"/>
          <ac:spMkLst>
            <pc:docMk/>
            <pc:sldMk cId="4269387236" sldId="264"/>
            <ac:spMk id="5" creationId="{71B2BE1E-6AF5-126D-2318-D1BD2ABCE5B3}"/>
          </ac:spMkLst>
        </pc:spChg>
        <pc:picChg chg="add mod">
          <ac:chgData name="vuongyenkhanh@gmail.com" userId="fc9a5160522a3e5f" providerId="LiveId" clId="{61AC60BC-2B29-4A7E-80B1-5B739ED216A2}" dt="2022-10-03T12:56:22.176" v="233" actId="14100"/>
          <ac:picMkLst>
            <pc:docMk/>
            <pc:sldMk cId="4269387236" sldId="264"/>
            <ac:picMk id="4" creationId="{A82DE5FE-6DA8-EF20-D3CE-6F8B1287CD39}"/>
          </ac:picMkLst>
        </pc:picChg>
        <pc:picChg chg="add mod">
          <ac:chgData name="vuongyenkhanh@gmail.com" userId="fc9a5160522a3e5f" providerId="LiveId" clId="{61AC60BC-2B29-4A7E-80B1-5B739ED216A2}" dt="2022-10-03T12:57:11.174" v="240" actId="14100"/>
          <ac:picMkLst>
            <pc:docMk/>
            <pc:sldMk cId="4269387236" sldId="264"/>
            <ac:picMk id="6" creationId="{1728A1B3-507D-EE89-B929-4EA079DB5D82}"/>
          </ac:picMkLst>
        </pc:picChg>
      </pc:sldChg>
      <pc:sldChg chg="addSp delSp modSp new mod modAnim">
        <pc:chgData name="vuongyenkhanh@gmail.com" userId="fc9a5160522a3e5f" providerId="LiveId" clId="{61AC60BC-2B29-4A7E-80B1-5B739ED216A2}" dt="2022-10-09T13:05:16.075" v="1312" actId="6549"/>
        <pc:sldMkLst>
          <pc:docMk/>
          <pc:sldMk cId="4260285365" sldId="265"/>
        </pc:sldMkLst>
        <pc:spChg chg="mod">
          <ac:chgData name="vuongyenkhanh@gmail.com" userId="fc9a5160522a3e5f" providerId="LiveId" clId="{61AC60BC-2B29-4A7E-80B1-5B739ED216A2}" dt="2022-10-03T12:57:59.054" v="253" actId="27636"/>
          <ac:spMkLst>
            <pc:docMk/>
            <pc:sldMk cId="4260285365" sldId="265"/>
            <ac:spMk id="2" creationId="{5BCA30C9-F29C-9796-722F-7FED4B68C8BA}"/>
          </ac:spMkLst>
        </pc:spChg>
        <pc:spChg chg="del">
          <ac:chgData name="vuongyenkhanh@gmail.com" userId="fc9a5160522a3e5f" providerId="LiveId" clId="{61AC60BC-2B29-4A7E-80B1-5B739ED216A2}" dt="2022-10-03T12:57:50.081" v="246" actId="478"/>
          <ac:spMkLst>
            <pc:docMk/>
            <pc:sldMk cId="4260285365" sldId="265"/>
            <ac:spMk id="3" creationId="{3CAA4678-B44B-C138-9864-58FB9ADD9596}"/>
          </ac:spMkLst>
        </pc:spChg>
        <pc:spChg chg="add mod">
          <ac:chgData name="vuongyenkhanh@gmail.com" userId="fc9a5160522a3e5f" providerId="LiveId" clId="{61AC60BC-2B29-4A7E-80B1-5B739ED216A2}" dt="2022-10-09T13:05:16.075" v="1312" actId="6549"/>
          <ac:spMkLst>
            <pc:docMk/>
            <pc:sldMk cId="4260285365" sldId="265"/>
            <ac:spMk id="3" creationId="{584B5847-CFAA-C21C-9353-3DACF9343BA7}"/>
          </ac:spMkLst>
        </pc:spChg>
        <pc:picChg chg="add mod">
          <ac:chgData name="vuongyenkhanh@gmail.com" userId="fc9a5160522a3e5f" providerId="LiveId" clId="{61AC60BC-2B29-4A7E-80B1-5B739ED216A2}" dt="2022-10-03T12:58:35.161" v="260" actId="14100"/>
          <ac:picMkLst>
            <pc:docMk/>
            <pc:sldMk cId="4260285365" sldId="265"/>
            <ac:picMk id="4" creationId="{E97DA151-CC0D-3FC4-FA64-1F4CE6B9EC66}"/>
          </ac:picMkLst>
        </pc:picChg>
      </pc:sldChg>
      <pc:sldChg chg="addSp delSp modSp new mod modAnim">
        <pc:chgData name="vuongyenkhanh@gmail.com" userId="fc9a5160522a3e5f" providerId="LiveId" clId="{61AC60BC-2B29-4A7E-80B1-5B739ED216A2}" dt="2022-10-03T13:58:02.582" v="844"/>
        <pc:sldMkLst>
          <pc:docMk/>
          <pc:sldMk cId="1672616142" sldId="266"/>
        </pc:sldMkLst>
        <pc:spChg chg="del">
          <ac:chgData name="vuongyenkhanh@gmail.com" userId="fc9a5160522a3e5f" providerId="LiveId" clId="{61AC60BC-2B29-4A7E-80B1-5B739ED216A2}" dt="2022-10-03T12:59:37.848" v="263" actId="478"/>
          <ac:spMkLst>
            <pc:docMk/>
            <pc:sldMk cId="1672616142" sldId="266"/>
            <ac:spMk id="2" creationId="{65CDB500-1BD8-AD82-3669-F955810FDA40}"/>
          </ac:spMkLst>
        </pc:spChg>
        <pc:spChg chg="del">
          <ac:chgData name="vuongyenkhanh@gmail.com" userId="fc9a5160522a3e5f" providerId="LiveId" clId="{61AC60BC-2B29-4A7E-80B1-5B739ED216A2}" dt="2022-10-03T12:59:35.004" v="262" actId="478"/>
          <ac:spMkLst>
            <pc:docMk/>
            <pc:sldMk cId="1672616142" sldId="266"/>
            <ac:spMk id="3" creationId="{796FBD74-FC0A-A080-9C49-EDD8E64A7233}"/>
          </ac:spMkLst>
        </pc:spChg>
        <pc:spChg chg="add del mod">
          <ac:chgData name="vuongyenkhanh@gmail.com" userId="fc9a5160522a3e5f" providerId="LiveId" clId="{61AC60BC-2B29-4A7E-80B1-5B739ED216A2}" dt="2022-10-03T13:01:09.678" v="283"/>
          <ac:spMkLst>
            <pc:docMk/>
            <pc:sldMk cId="1672616142" sldId="266"/>
            <ac:spMk id="5" creationId="{A3653169-E9C3-5413-7617-41190A4832A0}"/>
          </ac:spMkLst>
        </pc:spChg>
        <pc:picChg chg="add mod">
          <ac:chgData name="vuongyenkhanh@gmail.com" userId="fc9a5160522a3e5f" providerId="LiveId" clId="{61AC60BC-2B29-4A7E-80B1-5B739ED216A2}" dt="2022-10-03T13:00:13.992" v="271" actId="14100"/>
          <ac:picMkLst>
            <pc:docMk/>
            <pc:sldMk cId="1672616142" sldId="266"/>
            <ac:picMk id="4" creationId="{2CB09B24-E0CE-BD96-4009-35EC70BC462F}"/>
          </ac:picMkLst>
        </pc:picChg>
        <pc:picChg chg="add mod">
          <ac:chgData name="vuongyenkhanh@gmail.com" userId="fc9a5160522a3e5f" providerId="LiveId" clId="{61AC60BC-2B29-4A7E-80B1-5B739ED216A2}" dt="2022-10-03T13:01:09.147" v="281" actId="14100"/>
          <ac:picMkLst>
            <pc:docMk/>
            <pc:sldMk cId="1672616142" sldId="266"/>
            <ac:picMk id="6" creationId="{4022A7D8-37F8-7850-F357-27B9DA88FF37}"/>
          </ac:picMkLst>
        </pc:picChg>
      </pc:sldChg>
      <pc:sldChg chg="addSp delSp modSp new mod modAnim">
        <pc:chgData name="vuongyenkhanh@gmail.com" userId="fc9a5160522a3e5f" providerId="LiveId" clId="{61AC60BC-2B29-4A7E-80B1-5B739ED216A2}" dt="2022-10-03T13:02:28.788" v="296"/>
        <pc:sldMkLst>
          <pc:docMk/>
          <pc:sldMk cId="3969281942" sldId="267"/>
        </pc:sldMkLst>
        <pc:spChg chg="del">
          <ac:chgData name="vuongyenkhanh@gmail.com" userId="fc9a5160522a3e5f" providerId="LiveId" clId="{61AC60BC-2B29-4A7E-80B1-5B739ED216A2}" dt="2022-10-03T13:01:46.258" v="288" actId="478"/>
          <ac:spMkLst>
            <pc:docMk/>
            <pc:sldMk cId="3969281942" sldId="267"/>
            <ac:spMk id="2" creationId="{8D608892-7E9E-5EF7-BF81-54FCF570AA1F}"/>
          </ac:spMkLst>
        </pc:spChg>
        <pc:spChg chg="del">
          <ac:chgData name="vuongyenkhanh@gmail.com" userId="fc9a5160522a3e5f" providerId="LiveId" clId="{61AC60BC-2B29-4A7E-80B1-5B739ED216A2}" dt="2022-10-03T13:01:42.961" v="287" actId="478"/>
          <ac:spMkLst>
            <pc:docMk/>
            <pc:sldMk cId="3969281942" sldId="267"/>
            <ac:spMk id="3" creationId="{D0696F62-4913-DA7E-719F-12613A0262D8}"/>
          </ac:spMkLst>
        </pc:spChg>
        <pc:picChg chg="add mod">
          <ac:chgData name="vuongyenkhanh@gmail.com" userId="fc9a5160522a3e5f" providerId="LiveId" clId="{61AC60BC-2B29-4A7E-80B1-5B739ED216A2}" dt="2022-10-03T13:02:20.414" v="295" actId="14100"/>
          <ac:picMkLst>
            <pc:docMk/>
            <pc:sldMk cId="3969281942" sldId="267"/>
            <ac:picMk id="4" creationId="{9AE9BEE8-4A8E-F9DC-2E93-CC444CB1ECA6}"/>
          </ac:picMkLst>
        </pc:picChg>
      </pc:sldChg>
      <pc:sldChg chg="addSp delSp modSp new mod modAnim">
        <pc:chgData name="vuongyenkhanh@gmail.com" userId="fc9a5160522a3e5f" providerId="LiveId" clId="{61AC60BC-2B29-4A7E-80B1-5B739ED216A2}" dt="2022-10-08T13:16:56.693" v="1223" actId="20577"/>
        <pc:sldMkLst>
          <pc:docMk/>
          <pc:sldMk cId="157610685" sldId="268"/>
        </pc:sldMkLst>
        <pc:spChg chg="del">
          <ac:chgData name="vuongyenkhanh@gmail.com" userId="fc9a5160522a3e5f" providerId="LiveId" clId="{61AC60BC-2B29-4A7E-80B1-5B739ED216A2}" dt="2022-10-03T13:02:38.819" v="299" actId="478"/>
          <ac:spMkLst>
            <pc:docMk/>
            <pc:sldMk cId="157610685" sldId="268"/>
            <ac:spMk id="2" creationId="{B84332C0-C60C-CBF5-5753-4C9D76EA2E0F}"/>
          </ac:spMkLst>
        </pc:spChg>
        <pc:spChg chg="add mod">
          <ac:chgData name="vuongyenkhanh@gmail.com" userId="fc9a5160522a3e5f" providerId="LiveId" clId="{61AC60BC-2B29-4A7E-80B1-5B739ED216A2}" dt="2022-10-08T13:16:56.693" v="1223" actId="20577"/>
          <ac:spMkLst>
            <pc:docMk/>
            <pc:sldMk cId="157610685" sldId="268"/>
            <ac:spMk id="2" creationId="{EE31FB06-0964-6EE9-79FA-1B3729235EF0}"/>
          </ac:spMkLst>
        </pc:spChg>
        <pc:spChg chg="del">
          <ac:chgData name="vuongyenkhanh@gmail.com" userId="fc9a5160522a3e5f" providerId="LiveId" clId="{61AC60BC-2B29-4A7E-80B1-5B739ED216A2}" dt="2022-10-03T13:02:35.038" v="298" actId="478"/>
          <ac:spMkLst>
            <pc:docMk/>
            <pc:sldMk cId="157610685" sldId="268"/>
            <ac:spMk id="3" creationId="{83258781-8572-7194-ECA5-55F2AB14FEE6}"/>
          </ac:spMkLst>
        </pc:spChg>
        <pc:picChg chg="add mod">
          <ac:chgData name="vuongyenkhanh@gmail.com" userId="fc9a5160522a3e5f" providerId="LiveId" clId="{61AC60BC-2B29-4A7E-80B1-5B739ED216A2}" dt="2022-10-03T13:03:02.194" v="303" actId="14100"/>
          <ac:picMkLst>
            <pc:docMk/>
            <pc:sldMk cId="157610685" sldId="268"/>
            <ac:picMk id="4" creationId="{37DF163A-3BD1-868E-3843-633C762A462E}"/>
          </ac:picMkLst>
        </pc:picChg>
      </pc:sldChg>
      <pc:sldChg chg="delSp modSp new mod modAnim">
        <pc:chgData name="vuongyenkhanh@gmail.com" userId="fc9a5160522a3e5f" providerId="LiveId" clId="{61AC60BC-2B29-4A7E-80B1-5B739ED216A2}" dt="2022-10-03T14:04:09.618" v="1130" actId="20577"/>
        <pc:sldMkLst>
          <pc:docMk/>
          <pc:sldMk cId="1452863147" sldId="269"/>
        </pc:sldMkLst>
        <pc:spChg chg="mod">
          <ac:chgData name="vuongyenkhanh@gmail.com" userId="fc9a5160522a3e5f" providerId="LiveId" clId="{61AC60BC-2B29-4A7E-80B1-5B739ED216A2}" dt="2022-10-03T14:04:09.618" v="1130" actId="20577"/>
          <ac:spMkLst>
            <pc:docMk/>
            <pc:sldMk cId="1452863147" sldId="269"/>
            <ac:spMk id="2" creationId="{D67EFB04-A8F0-8DB6-4CFE-885A50F773B7}"/>
          </ac:spMkLst>
        </pc:spChg>
        <pc:spChg chg="del">
          <ac:chgData name="vuongyenkhanh@gmail.com" userId="fc9a5160522a3e5f" providerId="LiveId" clId="{61AC60BC-2B29-4A7E-80B1-5B739ED216A2}" dt="2022-10-03T13:59:07.049" v="846" actId="478"/>
          <ac:spMkLst>
            <pc:docMk/>
            <pc:sldMk cId="1452863147" sldId="269"/>
            <ac:spMk id="3" creationId="{FD72A67B-51BE-E73B-2CFE-67524C91FD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1586-830A-CE5F-F619-ED161071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0F799-EBCA-A144-A656-E9858865A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BBE60-EAC6-FCF8-E51C-A3C3BD2C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38BFD-916B-2354-E0A2-9856757C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A5457-8D50-F57C-0561-C3CD0F04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9CD08-BE5B-1CB1-BA33-2244DF26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391BD-DA03-5AFC-06E2-F0A8FD2C3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12A24-71E3-22F3-0E3D-7E038A25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DCD5C-7BC0-A8FE-A401-D263B923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28FF7-EEEE-E130-9EA3-59073FCA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8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C923C-A23E-473C-8BD9-332041BE6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DA8BF-9613-8423-3CB2-CEAA149B1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9682F-85B0-FC70-664A-A90E74EB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EAD1-BD77-83B4-CDDB-8628E0B6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FA46-D338-4043-34B1-DF8F91E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4DC4-180C-93C4-CB05-1D557445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47C8-F823-BE2A-61C4-5D8161930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D0A86-3879-3A45-8BE3-578CD8A9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15A6-EDFC-15C9-8E91-662AD4E4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6348A-0D45-87DE-9230-A6F791A0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3524-16F4-DF5F-4F08-3B76F583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28E4-CC63-5865-54F9-516152745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505C8-68CC-2D16-7C5A-85542883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512A7-8D0D-C883-DEBD-8A7B31EF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C9FD2-81B3-1E01-E024-AEFAA951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7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5933-8B8B-320D-EA60-97DB43B1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810EA-BE70-8527-2F85-3C138175D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695F5-9972-A3DB-6EFD-4DBE5CF50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E2829-9A53-C70D-0827-83C5DC64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4A6C8-31E7-551B-3A60-DDD5CACA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4F65C-C5B7-323B-C772-D8F7F342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5E02-7B84-5572-3F7C-407A0E31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3DE8-4DB0-6725-784A-4C2CBFD86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7CEA1-61F0-D04B-C529-C9D65BA41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9E00F-45B9-7243-2BAC-3A245AC7C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79D1E-B900-A873-628F-CCCCC0841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17FE9-FA5C-9932-E739-916E77C2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23430-1F2F-1833-DE7F-4A55D73B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63AFD-BF82-55BE-679E-8CEDD0D4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A368-6567-85E9-1999-4265314C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23C9E-0B55-AC4F-F7C6-DF291515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66DA8-DA84-F9F4-48CB-718BD778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6E43A-F0D1-CF45-0764-EC377056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B8982-9E12-5267-749B-EA41CD1D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B72C1-92AA-FD38-3D9E-D1DFEA44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DF524-989C-DCF0-E8F9-687F621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8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ADE7-40D2-4731-F893-22D17508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AD1D-D0DA-A485-2B35-21B599E23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DDCF8-9CB5-716F-29B5-0E0600602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9B964-D570-72B0-035E-22E6C5A6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F0660-2E56-652A-B5E4-72BCB05B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9B15A-4487-291F-47C3-75A1C67C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430B-FFDC-1C8A-A228-E130C822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2F9D7-9D36-7A12-6081-9BEB5562E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2ADBE-B53C-5614-2DB7-D57D262B4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2DB03-B0AD-F699-BAD2-49B00177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B749F-803E-79CC-D55A-3F07A40D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D0322-33A5-5F23-40BD-9832D39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E5BDE-F5EF-0AC3-CF13-F0758AC6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078F6-1A45-5A54-0398-C575A4814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8AB9A-3293-90E0-B143-7FFE7E8B7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7586A-7766-4BDF-9AAD-6400F7FFA40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EC51D-6BF6-1CC4-2D8A-7456570C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9C6D8-3016-D160-E741-90BA8D0DD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FC13-2B42-452E-8E36-6479F7A1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6646-1EED-F202-FA73-DA0865BF9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EDC218B-708A-789F-8E35-0F8CC1359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r="6911" b="21277"/>
          <a:stretch/>
        </p:blipFill>
        <p:spPr bwMode="auto">
          <a:xfrm>
            <a:off x="-1" y="323556"/>
            <a:ext cx="11900453" cy="3850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36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30C9-F29C-9796-722F-7FED4B68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0770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97DA151-CC0D-3FC4-FA64-1F4CE6B9E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0120" r="2282" b="8915"/>
          <a:stretch/>
        </p:blipFill>
        <p:spPr bwMode="auto">
          <a:xfrm>
            <a:off x="838200" y="92613"/>
            <a:ext cx="10233074" cy="3336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4B5847-CFAA-C21C-9353-3DACF9343BA7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11119337" cy="3034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Giải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9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2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Ox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Oy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4B5847-CFAA-C21C-9353-3DACF9343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11119337" cy="3034549"/>
              </a:xfrm>
              <a:prstGeom prst="rect">
                <a:avLst/>
              </a:prstGeom>
              <a:blipFill>
                <a:blip r:embed="rId3"/>
                <a:stretch>
                  <a:fillRect l="-1151" t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2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CB09B24-E0CE-BD96-4009-35EC70BC4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1916"/>
          <a:stretch/>
        </p:blipFill>
        <p:spPr bwMode="auto">
          <a:xfrm>
            <a:off x="604910" y="604911"/>
            <a:ext cx="9397219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4022A7D8-37F8-7850-F357-27B9DA88F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t="8162" r="28240" b="11652"/>
          <a:stretch/>
        </p:blipFill>
        <p:spPr bwMode="auto">
          <a:xfrm>
            <a:off x="604910" y="4033912"/>
            <a:ext cx="6443004" cy="2043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26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E9BEE8-4A8E-F9DC-2E93-CC444CB1E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4127" r="6746" b="3392"/>
          <a:stretch/>
        </p:blipFill>
        <p:spPr bwMode="auto">
          <a:xfrm>
            <a:off x="942535" y="347222"/>
            <a:ext cx="11071274" cy="6039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92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7DF163A-3BD1-868E-3843-633C762A4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1" t="3884" r="27745" b="10667"/>
          <a:stretch/>
        </p:blipFill>
        <p:spPr bwMode="auto">
          <a:xfrm>
            <a:off x="401954" y="0"/>
            <a:ext cx="5928507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31FB06-0964-6EE9-79FA-1B3729235EF0}"/>
                  </a:ext>
                </a:extLst>
              </p:cNvPr>
              <p:cNvSpPr txBox="1"/>
              <p:nvPr/>
            </p:nvSpPr>
            <p:spPr>
              <a:xfrm>
                <a:off x="6427304" y="636104"/>
                <a:ext cx="5362741" cy="3099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( 2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+120</a:t>
                </a:r>
                <a:r>
                  <a:rPr lang="en-US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=180</a:t>
                </a:r>
                <a:r>
                  <a:rPr lang="en-US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=180</a:t>
                </a:r>
                <a:r>
                  <a:rPr lang="en-US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−120</a:t>
                </a:r>
                <a:r>
                  <a:rPr lang="en-US" sz="28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=60</a:t>
                </a:r>
                <a:r>
                  <a:rPr lang="en-US" sz="28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31FB06-0964-6EE9-79FA-1B372923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04" y="636104"/>
                <a:ext cx="5362741" cy="3099888"/>
              </a:xfrm>
              <a:prstGeom prst="rect">
                <a:avLst/>
              </a:prstGeom>
              <a:blipFill>
                <a:blip r:embed="rId3"/>
                <a:stretch>
                  <a:fillRect l="-2273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FB04-A8F0-8DB6-4CFE-885A50F7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313"/>
            <a:ext cx="10515600" cy="30638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1/94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III.</a:t>
            </a:r>
          </a:p>
        </p:txBody>
      </p:sp>
    </p:spTree>
    <p:extLst>
      <p:ext uri="{BB962C8B-B14F-4D97-AF65-F5344CB8AC3E}">
        <p14:creationId xmlns:p14="http://schemas.microsoft.com/office/powerpoint/2010/main" val="14528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82D3-06AC-DBB5-5173-4DE5BB16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39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7E83E500-E310-AD7F-5196-6A9419E06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5306" r="3109" b="4081"/>
          <a:stretch/>
        </p:blipFill>
        <p:spPr bwMode="auto">
          <a:xfrm>
            <a:off x="838200" y="168812"/>
            <a:ext cx="10866120" cy="4389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338E995-81F3-CDB5-3C41-C5AADDCD3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16326" r="33366" b="22959"/>
          <a:stretch/>
        </p:blipFill>
        <p:spPr bwMode="auto">
          <a:xfrm>
            <a:off x="936674" y="3660558"/>
            <a:ext cx="8213035" cy="26488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9D76A7-06A9-58D0-0C01-905D839D61F3}"/>
              </a:ext>
            </a:extLst>
          </p:cNvPr>
          <p:cNvSpPr txBox="1"/>
          <p:nvPr/>
        </p:nvSpPr>
        <p:spPr>
          <a:xfrm>
            <a:off x="10508567" y="-140678"/>
            <a:ext cx="10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5877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9A36-0572-4E9F-ACB9-A4316866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4078" cy="269681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2:Quan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zOy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Oy’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Oy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Shape 983">
            <a:extLst>
              <a:ext uri="{FF2B5EF4-FFF2-40B4-BE49-F238E27FC236}">
                <a16:creationId xmlns:a16="http://schemas.microsoft.com/office/drawing/2014/main" id="{348A7352-34A8-79E6-1342-F282003654F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24799" y="351873"/>
            <a:ext cx="3240462" cy="25225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ED937B-7E30-848E-5291-F88DF3C73937}"/>
              </a:ext>
            </a:extLst>
          </p:cNvPr>
          <p:cNvSpPr txBox="1"/>
          <p:nvPr/>
        </p:nvSpPr>
        <p:spPr>
          <a:xfrm>
            <a:off x="9276522" y="2597714"/>
            <a:ext cx="17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77322-F6DB-05FE-3D8B-59D217E2F18A}"/>
              </a:ext>
            </a:extLst>
          </p:cNvPr>
          <p:cNvSpPr txBox="1"/>
          <p:nvPr/>
        </p:nvSpPr>
        <p:spPr>
          <a:xfrm>
            <a:off x="1205948" y="3631096"/>
            <a:ext cx="9183756" cy="107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0BC35697-8C74-D5AA-8E20-36D7DA7F3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r="6250" b="59861"/>
          <a:stretch/>
        </p:blipFill>
        <p:spPr bwMode="auto">
          <a:xfrm>
            <a:off x="596350" y="3226904"/>
            <a:ext cx="7818780" cy="2696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877FD7DF-379A-BFE3-ED9E-80C4C9735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4" t="41343" r="36673"/>
          <a:stretch/>
        </p:blipFill>
        <p:spPr bwMode="auto">
          <a:xfrm>
            <a:off x="8216348" y="3226904"/>
            <a:ext cx="3379303" cy="3120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24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AB75-057E-ADC2-5BD8-F712E17D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3463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2B6B5-A702-B149-4890-5D27501E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5589"/>
          <a:stretch/>
        </p:blipFill>
        <p:spPr bwMode="auto">
          <a:xfrm>
            <a:off x="599051" y="-257728"/>
            <a:ext cx="10754749" cy="6274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3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8440-3104-0440-0B81-D22A3134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56820" cy="51916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C738E-1DEA-1B3C-2C8E-67DB17D4D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3853" r="29564" b="7213"/>
          <a:stretch/>
        </p:blipFill>
        <p:spPr bwMode="auto">
          <a:xfrm>
            <a:off x="717452" y="365125"/>
            <a:ext cx="6177567" cy="3967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ABC0E5-7C6B-160F-2F2E-E4CDE12B5B96}"/>
                  </a:ext>
                </a:extLst>
              </p:cNvPr>
              <p:cNvSpPr txBox="1"/>
              <p:nvPr/>
            </p:nvSpPr>
            <p:spPr>
              <a:xfrm>
                <a:off x="7695028" y="1223889"/>
                <a:ext cx="3779520" cy="2261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 Hai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ABC0E5-7C6B-160F-2F2E-E4CDE12B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028" y="1223889"/>
                <a:ext cx="3779520" cy="2261132"/>
              </a:xfrm>
              <a:prstGeom prst="rect">
                <a:avLst/>
              </a:prstGeom>
              <a:blipFill>
                <a:blip r:embed="rId3"/>
                <a:stretch>
                  <a:fillRect l="-3226" t="-2965" r="-2258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2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7EA1-5874-C544-1EE7-F3DA240B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068" cy="39255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7D496-BCBD-9F23-DFE3-4A36E9FD2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4573" r="5423"/>
          <a:stretch/>
        </p:blipFill>
        <p:spPr bwMode="auto">
          <a:xfrm>
            <a:off x="838200" y="168812"/>
            <a:ext cx="9867314" cy="4445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83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8CAD-ABEF-21DC-5461-9EB960E1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83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41BEFBD-DA80-A321-017A-3A15FEE57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3143" r="1786"/>
          <a:stretch/>
        </p:blipFill>
        <p:spPr bwMode="auto">
          <a:xfrm>
            <a:off x="838200" y="0"/>
            <a:ext cx="10650415" cy="6127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65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65C3-8C62-6F40-E812-4FAFAE6D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65652" cy="4347552"/>
          </a:xfrm>
        </p:spPr>
        <p:txBody>
          <a:bodyPr/>
          <a:lstStyle/>
          <a:p>
            <a:endParaRPr lang="en-US" i="1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6EA683A-F31D-912B-86B9-96B0ECE81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9" t="2293" r="28240" b="6876"/>
          <a:stretch/>
        </p:blipFill>
        <p:spPr bwMode="auto">
          <a:xfrm>
            <a:off x="0" y="365126"/>
            <a:ext cx="6491068" cy="4347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9AEC49-374C-072E-4CBA-EA5685C175C2}"/>
                  </a:ext>
                </a:extLst>
              </p:cNvPr>
              <p:cNvSpPr txBox="1"/>
              <p:nvPr/>
            </p:nvSpPr>
            <p:spPr>
              <a:xfrm>
                <a:off x="6879102" y="365125"/>
                <a:ext cx="4474698" cy="404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  Hai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On.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+30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=90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=90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9AEC49-374C-072E-4CBA-EA5685C17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102" y="365125"/>
                <a:ext cx="4474698" cy="4041171"/>
              </a:xfrm>
              <a:prstGeom prst="rect">
                <a:avLst/>
              </a:prstGeom>
              <a:blipFill>
                <a:blip r:embed="rId3"/>
                <a:stretch>
                  <a:fillRect l="-2721" t="-1207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2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ECDA-7879-C8A6-0D81-72752011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506328" cy="8728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DE5FE-6DA8-EF20-D3CE-6F8B1287C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42697" r="22486"/>
          <a:stretch/>
        </p:blipFill>
        <p:spPr bwMode="auto">
          <a:xfrm>
            <a:off x="838199" y="-99108"/>
            <a:ext cx="6519203" cy="1604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28A1B3-507D-EE89-B929-4EA079DB5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 t="9863" r="17824" b="8547"/>
          <a:stretch/>
        </p:blipFill>
        <p:spPr bwMode="auto">
          <a:xfrm>
            <a:off x="838198" y="1356726"/>
            <a:ext cx="7954110" cy="2483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93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283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HĐ 2:Quan sát hai góc xOy và zOy ở hình 3 a) Nêu đỉnh chung và canh chung của hai góc xOy và zOy b) Vẽ tia đối Oy’ của tia Oy c) Hai tia Ox và Oz  có nằm về 2 phía của đường thẳng yy’ hay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                 *Hướng dẫn về nhà:                  -Xem lại các bài đã chữa                  - Làm bài tập 1/94 sgk                  -Đọc trước mục III.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vuongyenkhanh@gmail.com</dc:creator>
  <cp:lastModifiedBy>vuongyenkhanh@gmail.com</cp:lastModifiedBy>
  <cp:revision>2</cp:revision>
  <dcterms:created xsi:type="dcterms:W3CDTF">2022-10-03T11:31:16Z</dcterms:created>
  <dcterms:modified xsi:type="dcterms:W3CDTF">2022-10-09T13:05:19Z</dcterms:modified>
</cp:coreProperties>
</file>