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1" r:id="rId7"/>
    <p:sldId id="265" r:id="rId8"/>
    <p:sldId id="262" r:id="rId9"/>
    <p:sldId id="264" r:id="rId10"/>
    <p:sldId id="266" r:id="rId11"/>
    <p:sldId id="269" r:id="rId12"/>
    <p:sldId id="267" r:id="rId13"/>
    <p:sldId id="272" r:id="rId14"/>
    <p:sldId id="268" r:id="rId15"/>
    <p:sldId id="270" r:id="rId16"/>
    <p:sldId id="274" r:id="rId17"/>
    <p:sldId id="273" r:id="rId18"/>
    <p:sldId id="276" r:id="rId19"/>
    <p:sldId id="277" r:id="rId20"/>
    <p:sldId id="278" r:id="rId21"/>
    <p:sldId id="279" r:id="rId22"/>
    <p:sldId id="280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7.png"/><Relationship Id="rId3" Type="http://schemas.openxmlformats.org/officeDocument/2006/relationships/image" Target="../media/image51.svg"/><Relationship Id="rId7" Type="http://schemas.openxmlformats.org/officeDocument/2006/relationships/image" Target="../media/image7.png"/><Relationship Id="rId12" Type="http://schemas.openxmlformats.org/officeDocument/2006/relationships/image" Target="../media/image106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105.png"/><Relationship Id="rId5" Type="http://schemas.openxmlformats.org/officeDocument/2006/relationships/image" Target="../media/image102.svg"/><Relationship Id="rId15" Type="http://schemas.openxmlformats.org/officeDocument/2006/relationships/image" Target="../media/image109.png"/><Relationship Id="rId10" Type="http://schemas.openxmlformats.org/officeDocument/2006/relationships/image" Target="../media/image104.svg"/><Relationship Id="rId4" Type="http://schemas.openxmlformats.org/officeDocument/2006/relationships/image" Target="../media/image101.png"/><Relationship Id="rId9" Type="http://schemas.openxmlformats.org/officeDocument/2006/relationships/image" Target="../media/image103.png"/><Relationship Id="rId14" Type="http://schemas.openxmlformats.org/officeDocument/2006/relationships/image" Target="../media/image10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69.svg"/><Relationship Id="rId5" Type="http://schemas.openxmlformats.org/officeDocument/2006/relationships/image" Target="../media/image113.svg"/><Relationship Id="rId10" Type="http://schemas.openxmlformats.org/officeDocument/2006/relationships/image" Target="../media/image68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svg"/><Relationship Id="rId18" Type="http://schemas.openxmlformats.org/officeDocument/2006/relationships/image" Target="../media/image134.png"/><Relationship Id="rId3" Type="http://schemas.openxmlformats.org/officeDocument/2006/relationships/image" Target="../media/image119.svg"/><Relationship Id="rId7" Type="http://schemas.openxmlformats.org/officeDocument/2006/relationships/image" Target="../media/image63.svg"/><Relationship Id="rId12" Type="http://schemas.openxmlformats.org/officeDocument/2006/relationships/image" Target="../media/image126.png"/><Relationship Id="rId17" Type="http://schemas.openxmlformats.org/officeDocument/2006/relationships/image" Target="../media/image130.png"/><Relationship Id="rId2" Type="http://schemas.openxmlformats.org/officeDocument/2006/relationships/image" Target="../media/image118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25.svg"/><Relationship Id="rId5" Type="http://schemas.openxmlformats.org/officeDocument/2006/relationships/image" Target="../media/image121.svg"/><Relationship Id="rId15" Type="http://schemas.openxmlformats.org/officeDocument/2006/relationships/image" Target="../media/image129.sv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openxmlformats.org/officeDocument/2006/relationships/image" Target="../media/image123.svg"/><Relationship Id="rId14" Type="http://schemas.openxmlformats.org/officeDocument/2006/relationships/image" Target="../media/image1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3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0.png"/><Relationship Id="rId3" Type="http://schemas.openxmlformats.org/officeDocument/2006/relationships/image" Target="../media/image132.svg"/><Relationship Id="rId7" Type="http://schemas.openxmlformats.org/officeDocument/2006/relationships/image" Target="../media/image136.png"/><Relationship Id="rId12" Type="http://schemas.openxmlformats.org/officeDocument/2006/relationships/image" Target="../media/image139.svg"/><Relationship Id="rId2" Type="http://schemas.openxmlformats.org/officeDocument/2006/relationships/image" Target="../media/image13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38.png"/><Relationship Id="rId5" Type="http://schemas.openxmlformats.org/officeDocument/2006/relationships/image" Target="../media/image134.svg"/><Relationship Id="rId15" Type="http://schemas.openxmlformats.org/officeDocument/2006/relationships/image" Target="../media/image142.svg"/><Relationship Id="rId10" Type="http://schemas.openxmlformats.org/officeDocument/2006/relationships/image" Target="../media/image57.svg"/><Relationship Id="rId4" Type="http://schemas.openxmlformats.org/officeDocument/2006/relationships/image" Target="../media/image133.png"/><Relationship Id="rId9" Type="http://schemas.openxmlformats.org/officeDocument/2006/relationships/image" Target="../media/image56.png"/><Relationship Id="rId14" Type="http://schemas.openxmlformats.org/officeDocument/2006/relationships/image" Target="../media/image1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67.svg"/><Relationship Id="rId3" Type="http://schemas.openxmlformats.org/officeDocument/2006/relationships/image" Target="../media/image144.svg"/><Relationship Id="rId7" Type="http://schemas.openxmlformats.org/officeDocument/2006/relationships/image" Target="../media/image149.svg"/><Relationship Id="rId12" Type="http://schemas.openxmlformats.org/officeDocument/2006/relationships/image" Target="../media/image6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104.svg"/><Relationship Id="rId5" Type="http://schemas.openxmlformats.org/officeDocument/2006/relationships/image" Target="../media/image146.svg"/><Relationship Id="rId10" Type="http://schemas.openxmlformats.org/officeDocument/2006/relationships/image" Target="../media/image103.png"/><Relationship Id="rId4" Type="http://schemas.openxmlformats.org/officeDocument/2006/relationships/image" Target="../media/image145.png"/><Relationship Id="rId9" Type="http://schemas.openxmlformats.org/officeDocument/2006/relationships/image" Target="../media/image151.svg"/><Relationship Id="rId14" Type="http://schemas.openxmlformats.org/officeDocument/2006/relationships/image" Target="../media/image1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58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1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svg"/><Relationship Id="rId5" Type="http://schemas.openxmlformats.org/officeDocument/2006/relationships/image" Target="../media/image154.svg"/><Relationship Id="rId10" Type="http://schemas.openxmlformats.org/officeDocument/2006/relationships/image" Target="../media/image22.png"/><Relationship Id="rId4" Type="http://schemas.openxmlformats.org/officeDocument/2006/relationships/image" Target="../media/image153.png"/><Relationship Id="rId9" Type="http://schemas.openxmlformats.org/officeDocument/2006/relationships/image" Target="../media/image156.svg"/><Relationship Id="rId14" Type="http://schemas.openxmlformats.org/officeDocument/2006/relationships/image" Target="../media/image1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6.svg"/><Relationship Id="rId7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164.png"/><Relationship Id="rId5" Type="http://schemas.openxmlformats.org/officeDocument/2006/relationships/image" Target="../media/image48.svg"/><Relationship Id="rId10" Type="http://schemas.openxmlformats.org/officeDocument/2006/relationships/image" Target="../media/image51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66.png"/><Relationship Id="rId3" Type="http://schemas.openxmlformats.org/officeDocument/2006/relationships/image" Target="../media/image8.svg"/><Relationship Id="rId7" Type="http://schemas.openxmlformats.org/officeDocument/2006/relationships/image" Target="../media/image63.svg"/><Relationship Id="rId12" Type="http://schemas.openxmlformats.org/officeDocument/2006/relationships/image" Target="../media/image1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16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4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6.sv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11.png"/><Relationship Id="rId12" Type="http://schemas.openxmlformats.org/officeDocument/2006/relationships/image" Target="../media/image96.svg"/><Relationship Id="rId2" Type="http://schemas.openxmlformats.org/officeDocument/2006/relationships/image" Target="../media/image91.png"/><Relationship Id="rId16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5.png"/><Relationship Id="rId5" Type="http://schemas.openxmlformats.org/officeDocument/2006/relationships/image" Target="../media/image94.svg"/><Relationship Id="rId15" Type="http://schemas.openxmlformats.org/officeDocument/2006/relationships/image" Target="../media/image99.png"/><Relationship Id="rId10" Type="http://schemas.openxmlformats.org/officeDocument/2006/relationships/image" Target="../media/image40.svg"/><Relationship Id="rId4" Type="http://schemas.openxmlformats.org/officeDocument/2006/relationships/image" Target="../media/image93.png"/><Relationship Id="rId9" Type="http://schemas.openxmlformats.org/officeDocument/2006/relationships/image" Target="../media/image39.png"/><Relationship Id="rId14" Type="http://schemas.openxmlformats.org/officeDocument/2006/relationships/image" Target="../media/image9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00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svg"/><Relationship Id="rId10" Type="http://schemas.openxmlformats.org/officeDocument/2006/relationships/image" Target="../media/image8.svg"/><Relationship Id="rId4" Type="http://schemas.openxmlformats.org/officeDocument/2006/relationships/image" Target="../media/image4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4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image" Target="../media/image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6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8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image" Target="../media/image7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svg"/><Relationship Id="rId9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11.png"/><Relationship Id="rId12" Type="http://schemas.openxmlformats.org/officeDocument/2006/relationships/image" Target="../media/image96.svg"/><Relationship Id="rId2" Type="http://schemas.openxmlformats.org/officeDocument/2006/relationships/image" Target="../media/image91.png"/><Relationship Id="rId16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5.png"/><Relationship Id="rId5" Type="http://schemas.openxmlformats.org/officeDocument/2006/relationships/image" Target="../media/image94.svg"/><Relationship Id="rId15" Type="http://schemas.openxmlformats.org/officeDocument/2006/relationships/image" Target="../media/image99.png"/><Relationship Id="rId10" Type="http://schemas.openxmlformats.org/officeDocument/2006/relationships/image" Target="../media/image40.svg"/><Relationship Id="rId4" Type="http://schemas.openxmlformats.org/officeDocument/2006/relationships/image" Target="../media/image93.png"/><Relationship Id="rId9" Type="http://schemas.openxmlformats.org/officeDocument/2006/relationships/image" Target="../media/image39.png"/><Relationship Id="rId14" Type="http://schemas.openxmlformats.org/officeDocument/2006/relationships/image" Target="../media/image9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11"/>
          <a:stretch>
            <a:fillRect/>
          </a:stretch>
        </p:blipFill>
        <p:spPr>
          <a:xfrm rot="-8691416">
            <a:off x="10989077" y="-2955285"/>
            <a:ext cx="7376805" cy="64164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129" b="69123"/>
          <a:stretch>
            <a:fillRect/>
          </a:stretch>
        </p:blipFill>
        <p:spPr>
          <a:xfrm rot="-997777">
            <a:off x="795978" y="7711216"/>
            <a:ext cx="3751485" cy="32624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617"/>
          <a:stretch>
            <a:fillRect/>
          </a:stretch>
        </p:blipFill>
        <p:spPr>
          <a:xfrm>
            <a:off x="3634017" y="1219200"/>
            <a:ext cx="11400967" cy="9258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0617"/>
          <a:stretch>
            <a:fillRect/>
          </a:stretch>
        </p:blipFill>
        <p:spPr>
          <a:xfrm>
            <a:off x="3443517" y="1028700"/>
            <a:ext cx="11400967" cy="9258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2557" b="33161"/>
          <a:stretch>
            <a:fillRect/>
          </a:stretch>
        </p:blipFill>
        <p:spPr>
          <a:xfrm rot="4317254">
            <a:off x="-603936" y="-711728"/>
            <a:ext cx="3170316" cy="38316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31040" y="5160439"/>
            <a:ext cx="2376754" cy="22860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3442" y="2022320"/>
            <a:ext cx="1851158" cy="22879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424009" y="5365624"/>
            <a:ext cx="2334902" cy="1456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t="30633" b="26617"/>
          <a:stretch>
            <a:fillRect/>
          </a:stretch>
        </p:blipFill>
        <p:spPr>
          <a:xfrm>
            <a:off x="5708619" y="8277856"/>
            <a:ext cx="6753809" cy="9804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04673">
            <a:off x="13747014" y="7808519"/>
            <a:ext cx="2133824" cy="21338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91FF56-DBCF-4393-95AA-DDF0045D82BB}"/>
              </a:ext>
            </a:extLst>
          </p:cNvPr>
          <p:cNvSpPr txBox="1"/>
          <p:nvPr/>
        </p:nvSpPr>
        <p:spPr>
          <a:xfrm>
            <a:off x="3480290" y="3315983"/>
            <a:ext cx="11210466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56"/>
          <a:stretch>
            <a:fillRect/>
          </a:stretch>
        </p:blipFill>
        <p:spPr>
          <a:xfrm rot="-5400000">
            <a:off x="2745361" y="6676823"/>
            <a:ext cx="977020" cy="64677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32285" y="2091018"/>
            <a:ext cx="2730230" cy="26061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39687" b="70617"/>
          <a:stretch>
            <a:fillRect/>
          </a:stretch>
        </p:blipFill>
        <p:spPr>
          <a:xfrm rot="5400000">
            <a:off x="-1264972" y="1264972"/>
            <a:ext cx="3738983" cy="12090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910" b="39626"/>
          <a:stretch>
            <a:fillRect/>
          </a:stretch>
        </p:blipFill>
        <p:spPr>
          <a:xfrm rot="8396435">
            <a:off x="309245" y="-1703877"/>
            <a:ext cx="3873160" cy="32008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64311">
            <a:off x="17082476" y="766522"/>
            <a:ext cx="914751" cy="10246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49423" y="426830"/>
            <a:ext cx="1011629" cy="10246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4988079"/>
            <a:ext cx="1378255" cy="132563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6435E4-0663-6D32-0531-D15C8F92580E}"/>
              </a:ext>
            </a:extLst>
          </p:cNvPr>
          <p:cNvSpPr/>
          <p:nvPr/>
        </p:nvSpPr>
        <p:spPr>
          <a:xfrm>
            <a:off x="914400" y="2505860"/>
            <a:ext cx="5024448" cy="2133600"/>
          </a:xfrm>
          <a:prstGeom prst="roundRect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CHƯƠNG IV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13E316D-B5E1-61E6-B501-4B8406A027CE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938848" y="1600684"/>
            <a:ext cx="3128952" cy="1971976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D9DD68-55FE-F2C0-A15E-778DC8B0FE76}"/>
                  </a:ext>
                </a:extLst>
              </p:cNvPr>
              <p:cNvSpPr txBox="1"/>
              <p:nvPr/>
            </p:nvSpPr>
            <p:spPr>
              <a:xfrm>
                <a:off x="9593958" y="688222"/>
                <a:ext cx="6712842" cy="2019064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D9DD68-55FE-F2C0-A15E-778DC8B0F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958" y="688222"/>
                <a:ext cx="6712842" cy="2019064"/>
              </a:xfrm>
              <a:prstGeom prst="roundRect">
                <a:avLst/>
              </a:prstGeom>
              <a:blipFill>
                <a:blip r:embed="rId15"/>
                <a:stretch>
                  <a:fillRect l="-1629" r="-1538" b="-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4E35AB8E-8780-EF67-CBA1-9FAEB387625C}"/>
              </a:ext>
            </a:extLst>
          </p:cNvPr>
          <p:cNvCxnSpPr>
            <a:cxnSpLocks/>
            <a:stCxn id="16" idx="3"/>
            <a:endCxn id="36" idx="1"/>
          </p:cNvCxnSpPr>
          <p:nvPr/>
        </p:nvCxnSpPr>
        <p:spPr>
          <a:xfrm>
            <a:off x="5938848" y="3572660"/>
            <a:ext cx="3289253" cy="1711389"/>
          </a:xfrm>
          <a:prstGeom prst="bentConnector3">
            <a:avLst>
              <a:gd name="adj1" fmla="val 46959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BA9E0E-1360-E555-6B6A-01944BB7AE4D}"/>
              </a:ext>
            </a:extLst>
          </p:cNvPr>
          <p:cNvSpPr txBox="1"/>
          <p:nvPr/>
        </p:nvSpPr>
        <p:spPr>
          <a:xfrm>
            <a:off x="9228101" y="4274517"/>
            <a:ext cx="2895600" cy="2019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3743AA7-5684-D826-702C-D15975FEAC84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2123701" y="4099696"/>
            <a:ext cx="1363699" cy="11843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EF6A8A1-A25C-9CE1-9E83-70353BBAB093}"/>
              </a:ext>
            </a:extLst>
          </p:cNvPr>
          <p:cNvSpPr txBox="1"/>
          <p:nvPr/>
        </p:nvSpPr>
        <p:spPr>
          <a:xfrm>
            <a:off x="13712592" y="3572660"/>
            <a:ext cx="1508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c.c.c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49D95AF-E3D7-57E9-945D-4E17CB45A418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2123701" y="5156201"/>
            <a:ext cx="1439899" cy="1278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7AD19F0-8362-BED8-E491-9F03BBA2748F}"/>
              </a:ext>
            </a:extLst>
          </p:cNvPr>
          <p:cNvSpPr txBox="1"/>
          <p:nvPr/>
        </p:nvSpPr>
        <p:spPr>
          <a:xfrm>
            <a:off x="13854758" y="4691872"/>
            <a:ext cx="1508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c.g.c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48186D3-1B4A-C1AE-B1C8-BB3047CCE76D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12123701" y="5284049"/>
            <a:ext cx="1363699" cy="9137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8312628-4680-E997-6BCB-CD154127E9F2}"/>
              </a:ext>
            </a:extLst>
          </p:cNvPr>
          <p:cNvSpPr txBox="1"/>
          <p:nvPr/>
        </p:nvSpPr>
        <p:spPr>
          <a:xfrm>
            <a:off x="13904206" y="5809398"/>
            <a:ext cx="1508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g.c.g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2240A99D-B028-90A3-2978-FE1DB6601FC1}"/>
              </a:ext>
            </a:extLst>
          </p:cNvPr>
          <p:cNvCxnSpPr>
            <a:cxnSpLocks/>
            <a:stCxn id="36" idx="2"/>
          </p:cNvCxnSpPr>
          <p:nvPr/>
        </p:nvCxnSpPr>
        <p:spPr>
          <a:xfrm rot="16200000" flipH="1">
            <a:off x="9924872" y="7044609"/>
            <a:ext cx="2179957" cy="677899"/>
          </a:xfrm>
          <a:prstGeom prst="bentConnector3">
            <a:avLst>
              <a:gd name="adj1" fmla="val 100466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A0F1602-F993-966D-7EC8-433D34FADACE}"/>
              </a:ext>
            </a:extLst>
          </p:cNvPr>
          <p:cNvSpPr txBox="1"/>
          <p:nvPr/>
        </p:nvSpPr>
        <p:spPr>
          <a:xfrm>
            <a:off x="11012462" y="7561075"/>
            <a:ext cx="270013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DEEB8-9D6F-2E00-0139-867D39EB9097}"/>
              </a:ext>
            </a:extLst>
          </p:cNvPr>
          <p:cNvSpPr txBox="1"/>
          <p:nvPr/>
        </p:nvSpPr>
        <p:spPr>
          <a:xfrm>
            <a:off x="15363505" y="6641433"/>
            <a:ext cx="253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cgv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B04DF-9659-E492-6942-51763EEAEB7F}"/>
              </a:ext>
            </a:extLst>
          </p:cNvPr>
          <p:cNvSpPr txBox="1"/>
          <p:nvPr/>
        </p:nvSpPr>
        <p:spPr>
          <a:xfrm>
            <a:off x="15412954" y="7661196"/>
            <a:ext cx="253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63739-85C6-A2CD-A292-2A3FECB20831}"/>
              </a:ext>
            </a:extLst>
          </p:cNvPr>
          <p:cNvSpPr txBox="1"/>
          <p:nvPr/>
        </p:nvSpPr>
        <p:spPr>
          <a:xfrm>
            <a:off x="15412954" y="8515032"/>
            <a:ext cx="253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cgv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5E9A9-2CCE-8FEB-19C4-0458D37FC94D}"/>
              </a:ext>
            </a:extLst>
          </p:cNvPr>
          <p:cNvSpPr txBox="1"/>
          <p:nvPr/>
        </p:nvSpPr>
        <p:spPr>
          <a:xfrm>
            <a:off x="15514326" y="9422184"/>
            <a:ext cx="253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cgv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EA3757A-0D17-A579-B21E-0F47922F674A}"/>
              </a:ext>
            </a:extLst>
          </p:cNvPr>
          <p:cNvCxnSpPr>
            <a:cxnSpLocks/>
            <a:stCxn id="58" idx="3"/>
            <a:endCxn id="8" idx="1"/>
          </p:cNvCxnSpPr>
          <p:nvPr/>
        </p:nvCxnSpPr>
        <p:spPr>
          <a:xfrm flipV="1">
            <a:off x="13712592" y="6995376"/>
            <a:ext cx="1650913" cy="14781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6B50053-76F6-C595-3FCF-5EFA6149231C}"/>
              </a:ext>
            </a:extLst>
          </p:cNvPr>
          <p:cNvCxnSpPr>
            <a:cxnSpLocks/>
            <a:stCxn id="58" idx="3"/>
            <a:endCxn id="12" idx="1"/>
          </p:cNvCxnSpPr>
          <p:nvPr/>
        </p:nvCxnSpPr>
        <p:spPr>
          <a:xfrm flipV="1">
            <a:off x="13712592" y="8015139"/>
            <a:ext cx="1700362" cy="4583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515CCC6-568F-0B67-A26D-C72B779F1CAC}"/>
              </a:ext>
            </a:extLst>
          </p:cNvPr>
          <p:cNvCxnSpPr>
            <a:cxnSpLocks/>
            <a:stCxn id="58" idx="3"/>
            <a:endCxn id="17" idx="1"/>
          </p:cNvCxnSpPr>
          <p:nvPr/>
        </p:nvCxnSpPr>
        <p:spPr>
          <a:xfrm>
            <a:off x="13712592" y="8473537"/>
            <a:ext cx="1700362" cy="3954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0F125EB-2A60-A0C8-4D7A-A6C6D91EBD61}"/>
              </a:ext>
            </a:extLst>
          </p:cNvPr>
          <p:cNvCxnSpPr>
            <a:cxnSpLocks/>
            <a:stCxn id="58" idx="3"/>
            <a:endCxn id="19" idx="1"/>
          </p:cNvCxnSpPr>
          <p:nvPr/>
        </p:nvCxnSpPr>
        <p:spPr>
          <a:xfrm>
            <a:off x="13712592" y="8473537"/>
            <a:ext cx="1801734" cy="1302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 animBg="1"/>
      <p:bldP spid="36" grpId="0" animBg="1"/>
      <p:bldP spid="40" grpId="0"/>
      <p:bldP spid="45" grpId="0"/>
      <p:bldP spid="53" grpId="0"/>
      <p:bldP spid="58" grpId="0"/>
      <p:bldP spid="8" grpId="0"/>
      <p:bldP spid="12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7352" r="22392"/>
          <a:stretch>
            <a:fillRect/>
          </a:stretch>
        </p:blipFill>
        <p:spPr>
          <a:xfrm rot="-2136685">
            <a:off x="172154" y="-2172460"/>
            <a:ext cx="5097250" cy="36978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7929" y="7218372"/>
            <a:ext cx="2577648" cy="30686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096" b="17952"/>
          <a:stretch>
            <a:fillRect/>
          </a:stretch>
        </p:blipFill>
        <p:spPr>
          <a:xfrm>
            <a:off x="2889478" y="8894480"/>
            <a:ext cx="2256301" cy="72763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9368" y="1028700"/>
            <a:ext cx="2076411" cy="12949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24242">
            <a:off x="-696792" y="402506"/>
            <a:ext cx="3083427" cy="168186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2FC64D-6004-F867-34A2-F05F1FD375C6}"/>
              </a:ext>
            </a:extLst>
          </p:cNvPr>
          <p:cNvSpPr/>
          <p:nvPr/>
        </p:nvSpPr>
        <p:spPr>
          <a:xfrm>
            <a:off x="255438" y="3848100"/>
            <a:ext cx="3345756" cy="1949492"/>
          </a:xfrm>
          <a:prstGeom prst="roundRect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CHƯƠNG IV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71BCE0A3-97CE-FDB3-3FBE-F2C8F375FB21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601194" y="3393882"/>
            <a:ext cx="1809006" cy="1428964"/>
          </a:xfrm>
          <a:prstGeom prst="bentConnector3">
            <a:avLst>
              <a:gd name="adj1" fmla="val 23937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5040F01-E426-7486-5438-54A131A654E2}"/>
              </a:ext>
            </a:extLst>
          </p:cNvPr>
          <p:cNvSpPr txBox="1"/>
          <p:nvPr/>
        </p:nvSpPr>
        <p:spPr>
          <a:xfrm>
            <a:off x="5609375" y="2419239"/>
            <a:ext cx="2619331" cy="2019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0FA97681-0E91-F70D-19F2-A041FA3C2E0B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>
          <a:xfrm>
            <a:off x="3601194" y="4822846"/>
            <a:ext cx="835085" cy="2750299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8CB0BDF-9B66-3B89-F3CC-A66FE1F773CC}"/>
              </a:ext>
            </a:extLst>
          </p:cNvPr>
          <p:cNvSpPr txBox="1"/>
          <p:nvPr/>
        </p:nvSpPr>
        <p:spPr>
          <a:xfrm>
            <a:off x="4436279" y="6563613"/>
            <a:ext cx="4636034" cy="2019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8CF3BCE6-2987-0FA0-6575-001273532D88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8228706" y="2006749"/>
            <a:ext cx="1678692" cy="142202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26E8D4C9-08DC-A1E2-2A15-1ABE14ACBFF9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8228706" y="3428771"/>
            <a:ext cx="1678692" cy="83154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2D7EBBC-D738-8A00-D4B5-BD339D8C5FA7}"/>
              </a:ext>
            </a:extLst>
          </p:cNvPr>
          <p:cNvSpPr txBox="1"/>
          <p:nvPr/>
        </p:nvSpPr>
        <p:spPr>
          <a:xfrm>
            <a:off x="10134600" y="1018838"/>
            <a:ext cx="7924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5CEE87-133D-EC1A-3FA1-AF2F1EFC64FA}"/>
              </a:ext>
            </a:extLst>
          </p:cNvPr>
          <p:cNvSpPr txBox="1"/>
          <p:nvPr/>
        </p:nvSpPr>
        <p:spPr>
          <a:xfrm>
            <a:off x="10252714" y="3043516"/>
            <a:ext cx="780668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90C12-70E4-1D8F-42C7-965B7516825E}"/>
              </a:ext>
            </a:extLst>
          </p:cNvPr>
          <p:cNvSpPr txBox="1"/>
          <p:nvPr/>
        </p:nvSpPr>
        <p:spPr>
          <a:xfrm>
            <a:off x="10384157" y="6195112"/>
            <a:ext cx="7543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ECAAA1-D47D-FFA7-DA6E-0DB8EAFA9524}"/>
              </a:ext>
            </a:extLst>
          </p:cNvPr>
          <p:cNvSpPr txBox="1"/>
          <p:nvPr/>
        </p:nvSpPr>
        <p:spPr>
          <a:xfrm>
            <a:off x="10706100" y="8817365"/>
            <a:ext cx="71628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55098454-C3B2-8938-CB23-DCA6680B991B}"/>
              </a:ext>
            </a:extLst>
          </p:cNvPr>
          <p:cNvCxnSpPr>
            <a:cxnSpLocks/>
            <a:stCxn id="24" idx="3"/>
            <a:endCxn id="4" idx="1"/>
          </p:cNvCxnSpPr>
          <p:nvPr/>
        </p:nvCxnSpPr>
        <p:spPr>
          <a:xfrm flipV="1">
            <a:off x="9072313" y="7107574"/>
            <a:ext cx="1311844" cy="46557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3E813AF3-92DB-84F3-4C1E-608943B5D17F}"/>
              </a:ext>
            </a:extLst>
          </p:cNvPr>
          <p:cNvCxnSpPr>
            <a:cxnSpLocks/>
            <a:stCxn id="24" idx="3"/>
            <a:endCxn id="38" idx="1"/>
          </p:cNvCxnSpPr>
          <p:nvPr/>
        </p:nvCxnSpPr>
        <p:spPr>
          <a:xfrm>
            <a:off x="9072313" y="7573145"/>
            <a:ext cx="1633787" cy="1695017"/>
          </a:xfrm>
          <a:prstGeom prst="bentConnector3">
            <a:avLst>
              <a:gd name="adj1" fmla="val 38632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31" grpId="0"/>
      <p:bldP spid="40" grpId="0"/>
      <p:bldP spid="4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885"/>
          <a:stretch>
            <a:fillRect/>
          </a:stretch>
        </p:blipFill>
        <p:spPr>
          <a:xfrm>
            <a:off x="1219200" y="1924344"/>
            <a:ext cx="15544800" cy="8362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3218" y="5996982"/>
            <a:ext cx="830964" cy="667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3218" y="4825754"/>
            <a:ext cx="830964" cy="6677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3218" y="3622226"/>
            <a:ext cx="830964" cy="6677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338647" y="571500"/>
            <a:ext cx="2850706" cy="24729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1000" y="8877300"/>
            <a:ext cx="2708432" cy="12064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56636" y="7994710"/>
            <a:ext cx="3232717" cy="22922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86665A-897F-5987-84CD-FB3F9E253798}"/>
              </a:ext>
            </a:extLst>
          </p:cNvPr>
          <p:cNvSpPr txBox="1"/>
          <p:nvPr/>
        </p:nvSpPr>
        <p:spPr>
          <a:xfrm>
            <a:off x="1444182" y="597754"/>
            <a:ext cx="846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2. LUYỆN TẬP – 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529A2C-7116-1FC6-8AA2-AA0C3FC87E86}"/>
                  </a:ext>
                </a:extLst>
              </p:cNvPr>
              <p:cNvSpPr txBox="1"/>
              <p:nvPr/>
            </p:nvSpPr>
            <p:spPr>
              <a:xfrm>
                <a:off x="3124595" y="2826412"/>
                <a:ext cx="1203881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4.33 (SGK – tr.87)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529A2C-7116-1FC6-8AA2-AA0C3FC87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595" y="2826412"/>
                <a:ext cx="12038810" cy="1824923"/>
              </a:xfrm>
              <a:prstGeom prst="rect">
                <a:avLst/>
              </a:prstGeom>
              <a:blipFill>
                <a:blip r:embed="rId16"/>
                <a:stretch>
                  <a:fillRect l="-1824" r="-1824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FC461B9-7008-4515-8857-E9CA1D572D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73724" y="4651335"/>
            <a:ext cx="7841684" cy="3395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D4D1C9-A430-380B-DADA-44BBFDC94B69}"/>
                  </a:ext>
                </a:extLst>
              </p:cNvPr>
              <p:cNvSpPr txBox="1"/>
              <p:nvPr/>
            </p:nvSpPr>
            <p:spPr>
              <a:xfrm>
                <a:off x="4442845" y="8164549"/>
                <a:ext cx="10210800" cy="2004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nl-NL" sz="40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+2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D4D1C9-A430-380B-DADA-44BBFDC94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845" y="8164549"/>
                <a:ext cx="10210800" cy="2004459"/>
              </a:xfrm>
              <a:prstGeom prst="rect">
                <a:avLst/>
              </a:prstGeom>
              <a:blipFill>
                <a:blip r:embed="rId18"/>
                <a:stretch>
                  <a:fillRect r="-478" b="-1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11"/>
          <a:stretch>
            <a:fillRect/>
          </a:stretch>
        </p:blipFill>
        <p:spPr>
          <a:xfrm rot="-8691416">
            <a:off x="10989077" y="-2955285"/>
            <a:ext cx="7376805" cy="64164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129" b="69123"/>
          <a:stretch>
            <a:fillRect/>
          </a:stretch>
        </p:blipFill>
        <p:spPr>
          <a:xfrm rot="-997777">
            <a:off x="795978" y="7711216"/>
            <a:ext cx="3751485" cy="32624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617"/>
          <a:stretch>
            <a:fillRect/>
          </a:stretch>
        </p:blipFill>
        <p:spPr>
          <a:xfrm>
            <a:off x="3634017" y="1219200"/>
            <a:ext cx="11400967" cy="9258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0617"/>
          <a:stretch>
            <a:fillRect/>
          </a:stretch>
        </p:blipFill>
        <p:spPr>
          <a:xfrm>
            <a:off x="3443517" y="1028700"/>
            <a:ext cx="11400967" cy="9258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2557" b="33161"/>
          <a:stretch>
            <a:fillRect/>
          </a:stretch>
        </p:blipFill>
        <p:spPr>
          <a:xfrm rot="4317254">
            <a:off x="-603936" y="-711728"/>
            <a:ext cx="3170316" cy="38316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31040" y="5160439"/>
            <a:ext cx="2376754" cy="22860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3442" y="2022320"/>
            <a:ext cx="1851158" cy="22879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424009" y="5365624"/>
            <a:ext cx="2334902" cy="1456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t="30633" b="26617"/>
          <a:stretch>
            <a:fillRect/>
          </a:stretch>
        </p:blipFill>
        <p:spPr>
          <a:xfrm>
            <a:off x="5708619" y="8277856"/>
            <a:ext cx="6753809" cy="9804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04673">
            <a:off x="14331316" y="7728801"/>
            <a:ext cx="2133824" cy="2133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FCBD0F-7D11-3E68-C8AE-713722F9D04F}"/>
                  </a:ext>
                </a:extLst>
              </p:cNvPr>
              <p:cNvSpPr txBox="1"/>
              <p:nvPr/>
            </p:nvSpPr>
            <p:spPr>
              <a:xfrm>
                <a:off x="3760108" y="2538412"/>
                <a:ext cx="10767783" cy="504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4.37 (SGK – tr.87)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𝐴𝑁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𝐴𝑁𝐵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FCBD0F-7D11-3E68-C8AE-713722F9D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08" y="2538412"/>
                <a:ext cx="10767783" cy="5045164"/>
              </a:xfrm>
              <a:prstGeom prst="rect">
                <a:avLst/>
              </a:prstGeom>
              <a:blipFill>
                <a:blip r:embed="rId19"/>
                <a:stretch>
                  <a:fillRect l="-2322" r="-2265" b="-4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502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589"/>
          <a:stretch>
            <a:fillRect/>
          </a:stretch>
        </p:blipFill>
        <p:spPr>
          <a:xfrm>
            <a:off x="1781597" y="1574915"/>
            <a:ext cx="14744700" cy="8712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55436" y="8668847"/>
            <a:ext cx="3503864" cy="2605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46222" r="2638" b="16376"/>
          <a:stretch>
            <a:fillRect/>
          </a:stretch>
        </p:blipFill>
        <p:spPr>
          <a:xfrm>
            <a:off x="685800" y="507875"/>
            <a:ext cx="12232140" cy="15956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11400" y="526925"/>
            <a:ext cx="2698579" cy="1516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30544" y="671263"/>
            <a:ext cx="2254978" cy="225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17894" y="1458855"/>
            <a:ext cx="602065" cy="909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AAAA89-DF04-5F50-6739-80C6AC80F0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1597" y="3532317"/>
            <a:ext cx="5505450" cy="407857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21363436">
            <a:off x="96911" y="7256214"/>
            <a:ext cx="3369373" cy="2934804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FF83D3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5262">
            <a:off x="37426" y="6936549"/>
            <a:ext cx="3351588" cy="816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31249AE-454C-4694-95F5-501AF2CB1E3A}"/>
                  </a:ext>
                </a:extLst>
              </p:cNvPr>
              <p:cNvSpPr txBox="1"/>
              <p:nvPr/>
            </p:nvSpPr>
            <p:spPr>
              <a:xfrm>
                <a:off x="7067973" y="2359044"/>
                <a:ext cx="9458324" cy="7037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giả thiết và theo tính chất đường trung trực).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(c.c.c) vì: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giả thiết),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(chứng minh trên),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𝐴𝑁𝐵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31249AE-454C-4694-95F5-501AF2CB1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973" y="2359044"/>
                <a:ext cx="9458324" cy="7037952"/>
              </a:xfrm>
              <a:prstGeom prst="rect">
                <a:avLst/>
              </a:prstGeom>
              <a:blipFill>
                <a:blip r:embed="rId16"/>
                <a:stretch>
                  <a:fillRect l="-2255" r="-2255" b="-2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A68D338D-B183-9FCB-450C-04E4A6599CCA}"/>
              </a:ext>
            </a:extLst>
          </p:cNvPr>
          <p:cNvSpPr/>
          <p:nvPr/>
        </p:nvSpPr>
        <p:spPr>
          <a:xfrm>
            <a:off x="7668047" y="671263"/>
            <a:ext cx="2971800" cy="1308215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8249" y="1866900"/>
            <a:ext cx="15811500" cy="79427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22210" y="310568"/>
            <a:ext cx="2230214" cy="21450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5422" y="367718"/>
            <a:ext cx="1965655" cy="21450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3323" y="-549631"/>
            <a:ext cx="2841353" cy="22937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697">
            <a:off x="416682" y="8635397"/>
            <a:ext cx="1117151" cy="12513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6249">
            <a:off x="17201208" y="8630621"/>
            <a:ext cx="785170" cy="1255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51D280-0FD9-2248-F237-6CF96AD5B306}"/>
                  </a:ext>
                </a:extLst>
              </p:cNvPr>
              <p:cNvSpPr txBox="1"/>
              <p:nvPr/>
            </p:nvSpPr>
            <p:spPr>
              <a:xfrm>
                <a:off x="2438400" y="3162300"/>
                <a:ext cx="14283810" cy="5079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4.38 (SGK – tr.87)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=120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𝐵𝐴𝑀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𝐶𝐴𝑁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𝐴𝑁𝐵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51D280-0FD9-2248-F237-6CF96AD5B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162300"/>
                <a:ext cx="14283810" cy="5079596"/>
              </a:xfrm>
              <a:prstGeom prst="rect">
                <a:avLst/>
              </a:prstGeom>
              <a:blipFill>
                <a:blip r:embed="rId14"/>
                <a:stretch>
                  <a:fillRect l="-1707" r="-1707" b="-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3578B030-529A-85BA-4425-ADBB8528D4D7}"/>
              </a:ext>
            </a:extLst>
          </p:cNvPr>
          <p:cNvGrpSpPr/>
          <p:nvPr/>
        </p:nvGrpSpPr>
        <p:grpSpPr>
          <a:xfrm rot="-10800000">
            <a:off x="2746091" y="1381641"/>
            <a:ext cx="12795818" cy="8096250"/>
            <a:chOff x="0" y="0"/>
            <a:chExt cx="6641216" cy="420207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55774AE-4AEA-FCDB-3401-9F63AF0ECAA6}"/>
                </a:ext>
              </a:extLst>
            </p:cNvPr>
            <p:cNvSpPr/>
            <p:nvPr/>
          </p:nvSpPr>
          <p:spPr>
            <a:xfrm>
              <a:off x="15240" y="248920"/>
              <a:ext cx="6613275" cy="3931562"/>
            </a:xfrm>
            <a:custGeom>
              <a:avLst/>
              <a:gdLst/>
              <a:ahLst/>
              <a:cxnLst/>
              <a:rect l="l" t="t" r="r" b="b"/>
              <a:pathLst>
                <a:path w="6613275" h="3931562">
                  <a:moveTo>
                    <a:pt x="6610736" y="645160"/>
                  </a:moveTo>
                  <a:cubicBezTo>
                    <a:pt x="6613276" y="488950"/>
                    <a:pt x="6591686" y="30480"/>
                    <a:pt x="6591686" y="30480"/>
                  </a:cubicBezTo>
                  <a:cubicBezTo>
                    <a:pt x="6591686" y="30480"/>
                    <a:pt x="6206876" y="40640"/>
                    <a:pt x="4890004" y="40640"/>
                  </a:cubicBezTo>
                  <a:cubicBezTo>
                    <a:pt x="4557524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3083201"/>
                    <a:pt x="21590" y="3274971"/>
                  </a:cubicBezTo>
                  <a:cubicBezTo>
                    <a:pt x="6350" y="3520081"/>
                    <a:pt x="0" y="3893462"/>
                    <a:pt x="0" y="3893462"/>
                  </a:cubicBezTo>
                  <a:cubicBezTo>
                    <a:pt x="204470" y="3923942"/>
                    <a:pt x="450850" y="3931562"/>
                    <a:pt x="657860" y="3929021"/>
                  </a:cubicBezTo>
                  <a:cubicBezTo>
                    <a:pt x="891540" y="3929021"/>
                    <a:pt x="4171847" y="3929021"/>
                    <a:pt x="4171847" y="3929021"/>
                  </a:cubicBezTo>
                  <a:lnTo>
                    <a:pt x="6571366" y="3915051"/>
                  </a:lnTo>
                  <a:cubicBezTo>
                    <a:pt x="6571366" y="3915051"/>
                    <a:pt x="6610736" y="3212742"/>
                    <a:pt x="6610736" y="3087012"/>
                  </a:cubicBezTo>
                  <a:cubicBezTo>
                    <a:pt x="6610736" y="2913021"/>
                    <a:pt x="6608196" y="803910"/>
                    <a:pt x="6610736" y="64516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BF52C2B-4A98-E18F-AF28-856DC60D35F6}"/>
                </a:ext>
              </a:extLst>
            </p:cNvPr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CDEF77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6533" y="7926443"/>
            <a:ext cx="2170902" cy="25189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0280">
            <a:off x="15361449" y="1822943"/>
            <a:ext cx="3557317" cy="2522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08110">
            <a:off x="14653081" y="7735759"/>
            <a:ext cx="1258384" cy="19014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7229" y="332209"/>
            <a:ext cx="3620986" cy="11652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03191">
            <a:off x="-637074" y="3668464"/>
            <a:ext cx="2180598" cy="2695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7CBA4-CB58-A4AC-4DE6-4892504186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9038" y="2493135"/>
            <a:ext cx="7951830" cy="3357439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265FACE9-E623-4642-294E-098684093BDB}"/>
              </a:ext>
            </a:extLst>
          </p:cNvPr>
          <p:cNvSpPr/>
          <p:nvPr/>
        </p:nvSpPr>
        <p:spPr>
          <a:xfrm>
            <a:off x="7655653" y="914858"/>
            <a:ext cx="2971800" cy="1308215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F31E4A-F56F-9636-FF67-0EA0B3BFF588}"/>
                  </a:ext>
                </a:extLst>
              </p:cNvPr>
              <p:cNvSpPr txBox="1"/>
              <p:nvPr/>
            </p:nvSpPr>
            <p:spPr>
              <a:xfrm>
                <a:off x="3497743" y="5777544"/>
                <a:ext cx="11784530" cy="2016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𝐶𝐴𝑁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(cạnh góc vuông - góc nhọn) vì: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𝐴𝐶𝑁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F31E4A-F56F-9636-FF67-0EA0B3BFF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743" y="5777544"/>
                <a:ext cx="11784530" cy="2016321"/>
              </a:xfrm>
              <a:prstGeom prst="rect">
                <a:avLst/>
              </a:prstGeom>
              <a:blipFill>
                <a:blip r:embed="rId13"/>
                <a:stretch>
                  <a:fillRect l="-1862" b="-12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872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38" b="57185"/>
          <a:stretch>
            <a:fillRect/>
          </a:stretch>
        </p:blipFill>
        <p:spPr>
          <a:xfrm rot="-7207636">
            <a:off x="15539051" y="-1571710"/>
            <a:ext cx="3299090" cy="37547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38" b="57185"/>
          <a:stretch>
            <a:fillRect/>
          </a:stretch>
        </p:blipFill>
        <p:spPr>
          <a:xfrm rot="1569808">
            <a:off x="-289053" y="8459916"/>
            <a:ext cx="3299090" cy="37547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4" b="28892"/>
          <a:stretch>
            <a:fillRect/>
          </a:stretch>
        </p:blipFill>
        <p:spPr>
          <a:xfrm>
            <a:off x="616779" y="502372"/>
            <a:ext cx="13972544" cy="978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28412">
            <a:off x="12418144" y="7769702"/>
            <a:ext cx="3414864" cy="32844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92879">
            <a:off x="14992758" y="4493227"/>
            <a:ext cx="4894352" cy="3052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00154" y="1028700"/>
            <a:ext cx="2161890" cy="20754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6873">
            <a:off x="7352227" y="9239389"/>
            <a:ext cx="2817535" cy="2095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BCF5BF-5FF3-AED8-25BE-9E72DCA43F8E}"/>
                  </a:ext>
                </a:extLst>
              </p:cNvPr>
              <p:cNvSpPr txBox="1"/>
              <p:nvPr/>
            </p:nvSpPr>
            <p:spPr>
              <a:xfrm>
                <a:off x="2514600" y="3363701"/>
                <a:ext cx="11179769" cy="5616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𝑁𝐵𝐴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𝑀𝐶𝐴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Suy ra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BCF5BF-5FF3-AED8-25BE-9E72DCA43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363701"/>
                <a:ext cx="11179769" cy="5616922"/>
              </a:xfrm>
              <a:prstGeom prst="rect">
                <a:avLst/>
              </a:prstGeom>
              <a:blipFill>
                <a:blip r:embed="rId14"/>
                <a:stretch>
                  <a:fillRect l="-1964" r="-1964" b="-3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722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8ACE7902-E2F2-1D96-4A57-C41AE7C856AA}"/>
              </a:ext>
            </a:extLst>
          </p:cNvPr>
          <p:cNvGrpSpPr/>
          <p:nvPr/>
        </p:nvGrpSpPr>
        <p:grpSpPr>
          <a:xfrm rot="-10800000">
            <a:off x="2396847" y="1245161"/>
            <a:ext cx="13494305" cy="8449191"/>
            <a:chOff x="0" y="0"/>
            <a:chExt cx="6641216" cy="4202071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29432FF2-2131-1078-2D62-587B5F490D63}"/>
                </a:ext>
              </a:extLst>
            </p:cNvPr>
            <p:cNvSpPr/>
            <p:nvPr/>
          </p:nvSpPr>
          <p:spPr>
            <a:xfrm>
              <a:off x="15240" y="248920"/>
              <a:ext cx="6613275" cy="3931562"/>
            </a:xfrm>
            <a:custGeom>
              <a:avLst/>
              <a:gdLst/>
              <a:ahLst/>
              <a:cxnLst/>
              <a:rect l="l" t="t" r="r" b="b"/>
              <a:pathLst>
                <a:path w="6613275" h="3931562">
                  <a:moveTo>
                    <a:pt x="6610736" y="645160"/>
                  </a:moveTo>
                  <a:cubicBezTo>
                    <a:pt x="6613276" y="488950"/>
                    <a:pt x="6591686" y="30480"/>
                    <a:pt x="6591686" y="30480"/>
                  </a:cubicBezTo>
                  <a:cubicBezTo>
                    <a:pt x="6591686" y="30480"/>
                    <a:pt x="6206876" y="40640"/>
                    <a:pt x="4890004" y="40640"/>
                  </a:cubicBezTo>
                  <a:cubicBezTo>
                    <a:pt x="4557524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3083201"/>
                    <a:pt x="21590" y="3274971"/>
                  </a:cubicBezTo>
                  <a:cubicBezTo>
                    <a:pt x="6350" y="3520081"/>
                    <a:pt x="0" y="3893462"/>
                    <a:pt x="0" y="3893462"/>
                  </a:cubicBezTo>
                  <a:cubicBezTo>
                    <a:pt x="204470" y="3923942"/>
                    <a:pt x="450850" y="3931562"/>
                    <a:pt x="657860" y="3929021"/>
                  </a:cubicBezTo>
                  <a:cubicBezTo>
                    <a:pt x="891540" y="3929021"/>
                    <a:pt x="4171847" y="3929021"/>
                    <a:pt x="4171847" y="3929021"/>
                  </a:cubicBezTo>
                  <a:lnTo>
                    <a:pt x="6571366" y="3915051"/>
                  </a:lnTo>
                  <a:cubicBezTo>
                    <a:pt x="6571366" y="3915051"/>
                    <a:pt x="6610736" y="3212742"/>
                    <a:pt x="6610736" y="3087012"/>
                  </a:cubicBezTo>
                  <a:cubicBezTo>
                    <a:pt x="6610736" y="2913021"/>
                    <a:pt x="6608196" y="803910"/>
                    <a:pt x="6610736" y="64516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E0565D3B-F4D9-DBE4-8A85-AF4C96A58245}"/>
                </a:ext>
              </a:extLst>
            </p:cNvPr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CDEF77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047973">
            <a:off x="15577218" y="5490325"/>
            <a:ext cx="2830233" cy="16312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26028" y="214464"/>
            <a:ext cx="2387983" cy="22794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31475" b="68014"/>
          <a:stretch>
            <a:fillRect/>
          </a:stretch>
        </p:blipFill>
        <p:spPr>
          <a:xfrm>
            <a:off x="0" y="8970861"/>
            <a:ext cx="4248057" cy="1316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52248"/>
          <a:stretch>
            <a:fillRect/>
          </a:stretch>
        </p:blipFill>
        <p:spPr>
          <a:xfrm rot="4212913">
            <a:off x="-1878540" y="6435086"/>
            <a:ext cx="4347485" cy="25317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2800725" y="-2972769"/>
            <a:ext cx="1028700" cy="6974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860E74-143F-A356-2EFF-9F4C03BE9B6C}"/>
                  </a:ext>
                </a:extLst>
              </p:cNvPr>
              <p:cNvSpPr txBox="1"/>
              <p:nvPr/>
            </p:nvSpPr>
            <p:spPr>
              <a:xfrm>
                <a:off x="3121619" y="2135387"/>
                <a:ext cx="12039600" cy="6122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4.39 (SGK – tr.87)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𝐶𝐴𝑀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860E74-143F-A356-2EFF-9F4C03BE9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619" y="2135387"/>
                <a:ext cx="12039600" cy="6122317"/>
              </a:xfrm>
              <a:prstGeom prst="rect">
                <a:avLst/>
              </a:prstGeom>
              <a:blipFill>
                <a:blip r:embed="rId11"/>
                <a:stretch>
                  <a:fillRect l="-2025" r="-2076" b="-3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565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9489FBE-B0E5-5AE1-0003-E51CADAD3227}"/>
              </a:ext>
            </a:extLst>
          </p:cNvPr>
          <p:cNvSpPr/>
          <p:nvPr/>
        </p:nvSpPr>
        <p:spPr>
          <a:xfrm rot="5400000">
            <a:off x="15142903" y="10669120"/>
            <a:ext cx="15538" cy="2283906"/>
          </a:xfrm>
          <a:custGeom>
            <a:avLst/>
            <a:gdLst>
              <a:gd name="connsiteX0" fmla="*/ 2188 w 15538"/>
              <a:gd name="connsiteY0" fmla="*/ 2283906 h 2283906"/>
              <a:gd name="connsiteX1" fmla="*/ 1970 w 15538"/>
              <a:gd name="connsiteY1" fmla="*/ 2017323 h 2283906"/>
              <a:gd name="connsiteX2" fmla="*/ 15319 w 15538"/>
              <a:gd name="connsiteY2" fmla="*/ 2017323 h 2283906"/>
              <a:gd name="connsiteX3" fmla="*/ 15538 w 15538"/>
              <a:gd name="connsiteY3" fmla="*/ 2283906 h 2283906"/>
              <a:gd name="connsiteX4" fmla="*/ 2188 w 15538"/>
              <a:gd name="connsiteY4" fmla="*/ 2283906 h 2283906"/>
              <a:gd name="connsiteX5" fmla="*/ 1970 w 15538"/>
              <a:gd name="connsiteY5" fmla="*/ 2003753 h 2283906"/>
              <a:gd name="connsiteX6" fmla="*/ 1313 w 15538"/>
              <a:gd name="connsiteY6" fmla="*/ 1470367 h 2283906"/>
              <a:gd name="connsiteX7" fmla="*/ 14882 w 15538"/>
              <a:gd name="connsiteY7" fmla="*/ 1470148 h 2283906"/>
              <a:gd name="connsiteX8" fmla="*/ 15319 w 15538"/>
              <a:gd name="connsiteY8" fmla="*/ 2003753 h 2283906"/>
              <a:gd name="connsiteX9" fmla="*/ 1970 w 15538"/>
              <a:gd name="connsiteY9" fmla="*/ 2003753 h 2283906"/>
              <a:gd name="connsiteX10" fmla="*/ 1313 w 15538"/>
              <a:gd name="connsiteY10" fmla="*/ 1456797 h 2283906"/>
              <a:gd name="connsiteX11" fmla="*/ 875 w 15538"/>
              <a:gd name="connsiteY11" fmla="*/ 923412 h 2283906"/>
              <a:gd name="connsiteX12" fmla="*/ 14225 w 15538"/>
              <a:gd name="connsiteY12" fmla="*/ 923412 h 2283906"/>
              <a:gd name="connsiteX13" fmla="*/ 14882 w 15538"/>
              <a:gd name="connsiteY13" fmla="*/ 1456797 h 2283906"/>
              <a:gd name="connsiteX14" fmla="*/ 1313 w 15538"/>
              <a:gd name="connsiteY14" fmla="*/ 1456797 h 2283906"/>
              <a:gd name="connsiteX15" fmla="*/ 875 w 15538"/>
              <a:gd name="connsiteY15" fmla="*/ 909623 h 2283906"/>
              <a:gd name="connsiteX16" fmla="*/ 219 w 15538"/>
              <a:gd name="connsiteY16" fmla="*/ 376237 h 2283906"/>
              <a:gd name="connsiteX17" fmla="*/ 13787 w 15538"/>
              <a:gd name="connsiteY17" fmla="*/ 376237 h 2283906"/>
              <a:gd name="connsiteX18" fmla="*/ 14225 w 15538"/>
              <a:gd name="connsiteY18" fmla="*/ 909623 h 2283906"/>
              <a:gd name="connsiteX19" fmla="*/ 875 w 15538"/>
              <a:gd name="connsiteY19" fmla="*/ 909623 h 2283906"/>
              <a:gd name="connsiteX20" fmla="*/ 219 w 15538"/>
              <a:gd name="connsiteY20" fmla="*/ 362667 h 2283906"/>
              <a:gd name="connsiteX21" fmla="*/ 0 w 15538"/>
              <a:gd name="connsiteY21" fmla="*/ 0 h 2283906"/>
              <a:gd name="connsiteX22" fmla="*/ 13350 w 15538"/>
              <a:gd name="connsiteY22" fmla="*/ 14664 h 2283906"/>
              <a:gd name="connsiteX23" fmla="*/ 13787 w 15538"/>
              <a:gd name="connsiteY23" fmla="*/ 362448 h 2283906"/>
              <a:gd name="connsiteX24" fmla="*/ 219 w 15538"/>
              <a:gd name="connsiteY24" fmla="*/ 362667 h 228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538" h="2283906">
                <a:moveTo>
                  <a:pt x="2188" y="2283906"/>
                </a:moveTo>
                <a:lnTo>
                  <a:pt x="1970" y="2017323"/>
                </a:lnTo>
                <a:lnTo>
                  <a:pt x="15319" y="2017323"/>
                </a:lnTo>
                <a:lnTo>
                  <a:pt x="15538" y="2283906"/>
                </a:lnTo>
                <a:lnTo>
                  <a:pt x="2188" y="2283906"/>
                </a:lnTo>
                <a:moveTo>
                  <a:pt x="1970" y="2003753"/>
                </a:moveTo>
                <a:lnTo>
                  <a:pt x="1313" y="1470367"/>
                </a:lnTo>
                <a:lnTo>
                  <a:pt x="14882" y="1470148"/>
                </a:lnTo>
                <a:lnTo>
                  <a:pt x="15319" y="2003753"/>
                </a:lnTo>
                <a:lnTo>
                  <a:pt x="1970" y="2003753"/>
                </a:lnTo>
                <a:moveTo>
                  <a:pt x="1313" y="1456797"/>
                </a:moveTo>
                <a:lnTo>
                  <a:pt x="875" y="923412"/>
                </a:lnTo>
                <a:lnTo>
                  <a:pt x="14225" y="923412"/>
                </a:lnTo>
                <a:lnTo>
                  <a:pt x="14882" y="1456797"/>
                </a:lnTo>
                <a:lnTo>
                  <a:pt x="1313" y="1456797"/>
                </a:lnTo>
                <a:moveTo>
                  <a:pt x="875" y="909623"/>
                </a:moveTo>
                <a:lnTo>
                  <a:pt x="219" y="376237"/>
                </a:lnTo>
                <a:lnTo>
                  <a:pt x="13787" y="376237"/>
                </a:lnTo>
                <a:lnTo>
                  <a:pt x="14225" y="909623"/>
                </a:lnTo>
                <a:lnTo>
                  <a:pt x="875" y="909623"/>
                </a:lnTo>
                <a:moveTo>
                  <a:pt x="219" y="362667"/>
                </a:moveTo>
                <a:lnTo>
                  <a:pt x="0" y="0"/>
                </a:lnTo>
                <a:cubicBezTo>
                  <a:pt x="4596" y="4815"/>
                  <a:pt x="8973" y="9630"/>
                  <a:pt x="13350" y="14664"/>
                </a:cubicBezTo>
                <a:lnTo>
                  <a:pt x="13787" y="362448"/>
                </a:lnTo>
                <a:lnTo>
                  <a:pt x="219" y="36266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80E74D2-C3DA-4A7C-FD26-AEF3D8B9390D}"/>
              </a:ext>
            </a:extLst>
          </p:cNvPr>
          <p:cNvSpPr/>
          <p:nvPr/>
        </p:nvSpPr>
        <p:spPr>
          <a:xfrm rot="5400000">
            <a:off x="13956334" y="11590912"/>
            <a:ext cx="651291" cy="14226"/>
          </a:xfrm>
          <a:custGeom>
            <a:avLst/>
            <a:gdLst>
              <a:gd name="connsiteX0" fmla="*/ 0 w 651291"/>
              <a:gd name="connsiteY0" fmla="*/ 14227 h 14226"/>
              <a:gd name="connsiteX1" fmla="*/ 0 w 651291"/>
              <a:gd name="connsiteY1" fmla="*/ 657 h 14226"/>
              <a:gd name="connsiteX2" fmla="*/ 532895 w 651291"/>
              <a:gd name="connsiteY2" fmla="*/ 219 h 14226"/>
              <a:gd name="connsiteX3" fmla="*/ 546244 w 651291"/>
              <a:gd name="connsiteY3" fmla="*/ 219 h 14226"/>
              <a:gd name="connsiteX4" fmla="*/ 651291 w 651291"/>
              <a:gd name="connsiteY4" fmla="*/ 0 h 14226"/>
              <a:gd name="connsiteX5" fmla="*/ 651073 w 651291"/>
              <a:gd name="connsiteY5" fmla="*/ 13789 h 14226"/>
              <a:gd name="connsiteX6" fmla="*/ 532895 w 651291"/>
              <a:gd name="connsiteY6" fmla="*/ 13789 h 14226"/>
              <a:gd name="connsiteX7" fmla="*/ 0 w 651291"/>
              <a:gd name="connsiteY7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291" h="14226">
                <a:moveTo>
                  <a:pt x="0" y="14227"/>
                </a:moveTo>
                <a:lnTo>
                  <a:pt x="0" y="657"/>
                </a:lnTo>
                <a:lnTo>
                  <a:pt x="532895" y="219"/>
                </a:lnTo>
                <a:lnTo>
                  <a:pt x="546244" y="219"/>
                </a:lnTo>
                <a:lnTo>
                  <a:pt x="651291" y="0"/>
                </a:lnTo>
                <a:lnTo>
                  <a:pt x="651073" y="13789"/>
                </a:lnTo>
                <a:lnTo>
                  <a:pt x="532895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2FB81D0-BC37-4AB8-4406-B219D32AF898}"/>
              </a:ext>
            </a:extLst>
          </p:cNvPr>
          <p:cNvSpPr/>
          <p:nvPr/>
        </p:nvSpPr>
        <p:spPr>
          <a:xfrm rot="5400000">
            <a:off x="15044774" y="11595508"/>
            <a:ext cx="662452" cy="14445"/>
          </a:xfrm>
          <a:custGeom>
            <a:avLst/>
            <a:gdLst>
              <a:gd name="connsiteX0" fmla="*/ 0 w 662452"/>
              <a:gd name="connsiteY0" fmla="*/ 14445 h 14445"/>
              <a:gd name="connsiteX1" fmla="*/ 0 w 662452"/>
              <a:gd name="connsiteY1" fmla="*/ 657 h 14445"/>
              <a:gd name="connsiteX2" fmla="*/ 532676 w 662452"/>
              <a:gd name="connsiteY2" fmla="*/ 219 h 14445"/>
              <a:gd name="connsiteX3" fmla="*/ 546026 w 662452"/>
              <a:gd name="connsiteY3" fmla="*/ 219 h 14445"/>
              <a:gd name="connsiteX4" fmla="*/ 662453 w 662452"/>
              <a:gd name="connsiteY4" fmla="*/ 0 h 14445"/>
              <a:gd name="connsiteX5" fmla="*/ 662234 w 662452"/>
              <a:gd name="connsiteY5" fmla="*/ 13789 h 14445"/>
              <a:gd name="connsiteX6" fmla="*/ 546026 w 662452"/>
              <a:gd name="connsiteY6" fmla="*/ 14008 h 14445"/>
              <a:gd name="connsiteX7" fmla="*/ 532676 w 662452"/>
              <a:gd name="connsiteY7" fmla="*/ 14008 h 14445"/>
              <a:gd name="connsiteX8" fmla="*/ 0 w 662452"/>
              <a:gd name="connsiteY8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452" h="14445">
                <a:moveTo>
                  <a:pt x="0" y="14445"/>
                </a:moveTo>
                <a:lnTo>
                  <a:pt x="0" y="657"/>
                </a:lnTo>
                <a:lnTo>
                  <a:pt x="532676" y="219"/>
                </a:lnTo>
                <a:lnTo>
                  <a:pt x="546026" y="219"/>
                </a:lnTo>
                <a:lnTo>
                  <a:pt x="662453" y="0"/>
                </a:lnTo>
                <a:lnTo>
                  <a:pt x="662234" y="13789"/>
                </a:lnTo>
                <a:lnTo>
                  <a:pt x="546026" y="14008"/>
                </a:lnTo>
                <a:lnTo>
                  <a:pt x="532676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E4DB9F-CAA0-EEF8-1CA0-38149EF51C51}"/>
              </a:ext>
            </a:extLst>
          </p:cNvPr>
          <p:cNvSpPr/>
          <p:nvPr/>
        </p:nvSpPr>
        <p:spPr>
          <a:xfrm rot="5400000">
            <a:off x="14500554" y="11593209"/>
            <a:ext cx="656762" cy="14226"/>
          </a:xfrm>
          <a:custGeom>
            <a:avLst/>
            <a:gdLst>
              <a:gd name="connsiteX0" fmla="*/ 0 w 656762"/>
              <a:gd name="connsiteY0" fmla="*/ 14227 h 14226"/>
              <a:gd name="connsiteX1" fmla="*/ 0 w 656762"/>
              <a:gd name="connsiteY1" fmla="*/ 875 h 14226"/>
              <a:gd name="connsiteX2" fmla="*/ 532676 w 656762"/>
              <a:gd name="connsiteY2" fmla="*/ 219 h 14226"/>
              <a:gd name="connsiteX3" fmla="*/ 546244 w 656762"/>
              <a:gd name="connsiteY3" fmla="*/ 219 h 14226"/>
              <a:gd name="connsiteX4" fmla="*/ 656763 w 656762"/>
              <a:gd name="connsiteY4" fmla="*/ 0 h 14226"/>
              <a:gd name="connsiteX5" fmla="*/ 656763 w 656762"/>
              <a:gd name="connsiteY5" fmla="*/ 13570 h 14226"/>
              <a:gd name="connsiteX6" fmla="*/ 546244 w 656762"/>
              <a:gd name="connsiteY6" fmla="*/ 13570 h 14226"/>
              <a:gd name="connsiteX7" fmla="*/ 532676 w 656762"/>
              <a:gd name="connsiteY7" fmla="*/ 13789 h 14226"/>
              <a:gd name="connsiteX8" fmla="*/ 0 w 656762"/>
              <a:gd name="connsiteY8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762" h="14226">
                <a:moveTo>
                  <a:pt x="0" y="14227"/>
                </a:moveTo>
                <a:lnTo>
                  <a:pt x="0" y="875"/>
                </a:lnTo>
                <a:lnTo>
                  <a:pt x="532676" y="219"/>
                </a:lnTo>
                <a:lnTo>
                  <a:pt x="546244" y="219"/>
                </a:lnTo>
                <a:lnTo>
                  <a:pt x="656763" y="0"/>
                </a:lnTo>
                <a:lnTo>
                  <a:pt x="656763" y="13570"/>
                </a:lnTo>
                <a:lnTo>
                  <a:pt x="546244" y="13570"/>
                </a:lnTo>
                <a:lnTo>
                  <a:pt x="532676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CBC6A79-6820-6EF6-B9E5-DF9647F8EDF1}"/>
              </a:ext>
            </a:extLst>
          </p:cNvPr>
          <p:cNvSpPr/>
          <p:nvPr/>
        </p:nvSpPr>
        <p:spPr>
          <a:xfrm rot="5400000">
            <a:off x="15589103" y="11597915"/>
            <a:ext cx="667923" cy="14226"/>
          </a:xfrm>
          <a:custGeom>
            <a:avLst/>
            <a:gdLst>
              <a:gd name="connsiteX0" fmla="*/ 0 w 667923"/>
              <a:gd name="connsiteY0" fmla="*/ 14227 h 14226"/>
              <a:gd name="connsiteX1" fmla="*/ 0 w 667923"/>
              <a:gd name="connsiteY1" fmla="*/ 657 h 14226"/>
              <a:gd name="connsiteX2" fmla="*/ 532457 w 667923"/>
              <a:gd name="connsiteY2" fmla="*/ 219 h 14226"/>
              <a:gd name="connsiteX3" fmla="*/ 546026 w 667923"/>
              <a:gd name="connsiteY3" fmla="*/ 0 h 14226"/>
              <a:gd name="connsiteX4" fmla="*/ 667924 w 667923"/>
              <a:gd name="connsiteY4" fmla="*/ 0 h 14226"/>
              <a:gd name="connsiteX5" fmla="*/ 667705 w 667923"/>
              <a:gd name="connsiteY5" fmla="*/ 13570 h 14226"/>
              <a:gd name="connsiteX6" fmla="*/ 546026 w 667923"/>
              <a:gd name="connsiteY6" fmla="*/ 13789 h 14226"/>
              <a:gd name="connsiteX7" fmla="*/ 532457 w 667923"/>
              <a:gd name="connsiteY7" fmla="*/ 13789 h 14226"/>
              <a:gd name="connsiteX8" fmla="*/ 0 w 667923"/>
              <a:gd name="connsiteY8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923" h="14226">
                <a:moveTo>
                  <a:pt x="0" y="14227"/>
                </a:moveTo>
                <a:lnTo>
                  <a:pt x="0" y="657"/>
                </a:lnTo>
                <a:lnTo>
                  <a:pt x="532457" y="219"/>
                </a:lnTo>
                <a:lnTo>
                  <a:pt x="546026" y="0"/>
                </a:lnTo>
                <a:lnTo>
                  <a:pt x="667924" y="0"/>
                </a:lnTo>
                <a:lnTo>
                  <a:pt x="667705" y="13570"/>
                </a:lnTo>
                <a:lnTo>
                  <a:pt x="546026" y="13789"/>
                </a:lnTo>
                <a:lnTo>
                  <a:pt x="532457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A622A48-84F8-10B3-FAFF-E768E2A869E3}"/>
              </a:ext>
            </a:extLst>
          </p:cNvPr>
          <p:cNvSpPr/>
          <p:nvPr/>
        </p:nvSpPr>
        <p:spPr>
          <a:xfrm rot="5400000">
            <a:off x="12359319" y="10172723"/>
            <a:ext cx="16632" cy="3282171"/>
          </a:xfrm>
          <a:custGeom>
            <a:avLst/>
            <a:gdLst>
              <a:gd name="connsiteX0" fmla="*/ 3064 w 16632"/>
              <a:gd name="connsiteY0" fmla="*/ 3282172 h 3282171"/>
              <a:gd name="connsiteX1" fmla="*/ 2845 w 16632"/>
              <a:gd name="connsiteY1" fmla="*/ 3015369 h 3282171"/>
              <a:gd name="connsiteX2" fmla="*/ 16414 w 16632"/>
              <a:gd name="connsiteY2" fmla="*/ 3015369 h 3282171"/>
              <a:gd name="connsiteX3" fmla="*/ 16632 w 16632"/>
              <a:gd name="connsiteY3" fmla="*/ 3282172 h 3282171"/>
              <a:gd name="connsiteX4" fmla="*/ 3064 w 16632"/>
              <a:gd name="connsiteY4" fmla="*/ 3282172 h 3282171"/>
              <a:gd name="connsiteX5" fmla="*/ 2845 w 16632"/>
              <a:gd name="connsiteY5" fmla="*/ 3001580 h 3282171"/>
              <a:gd name="connsiteX6" fmla="*/ 2407 w 16632"/>
              <a:gd name="connsiteY6" fmla="*/ 2468633 h 3282171"/>
              <a:gd name="connsiteX7" fmla="*/ 15757 w 16632"/>
              <a:gd name="connsiteY7" fmla="*/ 2468633 h 3282171"/>
              <a:gd name="connsiteX8" fmla="*/ 16414 w 16632"/>
              <a:gd name="connsiteY8" fmla="*/ 3001580 h 3282171"/>
              <a:gd name="connsiteX9" fmla="*/ 2845 w 16632"/>
              <a:gd name="connsiteY9" fmla="*/ 3001580 h 3282171"/>
              <a:gd name="connsiteX10" fmla="*/ 2407 w 16632"/>
              <a:gd name="connsiteY10" fmla="*/ 2454187 h 3282171"/>
              <a:gd name="connsiteX11" fmla="*/ 1751 w 16632"/>
              <a:gd name="connsiteY11" fmla="*/ 1921677 h 3282171"/>
              <a:gd name="connsiteX12" fmla="*/ 15319 w 16632"/>
              <a:gd name="connsiteY12" fmla="*/ 1921677 h 3282171"/>
              <a:gd name="connsiteX13" fmla="*/ 15757 w 16632"/>
              <a:gd name="connsiteY13" fmla="*/ 2454187 h 3282171"/>
              <a:gd name="connsiteX14" fmla="*/ 2407 w 16632"/>
              <a:gd name="connsiteY14" fmla="*/ 2454187 h 3282171"/>
              <a:gd name="connsiteX15" fmla="*/ 1751 w 16632"/>
              <a:gd name="connsiteY15" fmla="*/ 1907669 h 3282171"/>
              <a:gd name="connsiteX16" fmla="*/ 1313 w 16632"/>
              <a:gd name="connsiteY16" fmla="*/ 1374502 h 3282171"/>
              <a:gd name="connsiteX17" fmla="*/ 14882 w 16632"/>
              <a:gd name="connsiteY17" fmla="*/ 1374502 h 3282171"/>
              <a:gd name="connsiteX18" fmla="*/ 15319 w 16632"/>
              <a:gd name="connsiteY18" fmla="*/ 1907669 h 3282171"/>
              <a:gd name="connsiteX19" fmla="*/ 1751 w 16632"/>
              <a:gd name="connsiteY19" fmla="*/ 1907669 h 3282171"/>
              <a:gd name="connsiteX20" fmla="*/ 1313 w 16632"/>
              <a:gd name="connsiteY20" fmla="*/ 1360932 h 3282171"/>
              <a:gd name="connsiteX21" fmla="*/ 875 w 16632"/>
              <a:gd name="connsiteY21" fmla="*/ 827547 h 3282171"/>
              <a:gd name="connsiteX22" fmla="*/ 14225 w 16632"/>
              <a:gd name="connsiteY22" fmla="*/ 827547 h 3282171"/>
              <a:gd name="connsiteX23" fmla="*/ 14663 w 16632"/>
              <a:gd name="connsiteY23" fmla="*/ 1360932 h 3282171"/>
              <a:gd name="connsiteX24" fmla="*/ 1313 w 16632"/>
              <a:gd name="connsiteY24" fmla="*/ 1360932 h 3282171"/>
              <a:gd name="connsiteX25" fmla="*/ 875 w 16632"/>
              <a:gd name="connsiteY25" fmla="*/ 813539 h 3282171"/>
              <a:gd name="connsiteX26" fmla="*/ 219 w 16632"/>
              <a:gd name="connsiteY26" fmla="*/ 280591 h 3282171"/>
              <a:gd name="connsiteX27" fmla="*/ 13569 w 16632"/>
              <a:gd name="connsiteY27" fmla="*/ 280591 h 3282171"/>
              <a:gd name="connsiteX28" fmla="*/ 14225 w 16632"/>
              <a:gd name="connsiteY28" fmla="*/ 813539 h 3282171"/>
              <a:gd name="connsiteX29" fmla="*/ 875 w 16632"/>
              <a:gd name="connsiteY29" fmla="*/ 813539 h 3282171"/>
              <a:gd name="connsiteX30" fmla="*/ 219 w 16632"/>
              <a:gd name="connsiteY30" fmla="*/ 266802 h 3282171"/>
              <a:gd name="connsiteX31" fmla="*/ 0 w 16632"/>
              <a:gd name="connsiteY31" fmla="*/ 0 h 3282171"/>
              <a:gd name="connsiteX32" fmla="*/ 13350 w 16632"/>
              <a:gd name="connsiteY32" fmla="*/ 0 h 3282171"/>
              <a:gd name="connsiteX33" fmla="*/ 13569 w 16632"/>
              <a:gd name="connsiteY33" fmla="*/ 266802 h 3282171"/>
              <a:gd name="connsiteX34" fmla="*/ 219 w 16632"/>
              <a:gd name="connsiteY34" fmla="*/ 266802 h 32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632" h="3282171">
                <a:moveTo>
                  <a:pt x="3064" y="3282172"/>
                </a:moveTo>
                <a:lnTo>
                  <a:pt x="2845" y="3015369"/>
                </a:lnTo>
                <a:lnTo>
                  <a:pt x="16414" y="3015369"/>
                </a:lnTo>
                <a:lnTo>
                  <a:pt x="16632" y="3282172"/>
                </a:lnTo>
                <a:lnTo>
                  <a:pt x="3064" y="3282172"/>
                </a:lnTo>
                <a:moveTo>
                  <a:pt x="2845" y="3001580"/>
                </a:moveTo>
                <a:lnTo>
                  <a:pt x="2407" y="2468633"/>
                </a:lnTo>
                <a:lnTo>
                  <a:pt x="15757" y="2468633"/>
                </a:lnTo>
                <a:lnTo>
                  <a:pt x="16414" y="3001580"/>
                </a:lnTo>
                <a:lnTo>
                  <a:pt x="2845" y="3001580"/>
                </a:lnTo>
                <a:moveTo>
                  <a:pt x="2407" y="2454187"/>
                </a:moveTo>
                <a:lnTo>
                  <a:pt x="1751" y="1921677"/>
                </a:lnTo>
                <a:lnTo>
                  <a:pt x="15319" y="1921677"/>
                </a:lnTo>
                <a:lnTo>
                  <a:pt x="15757" y="2454187"/>
                </a:lnTo>
                <a:lnTo>
                  <a:pt x="2407" y="2454187"/>
                </a:lnTo>
                <a:moveTo>
                  <a:pt x="1751" y="1907669"/>
                </a:moveTo>
                <a:lnTo>
                  <a:pt x="1313" y="1374502"/>
                </a:lnTo>
                <a:lnTo>
                  <a:pt x="14882" y="1374502"/>
                </a:lnTo>
                <a:lnTo>
                  <a:pt x="15319" y="1907669"/>
                </a:lnTo>
                <a:lnTo>
                  <a:pt x="1751" y="1907669"/>
                </a:lnTo>
                <a:moveTo>
                  <a:pt x="1313" y="1360932"/>
                </a:moveTo>
                <a:lnTo>
                  <a:pt x="875" y="827547"/>
                </a:lnTo>
                <a:lnTo>
                  <a:pt x="14225" y="827547"/>
                </a:lnTo>
                <a:lnTo>
                  <a:pt x="14663" y="1360932"/>
                </a:lnTo>
                <a:lnTo>
                  <a:pt x="1313" y="1360932"/>
                </a:lnTo>
                <a:moveTo>
                  <a:pt x="875" y="813539"/>
                </a:moveTo>
                <a:lnTo>
                  <a:pt x="219" y="280591"/>
                </a:lnTo>
                <a:lnTo>
                  <a:pt x="13569" y="280591"/>
                </a:lnTo>
                <a:lnTo>
                  <a:pt x="14225" y="813539"/>
                </a:lnTo>
                <a:lnTo>
                  <a:pt x="875" y="813539"/>
                </a:lnTo>
                <a:moveTo>
                  <a:pt x="219" y="266802"/>
                </a:moveTo>
                <a:lnTo>
                  <a:pt x="0" y="0"/>
                </a:lnTo>
                <a:lnTo>
                  <a:pt x="13350" y="0"/>
                </a:lnTo>
                <a:lnTo>
                  <a:pt x="13569" y="266802"/>
                </a:lnTo>
                <a:lnTo>
                  <a:pt x="219" y="266802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A2B45DB-DEEF-85D3-0995-979523CA5C96}"/>
              </a:ext>
            </a:extLst>
          </p:cNvPr>
          <p:cNvSpPr/>
          <p:nvPr/>
        </p:nvSpPr>
        <p:spPr>
          <a:xfrm rot="5400000">
            <a:off x="10691343" y="11577015"/>
            <a:ext cx="617369" cy="14664"/>
          </a:xfrm>
          <a:custGeom>
            <a:avLst/>
            <a:gdLst>
              <a:gd name="connsiteX0" fmla="*/ 219 w 617369"/>
              <a:gd name="connsiteY0" fmla="*/ 14664 h 14664"/>
              <a:gd name="connsiteX1" fmla="*/ 0 w 617369"/>
              <a:gd name="connsiteY1" fmla="*/ 657 h 14664"/>
              <a:gd name="connsiteX2" fmla="*/ 532676 w 617369"/>
              <a:gd name="connsiteY2" fmla="*/ 219 h 14664"/>
              <a:gd name="connsiteX3" fmla="*/ 546244 w 617369"/>
              <a:gd name="connsiteY3" fmla="*/ 219 h 14664"/>
              <a:gd name="connsiteX4" fmla="*/ 617370 w 617369"/>
              <a:gd name="connsiteY4" fmla="*/ 0 h 14664"/>
              <a:gd name="connsiteX5" fmla="*/ 617151 w 617369"/>
              <a:gd name="connsiteY5" fmla="*/ 14008 h 14664"/>
              <a:gd name="connsiteX6" fmla="*/ 532676 w 617369"/>
              <a:gd name="connsiteY6" fmla="*/ 14008 h 14664"/>
              <a:gd name="connsiteX7" fmla="*/ 219 w 617369"/>
              <a:gd name="connsiteY7" fmla="*/ 14664 h 1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7369" h="14664">
                <a:moveTo>
                  <a:pt x="219" y="14664"/>
                </a:moveTo>
                <a:lnTo>
                  <a:pt x="0" y="657"/>
                </a:lnTo>
                <a:lnTo>
                  <a:pt x="532676" y="219"/>
                </a:lnTo>
                <a:lnTo>
                  <a:pt x="546244" y="219"/>
                </a:lnTo>
                <a:lnTo>
                  <a:pt x="617370" y="0"/>
                </a:lnTo>
                <a:lnTo>
                  <a:pt x="617151" y="14008"/>
                </a:lnTo>
                <a:lnTo>
                  <a:pt x="532676" y="14008"/>
                </a:lnTo>
                <a:lnTo>
                  <a:pt x="219" y="14664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9E5A7C4-4764-32EC-4D26-1F6DEB5E3926}"/>
              </a:ext>
            </a:extLst>
          </p:cNvPr>
          <p:cNvSpPr/>
          <p:nvPr/>
        </p:nvSpPr>
        <p:spPr>
          <a:xfrm rot="5400000">
            <a:off x="11779673" y="11581720"/>
            <a:ext cx="628312" cy="14445"/>
          </a:xfrm>
          <a:custGeom>
            <a:avLst/>
            <a:gdLst>
              <a:gd name="connsiteX0" fmla="*/ 0 w 628312"/>
              <a:gd name="connsiteY0" fmla="*/ 14445 h 14445"/>
              <a:gd name="connsiteX1" fmla="*/ 0 w 628312"/>
              <a:gd name="connsiteY1" fmla="*/ 657 h 14445"/>
              <a:gd name="connsiteX2" fmla="*/ 532457 w 628312"/>
              <a:gd name="connsiteY2" fmla="*/ 0 h 14445"/>
              <a:gd name="connsiteX3" fmla="*/ 628312 w 628312"/>
              <a:gd name="connsiteY3" fmla="*/ 0 h 14445"/>
              <a:gd name="connsiteX4" fmla="*/ 628312 w 628312"/>
              <a:gd name="connsiteY4" fmla="*/ 13789 h 14445"/>
              <a:gd name="connsiteX5" fmla="*/ 546026 w 628312"/>
              <a:gd name="connsiteY5" fmla="*/ 14008 h 14445"/>
              <a:gd name="connsiteX6" fmla="*/ 532457 w 628312"/>
              <a:gd name="connsiteY6" fmla="*/ 14008 h 14445"/>
              <a:gd name="connsiteX7" fmla="*/ 0 w 628312"/>
              <a:gd name="connsiteY7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312" h="14445">
                <a:moveTo>
                  <a:pt x="0" y="14445"/>
                </a:moveTo>
                <a:lnTo>
                  <a:pt x="0" y="657"/>
                </a:lnTo>
                <a:lnTo>
                  <a:pt x="532457" y="0"/>
                </a:lnTo>
                <a:lnTo>
                  <a:pt x="628312" y="0"/>
                </a:lnTo>
                <a:lnTo>
                  <a:pt x="628312" y="13789"/>
                </a:lnTo>
                <a:lnTo>
                  <a:pt x="546026" y="14008"/>
                </a:lnTo>
                <a:lnTo>
                  <a:pt x="532457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FE0C737-2743-2548-31D4-C3432577895D}"/>
              </a:ext>
            </a:extLst>
          </p:cNvPr>
          <p:cNvSpPr/>
          <p:nvPr/>
        </p:nvSpPr>
        <p:spPr>
          <a:xfrm rot="5400000">
            <a:off x="12868113" y="11586097"/>
            <a:ext cx="639911" cy="14664"/>
          </a:xfrm>
          <a:custGeom>
            <a:avLst/>
            <a:gdLst>
              <a:gd name="connsiteX0" fmla="*/ 0 w 639911"/>
              <a:gd name="connsiteY0" fmla="*/ 14664 h 14664"/>
              <a:gd name="connsiteX1" fmla="*/ 0 w 639911"/>
              <a:gd name="connsiteY1" fmla="*/ 657 h 14664"/>
              <a:gd name="connsiteX2" fmla="*/ 532895 w 639911"/>
              <a:gd name="connsiteY2" fmla="*/ 219 h 14664"/>
              <a:gd name="connsiteX3" fmla="*/ 546244 w 639911"/>
              <a:gd name="connsiteY3" fmla="*/ 219 h 14664"/>
              <a:gd name="connsiteX4" fmla="*/ 639911 w 639911"/>
              <a:gd name="connsiteY4" fmla="*/ 0 h 14664"/>
              <a:gd name="connsiteX5" fmla="*/ 639911 w 639911"/>
              <a:gd name="connsiteY5" fmla="*/ 14008 h 14664"/>
              <a:gd name="connsiteX6" fmla="*/ 546244 w 639911"/>
              <a:gd name="connsiteY6" fmla="*/ 14227 h 14664"/>
              <a:gd name="connsiteX7" fmla="*/ 532895 w 639911"/>
              <a:gd name="connsiteY7" fmla="*/ 14227 h 14664"/>
              <a:gd name="connsiteX8" fmla="*/ 0 w 639911"/>
              <a:gd name="connsiteY8" fmla="*/ 14664 h 1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11" h="14664">
                <a:moveTo>
                  <a:pt x="0" y="14664"/>
                </a:moveTo>
                <a:lnTo>
                  <a:pt x="0" y="657"/>
                </a:lnTo>
                <a:lnTo>
                  <a:pt x="532895" y="219"/>
                </a:lnTo>
                <a:lnTo>
                  <a:pt x="546244" y="219"/>
                </a:lnTo>
                <a:lnTo>
                  <a:pt x="639911" y="0"/>
                </a:lnTo>
                <a:lnTo>
                  <a:pt x="639911" y="14008"/>
                </a:lnTo>
                <a:lnTo>
                  <a:pt x="546244" y="14227"/>
                </a:lnTo>
                <a:lnTo>
                  <a:pt x="532895" y="14227"/>
                </a:lnTo>
                <a:lnTo>
                  <a:pt x="0" y="14664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FCA74C2-0AB6-2F3F-C719-87164E046D92}"/>
              </a:ext>
            </a:extLst>
          </p:cNvPr>
          <p:cNvSpPr/>
          <p:nvPr/>
        </p:nvSpPr>
        <p:spPr>
          <a:xfrm rot="5400000">
            <a:off x="11235671" y="11579203"/>
            <a:ext cx="622841" cy="14883"/>
          </a:xfrm>
          <a:custGeom>
            <a:avLst/>
            <a:gdLst>
              <a:gd name="connsiteX0" fmla="*/ 0 w 622841"/>
              <a:gd name="connsiteY0" fmla="*/ 14883 h 14883"/>
              <a:gd name="connsiteX1" fmla="*/ 0 w 622841"/>
              <a:gd name="connsiteY1" fmla="*/ 438 h 14883"/>
              <a:gd name="connsiteX2" fmla="*/ 532676 w 622841"/>
              <a:gd name="connsiteY2" fmla="*/ 0 h 14883"/>
              <a:gd name="connsiteX3" fmla="*/ 622841 w 622841"/>
              <a:gd name="connsiteY3" fmla="*/ 0 h 14883"/>
              <a:gd name="connsiteX4" fmla="*/ 622841 w 622841"/>
              <a:gd name="connsiteY4" fmla="*/ 14227 h 14883"/>
              <a:gd name="connsiteX5" fmla="*/ 546026 w 622841"/>
              <a:gd name="connsiteY5" fmla="*/ 14445 h 14883"/>
              <a:gd name="connsiteX6" fmla="*/ 532676 w 622841"/>
              <a:gd name="connsiteY6" fmla="*/ 14445 h 14883"/>
              <a:gd name="connsiteX7" fmla="*/ 0 w 622841"/>
              <a:gd name="connsiteY7" fmla="*/ 14883 h 1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841" h="14883">
                <a:moveTo>
                  <a:pt x="0" y="14883"/>
                </a:moveTo>
                <a:lnTo>
                  <a:pt x="0" y="438"/>
                </a:lnTo>
                <a:lnTo>
                  <a:pt x="532676" y="0"/>
                </a:lnTo>
                <a:lnTo>
                  <a:pt x="622841" y="0"/>
                </a:lnTo>
                <a:lnTo>
                  <a:pt x="622841" y="14227"/>
                </a:lnTo>
                <a:lnTo>
                  <a:pt x="546026" y="14445"/>
                </a:lnTo>
                <a:lnTo>
                  <a:pt x="532676" y="14445"/>
                </a:lnTo>
                <a:lnTo>
                  <a:pt x="0" y="14883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4D5512A-2293-F90F-D34B-FAEEC084779D}"/>
              </a:ext>
            </a:extLst>
          </p:cNvPr>
          <p:cNvSpPr/>
          <p:nvPr/>
        </p:nvSpPr>
        <p:spPr>
          <a:xfrm rot="5400000">
            <a:off x="12323784" y="11584128"/>
            <a:ext cx="634221" cy="14226"/>
          </a:xfrm>
          <a:custGeom>
            <a:avLst/>
            <a:gdLst>
              <a:gd name="connsiteX0" fmla="*/ 0 w 634221"/>
              <a:gd name="connsiteY0" fmla="*/ 14227 h 14226"/>
              <a:gd name="connsiteX1" fmla="*/ 0 w 634221"/>
              <a:gd name="connsiteY1" fmla="*/ 657 h 14226"/>
              <a:gd name="connsiteX2" fmla="*/ 532676 w 634221"/>
              <a:gd name="connsiteY2" fmla="*/ 219 h 14226"/>
              <a:gd name="connsiteX3" fmla="*/ 546026 w 634221"/>
              <a:gd name="connsiteY3" fmla="*/ 219 h 14226"/>
              <a:gd name="connsiteX4" fmla="*/ 634221 w 634221"/>
              <a:gd name="connsiteY4" fmla="*/ 0 h 14226"/>
              <a:gd name="connsiteX5" fmla="*/ 634002 w 634221"/>
              <a:gd name="connsiteY5" fmla="*/ 13570 h 14226"/>
              <a:gd name="connsiteX6" fmla="*/ 546244 w 634221"/>
              <a:gd name="connsiteY6" fmla="*/ 13789 h 14226"/>
              <a:gd name="connsiteX7" fmla="*/ 532676 w 634221"/>
              <a:gd name="connsiteY7" fmla="*/ 13789 h 14226"/>
              <a:gd name="connsiteX8" fmla="*/ 0 w 634221"/>
              <a:gd name="connsiteY8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221" h="14226">
                <a:moveTo>
                  <a:pt x="0" y="14227"/>
                </a:moveTo>
                <a:lnTo>
                  <a:pt x="0" y="657"/>
                </a:lnTo>
                <a:lnTo>
                  <a:pt x="532676" y="219"/>
                </a:lnTo>
                <a:lnTo>
                  <a:pt x="546026" y="219"/>
                </a:lnTo>
                <a:lnTo>
                  <a:pt x="634221" y="0"/>
                </a:lnTo>
                <a:lnTo>
                  <a:pt x="634002" y="13570"/>
                </a:lnTo>
                <a:lnTo>
                  <a:pt x="546244" y="13789"/>
                </a:lnTo>
                <a:lnTo>
                  <a:pt x="532676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497D4A9-07F0-FFE8-B92B-A5B201C393E5}"/>
              </a:ext>
            </a:extLst>
          </p:cNvPr>
          <p:cNvSpPr/>
          <p:nvPr/>
        </p:nvSpPr>
        <p:spPr>
          <a:xfrm rot="5400000">
            <a:off x="13412005" y="11588504"/>
            <a:ext cx="645601" cy="14664"/>
          </a:xfrm>
          <a:custGeom>
            <a:avLst/>
            <a:gdLst>
              <a:gd name="connsiteX0" fmla="*/ 0 w 645601"/>
              <a:gd name="connsiteY0" fmla="*/ 14664 h 14664"/>
              <a:gd name="connsiteX1" fmla="*/ 0 w 645601"/>
              <a:gd name="connsiteY1" fmla="*/ 657 h 14664"/>
              <a:gd name="connsiteX2" fmla="*/ 532676 w 645601"/>
              <a:gd name="connsiteY2" fmla="*/ 219 h 14664"/>
              <a:gd name="connsiteX3" fmla="*/ 546026 w 645601"/>
              <a:gd name="connsiteY3" fmla="*/ 219 h 14664"/>
              <a:gd name="connsiteX4" fmla="*/ 645601 w 645601"/>
              <a:gd name="connsiteY4" fmla="*/ 0 h 14664"/>
              <a:gd name="connsiteX5" fmla="*/ 645383 w 645601"/>
              <a:gd name="connsiteY5" fmla="*/ 14008 h 14664"/>
              <a:gd name="connsiteX6" fmla="*/ 532676 w 645601"/>
              <a:gd name="connsiteY6" fmla="*/ 14008 h 14664"/>
              <a:gd name="connsiteX7" fmla="*/ 0 w 645601"/>
              <a:gd name="connsiteY7" fmla="*/ 14664 h 1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601" h="14664">
                <a:moveTo>
                  <a:pt x="0" y="14664"/>
                </a:moveTo>
                <a:lnTo>
                  <a:pt x="0" y="657"/>
                </a:lnTo>
                <a:lnTo>
                  <a:pt x="532676" y="219"/>
                </a:lnTo>
                <a:lnTo>
                  <a:pt x="546026" y="219"/>
                </a:lnTo>
                <a:lnTo>
                  <a:pt x="645601" y="0"/>
                </a:lnTo>
                <a:lnTo>
                  <a:pt x="645383" y="14008"/>
                </a:lnTo>
                <a:lnTo>
                  <a:pt x="532676" y="14008"/>
                </a:lnTo>
                <a:lnTo>
                  <a:pt x="0" y="14664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CE4CF8B-DA02-48BC-D24D-E01B0B0E90DE}"/>
              </a:ext>
            </a:extLst>
          </p:cNvPr>
          <p:cNvSpPr/>
          <p:nvPr/>
        </p:nvSpPr>
        <p:spPr>
          <a:xfrm rot="5400000">
            <a:off x="9077476" y="10176115"/>
            <a:ext cx="16632" cy="3281514"/>
          </a:xfrm>
          <a:custGeom>
            <a:avLst/>
            <a:gdLst>
              <a:gd name="connsiteX0" fmla="*/ 3283 w 16632"/>
              <a:gd name="connsiteY0" fmla="*/ 3281515 h 3281514"/>
              <a:gd name="connsiteX1" fmla="*/ 3064 w 16632"/>
              <a:gd name="connsiteY1" fmla="*/ 3014932 h 3281514"/>
              <a:gd name="connsiteX2" fmla="*/ 16414 w 16632"/>
              <a:gd name="connsiteY2" fmla="*/ 3014932 h 3281514"/>
              <a:gd name="connsiteX3" fmla="*/ 16632 w 16632"/>
              <a:gd name="connsiteY3" fmla="*/ 3281515 h 3281514"/>
              <a:gd name="connsiteX4" fmla="*/ 3283 w 16632"/>
              <a:gd name="connsiteY4" fmla="*/ 3281515 h 3281514"/>
              <a:gd name="connsiteX5" fmla="*/ 3064 w 16632"/>
              <a:gd name="connsiteY5" fmla="*/ 3001362 h 3281514"/>
              <a:gd name="connsiteX6" fmla="*/ 2407 w 16632"/>
              <a:gd name="connsiteY6" fmla="*/ 2468195 h 3281514"/>
              <a:gd name="connsiteX7" fmla="*/ 15976 w 16632"/>
              <a:gd name="connsiteY7" fmla="*/ 2468195 h 3281514"/>
              <a:gd name="connsiteX8" fmla="*/ 16414 w 16632"/>
              <a:gd name="connsiteY8" fmla="*/ 3001362 h 3281514"/>
              <a:gd name="connsiteX9" fmla="*/ 3064 w 16632"/>
              <a:gd name="connsiteY9" fmla="*/ 3001362 h 3281514"/>
              <a:gd name="connsiteX10" fmla="*/ 2407 w 16632"/>
              <a:gd name="connsiteY10" fmla="*/ 2454187 h 3281514"/>
              <a:gd name="connsiteX11" fmla="*/ 1970 w 16632"/>
              <a:gd name="connsiteY11" fmla="*/ 1921020 h 3281514"/>
              <a:gd name="connsiteX12" fmla="*/ 15319 w 16632"/>
              <a:gd name="connsiteY12" fmla="*/ 1921020 h 3281514"/>
              <a:gd name="connsiteX13" fmla="*/ 15757 w 16632"/>
              <a:gd name="connsiteY13" fmla="*/ 2454187 h 3281514"/>
              <a:gd name="connsiteX14" fmla="*/ 2407 w 16632"/>
              <a:gd name="connsiteY14" fmla="*/ 2454187 h 3281514"/>
              <a:gd name="connsiteX15" fmla="*/ 1970 w 16632"/>
              <a:gd name="connsiteY15" fmla="*/ 1907450 h 3281514"/>
              <a:gd name="connsiteX16" fmla="*/ 1313 w 16632"/>
              <a:gd name="connsiteY16" fmla="*/ 1374065 h 3281514"/>
              <a:gd name="connsiteX17" fmla="*/ 14882 w 16632"/>
              <a:gd name="connsiteY17" fmla="*/ 1374065 h 3281514"/>
              <a:gd name="connsiteX18" fmla="*/ 15319 w 16632"/>
              <a:gd name="connsiteY18" fmla="*/ 1907450 h 3281514"/>
              <a:gd name="connsiteX19" fmla="*/ 1970 w 16632"/>
              <a:gd name="connsiteY19" fmla="*/ 1907450 h 3281514"/>
              <a:gd name="connsiteX20" fmla="*/ 1313 w 16632"/>
              <a:gd name="connsiteY20" fmla="*/ 1360495 h 3281514"/>
              <a:gd name="connsiteX21" fmla="*/ 875 w 16632"/>
              <a:gd name="connsiteY21" fmla="*/ 827109 h 3281514"/>
              <a:gd name="connsiteX22" fmla="*/ 14444 w 16632"/>
              <a:gd name="connsiteY22" fmla="*/ 827109 h 3281514"/>
              <a:gd name="connsiteX23" fmla="*/ 14882 w 16632"/>
              <a:gd name="connsiteY23" fmla="*/ 1360276 h 3281514"/>
              <a:gd name="connsiteX24" fmla="*/ 1313 w 16632"/>
              <a:gd name="connsiteY24" fmla="*/ 1360495 h 3281514"/>
              <a:gd name="connsiteX25" fmla="*/ 875 w 16632"/>
              <a:gd name="connsiteY25" fmla="*/ 813101 h 3281514"/>
              <a:gd name="connsiteX26" fmla="*/ 438 w 16632"/>
              <a:gd name="connsiteY26" fmla="*/ 280153 h 3281514"/>
              <a:gd name="connsiteX27" fmla="*/ 13787 w 16632"/>
              <a:gd name="connsiteY27" fmla="*/ 280153 h 3281514"/>
              <a:gd name="connsiteX28" fmla="*/ 14444 w 16632"/>
              <a:gd name="connsiteY28" fmla="*/ 813101 h 3281514"/>
              <a:gd name="connsiteX29" fmla="*/ 875 w 16632"/>
              <a:gd name="connsiteY29" fmla="*/ 813101 h 3281514"/>
              <a:gd name="connsiteX30" fmla="*/ 219 w 16632"/>
              <a:gd name="connsiteY30" fmla="*/ 266365 h 3281514"/>
              <a:gd name="connsiteX31" fmla="*/ 0 w 16632"/>
              <a:gd name="connsiteY31" fmla="*/ 0 h 3281514"/>
              <a:gd name="connsiteX32" fmla="*/ 13569 w 16632"/>
              <a:gd name="connsiteY32" fmla="*/ 0 h 3281514"/>
              <a:gd name="connsiteX33" fmla="*/ 13787 w 16632"/>
              <a:gd name="connsiteY33" fmla="*/ 266365 h 3281514"/>
              <a:gd name="connsiteX34" fmla="*/ 219 w 16632"/>
              <a:gd name="connsiteY34" fmla="*/ 266365 h 328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632" h="3281514">
                <a:moveTo>
                  <a:pt x="3283" y="3281515"/>
                </a:moveTo>
                <a:lnTo>
                  <a:pt x="3064" y="3014932"/>
                </a:lnTo>
                <a:lnTo>
                  <a:pt x="16414" y="3014932"/>
                </a:lnTo>
                <a:lnTo>
                  <a:pt x="16632" y="3281515"/>
                </a:lnTo>
                <a:lnTo>
                  <a:pt x="3283" y="3281515"/>
                </a:lnTo>
                <a:moveTo>
                  <a:pt x="3064" y="3001362"/>
                </a:moveTo>
                <a:lnTo>
                  <a:pt x="2407" y="2468195"/>
                </a:lnTo>
                <a:lnTo>
                  <a:pt x="15976" y="2468195"/>
                </a:lnTo>
                <a:lnTo>
                  <a:pt x="16414" y="3001362"/>
                </a:lnTo>
                <a:lnTo>
                  <a:pt x="3064" y="3001362"/>
                </a:lnTo>
                <a:moveTo>
                  <a:pt x="2407" y="2454187"/>
                </a:moveTo>
                <a:lnTo>
                  <a:pt x="1970" y="1921020"/>
                </a:lnTo>
                <a:lnTo>
                  <a:pt x="15319" y="1921020"/>
                </a:lnTo>
                <a:lnTo>
                  <a:pt x="15757" y="2454187"/>
                </a:lnTo>
                <a:lnTo>
                  <a:pt x="2407" y="2454187"/>
                </a:lnTo>
                <a:moveTo>
                  <a:pt x="1970" y="1907450"/>
                </a:moveTo>
                <a:lnTo>
                  <a:pt x="1313" y="1374065"/>
                </a:lnTo>
                <a:lnTo>
                  <a:pt x="14882" y="1374065"/>
                </a:lnTo>
                <a:lnTo>
                  <a:pt x="15319" y="1907450"/>
                </a:lnTo>
                <a:lnTo>
                  <a:pt x="1970" y="1907450"/>
                </a:lnTo>
                <a:moveTo>
                  <a:pt x="1313" y="1360495"/>
                </a:moveTo>
                <a:lnTo>
                  <a:pt x="875" y="827109"/>
                </a:lnTo>
                <a:lnTo>
                  <a:pt x="14444" y="827109"/>
                </a:lnTo>
                <a:lnTo>
                  <a:pt x="14882" y="1360276"/>
                </a:lnTo>
                <a:lnTo>
                  <a:pt x="1313" y="1360495"/>
                </a:lnTo>
                <a:moveTo>
                  <a:pt x="875" y="813101"/>
                </a:moveTo>
                <a:lnTo>
                  <a:pt x="438" y="280153"/>
                </a:lnTo>
                <a:lnTo>
                  <a:pt x="13787" y="280153"/>
                </a:lnTo>
                <a:lnTo>
                  <a:pt x="14444" y="813101"/>
                </a:lnTo>
                <a:lnTo>
                  <a:pt x="875" y="813101"/>
                </a:lnTo>
                <a:moveTo>
                  <a:pt x="219" y="266365"/>
                </a:moveTo>
                <a:lnTo>
                  <a:pt x="0" y="0"/>
                </a:lnTo>
                <a:lnTo>
                  <a:pt x="13569" y="0"/>
                </a:lnTo>
                <a:lnTo>
                  <a:pt x="13787" y="266365"/>
                </a:lnTo>
                <a:lnTo>
                  <a:pt x="219" y="26636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49A19FB-4DB6-2A0B-265C-C5B5B4ABC0AC}"/>
              </a:ext>
            </a:extLst>
          </p:cNvPr>
          <p:cNvSpPr/>
          <p:nvPr/>
        </p:nvSpPr>
        <p:spPr>
          <a:xfrm rot="5400000">
            <a:off x="7426569" y="11563555"/>
            <a:ext cx="583448" cy="14226"/>
          </a:xfrm>
          <a:custGeom>
            <a:avLst/>
            <a:gdLst>
              <a:gd name="connsiteX0" fmla="*/ 0 w 583448"/>
              <a:gd name="connsiteY0" fmla="*/ 14227 h 14226"/>
              <a:gd name="connsiteX1" fmla="*/ 0 w 583448"/>
              <a:gd name="connsiteY1" fmla="*/ 657 h 14226"/>
              <a:gd name="connsiteX2" fmla="*/ 532676 w 583448"/>
              <a:gd name="connsiteY2" fmla="*/ 219 h 14226"/>
              <a:gd name="connsiteX3" fmla="*/ 546026 w 583448"/>
              <a:gd name="connsiteY3" fmla="*/ 219 h 14226"/>
              <a:gd name="connsiteX4" fmla="*/ 583449 w 583448"/>
              <a:gd name="connsiteY4" fmla="*/ 0 h 14226"/>
              <a:gd name="connsiteX5" fmla="*/ 583230 w 583448"/>
              <a:gd name="connsiteY5" fmla="*/ 13789 h 14226"/>
              <a:gd name="connsiteX6" fmla="*/ 532676 w 583448"/>
              <a:gd name="connsiteY6" fmla="*/ 13789 h 14226"/>
              <a:gd name="connsiteX7" fmla="*/ 0 w 583448"/>
              <a:gd name="connsiteY7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3448" h="14226">
                <a:moveTo>
                  <a:pt x="0" y="14227"/>
                </a:moveTo>
                <a:lnTo>
                  <a:pt x="0" y="657"/>
                </a:lnTo>
                <a:lnTo>
                  <a:pt x="532676" y="219"/>
                </a:lnTo>
                <a:lnTo>
                  <a:pt x="546026" y="219"/>
                </a:lnTo>
                <a:lnTo>
                  <a:pt x="583449" y="0"/>
                </a:lnTo>
                <a:lnTo>
                  <a:pt x="583230" y="13789"/>
                </a:lnTo>
                <a:lnTo>
                  <a:pt x="532676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BEB1015-72B7-E679-BE30-1BAD6FB3F8C6}"/>
              </a:ext>
            </a:extLst>
          </p:cNvPr>
          <p:cNvSpPr/>
          <p:nvPr/>
        </p:nvSpPr>
        <p:spPr>
          <a:xfrm rot="5400000">
            <a:off x="8514681" y="11568042"/>
            <a:ext cx="594609" cy="14226"/>
          </a:xfrm>
          <a:custGeom>
            <a:avLst/>
            <a:gdLst>
              <a:gd name="connsiteX0" fmla="*/ 0 w 594609"/>
              <a:gd name="connsiteY0" fmla="*/ 14227 h 14226"/>
              <a:gd name="connsiteX1" fmla="*/ 0 w 594609"/>
              <a:gd name="connsiteY1" fmla="*/ 657 h 14226"/>
              <a:gd name="connsiteX2" fmla="*/ 532676 w 594609"/>
              <a:gd name="connsiteY2" fmla="*/ 0 h 14226"/>
              <a:gd name="connsiteX3" fmla="*/ 594610 w 594609"/>
              <a:gd name="connsiteY3" fmla="*/ 0 h 14226"/>
              <a:gd name="connsiteX4" fmla="*/ 594610 w 594609"/>
              <a:gd name="connsiteY4" fmla="*/ 13570 h 14226"/>
              <a:gd name="connsiteX5" fmla="*/ 532676 w 594609"/>
              <a:gd name="connsiteY5" fmla="*/ 13570 h 14226"/>
              <a:gd name="connsiteX6" fmla="*/ 0 w 594609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609" h="14226">
                <a:moveTo>
                  <a:pt x="0" y="14227"/>
                </a:moveTo>
                <a:lnTo>
                  <a:pt x="0" y="657"/>
                </a:lnTo>
                <a:lnTo>
                  <a:pt x="532676" y="0"/>
                </a:lnTo>
                <a:lnTo>
                  <a:pt x="594610" y="0"/>
                </a:lnTo>
                <a:lnTo>
                  <a:pt x="594610" y="13570"/>
                </a:lnTo>
                <a:lnTo>
                  <a:pt x="532676" y="13570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DAD845-3FF0-8378-9055-44F94C49DD4E}"/>
              </a:ext>
            </a:extLst>
          </p:cNvPr>
          <p:cNvSpPr/>
          <p:nvPr/>
        </p:nvSpPr>
        <p:spPr>
          <a:xfrm rot="5400000">
            <a:off x="9603230" y="11572528"/>
            <a:ext cx="605989" cy="14445"/>
          </a:xfrm>
          <a:custGeom>
            <a:avLst/>
            <a:gdLst>
              <a:gd name="connsiteX0" fmla="*/ 0 w 605989"/>
              <a:gd name="connsiteY0" fmla="*/ 14445 h 14445"/>
              <a:gd name="connsiteX1" fmla="*/ 0 w 605989"/>
              <a:gd name="connsiteY1" fmla="*/ 657 h 14445"/>
              <a:gd name="connsiteX2" fmla="*/ 532676 w 605989"/>
              <a:gd name="connsiteY2" fmla="*/ 0 h 14445"/>
              <a:gd name="connsiteX3" fmla="*/ 605990 w 605989"/>
              <a:gd name="connsiteY3" fmla="*/ 0 h 14445"/>
              <a:gd name="connsiteX4" fmla="*/ 605771 w 605989"/>
              <a:gd name="connsiteY4" fmla="*/ 14008 h 14445"/>
              <a:gd name="connsiteX5" fmla="*/ 532676 w 605989"/>
              <a:gd name="connsiteY5" fmla="*/ 14008 h 14445"/>
              <a:gd name="connsiteX6" fmla="*/ 0 w 605989"/>
              <a:gd name="connsiteY6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989" h="14445">
                <a:moveTo>
                  <a:pt x="0" y="14445"/>
                </a:moveTo>
                <a:lnTo>
                  <a:pt x="0" y="657"/>
                </a:lnTo>
                <a:lnTo>
                  <a:pt x="532676" y="0"/>
                </a:lnTo>
                <a:lnTo>
                  <a:pt x="605990" y="0"/>
                </a:lnTo>
                <a:lnTo>
                  <a:pt x="605771" y="14008"/>
                </a:lnTo>
                <a:lnTo>
                  <a:pt x="532676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C2846CE-8753-14FF-E2FD-4A04F79B1A9B}"/>
              </a:ext>
            </a:extLst>
          </p:cNvPr>
          <p:cNvSpPr/>
          <p:nvPr/>
        </p:nvSpPr>
        <p:spPr>
          <a:xfrm rot="5400000">
            <a:off x="7970571" y="11565635"/>
            <a:ext cx="589138" cy="14445"/>
          </a:xfrm>
          <a:custGeom>
            <a:avLst/>
            <a:gdLst>
              <a:gd name="connsiteX0" fmla="*/ 0 w 589138"/>
              <a:gd name="connsiteY0" fmla="*/ 14445 h 14445"/>
              <a:gd name="connsiteX1" fmla="*/ 0 w 589138"/>
              <a:gd name="connsiteY1" fmla="*/ 657 h 14445"/>
              <a:gd name="connsiteX2" fmla="*/ 532676 w 589138"/>
              <a:gd name="connsiteY2" fmla="*/ 0 h 14445"/>
              <a:gd name="connsiteX3" fmla="*/ 589139 w 589138"/>
              <a:gd name="connsiteY3" fmla="*/ 0 h 14445"/>
              <a:gd name="connsiteX4" fmla="*/ 588920 w 589138"/>
              <a:gd name="connsiteY4" fmla="*/ 13789 h 14445"/>
              <a:gd name="connsiteX5" fmla="*/ 546244 w 589138"/>
              <a:gd name="connsiteY5" fmla="*/ 14008 h 14445"/>
              <a:gd name="connsiteX6" fmla="*/ 532676 w 589138"/>
              <a:gd name="connsiteY6" fmla="*/ 14008 h 14445"/>
              <a:gd name="connsiteX7" fmla="*/ 0 w 589138"/>
              <a:gd name="connsiteY7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138" h="14445">
                <a:moveTo>
                  <a:pt x="0" y="14445"/>
                </a:moveTo>
                <a:lnTo>
                  <a:pt x="0" y="657"/>
                </a:lnTo>
                <a:lnTo>
                  <a:pt x="532676" y="0"/>
                </a:lnTo>
                <a:lnTo>
                  <a:pt x="589139" y="0"/>
                </a:lnTo>
                <a:lnTo>
                  <a:pt x="588920" y="13789"/>
                </a:lnTo>
                <a:lnTo>
                  <a:pt x="546244" y="14008"/>
                </a:lnTo>
                <a:lnTo>
                  <a:pt x="532676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7C340AA-68AE-FA1F-E288-BF50E2C35199}"/>
              </a:ext>
            </a:extLst>
          </p:cNvPr>
          <p:cNvSpPr/>
          <p:nvPr/>
        </p:nvSpPr>
        <p:spPr>
          <a:xfrm rot="5400000">
            <a:off x="9059011" y="11570449"/>
            <a:ext cx="600299" cy="14226"/>
          </a:xfrm>
          <a:custGeom>
            <a:avLst/>
            <a:gdLst>
              <a:gd name="connsiteX0" fmla="*/ 0 w 600299"/>
              <a:gd name="connsiteY0" fmla="*/ 14227 h 14226"/>
              <a:gd name="connsiteX1" fmla="*/ 0 w 600299"/>
              <a:gd name="connsiteY1" fmla="*/ 657 h 14226"/>
              <a:gd name="connsiteX2" fmla="*/ 532457 w 600299"/>
              <a:gd name="connsiteY2" fmla="*/ 219 h 14226"/>
              <a:gd name="connsiteX3" fmla="*/ 546026 w 600299"/>
              <a:gd name="connsiteY3" fmla="*/ 0 h 14226"/>
              <a:gd name="connsiteX4" fmla="*/ 600300 w 600299"/>
              <a:gd name="connsiteY4" fmla="*/ 0 h 14226"/>
              <a:gd name="connsiteX5" fmla="*/ 600081 w 600299"/>
              <a:gd name="connsiteY5" fmla="*/ 13570 h 14226"/>
              <a:gd name="connsiteX6" fmla="*/ 546026 w 600299"/>
              <a:gd name="connsiteY6" fmla="*/ 13789 h 14226"/>
              <a:gd name="connsiteX7" fmla="*/ 532457 w 600299"/>
              <a:gd name="connsiteY7" fmla="*/ 13789 h 14226"/>
              <a:gd name="connsiteX8" fmla="*/ 0 w 600299"/>
              <a:gd name="connsiteY8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299" h="14226">
                <a:moveTo>
                  <a:pt x="0" y="14227"/>
                </a:moveTo>
                <a:lnTo>
                  <a:pt x="0" y="657"/>
                </a:lnTo>
                <a:lnTo>
                  <a:pt x="532457" y="219"/>
                </a:lnTo>
                <a:lnTo>
                  <a:pt x="546026" y="0"/>
                </a:lnTo>
                <a:lnTo>
                  <a:pt x="600300" y="0"/>
                </a:lnTo>
                <a:lnTo>
                  <a:pt x="600081" y="13570"/>
                </a:lnTo>
                <a:lnTo>
                  <a:pt x="546026" y="13789"/>
                </a:lnTo>
                <a:lnTo>
                  <a:pt x="532457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47C4B32-42F2-72ED-CEEC-928FA3C1A381}"/>
              </a:ext>
            </a:extLst>
          </p:cNvPr>
          <p:cNvSpPr/>
          <p:nvPr/>
        </p:nvSpPr>
        <p:spPr>
          <a:xfrm rot="5400000">
            <a:off x="10147232" y="11574826"/>
            <a:ext cx="611679" cy="14664"/>
          </a:xfrm>
          <a:custGeom>
            <a:avLst/>
            <a:gdLst>
              <a:gd name="connsiteX0" fmla="*/ 0 w 611679"/>
              <a:gd name="connsiteY0" fmla="*/ 14664 h 14664"/>
              <a:gd name="connsiteX1" fmla="*/ 0 w 611679"/>
              <a:gd name="connsiteY1" fmla="*/ 657 h 14664"/>
              <a:gd name="connsiteX2" fmla="*/ 532457 w 611679"/>
              <a:gd name="connsiteY2" fmla="*/ 219 h 14664"/>
              <a:gd name="connsiteX3" fmla="*/ 546026 w 611679"/>
              <a:gd name="connsiteY3" fmla="*/ 219 h 14664"/>
              <a:gd name="connsiteX4" fmla="*/ 611680 w 611679"/>
              <a:gd name="connsiteY4" fmla="*/ 0 h 14664"/>
              <a:gd name="connsiteX5" fmla="*/ 611461 w 611679"/>
              <a:gd name="connsiteY5" fmla="*/ 14008 h 14664"/>
              <a:gd name="connsiteX6" fmla="*/ 532676 w 611679"/>
              <a:gd name="connsiteY6" fmla="*/ 14008 h 14664"/>
              <a:gd name="connsiteX7" fmla="*/ 0 w 611679"/>
              <a:gd name="connsiteY7" fmla="*/ 14664 h 1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679" h="14664">
                <a:moveTo>
                  <a:pt x="0" y="14664"/>
                </a:moveTo>
                <a:lnTo>
                  <a:pt x="0" y="657"/>
                </a:lnTo>
                <a:lnTo>
                  <a:pt x="532457" y="219"/>
                </a:lnTo>
                <a:lnTo>
                  <a:pt x="546026" y="219"/>
                </a:lnTo>
                <a:lnTo>
                  <a:pt x="611680" y="0"/>
                </a:lnTo>
                <a:lnTo>
                  <a:pt x="611461" y="14008"/>
                </a:lnTo>
                <a:lnTo>
                  <a:pt x="532676" y="14008"/>
                </a:lnTo>
                <a:lnTo>
                  <a:pt x="0" y="14664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BBE1EE4-F0DC-E195-C795-F4D3A84E66B7}"/>
              </a:ext>
            </a:extLst>
          </p:cNvPr>
          <p:cNvSpPr/>
          <p:nvPr/>
        </p:nvSpPr>
        <p:spPr>
          <a:xfrm rot="5400000">
            <a:off x="5795633" y="10179070"/>
            <a:ext cx="16632" cy="3282171"/>
          </a:xfrm>
          <a:custGeom>
            <a:avLst/>
            <a:gdLst>
              <a:gd name="connsiteX0" fmla="*/ 3064 w 16632"/>
              <a:gd name="connsiteY0" fmla="*/ 3282172 h 3282171"/>
              <a:gd name="connsiteX1" fmla="*/ 2845 w 16632"/>
              <a:gd name="connsiteY1" fmla="*/ 3015807 h 3282171"/>
              <a:gd name="connsiteX2" fmla="*/ 16414 w 16632"/>
              <a:gd name="connsiteY2" fmla="*/ 3015807 h 3282171"/>
              <a:gd name="connsiteX3" fmla="*/ 16632 w 16632"/>
              <a:gd name="connsiteY3" fmla="*/ 3282172 h 3282171"/>
              <a:gd name="connsiteX4" fmla="*/ 3064 w 16632"/>
              <a:gd name="connsiteY4" fmla="*/ 3282172 h 3282171"/>
              <a:gd name="connsiteX5" fmla="*/ 2845 w 16632"/>
              <a:gd name="connsiteY5" fmla="*/ 3002018 h 3282171"/>
              <a:gd name="connsiteX6" fmla="*/ 2407 w 16632"/>
              <a:gd name="connsiteY6" fmla="*/ 2468414 h 3282171"/>
              <a:gd name="connsiteX7" fmla="*/ 15757 w 16632"/>
              <a:gd name="connsiteY7" fmla="*/ 2468414 h 3282171"/>
              <a:gd name="connsiteX8" fmla="*/ 16414 w 16632"/>
              <a:gd name="connsiteY8" fmla="*/ 3002018 h 3282171"/>
              <a:gd name="connsiteX9" fmla="*/ 2845 w 16632"/>
              <a:gd name="connsiteY9" fmla="*/ 3002018 h 3282171"/>
              <a:gd name="connsiteX10" fmla="*/ 2407 w 16632"/>
              <a:gd name="connsiteY10" fmla="*/ 2454844 h 3282171"/>
              <a:gd name="connsiteX11" fmla="*/ 1751 w 16632"/>
              <a:gd name="connsiteY11" fmla="*/ 1921239 h 3282171"/>
              <a:gd name="connsiteX12" fmla="*/ 15319 w 16632"/>
              <a:gd name="connsiteY12" fmla="*/ 1921239 h 3282171"/>
              <a:gd name="connsiteX13" fmla="*/ 15757 w 16632"/>
              <a:gd name="connsiteY13" fmla="*/ 2454844 h 3282171"/>
              <a:gd name="connsiteX14" fmla="*/ 2407 w 16632"/>
              <a:gd name="connsiteY14" fmla="*/ 2454844 h 3282171"/>
              <a:gd name="connsiteX15" fmla="*/ 1751 w 16632"/>
              <a:gd name="connsiteY15" fmla="*/ 1908107 h 3282171"/>
              <a:gd name="connsiteX16" fmla="*/ 1313 w 16632"/>
              <a:gd name="connsiteY16" fmla="*/ 1374502 h 3282171"/>
              <a:gd name="connsiteX17" fmla="*/ 14663 w 16632"/>
              <a:gd name="connsiteY17" fmla="*/ 1374502 h 3282171"/>
              <a:gd name="connsiteX18" fmla="*/ 15319 w 16632"/>
              <a:gd name="connsiteY18" fmla="*/ 1907888 h 3282171"/>
              <a:gd name="connsiteX19" fmla="*/ 1751 w 16632"/>
              <a:gd name="connsiteY19" fmla="*/ 1908107 h 3282171"/>
              <a:gd name="connsiteX20" fmla="*/ 1313 w 16632"/>
              <a:gd name="connsiteY20" fmla="*/ 1360932 h 3282171"/>
              <a:gd name="connsiteX21" fmla="*/ 875 w 16632"/>
              <a:gd name="connsiteY21" fmla="*/ 827547 h 3282171"/>
              <a:gd name="connsiteX22" fmla="*/ 14225 w 16632"/>
              <a:gd name="connsiteY22" fmla="*/ 827547 h 3282171"/>
              <a:gd name="connsiteX23" fmla="*/ 14663 w 16632"/>
              <a:gd name="connsiteY23" fmla="*/ 1360932 h 3282171"/>
              <a:gd name="connsiteX24" fmla="*/ 1313 w 16632"/>
              <a:gd name="connsiteY24" fmla="*/ 1360932 h 3282171"/>
              <a:gd name="connsiteX25" fmla="*/ 875 w 16632"/>
              <a:gd name="connsiteY25" fmla="*/ 813539 h 3282171"/>
              <a:gd name="connsiteX26" fmla="*/ 219 w 16632"/>
              <a:gd name="connsiteY26" fmla="*/ 280372 h 3282171"/>
              <a:gd name="connsiteX27" fmla="*/ 13569 w 16632"/>
              <a:gd name="connsiteY27" fmla="*/ 280372 h 3282171"/>
              <a:gd name="connsiteX28" fmla="*/ 14225 w 16632"/>
              <a:gd name="connsiteY28" fmla="*/ 813539 h 3282171"/>
              <a:gd name="connsiteX29" fmla="*/ 875 w 16632"/>
              <a:gd name="connsiteY29" fmla="*/ 813539 h 3282171"/>
              <a:gd name="connsiteX30" fmla="*/ 219 w 16632"/>
              <a:gd name="connsiteY30" fmla="*/ 266583 h 3282171"/>
              <a:gd name="connsiteX31" fmla="*/ 0 w 16632"/>
              <a:gd name="connsiteY31" fmla="*/ 0 h 3282171"/>
              <a:gd name="connsiteX32" fmla="*/ 13350 w 16632"/>
              <a:gd name="connsiteY32" fmla="*/ 0 h 3282171"/>
              <a:gd name="connsiteX33" fmla="*/ 13569 w 16632"/>
              <a:gd name="connsiteY33" fmla="*/ 266583 h 3282171"/>
              <a:gd name="connsiteX34" fmla="*/ 219 w 16632"/>
              <a:gd name="connsiteY34" fmla="*/ 266583 h 32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632" h="3282171">
                <a:moveTo>
                  <a:pt x="3064" y="3282172"/>
                </a:moveTo>
                <a:lnTo>
                  <a:pt x="2845" y="3015807"/>
                </a:lnTo>
                <a:lnTo>
                  <a:pt x="16414" y="3015807"/>
                </a:lnTo>
                <a:lnTo>
                  <a:pt x="16632" y="3282172"/>
                </a:lnTo>
                <a:lnTo>
                  <a:pt x="3064" y="3282172"/>
                </a:lnTo>
                <a:moveTo>
                  <a:pt x="2845" y="3002018"/>
                </a:moveTo>
                <a:lnTo>
                  <a:pt x="2407" y="2468414"/>
                </a:lnTo>
                <a:lnTo>
                  <a:pt x="15757" y="2468414"/>
                </a:lnTo>
                <a:lnTo>
                  <a:pt x="16414" y="3002018"/>
                </a:lnTo>
                <a:lnTo>
                  <a:pt x="2845" y="3002018"/>
                </a:lnTo>
                <a:moveTo>
                  <a:pt x="2407" y="2454844"/>
                </a:moveTo>
                <a:lnTo>
                  <a:pt x="1751" y="1921239"/>
                </a:lnTo>
                <a:lnTo>
                  <a:pt x="15319" y="1921239"/>
                </a:lnTo>
                <a:lnTo>
                  <a:pt x="15757" y="2454844"/>
                </a:lnTo>
                <a:lnTo>
                  <a:pt x="2407" y="2454844"/>
                </a:lnTo>
                <a:moveTo>
                  <a:pt x="1751" y="1908107"/>
                </a:moveTo>
                <a:lnTo>
                  <a:pt x="1313" y="1374502"/>
                </a:lnTo>
                <a:lnTo>
                  <a:pt x="14663" y="1374502"/>
                </a:lnTo>
                <a:lnTo>
                  <a:pt x="15319" y="1907888"/>
                </a:lnTo>
                <a:lnTo>
                  <a:pt x="1751" y="1908107"/>
                </a:lnTo>
                <a:moveTo>
                  <a:pt x="1313" y="1360932"/>
                </a:moveTo>
                <a:lnTo>
                  <a:pt x="875" y="827547"/>
                </a:lnTo>
                <a:lnTo>
                  <a:pt x="14225" y="827547"/>
                </a:lnTo>
                <a:lnTo>
                  <a:pt x="14663" y="1360932"/>
                </a:lnTo>
                <a:lnTo>
                  <a:pt x="1313" y="1360932"/>
                </a:lnTo>
                <a:moveTo>
                  <a:pt x="875" y="813539"/>
                </a:moveTo>
                <a:lnTo>
                  <a:pt x="219" y="280372"/>
                </a:lnTo>
                <a:lnTo>
                  <a:pt x="13569" y="280372"/>
                </a:lnTo>
                <a:lnTo>
                  <a:pt x="14225" y="813539"/>
                </a:lnTo>
                <a:lnTo>
                  <a:pt x="875" y="813539"/>
                </a:lnTo>
                <a:moveTo>
                  <a:pt x="219" y="266583"/>
                </a:moveTo>
                <a:lnTo>
                  <a:pt x="0" y="0"/>
                </a:lnTo>
                <a:lnTo>
                  <a:pt x="13350" y="0"/>
                </a:lnTo>
                <a:lnTo>
                  <a:pt x="13569" y="266583"/>
                </a:lnTo>
                <a:lnTo>
                  <a:pt x="219" y="266583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034783F-53FD-9CB9-1148-AA9B0AF058CC}"/>
              </a:ext>
            </a:extLst>
          </p:cNvPr>
          <p:cNvSpPr/>
          <p:nvPr/>
        </p:nvSpPr>
        <p:spPr>
          <a:xfrm rot="5400000">
            <a:off x="4161249" y="11549768"/>
            <a:ext cx="549308" cy="14226"/>
          </a:xfrm>
          <a:custGeom>
            <a:avLst/>
            <a:gdLst>
              <a:gd name="connsiteX0" fmla="*/ 0 w 549308"/>
              <a:gd name="connsiteY0" fmla="*/ 14227 h 14226"/>
              <a:gd name="connsiteX1" fmla="*/ 0 w 549308"/>
              <a:gd name="connsiteY1" fmla="*/ 657 h 14226"/>
              <a:gd name="connsiteX2" fmla="*/ 532457 w 549308"/>
              <a:gd name="connsiteY2" fmla="*/ 0 h 14226"/>
              <a:gd name="connsiteX3" fmla="*/ 549308 w 549308"/>
              <a:gd name="connsiteY3" fmla="*/ 0 h 14226"/>
              <a:gd name="connsiteX4" fmla="*/ 549308 w 549308"/>
              <a:gd name="connsiteY4" fmla="*/ 13789 h 14226"/>
              <a:gd name="connsiteX5" fmla="*/ 532457 w 549308"/>
              <a:gd name="connsiteY5" fmla="*/ 13789 h 14226"/>
              <a:gd name="connsiteX6" fmla="*/ 0 w 549308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308" h="14226">
                <a:moveTo>
                  <a:pt x="0" y="14227"/>
                </a:moveTo>
                <a:lnTo>
                  <a:pt x="0" y="657"/>
                </a:lnTo>
                <a:lnTo>
                  <a:pt x="532457" y="0"/>
                </a:lnTo>
                <a:lnTo>
                  <a:pt x="549308" y="0"/>
                </a:lnTo>
                <a:lnTo>
                  <a:pt x="549308" y="13789"/>
                </a:lnTo>
                <a:lnTo>
                  <a:pt x="532457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1704C260-1DDA-28DB-B17A-1337FC17357D}"/>
              </a:ext>
            </a:extLst>
          </p:cNvPr>
          <p:cNvSpPr/>
          <p:nvPr/>
        </p:nvSpPr>
        <p:spPr>
          <a:xfrm rot="5400000">
            <a:off x="5249799" y="11554474"/>
            <a:ext cx="560688" cy="14007"/>
          </a:xfrm>
          <a:custGeom>
            <a:avLst/>
            <a:gdLst>
              <a:gd name="connsiteX0" fmla="*/ 0 w 560688"/>
              <a:gd name="connsiteY0" fmla="*/ 14008 h 14007"/>
              <a:gd name="connsiteX1" fmla="*/ 0 w 560688"/>
              <a:gd name="connsiteY1" fmla="*/ 657 h 14007"/>
              <a:gd name="connsiteX2" fmla="*/ 532457 w 560688"/>
              <a:gd name="connsiteY2" fmla="*/ 219 h 14007"/>
              <a:gd name="connsiteX3" fmla="*/ 546026 w 560688"/>
              <a:gd name="connsiteY3" fmla="*/ 0 h 14007"/>
              <a:gd name="connsiteX4" fmla="*/ 560688 w 560688"/>
              <a:gd name="connsiteY4" fmla="*/ 0 h 14007"/>
              <a:gd name="connsiteX5" fmla="*/ 560688 w 560688"/>
              <a:gd name="connsiteY5" fmla="*/ 13351 h 14007"/>
              <a:gd name="connsiteX6" fmla="*/ 532457 w 560688"/>
              <a:gd name="connsiteY6" fmla="*/ 13351 h 14007"/>
              <a:gd name="connsiteX7" fmla="*/ 0 w 560688"/>
              <a:gd name="connsiteY7" fmla="*/ 14008 h 1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688" h="14007">
                <a:moveTo>
                  <a:pt x="0" y="14008"/>
                </a:moveTo>
                <a:lnTo>
                  <a:pt x="0" y="657"/>
                </a:lnTo>
                <a:lnTo>
                  <a:pt x="532457" y="219"/>
                </a:lnTo>
                <a:lnTo>
                  <a:pt x="546026" y="0"/>
                </a:lnTo>
                <a:lnTo>
                  <a:pt x="560688" y="0"/>
                </a:lnTo>
                <a:lnTo>
                  <a:pt x="560688" y="13351"/>
                </a:lnTo>
                <a:lnTo>
                  <a:pt x="532457" y="13351"/>
                </a:lnTo>
                <a:lnTo>
                  <a:pt x="0" y="14008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1AF5F67-4D0D-A91B-317B-219E6837512B}"/>
              </a:ext>
            </a:extLst>
          </p:cNvPr>
          <p:cNvSpPr/>
          <p:nvPr/>
        </p:nvSpPr>
        <p:spPr>
          <a:xfrm rot="5400000">
            <a:off x="6338129" y="11558741"/>
            <a:ext cx="572287" cy="14445"/>
          </a:xfrm>
          <a:custGeom>
            <a:avLst/>
            <a:gdLst>
              <a:gd name="connsiteX0" fmla="*/ 0 w 572287"/>
              <a:gd name="connsiteY0" fmla="*/ 14445 h 14445"/>
              <a:gd name="connsiteX1" fmla="*/ 0 w 572287"/>
              <a:gd name="connsiteY1" fmla="*/ 657 h 14445"/>
              <a:gd name="connsiteX2" fmla="*/ 532895 w 572287"/>
              <a:gd name="connsiteY2" fmla="*/ 0 h 14445"/>
              <a:gd name="connsiteX3" fmla="*/ 572287 w 572287"/>
              <a:gd name="connsiteY3" fmla="*/ 0 h 14445"/>
              <a:gd name="connsiteX4" fmla="*/ 572068 w 572287"/>
              <a:gd name="connsiteY4" fmla="*/ 14008 h 14445"/>
              <a:gd name="connsiteX5" fmla="*/ 532895 w 572287"/>
              <a:gd name="connsiteY5" fmla="*/ 14008 h 14445"/>
              <a:gd name="connsiteX6" fmla="*/ 0 w 572287"/>
              <a:gd name="connsiteY6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287" h="14445">
                <a:moveTo>
                  <a:pt x="0" y="14445"/>
                </a:moveTo>
                <a:lnTo>
                  <a:pt x="0" y="657"/>
                </a:lnTo>
                <a:lnTo>
                  <a:pt x="532895" y="0"/>
                </a:lnTo>
                <a:lnTo>
                  <a:pt x="572287" y="0"/>
                </a:lnTo>
                <a:lnTo>
                  <a:pt x="572068" y="14008"/>
                </a:lnTo>
                <a:lnTo>
                  <a:pt x="532895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7B34435-B2BF-9264-324E-C4BAED84BB98}"/>
              </a:ext>
            </a:extLst>
          </p:cNvPr>
          <p:cNvSpPr/>
          <p:nvPr/>
        </p:nvSpPr>
        <p:spPr>
          <a:xfrm rot="5400000">
            <a:off x="4705578" y="11552176"/>
            <a:ext cx="555217" cy="14007"/>
          </a:xfrm>
          <a:custGeom>
            <a:avLst/>
            <a:gdLst>
              <a:gd name="connsiteX0" fmla="*/ 0 w 555217"/>
              <a:gd name="connsiteY0" fmla="*/ 14008 h 14007"/>
              <a:gd name="connsiteX1" fmla="*/ 0 w 555217"/>
              <a:gd name="connsiteY1" fmla="*/ 438 h 14007"/>
              <a:gd name="connsiteX2" fmla="*/ 532676 w 555217"/>
              <a:gd name="connsiteY2" fmla="*/ 0 h 14007"/>
              <a:gd name="connsiteX3" fmla="*/ 555217 w 555217"/>
              <a:gd name="connsiteY3" fmla="*/ 0 h 14007"/>
              <a:gd name="connsiteX4" fmla="*/ 554998 w 555217"/>
              <a:gd name="connsiteY4" fmla="*/ 13570 h 14007"/>
              <a:gd name="connsiteX5" fmla="*/ 532676 w 555217"/>
              <a:gd name="connsiteY5" fmla="*/ 13570 h 14007"/>
              <a:gd name="connsiteX6" fmla="*/ 0 w 555217"/>
              <a:gd name="connsiteY6" fmla="*/ 14008 h 1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217" h="14007">
                <a:moveTo>
                  <a:pt x="0" y="14008"/>
                </a:moveTo>
                <a:lnTo>
                  <a:pt x="0" y="438"/>
                </a:lnTo>
                <a:lnTo>
                  <a:pt x="532676" y="0"/>
                </a:lnTo>
                <a:lnTo>
                  <a:pt x="555217" y="0"/>
                </a:lnTo>
                <a:lnTo>
                  <a:pt x="554998" y="13570"/>
                </a:lnTo>
                <a:lnTo>
                  <a:pt x="532676" y="13570"/>
                </a:lnTo>
                <a:lnTo>
                  <a:pt x="0" y="14008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F5F62E4E-E49B-F947-E8E8-E4BB014A105B}"/>
              </a:ext>
            </a:extLst>
          </p:cNvPr>
          <p:cNvSpPr/>
          <p:nvPr/>
        </p:nvSpPr>
        <p:spPr>
          <a:xfrm rot="5400000">
            <a:off x="5793691" y="11556662"/>
            <a:ext cx="566597" cy="14226"/>
          </a:xfrm>
          <a:custGeom>
            <a:avLst/>
            <a:gdLst>
              <a:gd name="connsiteX0" fmla="*/ 0 w 566597"/>
              <a:gd name="connsiteY0" fmla="*/ 14227 h 14226"/>
              <a:gd name="connsiteX1" fmla="*/ 0 w 566597"/>
              <a:gd name="connsiteY1" fmla="*/ 657 h 14226"/>
              <a:gd name="connsiteX2" fmla="*/ 532676 w 566597"/>
              <a:gd name="connsiteY2" fmla="*/ 0 h 14226"/>
              <a:gd name="connsiteX3" fmla="*/ 566597 w 566597"/>
              <a:gd name="connsiteY3" fmla="*/ 0 h 14226"/>
              <a:gd name="connsiteX4" fmla="*/ 566378 w 566597"/>
              <a:gd name="connsiteY4" fmla="*/ 13570 h 14226"/>
              <a:gd name="connsiteX5" fmla="*/ 532676 w 566597"/>
              <a:gd name="connsiteY5" fmla="*/ 13570 h 14226"/>
              <a:gd name="connsiteX6" fmla="*/ 0 w 566597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597" h="14226">
                <a:moveTo>
                  <a:pt x="0" y="14227"/>
                </a:moveTo>
                <a:lnTo>
                  <a:pt x="0" y="657"/>
                </a:lnTo>
                <a:lnTo>
                  <a:pt x="532676" y="0"/>
                </a:lnTo>
                <a:lnTo>
                  <a:pt x="566597" y="0"/>
                </a:lnTo>
                <a:lnTo>
                  <a:pt x="566378" y="13570"/>
                </a:lnTo>
                <a:lnTo>
                  <a:pt x="532676" y="13570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6CC7454F-2531-AE02-A686-AC817D901D63}"/>
              </a:ext>
            </a:extLst>
          </p:cNvPr>
          <p:cNvSpPr/>
          <p:nvPr/>
        </p:nvSpPr>
        <p:spPr>
          <a:xfrm rot="5400000">
            <a:off x="6882349" y="11561039"/>
            <a:ext cx="577758" cy="14445"/>
          </a:xfrm>
          <a:custGeom>
            <a:avLst/>
            <a:gdLst>
              <a:gd name="connsiteX0" fmla="*/ 0 w 577758"/>
              <a:gd name="connsiteY0" fmla="*/ 14445 h 14445"/>
              <a:gd name="connsiteX1" fmla="*/ 0 w 577758"/>
              <a:gd name="connsiteY1" fmla="*/ 438 h 14445"/>
              <a:gd name="connsiteX2" fmla="*/ 532676 w 577758"/>
              <a:gd name="connsiteY2" fmla="*/ 0 h 14445"/>
              <a:gd name="connsiteX3" fmla="*/ 577759 w 577758"/>
              <a:gd name="connsiteY3" fmla="*/ 0 h 14445"/>
              <a:gd name="connsiteX4" fmla="*/ 577759 w 577758"/>
              <a:gd name="connsiteY4" fmla="*/ 13789 h 14445"/>
              <a:gd name="connsiteX5" fmla="*/ 532676 w 577758"/>
              <a:gd name="connsiteY5" fmla="*/ 13789 h 14445"/>
              <a:gd name="connsiteX6" fmla="*/ 0 w 577758"/>
              <a:gd name="connsiteY6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758" h="14445">
                <a:moveTo>
                  <a:pt x="0" y="14445"/>
                </a:moveTo>
                <a:lnTo>
                  <a:pt x="0" y="438"/>
                </a:lnTo>
                <a:lnTo>
                  <a:pt x="532676" y="0"/>
                </a:lnTo>
                <a:lnTo>
                  <a:pt x="577759" y="0"/>
                </a:lnTo>
                <a:lnTo>
                  <a:pt x="577759" y="13789"/>
                </a:lnTo>
                <a:lnTo>
                  <a:pt x="532676" y="13789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3FAB73C-7D6F-D9CF-4B69-5FF586F681A4}"/>
              </a:ext>
            </a:extLst>
          </p:cNvPr>
          <p:cNvSpPr/>
          <p:nvPr/>
        </p:nvSpPr>
        <p:spPr>
          <a:xfrm rot="5400000">
            <a:off x="3066217" y="11551931"/>
            <a:ext cx="5471" cy="533166"/>
          </a:xfrm>
          <a:custGeom>
            <a:avLst/>
            <a:gdLst>
              <a:gd name="connsiteX0" fmla="*/ 438 w 5471"/>
              <a:gd name="connsiteY0" fmla="*/ 533167 h 533166"/>
              <a:gd name="connsiteX1" fmla="*/ 0 w 5471"/>
              <a:gd name="connsiteY1" fmla="*/ 0 h 533166"/>
              <a:gd name="connsiteX2" fmla="*/ 5471 w 5471"/>
              <a:gd name="connsiteY2" fmla="*/ 0 h 533166"/>
              <a:gd name="connsiteX3" fmla="*/ 438 w 5471"/>
              <a:gd name="connsiteY3" fmla="*/ 533167 h 53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1" h="533166">
                <a:moveTo>
                  <a:pt x="438" y="533167"/>
                </a:moveTo>
                <a:lnTo>
                  <a:pt x="0" y="0"/>
                </a:lnTo>
                <a:lnTo>
                  <a:pt x="5471" y="0"/>
                </a:lnTo>
                <a:lnTo>
                  <a:pt x="438" y="53316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C0B9291-CF03-A1BC-11EF-EF166A646E24}"/>
              </a:ext>
            </a:extLst>
          </p:cNvPr>
          <p:cNvSpPr/>
          <p:nvPr/>
        </p:nvSpPr>
        <p:spPr>
          <a:xfrm rot="5400000">
            <a:off x="3610436" y="11553791"/>
            <a:ext cx="11161" cy="533823"/>
          </a:xfrm>
          <a:custGeom>
            <a:avLst/>
            <a:gdLst>
              <a:gd name="connsiteX0" fmla="*/ 657 w 11161"/>
              <a:gd name="connsiteY0" fmla="*/ 533823 h 533823"/>
              <a:gd name="connsiteX1" fmla="*/ 0 w 11161"/>
              <a:gd name="connsiteY1" fmla="*/ 0 h 533823"/>
              <a:gd name="connsiteX2" fmla="*/ 11161 w 11161"/>
              <a:gd name="connsiteY2" fmla="*/ 0 h 533823"/>
              <a:gd name="connsiteX3" fmla="*/ 6347 w 11161"/>
              <a:gd name="connsiteY3" fmla="*/ 533823 h 533823"/>
              <a:gd name="connsiteX4" fmla="*/ 657 w 11161"/>
              <a:gd name="connsiteY4" fmla="*/ 533823 h 5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1" h="533823">
                <a:moveTo>
                  <a:pt x="657" y="533823"/>
                </a:moveTo>
                <a:lnTo>
                  <a:pt x="0" y="0"/>
                </a:lnTo>
                <a:lnTo>
                  <a:pt x="11161" y="0"/>
                </a:lnTo>
                <a:lnTo>
                  <a:pt x="6347" y="533823"/>
                </a:lnTo>
                <a:lnTo>
                  <a:pt x="657" y="533823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C6367F0-7B84-842B-FB3D-3D3095698AD8}"/>
              </a:ext>
            </a:extLst>
          </p:cNvPr>
          <p:cNvSpPr/>
          <p:nvPr/>
        </p:nvSpPr>
        <p:spPr>
          <a:xfrm rot="5400000">
            <a:off x="4022896" y="11688505"/>
            <a:ext cx="13568" cy="266364"/>
          </a:xfrm>
          <a:custGeom>
            <a:avLst/>
            <a:gdLst>
              <a:gd name="connsiteX0" fmla="*/ 219 w 13568"/>
              <a:gd name="connsiteY0" fmla="*/ 266365 h 266364"/>
              <a:gd name="connsiteX1" fmla="*/ 0 w 13568"/>
              <a:gd name="connsiteY1" fmla="*/ 0 h 266364"/>
              <a:gd name="connsiteX2" fmla="*/ 13569 w 13568"/>
              <a:gd name="connsiteY2" fmla="*/ 0 h 266364"/>
              <a:gd name="connsiteX3" fmla="*/ 13569 w 13568"/>
              <a:gd name="connsiteY3" fmla="*/ 48589 h 266364"/>
              <a:gd name="connsiteX4" fmla="*/ 11599 w 13568"/>
              <a:gd name="connsiteY4" fmla="*/ 266365 h 266364"/>
              <a:gd name="connsiteX5" fmla="*/ 219 w 13568"/>
              <a:gd name="connsiteY5" fmla="*/ 266365 h 2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8" h="266364">
                <a:moveTo>
                  <a:pt x="219" y="266365"/>
                </a:moveTo>
                <a:lnTo>
                  <a:pt x="0" y="0"/>
                </a:lnTo>
                <a:lnTo>
                  <a:pt x="13569" y="0"/>
                </a:lnTo>
                <a:lnTo>
                  <a:pt x="13569" y="48589"/>
                </a:lnTo>
                <a:lnTo>
                  <a:pt x="11599" y="266365"/>
                </a:lnTo>
                <a:lnTo>
                  <a:pt x="219" y="26636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077F5BDE-A359-8861-1E67-C2B92A72F004}"/>
              </a:ext>
            </a:extLst>
          </p:cNvPr>
          <p:cNvSpPr/>
          <p:nvPr/>
        </p:nvSpPr>
        <p:spPr>
          <a:xfrm rot="5400000">
            <a:off x="1984916" y="11540467"/>
            <a:ext cx="526985" cy="14445"/>
          </a:xfrm>
          <a:custGeom>
            <a:avLst/>
            <a:gdLst>
              <a:gd name="connsiteX0" fmla="*/ 0 w 526985"/>
              <a:gd name="connsiteY0" fmla="*/ 14445 h 14445"/>
              <a:gd name="connsiteX1" fmla="*/ 0 w 526985"/>
              <a:gd name="connsiteY1" fmla="*/ 657 h 14445"/>
              <a:gd name="connsiteX2" fmla="*/ 526986 w 526985"/>
              <a:gd name="connsiteY2" fmla="*/ 0 h 14445"/>
              <a:gd name="connsiteX3" fmla="*/ 526986 w 526985"/>
              <a:gd name="connsiteY3" fmla="*/ 14008 h 14445"/>
              <a:gd name="connsiteX4" fmla="*/ 0 w 526985"/>
              <a:gd name="connsiteY4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985" h="14445">
                <a:moveTo>
                  <a:pt x="0" y="14445"/>
                </a:moveTo>
                <a:lnTo>
                  <a:pt x="0" y="657"/>
                </a:lnTo>
                <a:lnTo>
                  <a:pt x="526986" y="0"/>
                </a:lnTo>
                <a:lnTo>
                  <a:pt x="526986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27E0B9BE-BEDE-314E-C6FF-CABC2DCE4898}"/>
              </a:ext>
            </a:extLst>
          </p:cNvPr>
          <p:cNvSpPr/>
          <p:nvPr/>
        </p:nvSpPr>
        <p:spPr>
          <a:xfrm rot="5400000">
            <a:off x="3072810" y="11545172"/>
            <a:ext cx="538365" cy="14226"/>
          </a:xfrm>
          <a:custGeom>
            <a:avLst/>
            <a:gdLst>
              <a:gd name="connsiteX0" fmla="*/ 0 w 538365"/>
              <a:gd name="connsiteY0" fmla="*/ 14227 h 14226"/>
              <a:gd name="connsiteX1" fmla="*/ 0 w 538365"/>
              <a:gd name="connsiteY1" fmla="*/ 438 h 14226"/>
              <a:gd name="connsiteX2" fmla="*/ 532676 w 538365"/>
              <a:gd name="connsiteY2" fmla="*/ 0 h 14226"/>
              <a:gd name="connsiteX3" fmla="*/ 538366 w 538365"/>
              <a:gd name="connsiteY3" fmla="*/ 0 h 14226"/>
              <a:gd name="connsiteX4" fmla="*/ 538147 w 538365"/>
              <a:gd name="connsiteY4" fmla="*/ 13570 h 14226"/>
              <a:gd name="connsiteX5" fmla="*/ 532676 w 538365"/>
              <a:gd name="connsiteY5" fmla="*/ 13570 h 14226"/>
              <a:gd name="connsiteX6" fmla="*/ 0 w 538365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365" h="14226">
                <a:moveTo>
                  <a:pt x="0" y="14227"/>
                </a:moveTo>
                <a:lnTo>
                  <a:pt x="0" y="438"/>
                </a:lnTo>
                <a:lnTo>
                  <a:pt x="532676" y="0"/>
                </a:lnTo>
                <a:lnTo>
                  <a:pt x="538366" y="0"/>
                </a:lnTo>
                <a:lnTo>
                  <a:pt x="538147" y="13570"/>
                </a:lnTo>
                <a:lnTo>
                  <a:pt x="532676" y="13570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5D7AD0E0-F04A-71D6-B981-3BF00912788F}"/>
              </a:ext>
            </a:extLst>
          </p:cNvPr>
          <p:cNvSpPr/>
          <p:nvPr/>
        </p:nvSpPr>
        <p:spPr>
          <a:xfrm rot="5400000">
            <a:off x="2528808" y="11542874"/>
            <a:ext cx="532456" cy="14226"/>
          </a:xfrm>
          <a:custGeom>
            <a:avLst/>
            <a:gdLst>
              <a:gd name="connsiteX0" fmla="*/ 0 w 532456"/>
              <a:gd name="connsiteY0" fmla="*/ 14227 h 14226"/>
              <a:gd name="connsiteX1" fmla="*/ 0 w 532456"/>
              <a:gd name="connsiteY1" fmla="*/ 657 h 14226"/>
              <a:gd name="connsiteX2" fmla="*/ 532457 w 532456"/>
              <a:gd name="connsiteY2" fmla="*/ 0 h 14226"/>
              <a:gd name="connsiteX3" fmla="*/ 532457 w 532456"/>
              <a:gd name="connsiteY3" fmla="*/ 13789 h 14226"/>
              <a:gd name="connsiteX4" fmla="*/ 0 w 532456"/>
              <a:gd name="connsiteY4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456" h="14226">
                <a:moveTo>
                  <a:pt x="0" y="14227"/>
                </a:moveTo>
                <a:lnTo>
                  <a:pt x="0" y="657"/>
                </a:lnTo>
                <a:lnTo>
                  <a:pt x="532457" y="0"/>
                </a:lnTo>
                <a:lnTo>
                  <a:pt x="532457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8FFC34F8-6687-0770-5158-9680C4A5F003}"/>
              </a:ext>
            </a:extLst>
          </p:cNvPr>
          <p:cNvSpPr/>
          <p:nvPr/>
        </p:nvSpPr>
        <p:spPr>
          <a:xfrm rot="5400000">
            <a:off x="3617467" y="11547471"/>
            <a:ext cx="543837" cy="14226"/>
          </a:xfrm>
          <a:custGeom>
            <a:avLst/>
            <a:gdLst>
              <a:gd name="connsiteX0" fmla="*/ 0 w 543837"/>
              <a:gd name="connsiteY0" fmla="*/ 14227 h 14226"/>
              <a:gd name="connsiteX1" fmla="*/ 0 w 543837"/>
              <a:gd name="connsiteY1" fmla="*/ 657 h 14226"/>
              <a:gd name="connsiteX2" fmla="*/ 532457 w 543837"/>
              <a:gd name="connsiteY2" fmla="*/ 0 h 14226"/>
              <a:gd name="connsiteX3" fmla="*/ 543837 w 543837"/>
              <a:gd name="connsiteY3" fmla="*/ 0 h 14226"/>
              <a:gd name="connsiteX4" fmla="*/ 543618 w 543837"/>
              <a:gd name="connsiteY4" fmla="*/ 13570 h 14226"/>
              <a:gd name="connsiteX5" fmla="*/ 532457 w 543837"/>
              <a:gd name="connsiteY5" fmla="*/ 13570 h 14226"/>
              <a:gd name="connsiteX6" fmla="*/ 0 w 543837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37" h="14226">
                <a:moveTo>
                  <a:pt x="0" y="14227"/>
                </a:moveTo>
                <a:lnTo>
                  <a:pt x="0" y="657"/>
                </a:lnTo>
                <a:lnTo>
                  <a:pt x="532457" y="0"/>
                </a:lnTo>
                <a:lnTo>
                  <a:pt x="543837" y="0"/>
                </a:lnTo>
                <a:lnTo>
                  <a:pt x="543618" y="13570"/>
                </a:lnTo>
                <a:lnTo>
                  <a:pt x="532457" y="13570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18FC3A6B-D479-307E-43E6-9A841336F985}"/>
              </a:ext>
            </a:extLst>
          </p:cNvPr>
          <p:cNvGrpSpPr/>
          <p:nvPr/>
        </p:nvGrpSpPr>
        <p:grpSpPr>
          <a:xfrm>
            <a:off x="1852156" y="355622"/>
            <a:ext cx="14787542" cy="11205855"/>
            <a:chOff x="1750229" y="734157"/>
            <a:chExt cx="14787542" cy="1120585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8B09F5C-6EF5-7AA9-6DDB-E871F6DB79AE}"/>
                </a:ext>
              </a:extLst>
            </p:cNvPr>
            <p:cNvSpPr/>
            <p:nvPr/>
          </p:nvSpPr>
          <p:spPr>
            <a:xfrm rot="5400000">
              <a:off x="3655163" y="-942596"/>
              <a:ext cx="10977674" cy="14787542"/>
            </a:xfrm>
            <a:custGeom>
              <a:avLst/>
              <a:gdLst>
                <a:gd name="connsiteX0" fmla="*/ 772322 w 10977674"/>
                <a:gd name="connsiteY0" fmla="*/ 1141417 h 14787542"/>
                <a:gd name="connsiteX1" fmla="*/ 578423 w 10977674"/>
                <a:gd name="connsiteY1" fmla="*/ 943777 h 14787542"/>
                <a:gd name="connsiteX2" fmla="*/ 775386 w 10977674"/>
                <a:gd name="connsiteY2" fmla="*/ 749202 h 14787542"/>
                <a:gd name="connsiteX3" fmla="*/ 971036 w 10977674"/>
                <a:gd name="connsiteY3" fmla="*/ 946404 h 14787542"/>
                <a:gd name="connsiteX4" fmla="*/ 772322 w 10977674"/>
                <a:gd name="connsiteY4" fmla="*/ 1141417 h 14787542"/>
                <a:gd name="connsiteX5" fmla="*/ 762912 w 10977674"/>
                <a:gd name="connsiteY5" fmla="*/ 2120640 h 14787542"/>
                <a:gd name="connsiteX6" fmla="*/ 569231 w 10977674"/>
                <a:gd name="connsiteY6" fmla="*/ 1922563 h 14787542"/>
                <a:gd name="connsiteX7" fmla="*/ 766851 w 10977674"/>
                <a:gd name="connsiteY7" fmla="*/ 1728863 h 14787542"/>
                <a:gd name="connsiteX8" fmla="*/ 960969 w 10977674"/>
                <a:gd name="connsiteY8" fmla="*/ 1925846 h 14787542"/>
                <a:gd name="connsiteX9" fmla="*/ 762912 w 10977674"/>
                <a:gd name="connsiteY9" fmla="*/ 2120640 h 14787542"/>
                <a:gd name="connsiteX10" fmla="*/ 754158 w 10977674"/>
                <a:gd name="connsiteY10" fmla="*/ 3099645 h 14787542"/>
                <a:gd name="connsiteX11" fmla="*/ 559383 w 10977674"/>
                <a:gd name="connsiteY11" fmla="*/ 2902443 h 14787542"/>
                <a:gd name="connsiteX12" fmla="*/ 757441 w 10977674"/>
                <a:gd name="connsiteY12" fmla="*/ 2708087 h 14787542"/>
                <a:gd name="connsiteX13" fmla="*/ 951559 w 10977674"/>
                <a:gd name="connsiteY13" fmla="*/ 2905945 h 14787542"/>
                <a:gd name="connsiteX14" fmla="*/ 754158 w 10977674"/>
                <a:gd name="connsiteY14" fmla="*/ 3099645 h 14787542"/>
                <a:gd name="connsiteX15" fmla="*/ 744747 w 10977674"/>
                <a:gd name="connsiteY15" fmla="*/ 4079744 h 14787542"/>
                <a:gd name="connsiteX16" fmla="*/ 550629 w 10977674"/>
                <a:gd name="connsiteY16" fmla="*/ 3882542 h 14787542"/>
                <a:gd name="connsiteX17" fmla="*/ 748468 w 10977674"/>
                <a:gd name="connsiteY17" fmla="*/ 3688623 h 14787542"/>
                <a:gd name="connsiteX18" fmla="*/ 943243 w 10977674"/>
                <a:gd name="connsiteY18" fmla="*/ 3885168 h 14787542"/>
                <a:gd name="connsiteX19" fmla="*/ 744747 w 10977674"/>
                <a:gd name="connsiteY19" fmla="*/ 4079744 h 14787542"/>
                <a:gd name="connsiteX20" fmla="*/ 734899 w 10977674"/>
                <a:gd name="connsiteY20" fmla="*/ 5059405 h 14787542"/>
                <a:gd name="connsiteX21" fmla="*/ 541000 w 10977674"/>
                <a:gd name="connsiteY21" fmla="*/ 4861765 h 14787542"/>
                <a:gd name="connsiteX22" fmla="*/ 739495 w 10977674"/>
                <a:gd name="connsiteY22" fmla="*/ 4667628 h 14787542"/>
                <a:gd name="connsiteX23" fmla="*/ 934051 w 10977674"/>
                <a:gd name="connsiteY23" fmla="*/ 4864830 h 14787542"/>
                <a:gd name="connsiteX24" fmla="*/ 734899 w 10977674"/>
                <a:gd name="connsiteY24" fmla="*/ 5059405 h 14787542"/>
                <a:gd name="connsiteX25" fmla="*/ 725708 w 10977674"/>
                <a:gd name="connsiteY25" fmla="*/ 6038847 h 14787542"/>
                <a:gd name="connsiteX26" fmla="*/ 532246 w 10977674"/>
                <a:gd name="connsiteY26" fmla="*/ 5841208 h 14787542"/>
                <a:gd name="connsiteX27" fmla="*/ 730085 w 10977674"/>
                <a:gd name="connsiteY27" fmla="*/ 5646851 h 14787542"/>
                <a:gd name="connsiteX28" fmla="*/ 923765 w 10977674"/>
                <a:gd name="connsiteY28" fmla="*/ 5845366 h 14787542"/>
                <a:gd name="connsiteX29" fmla="*/ 725708 w 10977674"/>
                <a:gd name="connsiteY29" fmla="*/ 6038847 h 14787542"/>
                <a:gd name="connsiteX30" fmla="*/ 717391 w 10977674"/>
                <a:gd name="connsiteY30" fmla="*/ 7019384 h 14787542"/>
                <a:gd name="connsiteX31" fmla="*/ 522836 w 10977674"/>
                <a:gd name="connsiteY31" fmla="*/ 6820212 h 14787542"/>
                <a:gd name="connsiteX32" fmla="*/ 720893 w 10977674"/>
                <a:gd name="connsiteY32" fmla="*/ 6626075 h 14787542"/>
                <a:gd name="connsiteX33" fmla="*/ 915011 w 10977674"/>
                <a:gd name="connsiteY33" fmla="*/ 6825028 h 14787542"/>
                <a:gd name="connsiteX34" fmla="*/ 717391 w 10977674"/>
                <a:gd name="connsiteY34" fmla="*/ 7019384 h 14787542"/>
                <a:gd name="connsiteX35" fmla="*/ 708200 w 10977674"/>
                <a:gd name="connsiteY35" fmla="*/ 7997294 h 14787542"/>
                <a:gd name="connsiteX36" fmla="*/ 514082 w 10977674"/>
                <a:gd name="connsiteY36" fmla="*/ 7799874 h 14787542"/>
                <a:gd name="connsiteX37" fmla="*/ 711701 w 10977674"/>
                <a:gd name="connsiteY37" fmla="*/ 7606174 h 14787542"/>
                <a:gd name="connsiteX38" fmla="*/ 905601 w 10977674"/>
                <a:gd name="connsiteY38" fmla="*/ 7803594 h 14787542"/>
                <a:gd name="connsiteX39" fmla="*/ 708200 w 10977674"/>
                <a:gd name="connsiteY39" fmla="*/ 7997294 h 14787542"/>
                <a:gd name="connsiteX40" fmla="*/ 698789 w 10977674"/>
                <a:gd name="connsiteY40" fmla="*/ 8977393 h 14787542"/>
                <a:gd name="connsiteX41" fmla="*/ 504671 w 10977674"/>
                <a:gd name="connsiteY41" fmla="*/ 8779972 h 14787542"/>
                <a:gd name="connsiteX42" fmla="*/ 701634 w 10977674"/>
                <a:gd name="connsiteY42" fmla="*/ 8585835 h 14787542"/>
                <a:gd name="connsiteX43" fmla="*/ 895753 w 10977674"/>
                <a:gd name="connsiteY43" fmla="*/ 8783036 h 14787542"/>
                <a:gd name="connsiteX44" fmla="*/ 698789 w 10977674"/>
                <a:gd name="connsiteY44" fmla="*/ 8977393 h 14787542"/>
                <a:gd name="connsiteX45" fmla="*/ 689817 w 10977674"/>
                <a:gd name="connsiteY45" fmla="*/ 9957273 h 14787542"/>
                <a:gd name="connsiteX46" fmla="*/ 495042 w 10977674"/>
                <a:gd name="connsiteY46" fmla="*/ 9759633 h 14787542"/>
                <a:gd name="connsiteX47" fmla="*/ 692880 w 10977674"/>
                <a:gd name="connsiteY47" fmla="*/ 9564620 h 14787542"/>
                <a:gd name="connsiteX48" fmla="*/ 886561 w 10977674"/>
                <a:gd name="connsiteY48" fmla="*/ 9762916 h 14787542"/>
                <a:gd name="connsiteX49" fmla="*/ 689817 w 10977674"/>
                <a:gd name="connsiteY49" fmla="*/ 9957273 h 14787542"/>
                <a:gd name="connsiteX50" fmla="*/ 680187 w 10977674"/>
                <a:gd name="connsiteY50" fmla="*/ 10936934 h 14787542"/>
                <a:gd name="connsiteX51" fmla="*/ 485413 w 10977674"/>
                <a:gd name="connsiteY51" fmla="*/ 10737981 h 14787542"/>
                <a:gd name="connsiteX52" fmla="*/ 684127 w 10977674"/>
                <a:gd name="connsiteY52" fmla="*/ 10544938 h 14787542"/>
                <a:gd name="connsiteX53" fmla="*/ 878245 w 10977674"/>
                <a:gd name="connsiteY53" fmla="*/ 10743453 h 14787542"/>
                <a:gd name="connsiteX54" fmla="*/ 680187 w 10977674"/>
                <a:gd name="connsiteY54" fmla="*/ 10936934 h 14787542"/>
                <a:gd name="connsiteX55" fmla="*/ 670996 w 10977674"/>
                <a:gd name="connsiteY55" fmla="*/ 11917033 h 14787542"/>
                <a:gd name="connsiteX56" fmla="*/ 476878 w 10977674"/>
                <a:gd name="connsiteY56" fmla="*/ 11719612 h 14787542"/>
                <a:gd name="connsiteX57" fmla="*/ 674716 w 10977674"/>
                <a:gd name="connsiteY57" fmla="*/ 11524818 h 14787542"/>
                <a:gd name="connsiteX58" fmla="*/ 869053 w 10977674"/>
                <a:gd name="connsiteY58" fmla="*/ 11722895 h 14787542"/>
                <a:gd name="connsiteX59" fmla="*/ 670996 w 10977674"/>
                <a:gd name="connsiteY59" fmla="*/ 11917033 h 14787542"/>
                <a:gd name="connsiteX60" fmla="*/ 661148 w 10977674"/>
                <a:gd name="connsiteY60" fmla="*/ 12895162 h 14787542"/>
                <a:gd name="connsiteX61" fmla="*/ 467686 w 10977674"/>
                <a:gd name="connsiteY61" fmla="*/ 12698617 h 14787542"/>
                <a:gd name="connsiteX62" fmla="*/ 665087 w 10977674"/>
                <a:gd name="connsiteY62" fmla="*/ 12504698 h 14787542"/>
                <a:gd name="connsiteX63" fmla="*/ 859424 w 10977674"/>
                <a:gd name="connsiteY63" fmla="*/ 12701243 h 14787542"/>
                <a:gd name="connsiteX64" fmla="*/ 661148 w 10977674"/>
                <a:gd name="connsiteY64" fmla="*/ 12895162 h 14787542"/>
                <a:gd name="connsiteX65" fmla="*/ 651956 w 10977674"/>
                <a:gd name="connsiteY65" fmla="*/ 13876355 h 14787542"/>
                <a:gd name="connsiteX66" fmla="*/ 458057 w 10977674"/>
                <a:gd name="connsiteY66" fmla="*/ 13678059 h 14787542"/>
                <a:gd name="connsiteX67" fmla="*/ 656333 w 10977674"/>
                <a:gd name="connsiteY67" fmla="*/ 13484360 h 14787542"/>
                <a:gd name="connsiteX68" fmla="*/ 850232 w 10977674"/>
                <a:gd name="connsiteY68" fmla="*/ 13681123 h 14787542"/>
                <a:gd name="connsiteX69" fmla="*/ 651956 w 10977674"/>
                <a:gd name="connsiteY69" fmla="*/ 13876355 h 14787542"/>
                <a:gd name="connsiteX70" fmla="*/ 10489607 w 10977674"/>
                <a:gd name="connsiteY70" fmla="*/ 93687 h 14787542"/>
                <a:gd name="connsiteX71" fmla="*/ 628539 w 10977674"/>
                <a:gd name="connsiteY71" fmla="*/ 11 h 14787542"/>
                <a:gd name="connsiteX72" fmla="*/ 130441 w 10977674"/>
                <a:gd name="connsiteY72" fmla="*/ 485464 h 14787542"/>
                <a:gd name="connsiteX73" fmla="*/ 8 w 10977674"/>
                <a:gd name="connsiteY73" fmla="*/ 14200939 h 14787542"/>
                <a:gd name="connsiteX74" fmla="*/ 489352 w 10977674"/>
                <a:gd name="connsiteY74" fmla="*/ 14695366 h 14787542"/>
                <a:gd name="connsiteX75" fmla="*/ 10350858 w 10977674"/>
                <a:gd name="connsiteY75" fmla="*/ 14787510 h 14787542"/>
                <a:gd name="connsiteX76" fmla="*/ 10849393 w 10977674"/>
                <a:gd name="connsiteY76" fmla="*/ 14302714 h 14787542"/>
                <a:gd name="connsiteX77" fmla="*/ 10977638 w 10977674"/>
                <a:gd name="connsiteY77" fmla="*/ 588333 h 14787542"/>
                <a:gd name="connsiteX78" fmla="*/ 10489607 w 10977674"/>
                <a:gd name="connsiteY78" fmla="*/ 93687 h 1478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0977674" h="14787542">
                  <a:moveTo>
                    <a:pt x="772322" y="1141417"/>
                  </a:moveTo>
                  <a:cubicBezTo>
                    <a:pt x="664649" y="1139447"/>
                    <a:pt x="576891" y="1051680"/>
                    <a:pt x="578423" y="943777"/>
                  </a:cubicBezTo>
                  <a:cubicBezTo>
                    <a:pt x="580393" y="835218"/>
                    <a:pt x="669245" y="748107"/>
                    <a:pt x="775386" y="749202"/>
                  </a:cubicBezTo>
                  <a:cubicBezTo>
                    <a:pt x="884591" y="749858"/>
                    <a:pt x="971036" y="837844"/>
                    <a:pt x="971036" y="946404"/>
                  </a:cubicBezTo>
                  <a:cubicBezTo>
                    <a:pt x="969285" y="1054963"/>
                    <a:pt x="880871" y="1141417"/>
                    <a:pt x="772322" y="1141417"/>
                  </a:cubicBezTo>
                  <a:moveTo>
                    <a:pt x="762912" y="2120640"/>
                  </a:moveTo>
                  <a:cubicBezTo>
                    <a:pt x="655020" y="2118670"/>
                    <a:pt x="567918" y="2030466"/>
                    <a:pt x="569231" y="1922563"/>
                  </a:cubicBezTo>
                  <a:cubicBezTo>
                    <a:pt x="570107" y="1814441"/>
                    <a:pt x="659178" y="1727550"/>
                    <a:pt x="766851" y="1728863"/>
                  </a:cubicBezTo>
                  <a:cubicBezTo>
                    <a:pt x="874962" y="1729301"/>
                    <a:pt x="962282" y="1818381"/>
                    <a:pt x="960969" y="1925846"/>
                  </a:cubicBezTo>
                  <a:cubicBezTo>
                    <a:pt x="959656" y="2034624"/>
                    <a:pt x="871898" y="2121078"/>
                    <a:pt x="762912" y="2120640"/>
                  </a:cubicBezTo>
                  <a:moveTo>
                    <a:pt x="754158" y="3099645"/>
                  </a:moveTo>
                  <a:cubicBezTo>
                    <a:pt x="645609" y="3098988"/>
                    <a:pt x="558508" y="3010565"/>
                    <a:pt x="559383" y="2902443"/>
                  </a:cubicBezTo>
                  <a:cubicBezTo>
                    <a:pt x="561572" y="2793665"/>
                    <a:pt x="649330" y="2706992"/>
                    <a:pt x="757441" y="2708087"/>
                  </a:cubicBezTo>
                  <a:cubicBezTo>
                    <a:pt x="865551" y="2709838"/>
                    <a:pt x="953091" y="2798042"/>
                    <a:pt x="951559" y="2905945"/>
                  </a:cubicBezTo>
                  <a:cubicBezTo>
                    <a:pt x="950683" y="3013191"/>
                    <a:pt x="862269" y="3101177"/>
                    <a:pt x="754158" y="3099645"/>
                  </a:cubicBezTo>
                  <a:moveTo>
                    <a:pt x="744747" y="4079744"/>
                  </a:moveTo>
                  <a:cubicBezTo>
                    <a:pt x="636637" y="4078430"/>
                    <a:pt x="550192" y="3989788"/>
                    <a:pt x="550629" y="3882542"/>
                  </a:cubicBezTo>
                  <a:cubicBezTo>
                    <a:pt x="551942" y="3773764"/>
                    <a:pt x="640795" y="3686872"/>
                    <a:pt x="748468" y="3688623"/>
                  </a:cubicBezTo>
                  <a:cubicBezTo>
                    <a:pt x="856798" y="3688404"/>
                    <a:pt x="943899" y="3777703"/>
                    <a:pt x="943243" y="3885168"/>
                  </a:cubicBezTo>
                  <a:cubicBezTo>
                    <a:pt x="941711" y="3993071"/>
                    <a:pt x="852421" y="4080619"/>
                    <a:pt x="744747" y="4079744"/>
                  </a:cubicBezTo>
                  <a:moveTo>
                    <a:pt x="734899" y="5059405"/>
                  </a:moveTo>
                  <a:cubicBezTo>
                    <a:pt x="627883" y="5058092"/>
                    <a:pt x="540125" y="4970106"/>
                    <a:pt x="541000" y="4861765"/>
                  </a:cubicBezTo>
                  <a:cubicBezTo>
                    <a:pt x="542313" y="4753863"/>
                    <a:pt x="631384" y="4665658"/>
                    <a:pt x="739495" y="4667628"/>
                  </a:cubicBezTo>
                  <a:cubicBezTo>
                    <a:pt x="846949" y="4669160"/>
                    <a:pt x="933394" y="4756927"/>
                    <a:pt x="934051" y="4864830"/>
                  </a:cubicBezTo>
                  <a:cubicBezTo>
                    <a:pt x="931425" y="4973389"/>
                    <a:pt x="843010" y="5060499"/>
                    <a:pt x="734899" y="5059405"/>
                  </a:cubicBezTo>
                  <a:moveTo>
                    <a:pt x="725708" y="6038847"/>
                  </a:moveTo>
                  <a:cubicBezTo>
                    <a:pt x="617816" y="6037972"/>
                    <a:pt x="530933" y="5948892"/>
                    <a:pt x="532246" y="5841208"/>
                  </a:cubicBezTo>
                  <a:cubicBezTo>
                    <a:pt x="532903" y="5732648"/>
                    <a:pt x="621755" y="5646195"/>
                    <a:pt x="730085" y="5646851"/>
                  </a:cubicBezTo>
                  <a:cubicBezTo>
                    <a:pt x="838633" y="5647508"/>
                    <a:pt x="924859" y="5736150"/>
                    <a:pt x="923765" y="5845366"/>
                  </a:cubicBezTo>
                  <a:cubicBezTo>
                    <a:pt x="923546" y="5953050"/>
                    <a:pt x="834256" y="6040160"/>
                    <a:pt x="725708" y="6038847"/>
                  </a:cubicBezTo>
                  <a:moveTo>
                    <a:pt x="717391" y="7019384"/>
                  </a:moveTo>
                  <a:cubicBezTo>
                    <a:pt x="609062" y="7018071"/>
                    <a:pt x="521960" y="6929866"/>
                    <a:pt x="522836" y="6820212"/>
                  </a:cubicBezTo>
                  <a:cubicBezTo>
                    <a:pt x="524368" y="6712966"/>
                    <a:pt x="612344" y="6625418"/>
                    <a:pt x="720893" y="6626075"/>
                  </a:cubicBezTo>
                  <a:cubicBezTo>
                    <a:pt x="829223" y="6627388"/>
                    <a:pt x="915449" y="6716468"/>
                    <a:pt x="915011" y="6825028"/>
                  </a:cubicBezTo>
                  <a:cubicBezTo>
                    <a:pt x="913479" y="6931836"/>
                    <a:pt x="825283" y="7019384"/>
                    <a:pt x="717391" y="7019384"/>
                  </a:cubicBezTo>
                  <a:moveTo>
                    <a:pt x="708200" y="7997294"/>
                  </a:moveTo>
                  <a:cubicBezTo>
                    <a:pt x="599432" y="7997294"/>
                    <a:pt x="512988" y="7908433"/>
                    <a:pt x="514082" y="7799874"/>
                  </a:cubicBezTo>
                  <a:cubicBezTo>
                    <a:pt x="514301" y="7692190"/>
                    <a:pt x="603591" y="7605079"/>
                    <a:pt x="711701" y="7606174"/>
                  </a:cubicBezTo>
                  <a:cubicBezTo>
                    <a:pt x="819593" y="7607925"/>
                    <a:pt x="906695" y="7695692"/>
                    <a:pt x="905601" y="7803594"/>
                  </a:cubicBezTo>
                  <a:cubicBezTo>
                    <a:pt x="904725" y="7913029"/>
                    <a:pt x="816530" y="7999483"/>
                    <a:pt x="708200" y="7997294"/>
                  </a:cubicBezTo>
                  <a:moveTo>
                    <a:pt x="698789" y="8977393"/>
                  </a:moveTo>
                  <a:cubicBezTo>
                    <a:pt x="589584" y="8977393"/>
                    <a:pt x="504015" y="8887875"/>
                    <a:pt x="504671" y="8779972"/>
                  </a:cubicBezTo>
                  <a:cubicBezTo>
                    <a:pt x="505109" y="8671632"/>
                    <a:pt x="593961" y="8585178"/>
                    <a:pt x="701634" y="8585835"/>
                  </a:cubicBezTo>
                  <a:cubicBezTo>
                    <a:pt x="810840" y="8586272"/>
                    <a:pt x="897284" y="8675790"/>
                    <a:pt x="895753" y="8783036"/>
                  </a:cubicBezTo>
                  <a:cubicBezTo>
                    <a:pt x="895753" y="8890939"/>
                    <a:pt x="806463" y="8978268"/>
                    <a:pt x="698789" y="8977393"/>
                  </a:cubicBezTo>
                  <a:moveTo>
                    <a:pt x="689817" y="9957273"/>
                  </a:moveTo>
                  <a:cubicBezTo>
                    <a:pt x="580830" y="9955741"/>
                    <a:pt x="494823" y="9867317"/>
                    <a:pt x="495042" y="9759633"/>
                  </a:cubicBezTo>
                  <a:cubicBezTo>
                    <a:pt x="497230" y="9652168"/>
                    <a:pt x="584332" y="9564620"/>
                    <a:pt x="692880" y="9564620"/>
                  </a:cubicBezTo>
                  <a:cubicBezTo>
                    <a:pt x="800991" y="9566153"/>
                    <a:pt x="887874" y="9656108"/>
                    <a:pt x="886561" y="9762916"/>
                  </a:cubicBezTo>
                  <a:cubicBezTo>
                    <a:pt x="886123" y="9871914"/>
                    <a:pt x="798146" y="9958367"/>
                    <a:pt x="689817" y="9957273"/>
                  </a:cubicBezTo>
                  <a:moveTo>
                    <a:pt x="680187" y="10936934"/>
                  </a:moveTo>
                  <a:cubicBezTo>
                    <a:pt x="571201" y="10935840"/>
                    <a:pt x="485194" y="10847416"/>
                    <a:pt x="485413" y="10737981"/>
                  </a:cubicBezTo>
                  <a:cubicBezTo>
                    <a:pt x="486945" y="10631173"/>
                    <a:pt x="575578" y="10544719"/>
                    <a:pt x="684127" y="10544938"/>
                  </a:cubicBezTo>
                  <a:cubicBezTo>
                    <a:pt x="791800" y="10544938"/>
                    <a:pt x="878682" y="10634894"/>
                    <a:pt x="878245" y="10743453"/>
                  </a:cubicBezTo>
                  <a:cubicBezTo>
                    <a:pt x="876713" y="10851356"/>
                    <a:pt x="788079" y="10938247"/>
                    <a:pt x="680187" y="10936934"/>
                  </a:cubicBezTo>
                  <a:moveTo>
                    <a:pt x="670996" y="11917033"/>
                  </a:moveTo>
                  <a:cubicBezTo>
                    <a:pt x="562447" y="11914625"/>
                    <a:pt x="475783" y="11827515"/>
                    <a:pt x="476878" y="11719612"/>
                  </a:cubicBezTo>
                  <a:cubicBezTo>
                    <a:pt x="478191" y="11610178"/>
                    <a:pt x="566168" y="11523067"/>
                    <a:pt x="674716" y="11524818"/>
                  </a:cubicBezTo>
                  <a:cubicBezTo>
                    <a:pt x="782608" y="11525694"/>
                    <a:pt x="869491" y="11614336"/>
                    <a:pt x="869053" y="11722895"/>
                  </a:cubicBezTo>
                  <a:cubicBezTo>
                    <a:pt x="868397" y="11830579"/>
                    <a:pt x="778669" y="11917471"/>
                    <a:pt x="670996" y="11917033"/>
                  </a:cubicBezTo>
                  <a:moveTo>
                    <a:pt x="661148" y="12895162"/>
                  </a:moveTo>
                  <a:cubicBezTo>
                    <a:pt x="554131" y="12896038"/>
                    <a:pt x="466592" y="12805644"/>
                    <a:pt x="467686" y="12698617"/>
                  </a:cubicBezTo>
                  <a:cubicBezTo>
                    <a:pt x="468999" y="12591152"/>
                    <a:pt x="557632" y="12502947"/>
                    <a:pt x="665087" y="12504698"/>
                  </a:cubicBezTo>
                  <a:cubicBezTo>
                    <a:pt x="774073" y="12505574"/>
                    <a:pt x="860737" y="12593997"/>
                    <a:pt x="859424" y="12701243"/>
                  </a:cubicBezTo>
                  <a:cubicBezTo>
                    <a:pt x="859205" y="12811335"/>
                    <a:pt x="769696" y="12897132"/>
                    <a:pt x="661148" y="12895162"/>
                  </a:cubicBezTo>
                  <a:moveTo>
                    <a:pt x="651956" y="13876355"/>
                  </a:moveTo>
                  <a:cubicBezTo>
                    <a:pt x="544064" y="13875480"/>
                    <a:pt x="456962" y="13787494"/>
                    <a:pt x="458057" y="13678059"/>
                  </a:cubicBezTo>
                  <a:cubicBezTo>
                    <a:pt x="459151" y="13571032"/>
                    <a:pt x="548441" y="13483265"/>
                    <a:pt x="656333" y="13484360"/>
                  </a:cubicBezTo>
                  <a:cubicBezTo>
                    <a:pt x="764225" y="13485454"/>
                    <a:pt x="850451" y="13573002"/>
                    <a:pt x="850232" y="13681123"/>
                  </a:cubicBezTo>
                  <a:cubicBezTo>
                    <a:pt x="848919" y="13790121"/>
                    <a:pt x="760942" y="13876355"/>
                    <a:pt x="651956" y="13876355"/>
                  </a:cubicBezTo>
                  <a:moveTo>
                    <a:pt x="10489607" y="93687"/>
                  </a:moveTo>
                  <a:lnTo>
                    <a:pt x="628539" y="11"/>
                  </a:lnTo>
                  <a:cubicBezTo>
                    <a:pt x="354760" y="-1740"/>
                    <a:pt x="132192" y="214941"/>
                    <a:pt x="130441" y="485464"/>
                  </a:cubicBezTo>
                  <a:lnTo>
                    <a:pt x="8" y="14200939"/>
                  </a:lnTo>
                  <a:cubicBezTo>
                    <a:pt x="-1524" y="14470587"/>
                    <a:pt x="216886" y="14692959"/>
                    <a:pt x="489352" y="14695366"/>
                  </a:cubicBezTo>
                  <a:lnTo>
                    <a:pt x="10350858" y="14787510"/>
                  </a:lnTo>
                  <a:cubicBezTo>
                    <a:pt x="10623323" y="14790574"/>
                    <a:pt x="10846110" y="14573237"/>
                    <a:pt x="10849393" y="14302714"/>
                  </a:cubicBezTo>
                  <a:lnTo>
                    <a:pt x="10977638" y="588333"/>
                  </a:lnTo>
                  <a:cubicBezTo>
                    <a:pt x="10980921" y="317372"/>
                    <a:pt x="10761635" y="96094"/>
                    <a:pt x="10489607" y="93687"/>
                  </a:cubicBezTo>
                </a:path>
              </a:pathLst>
            </a:custGeom>
            <a:solidFill>
              <a:schemeClr val="bg1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243C80E-C556-37E7-8F22-0E2734712595}"/>
                </a:ext>
              </a:extLst>
            </p:cNvPr>
            <p:cNvSpPr/>
            <p:nvPr/>
          </p:nvSpPr>
          <p:spPr>
            <a:xfrm rot="5400000">
              <a:off x="3655327" y="1193119"/>
              <a:ext cx="447762" cy="14007"/>
            </a:xfrm>
            <a:custGeom>
              <a:avLst/>
              <a:gdLst>
                <a:gd name="connsiteX0" fmla="*/ 0 w 447762"/>
                <a:gd name="connsiteY0" fmla="*/ 14008 h 14007"/>
                <a:gd name="connsiteX1" fmla="*/ 219 w 447762"/>
                <a:gd name="connsiteY1" fmla="*/ 438 h 14007"/>
                <a:gd name="connsiteX2" fmla="*/ 447763 w 447762"/>
                <a:gd name="connsiteY2" fmla="*/ 0 h 14007"/>
                <a:gd name="connsiteX3" fmla="*/ 447763 w 447762"/>
                <a:gd name="connsiteY3" fmla="*/ 13570 h 14007"/>
                <a:gd name="connsiteX4" fmla="*/ 0 w 447762"/>
                <a:gd name="connsiteY4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762" h="14007">
                  <a:moveTo>
                    <a:pt x="0" y="14008"/>
                  </a:moveTo>
                  <a:lnTo>
                    <a:pt x="219" y="438"/>
                  </a:lnTo>
                  <a:lnTo>
                    <a:pt x="447763" y="0"/>
                  </a:lnTo>
                  <a:lnTo>
                    <a:pt x="447763" y="13570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B5EB555-9BE8-F481-215E-EF6674777104}"/>
                </a:ext>
              </a:extLst>
            </p:cNvPr>
            <p:cNvSpPr/>
            <p:nvPr/>
          </p:nvSpPr>
          <p:spPr>
            <a:xfrm rot="5400000">
              <a:off x="4929021" y="1474010"/>
              <a:ext cx="88633" cy="13569"/>
            </a:xfrm>
            <a:custGeom>
              <a:avLst/>
              <a:gdLst>
                <a:gd name="connsiteX0" fmla="*/ 0 w 88633"/>
                <a:gd name="connsiteY0" fmla="*/ 13570 h 13569"/>
                <a:gd name="connsiteX1" fmla="*/ 0 w 88633"/>
                <a:gd name="connsiteY1" fmla="*/ 0 h 13569"/>
                <a:gd name="connsiteX2" fmla="*/ 88633 w 88633"/>
                <a:gd name="connsiteY2" fmla="*/ 0 h 13569"/>
                <a:gd name="connsiteX3" fmla="*/ 70907 w 88633"/>
                <a:gd name="connsiteY3" fmla="*/ 13570 h 13569"/>
                <a:gd name="connsiteX4" fmla="*/ 0 w 88633"/>
                <a:gd name="connsiteY4" fmla="*/ 13570 h 1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33" h="13569">
                  <a:moveTo>
                    <a:pt x="0" y="13570"/>
                  </a:moveTo>
                  <a:lnTo>
                    <a:pt x="0" y="0"/>
                  </a:lnTo>
                  <a:lnTo>
                    <a:pt x="88633" y="0"/>
                  </a:lnTo>
                  <a:cubicBezTo>
                    <a:pt x="82506" y="4159"/>
                    <a:pt x="76597" y="8755"/>
                    <a:pt x="70907" y="13570"/>
                  </a:cubicBezTo>
                  <a:lnTo>
                    <a:pt x="0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E9973D62-FEDD-F629-9190-E0B8FC698C7C}"/>
                </a:ext>
              </a:extLst>
            </p:cNvPr>
            <p:cNvSpPr/>
            <p:nvPr/>
          </p:nvSpPr>
          <p:spPr>
            <a:xfrm rot="5400000">
              <a:off x="8603861" y="1214238"/>
              <a:ext cx="396114" cy="13788"/>
            </a:xfrm>
            <a:custGeom>
              <a:avLst/>
              <a:gdLst>
                <a:gd name="connsiteX0" fmla="*/ 0 w 396114"/>
                <a:gd name="connsiteY0" fmla="*/ 13789 h 13788"/>
                <a:gd name="connsiteX1" fmla="*/ 0 w 396114"/>
                <a:gd name="connsiteY1" fmla="*/ 219 h 13788"/>
                <a:gd name="connsiteX2" fmla="*/ 395896 w 396114"/>
                <a:gd name="connsiteY2" fmla="*/ 0 h 13788"/>
                <a:gd name="connsiteX3" fmla="*/ 396115 w 396114"/>
                <a:gd name="connsiteY3" fmla="*/ 13570 h 13788"/>
                <a:gd name="connsiteX4" fmla="*/ 0 w 396114"/>
                <a:gd name="connsiteY4" fmla="*/ 13789 h 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114" h="13788">
                  <a:moveTo>
                    <a:pt x="0" y="13789"/>
                  </a:moveTo>
                  <a:lnTo>
                    <a:pt x="0" y="219"/>
                  </a:lnTo>
                  <a:lnTo>
                    <a:pt x="395896" y="0"/>
                  </a:lnTo>
                  <a:lnTo>
                    <a:pt x="396115" y="13570"/>
                  </a:lnTo>
                  <a:lnTo>
                    <a:pt x="0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E8372951-35B7-F7EB-F0E9-77BEE359FD46}"/>
                </a:ext>
              </a:extLst>
            </p:cNvPr>
            <p:cNvSpPr/>
            <p:nvPr/>
          </p:nvSpPr>
          <p:spPr>
            <a:xfrm rot="5400000">
              <a:off x="13552395" y="1234919"/>
              <a:ext cx="344685" cy="14226"/>
            </a:xfrm>
            <a:custGeom>
              <a:avLst/>
              <a:gdLst>
                <a:gd name="connsiteX0" fmla="*/ 0 w 344685"/>
                <a:gd name="connsiteY0" fmla="*/ 14227 h 14226"/>
                <a:gd name="connsiteX1" fmla="*/ 219 w 344685"/>
                <a:gd name="connsiteY1" fmla="*/ 438 h 14226"/>
                <a:gd name="connsiteX2" fmla="*/ 344686 w 344685"/>
                <a:gd name="connsiteY2" fmla="*/ 0 h 14226"/>
                <a:gd name="connsiteX3" fmla="*/ 344686 w 344685"/>
                <a:gd name="connsiteY3" fmla="*/ 14008 h 14226"/>
                <a:gd name="connsiteX4" fmla="*/ 0 w 344685"/>
                <a:gd name="connsiteY4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685" h="14226">
                  <a:moveTo>
                    <a:pt x="0" y="14227"/>
                  </a:moveTo>
                  <a:lnTo>
                    <a:pt x="219" y="438"/>
                  </a:lnTo>
                  <a:lnTo>
                    <a:pt x="344686" y="0"/>
                  </a:lnTo>
                  <a:lnTo>
                    <a:pt x="344686" y="14008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4EE4A0E-9678-3250-3432-1722C3150867}"/>
                </a:ext>
              </a:extLst>
            </p:cNvPr>
            <p:cNvSpPr/>
            <p:nvPr/>
          </p:nvSpPr>
          <p:spPr>
            <a:xfrm rot="5400000">
              <a:off x="15106836" y="1241915"/>
              <a:ext cx="979571" cy="203552"/>
            </a:xfrm>
            <a:custGeom>
              <a:avLst/>
              <a:gdLst>
                <a:gd name="connsiteX0" fmla="*/ 880864 w 979571"/>
                <a:gd name="connsiteY0" fmla="*/ 203552 h 203552"/>
                <a:gd name="connsiteX1" fmla="*/ 97826 w 979571"/>
                <a:gd name="connsiteY1" fmla="*/ 196329 h 203552"/>
                <a:gd name="connsiteX2" fmla="*/ 1 w 979571"/>
                <a:gd name="connsiteY2" fmla="*/ 97181 h 203552"/>
                <a:gd name="connsiteX3" fmla="*/ 99358 w 979571"/>
                <a:gd name="connsiteY3" fmla="*/ 3 h 203552"/>
                <a:gd name="connsiteX4" fmla="*/ 883271 w 979571"/>
                <a:gd name="connsiteY4" fmla="*/ 7445 h 203552"/>
                <a:gd name="connsiteX5" fmla="*/ 979564 w 979571"/>
                <a:gd name="connsiteY5" fmla="*/ 106593 h 203552"/>
                <a:gd name="connsiteX6" fmla="*/ 880864 w 979571"/>
                <a:gd name="connsiteY6" fmla="*/ 203552 h 20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1" h="203552">
                  <a:moveTo>
                    <a:pt x="880864" y="203552"/>
                  </a:moveTo>
                  <a:lnTo>
                    <a:pt x="97826" y="196329"/>
                  </a:lnTo>
                  <a:cubicBezTo>
                    <a:pt x="43552" y="195892"/>
                    <a:pt x="-218" y="151023"/>
                    <a:pt x="1" y="97181"/>
                  </a:cubicBezTo>
                  <a:cubicBezTo>
                    <a:pt x="438" y="42902"/>
                    <a:pt x="45959" y="-434"/>
                    <a:pt x="99358" y="3"/>
                  </a:cubicBezTo>
                  <a:lnTo>
                    <a:pt x="883271" y="7445"/>
                  </a:lnTo>
                  <a:cubicBezTo>
                    <a:pt x="936451" y="8320"/>
                    <a:pt x="980221" y="52532"/>
                    <a:pt x="979564" y="106593"/>
                  </a:cubicBezTo>
                  <a:cubicBezTo>
                    <a:pt x="979783" y="160435"/>
                    <a:pt x="935576" y="203333"/>
                    <a:pt x="880864" y="203552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F4DB38BA-6E4B-E9DF-FDD8-EE9580FEA40E}"/>
                </a:ext>
              </a:extLst>
            </p:cNvPr>
            <p:cNvSpPr/>
            <p:nvPr/>
          </p:nvSpPr>
          <p:spPr>
            <a:xfrm rot="5400000">
              <a:off x="14126850" y="1233473"/>
              <a:ext cx="979794" cy="203124"/>
            </a:xfrm>
            <a:custGeom>
              <a:avLst/>
              <a:gdLst>
                <a:gd name="connsiteX0" fmla="*/ 880438 w 979794"/>
                <a:gd name="connsiteY0" fmla="*/ 203124 h 203124"/>
                <a:gd name="connsiteX1" fmla="*/ 96306 w 979794"/>
                <a:gd name="connsiteY1" fmla="*/ 196120 h 203124"/>
                <a:gd name="connsiteX2" fmla="*/ 13 w 979794"/>
                <a:gd name="connsiteY2" fmla="*/ 96316 h 203124"/>
                <a:gd name="connsiteX3" fmla="*/ 98276 w 979794"/>
                <a:gd name="connsiteY3" fmla="*/ 13 h 203124"/>
                <a:gd name="connsiteX4" fmla="*/ 882627 w 979794"/>
                <a:gd name="connsiteY4" fmla="*/ 6579 h 203124"/>
                <a:gd name="connsiteX5" fmla="*/ 979795 w 979794"/>
                <a:gd name="connsiteY5" fmla="*/ 106384 h 203124"/>
                <a:gd name="connsiteX6" fmla="*/ 880438 w 979794"/>
                <a:gd name="connsiteY6" fmla="*/ 203124 h 20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794" h="203124">
                  <a:moveTo>
                    <a:pt x="880438" y="203124"/>
                  </a:moveTo>
                  <a:lnTo>
                    <a:pt x="96306" y="196120"/>
                  </a:lnTo>
                  <a:cubicBezTo>
                    <a:pt x="42907" y="195026"/>
                    <a:pt x="-862" y="150814"/>
                    <a:pt x="13" y="96316"/>
                  </a:cubicBezTo>
                  <a:cubicBezTo>
                    <a:pt x="669" y="42911"/>
                    <a:pt x="44877" y="-863"/>
                    <a:pt x="98276" y="13"/>
                  </a:cubicBezTo>
                  <a:lnTo>
                    <a:pt x="882627" y="6579"/>
                  </a:lnTo>
                  <a:cubicBezTo>
                    <a:pt x="936463" y="7892"/>
                    <a:pt x="979795" y="51666"/>
                    <a:pt x="979795" y="106384"/>
                  </a:cubicBezTo>
                  <a:cubicBezTo>
                    <a:pt x="979138" y="160007"/>
                    <a:pt x="935369" y="203343"/>
                    <a:pt x="880438" y="203124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1473E4F3-5CEC-137A-F974-DBFA200A2AB1}"/>
                </a:ext>
              </a:extLst>
            </p:cNvPr>
            <p:cNvSpPr/>
            <p:nvPr/>
          </p:nvSpPr>
          <p:spPr>
            <a:xfrm rot="5400000">
              <a:off x="13147396" y="1224284"/>
              <a:ext cx="980011" cy="202919"/>
            </a:xfrm>
            <a:custGeom>
              <a:avLst/>
              <a:gdLst>
                <a:gd name="connsiteX0" fmla="*/ 881085 w 980011"/>
                <a:gd name="connsiteY0" fmla="*/ 202900 h 202919"/>
                <a:gd name="connsiteX1" fmla="*/ 98047 w 980011"/>
                <a:gd name="connsiteY1" fmla="*/ 195239 h 202919"/>
                <a:gd name="connsiteX2" fmla="*/ 3 w 980011"/>
                <a:gd name="connsiteY2" fmla="*/ 96091 h 202919"/>
                <a:gd name="connsiteX3" fmla="*/ 99141 w 980011"/>
                <a:gd name="connsiteY3" fmla="*/ 7 h 202919"/>
                <a:gd name="connsiteX4" fmla="*/ 882179 w 980011"/>
                <a:gd name="connsiteY4" fmla="*/ 7011 h 202919"/>
                <a:gd name="connsiteX5" fmla="*/ 980004 w 980011"/>
                <a:gd name="connsiteY5" fmla="*/ 105940 h 202919"/>
                <a:gd name="connsiteX6" fmla="*/ 881085 w 980011"/>
                <a:gd name="connsiteY6" fmla="*/ 202900 h 20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011" h="202919">
                  <a:moveTo>
                    <a:pt x="881085" y="202900"/>
                  </a:moveTo>
                  <a:lnTo>
                    <a:pt x="98047" y="195239"/>
                  </a:lnTo>
                  <a:cubicBezTo>
                    <a:pt x="43773" y="195239"/>
                    <a:pt x="-434" y="151246"/>
                    <a:pt x="3" y="96091"/>
                  </a:cubicBezTo>
                  <a:cubicBezTo>
                    <a:pt x="660" y="42687"/>
                    <a:pt x="45524" y="-649"/>
                    <a:pt x="99141" y="7"/>
                  </a:cubicBezTo>
                  <a:lnTo>
                    <a:pt x="882179" y="7011"/>
                  </a:lnTo>
                  <a:cubicBezTo>
                    <a:pt x="936672" y="7668"/>
                    <a:pt x="980661" y="51880"/>
                    <a:pt x="980004" y="105940"/>
                  </a:cubicBezTo>
                  <a:cubicBezTo>
                    <a:pt x="979566" y="160220"/>
                    <a:pt x="934265" y="203994"/>
                    <a:pt x="881085" y="202900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D821D968-3482-92B3-FAFD-49C1540A205A}"/>
                </a:ext>
              </a:extLst>
            </p:cNvPr>
            <p:cNvSpPr/>
            <p:nvPr/>
          </p:nvSpPr>
          <p:spPr>
            <a:xfrm rot="5400000">
              <a:off x="12167835" y="1214548"/>
              <a:ext cx="978948" cy="203768"/>
            </a:xfrm>
            <a:custGeom>
              <a:avLst/>
              <a:gdLst>
                <a:gd name="connsiteX0" fmla="*/ 880016 w 978948"/>
                <a:gd name="connsiteY0" fmla="*/ 203769 h 203768"/>
                <a:gd name="connsiteX1" fmla="*/ 96978 w 978948"/>
                <a:gd name="connsiteY1" fmla="*/ 195670 h 203768"/>
                <a:gd name="connsiteX2" fmla="*/ 29 w 978948"/>
                <a:gd name="connsiteY2" fmla="*/ 96741 h 203768"/>
                <a:gd name="connsiteX3" fmla="*/ 97854 w 978948"/>
                <a:gd name="connsiteY3" fmla="*/ 1 h 203768"/>
                <a:gd name="connsiteX4" fmla="*/ 881986 w 978948"/>
                <a:gd name="connsiteY4" fmla="*/ 7005 h 203768"/>
                <a:gd name="connsiteX5" fmla="*/ 978935 w 978948"/>
                <a:gd name="connsiteY5" fmla="*/ 105934 h 203768"/>
                <a:gd name="connsiteX6" fmla="*/ 880016 w 978948"/>
                <a:gd name="connsiteY6" fmla="*/ 203769 h 20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8948" h="203768">
                  <a:moveTo>
                    <a:pt x="880016" y="203769"/>
                  </a:moveTo>
                  <a:lnTo>
                    <a:pt x="96978" y="195670"/>
                  </a:lnTo>
                  <a:cubicBezTo>
                    <a:pt x="42704" y="195670"/>
                    <a:pt x="-1284" y="151021"/>
                    <a:pt x="29" y="96741"/>
                  </a:cubicBezTo>
                  <a:cubicBezTo>
                    <a:pt x="466" y="42899"/>
                    <a:pt x="44892" y="-218"/>
                    <a:pt x="97854" y="1"/>
                  </a:cubicBezTo>
                  <a:lnTo>
                    <a:pt x="881986" y="7005"/>
                  </a:lnTo>
                  <a:cubicBezTo>
                    <a:pt x="936917" y="7224"/>
                    <a:pt x="979811" y="51654"/>
                    <a:pt x="978935" y="105934"/>
                  </a:cubicBezTo>
                  <a:cubicBezTo>
                    <a:pt x="978279" y="161089"/>
                    <a:pt x="934728" y="203550"/>
                    <a:pt x="880016" y="203769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26AF3F8B-0C96-E566-0F49-99B1221F0593}"/>
                </a:ext>
              </a:extLst>
            </p:cNvPr>
            <p:cNvSpPr/>
            <p:nvPr/>
          </p:nvSpPr>
          <p:spPr>
            <a:xfrm rot="5400000">
              <a:off x="11200032" y="1258093"/>
              <a:ext cx="979346" cy="203350"/>
            </a:xfrm>
            <a:custGeom>
              <a:avLst/>
              <a:gdLst>
                <a:gd name="connsiteX0" fmla="*/ 881739 w 979346"/>
                <a:gd name="connsiteY0" fmla="*/ 203330 h 203350"/>
                <a:gd name="connsiteX1" fmla="*/ 97388 w 979346"/>
                <a:gd name="connsiteY1" fmla="*/ 196545 h 203350"/>
                <a:gd name="connsiteX2" fmla="*/ 1 w 979346"/>
                <a:gd name="connsiteY2" fmla="*/ 97835 h 203350"/>
                <a:gd name="connsiteX3" fmla="*/ 99577 w 979346"/>
                <a:gd name="connsiteY3" fmla="*/ 0 h 203350"/>
                <a:gd name="connsiteX4" fmla="*/ 882177 w 979346"/>
                <a:gd name="connsiteY4" fmla="*/ 7879 h 203350"/>
                <a:gd name="connsiteX5" fmla="*/ 979345 w 979346"/>
                <a:gd name="connsiteY5" fmla="*/ 107246 h 203350"/>
                <a:gd name="connsiteX6" fmla="*/ 881739 w 979346"/>
                <a:gd name="connsiteY6" fmla="*/ 203330 h 20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46" h="203350">
                  <a:moveTo>
                    <a:pt x="881739" y="203330"/>
                  </a:moveTo>
                  <a:lnTo>
                    <a:pt x="97388" y="196545"/>
                  </a:lnTo>
                  <a:cubicBezTo>
                    <a:pt x="42895" y="195013"/>
                    <a:pt x="-218" y="150801"/>
                    <a:pt x="1" y="97835"/>
                  </a:cubicBezTo>
                  <a:cubicBezTo>
                    <a:pt x="1" y="43117"/>
                    <a:pt x="44865" y="0"/>
                    <a:pt x="99577" y="0"/>
                  </a:cubicBezTo>
                  <a:lnTo>
                    <a:pt x="882177" y="7879"/>
                  </a:lnTo>
                  <a:cubicBezTo>
                    <a:pt x="937108" y="8974"/>
                    <a:pt x="979345" y="52966"/>
                    <a:pt x="979345" y="107246"/>
                  </a:cubicBezTo>
                  <a:cubicBezTo>
                    <a:pt x="979564" y="160650"/>
                    <a:pt x="934700" y="204424"/>
                    <a:pt x="881739" y="203330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0B97683-C82E-006C-DE9E-32CD98826EC7}"/>
                </a:ext>
              </a:extLst>
            </p:cNvPr>
            <p:cNvSpPr/>
            <p:nvPr/>
          </p:nvSpPr>
          <p:spPr>
            <a:xfrm rot="5400000">
              <a:off x="10208311" y="1195951"/>
              <a:ext cx="979577" cy="204431"/>
            </a:xfrm>
            <a:custGeom>
              <a:avLst/>
              <a:gdLst>
                <a:gd name="connsiteX0" fmla="*/ 880870 w 979577"/>
                <a:gd name="connsiteY0" fmla="*/ 204432 h 204431"/>
                <a:gd name="connsiteX1" fmla="*/ 96957 w 979577"/>
                <a:gd name="connsiteY1" fmla="*/ 195896 h 204431"/>
                <a:gd name="connsiteX2" fmla="*/ 7 w 979577"/>
                <a:gd name="connsiteY2" fmla="*/ 97404 h 204431"/>
                <a:gd name="connsiteX3" fmla="*/ 98927 w 979577"/>
                <a:gd name="connsiteY3" fmla="*/ 7 h 204431"/>
                <a:gd name="connsiteX4" fmla="*/ 881308 w 979577"/>
                <a:gd name="connsiteY4" fmla="*/ 7230 h 204431"/>
                <a:gd name="connsiteX5" fmla="*/ 979571 w 979577"/>
                <a:gd name="connsiteY5" fmla="*/ 106378 h 204431"/>
                <a:gd name="connsiteX6" fmla="*/ 880870 w 979577"/>
                <a:gd name="connsiteY6" fmla="*/ 204432 h 20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7" h="204431">
                  <a:moveTo>
                    <a:pt x="880870" y="204432"/>
                  </a:moveTo>
                  <a:lnTo>
                    <a:pt x="96957" y="195896"/>
                  </a:lnTo>
                  <a:cubicBezTo>
                    <a:pt x="42683" y="195458"/>
                    <a:pt x="-649" y="151027"/>
                    <a:pt x="7" y="97404"/>
                  </a:cubicBezTo>
                  <a:cubicBezTo>
                    <a:pt x="1320" y="42906"/>
                    <a:pt x="44652" y="-649"/>
                    <a:pt x="98927" y="7"/>
                  </a:cubicBezTo>
                  <a:lnTo>
                    <a:pt x="881308" y="7230"/>
                  </a:lnTo>
                  <a:cubicBezTo>
                    <a:pt x="936239" y="8324"/>
                    <a:pt x="980227" y="51661"/>
                    <a:pt x="979571" y="106378"/>
                  </a:cubicBezTo>
                  <a:cubicBezTo>
                    <a:pt x="978695" y="160877"/>
                    <a:pt x="934707" y="203994"/>
                    <a:pt x="880870" y="204432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26ACEE89-2E1B-AAB6-F12A-F3AC18E6C618}"/>
                </a:ext>
              </a:extLst>
            </p:cNvPr>
            <p:cNvSpPr/>
            <p:nvPr/>
          </p:nvSpPr>
          <p:spPr>
            <a:xfrm rot="5400000">
              <a:off x="9228975" y="1187078"/>
              <a:ext cx="979577" cy="202918"/>
            </a:xfrm>
            <a:custGeom>
              <a:avLst/>
              <a:gdLst>
                <a:gd name="connsiteX0" fmla="*/ 880432 w 979577"/>
                <a:gd name="connsiteY0" fmla="*/ 202905 h 202918"/>
                <a:gd name="connsiteX1" fmla="*/ 96738 w 979577"/>
                <a:gd name="connsiteY1" fmla="*/ 196120 h 202918"/>
                <a:gd name="connsiteX2" fmla="*/ 7 w 979577"/>
                <a:gd name="connsiteY2" fmla="*/ 96753 h 202918"/>
                <a:gd name="connsiteX3" fmla="*/ 98489 w 979577"/>
                <a:gd name="connsiteY3" fmla="*/ 13 h 202918"/>
                <a:gd name="connsiteX4" fmla="*/ 883277 w 979577"/>
                <a:gd name="connsiteY4" fmla="*/ 6798 h 202918"/>
                <a:gd name="connsiteX5" fmla="*/ 979570 w 979577"/>
                <a:gd name="connsiteY5" fmla="*/ 105727 h 202918"/>
                <a:gd name="connsiteX6" fmla="*/ 880432 w 979577"/>
                <a:gd name="connsiteY6" fmla="*/ 202905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7" h="202918">
                  <a:moveTo>
                    <a:pt x="880432" y="202905"/>
                  </a:moveTo>
                  <a:lnTo>
                    <a:pt x="96738" y="196120"/>
                  </a:lnTo>
                  <a:cubicBezTo>
                    <a:pt x="43777" y="195464"/>
                    <a:pt x="-649" y="151033"/>
                    <a:pt x="7" y="96753"/>
                  </a:cubicBezTo>
                  <a:cubicBezTo>
                    <a:pt x="226" y="42693"/>
                    <a:pt x="45309" y="-863"/>
                    <a:pt x="98489" y="13"/>
                  </a:cubicBezTo>
                  <a:lnTo>
                    <a:pt x="883277" y="6798"/>
                  </a:lnTo>
                  <a:cubicBezTo>
                    <a:pt x="936457" y="7673"/>
                    <a:pt x="980227" y="51447"/>
                    <a:pt x="979570" y="105727"/>
                  </a:cubicBezTo>
                  <a:cubicBezTo>
                    <a:pt x="979570" y="159788"/>
                    <a:pt x="934925" y="203781"/>
                    <a:pt x="880432" y="202905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2FA3B440-0A20-D4F8-58B0-646C8C011981}"/>
                </a:ext>
              </a:extLst>
            </p:cNvPr>
            <p:cNvSpPr/>
            <p:nvPr/>
          </p:nvSpPr>
          <p:spPr>
            <a:xfrm rot="5400000">
              <a:off x="8249645" y="1177787"/>
              <a:ext cx="979348" cy="203771"/>
            </a:xfrm>
            <a:custGeom>
              <a:avLst/>
              <a:gdLst>
                <a:gd name="connsiteX0" fmla="*/ 879553 w 979348"/>
                <a:gd name="connsiteY0" fmla="*/ 203768 h 203771"/>
                <a:gd name="connsiteX1" fmla="*/ 96734 w 979348"/>
                <a:gd name="connsiteY1" fmla="*/ 195888 h 203771"/>
                <a:gd name="connsiteX2" fmla="*/ 3 w 979348"/>
                <a:gd name="connsiteY2" fmla="*/ 97616 h 203771"/>
                <a:gd name="connsiteX3" fmla="*/ 99579 w 979348"/>
                <a:gd name="connsiteY3" fmla="*/ 0 h 203771"/>
                <a:gd name="connsiteX4" fmla="*/ 882179 w 979348"/>
                <a:gd name="connsiteY4" fmla="*/ 7442 h 203771"/>
                <a:gd name="connsiteX5" fmla="*/ 979348 w 979348"/>
                <a:gd name="connsiteY5" fmla="*/ 106371 h 203771"/>
                <a:gd name="connsiteX6" fmla="*/ 879553 w 979348"/>
                <a:gd name="connsiteY6" fmla="*/ 203768 h 20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48" h="203771">
                  <a:moveTo>
                    <a:pt x="879553" y="203768"/>
                  </a:moveTo>
                  <a:lnTo>
                    <a:pt x="96734" y="195888"/>
                  </a:lnTo>
                  <a:cubicBezTo>
                    <a:pt x="43116" y="195670"/>
                    <a:pt x="-434" y="151458"/>
                    <a:pt x="3" y="97616"/>
                  </a:cubicBezTo>
                  <a:cubicBezTo>
                    <a:pt x="222" y="43774"/>
                    <a:pt x="44429" y="0"/>
                    <a:pt x="99579" y="0"/>
                  </a:cubicBezTo>
                  <a:lnTo>
                    <a:pt x="882179" y="7442"/>
                  </a:lnTo>
                  <a:cubicBezTo>
                    <a:pt x="936672" y="8536"/>
                    <a:pt x="979567" y="52966"/>
                    <a:pt x="979348" y="106371"/>
                  </a:cubicBezTo>
                  <a:cubicBezTo>
                    <a:pt x="978910" y="160650"/>
                    <a:pt x="934265" y="204206"/>
                    <a:pt x="879553" y="203768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710F1FEB-270A-3F62-C1FA-894A3279553D}"/>
                </a:ext>
              </a:extLst>
            </p:cNvPr>
            <p:cNvSpPr/>
            <p:nvPr/>
          </p:nvSpPr>
          <p:spPr>
            <a:xfrm rot="5400000">
              <a:off x="7269544" y="1169025"/>
              <a:ext cx="980011" cy="203137"/>
            </a:xfrm>
            <a:custGeom>
              <a:avLst/>
              <a:gdLst>
                <a:gd name="connsiteX0" fmla="*/ 880210 w 980011"/>
                <a:gd name="connsiteY0" fmla="*/ 203124 h 203137"/>
                <a:gd name="connsiteX1" fmla="*/ 96734 w 980011"/>
                <a:gd name="connsiteY1" fmla="*/ 195901 h 203137"/>
                <a:gd name="connsiteX2" fmla="*/ 3 w 980011"/>
                <a:gd name="connsiteY2" fmla="*/ 96316 h 203137"/>
                <a:gd name="connsiteX3" fmla="*/ 99141 w 980011"/>
                <a:gd name="connsiteY3" fmla="*/ 13 h 203137"/>
                <a:gd name="connsiteX4" fmla="*/ 882836 w 980011"/>
                <a:gd name="connsiteY4" fmla="*/ 6798 h 203137"/>
                <a:gd name="connsiteX5" fmla="*/ 980004 w 980011"/>
                <a:gd name="connsiteY5" fmla="*/ 105946 h 203137"/>
                <a:gd name="connsiteX6" fmla="*/ 880210 w 980011"/>
                <a:gd name="connsiteY6" fmla="*/ 203124 h 20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011" h="203137">
                  <a:moveTo>
                    <a:pt x="880210" y="203124"/>
                  </a:moveTo>
                  <a:lnTo>
                    <a:pt x="96734" y="195901"/>
                  </a:lnTo>
                  <a:cubicBezTo>
                    <a:pt x="42460" y="195464"/>
                    <a:pt x="-434" y="151252"/>
                    <a:pt x="3" y="96316"/>
                  </a:cubicBezTo>
                  <a:cubicBezTo>
                    <a:pt x="660" y="42693"/>
                    <a:pt x="45086" y="-863"/>
                    <a:pt x="99141" y="13"/>
                  </a:cubicBezTo>
                  <a:lnTo>
                    <a:pt x="882836" y="6798"/>
                  </a:lnTo>
                  <a:cubicBezTo>
                    <a:pt x="936672" y="7892"/>
                    <a:pt x="980661" y="51229"/>
                    <a:pt x="980004" y="105946"/>
                  </a:cubicBezTo>
                  <a:cubicBezTo>
                    <a:pt x="978472" y="160445"/>
                    <a:pt x="934265" y="204000"/>
                    <a:pt x="880210" y="203124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1FAD1F63-08E7-408B-DBE1-83A737B4604A}"/>
                </a:ext>
              </a:extLst>
            </p:cNvPr>
            <p:cNvSpPr/>
            <p:nvPr/>
          </p:nvSpPr>
          <p:spPr>
            <a:xfrm rot="5400000">
              <a:off x="6290432" y="1159293"/>
              <a:ext cx="979358" cy="203118"/>
            </a:xfrm>
            <a:custGeom>
              <a:avLst/>
              <a:gdLst>
                <a:gd name="connsiteX0" fmla="*/ 880870 w 979358"/>
                <a:gd name="connsiteY0" fmla="*/ 203119 h 203118"/>
                <a:gd name="connsiteX1" fmla="*/ 97395 w 979358"/>
                <a:gd name="connsiteY1" fmla="*/ 195239 h 203118"/>
                <a:gd name="connsiteX2" fmla="*/ 7 w 979358"/>
                <a:gd name="connsiteY2" fmla="*/ 97623 h 203118"/>
                <a:gd name="connsiteX3" fmla="*/ 98489 w 979358"/>
                <a:gd name="connsiteY3" fmla="*/ 7 h 203118"/>
                <a:gd name="connsiteX4" fmla="*/ 883059 w 979358"/>
                <a:gd name="connsiteY4" fmla="*/ 7449 h 203118"/>
                <a:gd name="connsiteX5" fmla="*/ 979352 w 979358"/>
                <a:gd name="connsiteY5" fmla="*/ 106378 h 203118"/>
                <a:gd name="connsiteX6" fmla="*/ 880870 w 979358"/>
                <a:gd name="connsiteY6" fmla="*/ 203119 h 20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58" h="203118">
                  <a:moveTo>
                    <a:pt x="880870" y="203119"/>
                  </a:moveTo>
                  <a:lnTo>
                    <a:pt x="97395" y="195239"/>
                  </a:lnTo>
                  <a:cubicBezTo>
                    <a:pt x="42683" y="195458"/>
                    <a:pt x="-649" y="152122"/>
                    <a:pt x="7" y="97623"/>
                  </a:cubicBezTo>
                  <a:cubicBezTo>
                    <a:pt x="226" y="42906"/>
                    <a:pt x="44871" y="-649"/>
                    <a:pt x="98489" y="7"/>
                  </a:cubicBezTo>
                  <a:lnTo>
                    <a:pt x="883059" y="7449"/>
                  </a:lnTo>
                  <a:cubicBezTo>
                    <a:pt x="935801" y="8106"/>
                    <a:pt x="980008" y="52536"/>
                    <a:pt x="979352" y="106378"/>
                  </a:cubicBezTo>
                  <a:cubicBezTo>
                    <a:pt x="979352" y="159782"/>
                    <a:pt x="934050" y="203119"/>
                    <a:pt x="880870" y="203119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5B54D220-6823-1109-0D49-7ECA1CC1F4C9}"/>
                </a:ext>
              </a:extLst>
            </p:cNvPr>
            <p:cNvSpPr/>
            <p:nvPr/>
          </p:nvSpPr>
          <p:spPr>
            <a:xfrm rot="5400000">
              <a:off x="5310767" y="1150300"/>
              <a:ext cx="979788" cy="202284"/>
            </a:xfrm>
            <a:custGeom>
              <a:avLst/>
              <a:gdLst>
                <a:gd name="connsiteX0" fmla="*/ 880866 w 979788"/>
                <a:gd name="connsiteY0" fmla="*/ 202256 h 202284"/>
                <a:gd name="connsiteX1" fmla="*/ 97828 w 979788"/>
                <a:gd name="connsiteY1" fmla="*/ 195471 h 202284"/>
                <a:gd name="connsiteX2" fmla="*/ 3 w 979788"/>
                <a:gd name="connsiteY2" fmla="*/ 96979 h 202284"/>
                <a:gd name="connsiteX3" fmla="*/ 98704 w 979788"/>
                <a:gd name="connsiteY3" fmla="*/ 20 h 202284"/>
                <a:gd name="connsiteX4" fmla="*/ 882617 w 979788"/>
                <a:gd name="connsiteY4" fmla="*/ 7024 h 202284"/>
                <a:gd name="connsiteX5" fmla="*/ 979785 w 979788"/>
                <a:gd name="connsiteY5" fmla="*/ 105953 h 202284"/>
                <a:gd name="connsiteX6" fmla="*/ 880866 w 979788"/>
                <a:gd name="connsiteY6" fmla="*/ 202256 h 2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788" h="202284">
                  <a:moveTo>
                    <a:pt x="880866" y="202256"/>
                  </a:moveTo>
                  <a:lnTo>
                    <a:pt x="97828" y="195471"/>
                  </a:lnTo>
                  <a:cubicBezTo>
                    <a:pt x="43116" y="195252"/>
                    <a:pt x="-434" y="151697"/>
                    <a:pt x="3" y="96979"/>
                  </a:cubicBezTo>
                  <a:cubicBezTo>
                    <a:pt x="660" y="43137"/>
                    <a:pt x="45305" y="-1074"/>
                    <a:pt x="98704" y="20"/>
                  </a:cubicBezTo>
                  <a:lnTo>
                    <a:pt x="882617" y="7024"/>
                  </a:lnTo>
                  <a:cubicBezTo>
                    <a:pt x="937110" y="7024"/>
                    <a:pt x="980223" y="52549"/>
                    <a:pt x="979785" y="105953"/>
                  </a:cubicBezTo>
                  <a:cubicBezTo>
                    <a:pt x="979567" y="159795"/>
                    <a:pt x="935359" y="203569"/>
                    <a:pt x="880866" y="202256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F6D175A2-7D07-382E-4D05-5B7618B71BDF}"/>
                </a:ext>
              </a:extLst>
            </p:cNvPr>
            <p:cNvSpPr/>
            <p:nvPr/>
          </p:nvSpPr>
          <p:spPr>
            <a:xfrm rot="5400000">
              <a:off x="4331652" y="1140585"/>
              <a:ext cx="979359" cy="204208"/>
            </a:xfrm>
            <a:custGeom>
              <a:avLst/>
              <a:gdLst>
                <a:gd name="connsiteX0" fmla="*/ 880870 w 979359"/>
                <a:gd name="connsiteY0" fmla="*/ 204206 h 204208"/>
                <a:gd name="connsiteX1" fmla="*/ 96519 w 979359"/>
                <a:gd name="connsiteY1" fmla="*/ 196983 h 204208"/>
                <a:gd name="connsiteX2" fmla="*/ 7 w 979359"/>
                <a:gd name="connsiteY2" fmla="*/ 98054 h 204208"/>
                <a:gd name="connsiteX3" fmla="*/ 98270 w 979359"/>
                <a:gd name="connsiteY3" fmla="*/ 0 h 204208"/>
                <a:gd name="connsiteX4" fmla="*/ 881527 w 979359"/>
                <a:gd name="connsiteY4" fmla="*/ 7660 h 204208"/>
                <a:gd name="connsiteX5" fmla="*/ 979352 w 979359"/>
                <a:gd name="connsiteY5" fmla="*/ 107027 h 204208"/>
                <a:gd name="connsiteX6" fmla="*/ 880870 w 979359"/>
                <a:gd name="connsiteY6" fmla="*/ 204206 h 2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59" h="204208">
                  <a:moveTo>
                    <a:pt x="880870" y="204206"/>
                  </a:moveTo>
                  <a:lnTo>
                    <a:pt x="96519" y="196983"/>
                  </a:lnTo>
                  <a:cubicBezTo>
                    <a:pt x="42026" y="196326"/>
                    <a:pt x="-649" y="152115"/>
                    <a:pt x="7" y="98054"/>
                  </a:cubicBezTo>
                  <a:cubicBezTo>
                    <a:pt x="445" y="43555"/>
                    <a:pt x="44652" y="1532"/>
                    <a:pt x="98270" y="0"/>
                  </a:cubicBezTo>
                  <a:lnTo>
                    <a:pt x="881527" y="7660"/>
                  </a:lnTo>
                  <a:cubicBezTo>
                    <a:pt x="936458" y="8755"/>
                    <a:pt x="980008" y="52966"/>
                    <a:pt x="979352" y="107027"/>
                  </a:cubicBezTo>
                  <a:cubicBezTo>
                    <a:pt x="978476" y="161526"/>
                    <a:pt x="934050" y="204643"/>
                    <a:pt x="880870" y="204206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92F552A-89BE-7B09-E5AC-5F88B1C9729B}"/>
                </a:ext>
              </a:extLst>
            </p:cNvPr>
            <p:cNvSpPr/>
            <p:nvPr/>
          </p:nvSpPr>
          <p:spPr>
            <a:xfrm rot="5400000">
              <a:off x="3351437" y="1130852"/>
              <a:ext cx="979367" cy="203993"/>
            </a:xfrm>
            <a:custGeom>
              <a:avLst/>
              <a:gdLst>
                <a:gd name="connsiteX0" fmla="*/ 881085 w 979367"/>
                <a:gd name="connsiteY0" fmla="*/ 203987 h 203993"/>
                <a:gd name="connsiteX1" fmla="*/ 96953 w 979367"/>
                <a:gd name="connsiteY1" fmla="*/ 195451 h 203993"/>
                <a:gd name="connsiteX2" fmla="*/ 3 w 979367"/>
                <a:gd name="connsiteY2" fmla="*/ 97616 h 203993"/>
                <a:gd name="connsiteX3" fmla="*/ 98923 w 979367"/>
                <a:gd name="connsiteY3" fmla="*/ 0 h 203993"/>
                <a:gd name="connsiteX4" fmla="*/ 882617 w 979367"/>
                <a:gd name="connsiteY4" fmla="*/ 7004 h 203993"/>
                <a:gd name="connsiteX5" fmla="*/ 979348 w 979367"/>
                <a:gd name="connsiteY5" fmla="*/ 107465 h 203993"/>
                <a:gd name="connsiteX6" fmla="*/ 881085 w 979367"/>
                <a:gd name="connsiteY6" fmla="*/ 203987 h 20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67" h="203993">
                  <a:moveTo>
                    <a:pt x="881085" y="203987"/>
                  </a:moveTo>
                  <a:lnTo>
                    <a:pt x="96953" y="195451"/>
                  </a:lnTo>
                  <a:cubicBezTo>
                    <a:pt x="42679" y="195232"/>
                    <a:pt x="-434" y="151677"/>
                    <a:pt x="3" y="97616"/>
                  </a:cubicBezTo>
                  <a:cubicBezTo>
                    <a:pt x="1316" y="43336"/>
                    <a:pt x="44648" y="438"/>
                    <a:pt x="98923" y="0"/>
                  </a:cubicBezTo>
                  <a:lnTo>
                    <a:pt x="882617" y="7004"/>
                  </a:lnTo>
                  <a:cubicBezTo>
                    <a:pt x="936891" y="8317"/>
                    <a:pt x="980442" y="51872"/>
                    <a:pt x="979348" y="107465"/>
                  </a:cubicBezTo>
                  <a:cubicBezTo>
                    <a:pt x="978254" y="160432"/>
                    <a:pt x="934703" y="204643"/>
                    <a:pt x="881085" y="203987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56764976-F307-8241-7304-BEDCF7E1ECBC}"/>
                </a:ext>
              </a:extLst>
            </p:cNvPr>
            <p:cNvSpPr/>
            <p:nvPr/>
          </p:nvSpPr>
          <p:spPr>
            <a:xfrm rot="5400000">
              <a:off x="2372004" y="1121843"/>
              <a:ext cx="979385" cy="204014"/>
            </a:xfrm>
            <a:custGeom>
              <a:avLst/>
              <a:gdLst>
                <a:gd name="connsiteX0" fmla="*/ 880682 w 979385"/>
                <a:gd name="connsiteY0" fmla="*/ 204015 h 204014"/>
                <a:gd name="connsiteX1" fmla="*/ 96550 w 979385"/>
                <a:gd name="connsiteY1" fmla="*/ 196136 h 204014"/>
                <a:gd name="connsiteX2" fmla="*/ 38 w 979385"/>
                <a:gd name="connsiteY2" fmla="*/ 96988 h 204014"/>
                <a:gd name="connsiteX3" fmla="*/ 98739 w 979385"/>
                <a:gd name="connsiteY3" fmla="*/ 28 h 204014"/>
                <a:gd name="connsiteX4" fmla="*/ 881776 w 979385"/>
                <a:gd name="connsiteY4" fmla="*/ 7470 h 204014"/>
                <a:gd name="connsiteX5" fmla="*/ 979383 w 979385"/>
                <a:gd name="connsiteY5" fmla="*/ 107274 h 204014"/>
                <a:gd name="connsiteX6" fmla="*/ 880682 w 979385"/>
                <a:gd name="connsiteY6" fmla="*/ 204015 h 20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85" h="204014">
                  <a:moveTo>
                    <a:pt x="880682" y="204015"/>
                  </a:moveTo>
                  <a:lnTo>
                    <a:pt x="96550" y="196136"/>
                  </a:lnTo>
                  <a:cubicBezTo>
                    <a:pt x="43370" y="195698"/>
                    <a:pt x="-1494" y="151486"/>
                    <a:pt x="38" y="96988"/>
                  </a:cubicBezTo>
                  <a:cubicBezTo>
                    <a:pt x="476" y="43364"/>
                    <a:pt x="44464" y="-1285"/>
                    <a:pt x="98739" y="28"/>
                  </a:cubicBezTo>
                  <a:lnTo>
                    <a:pt x="881776" y="7470"/>
                  </a:lnTo>
                  <a:cubicBezTo>
                    <a:pt x="936926" y="8345"/>
                    <a:pt x="979820" y="52776"/>
                    <a:pt x="979383" y="107274"/>
                  </a:cubicBezTo>
                  <a:cubicBezTo>
                    <a:pt x="979383" y="160241"/>
                    <a:pt x="934956" y="204015"/>
                    <a:pt x="880682" y="204015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522"/>
          <a:stretch>
            <a:fillRect/>
          </a:stretch>
        </p:blipFill>
        <p:spPr>
          <a:xfrm rot="3492746">
            <a:off x="-2882550" y="-572463"/>
            <a:ext cx="4347485" cy="45848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7055" y="7868603"/>
            <a:ext cx="830964" cy="6677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87055" y="6665074"/>
            <a:ext cx="830964" cy="6677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2144" y="2263080"/>
            <a:ext cx="1213112" cy="19395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45148">
            <a:off x="-901156" y="8375721"/>
            <a:ext cx="3859712" cy="2105297"/>
          </a:xfrm>
          <a:prstGeom prst="rect">
            <a:avLst/>
          </a:prstGeom>
        </p:spPr>
      </p:pic>
      <p:pic>
        <p:nvPicPr>
          <p:cNvPr id="272" name="Picture 271">
            <a:extLst>
              <a:ext uri="{FF2B5EF4-FFF2-40B4-BE49-F238E27FC236}">
                <a16:creationId xmlns:a16="http://schemas.microsoft.com/office/drawing/2014/main" id="{23A4C4A0-CA86-C919-E6ED-E918EB7C45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2906" y="2567825"/>
            <a:ext cx="7126736" cy="4680639"/>
          </a:xfrm>
          <a:prstGeom prst="rect">
            <a:avLst/>
          </a:prstGeom>
        </p:spPr>
      </p:pic>
      <p:sp>
        <p:nvSpPr>
          <p:cNvPr id="273" name="Speech Bubble: Oval 272">
            <a:extLst>
              <a:ext uri="{FF2B5EF4-FFF2-40B4-BE49-F238E27FC236}">
                <a16:creationId xmlns:a16="http://schemas.microsoft.com/office/drawing/2014/main" id="{2ADF905A-116A-6756-5179-A926412633FC}"/>
              </a:ext>
            </a:extLst>
          </p:cNvPr>
          <p:cNvSpPr/>
          <p:nvPr/>
        </p:nvSpPr>
        <p:spPr>
          <a:xfrm>
            <a:off x="7718293" y="1617399"/>
            <a:ext cx="2971800" cy="1308215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969EC805-78E5-C6E8-EC67-B1251CA32E84}"/>
                  </a:ext>
                </a:extLst>
              </p:cNvPr>
              <p:cNvSpPr txBox="1"/>
              <p:nvPr/>
            </p:nvSpPr>
            <p:spPr>
              <a:xfrm>
                <a:off x="4529621" y="7608449"/>
                <a:ext cx="9228757" cy="1855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𝑀𝐶𝐴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△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969EC805-78E5-C6E8-EC67-B1251CA32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621" y="7608449"/>
                <a:ext cx="9228757" cy="1855893"/>
              </a:xfrm>
              <a:prstGeom prst="rect">
                <a:avLst/>
              </a:prstGeom>
              <a:blipFill>
                <a:blip r:embed="rId13"/>
                <a:stretch>
                  <a:fillRect l="-2312" r="-1057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25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38" b="57185"/>
          <a:stretch>
            <a:fillRect/>
          </a:stretch>
        </p:blipFill>
        <p:spPr>
          <a:xfrm rot="-7207636">
            <a:off x="15539051" y="-1571710"/>
            <a:ext cx="3299090" cy="37547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38" b="57185"/>
          <a:stretch>
            <a:fillRect/>
          </a:stretch>
        </p:blipFill>
        <p:spPr>
          <a:xfrm rot="1569808">
            <a:off x="-289053" y="8459916"/>
            <a:ext cx="3299090" cy="37547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4" b="28892"/>
          <a:stretch>
            <a:fillRect/>
          </a:stretch>
        </p:blipFill>
        <p:spPr>
          <a:xfrm>
            <a:off x="616779" y="502372"/>
            <a:ext cx="13972544" cy="978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28412">
            <a:off x="14962645" y="6466798"/>
            <a:ext cx="3414864" cy="32844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73200" y="14615"/>
            <a:ext cx="2161890" cy="20754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86873">
            <a:off x="-48277" y="144466"/>
            <a:ext cx="2817535" cy="2095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DE22E9-FC01-3982-C379-3C7E88586C28}"/>
              </a:ext>
            </a:extLst>
          </p:cNvPr>
          <p:cNvSpPr txBox="1"/>
          <p:nvPr/>
        </p:nvSpPr>
        <p:spPr>
          <a:xfrm>
            <a:off x="5181600" y="305653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AAA552-8F03-F97D-DEE3-2D27A9C72016}"/>
              </a:ext>
            </a:extLst>
          </p:cNvPr>
          <p:cNvSpPr txBox="1"/>
          <p:nvPr/>
        </p:nvSpPr>
        <p:spPr>
          <a:xfrm>
            <a:off x="2864047" y="2444991"/>
            <a:ext cx="1030128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1: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 hình vẽ, thay dấu ..?.. bằng tên tam giác thích hợp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B3FE59-C0FE-FD2B-3982-9FE5C98F97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3236" y="5277443"/>
            <a:ext cx="6277039" cy="3090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3E3307-170B-66B7-A38B-D077D1DA31DB}"/>
                  </a:ext>
                </a:extLst>
              </p:cNvPr>
              <p:cNvSpPr txBox="1"/>
              <p:nvPr/>
            </p:nvSpPr>
            <p:spPr>
              <a:xfrm>
                <a:off x="9281516" y="4886586"/>
                <a:ext cx="4358284" cy="3107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𝐴𝐵𝐸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𝐸𝐴𝐵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𝐶𝐷𝐸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3E3307-170B-66B7-A38B-D077D1DA3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516" y="4886586"/>
                <a:ext cx="4358284" cy="3107326"/>
              </a:xfrm>
              <a:prstGeom prst="rect">
                <a:avLst/>
              </a:prstGeom>
              <a:blipFill>
                <a:blip r:embed="rId13"/>
                <a:stretch>
                  <a:fillRect l="-5035" b="-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B711C0-A3B1-E455-0B11-622BDED3A58F}"/>
                  </a:ext>
                </a:extLst>
              </p:cNvPr>
              <p:cNvSpPr txBox="1"/>
              <p:nvPr/>
            </p:nvSpPr>
            <p:spPr>
              <a:xfrm>
                <a:off x="11811000" y="5024861"/>
                <a:ext cx="1596571" cy="78319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𝐷𝐶𝐸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B711C0-A3B1-E455-0B11-622BDED3A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000" y="5024861"/>
                <a:ext cx="1596571" cy="783193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33EC3D-6375-3F82-ABE6-7829DAF71956}"/>
                  </a:ext>
                </a:extLst>
              </p:cNvPr>
              <p:cNvSpPr txBox="1"/>
              <p:nvPr/>
            </p:nvSpPr>
            <p:spPr>
              <a:xfrm>
                <a:off x="11811439" y="6171404"/>
                <a:ext cx="1596571" cy="78319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𝐷𝐶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33EC3D-6375-3F82-ABE6-7829DAF71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439" y="6171404"/>
                <a:ext cx="1596571" cy="783193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344809-637F-FD13-7D47-3389C77D2EE4}"/>
                  </a:ext>
                </a:extLst>
              </p:cNvPr>
              <p:cNvSpPr txBox="1"/>
              <p:nvPr/>
            </p:nvSpPr>
            <p:spPr>
              <a:xfrm>
                <a:off x="9786365" y="7210719"/>
                <a:ext cx="1596571" cy="78319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𝐵𝐴</m:t>
                      </m:r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344809-637F-FD13-7D47-3389C77D2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365" y="7210719"/>
                <a:ext cx="1596571" cy="78319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0197" y="329803"/>
            <a:ext cx="17528767" cy="96273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581" y="7505700"/>
            <a:ext cx="2356056" cy="3670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88553" y="8241030"/>
            <a:ext cx="2608772" cy="27072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34029">
            <a:off x="-702219" y="2994635"/>
            <a:ext cx="2787171" cy="27516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9598">
            <a:off x="14724650" y="591172"/>
            <a:ext cx="4418284" cy="2257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986B67-3B07-B792-88D2-E27C88F3B83D}"/>
                  </a:ext>
                </a:extLst>
              </p:cNvPr>
              <p:cNvSpPr txBox="1"/>
              <p:nvPr/>
            </p:nvSpPr>
            <p:spPr>
              <a:xfrm>
                <a:off x="3243916" y="1943100"/>
                <a:ext cx="11800167" cy="7119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cả ba góc bằng nhau nên nó là tam giác đều.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cân),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đều)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điểm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986B67-3B07-B792-88D2-E27C88F3B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916" y="1943100"/>
                <a:ext cx="11800167" cy="7119065"/>
              </a:xfrm>
              <a:prstGeom prst="rect">
                <a:avLst/>
              </a:prstGeom>
              <a:blipFill>
                <a:blip r:embed="rId12"/>
                <a:stretch>
                  <a:fillRect l="-1808" r="-1808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5885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437685" y="-3868144"/>
            <a:ext cx="11719829" cy="160271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3182344" y="-4020544"/>
            <a:ext cx="11719829" cy="1602711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18287" y="3312260"/>
            <a:ext cx="13016901" cy="4952727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5822" cy="1488921"/>
            </a:xfrm>
            <a:custGeom>
              <a:avLst/>
              <a:gdLst/>
              <a:ahLst/>
              <a:cxnLst/>
              <a:rect l="l" t="t" r="r" b="b"/>
              <a:pathLst>
                <a:path w="4455822" h="1488921">
                  <a:moveTo>
                    <a:pt x="4455822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4455822" y="0"/>
                  </a:lnTo>
                  <a:lnTo>
                    <a:pt x="4455822" y="5227"/>
                  </a:lnTo>
                  <a:close/>
                  <a:moveTo>
                    <a:pt x="4455822" y="211676"/>
                  </a:moveTo>
                  <a:lnTo>
                    <a:pt x="0" y="211676"/>
                  </a:lnTo>
                  <a:lnTo>
                    <a:pt x="0" y="216903"/>
                  </a:lnTo>
                  <a:lnTo>
                    <a:pt x="4455822" y="216903"/>
                  </a:lnTo>
                  <a:lnTo>
                    <a:pt x="4455822" y="211676"/>
                  </a:lnTo>
                  <a:close/>
                  <a:moveTo>
                    <a:pt x="4455822" y="424006"/>
                  </a:moveTo>
                  <a:lnTo>
                    <a:pt x="0" y="424006"/>
                  </a:lnTo>
                  <a:lnTo>
                    <a:pt x="0" y="429233"/>
                  </a:lnTo>
                  <a:lnTo>
                    <a:pt x="4455822" y="429233"/>
                  </a:lnTo>
                  <a:lnTo>
                    <a:pt x="4455822" y="424006"/>
                  </a:lnTo>
                  <a:close/>
                  <a:moveTo>
                    <a:pt x="4455822" y="635682"/>
                  </a:moveTo>
                  <a:lnTo>
                    <a:pt x="0" y="635682"/>
                  </a:lnTo>
                  <a:lnTo>
                    <a:pt x="0" y="640909"/>
                  </a:lnTo>
                  <a:lnTo>
                    <a:pt x="4455822" y="640909"/>
                  </a:lnTo>
                  <a:lnTo>
                    <a:pt x="4455822" y="635682"/>
                  </a:lnTo>
                  <a:close/>
                  <a:moveTo>
                    <a:pt x="4455822" y="847359"/>
                  </a:moveTo>
                  <a:lnTo>
                    <a:pt x="0" y="847359"/>
                  </a:lnTo>
                  <a:lnTo>
                    <a:pt x="0" y="852585"/>
                  </a:lnTo>
                  <a:lnTo>
                    <a:pt x="4455822" y="852585"/>
                  </a:lnTo>
                  <a:lnTo>
                    <a:pt x="4455822" y="847359"/>
                  </a:lnTo>
                  <a:close/>
                  <a:moveTo>
                    <a:pt x="4455822" y="1059688"/>
                  </a:moveTo>
                  <a:lnTo>
                    <a:pt x="0" y="1059688"/>
                  </a:lnTo>
                  <a:lnTo>
                    <a:pt x="0" y="1064915"/>
                  </a:lnTo>
                  <a:lnTo>
                    <a:pt x="4455822" y="1064915"/>
                  </a:lnTo>
                  <a:lnTo>
                    <a:pt x="4455822" y="1059688"/>
                  </a:lnTo>
                  <a:close/>
                  <a:moveTo>
                    <a:pt x="4455822" y="1271365"/>
                  </a:moveTo>
                  <a:lnTo>
                    <a:pt x="0" y="1271365"/>
                  </a:lnTo>
                  <a:lnTo>
                    <a:pt x="0" y="1276591"/>
                  </a:lnTo>
                  <a:lnTo>
                    <a:pt x="4455822" y="1276591"/>
                  </a:lnTo>
                  <a:lnTo>
                    <a:pt x="4455822" y="1271365"/>
                  </a:lnTo>
                  <a:close/>
                  <a:moveTo>
                    <a:pt x="4455822" y="1483694"/>
                  </a:moveTo>
                  <a:lnTo>
                    <a:pt x="0" y="1483694"/>
                  </a:lnTo>
                  <a:lnTo>
                    <a:pt x="0" y="1488921"/>
                  </a:lnTo>
                  <a:lnTo>
                    <a:pt x="4455822" y="1488921"/>
                  </a:lnTo>
                  <a:lnTo>
                    <a:pt x="4455822" y="1483694"/>
                  </a:lnTo>
                  <a:close/>
                </a:path>
              </a:pathLst>
            </a:custGeom>
            <a:solidFill>
              <a:srgbClr val="D9D9D9">
                <a:alpha val="49804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01838" y="1028700"/>
            <a:ext cx="2358253" cy="24289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3502294"/>
            <a:ext cx="2254978" cy="22549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77541" y="1028700"/>
            <a:ext cx="3012483" cy="16431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5909672"/>
            <a:ext cx="3018287" cy="3593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9A9CB5-6D66-9F83-0EE8-1B3CC28FBA45}"/>
              </a:ext>
            </a:extLst>
          </p:cNvPr>
          <p:cNvSpPr txBox="1"/>
          <p:nvPr/>
        </p:nvSpPr>
        <p:spPr>
          <a:xfrm>
            <a:off x="4646390" y="742290"/>
            <a:ext cx="8995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BF8BF3-8A0A-0322-4C88-4EBD5C98A27B}"/>
              </a:ext>
            </a:extLst>
          </p:cNvPr>
          <p:cNvSpPr txBox="1"/>
          <p:nvPr/>
        </p:nvSpPr>
        <p:spPr>
          <a:xfrm>
            <a:off x="2057400" y="6674907"/>
            <a:ext cx="433625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408B31-EAC5-5F4F-AA13-607EFDF35F1B}"/>
              </a:ext>
            </a:extLst>
          </p:cNvPr>
          <p:cNvSpPr txBox="1"/>
          <p:nvPr/>
        </p:nvSpPr>
        <p:spPr>
          <a:xfrm>
            <a:off x="6899672" y="6759105"/>
            <a:ext cx="448865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7135EE-B717-D722-E5C9-1EA4D93ECC40}"/>
              </a:ext>
            </a:extLst>
          </p:cNvPr>
          <p:cNvSpPr txBox="1"/>
          <p:nvPr/>
        </p:nvSpPr>
        <p:spPr>
          <a:xfrm>
            <a:off x="11677908" y="6608520"/>
            <a:ext cx="539353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 </a:t>
            </a:r>
          </a:p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“Thu thập và phân loại dữ liệu”.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1CA06AF2-1E6D-BB41-46B9-3A48C632B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14769" y="3502294"/>
            <a:ext cx="2254978" cy="225497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F0FA6AA-6D94-4816-945D-42379CB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62538" y="3464827"/>
            <a:ext cx="2254978" cy="22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83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265"/>
          <a:stretch>
            <a:fillRect/>
          </a:stretch>
        </p:blipFill>
        <p:spPr>
          <a:xfrm rot="-164339" flipH="1">
            <a:off x="845926" y="188338"/>
            <a:ext cx="14672048" cy="102417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7380">
            <a:off x="11536114" y="6191815"/>
            <a:ext cx="6496605" cy="56682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2" r="132" b="1750"/>
          <a:stretch>
            <a:fillRect/>
          </a:stretch>
        </p:blipFill>
        <p:spPr>
          <a:xfrm rot="-200271">
            <a:off x="13406585" y="845120"/>
            <a:ext cx="2603264" cy="8708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4893" y="770073"/>
            <a:ext cx="1930597" cy="2386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6072" y="8237051"/>
            <a:ext cx="2228238" cy="27540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178770" y="1963139"/>
            <a:ext cx="2046760" cy="7963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0546">
            <a:off x="9614074" y="9309569"/>
            <a:ext cx="2225029" cy="12824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50410">
            <a:off x="16449476" y="5467390"/>
            <a:ext cx="1619648" cy="1448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F6F5C-7497-240A-D743-CEF44C7FA91B}"/>
              </a:ext>
            </a:extLst>
          </p:cNvPr>
          <p:cNvSpPr txBox="1"/>
          <p:nvPr/>
        </p:nvSpPr>
        <p:spPr>
          <a:xfrm>
            <a:off x="3048000" y="3530452"/>
            <a:ext cx="121920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213571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4224" y="7886700"/>
            <a:ext cx="2170902" cy="25189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0280">
            <a:off x="15353486" y="676061"/>
            <a:ext cx="3557317" cy="2522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08110">
            <a:off x="15937053" y="7930844"/>
            <a:ext cx="1258384" cy="19014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33507" y="92001"/>
            <a:ext cx="3620986" cy="11652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03191">
            <a:off x="-43717" y="859202"/>
            <a:ext cx="2180598" cy="2695121"/>
          </a:xfrm>
          <a:prstGeom prst="rect">
            <a:avLst/>
          </a:prstGeom>
        </p:spPr>
      </p:pic>
      <p:grpSp>
        <p:nvGrpSpPr>
          <p:cNvPr id="11" name="Picture 4">
            <a:extLst>
              <a:ext uri="{FF2B5EF4-FFF2-40B4-BE49-F238E27FC236}">
                <a16:creationId xmlns:a16="http://schemas.microsoft.com/office/drawing/2014/main" id="{8755C623-9D59-6681-6CD4-DA9B16B419EB}"/>
              </a:ext>
            </a:extLst>
          </p:cNvPr>
          <p:cNvGrpSpPr/>
          <p:nvPr/>
        </p:nvGrpSpPr>
        <p:grpSpPr>
          <a:xfrm>
            <a:off x="1988232" y="739716"/>
            <a:ext cx="14554200" cy="9410700"/>
            <a:chOff x="4210050" y="3044008"/>
            <a:chExt cx="6988134" cy="648395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DF81937-6FD1-9230-3487-B943C263D987}"/>
                </a:ext>
              </a:extLst>
            </p:cNvPr>
            <p:cNvSpPr/>
            <p:nvPr/>
          </p:nvSpPr>
          <p:spPr>
            <a:xfrm>
              <a:off x="4635688" y="3552818"/>
              <a:ext cx="5916155" cy="5975144"/>
            </a:xfrm>
            <a:custGeom>
              <a:avLst/>
              <a:gdLst>
                <a:gd name="connsiteX0" fmla="*/ 5916156 w 5916155"/>
                <a:gd name="connsiteY0" fmla="*/ 0 h 5975144"/>
                <a:gd name="connsiteX1" fmla="*/ 5916156 w 5916155"/>
                <a:gd name="connsiteY1" fmla="*/ 5975145 h 5975144"/>
                <a:gd name="connsiteX2" fmla="*/ 0 w 5916155"/>
                <a:gd name="connsiteY2" fmla="*/ 5610422 h 597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16155" h="5975144">
                  <a:moveTo>
                    <a:pt x="5916156" y="0"/>
                  </a:moveTo>
                  <a:lnTo>
                    <a:pt x="5916156" y="5975145"/>
                  </a:lnTo>
                  <a:lnTo>
                    <a:pt x="0" y="5610422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2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Picture 4">
              <a:extLst>
                <a:ext uri="{FF2B5EF4-FFF2-40B4-BE49-F238E27FC236}">
                  <a16:creationId xmlns:a16="http://schemas.microsoft.com/office/drawing/2014/main" id="{77504055-8008-F179-94AB-FBC90B807E99}"/>
                </a:ext>
              </a:extLst>
            </p:cNvPr>
            <p:cNvGrpSpPr/>
            <p:nvPr/>
          </p:nvGrpSpPr>
          <p:grpSpPr>
            <a:xfrm>
              <a:off x="4210050" y="3044008"/>
              <a:ext cx="6988134" cy="6272325"/>
              <a:chOff x="4210050" y="3044008"/>
              <a:chExt cx="6988134" cy="627232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E4067CB-B05F-FE0D-1D6D-D5417314A5AE}"/>
                  </a:ext>
                </a:extLst>
              </p:cNvPr>
              <p:cNvSpPr/>
              <p:nvPr/>
            </p:nvSpPr>
            <p:spPr>
              <a:xfrm>
                <a:off x="4635688" y="3435746"/>
                <a:ext cx="5916155" cy="5880587"/>
              </a:xfrm>
              <a:custGeom>
                <a:avLst/>
                <a:gdLst>
                  <a:gd name="connsiteX0" fmla="*/ 153140 w 5916155"/>
                  <a:gd name="connsiteY0" fmla="*/ 0 h 5880587"/>
                  <a:gd name="connsiteX1" fmla="*/ 0 w 5916155"/>
                  <a:gd name="connsiteY1" fmla="*/ 5727494 h 5880587"/>
                  <a:gd name="connsiteX2" fmla="*/ 5763016 w 5916155"/>
                  <a:gd name="connsiteY2" fmla="*/ 5880587 h 5880587"/>
                  <a:gd name="connsiteX3" fmla="*/ 5916156 w 5916155"/>
                  <a:gd name="connsiteY3" fmla="*/ 117071 h 588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16155" h="5880587">
                    <a:moveTo>
                      <a:pt x="153140" y="0"/>
                    </a:moveTo>
                    <a:lnTo>
                      <a:pt x="0" y="5727494"/>
                    </a:lnTo>
                    <a:lnTo>
                      <a:pt x="5763016" y="5880587"/>
                    </a:lnTo>
                    <a:lnTo>
                      <a:pt x="5916156" y="117071"/>
                    </a:lnTo>
                    <a:close/>
                  </a:path>
                </a:pathLst>
              </a:custGeom>
              <a:solidFill>
                <a:schemeClr val="bg1"/>
              </a:solidFill>
              <a:ln w="22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12B5491-6B5B-07CB-BFFB-290ACB3C1801}"/>
                  </a:ext>
                </a:extLst>
              </p:cNvPr>
              <p:cNvSpPr/>
              <p:nvPr/>
            </p:nvSpPr>
            <p:spPr>
              <a:xfrm>
                <a:off x="4210050" y="3044008"/>
                <a:ext cx="1837679" cy="1650256"/>
              </a:xfrm>
              <a:custGeom>
                <a:avLst/>
                <a:gdLst>
                  <a:gd name="connsiteX0" fmla="*/ 0 w 1837679"/>
                  <a:gd name="connsiteY0" fmla="*/ 1224747 h 1650256"/>
                  <a:gd name="connsiteX1" fmla="*/ 425639 w 1837679"/>
                  <a:gd name="connsiteY1" fmla="*/ 1650257 h 1650256"/>
                  <a:gd name="connsiteX2" fmla="*/ 1837679 w 1837679"/>
                  <a:gd name="connsiteY2" fmla="*/ 391739 h 1650256"/>
                  <a:gd name="connsiteX3" fmla="*/ 1378259 w 1837679"/>
                  <a:gd name="connsiteY3" fmla="*/ 0 h 1650256"/>
                  <a:gd name="connsiteX4" fmla="*/ 0 w 1837679"/>
                  <a:gd name="connsiteY4" fmla="*/ 1224747 h 1650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7679" h="1650256">
                    <a:moveTo>
                      <a:pt x="0" y="1224747"/>
                    </a:moveTo>
                    <a:lnTo>
                      <a:pt x="425639" y="1650257"/>
                    </a:lnTo>
                    <a:cubicBezTo>
                      <a:pt x="425639" y="1650257"/>
                      <a:pt x="1767865" y="648396"/>
                      <a:pt x="1837679" y="391739"/>
                    </a:cubicBezTo>
                    <a:lnTo>
                      <a:pt x="1378259" y="0"/>
                    </a:lnTo>
                    <a:cubicBezTo>
                      <a:pt x="1378259" y="0"/>
                      <a:pt x="373842" y="986102"/>
                      <a:pt x="0" y="1224747"/>
                    </a:cubicBezTo>
                    <a:close/>
                  </a:path>
                </a:pathLst>
              </a:custGeom>
              <a:solidFill>
                <a:srgbClr val="FFDF2B">
                  <a:alpha val="81000"/>
                </a:srgbClr>
              </a:solidFill>
              <a:ln w="22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6098386-05A2-A9CB-74D4-56EEBDCA5DFA}"/>
                  </a:ext>
                </a:extLst>
              </p:cNvPr>
              <p:cNvSpPr/>
              <p:nvPr/>
            </p:nvSpPr>
            <p:spPr>
              <a:xfrm>
                <a:off x="9305539" y="3145319"/>
                <a:ext cx="1892645" cy="1069402"/>
              </a:xfrm>
              <a:custGeom>
                <a:avLst/>
                <a:gdLst>
                  <a:gd name="connsiteX0" fmla="*/ 106764 w 1892645"/>
                  <a:gd name="connsiteY0" fmla="*/ 0 h 1069402"/>
                  <a:gd name="connsiteX1" fmla="*/ 5422 w 1892645"/>
                  <a:gd name="connsiteY1" fmla="*/ 594363 h 1069402"/>
                  <a:gd name="connsiteX2" fmla="*/ 1687709 w 1892645"/>
                  <a:gd name="connsiteY2" fmla="*/ 1069402 h 1069402"/>
                  <a:gd name="connsiteX3" fmla="*/ 1892646 w 1892645"/>
                  <a:gd name="connsiteY3" fmla="*/ 533576 h 1069402"/>
                  <a:gd name="connsiteX4" fmla="*/ 106764 w 1892645"/>
                  <a:gd name="connsiteY4" fmla="*/ 0 h 1069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2645" h="1069402">
                    <a:moveTo>
                      <a:pt x="106764" y="0"/>
                    </a:moveTo>
                    <a:cubicBezTo>
                      <a:pt x="106764" y="0"/>
                      <a:pt x="-28359" y="493051"/>
                      <a:pt x="5422" y="594363"/>
                    </a:cubicBezTo>
                    <a:cubicBezTo>
                      <a:pt x="5422" y="594363"/>
                      <a:pt x="1604383" y="952331"/>
                      <a:pt x="1687709" y="1069402"/>
                    </a:cubicBezTo>
                    <a:lnTo>
                      <a:pt x="1892646" y="533576"/>
                    </a:lnTo>
                    <a:cubicBezTo>
                      <a:pt x="1892646" y="535827"/>
                      <a:pt x="1331884" y="290427"/>
                      <a:pt x="106764" y="0"/>
                    </a:cubicBezTo>
                    <a:close/>
                  </a:path>
                </a:pathLst>
              </a:custGeom>
              <a:solidFill>
                <a:srgbClr val="FFDF2B">
                  <a:alpha val="81000"/>
                </a:srgbClr>
              </a:solidFill>
              <a:ln w="22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FBF4BD1-6E06-6088-C705-7A6A3FB9F76E}"/>
                  </a:ext>
                </a:extLst>
              </p:cNvPr>
              <p:cNvSpPr txBox="1"/>
              <p:nvPr/>
            </p:nvSpPr>
            <p:spPr>
              <a:xfrm>
                <a:off x="4315816" y="1815770"/>
                <a:ext cx="9708356" cy="1847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hình mái nhà ở Hình 8, tính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=11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FBF4BD1-6E06-6088-C705-7A6A3FB9F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816" y="1815770"/>
                <a:ext cx="9708356" cy="1847942"/>
              </a:xfrm>
              <a:prstGeom prst="rect">
                <a:avLst/>
              </a:prstGeom>
              <a:blipFill>
                <a:blip r:embed="rId12"/>
                <a:stretch>
                  <a:fillRect l="-2260" r="-2197" b="-13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5E725CB4-B32F-2F20-C014-581DE929C5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4219" y="3714690"/>
            <a:ext cx="5971550" cy="3082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E3BA6EC-B4E3-91AE-55AD-62DF057B9CF9}"/>
                  </a:ext>
                </a:extLst>
              </p:cNvPr>
              <p:cNvSpPr txBox="1"/>
              <p:nvPr/>
            </p:nvSpPr>
            <p:spPr>
              <a:xfrm>
                <a:off x="3557062" y="6967532"/>
                <a:ext cx="11225864" cy="2094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=7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=7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E3BA6EC-B4E3-91AE-55AD-62DF057B9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062" y="6967532"/>
                <a:ext cx="11225864" cy="2094612"/>
              </a:xfrm>
              <a:prstGeom prst="rect">
                <a:avLst/>
              </a:prstGeom>
              <a:blipFill>
                <a:blip r:embed="rId14"/>
                <a:stretch>
                  <a:fillRect l="-1955" b="-9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C8A016C2-B662-E6FA-9762-211F9A4F9444}"/>
              </a:ext>
            </a:extLst>
          </p:cNvPr>
          <p:cNvSpPr/>
          <p:nvPr/>
        </p:nvSpPr>
        <p:spPr>
          <a:xfrm>
            <a:off x="3366072" y="7088593"/>
            <a:ext cx="940219" cy="8801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90461">
            <a:off x="16379497" y="8096811"/>
            <a:ext cx="2505425" cy="269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047973">
            <a:off x="16532523" y="4015707"/>
            <a:ext cx="2199371" cy="12676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1086" y="4762"/>
            <a:ext cx="2387983" cy="22794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31475" b="68014"/>
          <a:stretch>
            <a:fillRect/>
          </a:stretch>
        </p:blipFill>
        <p:spPr>
          <a:xfrm>
            <a:off x="-181569" y="8966098"/>
            <a:ext cx="4248057" cy="1316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52248"/>
          <a:stretch>
            <a:fillRect/>
          </a:stretch>
        </p:blipFill>
        <p:spPr>
          <a:xfrm rot="4212913">
            <a:off x="-2177732" y="7013515"/>
            <a:ext cx="4347485" cy="25317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2800725" y="-2972769"/>
            <a:ext cx="1028700" cy="6974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8B7DD9-DD15-78D3-D2E4-7D8E5E510AAE}"/>
              </a:ext>
            </a:extLst>
          </p:cNvPr>
          <p:cNvSpPr txBox="1"/>
          <p:nvPr/>
        </p:nvSpPr>
        <p:spPr>
          <a:xfrm>
            <a:off x="4343400" y="1028700"/>
            <a:ext cx="96012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3: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Điền dấu X vào ô trống thích hợp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36A1F03E-FABB-867D-DDCC-67EA836786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4674150"/>
                  </p:ext>
                </p:extLst>
              </p:nvPr>
            </p:nvGraphicFramePr>
            <p:xfrm>
              <a:off x="914400" y="3059338"/>
              <a:ext cx="15975330" cy="5943601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12115800">
                      <a:extLst>
                        <a:ext uri="{9D8B030D-6E8A-4147-A177-3AD203B41FA5}">
                          <a16:colId xmlns:a16="http://schemas.microsoft.com/office/drawing/2014/main" val="3452657590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1636824813"/>
                        </a:ext>
                      </a:extLst>
                    </a:gridCol>
                    <a:gridCol w="1802130">
                      <a:extLst>
                        <a:ext uri="{9D8B030D-6E8A-4147-A177-3AD203B41FA5}">
                          <a16:colId xmlns:a16="http://schemas.microsoft.com/office/drawing/2014/main" val="81064853"/>
                        </a:ext>
                      </a:extLst>
                    </a:gridCol>
                  </a:tblGrid>
                  <a:tr h="82749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Câu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Đúng 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Sai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57341411"/>
                      </a:ext>
                    </a:extLst>
                  </a:tr>
                  <a:tr h="8274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 Trong tam giác, góc nhỏ nhất là góc nhọn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0090942"/>
                      </a:ext>
                    </a:extLst>
                  </a:tr>
                  <a:tr h="85214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 Trong một tam giác, có ít nhất là hai góc nhọn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28326547"/>
                      </a:ext>
                    </a:extLst>
                  </a:tr>
                  <a:tr h="8274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 Trong một tam giác, góc lớn nhất là góc tù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1920109"/>
                      </a:ext>
                    </a:extLst>
                  </a:tr>
                  <a:tr h="85214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 Trong một tam giác vuông, hai góc nhọn bù nhau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61772545"/>
                      </a:ext>
                    </a:extLst>
                  </a:tr>
                  <a:tr h="87840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 Nếu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oMath>
                          </a14:m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là góc ở đáy của một tam giác cân thì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nl-NL" sz="3600">
                                  <a:effectLst/>
                                  <a:latin typeface="Cambria Math" panose="02040503050406030204" pitchFamily="18" charset="0"/>
                                </a:rPr>
                                <m:t>&lt;9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oMath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00360381"/>
                      </a:ext>
                    </a:extLst>
                  </a:tr>
                  <a:tr h="87840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 Nếu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oMath>
                          </a14:m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là góc ở đỉnh của một tam giác cân thì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nl-NL" sz="3600">
                                  <a:effectLst/>
                                  <a:latin typeface="Cambria Math" panose="02040503050406030204" pitchFamily="18" charset="0"/>
                                </a:rPr>
                                <m:t>&lt;9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oMath>
                          </a14:m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445490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36A1F03E-FABB-867D-DDCC-67EA836786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4674150"/>
                  </p:ext>
                </p:extLst>
              </p:nvPr>
            </p:nvGraphicFramePr>
            <p:xfrm>
              <a:off x="914400" y="3059338"/>
              <a:ext cx="15975330" cy="5943601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12115800">
                      <a:extLst>
                        <a:ext uri="{9D8B030D-6E8A-4147-A177-3AD203B41FA5}">
                          <a16:colId xmlns:a16="http://schemas.microsoft.com/office/drawing/2014/main" val="3452657590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1636824813"/>
                        </a:ext>
                      </a:extLst>
                    </a:gridCol>
                    <a:gridCol w="1802130">
                      <a:extLst>
                        <a:ext uri="{9D8B030D-6E8A-4147-A177-3AD203B41FA5}">
                          <a16:colId xmlns:a16="http://schemas.microsoft.com/office/drawing/2014/main" val="81064853"/>
                        </a:ext>
                      </a:extLst>
                    </a:gridCol>
                  </a:tblGrid>
                  <a:tr h="82749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Câu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Đúng 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Sai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57341411"/>
                      </a:ext>
                    </a:extLst>
                  </a:tr>
                  <a:tr h="8274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 Trong tam giác, góc nhỏ nhất là góc nhọn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0090942"/>
                      </a:ext>
                    </a:extLst>
                  </a:tr>
                  <a:tr h="85214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 Trong một tam giác, có ít nhất là hai góc nhọn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28326547"/>
                      </a:ext>
                    </a:extLst>
                  </a:tr>
                  <a:tr h="8274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 Trong một tam giác, góc lớn nhất là góc tù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1920109"/>
                      </a:ext>
                    </a:extLst>
                  </a:tr>
                  <a:tr h="85214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 Trong một tam giác vuông, hai góc nhọn bù nhau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61772545"/>
                      </a:ext>
                    </a:extLst>
                  </a:tr>
                  <a:tr h="878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13"/>
                          <a:stretch>
                            <a:fillRect l="-101" t="-478472" r="-31942" b="-1159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00360381"/>
                      </a:ext>
                    </a:extLst>
                  </a:tr>
                  <a:tr h="878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13"/>
                          <a:stretch>
                            <a:fillRect l="-101" t="-578472" r="-31942" b="-159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445490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161F34D-2503-A2F3-54C9-9B08F76F73BA}"/>
              </a:ext>
            </a:extLst>
          </p:cNvPr>
          <p:cNvSpPr txBox="1"/>
          <p:nvPr/>
        </p:nvSpPr>
        <p:spPr>
          <a:xfrm>
            <a:off x="13817229" y="3962745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3996E-0132-202D-83EB-6A959329989F}"/>
              </a:ext>
            </a:extLst>
          </p:cNvPr>
          <p:cNvSpPr txBox="1"/>
          <p:nvPr/>
        </p:nvSpPr>
        <p:spPr>
          <a:xfrm>
            <a:off x="13817230" y="4789557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67A620-C25C-E312-0959-0694235A87C4}"/>
              </a:ext>
            </a:extLst>
          </p:cNvPr>
          <p:cNvSpPr txBox="1"/>
          <p:nvPr/>
        </p:nvSpPr>
        <p:spPr>
          <a:xfrm>
            <a:off x="13817232" y="7346999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F7B9F9-72BD-25FE-29FF-94D4445993CB}"/>
              </a:ext>
            </a:extLst>
          </p:cNvPr>
          <p:cNvSpPr txBox="1"/>
          <p:nvPr/>
        </p:nvSpPr>
        <p:spPr>
          <a:xfrm>
            <a:off x="15685029" y="5677195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5B3F23-79B2-166B-9F3F-6E863786132B}"/>
              </a:ext>
            </a:extLst>
          </p:cNvPr>
          <p:cNvSpPr txBox="1"/>
          <p:nvPr/>
        </p:nvSpPr>
        <p:spPr>
          <a:xfrm>
            <a:off x="15685029" y="6571861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1E7306-132F-08E4-198D-FEC822B2BB67}"/>
              </a:ext>
            </a:extLst>
          </p:cNvPr>
          <p:cNvSpPr txBox="1"/>
          <p:nvPr/>
        </p:nvSpPr>
        <p:spPr>
          <a:xfrm>
            <a:off x="15685028" y="8228665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319152" y="-5032337"/>
            <a:ext cx="11719829" cy="160271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3182344" y="-5159620"/>
            <a:ext cx="11719829" cy="1602711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18287" y="3291013"/>
            <a:ext cx="13016901" cy="4952727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5822" cy="1488921"/>
            </a:xfrm>
            <a:custGeom>
              <a:avLst/>
              <a:gdLst/>
              <a:ahLst/>
              <a:cxnLst/>
              <a:rect l="l" t="t" r="r" b="b"/>
              <a:pathLst>
                <a:path w="4455822" h="1488921">
                  <a:moveTo>
                    <a:pt x="4455822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4455822" y="0"/>
                  </a:lnTo>
                  <a:lnTo>
                    <a:pt x="4455822" y="5227"/>
                  </a:lnTo>
                  <a:close/>
                  <a:moveTo>
                    <a:pt x="4455822" y="211676"/>
                  </a:moveTo>
                  <a:lnTo>
                    <a:pt x="0" y="211676"/>
                  </a:lnTo>
                  <a:lnTo>
                    <a:pt x="0" y="216903"/>
                  </a:lnTo>
                  <a:lnTo>
                    <a:pt x="4455822" y="216903"/>
                  </a:lnTo>
                  <a:lnTo>
                    <a:pt x="4455822" y="211676"/>
                  </a:lnTo>
                  <a:close/>
                  <a:moveTo>
                    <a:pt x="4455822" y="424006"/>
                  </a:moveTo>
                  <a:lnTo>
                    <a:pt x="0" y="424006"/>
                  </a:lnTo>
                  <a:lnTo>
                    <a:pt x="0" y="429233"/>
                  </a:lnTo>
                  <a:lnTo>
                    <a:pt x="4455822" y="429233"/>
                  </a:lnTo>
                  <a:lnTo>
                    <a:pt x="4455822" y="424006"/>
                  </a:lnTo>
                  <a:close/>
                  <a:moveTo>
                    <a:pt x="4455822" y="635682"/>
                  </a:moveTo>
                  <a:lnTo>
                    <a:pt x="0" y="635682"/>
                  </a:lnTo>
                  <a:lnTo>
                    <a:pt x="0" y="640909"/>
                  </a:lnTo>
                  <a:lnTo>
                    <a:pt x="4455822" y="640909"/>
                  </a:lnTo>
                  <a:lnTo>
                    <a:pt x="4455822" y="635682"/>
                  </a:lnTo>
                  <a:close/>
                  <a:moveTo>
                    <a:pt x="4455822" y="847359"/>
                  </a:moveTo>
                  <a:lnTo>
                    <a:pt x="0" y="847359"/>
                  </a:lnTo>
                  <a:lnTo>
                    <a:pt x="0" y="852585"/>
                  </a:lnTo>
                  <a:lnTo>
                    <a:pt x="4455822" y="852585"/>
                  </a:lnTo>
                  <a:lnTo>
                    <a:pt x="4455822" y="847359"/>
                  </a:lnTo>
                  <a:close/>
                  <a:moveTo>
                    <a:pt x="4455822" y="1059688"/>
                  </a:moveTo>
                  <a:lnTo>
                    <a:pt x="0" y="1059688"/>
                  </a:lnTo>
                  <a:lnTo>
                    <a:pt x="0" y="1064915"/>
                  </a:lnTo>
                  <a:lnTo>
                    <a:pt x="4455822" y="1064915"/>
                  </a:lnTo>
                  <a:lnTo>
                    <a:pt x="4455822" y="1059688"/>
                  </a:lnTo>
                  <a:close/>
                  <a:moveTo>
                    <a:pt x="4455822" y="1271365"/>
                  </a:moveTo>
                  <a:lnTo>
                    <a:pt x="0" y="1271365"/>
                  </a:lnTo>
                  <a:lnTo>
                    <a:pt x="0" y="1276591"/>
                  </a:lnTo>
                  <a:lnTo>
                    <a:pt x="4455822" y="1276591"/>
                  </a:lnTo>
                  <a:lnTo>
                    <a:pt x="4455822" y="1271365"/>
                  </a:lnTo>
                  <a:close/>
                  <a:moveTo>
                    <a:pt x="4455822" y="1483694"/>
                  </a:moveTo>
                  <a:lnTo>
                    <a:pt x="0" y="1483694"/>
                  </a:lnTo>
                  <a:lnTo>
                    <a:pt x="0" y="1488921"/>
                  </a:lnTo>
                  <a:lnTo>
                    <a:pt x="4455822" y="1488921"/>
                  </a:lnTo>
                  <a:lnTo>
                    <a:pt x="4455822" y="1483694"/>
                  </a:lnTo>
                  <a:close/>
                </a:path>
              </a:pathLst>
            </a:custGeom>
            <a:solidFill>
              <a:srgbClr val="D9D9D9">
                <a:alpha val="49804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7778">
            <a:off x="11238495" y="5818800"/>
            <a:ext cx="6965891" cy="42230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01838" y="1028700"/>
            <a:ext cx="2358253" cy="24289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9622" y="8032022"/>
            <a:ext cx="2254978" cy="22549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77541" y="1028700"/>
            <a:ext cx="3012483" cy="16431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5909672"/>
            <a:ext cx="3018287" cy="3593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8B2A89-47B4-708F-2E89-EC9DD9F2A40F}"/>
                  </a:ext>
                </a:extLst>
              </p:cNvPr>
              <p:cNvSpPr txBox="1"/>
              <p:nvPr/>
            </p:nvSpPr>
            <p:spPr>
              <a:xfrm>
                <a:off x="3245988" y="1573147"/>
                <a:ext cx="12023725" cy="4600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hình vẽ,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𝑃𝑀𝑄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𝑁𝑄𝑀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𝑁𝑄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Độ dài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A. 3				B. 5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C. 3,5			D. 4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8B2A89-47B4-708F-2E89-EC9DD9F2A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988" y="1573147"/>
                <a:ext cx="12023725" cy="4600234"/>
              </a:xfrm>
              <a:prstGeom prst="rect">
                <a:avLst/>
              </a:prstGeom>
              <a:blipFill>
                <a:blip r:embed="rId16"/>
                <a:stretch>
                  <a:fillRect l="-1774" r="-1774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283ACFCB-4FCC-E7A7-3437-3DDB25288243}"/>
              </a:ext>
            </a:extLst>
          </p:cNvPr>
          <p:cNvSpPr/>
          <p:nvPr/>
        </p:nvSpPr>
        <p:spPr>
          <a:xfrm>
            <a:off x="9448800" y="3969719"/>
            <a:ext cx="940219" cy="8801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Picture 2">
            <a:extLst>
              <a:ext uri="{FF2B5EF4-FFF2-40B4-BE49-F238E27FC236}">
                <a16:creationId xmlns:a16="http://schemas.microsoft.com/office/drawing/2014/main" id="{3ABC0F77-CBA5-47B5-6236-9F5FC3470F00}"/>
              </a:ext>
            </a:extLst>
          </p:cNvPr>
          <p:cNvGrpSpPr/>
          <p:nvPr/>
        </p:nvGrpSpPr>
        <p:grpSpPr>
          <a:xfrm rot="5400000">
            <a:off x="3511927" y="-1093600"/>
            <a:ext cx="11204832" cy="14839833"/>
            <a:chOff x="3541455" y="-1053558"/>
            <a:chExt cx="11204832" cy="148398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CE90FA5-0B23-BC4E-848C-E1EDB3BBB167}"/>
                </a:ext>
              </a:extLst>
            </p:cNvPr>
            <p:cNvSpPr/>
            <p:nvPr/>
          </p:nvSpPr>
          <p:spPr>
            <a:xfrm>
              <a:off x="3752318" y="-1001267"/>
              <a:ext cx="10977674" cy="14787542"/>
            </a:xfrm>
            <a:custGeom>
              <a:avLst/>
              <a:gdLst>
                <a:gd name="connsiteX0" fmla="*/ 772322 w 10977674"/>
                <a:gd name="connsiteY0" fmla="*/ 1141417 h 14787542"/>
                <a:gd name="connsiteX1" fmla="*/ 578423 w 10977674"/>
                <a:gd name="connsiteY1" fmla="*/ 943777 h 14787542"/>
                <a:gd name="connsiteX2" fmla="*/ 775386 w 10977674"/>
                <a:gd name="connsiteY2" fmla="*/ 749202 h 14787542"/>
                <a:gd name="connsiteX3" fmla="*/ 971036 w 10977674"/>
                <a:gd name="connsiteY3" fmla="*/ 946404 h 14787542"/>
                <a:gd name="connsiteX4" fmla="*/ 772322 w 10977674"/>
                <a:gd name="connsiteY4" fmla="*/ 1141417 h 14787542"/>
                <a:gd name="connsiteX5" fmla="*/ 762912 w 10977674"/>
                <a:gd name="connsiteY5" fmla="*/ 2120640 h 14787542"/>
                <a:gd name="connsiteX6" fmla="*/ 569231 w 10977674"/>
                <a:gd name="connsiteY6" fmla="*/ 1922563 h 14787542"/>
                <a:gd name="connsiteX7" fmla="*/ 766851 w 10977674"/>
                <a:gd name="connsiteY7" fmla="*/ 1728863 h 14787542"/>
                <a:gd name="connsiteX8" fmla="*/ 960969 w 10977674"/>
                <a:gd name="connsiteY8" fmla="*/ 1925846 h 14787542"/>
                <a:gd name="connsiteX9" fmla="*/ 762912 w 10977674"/>
                <a:gd name="connsiteY9" fmla="*/ 2120640 h 14787542"/>
                <a:gd name="connsiteX10" fmla="*/ 754158 w 10977674"/>
                <a:gd name="connsiteY10" fmla="*/ 3099645 h 14787542"/>
                <a:gd name="connsiteX11" fmla="*/ 559383 w 10977674"/>
                <a:gd name="connsiteY11" fmla="*/ 2902443 h 14787542"/>
                <a:gd name="connsiteX12" fmla="*/ 757441 w 10977674"/>
                <a:gd name="connsiteY12" fmla="*/ 2708087 h 14787542"/>
                <a:gd name="connsiteX13" fmla="*/ 951559 w 10977674"/>
                <a:gd name="connsiteY13" fmla="*/ 2905945 h 14787542"/>
                <a:gd name="connsiteX14" fmla="*/ 754158 w 10977674"/>
                <a:gd name="connsiteY14" fmla="*/ 3099645 h 14787542"/>
                <a:gd name="connsiteX15" fmla="*/ 744747 w 10977674"/>
                <a:gd name="connsiteY15" fmla="*/ 4079744 h 14787542"/>
                <a:gd name="connsiteX16" fmla="*/ 550629 w 10977674"/>
                <a:gd name="connsiteY16" fmla="*/ 3882542 h 14787542"/>
                <a:gd name="connsiteX17" fmla="*/ 748468 w 10977674"/>
                <a:gd name="connsiteY17" fmla="*/ 3688623 h 14787542"/>
                <a:gd name="connsiteX18" fmla="*/ 943243 w 10977674"/>
                <a:gd name="connsiteY18" fmla="*/ 3885168 h 14787542"/>
                <a:gd name="connsiteX19" fmla="*/ 744747 w 10977674"/>
                <a:gd name="connsiteY19" fmla="*/ 4079744 h 14787542"/>
                <a:gd name="connsiteX20" fmla="*/ 734899 w 10977674"/>
                <a:gd name="connsiteY20" fmla="*/ 5059405 h 14787542"/>
                <a:gd name="connsiteX21" fmla="*/ 541000 w 10977674"/>
                <a:gd name="connsiteY21" fmla="*/ 4861765 h 14787542"/>
                <a:gd name="connsiteX22" fmla="*/ 739495 w 10977674"/>
                <a:gd name="connsiteY22" fmla="*/ 4667628 h 14787542"/>
                <a:gd name="connsiteX23" fmla="*/ 934051 w 10977674"/>
                <a:gd name="connsiteY23" fmla="*/ 4864830 h 14787542"/>
                <a:gd name="connsiteX24" fmla="*/ 734899 w 10977674"/>
                <a:gd name="connsiteY24" fmla="*/ 5059405 h 14787542"/>
                <a:gd name="connsiteX25" fmla="*/ 725708 w 10977674"/>
                <a:gd name="connsiteY25" fmla="*/ 6038847 h 14787542"/>
                <a:gd name="connsiteX26" fmla="*/ 532246 w 10977674"/>
                <a:gd name="connsiteY26" fmla="*/ 5841208 h 14787542"/>
                <a:gd name="connsiteX27" fmla="*/ 730085 w 10977674"/>
                <a:gd name="connsiteY27" fmla="*/ 5646851 h 14787542"/>
                <a:gd name="connsiteX28" fmla="*/ 923765 w 10977674"/>
                <a:gd name="connsiteY28" fmla="*/ 5845366 h 14787542"/>
                <a:gd name="connsiteX29" fmla="*/ 725708 w 10977674"/>
                <a:gd name="connsiteY29" fmla="*/ 6038847 h 14787542"/>
                <a:gd name="connsiteX30" fmla="*/ 717391 w 10977674"/>
                <a:gd name="connsiteY30" fmla="*/ 7019384 h 14787542"/>
                <a:gd name="connsiteX31" fmla="*/ 522836 w 10977674"/>
                <a:gd name="connsiteY31" fmla="*/ 6820212 h 14787542"/>
                <a:gd name="connsiteX32" fmla="*/ 720893 w 10977674"/>
                <a:gd name="connsiteY32" fmla="*/ 6626075 h 14787542"/>
                <a:gd name="connsiteX33" fmla="*/ 915011 w 10977674"/>
                <a:gd name="connsiteY33" fmla="*/ 6825028 h 14787542"/>
                <a:gd name="connsiteX34" fmla="*/ 717391 w 10977674"/>
                <a:gd name="connsiteY34" fmla="*/ 7019384 h 14787542"/>
                <a:gd name="connsiteX35" fmla="*/ 708200 w 10977674"/>
                <a:gd name="connsiteY35" fmla="*/ 7997294 h 14787542"/>
                <a:gd name="connsiteX36" fmla="*/ 514082 w 10977674"/>
                <a:gd name="connsiteY36" fmla="*/ 7799874 h 14787542"/>
                <a:gd name="connsiteX37" fmla="*/ 711701 w 10977674"/>
                <a:gd name="connsiteY37" fmla="*/ 7606174 h 14787542"/>
                <a:gd name="connsiteX38" fmla="*/ 905601 w 10977674"/>
                <a:gd name="connsiteY38" fmla="*/ 7803594 h 14787542"/>
                <a:gd name="connsiteX39" fmla="*/ 708200 w 10977674"/>
                <a:gd name="connsiteY39" fmla="*/ 7997294 h 14787542"/>
                <a:gd name="connsiteX40" fmla="*/ 698789 w 10977674"/>
                <a:gd name="connsiteY40" fmla="*/ 8977393 h 14787542"/>
                <a:gd name="connsiteX41" fmla="*/ 504671 w 10977674"/>
                <a:gd name="connsiteY41" fmla="*/ 8779972 h 14787542"/>
                <a:gd name="connsiteX42" fmla="*/ 701634 w 10977674"/>
                <a:gd name="connsiteY42" fmla="*/ 8585835 h 14787542"/>
                <a:gd name="connsiteX43" fmla="*/ 895753 w 10977674"/>
                <a:gd name="connsiteY43" fmla="*/ 8783036 h 14787542"/>
                <a:gd name="connsiteX44" fmla="*/ 698789 w 10977674"/>
                <a:gd name="connsiteY44" fmla="*/ 8977393 h 14787542"/>
                <a:gd name="connsiteX45" fmla="*/ 689817 w 10977674"/>
                <a:gd name="connsiteY45" fmla="*/ 9957273 h 14787542"/>
                <a:gd name="connsiteX46" fmla="*/ 495042 w 10977674"/>
                <a:gd name="connsiteY46" fmla="*/ 9759633 h 14787542"/>
                <a:gd name="connsiteX47" fmla="*/ 692880 w 10977674"/>
                <a:gd name="connsiteY47" fmla="*/ 9564620 h 14787542"/>
                <a:gd name="connsiteX48" fmla="*/ 886561 w 10977674"/>
                <a:gd name="connsiteY48" fmla="*/ 9762916 h 14787542"/>
                <a:gd name="connsiteX49" fmla="*/ 689817 w 10977674"/>
                <a:gd name="connsiteY49" fmla="*/ 9957273 h 14787542"/>
                <a:gd name="connsiteX50" fmla="*/ 680187 w 10977674"/>
                <a:gd name="connsiteY50" fmla="*/ 10936934 h 14787542"/>
                <a:gd name="connsiteX51" fmla="*/ 485413 w 10977674"/>
                <a:gd name="connsiteY51" fmla="*/ 10737981 h 14787542"/>
                <a:gd name="connsiteX52" fmla="*/ 684127 w 10977674"/>
                <a:gd name="connsiteY52" fmla="*/ 10544938 h 14787542"/>
                <a:gd name="connsiteX53" fmla="*/ 878245 w 10977674"/>
                <a:gd name="connsiteY53" fmla="*/ 10743453 h 14787542"/>
                <a:gd name="connsiteX54" fmla="*/ 680187 w 10977674"/>
                <a:gd name="connsiteY54" fmla="*/ 10936934 h 14787542"/>
                <a:gd name="connsiteX55" fmla="*/ 670996 w 10977674"/>
                <a:gd name="connsiteY55" fmla="*/ 11917033 h 14787542"/>
                <a:gd name="connsiteX56" fmla="*/ 476878 w 10977674"/>
                <a:gd name="connsiteY56" fmla="*/ 11719612 h 14787542"/>
                <a:gd name="connsiteX57" fmla="*/ 674716 w 10977674"/>
                <a:gd name="connsiteY57" fmla="*/ 11524818 h 14787542"/>
                <a:gd name="connsiteX58" fmla="*/ 869053 w 10977674"/>
                <a:gd name="connsiteY58" fmla="*/ 11722895 h 14787542"/>
                <a:gd name="connsiteX59" fmla="*/ 670996 w 10977674"/>
                <a:gd name="connsiteY59" fmla="*/ 11917033 h 14787542"/>
                <a:gd name="connsiteX60" fmla="*/ 661148 w 10977674"/>
                <a:gd name="connsiteY60" fmla="*/ 12895162 h 14787542"/>
                <a:gd name="connsiteX61" fmla="*/ 467686 w 10977674"/>
                <a:gd name="connsiteY61" fmla="*/ 12698617 h 14787542"/>
                <a:gd name="connsiteX62" fmla="*/ 665087 w 10977674"/>
                <a:gd name="connsiteY62" fmla="*/ 12504698 h 14787542"/>
                <a:gd name="connsiteX63" fmla="*/ 859424 w 10977674"/>
                <a:gd name="connsiteY63" fmla="*/ 12701243 h 14787542"/>
                <a:gd name="connsiteX64" fmla="*/ 661148 w 10977674"/>
                <a:gd name="connsiteY64" fmla="*/ 12895162 h 14787542"/>
                <a:gd name="connsiteX65" fmla="*/ 651956 w 10977674"/>
                <a:gd name="connsiteY65" fmla="*/ 13876355 h 14787542"/>
                <a:gd name="connsiteX66" fmla="*/ 458057 w 10977674"/>
                <a:gd name="connsiteY66" fmla="*/ 13678059 h 14787542"/>
                <a:gd name="connsiteX67" fmla="*/ 656333 w 10977674"/>
                <a:gd name="connsiteY67" fmla="*/ 13484360 h 14787542"/>
                <a:gd name="connsiteX68" fmla="*/ 850232 w 10977674"/>
                <a:gd name="connsiteY68" fmla="*/ 13681123 h 14787542"/>
                <a:gd name="connsiteX69" fmla="*/ 651956 w 10977674"/>
                <a:gd name="connsiteY69" fmla="*/ 13876355 h 14787542"/>
                <a:gd name="connsiteX70" fmla="*/ 10489607 w 10977674"/>
                <a:gd name="connsiteY70" fmla="*/ 93687 h 14787542"/>
                <a:gd name="connsiteX71" fmla="*/ 628539 w 10977674"/>
                <a:gd name="connsiteY71" fmla="*/ 11 h 14787542"/>
                <a:gd name="connsiteX72" fmla="*/ 130441 w 10977674"/>
                <a:gd name="connsiteY72" fmla="*/ 485464 h 14787542"/>
                <a:gd name="connsiteX73" fmla="*/ 8 w 10977674"/>
                <a:gd name="connsiteY73" fmla="*/ 14200939 h 14787542"/>
                <a:gd name="connsiteX74" fmla="*/ 489352 w 10977674"/>
                <a:gd name="connsiteY74" fmla="*/ 14695366 h 14787542"/>
                <a:gd name="connsiteX75" fmla="*/ 10350858 w 10977674"/>
                <a:gd name="connsiteY75" fmla="*/ 14787510 h 14787542"/>
                <a:gd name="connsiteX76" fmla="*/ 10849393 w 10977674"/>
                <a:gd name="connsiteY76" fmla="*/ 14302714 h 14787542"/>
                <a:gd name="connsiteX77" fmla="*/ 10977638 w 10977674"/>
                <a:gd name="connsiteY77" fmla="*/ 588333 h 14787542"/>
                <a:gd name="connsiteX78" fmla="*/ 10489607 w 10977674"/>
                <a:gd name="connsiteY78" fmla="*/ 93687 h 1478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0977674" h="14787542">
                  <a:moveTo>
                    <a:pt x="772322" y="1141417"/>
                  </a:moveTo>
                  <a:cubicBezTo>
                    <a:pt x="664649" y="1139447"/>
                    <a:pt x="576891" y="1051680"/>
                    <a:pt x="578423" y="943777"/>
                  </a:cubicBezTo>
                  <a:cubicBezTo>
                    <a:pt x="580393" y="835218"/>
                    <a:pt x="669245" y="748107"/>
                    <a:pt x="775386" y="749202"/>
                  </a:cubicBezTo>
                  <a:cubicBezTo>
                    <a:pt x="884591" y="749858"/>
                    <a:pt x="971036" y="837844"/>
                    <a:pt x="971036" y="946404"/>
                  </a:cubicBezTo>
                  <a:cubicBezTo>
                    <a:pt x="969285" y="1054963"/>
                    <a:pt x="880871" y="1141417"/>
                    <a:pt x="772322" y="1141417"/>
                  </a:cubicBezTo>
                  <a:moveTo>
                    <a:pt x="762912" y="2120640"/>
                  </a:moveTo>
                  <a:cubicBezTo>
                    <a:pt x="655020" y="2118670"/>
                    <a:pt x="567918" y="2030466"/>
                    <a:pt x="569231" y="1922563"/>
                  </a:cubicBezTo>
                  <a:cubicBezTo>
                    <a:pt x="570107" y="1814441"/>
                    <a:pt x="659178" y="1727550"/>
                    <a:pt x="766851" y="1728863"/>
                  </a:cubicBezTo>
                  <a:cubicBezTo>
                    <a:pt x="874962" y="1729301"/>
                    <a:pt x="962282" y="1818381"/>
                    <a:pt x="960969" y="1925846"/>
                  </a:cubicBezTo>
                  <a:cubicBezTo>
                    <a:pt x="959656" y="2034624"/>
                    <a:pt x="871898" y="2121078"/>
                    <a:pt x="762912" y="2120640"/>
                  </a:cubicBezTo>
                  <a:moveTo>
                    <a:pt x="754158" y="3099645"/>
                  </a:moveTo>
                  <a:cubicBezTo>
                    <a:pt x="645609" y="3098988"/>
                    <a:pt x="558508" y="3010565"/>
                    <a:pt x="559383" y="2902443"/>
                  </a:cubicBezTo>
                  <a:cubicBezTo>
                    <a:pt x="561572" y="2793665"/>
                    <a:pt x="649330" y="2706992"/>
                    <a:pt x="757441" y="2708087"/>
                  </a:cubicBezTo>
                  <a:cubicBezTo>
                    <a:pt x="865551" y="2709838"/>
                    <a:pt x="953091" y="2798042"/>
                    <a:pt x="951559" y="2905945"/>
                  </a:cubicBezTo>
                  <a:cubicBezTo>
                    <a:pt x="950683" y="3013191"/>
                    <a:pt x="862269" y="3101177"/>
                    <a:pt x="754158" y="3099645"/>
                  </a:cubicBezTo>
                  <a:moveTo>
                    <a:pt x="744747" y="4079744"/>
                  </a:moveTo>
                  <a:cubicBezTo>
                    <a:pt x="636637" y="4078430"/>
                    <a:pt x="550192" y="3989788"/>
                    <a:pt x="550629" y="3882542"/>
                  </a:cubicBezTo>
                  <a:cubicBezTo>
                    <a:pt x="551942" y="3773764"/>
                    <a:pt x="640795" y="3686872"/>
                    <a:pt x="748468" y="3688623"/>
                  </a:cubicBezTo>
                  <a:cubicBezTo>
                    <a:pt x="856798" y="3688404"/>
                    <a:pt x="943899" y="3777703"/>
                    <a:pt x="943243" y="3885168"/>
                  </a:cubicBezTo>
                  <a:cubicBezTo>
                    <a:pt x="941711" y="3993071"/>
                    <a:pt x="852421" y="4080619"/>
                    <a:pt x="744747" y="4079744"/>
                  </a:cubicBezTo>
                  <a:moveTo>
                    <a:pt x="734899" y="5059405"/>
                  </a:moveTo>
                  <a:cubicBezTo>
                    <a:pt x="627883" y="5058092"/>
                    <a:pt x="540125" y="4970106"/>
                    <a:pt x="541000" y="4861765"/>
                  </a:cubicBezTo>
                  <a:cubicBezTo>
                    <a:pt x="542313" y="4753863"/>
                    <a:pt x="631384" y="4665658"/>
                    <a:pt x="739495" y="4667628"/>
                  </a:cubicBezTo>
                  <a:cubicBezTo>
                    <a:pt x="846949" y="4669160"/>
                    <a:pt x="933394" y="4756927"/>
                    <a:pt x="934051" y="4864830"/>
                  </a:cubicBezTo>
                  <a:cubicBezTo>
                    <a:pt x="931425" y="4973389"/>
                    <a:pt x="843010" y="5060499"/>
                    <a:pt x="734899" y="5059405"/>
                  </a:cubicBezTo>
                  <a:moveTo>
                    <a:pt x="725708" y="6038847"/>
                  </a:moveTo>
                  <a:cubicBezTo>
                    <a:pt x="617816" y="6037972"/>
                    <a:pt x="530933" y="5948892"/>
                    <a:pt x="532246" y="5841208"/>
                  </a:cubicBezTo>
                  <a:cubicBezTo>
                    <a:pt x="532903" y="5732648"/>
                    <a:pt x="621755" y="5646195"/>
                    <a:pt x="730085" y="5646851"/>
                  </a:cubicBezTo>
                  <a:cubicBezTo>
                    <a:pt x="838633" y="5647508"/>
                    <a:pt x="924859" y="5736150"/>
                    <a:pt x="923765" y="5845366"/>
                  </a:cubicBezTo>
                  <a:cubicBezTo>
                    <a:pt x="923546" y="5953050"/>
                    <a:pt x="834256" y="6040160"/>
                    <a:pt x="725708" y="6038847"/>
                  </a:cubicBezTo>
                  <a:moveTo>
                    <a:pt x="717391" y="7019384"/>
                  </a:moveTo>
                  <a:cubicBezTo>
                    <a:pt x="609062" y="7018071"/>
                    <a:pt x="521960" y="6929866"/>
                    <a:pt x="522836" y="6820212"/>
                  </a:cubicBezTo>
                  <a:cubicBezTo>
                    <a:pt x="524368" y="6712966"/>
                    <a:pt x="612344" y="6625418"/>
                    <a:pt x="720893" y="6626075"/>
                  </a:cubicBezTo>
                  <a:cubicBezTo>
                    <a:pt x="829223" y="6627388"/>
                    <a:pt x="915449" y="6716468"/>
                    <a:pt x="915011" y="6825028"/>
                  </a:cubicBezTo>
                  <a:cubicBezTo>
                    <a:pt x="913479" y="6931836"/>
                    <a:pt x="825283" y="7019384"/>
                    <a:pt x="717391" y="7019384"/>
                  </a:cubicBezTo>
                  <a:moveTo>
                    <a:pt x="708200" y="7997294"/>
                  </a:moveTo>
                  <a:cubicBezTo>
                    <a:pt x="599432" y="7997294"/>
                    <a:pt x="512988" y="7908433"/>
                    <a:pt x="514082" y="7799874"/>
                  </a:cubicBezTo>
                  <a:cubicBezTo>
                    <a:pt x="514301" y="7692190"/>
                    <a:pt x="603591" y="7605079"/>
                    <a:pt x="711701" y="7606174"/>
                  </a:cubicBezTo>
                  <a:cubicBezTo>
                    <a:pt x="819593" y="7607925"/>
                    <a:pt x="906695" y="7695692"/>
                    <a:pt x="905601" y="7803594"/>
                  </a:cubicBezTo>
                  <a:cubicBezTo>
                    <a:pt x="904725" y="7913029"/>
                    <a:pt x="816530" y="7999483"/>
                    <a:pt x="708200" y="7997294"/>
                  </a:cubicBezTo>
                  <a:moveTo>
                    <a:pt x="698789" y="8977393"/>
                  </a:moveTo>
                  <a:cubicBezTo>
                    <a:pt x="589584" y="8977393"/>
                    <a:pt x="504015" y="8887875"/>
                    <a:pt x="504671" y="8779972"/>
                  </a:cubicBezTo>
                  <a:cubicBezTo>
                    <a:pt x="505109" y="8671632"/>
                    <a:pt x="593961" y="8585178"/>
                    <a:pt x="701634" y="8585835"/>
                  </a:cubicBezTo>
                  <a:cubicBezTo>
                    <a:pt x="810840" y="8586272"/>
                    <a:pt x="897284" y="8675790"/>
                    <a:pt x="895753" y="8783036"/>
                  </a:cubicBezTo>
                  <a:cubicBezTo>
                    <a:pt x="895753" y="8890939"/>
                    <a:pt x="806463" y="8978268"/>
                    <a:pt x="698789" y="8977393"/>
                  </a:cubicBezTo>
                  <a:moveTo>
                    <a:pt x="689817" y="9957273"/>
                  </a:moveTo>
                  <a:cubicBezTo>
                    <a:pt x="580830" y="9955741"/>
                    <a:pt x="494823" y="9867317"/>
                    <a:pt x="495042" y="9759633"/>
                  </a:cubicBezTo>
                  <a:cubicBezTo>
                    <a:pt x="497230" y="9652168"/>
                    <a:pt x="584332" y="9564620"/>
                    <a:pt x="692880" y="9564620"/>
                  </a:cubicBezTo>
                  <a:cubicBezTo>
                    <a:pt x="800991" y="9566153"/>
                    <a:pt x="887874" y="9656108"/>
                    <a:pt x="886561" y="9762916"/>
                  </a:cubicBezTo>
                  <a:cubicBezTo>
                    <a:pt x="886123" y="9871914"/>
                    <a:pt x="798146" y="9958367"/>
                    <a:pt x="689817" y="9957273"/>
                  </a:cubicBezTo>
                  <a:moveTo>
                    <a:pt x="680187" y="10936934"/>
                  </a:moveTo>
                  <a:cubicBezTo>
                    <a:pt x="571201" y="10935840"/>
                    <a:pt x="485194" y="10847416"/>
                    <a:pt x="485413" y="10737981"/>
                  </a:cubicBezTo>
                  <a:cubicBezTo>
                    <a:pt x="486945" y="10631173"/>
                    <a:pt x="575578" y="10544719"/>
                    <a:pt x="684127" y="10544938"/>
                  </a:cubicBezTo>
                  <a:cubicBezTo>
                    <a:pt x="791800" y="10544938"/>
                    <a:pt x="878682" y="10634894"/>
                    <a:pt x="878245" y="10743453"/>
                  </a:cubicBezTo>
                  <a:cubicBezTo>
                    <a:pt x="876713" y="10851356"/>
                    <a:pt x="788079" y="10938247"/>
                    <a:pt x="680187" y="10936934"/>
                  </a:cubicBezTo>
                  <a:moveTo>
                    <a:pt x="670996" y="11917033"/>
                  </a:moveTo>
                  <a:cubicBezTo>
                    <a:pt x="562447" y="11914625"/>
                    <a:pt x="475783" y="11827515"/>
                    <a:pt x="476878" y="11719612"/>
                  </a:cubicBezTo>
                  <a:cubicBezTo>
                    <a:pt x="478191" y="11610178"/>
                    <a:pt x="566168" y="11523067"/>
                    <a:pt x="674716" y="11524818"/>
                  </a:cubicBezTo>
                  <a:cubicBezTo>
                    <a:pt x="782608" y="11525694"/>
                    <a:pt x="869491" y="11614336"/>
                    <a:pt x="869053" y="11722895"/>
                  </a:cubicBezTo>
                  <a:cubicBezTo>
                    <a:pt x="868397" y="11830579"/>
                    <a:pt x="778669" y="11917471"/>
                    <a:pt x="670996" y="11917033"/>
                  </a:cubicBezTo>
                  <a:moveTo>
                    <a:pt x="661148" y="12895162"/>
                  </a:moveTo>
                  <a:cubicBezTo>
                    <a:pt x="554131" y="12896038"/>
                    <a:pt x="466592" y="12805644"/>
                    <a:pt x="467686" y="12698617"/>
                  </a:cubicBezTo>
                  <a:cubicBezTo>
                    <a:pt x="468999" y="12591152"/>
                    <a:pt x="557632" y="12502947"/>
                    <a:pt x="665087" y="12504698"/>
                  </a:cubicBezTo>
                  <a:cubicBezTo>
                    <a:pt x="774073" y="12505574"/>
                    <a:pt x="860737" y="12593997"/>
                    <a:pt x="859424" y="12701243"/>
                  </a:cubicBezTo>
                  <a:cubicBezTo>
                    <a:pt x="859205" y="12811335"/>
                    <a:pt x="769696" y="12897132"/>
                    <a:pt x="661148" y="12895162"/>
                  </a:cubicBezTo>
                  <a:moveTo>
                    <a:pt x="651956" y="13876355"/>
                  </a:moveTo>
                  <a:cubicBezTo>
                    <a:pt x="544064" y="13875480"/>
                    <a:pt x="456962" y="13787494"/>
                    <a:pt x="458057" y="13678059"/>
                  </a:cubicBezTo>
                  <a:cubicBezTo>
                    <a:pt x="459151" y="13571032"/>
                    <a:pt x="548441" y="13483265"/>
                    <a:pt x="656333" y="13484360"/>
                  </a:cubicBezTo>
                  <a:cubicBezTo>
                    <a:pt x="764225" y="13485454"/>
                    <a:pt x="850451" y="13573002"/>
                    <a:pt x="850232" y="13681123"/>
                  </a:cubicBezTo>
                  <a:cubicBezTo>
                    <a:pt x="848919" y="13790121"/>
                    <a:pt x="760942" y="13876355"/>
                    <a:pt x="651956" y="13876355"/>
                  </a:cubicBezTo>
                  <a:moveTo>
                    <a:pt x="10489607" y="93687"/>
                  </a:moveTo>
                  <a:lnTo>
                    <a:pt x="628539" y="11"/>
                  </a:lnTo>
                  <a:cubicBezTo>
                    <a:pt x="354760" y="-1740"/>
                    <a:pt x="132192" y="214941"/>
                    <a:pt x="130441" y="485464"/>
                  </a:cubicBezTo>
                  <a:lnTo>
                    <a:pt x="8" y="14200939"/>
                  </a:lnTo>
                  <a:cubicBezTo>
                    <a:pt x="-1524" y="14470587"/>
                    <a:pt x="216886" y="14692959"/>
                    <a:pt x="489352" y="14695366"/>
                  </a:cubicBezTo>
                  <a:lnTo>
                    <a:pt x="10350858" y="14787510"/>
                  </a:lnTo>
                  <a:cubicBezTo>
                    <a:pt x="10623323" y="14790574"/>
                    <a:pt x="10846110" y="14573237"/>
                    <a:pt x="10849393" y="14302714"/>
                  </a:cubicBezTo>
                  <a:lnTo>
                    <a:pt x="10977638" y="588333"/>
                  </a:lnTo>
                  <a:cubicBezTo>
                    <a:pt x="10980921" y="317372"/>
                    <a:pt x="10761635" y="96094"/>
                    <a:pt x="10489607" y="93687"/>
                  </a:cubicBezTo>
                </a:path>
              </a:pathLst>
            </a:custGeom>
            <a:solidFill>
              <a:schemeClr val="bg1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DBFFD-EF88-441E-F32F-2D97E1BABD92}"/>
                </a:ext>
              </a:extLst>
            </p:cNvPr>
            <p:cNvSpPr/>
            <p:nvPr/>
          </p:nvSpPr>
          <p:spPr>
            <a:xfrm>
              <a:off x="12423217" y="-980455"/>
              <a:ext cx="15757" cy="2454624"/>
            </a:xfrm>
            <a:custGeom>
              <a:avLst/>
              <a:gdLst>
                <a:gd name="connsiteX0" fmla="*/ 2407 w 15757"/>
                <a:gd name="connsiteY0" fmla="*/ 2454625 h 2454624"/>
                <a:gd name="connsiteX1" fmla="*/ 2188 w 15757"/>
                <a:gd name="connsiteY1" fmla="*/ 2188041 h 2454624"/>
                <a:gd name="connsiteX2" fmla="*/ 15538 w 15757"/>
                <a:gd name="connsiteY2" fmla="*/ 2188041 h 2454624"/>
                <a:gd name="connsiteX3" fmla="*/ 15757 w 15757"/>
                <a:gd name="connsiteY3" fmla="*/ 2454625 h 2454624"/>
                <a:gd name="connsiteX4" fmla="*/ 2407 w 15757"/>
                <a:gd name="connsiteY4" fmla="*/ 2454625 h 2454624"/>
                <a:gd name="connsiteX5" fmla="*/ 2188 w 15757"/>
                <a:gd name="connsiteY5" fmla="*/ 2174471 h 2454624"/>
                <a:gd name="connsiteX6" fmla="*/ 1751 w 15757"/>
                <a:gd name="connsiteY6" fmla="*/ 1641086 h 2454624"/>
                <a:gd name="connsiteX7" fmla="*/ 15101 w 15757"/>
                <a:gd name="connsiteY7" fmla="*/ 1640867 h 2454624"/>
                <a:gd name="connsiteX8" fmla="*/ 15538 w 15757"/>
                <a:gd name="connsiteY8" fmla="*/ 2174471 h 2454624"/>
                <a:gd name="connsiteX9" fmla="*/ 2188 w 15757"/>
                <a:gd name="connsiteY9" fmla="*/ 2174471 h 2454624"/>
                <a:gd name="connsiteX10" fmla="*/ 1751 w 15757"/>
                <a:gd name="connsiteY10" fmla="*/ 1627516 h 2454624"/>
                <a:gd name="connsiteX11" fmla="*/ 1094 w 15757"/>
                <a:gd name="connsiteY11" fmla="*/ 1094130 h 2454624"/>
                <a:gd name="connsiteX12" fmla="*/ 14444 w 15757"/>
                <a:gd name="connsiteY12" fmla="*/ 1094130 h 2454624"/>
                <a:gd name="connsiteX13" fmla="*/ 15101 w 15757"/>
                <a:gd name="connsiteY13" fmla="*/ 1627516 h 2454624"/>
                <a:gd name="connsiteX14" fmla="*/ 1751 w 15757"/>
                <a:gd name="connsiteY14" fmla="*/ 1627516 h 2454624"/>
                <a:gd name="connsiteX15" fmla="*/ 1094 w 15757"/>
                <a:gd name="connsiteY15" fmla="*/ 1080341 h 2454624"/>
                <a:gd name="connsiteX16" fmla="*/ 657 w 15757"/>
                <a:gd name="connsiteY16" fmla="*/ 546956 h 2454624"/>
                <a:gd name="connsiteX17" fmla="*/ 13787 w 15757"/>
                <a:gd name="connsiteY17" fmla="*/ 546956 h 2454624"/>
                <a:gd name="connsiteX18" fmla="*/ 14444 w 15757"/>
                <a:gd name="connsiteY18" fmla="*/ 1080341 h 2454624"/>
                <a:gd name="connsiteX19" fmla="*/ 1094 w 15757"/>
                <a:gd name="connsiteY19" fmla="*/ 1080341 h 2454624"/>
                <a:gd name="connsiteX20" fmla="*/ 657 w 15757"/>
                <a:gd name="connsiteY20" fmla="*/ 533386 h 2454624"/>
                <a:gd name="connsiteX21" fmla="*/ 0 w 15757"/>
                <a:gd name="connsiteY21" fmla="*/ 0 h 2454624"/>
                <a:gd name="connsiteX22" fmla="*/ 13350 w 15757"/>
                <a:gd name="connsiteY22" fmla="*/ 0 h 2454624"/>
                <a:gd name="connsiteX23" fmla="*/ 13787 w 15757"/>
                <a:gd name="connsiteY23" fmla="*/ 533386 h 2454624"/>
                <a:gd name="connsiteX24" fmla="*/ 657 w 15757"/>
                <a:gd name="connsiteY24" fmla="*/ 533386 h 245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454624">
                  <a:moveTo>
                    <a:pt x="2407" y="2454625"/>
                  </a:moveTo>
                  <a:lnTo>
                    <a:pt x="2188" y="2188041"/>
                  </a:lnTo>
                  <a:lnTo>
                    <a:pt x="15538" y="2188041"/>
                  </a:lnTo>
                  <a:lnTo>
                    <a:pt x="15757" y="2454625"/>
                  </a:lnTo>
                  <a:lnTo>
                    <a:pt x="2407" y="2454625"/>
                  </a:lnTo>
                  <a:moveTo>
                    <a:pt x="2188" y="2174471"/>
                  </a:moveTo>
                  <a:lnTo>
                    <a:pt x="1751" y="1641086"/>
                  </a:lnTo>
                  <a:lnTo>
                    <a:pt x="15101" y="1640867"/>
                  </a:lnTo>
                  <a:lnTo>
                    <a:pt x="15538" y="2174471"/>
                  </a:lnTo>
                  <a:lnTo>
                    <a:pt x="2188" y="2174471"/>
                  </a:lnTo>
                  <a:moveTo>
                    <a:pt x="1751" y="1627516"/>
                  </a:moveTo>
                  <a:lnTo>
                    <a:pt x="1094" y="1094130"/>
                  </a:lnTo>
                  <a:lnTo>
                    <a:pt x="14444" y="1094130"/>
                  </a:lnTo>
                  <a:lnTo>
                    <a:pt x="15101" y="1627516"/>
                  </a:lnTo>
                  <a:lnTo>
                    <a:pt x="1751" y="1627516"/>
                  </a:lnTo>
                  <a:moveTo>
                    <a:pt x="1094" y="1080341"/>
                  </a:moveTo>
                  <a:lnTo>
                    <a:pt x="657" y="546956"/>
                  </a:lnTo>
                  <a:lnTo>
                    <a:pt x="13787" y="546956"/>
                  </a:lnTo>
                  <a:lnTo>
                    <a:pt x="14444" y="1080341"/>
                  </a:lnTo>
                  <a:lnTo>
                    <a:pt x="1094" y="1080341"/>
                  </a:lnTo>
                  <a:moveTo>
                    <a:pt x="657" y="533386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787" y="533386"/>
                  </a:lnTo>
                  <a:lnTo>
                    <a:pt x="657" y="53338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20398BA-76B1-E876-DB8B-F0028203ED3B}"/>
                </a:ext>
              </a:extLst>
            </p:cNvPr>
            <p:cNvSpPr/>
            <p:nvPr/>
          </p:nvSpPr>
          <p:spPr>
            <a:xfrm>
              <a:off x="13516581" y="-970387"/>
              <a:ext cx="15757" cy="2443462"/>
            </a:xfrm>
            <a:custGeom>
              <a:avLst/>
              <a:gdLst>
                <a:gd name="connsiteX0" fmla="*/ 2626 w 15757"/>
                <a:gd name="connsiteY0" fmla="*/ 2443462 h 2443462"/>
                <a:gd name="connsiteX1" fmla="*/ 2188 w 15757"/>
                <a:gd name="connsiteY1" fmla="*/ 2176879 h 2443462"/>
                <a:gd name="connsiteX2" fmla="*/ 15538 w 15757"/>
                <a:gd name="connsiteY2" fmla="*/ 2176879 h 2443462"/>
                <a:gd name="connsiteX3" fmla="*/ 15757 w 15757"/>
                <a:gd name="connsiteY3" fmla="*/ 2443462 h 2443462"/>
                <a:gd name="connsiteX4" fmla="*/ 2626 w 15757"/>
                <a:gd name="connsiteY4" fmla="*/ 2443462 h 2443462"/>
                <a:gd name="connsiteX5" fmla="*/ 2188 w 15757"/>
                <a:gd name="connsiteY5" fmla="*/ 2163309 h 2443462"/>
                <a:gd name="connsiteX6" fmla="*/ 1751 w 15757"/>
                <a:gd name="connsiteY6" fmla="*/ 1629923 h 2443462"/>
                <a:gd name="connsiteX7" fmla="*/ 15101 w 15757"/>
                <a:gd name="connsiteY7" fmla="*/ 1629923 h 2443462"/>
                <a:gd name="connsiteX8" fmla="*/ 15538 w 15757"/>
                <a:gd name="connsiteY8" fmla="*/ 2163309 h 2443462"/>
                <a:gd name="connsiteX9" fmla="*/ 2188 w 15757"/>
                <a:gd name="connsiteY9" fmla="*/ 2163309 h 2443462"/>
                <a:gd name="connsiteX10" fmla="*/ 1751 w 15757"/>
                <a:gd name="connsiteY10" fmla="*/ 1616353 h 2443462"/>
                <a:gd name="connsiteX11" fmla="*/ 1094 w 15757"/>
                <a:gd name="connsiteY11" fmla="*/ 1082968 h 2443462"/>
                <a:gd name="connsiteX12" fmla="*/ 14663 w 15757"/>
                <a:gd name="connsiteY12" fmla="*/ 1082968 h 2443462"/>
                <a:gd name="connsiteX13" fmla="*/ 15101 w 15757"/>
                <a:gd name="connsiteY13" fmla="*/ 1616353 h 2443462"/>
                <a:gd name="connsiteX14" fmla="*/ 1751 w 15757"/>
                <a:gd name="connsiteY14" fmla="*/ 1616353 h 2443462"/>
                <a:gd name="connsiteX15" fmla="*/ 1094 w 15757"/>
                <a:gd name="connsiteY15" fmla="*/ 1069179 h 2443462"/>
                <a:gd name="connsiteX16" fmla="*/ 657 w 15757"/>
                <a:gd name="connsiteY16" fmla="*/ 535793 h 2443462"/>
                <a:gd name="connsiteX17" fmla="*/ 14006 w 15757"/>
                <a:gd name="connsiteY17" fmla="*/ 535793 h 2443462"/>
                <a:gd name="connsiteX18" fmla="*/ 14663 w 15757"/>
                <a:gd name="connsiteY18" fmla="*/ 1069179 h 2443462"/>
                <a:gd name="connsiteX19" fmla="*/ 1094 w 15757"/>
                <a:gd name="connsiteY19" fmla="*/ 1069179 h 2443462"/>
                <a:gd name="connsiteX20" fmla="*/ 657 w 15757"/>
                <a:gd name="connsiteY20" fmla="*/ 522004 h 2443462"/>
                <a:gd name="connsiteX21" fmla="*/ 0 w 15757"/>
                <a:gd name="connsiteY21" fmla="*/ 0 h 2443462"/>
                <a:gd name="connsiteX22" fmla="*/ 13569 w 15757"/>
                <a:gd name="connsiteY22" fmla="*/ 0 h 2443462"/>
                <a:gd name="connsiteX23" fmla="*/ 14006 w 15757"/>
                <a:gd name="connsiteY23" fmla="*/ 522004 h 2443462"/>
                <a:gd name="connsiteX24" fmla="*/ 657 w 15757"/>
                <a:gd name="connsiteY24" fmla="*/ 522004 h 24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443462">
                  <a:moveTo>
                    <a:pt x="2626" y="2443462"/>
                  </a:moveTo>
                  <a:lnTo>
                    <a:pt x="2188" y="2176879"/>
                  </a:lnTo>
                  <a:lnTo>
                    <a:pt x="15538" y="2176879"/>
                  </a:lnTo>
                  <a:lnTo>
                    <a:pt x="15757" y="2443462"/>
                  </a:lnTo>
                  <a:lnTo>
                    <a:pt x="2626" y="2443462"/>
                  </a:lnTo>
                  <a:moveTo>
                    <a:pt x="2188" y="2163309"/>
                  </a:moveTo>
                  <a:lnTo>
                    <a:pt x="1751" y="1629923"/>
                  </a:lnTo>
                  <a:lnTo>
                    <a:pt x="15101" y="1629923"/>
                  </a:lnTo>
                  <a:lnTo>
                    <a:pt x="15538" y="2163309"/>
                  </a:lnTo>
                  <a:lnTo>
                    <a:pt x="2188" y="2163309"/>
                  </a:lnTo>
                  <a:moveTo>
                    <a:pt x="1751" y="1616353"/>
                  </a:moveTo>
                  <a:lnTo>
                    <a:pt x="1094" y="1082968"/>
                  </a:lnTo>
                  <a:lnTo>
                    <a:pt x="14663" y="1082968"/>
                  </a:lnTo>
                  <a:lnTo>
                    <a:pt x="15101" y="1616353"/>
                  </a:lnTo>
                  <a:lnTo>
                    <a:pt x="1751" y="1616353"/>
                  </a:lnTo>
                  <a:moveTo>
                    <a:pt x="1094" y="1069179"/>
                  </a:moveTo>
                  <a:lnTo>
                    <a:pt x="657" y="535793"/>
                  </a:lnTo>
                  <a:lnTo>
                    <a:pt x="14006" y="535793"/>
                  </a:lnTo>
                  <a:lnTo>
                    <a:pt x="14663" y="1069179"/>
                  </a:lnTo>
                  <a:lnTo>
                    <a:pt x="1094" y="1069179"/>
                  </a:lnTo>
                  <a:moveTo>
                    <a:pt x="657" y="522004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4006" y="522004"/>
                  </a:lnTo>
                  <a:lnTo>
                    <a:pt x="657" y="52200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075DF7-50E4-19F6-AE22-A2324456685A}"/>
                </a:ext>
              </a:extLst>
            </p:cNvPr>
            <p:cNvSpPr/>
            <p:nvPr/>
          </p:nvSpPr>
          <p:spPr>
            <a:xfrm>
              <a:off x="14610602" y="-811925"/>
              <a:ext cx="15538" cy="2283906"/>
            </a:xfrm>
            <a:custGeom>
              <a:avLst/>
              <a:gdLst>
                <a:gd name="connsiteX0" fmla="*/ 2188 w 15538"/>
                <a:gd name="connsiteY0" fmla="*/ 2283906 h 2283906"/>
                <a:gd name="connsiteX1" fmla="*/ 1970 w 15538"/>
                <a:gd name="connsiteY1" fmla="*/ 2017323 h 2283906"/>
                <a:gd name="connsiteX2" fmla="*/ 15319 w 15538"/>
                <a:gd name="connsiteY2" fmla="*/ 2017323 h 2283906"/>
                <a:gd name="connsiteX3" fmla="*/ 15538 w 15538"/>
                <a:gd name="connsiteY3" fmla="*/ 2283906 h 2283906"/>
                <a:gd name="connsiteX4" fmla="*/ 2188 w 15538"/>
                <a:gd name="connsiteY4" fmla="*/ 2283906 h 2283906"/>
                <a:gd name="connsiteX5" fmla="*/ 1970 w 15538"/>
                <a:gd name="connsiteY5" fmla="*/ 2003753 h 2283906"/>
                <a:gd name="connsiteX6" fmla="*/ 1313 w 15538"/>
                <a:gd name="connsiteY6" fmla="*/ 1470367 h 2283906"/>
                <a:gd name="connsiteX7" fmla="*/ 14882 w 15538"/>
                <a:gd name="connsiteY7" fmla="*/ 1470148 h 2283906"/>
                <a:gd name="connsiteX8" fmla="*/ 15319 w 15538"/>
                <a:gd name="connsiteY8" fmla="*/ 2003753 h 2283906"/>
                <a:gd name="connsiteX9" fmla="*/ 1970 w 15538"/>
                <a:gd name="connsiteY9" fmla="*/ 2003753 h 2283906"/>
                <a:gd name="connsiteX10" fmla="*/ 1313 w 15538"/>
                <a:gd name="connsiteY10" fmla="*/ 1456797 h 2283906"/>
                <a:gd name="connsiteX11" fmla="*/ 875 w 15538"/>
                <a:gd name="connsiteY11" fmla="*/ 923412 h 2283906"/>
                <a:gd name="connsiteX12" fmla="*/ 14225 w 15538"/>
                <a:gd name="connsiteY12" fmla="*/ 923412 h 2283906"/>
                <a:gd name="connsiteX13" fmla="*/ 14882 w 15538"/>
                <a:gd name="connsiteY13" fmla="*/ 1456797 h 2283906"/>
                <a:gd name="connsiteX14" fmla="*/ 1313 w 15538"/>
                <a:gd name="connsiteY14" fmla="*/ 1456797 h 2283906"/>
                <a:gd name="connsiteX15" fmla="*/ 875 w 15538"/>
                <a:gd name="connsiteY15" fmla="*/ 909623 h 2283906"/>
                <a:gd name="connsiteX16" fmla="*/ 219 w 15538"/>
                <a:gd name="connsiteY16" fmla="*/ 376237 h 2283906"/>
                <a:gd name="connsiteX17" fmla="*/ 13787 w 15538"/>
                <a:gd name="connsiteY17" fmla="*/ 376237 h 2283906"/>
                <a:gd name="connsiteX18" fmla="*/ 14225 w 15538"/>
                <a:gd name="connsiteY18" fmla="*/ 909623 h 2283906"/>
                <a:gd name="connsiteX19" fmla="*/ 875 w 15538"/>
                <a:gd name="connsiteY19" fmla="*/ 909623 h 2283906"/>
                <a:gd name="connsiteX20" fmla="*/ 219 w 15538"/>
                <a:gd name="connsiteY20" fmla="*/ 362667 h 2283906"/>
                <a:gd name="connsiteX21" fmla="*/ 0 w 15538"/>
                <a:gd name="connsiteY21" fmla="*/ 0 h 2283906"/>
                <a:gd name="connsiteX22" fmla="*/ 13350 w 15538"/>
                <a:gd name="connsiteY22" fmla="*/ 14664 h 2283906"/>
                <a:gd name="connsiteX23" fmla="*/ 13787 w 15538"/>
                <a:gd name="connsiteY23" fmla="*/ 362448 h 2283906"/>
                <a:gd name="connsiteX24" fmla="*/ 219 w 15538"/>
                <a:gd name="connsiteY24" fmla="*/ 362667 h 228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538" h="2283906">
                  <a:moveTo>
                    <a:pt x="2188" y="2283906"/>
                  </a:moveTo>
                  <a:lnTo>
                    <a:pt x="1970" y="2017323"/>
                  </a:lnTo>
                  <a:lnTo>
                    <a:pt x="15319" y="2017323"/>
                  </a:lnTo>
                  <a:lnTo>
                    <a:pt x="15538" y="2283906"/>
                  </a:lnTo>
                  <a:lnTo>
                    <a:pt x="2188" y="2283906"/>
                  </a:lnTo>
                  <a:moveTo>
                    <a:pt x="1970" y="2003753"/>
                  </a:moveTo>
                  <a:lnTo>
                    <a:pt x="1313" y="1470367"/>
                  </a:lnTo>
                  <a:lnTo>
                    <a:pt x="14882" y="1470148"/>
                  </a:lnTo>
                  <a:lnTo>
                    <a:pt x="15319" y="2003753"/>
                  </a:lnTo>
                  <a:lnTo>
                    <a:pt x="1970" y="2003753"/>
                  </a:lnTo>
                  <a:moveTo>
                    <a:pt x="1313" y="1456797"/>
                  </a:moveTo>
                  <a:lnTo>
                    <a:pt x="875" y="923412"/>
                  </a:lnTo>
                  <a:lnTo>
                    <a:pt x="14225" y="923412"/>
                  </a:lnTo>
                  <a:lnTo>
                    <a:pt x="14882" y="1456797"/>
                  </a:lnTo>
                  <a:lnTo>
                    <a:pt x="1313" y="1456797"/>
                  </a:lnTo>
                  <a:moveTo>
                    <a:pt x="875" y="909623"/>
                  </a:moveTo>
                  <a:lnTo>
                    <a:pt x="219" y="376237"/>
                  </a:lnTo>
                  <a:lnTo>
                    <a:pt x="13787" y="376237"/>
                  </a:lnTo>
                  <a:lnTo>
                    <a:pt x="14225" y="909623"/>
                  </a:lnTo>
                  <a:lnTo>
                    <a:pt x="875" y="909623"/>
                  </a:lnTo>
                  <a:moveTo>
                    <a:pt x="219" y="362667"/>
                  </a:moveTo>
                  <a:lnTo>
                    <a:pt x="0" y="0"/>
                  </a:lnTo>
                  <a:cubicBezTo>
                    <a:pt x="4596" y="4815"/>
                    <a:pt x="8973" y="9630"/>
                    <a:pt x="13350" y="14664"/>
                  </a:cubicBezTo>
                  <a:lnTo>
                    <a:pt x="13787" y="362448"/>
                  </a:lnTo>
                  <a:lnTo>
                    <a:pt x="219" y="36266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CD30A85-62C3-FFB3-AB4F-22E79F23A0AA}"/>
                </a:ext>
              </a:extLst>
            </p:cNvPr>
            <p:cNvSpPr/>
            <p:nvPr/>
          </p:nvSpPr>
          <p:spPr>
            <a:xfrm>
              <a:off x="12158192" y="1192264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751 h 15539"/>
                <a:gd name="connsiteX3" fmla="*/ 280563 w 1907916"/>
                <a:gd name="connsiteY3" fmla="*/ 1751 h 15539"/>
                <a:gd name="connsiteX4" fmla="*/ 813458 w 1907916"/>
                <a:gd name="connsiteY4" fmla="*/ 1094 h 15539"/>
                <a:gd name="connsiteX5" fmla="*/ 813458 w 1907916"/>
                <a:gd name="connsiteY5" fmla="*/ 14883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657 h 15539"/>
                <a:gd name="connsiteX12" fmla="*/ 1373927 w 1907916"/>
                <a:gd name="connsiteY12" fmla="*/ 657 h 15539"/>
                <a:gd name="connsiteX13" fmla="*/ 1907916 w 1907916"/>
                <a:gd name="connsiteY13" fmla="*/ 0 h 15539"/>
                <a:gd name="connsiteX14" fmla="*/ 1907916 w 1907916"/>
                <a:gd name="connsiteY14" fmla="*/ 13789 h 15539"/>
                <a:gd name="connsiteX15" fmla="*/ 1373927 w 1907916"/>
                <a:gd name="connsiteY15" fmla="*/ 14227 h 15539"/>
                <a:gd name="connsiteX16" fmla="*/ 1360578 w 1907916"/>
                <a:gd name="connsiteY16" fmla="*/ 14227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4883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3927" y="657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3927" y="14227"/>
                  </a:lnTo>
                  <a:lnTo>
                    <a:pt x="1360578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2E09A1C-C918-9F86-F00D-B21B8D470A92}"/>
                </a:ext>
              </a:extLst>
            </p:cNvPr>
            <p:cNvSpPr/>
            <p:nvPr/>
          </p:nvSpPr>
          <p:spPr>
            <a:xfrm>
              <a:off x="14079677" y="1191608"/>
              <a:ext cx="651291" cy="14226"/>
            </a:xfrm>
            <a:custGeom>
              <a:avLst/>
              <a:gdLst>
                <a:gd name="connsiteX0" fmla="*/ 0 w 651291"/>
                <a:gd name="connsiteY0" fmla="*/ 14227 h 14226"/>
                <a:gd name="connsiteX1" fmla="*/ 0 w 651291"/>
                <a:gd name="connsiteY1" fmla="*/ 657 h 14226"/>
                <a:gd name="connsiteX2" fmla="*/ 532895 w 651291"/>
                <a:gd name="connsiteY2" fmla="*/ 219 h 14226"/>
                <a:gd name="connsiteX3" fmla="*/ 546244 w 651291"/>
                <a:gd name="connsiteY3" fmla="*/ 219 h 14226"/>
                <a:gd name="connsiteX4" fmla="*/ 651291 w 651291"/>
                <a:gd name="connsiteY4" fmla="*/ 0 h 14226"/>
                <a:gd name="connsiteX5" fmla="*/ 651073 w 651291"/>
                <a:gd name="connsiteY5" fmla="*/ 13789 h 14226"/>
                <a:gd name="connsiteX6" fmla="*/ 532895 w 651291"/>
                <a:gd name="connsiteY6" fmla="*/ 13789 h 14226"/>
                <a:gd name="connsiteX7" fmla="*/ 0 w 651291"/>
                <a:gd name="connsiteY7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291" h="14226">
                  <a:moveTo>
                    <a:pt x="0" y="14227"/>
                  </a:moveTo>
                  <a:lnTo>
                    <a:pt x="0" y="657"/>
                  </a:lnTo>
                  <a:lnTo>
                    <a:pt x="532895" y="219"/>
                  </a:lnTo>
                  <a:lnTo>
                    <a:pt x="546244" y="219"/>
                  </a:lnTo>
                  <a:lnTo>
                    <a:pt x="651291" y="0"/>
                  </a:lnTo>
                  <a:lnTo>
                    <a:pt x="651073" y="13789"/>
                  </a:lnTo>
                  <a:lnTo>
                    <a:pt x="532895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AB710C2-A86C-268F-73BA-11E4D24069B8}"/>
                </a:ext>
              </a:extLst>
            </p:cNvPr>
            <p:cNvSpPr/>
            <p:nvPr/>
          </p:nvSpPr>
          <p:spPr>
            <a:xfrm>
              <a:off x="12157098" y="98134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970 h 15758"/>
                <a:gd name="connsiteX2" fmla="*/ 267213 w 1907916"/>
                <a:gd name="connsiteY2" fmla="*/ 1751 h 15758"/>
                <a:gd name="connsiteX3" fmla="*/ 280563 w 1907916"/>
                <a:gd name="connsiteY3" fmla="*/ 1751 h 15758"/>
                <a:gd name="connsiteX4" fmla="*/ 813458 w 1907916"/>
                <a:gd name="connsiteY4" fmla="*/ 1313 h 15758"/>
                <a:gd name="connsiteX5" fmla="*/ 813458 w 1907916"/>
                <a:gd name="connsiteY5" fmla="*/ 14883 h 15758"/>
                <a:gd name="connsiteX6" fmla="*/ 280563 w 1907916"/>
                <a:gd name="connsiteY6" fmla="*/ 15540 h 15758"/>
                <a:gd name="connsiteX7" fmla="*/ 267213 w 1907916"/>
                <a:gd name="connsiteY7" fmla="*/ 15540 h 15758"/>
                <a:gd name="connsiteX8" fmla="*/ 0 w 1907916"/>
                <a:gd name="connsiteY8" fmla="*/ 15759 h 15758"/>
                <a:gd name="connsiteX9" fmla="*/ 827902 w 1907916"/>
                <a:gd name="connsiteY9" fmla="*/ 14883 h 15758"/>
                <a:gd name="connsiteX10" fmla="*/ 827902 w 1907916"/>
                <a:gd name="connsiteY10" fmla="*/ 1094 h 15758"/>
                <a:gd name="connsiteX11" fmla="*/ 1360578 w 1907916"/>
                <a:gd name="connsiteY11" fmla="*/ 657 h 15758"/>
                <a:gd name="connsiteX12" fmla="*/ 1374146 w 1907916"/>
                <a:gd name="connsiteY12" fmla="*/ 657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4146 w 1907916"/>
                <a:gd name="connsiteY15" fmla="*/ 14445 h 15758"/>
                <a:gd name="connsiteX16" fmla="*/ 1360578 w 1907916"/>
                <a:gd name="connsiteY16" fmla="*/ 14445 h 15758"/>
                <a:gd name="connsiteX17" fmla="*/ 827902 w 1907916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313"/>
                  </a:lnTo>
                  <a:lnTo>
                    <a:pt x="813458" y="14883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657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4146" y="14445"/>
                  </a:lnTo>
                  <a:lnTo>
                    <a:pt x="1360578" y="14445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02DD5D-E22B-1A2F-0C71-B5CA6805D849}"/>
                </a:ext>
              </a:extLst>
            </p:cNvPr>
            <p:cNvSpPr/>
            <p:nvPr/>
          </p:nvSpPr>
          <p:spPr>
            <a:xfrm>
              <a:off x="14078802" y="97478"/>
              <a:ext cx="662452" cy="14445"/>
            </a:xfrm>
            <a:custGeom>
              <a:avLst/>
              <a:gdLst>
                <a:gd name="connsiteX0" fmla="*/ 0 w 662452"/>
                <a:gd name="connsiteY0" fmla="*/ 14445 h 14445"/>
                <a:gd name="connsiteX1" fmla="*/ 0 w 662452"/>
                <a:gd name="connsiteY1" fmla="*/ 657 h 14445"/>
                <a:gd name="connsiteX2" fmla="*/ 532676 w 662452"/>
                <a:gd name="connsiteY2" fmla="*/ 219 h 14445"/>
                <a:gd name="connsiteX3" fmla="*/ 546026 w 662452"/>
                <a:gd name="connsiteY3" fmla="*/ 219 h 14445"/>
                <a:gd name="connsiteX4" fmla="*/ 662453 w 662452"/>
                <a:gd name="connsiteY4" fmla="*/ 0 h 14445"/>
                <a:gd name="connsiteX5" fmla="*/ 662234 w 662452"/>
                <a:gd name="connsiteY5" fmla="*/ 13789 h 14445"/>
                <a:gd name="connsiteX6" fmla="*/ 546026 w 662452"/>
                <a:gd name="connsiteY6" fmla="*/ 14008 h 14445"/>
                <a:gd name="connsiteX7" fmla="*/ 532676 w 662452"/>
                <a:gd name="connsiteY7" fmla="*/ 14008 h 14445"/>
                <a:gd name="connsiteX8" fmla="*/ 0 w 662452"/>
                <a:gd name="connsiteY8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2452" h="14445">
                  <a:moveTo>
                    <a:pt x="0" y="14445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026" y="219"/>
                  </a:lnTo>
                  <a:lnTo>
                    <a:pt x="662453" y="0"/>
                  </a:lnTo>
                  <a:lnTo>
                    <a:pt x="662234" y="13789"/>
                  </a:lnTo>
                  <a:lnTo>
                    <a:pt x="546026" y="14008"/>
                  </a:lnTo>
                  <a:lnTo>
                    <a:pt x="532676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F45AD02-12E3-26B9-C92E-FDC56C8E89F6}"/>
                </a:ext>
              </a:extLst>
            </p:cNvPr>
            <p:cNvSpPr/>
            <p:nvPr/>
          </p:nvSpPr>
          <p:spPr>
            <a:xfrm>
              <a:off x="12156004" y="-983300"/>
              <a:ext cx="302228" cy="3064"/>
            </a:xfrm>
            <a:custGeom>
              <a:avLst/>
              <a:gdLst>
                <a:gd name="connsiteX0" fmla="*/ 0 w 302228"/>
                <a:gd name="connsiteY0" fmla="*/ 3064 h 3064"/>
                <a:gd name="connsiteX1" fmla="*/ 0 w 302228"/>
                <a:gd name="connsiteY1" fmla="*/ 0 h 3064"/>
                <a:gd name="connsiteX2" fmla="*/ 302229 w 302228"/>
                <a:gd name="connsiteY2" fmla="*/ 2845 h 3064"/>
                <a:gd name="connsiteX3" fmla="*/ 267213 w 302228"/>
                <a:gd name="connsiteY3" fmla="*/ 2845 h 3064"/>
                <a:gd name="connsiteX4" fmla="*/ 0 w 302228"/>
                <a:gd name="connsiteY4" fmla="*/ 3064 h 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28" h="3064">
                  <a:moveTo>
                    <a:pt x="0" y="3064"/>
                  </a:moveTo>
                  <a:lnTo>
                    <a:pt x="0" y="0"/>
                  </a:lnTo>
                  <a:lnTo>
                    <a:pt x="302229" y="2845"/>
                  </a:lnTo>
                  <a:lnTo>
                    <a:pt x="267213" y="2845"/>
                  </a:lnTo>
                  <a:lnTo>
                    <a:pt x="0" y="30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9A3AD1-A163-8BE8-1A0F-F50147AAC84B}"/>
                </a:ext>
              </a:extLst>
            </p:cNvPr>
            <p:cNvSpPr/>
            <p:nvPr/>
          </p:nvSpPr>
          <p:spPr>
            <a:xfrm>
              <a:off x="12157536" y="645528"/>
              <a:ext cx="1908134" cy="15320"/>
            </a:xfrm>
            <a:custGeom>
              <a:avLst/>
              <a:gdLst>
                <a:gd name="connsiteX0" fmla="*/ 0 w 1908134"/>
                <a:gd name="connsiteY0" fmla="*/ 15321 h 15320"/>
                <a:gd name="connsiteX1" fmla="*/ 0 w 1908134"/>
                <a:gd name="connsiteY1" fmla="*/ 1751 h 15320"/>
                <a:gd name="connsiteX2" fmla="*/ 267432 w 1908134"/>
                <a:gd name="connsiteY2" fmla="*/ 1532 h 15320"/>
                <a:gd name="connsiteX3" fmla="*/ 280782 w 1908134"/>
                <a:gd name="connsiteY3" fmla="*/ 1532 h 15320"/>
                <a:gd name="connsiteX4" fmla="*/ 813458 w 1908134"/>
                <a:gd name="connsiteY4" fmla="*/ 1094 h 15320"/>
                <a:gd name="connsiteX5" fmla="*/ 813458 w 1908134"/>
                <a:gd name="connsiteY5" fmla="*/ 14445 h 15320"/>
                <a:gd name="connsiteX6" fmla="*/ 280782 w 1908134"/>
                <a:gd name="connsiteY6" fmla="*/ 14883 h 15320"/>
                <a:gd name="connsiteX7" fmla="*/ 267432 w 1908134"/>
                <a:gd name="connsiteY7" fmla="*/ 15102 h 15320"/>
                <a:gd name="connsiteX8" fmla="*/ 0 w 1908134"/>
                <a:gd name="connsiteY8" fmla="*/ 15321 h 15320"/>
                <a:gd name="connsiteX9" fmla="*/ 827902 w 1908134"/>
                <a:gd name="connsiteY9" fmla="*/ 14445 h 15320"/>
                <a:gd name="connsiteX10" fmla="*/ 827902 w 1908134"/>
                <a:gd name="connsiteY10" fmla="*/ 875 h 15320"/>
                <a:gd name="connsiteX11" fmla="*/ 1360796 w 1908134"/>
                <a:gd name="connsiteY11" fmla="*/ 438 h 15320"/>
                <a:gd name="connsiteX12" fmla="*/ 1374146 w 1908134"/>
                <a:gd name="connsiteY12" fmla="*/ 438 h 15320"/>
                <a:gd name="connsiteX13" fmla="*/ 1908135 w 1908134"/>
                <a:gd name="connsiteY13" fmla="*/ 0 h 15320"/>
                <a:gd name="connsiteX14" fmla="*/ 1908135 w 1908134"/>
                <a:gd name="connsiteY14" fmla="*/ 13351 h 15320"/>
                <a:gd name="connsiteX15" fmla="*/ 1374146 w 1908134"/>
                <a:gd name="connsiteY15" fmla="*/ 14008 h 15320"/>
                <a:gd name="connsiteX16" fmla="*/ 1360796 w 1908134"/>
                <a:gd name="connsiteY16" fmla="*/ 14008 h 15320"/>
                <a:gd name="connsiteX17" fmla="*/ 827902 w 1908134"/>
                <a:gd name="connsiteY17" fmla="*/ 14445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320">
                  <a:moveTo>
                    <a:pt x="0" y="15321"/>
                  </a:moveTo>
                  <a:lnTo>
                    <a:pt x="0" y="1751"/>
                  </a:lnTo>
                  <a:lnTo>
                    <a:pt x="267432" y="1532"/>
                  </a:lnTo>
                  <a:lnTo>
                    <a:pt x="280782" y="1532"/>
                  </a:lnTo>
                  <a:lnTo>
                    <a:pt x="813458" y="1094"/>
                  </a:lnTo>
                  <a:lnTo>
                    <a:pt x="813458" y="14445"/>
                  </a:lnTo>
                  <a:lnTo>
                    <a:pt x="280782" y="14883"/>
                  </a:lnTo>
                  <a:lnTo>
                    <a:pt x="267432" y="15102"/>
                  </a:lnTo>
                  <a:lnTo>
                    <a:pt x="0" y="15321"/>
                  </a:lnTo>
                  <a:moveTo>
                    <a:pt x="827902" y="14445"/>
                  </a:moveTo>
                  <a:lnTo>
                    <a:pt x="827902" y="875"/>
                  </a:lnTo>
                  <a:lnTo>
                    <a:pt x="1360796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351"/>
                  </a:lnTo>
                  <a:lnTo>
                    <a:pt x="1374146" y="14008"/>
                  </a:lnTo>
                  <a:lnTo>
                    <a:pt x="1360796" y="14008"/>
                  </a:lnTo>
                  <a:lnTo>
                    <a:pt x="827902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1595370-601A-025D-9649-183B5739B206}"/>
                </a:ext>
              </a:extLst>
            </p:cNvPr>
            <p:cNvSpPr/>
            <p:nvPr/>
          </p:nvSpPr>
          <p:spPr>
            <a:xfrm>
              <a:off x="14079239" y="644652"/>
              <a:ext cx="656762" cy="14226"/>
            </a:xfrm>
            <a:custGeom>
              <a:avLst/>
              <a:gdLst>
                <a:gd name="connsiteX0" fmla="*/ 0 w 656762"/>
                <a:gd name="connsiteY0" fmla="*/ 14227 h 14226"/>
                <a:gd name="connsiteX1" fmla="*/ 0 w 656762"/>
                <a:gd name="connsiteY1" fmla="*/ 875 h 14226"/>
                <a:gd name="connsiteX2" fmla="*/ 532676 w 656762"/>
                <a:gd name="connsiteY2" fmla="*/ 219 h 14226"/>
                <a:gd name="connsiteX3" fmla="*/ 546244 w 656762"/>
                <a:gd name="connsiteY3" fmla="*/ 219 h 14226"/>
                <a:gd name="connsiteX4" fmla="*/ 656763 w 656762"/>
                <a:gd name="connsiteY4" fmla="*/ 0 h 14226"/>
                <a:gd name="connsiteX5" fmla="*/ 656763 w 656762"/>
                <a:gd name="connsiteY5" fmla="*/ 13570 h 14226"/>
                <a:gd name="connsiteX6" fmla="*/ 546244 w 656762"/>
                <a:gd name="connsiteY6" fmla="*/ 13570 h 14226"/>
                <a:gd name="connsiteX7" fmla="*/ 532676 w 656762"/>
                <a:gd name="connsiteY7" fmla="*/ 13789 h 14226"/>
                <a:gd name="connsiteX8" fmla="*/ 0 w 656762"/>
                <a:gd name="connsiteY8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762" h="14226">
                  <a:moveTo>
                    <a:pt x="0" y="14227"/>
                  </a:moveTo>
                  <a:lnTo>
                    <a:pt x="0" y="875"/>
                  </a:lnTo>
                  <a:lnTo>
                    <a:pt x="532676" y="219"/>
                  </a:lnTo>
                  <a:lnTo>
                    <a:pt x="546244" y="219"/>
                  </a:lnTo>
                  <a:lnTo>
                    <a:pt x="656763" y="0"/>
                  </a:lnTo>
                  <a:lnTo>
                    <a:pt x="656763" y="13570"/>
                  </a:lnTo>
                  <a:lnTo>
                    <a:pt x="546244" y="13570"/>
                  </a:lnTo>
                  <a:lnTo>
                    <a:pt x="532676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730BEFB-AB08-94F9-E284-9B936A3842DD}"/>
                </a:ext>
              </a:extLst>
            </p:cNvPr>
            <p:cNvSpPr/>
            <p:nvPr/>
          </p:nvSpPr>
          <p:spPr>
            <a:xfrm>
              <a:off x="12156441" y="-448820"/>
              <a:ext cx="1908134" cy="15539"/>
            </a:xfrm>
            <a:custGeom>
              <a:avLst/>
              <a:gdLst>
                <a:gd name="connsiteX0" fmla="*/ 0 w 1908134"/>
                <a:gd name="connsiteY0" fmla="*/ 15540 h 15539"/>
                <a:gd name="connsiteX1" fmla="*/ 0 w 1908134"/>
                <a:gd name="connsiteY1" fmla="*/ 1970 h 15539"/>
                <a:gd name="connsiteX2" fmla="*/ 267432 w 1908134"/>
                <a:gd name="connsiteY2" fmla="*/ 1751 h 15539"/>
                <a:gd name="connsiteX3" fmla="*/ 280563 w 1908134"/>
                <a:gd name="connsiteY3" fmla="*/ 1751 h 15539"/>
                <a:gd name="connsiteX4" fmla="*/ 813677 w 1908134"/>
                <a:gd name="connsiteY4" fmla="*/ 1094 h 15539"/>
                <a:gd name="connsiteX5" fmla="*/ 813677 w 1908134"/>
                <a:gd name="connsiteY5" fmla="*/ 14664 h 15539"/>
                <a:gd name="connsiteX6" fmla="*/ 280563 w 1908134"/>
                <a:gd name="connsiteY6" fmla="*/ 15321 h 15539"/>
                <a:gd name="connsiteX7" fmla="*/ 267432 w 1908134"/>
                <a:gd name="connsiteY7" fmla="*/ 15321 h 15539"/>
                <a:gd name="connsiteX8" fmla="*/ 0 w 1908134"/>
                <a:gd name="connsiteY8" fmla="*/ 15540 h 15539"/>
                <a:gd name="connsiteX9" fmla="*/ 827902 w 1908134"/>
                <a:gd name="connsiteY9" fmla="*/ 14664 h 15539"/>
                <a:gd name="connsiteX10" fmla="*/ 827902 w 1908134"/>
                <a:gd name="connsiteY10" fmla="*/ 1094 h 15539"/>
                <a:gd name="connsiteX11" fmla="*/ 1360796 w 1908134"/>
                <a:gd name="connsiteY11" fmla="*/ 438 h 15539"/>
                <a:gd name="connsiteX12" fmla="*/ 1374146 w 1908134"/>
                <a:gd name="connsiteY12" fmla="*/ 438 h 15539"/>
                <a:gd name="connsiteX13" fmla="*/ 1908135 w 1908134"/>
                <a:gd name="connsiteY13" fmla="*/ 0 h 15539"/>
                <a:gd name="connsiteX14" fmla="*/ 1908135 w 1908134"/>
                <a:gd name="connsiteY14" fmla="*/ 13570 h 15539"/>
                <a:gd name="connsiteX15" fmla="*/ 1374146 w 1908134"/>
                <a:gd name="connsiteY15" fmla="*/ 14227 h 15539"/>
                <a:gd name="connsiteX16" fmla="*/ 1360796 w 1908134"/>
                <a:gd name="connsiteY16" fmla="*/ 14227 h 15539"/>
                <a:gd name="connsiteX17" fmla="*/ 827902 w 1908134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539">
                  <a:moveTo>
                    <a:pt x="0" y="15540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563" y="15321"/>
                  </a:lnTo>
                  <a:lnTo>
                    <a:pt x="267432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796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570"/>
                  </a:lnTo>
                  <a:lnTo>
                    <a:pt x="1374146" y="14227"/>
                  </a:lnTo>
                  <a:lnTo>
                    <a:pt x="1360796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1634D6-5664-395F-A62B-EB170FDCA530}"/>
                </a:ext>
              </a:extLst>
            </p:cNvPr>
            <p:cNvSpPr/>
            <p:nvPr/>
          </p:nvSpPr>
          <p:spPr>
            <a:xfrm>
              <a:off x="14078364" y="-449477"/>
              <a:ext cx="667923" cy="14226"/>
            </a:xfrm>
            <a:custGeom>
              <a:avLst/>
              <a:gdLst>
                <a:gd name="connsiteX0" fmla="*/ 0 w 667923"/>
                <a:gd name="connsiteY0" fmla="*/ 14227 h 14226"/>
                <a:gd name="connsiteX1" fmla="*/ 0 w 667923"/>
                <a:gd name="connsiteY1" fmla="*/ 657 h 14226"/>
                <a:gd name="connsiteX2" fmla="*/ 532457 w 667923"/>
                <a:gd name="connsiteY2" fmla="*/ 219 h 14226"/>
                <a:gd name="connsiteX3" fmla="*/ 546026 w 667923"/>
                <a:gd name="connsiteY3" fmla="*/ 0 h 14226"/>
                <a:gd name="connsiteX4" fmla="*/ 667924 w 667923"/>
                <a:gd name="connsiteY4" fmla="*/ 0 h 14226"/>
                <a:gd name="connsiteX5" fmla="*/ 667705 w 667923"/>
                <a:gd name="connsiteY5" fmla="*/ 13570 h 14226"/>
                <a:gd name="connsiteX6" fmla="*/ 546026 w 667923"/>
                <a:gd name="connsiteY6" fmla="*/ 13789 h 14226"/>
                <a:gd name="connsiteX7" fmla="*/ 532457 w 667923"/>
                <a:gd name="connsiteY7" fmla="*/ 13789 h 14226"/>
                <a:gd name="connsiteX8" fmla="*/ 0 w 667923"/>
                <a:gd name="connsiteY8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7923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219"/>
                  </a:lnTo>
                  <a:lnTo>
                    <a:pt x="546026" y="0"/>
                  </a:lnTo>
                  <a:lnTo>
                    <a:pt x="667924" y="0"/>
                  </a:lnTo>
                  <a:lnTo>
                    <a:pt x="667705" y="13570"/>
                  </a:lnTo>
                  <a:lnTo>
                    <a:pt x="546026" y="13789"/>
                  </a:lnTo>
                  <a:lnTo>
                    <a:pt x="532457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BA714A2-9F26-9592-1C2E-0796529FDA39}"/>
                </a:ext>
              </a:extLst>
            </p:cNvPr>
            <p:cNvSpPr/>
            <p:nvPr/>
          </p:nvSpPr>
          <p:spPr>
            <a:xfrm>
              <a:off x="12969680" y="-975640"/>
              <a:ext cx="16632" cy="2449152"/>
            </a:xfrm>
            <a:custGeom>
              <a:avLst/>
              <a:gdLst>
                <a:gd name="connsiteX0" fmla="*/ 2188 w 16632"/>
                <a:gd name="connsiteY0" fmla="*/ 2449153 h 2449152"/>
                <a:gd name="connsiteX1" fmla="*/ 1970 w 16632"/>
                <a:gd name="connsiteY1" fmla="*/ 2182789 h 2449152"/>
                <a:gd name="connsiteX2" fmla="*/ 1970 w 16632"/>
                <a:gd name="connsiteY2" fmla="*/ 2169000 h 2449152"/>
                <a:gd name="connsiteX3" fmla="*/ 1313 w 16632"/>
                <a:gd name="connsiteY3" fmla="*/ 1635614 h 2449152"/>
                <a:gd name="connsiteX4" fmla="*/ 1313 w 16632"/>
                <a:gd name="connsiteY4" fmla="*/ 1622263 h 2449152"/>
                <a:gd name="connsiteX5" fmla="*/ 875 w 16632"/>
                <a:gd name="connsiteY5" fmla="*/ 1088658 h 2449152"/>
                <a:gd name="connsiteX6" fmla="*/ 875 w 16632"/>
                <a:gd name="connsiteY6" fmla="*/ 1075088 h 2449152"/>
                <a:gd name="connsiteX7" fmla="*/ 438 w 16632"/>
                <a:gd name="connsiteY7" fmla="*/ 541484 h 2449152"/>
                <a:gd name="connsiteX8" fmla="*/ 438 w 16632"/>
                <a:gd name="connsiteY8" fmla="*/ 527914 h 2449152"/>
                <a:gd name="connsiteX9" fmla="*/ 0 w 16632"/>
                <a:gd name="connsiteY9" fmla="*/ 0 h 2449152"/>
                <a:gd name="connsiteX10" fmla="*/ 14225 w 16632"/>
                <a:gd name="connsiteY10" fmla="*/ 219 h 2449152"/>
                <a:gd name="connsiteX11" fmla="*/ 14663 w 16632"/>
                <a:gd name="connsiteY11" fmla="*/ 527914 h 2449152"/>
                <a:gd name="connsiteX12" fmla="*/ 14663 w 16632"/>
                <a:gd name="connsiteY12" fmla="*/ 541484 h 2449152"/>
                <a:gd name="connsiteX13" fmla="*/ 15319 w 16632"/>
                <a:gd name="connsiteY13" fmla="*/ 1074870 h 2449152"/>
                <a:gd name="connsiteX14" fmla="*/ 15319 w 16632"/>
                <a:gd name="connsiteY14" fmla="*/ 1088658 h 2449152"/>
                <a:gd name="connsiteX15" fmla="*/ 15757 w 16632"/>
                <a:gd name="connsiteY15" fmla="*/ 1622044 h 2449152"/>
                <a:gd name="connsiteX16" fmla="*/ 15757 w 16632"/>
                <a:gd name="connsiteY16" fmla="*/ 1635614 h 2449152"/>
                <a:gd name="connsiteX17" fmla="*/ 16414 w 16632"/>
                <a:gd name="connsiteY17" fmla="*/ 2169000 h 2449152"/>
                <a:gd name="connsiteX18" fmla="*/ 16414 w 16632"/>
                <a:gd name="connsiteY18" fmla="*/ 2182570 h 2449152"/>
                <a:gd name="connsiteX19" fmla="*/ 16632 w 16632"/>
                <a:gd name="connsiteY19" fmla="*/ 2449153 h 2449152"/>
                <a:gd name="connsiteX20" fmla="*/ 2188 w 16632"/>
                <a:gd name="connsiteY20" fmla="*/ 2449153 h 244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632" h="2449152">
                  <a:moveTo>
                    <a:pt x="2188" y="2449153"/>
                  </a:moveTo>
                  <a:lnTo>
                    <a:pt x="1970" y="2182789"/>
                  </a:lnTo>
                  <a:lnTo>
                    <a:pt x="1970" y="2169000"/>
                  </a:lnTo>
                  <a:lnTo>
                    <a:pt x="1313" y="1635614"/>
                  </a:lnTo>
                  <a:lnTo>
                    <a:pt x="1313" y="1622263"/>
                  </a:lnTo>
                  <a:lnTo>
                    <a:pt x="875" y="1088658"/>
                  </a:lnTo>
                  <a:lnTo>
                    <a:pt x="875" y="1075088"/>
                  </a:lnTo>
                  <a:lnTo>
                    <a:pt x="438" y="541484"/>
                  </a:lnTo>
                  <a:lnTo>
                    <a:pt x="438" y="527914"/>
                  </a:lnTo>
                  <a:lnTo>
                    <a:pt x="0" y="0"/>
                  </a:lnTo>
                  <a:lnTo>
                    <a:pt x="14225" y="219"/>
                  </a:lnTo>
                  <a:lnTo>
                    <a:pt x="14663" y="527914"/>
                  </a:lnTo>
                  <a:lnTo>
                    <a:pt x="14663" y="541484"/>
                  </a:lnTo>
                  <a:lnTo>
                    <a:pt x="15319" y="1074870"/>
                  </a:lnTo>
                  <a:lnTo>
                    <a:pt x="15319" y="1088658"/>
                  </a:lnTo>
                  <a:lnTo>
                    <a:pt x="15757" y="1622044"/>
                  </a:lnTo>
                  <a:lnTo>
                    <a:pt x="15757" y="1635614"/>
                  </a:lnTo>
                  <a:lnTo>
                    <a:pt x="16414" y="2169000"/>
                  </a:lnTo>
                  <a:lnTo>
                    <a:pt x="16414" y="2182570"/>
                  </a:lnTo>
                  <a:lnTo>
                    <a:pt x="16632" y="2449153"/>
                  </a:lnTo>
                  <a:lnTo>
                    <a:pt x="2188" y="24491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8CEB191-5678-3EC2-073F-03F4AD89BE7F}"/>
                </a:ext>
              </a:extLst>
            </p:cNvPr>
            <p:cNvSpPr/>
            <p:nvPr/>
          </p:nvSpPr>
          <p:spPr>
            <a:xfrm>
              <a:off x="14063920" y="-965353"/>
              <a:ext cx="16194" cy="2437990"/>
            </a:xfrm>
            <a:custGeom>
              <a:avLst/>
              <a:gdLst>
                <a:gd name="connsiteX0" fmla="*/ 2626 w 16194"/>
                <a:gd name="connsiteY0" fmla="*/ 2437991 h 2437990"/>
                <a:gd name="connsiteX1" fmla="*/ 2188 w 16194"/>
                <a:gd name="connsiteY1" fmla="*/ 2171407 h 2437990"/>
                <a:gd name="connsiteX2" fmla="*/ 2188 w 16194"/>
                <a:gd name="connsiteY2" fmla="*/ 2157619 h 2437990"/>
                <a:gd name="connsiteX3" fmla="*/ 1751 w 16194"/>
                <a:gd name="connsiteY3" fmla="*/ 1624233 h 2437990"/>
                <a:gd name="connsiteX4" fmla="*/ 1751 w 16194"/>
                <a:gd name="connsiteY4" fmla="*/ 1610882 h 2437990"/>
                <a:gd name="connsiteX5" fmla="*/ 1094 w 16194"/>
                <a:gd name="connsiteY5" fmla="*/ 1077277 h 2437990"/>
                <a:gd name="connsiteX6" fmla="*/ 1094 w 16194"/>
                <a:gd name="connsiteY6" fmla="*/ 1063488 h 2437990"/>
                <a:gd name="connsiteX7" fmla="*/ 657 w 16194"/>
                <a:gd name="connsiteY7" fmla="*/ 530103 h 2437990"/>
                <a:gd name="connsiteX8" fmla="*/ 657 w 16194"/>
                <a:gd name="connsiteY8" fmla="*/ 516533 h 2437990"/>
                <a:gd name="connsiteX9" fmla="*/ 0 w 16194"/>
                <a:gd name="connsiteY9" fmla="*/ 0 h 2437990"/>
                <a:gd name="connsiteX10" fmla="*/ 13787 w 16194"/>
                <a:gd name="connsiteY10" fmla="*/ 219 h 2437990"/>
                <a:gd name="connsiteX11" fmla="*/ 14444 w 16194"/>
                <a:gd name="connsiteY11" fmla="*/ 516533 h 2437990"/>
                <a:gd name="connsiteX12" fmla="*/ 14444 w 16194"/>
                <a:gd name="connsiteY12" fmla="*/ 530103 h 2437990"/>
                <a:gd name="connsiteX13" fmla="*/ 14882 w 16194"/>
                <a:gd name="connsiteY13" fmla="*/ 1063488 h 2437990"/>
                <a:gd name="connsiteX14" fmla="*/ 14882 w 16194"/>
                <a:gd name="connsiteY14" fmla="*/ 1077277 h 2437990"/>
                <a:gd name="connsiteX15" fmla="*/ 15319 w 16194"/>
                <a:gd name="connsiteY15" fmla="*/ 1610882 h 2437990"/>
                <a:gd name="connsiteX16" fmla="*/ 15319 w 16194"/>
                <a:gd name="connsiteY16" fmla="*/ 1624233 h 2437990"/>
                <a:gd name="connsiteX17" fmla="*/ 15757 w 16194"/>
                <a:gd name="connsiteY17" fmla="*/ 2157619 h 2437990"/>
                <a:gd name="connsiteX18" fmla="*/ 15757 w 16194"/>
                <a:gd name="connsiteY18" fmla="*/ 2171188 h 2437990"/>
                <a:gd name="connsiteX19" fmla="*/ 16195 w 16194"/>
                <a:gd name="connsiteY19" fmla="*/ 2437772 h 2437990"/>
                <a:gd name="connsiteX20" fmla="*/ 2626 w 16194"/>
                <a:gd name="connsiteY20" fmla="*/ 2437991 h 243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4" h="2437990">
                  <a:moveTo>
                    <a:pt x="2626" y="2437991"/>
                  </a:moveTo>
                  <a:lnTo>
                    <a:pt x="2188" y="2171407"/>
                  </a:lnTo>
                  <a:lnTo>
                    <a:pt x="2188" y="2157619"/>
                  </a:lnTo>
                  <a:lnTo>
                    <a:pt x="1751" y="1624233"/>
                  </a:lnTo>
                  <a:lnTo>
                    <a:pt x="1751" y="1610882"/>
                  </a:lnTo>
                  <a:lnTo>
                    <a:pt x="1094" y="1077277"/>
                  </a:lnTo>
                  <a:lnTo>
                    <a:pt x="1094" y="1063488"/>
                  </a:lnTo>
                  <a:lnTo>
                    <a:pt x="657" y="530103"/>
                  </a:lnTo>
                  <a:lnTo>
                    <a:pt x="657" y="516533"/>
                  </a:lnTo>
                  <a:lnTo>
                    <a:pt x="0" y="0"/>
                  </a:lnTo>
                  <a:lnTo>
                    <a:pt x="13787" y="219"/>
                  </a:lnTo>
                  <a:lnTo>
                    <a:pt x="14444" y="516533"/>
                  </a:lnTo>
                  <a:lnTo>
                    <a:pt x="14444" y="530103"/>
                  </a:lnTo>
                  <a:lnTo>
                    <a:pt x="14882" y="1063488"/>
                  </a:lnTo>
                  <a:lnTo>
                    <a:pt x="14882" y="1077277"/>
                  </a:lnTo>
                  <a:lnTo>
                    <a:pt x="15319" y="1610882"/>
                  </a:lnTo>
                  <a:lnTo>
                    <a:pt x="15319" y="1624233"/>
                  </a:lnTo>
                  <a:lnTo>
                    <a:pt x="15757" y="2157619"/>
                  </a:lnTo>
                  <a:lnTo>
                    <a:pt x="15757" y="2171188"/>
                  </a:lnTo>
                  <a:lnTo>
                    <a:pt x="16195" y="2437772"/>
                  </a:lnTo>
                  <a:lnTo>
                    <a:pt x="2626" y="2437991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B8A76F7-51A4-E7D1-3278-7F9D3E4067B1}"/>
                </a:ext>
              </a:extLst>
            </p:cNvPr>
            <p:cNvSpPr/>
            <p:nvPr/>
          </p:nvSpPr>
          <p:spPr>
            <a:xfrm>
              <a:off x="12425843" y="1474169"/>
              <a:ext cx="16194" cy="3282171"/>
            </a:xfrm>
            <a:custGeom>
              <a:avLst/>
              <a:gdLst>
                <a:gd name="connsiteX0" fmla="*/ 2845 w 16194"/>
                <a:gd name="connsiteY0" fmla="*/ 3282172 h 3282171"/>
                <a:gd name="connsiteX1" fmla="*/ 2626 w 16194"/>
                <a:gd name="connsiteY1" fmla="*/ 3015369 h 3282171"/>
                <a:gd name="connsiteX2" fmla="*/ 15976 w 16194"/>
                <a:gd name="connsiteY2" fmla="*/ 3015369 h 3282171"/>
                <a:gd name="connsiteX3" fmla="*/ 16195 w 16194"/>
                <a:gd name="connsiteY3" fmla="*/ 3282172 h 3282171"/>
                <a:gd name="connsiteX4" fmla="*/ 2845 w 16194"/>
                <a:gd name="connsiteY4" fmla="*/ 3282172 h 3282171"/>
                <a:gd name="connsiteX5" fmla="*/ 2626 w 16194"/>
                <a:gd name="connsiteY5" fmla="*/ 3001580 h 3282171"/>
                <a:gd name="connsiteX6" fmla="*/ 2188 w 16194"/>
                <a:gd name="connsiteY6" fmla="*/ 2468633 h 3282171"/>
                <a:gd name="connsiteX7" fmla="*/ 15538 w 16194"/>
                <a:gd name="connsiteY7" fmla="*/ 2468633 h 3282171"/>
                <a:gd name="connsiteX8" fmla="*/ 15976 w 16194"/>
                <a:gd name="connsiteY8" fmla="*/ 3001580 h 3282171"/>
                <a:gd name="connsiteX9" fmla="*/ 2626 w 16194"/>
                <a:gd name="connsiteY9" fmla="*/ 3001580 h 3282171"/>
                <a:gd name="connsiteX10" fmla="*/ 2188 w 16194"/>
                <a:gd name="connsiteY10" fmla="*/ 2454187 h 3282171"/>
                <a:gd name="connsiteX11" fmla="*/ 1751 w 16194"/>
                <a:gd name="connsiteY11" fmla="*/ 1921677 h 3282171"/>
                <a:gd name="connsiteX12" fmla="*/ 14882 w 16194"/>
                <a:gd name="connsiteY12" fmla="*/ 1921677 h 3282171"/>
                <a:gd name="connsiteX13" fmla="*/ 15538 w 16194"/>
                <a:gd name="connsiteY13" fmla="*/ 2454187 h 3282171"/>
                <a:gd name="connsiteX14" fmla="*/ 2188 w 16194"/>
                <a:gd name="connsiteY14" fmla="*/ 2454187 h 3282171"/>
                <a:gd name="connsiteX15" fmla="*/ 1751 w 16194"/>
                <a:gd name="connsiteY15" fmla="*/ 1907669 h 3282171"/>
                <a:gd name="connsiteX16" fmla="*/ 1094 w 16194"/>
                <a:gd name="connsiteY16" fmla="*/ 1374502 h 3282171"/>
                <a:gd name="connsiteX17" fmla="*/ 14444 w 16194"/>
                <a:gd name="connsiteY17" fmla="*/ 1374502 h 3282171"/>
                <a:gd name="connsiteX18" fmla="*/ 14882 w 16194"/>
                <a:gd name="connsiteY18" fmla="*/ 1907669 h 3282171"/>
                <a:gd name="connsiteX19" fmla="*/ 1751 w 16194"/>
                <a:gd name="connsiteY19" fmla="*/ 1907669 h 3282171"/>
                <a:gd name="connsiteX20" fmla="*/ 1094 w 16194"/>
                <a:gd name="connsiteY20" fmla="*/ 1360932 h 3282171"/>
                <a:gd name="connsiteX21" fmla="*/ 657 w 16194"/>
                <a:gd name="connsiteY21" fmla="*/ 827547 h 3282171"/>
                <a:gd name="connsiteX22" fmla="*/ 14006 w 16194"/>
                <a:gd name="connsiteY22" fmla="*/ 827547 h 3282171"/>
                <a:gd name="connsiteX23" fmla="*/ 14444 w 16194"/>
                <a:gd name="connsiteY23" fmla="*/ 1360932 h 3282171"/>
                <a:gd name="connsiteX24" fmla="*/ 1094 w 16194"/>
                <a:gd name="connsiteY24" fmla="*/ 1360932 h 3282171"/>
                <a:gd name="connsiteX25" fmla="*/ 657 w 16194"/>
                <a:gd name="connsiteY25" fmla="*/ 813539 h 3282171"/>
                <a:gd name="connsiteX26" fmla="*/ 219 w 16194"/>
                <a:gd name="connsiteY26" fmla="*/ 280591 h 3282171"/>
                <a:gd name="connsiteX27" fmla="*/ 13569 w 16194"/>
                <a:gd name="connsiteY27" fmla="*/ 280591 h 3282171"/>
                <a:gd name="connsiteX28" fmla="*/ 14006 w 16194"/>
                <a:gd name="connsiteY28" fmla="*/ 813539 h 3282171"/>
                <a:gd name="connsiteX29" fmla="*/ 657 w 16194"/>
                <a:gd name="connsiteY29" fmla="*/ 813539 h 3282171"/>
                <a:gd name="connsiteX30" fmla="*/ 219 w 16194"/>
                <a:gd name="connsiteY30" fmla="*/ 266802 h 3282171"/>
                <a:gd name="connsiteX31" fmla="*/ 0 w 16194"/>
                <a:gd name="connsiteY31" fmla="*/ 0 h 3282171"/>
                <a:gd name="connsiteX32" fmla="*/ 13131 w 16194"/>
                <a:gd name="connsiteY32" fmla="*/ 0 h 3282171"/>
                <a:gd name="connsiteX33" fmla="*/ 13350 w 16194"/>
                <a:gd name="connsiteY33" fmla="*/ 266802 h 3282171"/>
                <a:gd name="connsiteX34" fmla="*/ 219 w 16194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194" h="3282171">
                  <a:moveTo>
                    <a:pt x="2845" y="3282172"/>
                  </a:moveTo>
                  <a:lnTo>
                    <a:pt x="2626" y="3015369"/>
                  </a:lnTo>
                  <a:lnTo>
                    <a:pt x="15976" y="3015369"/>
                  </a:lnTo>
                  <a:lnTo>
                    <a:pt x="16195" y="3282172"/>
                  </a:lnTo>
                  <a:lnTo>
                    <a:pt x="2845" y="3282172"/>
                  </a:lnTo>
                  <a:moveTo>
                    <a:pt x="2626" y="3001580"/>
                  </a:moveTo>
                  <a:lnTo>
                    <a:pt x="2188" y="2468633"/>
                  </a:lnTo>
                  <a:lnTo>
                    <a:pt x="15538" y="2468633"/>
                  </a:lnTo>
                  <a:lnTo>
                    <a:pt x="15976" y="3001580"/>
                  </a:lnTo>
                  <a:lnTo>
                    <a:pt x="2626" y="3001580"/>
                  </a:lnTo>
                  <a:moveTo>
                    <a:pt x="2188" y="2454187"/>
                  </a:moveTo>
                  <a:lnTo>
                    <a:pt x="1751" y="1921677"/>
                  </a:lnTo>
                  <a:lnTo>
                    <a:pt x="14882" y="1921677"/>
                  </a:lnTo>
                  <a:lnTo>
                    <a:pt x="15538" y="2454187"/>
                  </a:lnTo>
                  <a:lnTo>
                    <a:pt x="2188" y="2454187"/>
                  </a:lnTo>
                  <a:moveTo>
                    <a:pt x="1751" y="1907669"/>
                  </a:moveTo>
                  <a:lnTo>
                    <a:pt x="1094" y="1374502"/>
                  </a:lnTo>
                  <a:lnTo>
                    <a:pt x="14444" y="1374502"/>
                  </a:lnTo>
                  <a:lnTo>
                    <a:pt x="14882" y="1907669"/>
                  </a:lnTo>
                  <a:lnTo>
                    <a:pt x="1751" y="1907669"/>
                  </a:lnTo>
                  <a:moveTo>
                    <a:pt x="1094" y="1360932"/>
                  </a:moveTo>
                  <a:lnTo>
                    <a:pt x="657" y="827547"/>
                  </a:lnTo>
                  <a:lnTo>
                    <a:pt x="14006" y="827547"/>
                  </a:lnTo>
                  <a:lnTo>
                    <a:pt x="14444" y="1360932"/>
                  </a:lnTo>
                  <a:lnTo>
                    <a:pt x="1094" y="1360932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3569" y="280591"/>
                  </a:lnTo>
                  <a:lnTo>
                    <a:pt x="14006" y="813539"/>
                  </a:lnTo>
                  <a:lnTo>
                    <a:pt x="657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350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A5B0B2-30A9-A0F5-A260-B7D195D41D2F}"/>
                </a:ext>
              </a:extLst>
            </p:cNvPr>
            <p:cNvSpPr/>
            <p:nvPr/>
          </p:nvSpPr>
          <p:spPr>
            <a:xfrm>
              <a:off x="13519207" y="1473074"/>
              <a:ext cx="16632" cy="3282171"/>
            </a:xfrm>
            <a:custGeom>
              <a:avLst/>
              <a:gdLst>
                <a:gd name="connsiteX0" fmla="*/ 2845 w 16632"/>
                <a:gd name="connsiteY0" fmla="*/ 3282172 h 3282171"/>
                <a:gd name="connsiteX1" fmla="*/ 2626 w 16632"/>
                <a:gd name="connsiteY1" fmla="*/ 3015588 h 3282171"/>
                <a:gd name="connsiteX2" fmla="*/ 16195 w 16632"/>
                <a:gd name="connsiteY2" fmla="*/ 3015369 h 3282171"/>
                <a:gd name="connsiteX3" fmla="*/ 16632 w 16632"/>
                <a:gd name="connsiteY3" fmla="*/ 3282172 h 3282171"/>
                <a:gd name="connsiteX4" fmla="*/ 2845 w 16632"/>
                <a:gd name="connsiteY4" fmla="*/ 3282172 h 3282171"/>
                <a:gd name="connsiteX5" fmla="*/ 2626 w 16632"/>
                <a:gd name="connsiteY5" fmla="*/ 3001580 h 3282171"/>
                <a:gd name="connsiteX6" fmla="*/ 2188 w 16632"/>
                <a:gd name="connsiteY6" fmla="*/ 2468633 h 3282171"/>
                <a:gd name="connsiteX7" fmla="*/ 15757 w 16632"/>
                <a:gd name="connsiteY7" fmla="*/ 2468633 h 3282171"/>
                <a:gd name="connsiteX8" fmla="*/ 16195 w 16632"/>
                <a:gd name="connsiteY8" fmla="*/ 3001580 h 3282171"/>
                <a:gd name="connsiteX9" fmla="*/ 2626 w 16632"/>
                <a:gd name="connsiteY9" fmla="*/ 3001580 h 3282171"/>
                <a:gd name="connsiteX10" fmla="*/ 2188 w 16632"/>
                <a:gd name="connsiteY10" fmla="*/ 2454187 h 3282171"/>
                <a:gd name="connsiteX11" fmla="*/ 1751 w 16632"/>
                <a:gd name="connsiteY11" fmla="*/ 1921677 h 3282171"/>
                <a:gd name="connsiteX12" fmla="*/ 15101 w 16632"/>
                <a:gd name="connsiteY12" fmla="*/ 1921677 h 3282171"/>
                <a:gd name="connsiteX13" fmla="*/ 15757 w 16632"/>
                <a:gd name="connsiteY13" fmla="*/ 2454187 h 3282171"/>
                <a:gd name="connsiteX14" fmla="*/ 2188 w 16632"/>
                <a:gd name="connsiteY14" fmla="*/ 2454187 h 3282171"/>
                <a:gd name="connsiteX15" fmla="*/ 1532 w 16632"/>
                <a:gd name="connsiteY15" fmla="*/ 1907669 h 3282171"/>
                <a:gd name="connsiteX16" fmla="*/ 1094 w 16632"/>
                <a:gd name="connsiteY16" fmla="*/ 1374502 h 3282171"/>
                <a:gd name="connsiteX17" fmla="*/ 14663 w 16632"/>
                <a:gd name="connsiteY17" fmla="*/ 1374502 h 3282171"/>
                <a:gd name="connsiteX18" fmla="*/ 15101 w 16632"/>
                <a:gd name="connsiteY18" fmla="*/ 1907669 h 3282171"/>
                <a:gd name="connsiteX19" fmla="*/ 1532 w 16632"/>
                <a:gd name="connsiteY19" fmla="*/ 1907669 h 3282171"/>
                <a:gd name="connsiteX20" fmla="*/ 1094 w 16632"/>
                <a:gd name="connsiteY20" fmla="*/ 1360932 h 3282171"/>
                <a:gd name="connsiteX21" fmla="*/ 657 w 16632"/>
                <a:gd name="connsiteY21" fmla="*/ 827547 h 3282171"/>
                <a:gd name="connsiteX22" fmla="*/ 14006 w 16632"/>
                <a:gd name="connsiteY22" fmla="*/ 827547 h 3282171"/>
                <a:gd name="connsiteX23" fmla="*/ 14663 w 16632"/>
                <a:gd name="connsiteY23" fmla="*/ 1360714 h 3282171"/>
                <a:gd name="connsiteX24" fmla="*/ 1094 w 16632"/>
                <a:gd name="connsiteY24" fmla="*/ 1360932 h 3282171"/>
                <a:gd name="connsiteX25" fmla="*/ 657 w 16632"/>
                <a:gd name="connsiteY25" fmla="*/ 813539 h 3282171"/>
                <a:gd name="connsiteX26" fmla="*/ 219 w 16632"/>
                <a:gd name="connsiteY26" fmla="*/ 280591 h 3282171"/>
                <a:gd name="connsiteX27" fmla="*/ 13569 w 16632"/>
                <a:gd name="connsiteY27" fmla="*/ 280591 h 3282171"/>
                <a:gd name="connsiteX28" fmla="*/ 14006 w 16632"/>
                <a:gd name="connsiteY28" fmla="*/ 813539 h 3282171"/>
                <a:gd name="connsiteX29" fmla="*/ 657 w 16632"/>
                <a:gd name="connsiteY29" fmla="*/ 813539 h 3282171"/>
                <a:gd name="connsiteX30" fmla="*/ 219 w 16632"/>
                <a:gd name="connsiteY30" fmla="*/ 266802 h 3282171"/>
                <a:gd name="connsiteX31" fmla="*/ 0 w 16632"/>
                <a:gd name="connsiteY31" fmla="*/ 0 h 3282171"/>
                <a:gd name="connsiteX32" fmla="*/ 13131 w 16632"/>
                <a:gd name="connsiteY32" fmla="*/ 0 h 3282171"/>
                <a:gd name="connsiteX33" fmla="*/ 13569 w 16632"/>
                <a:gd name="connsiteY33" fmla="*/ 266583 h 3282171"/>
                <a:gd name="connsiteX34" fmla="*/ 219 w 16632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2845" y="3282172"/>
                  </a:moveTo>
                  <a:lnTo>
                    <a:pt x="2626" y="3015588"/>
                  </a:lnTo>
                  <a:lnTo>
                    <a:pt x="16195" y="3015369"/>
                  </a:lnTo>
                  <a:lnTo>
                    <a:pt x="16632" y="3282172"/>
                  </a:lnTo>
                  <a:lnTo>
                    <a:pt x="2845" y="3282172"/>
                  </a:lnTo>
                  <a:moveTo>
                    <a:pt x="2626" y="3001580"/>
                  </a:moveTo>
                  <a:lnTo>
                    <a:pt x="2188" y="2468633"/>
                  </a:lnTo>
                  <a:lnTo>
                    <a:pt x="15757" y="2468633"/>
                  </a:lnTo>
                  <a:lnTo>
                    <a:pt x="16195" y="3001580"/>
                  </a:lnTo>
                  <a:lnTo>
                    <a:pt x="2626" y="3001580"/>
                  </a:lnTo>
                  <a:moveTo>
                    <a:pt x="2188" y="2454187"/>
                  </a:moveTo>
                  <a:lnTo>
                    <a:pt x="1751" y="1921677"/>
                  </a:lnTo>
                  <a:lnTo>
                    <a:pt x="15101" y="1921677"/>
                  </a:lnTo>
                  <a:lnTo>
                    <a:pt x="15757" y="2454187"/>
                  </a:lnTo>
                  <a:lnTo>
                    <a:pt x="2188" y="2454187"/>
                  </a:lnTo>
                  <a:moveTo>
                    <a:pt x="1532" y="1907669"/>
                  </a:moveTo>
                  <a:lnTo>
                    <a:pt x="1094" y="1374502"/>
                  </a:lnTo>
                  <a:lnTo>
                    <a:pt x="14663" y="1374502"/>
                  </a:lnTo>
                  <a:lnTo>
                    <a:pt x="15101" y="1907669"/>
                  </a:lnTo>
                  <a:lnTo>
                    <a:pt x="1532" y="1907669"/>
                  </a:lnTo>
                  <a:moveTo>
                    <a:pt x="1094" y="1360932"/>
                  </a:moveTo>
                  <a:lnTo>
                    <a:pt x="657" y="827547"/>
                  </a:lnTo>
                  <a:lnTo>
                    <a:pt x="14006" y="827547"/>
                  </a:lnTo>
                  <a:lnTo>
                    <a:pt x="14663" y="1360714"/>
                  </a:lnTo>
                  <a:lnTo>
                    <a:pt x="1094" y="1360932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3569" y="280591"/>
                  </a:lnTo>
                  <a:lnTo>
                    <a:pt x="14006" y="813539"/>
                  </a:lnTo>
                  <a:lnTo>
                    <a:pt x="657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569" y="266583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91E1592-0B44-C8AA-5E3A-0D92F205EE54}"/>
                </a:ext>
              </a:extLst>
            </p:cNvPr>
            <p:cNvSpPr/>
            <p:nvPr/>
          </p:nvSpPr>
          <p:spPr>
            <a:xfrm>
              <a:off x="14612790" y="1471980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369 h 3282171"/>
                <a:gd name="connsiteX2" fmla="*/ 16414 w 16632"/>
                <a:gd name="connsiteY2" fmla="*/ 3015369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845 w 16632"/>
                <a:gd name="connsiteY5" fmla="*/ 3001580 h 3282171"/>
                <a:gd name="connsiteX6" fmla="*/ 2407 w 16632"/>
                <a:gd name="connsiteY6" fmla="*/ 2468633 h 3282171"/>
                <a:gd name="connsiteX7" fmla="*/ 15757 w 16632"/>
                <a:gd name="connsiteY7" fmla="*/ 2468633 h 3282171"/>
                <a:gd name="connsiteX8" fmla="*/ 16414 w 16632"/>
                <a:gd name="connsiteY8" fmla="*/ 3001580 h 3282171"/>
                <a:gd name="connsiteX9" fmla="*/ 2845 w 16632"/>
                <a:gd name="connsiteY9" fmla="*/ 3001580 h 3282171"/>
                <a:gd name="connsiteX10" fmla="*/ 2407 w 16632"/>
                <a:gd name="connsiteY10" fmla="*/ 2454187 h 3282171"/>
                <a:gd name="connsiteX11" fmla="*/ 1751 w 16632"/>
                <a:gd name="connsiteY11" fmla="*/ 1921677 h 3282171"/>
                <a:gd name="connsiteX12" fmla="*/ 15319 w 16632"/>
                <a:gd name="connsiteY12" fmla="*/ 1921677 h 3282171"/>
                <a:gd name="connsiteX13" fmla="*/ 15757 w 16632"/>
                <a:gd name="connsiteY13" fmla="*/ 2454187 h 3282171"/>
                <a:gd name="connsiteX14" fmla="*/ 2407 w 16632"/>
                <a:gd name="connsiteY14" fmla="*/ 2454187 h 3282171"/>
                <a:gd name="connsiteX15" fmla="*/ 1751 w 16632"/>
                <a:gd name="connsiteY15" fmla="*/ 1907669 h 3282171"/>
                <a:gd name="connsiteX16" fmla="*/ 1313 w 16632"/>
                <a:gd name="connsiteY16" fmla="*/ 1374502 h 3282171"/>
                <a:gd name="connsiteX17" fmla="*/ 14882 w 16632"/>
                <a:gd name="connsiteY17" fmla="*/ 1374502 h 3282171"/>
                <a:gd name="connsiteX18" fmla="*/ 15319 w 16632"/>
                <a:gd name="connsiteY18" fmla="*/ 1907669 h 3282171"/>
                <a:gd name="connsiteX19" fmla="*/ 1751 w 16632"/>
                <a:gd name="connsiteY19" fmla="*/ 1907669 h 3282171"/>
                <a:gd name="connsiteX20" fmla="*/ 1313 w 16632"/>
                <a:gd name="connsiteY20" fmla="*/ 1360932 h 3282171"/>
                <a:gd name="connsiteX21" fmla="*/ 875 w 16632"/>
                <a:gd name="connsiteY21" fmla="*/ 827547 h 3282171"/>
                <a:gd name="connsiteX22" fmla="*/ 14225 w 16632"/>
                <a:gd name="connsiteY22" fmla="*/ 827547 h 3282171"/>
                <a:gd name="connsiteX23" fmla="*/ 14663 w 16632"/>
                <a:gd name="connsiteY23" fmla="*/ 1360932 h 3282171"/>
                <a:gd name="connsiteX24" fmla="*/ 1313 w 16632"/>
                <a:gd name="connsiteY24" fmla="*/ 1360932 h 3282171"/>
                <a:gd name="connsiteX25" fmla="*/ 875 w 16632"/>
                <a:gd name="connsiteY25" fmla="*/ 813539 h 3282171"/>
                <a:gd name="connsiteX26" fmla="*/ 219 w 16632"/>
                <a:gd name="connsiteY26" fmla="*/ 280591 h 3282171"/>
                <a:gd name="connsiteX27" fmla="*/ 13569 w 16632"/>
                <a:gd name="connsiteY27" fmla="*/ 280591 h 3282171"/>
                <a:gd name="connsiteX28" fmla="*/ 14225 w 16632"/>
                <a:gd name="connsiteY28" fmla="*/ 813539 h 3282171"/>
                <a:gd name="connsiteX29" fmla="*/ 875 w 16632"/>
                <a:gd name="connsiteY29" fmla="*/ 813539 h 3282171"/>
                <a:gd name="connsiteX30" fmla="*/ 219 w 16632"/>
                <a:gd name="connsiteY30" fmla="*/ 266802 h 3282171"/>
                <a:gd name="connsiteX31" fmla="*/ 0 w 16632"/>
                <a:gd name="connsiteY31" fmla="*/ 0 h 3282171"/>
                <a:gd name="connsiteX32" fmla="*/ 13350 w 16632"/>
                <a:gd name="connsiteY32" fmla="*/ 0 h 3282171"/>
                <a:gd name="connsiteX33" fmla="*/ 13569 w 16632"/>
                <a:gd name="connsiteY33" fmla="*/ 266802 h 3282171"/>
                <a:gd name="connsiteX34" fmla="*/ 219 w 16632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369"/>
                  </a:lnTo>
                  <a:lnTo>
                    <a:pt x="16414" y="3015369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845" y="3001580"/>
                  </a:moveTo>
                  <a:lnTo>
                    <a:pt x="2407" y="2468633"/>
                  </a:lnTo>
                  <a:lnTo>
                    <a:pt x="15757" y="2468633"/>
                  </a:lnTo>
                  <a:lnTo>
                    <a:pt x="16414" y="3001580"/>
                  </a:lnTo>
                  <a:lnTo>
                    <a:pt x="2845" y="3001580"/>
                  </a:lnTo>
                  <a:moveTo>
                    <a:pt x="2407" y="2454187"/>
                  </a:moveTo>
                  <a:lnTo>
                    <a:pt x="1751" y="1921677"/>
                  </a:lnTo>
                  <a:lnTo>
                    <a:pt x="15319" y="1921677"/>
                  </a:lnTo>
                  <a:lnTo>
                    <a:pt x="15757" y="2454187"/>
                  </a:lnTo>
                  <a:lnTo>
                    <a:pt x="2407" y="2454187"/>
                  </a:lnTo>
                  <a:moveTo>
                    <a:pt x="1751" y="1907669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669"/>
                  </a:lnTo>
                  <a:lnTo>
                    <a:pt x="1751" y="1907669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313" y="1360932"/>
                  </a:lnTo>
                  <a:moveTo>
                    <a:pt x="875" y="813539"/>
                  </a:moveTo>
                  <a:lnTo>
                    <a:pt x="219" y="280591"/>
                  </a:lnTo>
                  <a:lnTo>
                    <a:pt x="13569" y="280591"/>
                  </a:lnTo>
                  <a:lnTo>
                    <a:pt x="14225" y="813539"/>
                  </a:lnTo>
                  <a:lnTo>
                    <a:pt x="875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569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6F598F-65DA-BF6E-8E4F-A973DCA46066}"/>
                </a:ext>
              </a:extLst>
            </p:cNvPr>
            <p:cNvSpPr/>
            <p:nvPr/>
          </p:nvSpPr>
          <p:spPr>
            <a:xfrm>
              <a:off x="12161256" y="4473998"/>
              <a:ext cx="1907916" cy="15977"/>
            </a:xfrm>
            <a:custGeom>
              <a:avLst/>
              <a:gdLst>
                <a:gd name="connsiteX0" fmla="*/ 0 w 1907916"/>
                <a:gd name="connsiteY0" fmla="*/ 15977 h 15977"/>
                <a:gd name="connsiteX1" fmla="*/ 0 w 1907916"/>
                <a:gd name="connsiteY1" fmla="*/ 1970 h 15977"/>
                <a:gd name="connsiteX2" fmla="*/ 267213 w 1907916"/>
                <a:gd name="connsiteY2" fmla="*/ 1751 h 15977"/>
                <a:gd name="connsiteX3" fmla="*/ 280563 w 1907916"/>
                <a:gd name="connsiteY3" fmla="*/ 1751 h 15977"/>
                <a:gd name="connsiteX4" fmla="*/ 813677 w 1907916"/>
                <a:gd name="connsiteY4" fmla="*/ 1094 h 15977"/>
                <a:gd name="connsiteX5" fmla="*/ 813677 w 1907916"/>
                <a:gd name="connsiteY5" fmla="*/ 15102 h 15977"/>
                <a:gd name="connsiteX6" fmla="*/ 280563 w 1907916"/>
                <a:gd name="connsiteY6" fmla="*/ 15540 h 15977"/>
                <a:gd name="connsiteX7" fmla="*/ 267213 w 1907916"/>
                <a:gd name="connsiteY7" fmla="*/ 15540 h 15977"/>
                <a:gd name="connsiteX8" fmla="*/ 0 w 1907916"/>
                <a:gd name="connsiteY8" fmla="*/ 15977 h 15977"/>
                <a:gd name="connsiteX9" fmla="*/ 827902 w 1907916"/>
                <a:gd name="connsiteY9" fmla="*/ 15102 h 15977"/>
                <a:gd name="connsiteX10" fmla="*/ 827902 w 1907916"/>
                <a:gd name="connsiteY10" fmla="*/ 1094 h 15977"/>
                <a:gd name="connsiteX11" fmla="*/ 1360578 w 1907916"/>
                <a:gd name="connsiteY11" fmla="*/ 657 h 15977"/>
                <a:gd name="connsiteX12" fmla="*/ 1374146 w 1907916"/>
                <a:gd name="connsiteY12" fmla="*/ 657 h 15977"/>
                <a:gd name="connsiteX13" fmla="*/ 1907916 w 1907916"/>
                <a:gd name="connsiteY13" fmla="*/ 0 h 15977"/>
                <a:gd name="connsiteX14" fmla="*/ 1907916 w 1907916"/>
                <a:gd name="connsiteY14" fmla="*/ 14008 h 15977"/>
                <a:gd name="connsiteX15" fmla="*/ 1374146 w 1907916"/>
                <a:gd name="connsiteY15" fmla="*/ 14445 h 15977"/>
                <a:gd name="connsiteX16" fmla="*/ 1360578 w 1907916"/>
                <a:gd name="connsiteY16" fmla="*/ 14664 h 15977"/>
                <a:gd name="connsiteX17" fmla="*/ 827902 w 1907916"/>
                <a:gd name="connsiteY17" fmla="*/ 15102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977">
                  <a:moveTo>
                    <a:pt x="0" y="15977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977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657"/>
                  </a:lnTo>
                  <a:lnTo>
                    <a:pt x="1907916" y="0"/>
                  </a:lnTo>
                  <a:lnTo>
                    <a:pt x="1907916" y="14008"/>
                  </a:lnTo>
                  <a:lnTo>
                    <a:pt x="1374146" y="14445"/>
                  </a:lnTo>
                  <a:lnTo>
                    <a:pt x="1360578" y="14664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D32D4C6-36E1-C418-E1F6-6CD26C0F7F32}"/>
                </a:ext>
              </a:extLst>
            </p:cNvPr>
            <p:cNvSpPr/>
            <p:nvPr/>
          </p:nvSpPr>
          <p:spPr>
            <a:xfrm>
              <a:off x="14082960" y="4473341"/>
              <a:ext cx="617369" cy="14664"/>
            </a:xfrm>
            <a:custGeom>
              <a:avLst/>
              <a:gdLst>
                <a:gd name="connsiteX0" fmla="*/ 219 w 617369"/>
                <a:gd name="connsiteY0" fmla="*/ 14664 h 14664"/>
                <a:gd name="connsiteX1" fmla="*/ 0 w 617369"/>
                <a:gd name="connsiteY1" fmla="*/ 657 h 14664"/>
                <a:gd name="connsiteX2" fmla="*/ 532676 w 617369"/>
                <a:gd name="connsiteY2" fmla="*/ 219 h 14664"/>
                <a:gd name="connsiteX3" fmla="*/ 546244 w 617369"/>
                <a:gd name="connsiteY3" fmla="*/ 219 h 14664"/>
                <a:gd name="connsiteX4" fmla="*/ 617370 w 617369"/>
                <a:gd name="connsiteY4" fmla="*/ 0 h 14664"/>
                <a:gd name="connsiteX5" fmla="*/ 617151 w 617369"/>
                <a:gd name="connsiteY5" fmla="*/ 14008 h 14664"/>
                <a:gd name="connsiteX6" fmla="*/ 532676 w 617369"/>
                <a:gd name="connsiteY6" fmla="*/ 14008 h 14664"/>
                <a:gd name="connsiteX7" fmla="*/ 219 w 617369"/>
                <a:gd name="connsiteY7" fmla="*/ 14664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7369" h="14664">
                  <a:moveTo>
                    <a:pt x="219" y="14664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244" y="219"/>
                  </a:lnTo>
                  <a:lnTo>
                    <a:pt x="617370" y="0"/>
                  </a:lnTo>
                  <a:lnTo>
                    <a:pt x="617151" y="14008"/>
                  </a:lnTo>
                  <a:lnTo>
                    <a:pt x="532676" y="14008"/>
                  </a:lnTo>
                  <a:lnTo>
                    <a:pt x="219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5DEEB6F-B273-9F46-03E5-545D7DFE527E}"/>
                </a:ext>
              </a:extLst>
            </p:cNvPr>
            <p:cNvSpPr/>
            <p:nvPr/>
          </p:nvSpPr>
          <p:spPr>
            <a:xfrm>
              <a:off x="12160162" y="3380306"/>
              <a:ext cx="1908134" cy="15758"/>
            </a:xfrm>
            <a:custGeom>
              <a:avLst/>
              <a:gdLst>
                <a:gd name="connsiteX0" fmla="*/ 0 w 1908134"/>
                <a:gd name="connsiteY0" fmla="*/ 15759 h 15758"/>
                <a:gd name="connsiteX1" fmla="*/ 0 w 1908134"/>
                <a:gd name="connsiteY1" fmla="*/ 1970 h 15758"/>
                <a:gd name="connsiteX2" fmla="*/ 267432 w 1908134"/>
                <a:gd name="connsiteY2" fmla="*/ 1532 h 15758"/>
                <a:gd name="connsiteX3" fmla="*/ 280563 w 1908134"/>
                <a:gd name="connsiteY3" fmla="*/ 1532 h 15758"/>
                <a:gd name="connsiteX4" fmla="*/ 813677 w 1908134"/>
                <a:gd name="connsiteY4" fmla="*/ 1094 h 15758"/>
                <a:gd name="connsiteX5" fmla="*/ 813677 w 1908134"/>
                <a:gd name="connsiteY5" fmla="*/ 15102 h 15758"/>
                <a:gd name="connsiteX6" fmla="*/ 280563 w 1908134"/>
                <a:gd name="connsiteY6" fmla="*/ 15540 h 15758"/>
                <a:gd name="connsiteX7" fmla="*/ 267432 w 1908134"/>
                <a:gd name="connsiteY7" fmla="*/ 15540 h 15758"/>
                <a:gd name="connsiteX8" fmla="*/ 0 w 1908134"/>
                <a:gd name="connsiteY8" fmla="*/ 15759 h 15758"/>
                <a:gd name="connsiteX9" fmla="*/ 827902 w 1908134"/>
                <a:gd name="connsiteY9" fmla="*/ 15102 h 15758"/>
                <a:gd name="connsiteX10" fmla="*/ 827902 w 1908134"/>
                <a:gd name="connsiteY10" fmla="*/ 1094 h 15758"/>
                <a:gd name="connsiteX11" fmla="*/ 1360578 w 1908134"/>
                <a:gd name="connsiteY11" fmla="*/ 438 h 15758"/>
                <a:gd name="connsiteX12" fmla="*/ 1374146 w 1908134"/>
                <a:gd name="connsiteY12" fmla="*/ 438 h 15758"/>
                <a:gd name="connsiteX13" fmla="*/ 1908135 w 1908134"/>
                <a:gd name="connsiteY13" fmla="*/ 0 h 15758"/>
                <a:gd name="connsiteX14" fmla="*/ 1908135 w 1908134"/>
                <a:gd name="connsiteY14" fmla="*/ 13789 h 15758"/>
                <a:gd name="connsiteX15" fmla="*/ 1374146 w 1908134"/>
                <a:gd name="connsiteY15" fmla="*/ 14445 h 15758"/>
                <a:gd name="connsiteX16" fmla="*/ 1360796 w 1908134"/>
                <a:gd name="connsiteY16" fmla="*/ 14445 h 15758"/>
                <a:gd name="connsiteX17" fmla="*/ 827902 w 1908134"/>
                <a:gd name="connsiteY17" fmla="*/ 15102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758">
                  <a:moveTo>
                    <a:pt x="0" y="15759"/>
                  </a:moveTo>
                  <a:lnTo>
                    <a:pt x="0" y="1970"/>
                  </a:lnTo>
                  <a:lnTo>
                    <a:pt x="267432" y="1532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563" y="15540"/>
                  </a:lnTo>
                  <a:lnTo>
                    <a:pt x="267432" y="15540"/>
                  </a:lnTo>
                  <a:lnTo>
                    <a:pt x="0" y="15759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789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02E867F-3373-35B9-F004-87EED08A2058}"/>
                </a:ext>
              </a:extLst>
            </p:cNvPr>
            <p:cNvSpPr/>
            <p:nvPr/>
          </p:nvSpPr>
          <p:spPr>
            <a:xfrm>
              <a:off x="14082084" y="3379649"/>
              <a:ext cx="628312" cy="14445"/>
            </a:xfrm>
            <a:custGeom>
              <a:avLst/>
              <a:gdLst>
                <a:gd name="connsiteX0" fmla="*/ 0 w 628312"/>
                <a:gd name="connsiteY0" fmla="*/ 14445 h 14445"/>
                <a:gd name="connsiteX1" fmla="*/ 0 w 628312"/>
                <a:gd name="connsiteY1" fmla="*/ 657 h 14445"/>
                <a:gd name="connsiteX2" fmla="*/ 532457 w 628312"/>
                <a:gd name="connsiteY2" fmla="*/ 0 h 14445"/>
                <a:gd name="connsiteX3" fmla="*/ 628312 w 628312"/>
                <a:gd name="connsiteY3" fmla="*/ 0 h 14445"/>
                <a:gd name="connsiteX4" fmla="*/ 628312 w 628312"/>
                <a:gd name="connsiteY4" fmla="*/ 13789 h 14445"/>
                <a:gd name="connsiteX5" fmla="*/ 546026 w 628312"/>
                <a:gd name="connsiteY5" fmla="*/ 14008 h 14445"/>
                <a:gd name="connsiteX6" fmla="*/ 532457 w 628312"/>
                <a:gd name="connsiteY6" fmla="*/ 14008 h 14445"/>
                <a:gd name="connsiteX7" fmla="*/ 0 w 628312"/>
                <a:gd name="connsiteY7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312" h="14445">
                  <a:moveTo>
                    <a:pt x="0" y="14445"/>
                  </a:moveTo>
                  <a:lnTo>
                    <a:pt x="0" y="657"/>
                  </a:lnTo>
                  <a:lnTo>
                    <a:pt x="532457" y="0"/>
                  </a:lnTo>
                  <a:lnTo>
                    <a:pt x="628312" y="0"/>
                  </a:lnTo>
                  <a:lnTo>
                    <a:pt x="628312" y="13789"/>
                  </a:lnTo>
                  <a:lnTo>
                    <a:pt x="546026" y="14008"/>
                  </a:lnTo>
                  <a:lnTo>
                    <a:pt x="532457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1394E8F-C26A-A2DD-3C6A-B36190F7AAB8}"/>
                </a:ext>
              </a:extLst>
            </p:cNvPr>
            <p:cNvSpPr/>
            <p:nvPr/>
          </p:nvSpPr>
          <p:spPr>
            <a:xfrm>
              <a:off x="12159068" y="2285957"/>
              <a:ext cx="1908134" cy="15977"/>
            </a:xfrm>
            <a:custGeom>
              <a:avLst/>
              <a:gdLst>
                <a:gd name="connsiteX0" fmla="*/ 219 w 1908134"/>
                <a:gd name="connsiteY0" fmla="*/ 15977 h 15977"/>
                <a:gd name="connsiteX1" fmla="*/ 0 w 1908134"/>
                <a:gd name="connsiteY1" fmla="*/ 1970 h 15977"/>
                <a:gd name="connsiteX2" fmla="*/ 267432 w 1908134"/>
                <a:gd name="connsiteY2" fmla="*/ 1751 h 15977"/>
                <a:gd name="connsiteX3" fmla="*/ 280782 w 1908134"/>
                <a:gd name="connsiteY3" fmla="*/ 1751 h 15977"/>
                <a:gd name="connsiteX4" fmla="*/ 813677 w 1908134"/>
                <a:gd name="connsiteY4" fmla="*/ 1094 h 15977"/>
                <a:gd name="connsiteX5" fmla="*/ 813677 w 1908134"/>
                <a:gd name="connsiteY5" fmla="*/ 15102 h 15977"/>
                <a:gd name="connsiteX6" fmla="*/ 280782 w 1908134"/>
                <a:gd name="connsiteY6" fmla="*/ 15759 h 15977"/>
                <a:gd name="connsiteX7" fmla="*/ 267432 w 1908134"/>
                <a:gd name="connsiteY7" fmla="*/ 15759 h 15977"/>
                <a:gd name="connsiteX8" fmla="*/ 219 w 1908134"/>
                <a:gd name="connsiteY8" fmla="*/ 15977 h 15977"/>
                <a:gd name="connsiteX9" fmla="*/ 828121 w 1908134"/>
                <a:gd name="connsiteY9" fmla="*/ 15102 h 15977"/>
                <a:gd name="connsiteX10" fmla="*/ 828121 w 1908134"/>
                <a:gd name="connsiteY10" fmla="*/ 1094 h 15977"/>
                <a:gd name="connsiteX11" fmla="*/ 1360796 w 1908134"/>
                <a:gd name="connsiteY11" fmla="*/ 657 h 15977"/>
                <a:gd name="connsiteX12" fmla="*/ 1374146 w 1908134"/>
                <a:gd name="connsiteY12" fmla="*/ 657 h 15977"/>
                <a:gd name="connsiteX13" fmla="*/ 1908135 w 1908134"/>
                <a:gd name="connsiteY13" fmla="*/ 0 h 15977"/>
                <a:gd name="connsiteX14" fmla="*/ 1908135 w 1908134"/>
                <a:gd name="connsiteY14" fmla="*/ 14008 h 15977"/>
                <a:gd name="connsiteX15" fmla="*/ 1374146 w 1908134"/>
                <a:gd name="connsiteY15" fmla="*/ 14664 h 15977"/>
                <a:gd name="connsiteX16" fmla="*/ 1360796 w 1908134"/>
                <a:gd name="connsiteY16" fmla="*/ 14664 h 15977"/>
                <a:gd name="connsiteX17" fmla="*/ 828121 w 1908134"/>
                <a:gd name="connsiteY17" fmla="*/ 15102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977">
                  <a:moveTo>
                    <a:pt x="219" y="15977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782" y="1751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782" y="15759"/>
                  </a:lnTo>
                  <a:lnTo>
                    <a:pt x="267432" y="15759"/>
                  </a:lnTo>
                  <a:lnTo>
                    <a:pt x="219" y="15977"/>
                  </a:lnTo>
                  <a:moveTo>
                    <a:pt x="828121" y="15102"/>
                  </a:moveTo>
                  <a:lnTo>
                    <a:pt x="828121" y="1094"/>
                  </a:lnTo>
                  <a:lnTo>
                    <a:pt x="1360796" y="657"/>
                  </a:lnTo>
                  <a:lnTo>
                    <a:pt x="1374146" y="657"/>
                  </a:lnTo>
                  <a:lnTo>
                    <a:pt x="1908135" y="0"/>
                  </a:lnTo>
                  <a:lnTo>
                    <a:pt x="1908135" y="14008"/>
                  </a:lnTo>
                  <a:lnTo>
                    <a:pt x="1374146" y="14664"/>
                  </a:lnTo>
                  <a:lnTo>
                    <a:pt x="1360796" y="14664"/>
                  </a:lnTo>
                  <a:lnTo>
                    <a:pt x="828121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13BA8D9-0B59-7726-FAA7-23E4C9E4F267}"/>
                </a:ext>
              </a:extLst>
            </p:cNvPr>
            <p:cNvSpPr/>
            <p:nvPr/>
          </p:nvSpPr>
          <p:spPr>
            <a:xfrm>
              <a:off x="14080771" y="2285300"/>
              <a:ext cx="639911" cy="14664"/>
            </a:xfrm>
            <a:custGeom>
              <a:avLst/>
              <a:gdLst>
                <a:gd name="connsiteX0" fmla="*/ 0 w 639911"/>
                <a:gd name="connsiteY0" fmla="*/ 14664 h 14664"/>
                <a:gd name="connsiteX1" fmla="*/ 0 w 639911"/>
                <a:gd name="connsiteY1" fmla="*/ 657 h 14664"/>
                <a:gd name="connsiteX2" fmla="*/ 532895 w 639911"/>
                <a:gd name="connsiteY2" fmla="*/ 219 h 14664"/>
                <a:gd name="connsiteX3" fmla="*/ 546244 w 639911"/>
                <a:gd name="connsiteY3" fmla="*/ 219 h 14664"/>
                <a:gd name="connsiteX4" fmla="*/ 639911 w 639911"/>
                <a:gd name="connsiteY4" fmla="*/ 0 h 14664"/>
                <a:gd name="connsiteX5" fmla="*/ 639911 w 639911"/>
                <a:gd name="connsiteY5" fmla="*/ 14008 h 14664"/>
                <a:gd name="connsiteX6" fmla="*/ 546244 w 639911"/>
                <a:gd name="connsiteY6" fmla="*/ 14227 h 14664"/>
                <a:gd name="connsiteX7" fmla="*/ 532895 w 639911"/>
                <a:gd name="connsiteY7" fmla="*/ 14227 h 14664"/>
                <a:gd name="connsiteX8" fmla="*/ 0 w 639911"/>
                <a:gd name="connsiteY8" fmla="*/ 14664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9911" h="14664">
                  <a:moveTo>
                    <a:pt x="0" y="14664"/>
                  </a:moveTo>
                  <a:lnTo>
                    <a:pt x="0" y="657"/>
                  </a:lnTo>
                  <a:lnTo>
                    <a:pt x="532895" y="219"/>
                  </a:lnTo>
                  <a:lnTo>
                    <a:pt x="546244" y="219"/>
                  </a:lnTo>
                  <a:lnTo>
                    <a:pt x="639911" y="0"/>
                  </a:lnTo>
                  <a:lnTo>
                    <a:pt x="639911" y="14008"/>
                  </a:lnTo>
                  <a:lnTo>
                    <a:pt x="546244" y="14227"/>
                  </a:lnTo>
                  <a:lnTo>
                    <a:pt x="532895" y="14227"/>
                  </a:lnTo>
                  <a:lnTo>
                    <a:pt x="0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5119391-F9EE-B942-7201-3A8BB5DCE4C9}"/>
                </a:ext>
              </a:extLst>
            </p:cNvPr>
            <p:cNvSpPr/>
            <p:nvPr/>
          </p:nvSpPr>
          <p:spPr>
            <a:xfrm>
              <a:off x="12160600" y="3926605"/>
              <a:ext cx="1908134" cy="16415"/>
            </a:xfrm>
            <a:custGeom>
              <a:avLst/>
              <a:gdLst>
                <a:gd name="connsiteX0" fmla="*/ 219 w 1908134"/>
                <a:gd name="connsiteY0" fmla="*/ 16415 h 16415"/>
                <a:gd name="connsiteX1" fmla="*/ 0 w 1908134"/>
                <a:gd name="connsiteY1" fmla="*/ 1970 h 16415"/>
                <a:gd name="connsiteX2" fmla="*/ 267432 w 1908134"/>
                <a:gd name="connsiteY2" fmla="*/ 1751 h 16415"/>
                <a:gd name="connsiteX3" fmla="*/ 280782 w 1908134"/>
                <a:gd name="connsiteY3" fmla="*/ 1751 h 16415"/>
                <a:gd name="connsiteX4" fmla="*/ 813677 w 1908134"/>
                <a:gd name="connsiteY4" fmla="*/ 1313 h 16415"/>
                <a:gd name="connsiteX5" fmla="*/ 813677 w 1908134"/>
                <a:gd name="connsiteY5" fmla="*/ 15540 h 16415"/>
                <a:gd name="connsiteX6" fmla="*/ 280782 w 1908134"/>
                <a:gd name="connsiteY6" fmla="*/ 16196 h 16415"/>
                <a:gd name="connsiteX7" fmla="*/ 267432 w 1908134"/>
                <a:gd name="connsiteY7" fmla="*/ 16196 h 16415"/>
                <a:gd name="connsiteX8" fmla="*/ 219 w 1908134"/>
                <a:gd name="connsiteY8" fmla="*/ 16415 h 16415"/>
                <a:gd name="connsiteX9" fmla="*/ 827902 w 1908134"/>
                <a:gd name="connsiteY9" fmla="*/ 15540 h 16415"/>
                <a:gd name="connsiteX10" fmla="*/ 827902 w 1908134"/>
                <a:gd name="connsiteY10" fmla="*/ 1313 h 16415"/>
                <a:gd name="connsiteX11" fmla="*/ 1360796 w 1908134"/>
                <a:gd name="connsiteY11" fmla="*/ 657 h 16415"/>
                <a:gd name="connsiteX12" fmla="*/ 1374365 w 1908134"/>
                <a:gd name="connsiteY12" fmla="*/ 657 h 16415"/>
                <a:gd name="connsiteX13" fmla="*/ 1908135 w 1908134"/>
                <a:gd name="connsiteY13" fmla="*/ 0 h 16415"/>
                <a:gd name="connsiteX14" fmla="*/ 1908135 w 1908134"/>
                <a:gd name="connsiteY14" fmla="*/ 14445 h 16415"/>
                <a:gd name="connsiteX15" fmla="*/ 1374365 w 1908134"/>
                <a:gd name="connsiteY15" fmla="*/ 15102 h 16415"/>
                <a:gd name="connsiteX16" fmla="*/ 1360796 w 1908134"/>
                <a:gd name="connsiteY16" fmla="*/ 15102 h 16415"/>
                <a:gd name="connsiteX17" fmla="*/ 827902 w 1908134"/>
                <a:gd name="connsiteY17" fmla="*/ 15540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6415">
                  <a:moveTo>
                    <a:pt x="219" y="16415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782" y="1751"/>
                  </a:lnTo>
                  <a:lnTo>
                    <a:pt x="813677" y="1313"/>
                  </a:lnTo>
                  <a:lnTo>
                    <a:pt x="813677" y="15540"/>
                  </a:lnTo>
                  <a:lnTo>
                    <a:pt x="280782" y="16196"/>
                  </a:lnTo>
                  <a:lnTo>
                    <a:pt x="267432" y="16196"/>
                  </a:lnTo>
                  <a:lnTo>
                    <a:pt x="219" y="16415"/>
                  </a:lnTo>
                  <a:moveTo>
                    <a:pt x="827902" y="15540"/>
                  </a:moveTo>
                  <a:lnTo>
                    <a:pt x="827902" y="1313"/>
                  </a:lnTo>
                  <a:lnTo>
                    <a:pt x="1360796" y="657"/>
                  </a:lnTo>
                  <a:lnTo>
                    <a:pt x="1374365" y="657"/>
                  </a:lnTo>
                  <a:lnTo>
                    <a:pt x="1908135" y="0"/>
                  </a:lnTo>
                  <a:lnTo>
                    <a:pt x="1908135" y="14445"/>
                  </a:lnTo>
                  <a:lnTo>
                    <a:pt x="1374365" y="15102"/>
                  </a:lnTo>
                  <a:lnTo>
                    <a:pt x="1360796" y="15102"/>
                  </a:lnTo>
                  <a:lnTo>
                    <a:pt x="827902" y="1554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CCB7CF1-5322-8D53-E36F-3FA6CEB5B0CB}"/>
                </a:ext>
              </a:extLst>
            </p:cNvPr>
            <p:cNvSpPr/>
            <p:nvPr/>
          </p:nvSpPr>
          <p:spPr>
            <a:xfrm>
              <a:off x="14082522" y="3926167"/>
              <a:ext cx="622841" cy="14883"/>
            </a:xfrm>
            <a:custGeom>
              <a:avLst/>
              <a:gdLst>
                <a:gd name="connsiteX0" fmla="*/ 0 w 622841"/>
                <a:gd name="connsiteY0" fmla="*/ 14883 h 14883"/>
                <a:gd name="connsiteX1" fmla="*/ 0 w 622841"/>
                <a:gd name="connsiteY1" fmla="*/ 438 h 14883"/>
                <a:gd name="connsiteX2" fmla="*/ 532676 w 622841"/>
                <a:gd name="connsiteY2" fmla="*/ 0 h 14883"/>
                <a:gd name="connsiteX3" fmla="*/ 622841 w 622841"/>
                <a:gd name="connsiteY3" fmla="*/ 0 h 14883"/>
                <a:gd name="connsiteX4" fmla="*/ 622841 w 622841"/>
                <a:gd name="connsiteY4" fmla="*/ 14227 h 14883"/>
                <a:gd name="connsiteX5" fmla="*/ 546026 w 622841"/>
                <a:gd name="connsiteY5" fmla="*/ 14445 h 14883"/>
                <a:gd name="connsiteX6" fmla="*/ 532676 w 622841"/>
                <a:gd name="connsiteY6" fmla="*/ 14445 h 14883"/>
                <a:gd name="connsiteX7" fmla="*/ 0 w 622841"/>
                <a:gd name="connsiteY7" fmla="*/ 14883 h 14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2841" h="14883">
                  <a:moveTo>
                    <a:pt x="0" y="14883"/>
                  </a:moveTo>
                  <a:lnTo>
                    <a:pt x="0" y="438"/>
                  </a:lnTo>
                  <a:lnTo>
                    <a:pt x="532676" y="0"/>
                  </a:lnTo>
                  <a:lnTo>
                    <a:pt x="622841" y="0"/>
                  </a:lnTo>
                  <a:lnTo>
                    <a:pt x="622841" y="14227"/>
                  </a:lnTo>
                  <a:lnTo>
                    <a:pt x="546026" y="14445"/>
                  </a:lnTo>
                  <a:lnTo>
                    <a:pt x="532676" y="14445"/>
                  </a:lnTo>
                  <a:lnTo>
                    <a:pt x="0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1D82210-2EAA-4958-3EF2-2CDFE07A0729}"/>
                </a:ext>
              </a:extLst>
            </p:cNvPr>
            <p:cNvSpPr/>
            <p:nvPr/>
          </p:nvSpPr>
          <p:spPr>
            <a:xfrm>
              <a:off x="12159724" y="2833350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751 h 15539"/>
                <a:gd name="connsiteX3" fmla="*/ 280563 w 1907916"/>
                <a:gd name="connsiteY3" fmla="*/ 1751 h 15539"/>
                <a:gd name="connsiteX4" fmla="*/ 813458 w 1907916"/>
                <a:gd name="connsiteY4" fmla="*/ 1094 h 15539"/>
                <a:gd name="connsiteX5" fmla="*/ 813458 w 1907916"/>
                <a:gd name="connsiteY5" fmla="*/ 14664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657 h 15539"/>
                <a:gd name="connsiteX12" fmla="*/ 1374146 w 1907916"/>
                <a:gd name="connsiteY12" fmla="*/ 438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4146 w 1907916"/>
                <a:gd name="connsiteY15" fmla="*/ 14227 h 15539"/>
                <a:gd name="connsiteX16" fmla="*/ 1360578 w 1907916"/>
                <a:gd name="connsiteY16" fmla="*/ 14227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227"/>
                  </a:lnTo>
                  <a:lnTo>
                    <a:pt x="1360578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BB0E2D8-CEB8-947C-F65D-54725EF50197}"/>
                </a:ext>
              </a:extLst>
            </p:cNvPr>
            <p:cNvSpPr/>
            <p:nvPr/>
          </p:nvSpPr>
          <p:spPr>
            <a:xfrm>
              <a:off x="14081428" y="2832693"/>
              <a:ext cx="634221" cy="14226"/>
            </a:xfrm>
            <a:custGeom>
              <a:avLst/>
              <a:gdLst>
                <a:gd name="connsiteX0" fmla="*/ 0 w 634221"/>
                <a:gd name="connsiteY0" fmla="*/ 14227 h 14226"/>
                <a:gd name="connsiteX1" fmla="*/ 0 w 634221"/>
                <a:gd name="connsiteY1" fmla="*/ 657 h 14226"/>
                <a:gd name="connsiteX2" fmla="*/ 532676 w 634221"/>
                <a:gd name="connsiteY2" fmla="*/ 219 h 14226"/>
                <a:gd name="connsiteX3" fmla="*/ 546026 w 634221"/>
                <a:gd name="connsiteY3" fmla="*/ 219 h 14226"/>
                <a:gd name="connsiteX4" fmla="*/ 634221 w 634221"/>
                <a:gd name="connsiteY4" fmla="*/ 0 h 14226"/>
                <a:gd name="connsiteX5" fmla="*/ 634002 w 634221"/>
                <a:gd name="connsiteY5" fmla="*/ 13570 h 14226"/>
                <a:gd name="connsiteX6" fmla="*/ 546244 w 634221"/>
                <a:gd name="connsiteY6" fmla="*/ 13789 h 14226"/>
                <a:gd name="connsiteX7" fmla="*/ 532676 w 634221"/>
                <a:gd name="connsiteY7" fmla="*/ 13789 h 14226"/>
                <a:gd name="connsiteX8" fmla="*/ 0 w 634221"/>
                <a:gd name="connsiteY8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221" h="14226">
                  <a:moveTo>
                    <a:pt x="0" y="14227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026" y="219"/>
                  </a:lnTo>
                  <a:lnTo>
                    <a:pt x="634221" y="0"/>
                  </a:lnTo>
                  <a:lnTo>
                    <a:pt x="634002" y="13570"/>
                  </a:lnTo>
                  <a:lnTo>
                    <a:pt x="546244" y="13789"/>
                  </a:lnTo>
                  <a:lnTo>
                    <a:pt x="532676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87F8CF1-2BC1-3B06-D0E9-E6768FA0375C}"/>
                </a:ext>
              </a:extLst>
            </p:cNvPr>
            <p:cNvSpPr/>
            <p:nvPr/>
          </p:nvSpPr>
          <p:spPr>
            <a:xfrm>
              <a:off x="12158630" y="1739220"/>
              <a:ext cx="1908134" cy="15758"/>
            </a:xfrm>
            <a:custGeom>
              <a:avLst/>
              <a:gdLst>
                <a:gd name="connsiteX0" fmla="*/ 0 w 1908134"/>
                <a:gd name="connsiteY0" fmla="*/ 15759 h 15758"/>
                <a:gd name="connsiteX1" fmla="*/ 0 w 1908134"/>
                <a:gd name="connsiteY1" fmla="*/ 1970 h 15758"/>
                <a:gd name="connsiteX2" fmla="*/ 267432 w 1908134"/>
                <a:gd name="connsiteY2" fmla="*/ 1751 h 15758"/>
                <a:gd name="connsiteX3" fmla="*/ 280563 w 1908134"/>
                <a:gd name="connsiteY3" fmla="*/ 1751 h 15758"/>
                <a:gd name="connsiteX4" fmla="*/ 813458 w 1908134"/>
                <a:gd name="connsiteY4" fmla="*/ 1094 h 15758"/>
                <a:gd name="connsiteX5" fmla="*/ 813458 w 1908134"/>
                <a:gd name="connsiteY5" fmla="*/ 15102 h 15758"/>
                <a:gd name="connsiteX6" fmla="*/ 280782 w 1908134"/>
                <a:gd name="connsiteY6" fmla="*/ 15540 h 15758"/>
                <a:gd name="connsiteX7" fmla="*/ 267432 w 1908134"/>
                <a:gd name="connsiteY7" fmla="*/ 15540 h 15758"/>
                <a:gd name="connsiteX8" fmla="*/ 0 w 1908134"/>
                <a:gd name="connsiteY8" fmla="*/ 15759 h 15758"/>
                <a:gd name="connsiteX9" fmla="*/ 827902 w 1908134"/>
                <a:gd name="connsiteY9" fmla="*/ 15102 h 15758"/>
                <a:gd name="connsiteX10" fmla="*/ 827902 w 1908134"/>
                <a:gd name="connsiteY10" fmla="*/ 1094 h 15758"/>
                <a:gd name="connsiteX11" fmla="*/ 1360796 w 1908134"/>
                <a:gd name="connsiteY11" fmla="*/ 657 h 15758"/>
                <a:gd name="connsiteX12" fmla="*/ 1374146 w 1908134"/>
                <a:gd name="connsiteY12" fmla="*/ 438 h 15758"/>
                <a:gd name="connsiteX13" fmla="*/ 1908135 w 1908134"/>
                <a:gd name="connsiteY13" fmla="*/ 0 h 15758"/>
                <a:gd name="connsiteX14" fmla="*/ 1908135 w 1908134"/>
                <a:gd name="connsiteY14" fmla="*/ 14008 h 15758"/>
                <a:gd name="connsiteX15" fmla="*/ 1374146 w 1908134"/>
                <a:gd name="connsiteY15" fmla="*/ 14445 h 15758"/>
                <a:gd name="connsiteX16" fmla="*/ 1360796 w 1908134"/>
                <a:gd name="connsiteY16" fmla="*/ 14445 h 15758"/>
                <a:gd name="connsiteX17" fmla="*/ 827902 w 1908134"/>
                <a:gd name="connsiteY17" fmla="*/ 15102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758">
                  <a:moveTo>
                    <a:pt x="0" y="15759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5102"/>
                  </a:lnTo>
                  <a:lnTo>
                    <a:pt x="280782" y="15540"/>
                  </a:lnTo>
                  <a:lnTo>
                    <a:pt x="267432" y="15540"/>
                  </a:lnTo>
                  <a:lnTo>
                    <a:pt x="0" y="15759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4008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2E47300-71B6-6708-AC0D-D58895B95FB9}"/>
                </a:ext>
              </a:extLst>
            </p:cNvPr>
            <p:cNvSpPr/>
            <p:nvPr/>
          </p:nvSpPr>
          <p:spPr>
            <a:xfrm>
              <a:off x="14080333" y="1738563"/>
              <a:ext cx="645601" cy="14664"/>
            </a:xfrm>
            <a:custGeom>
              <a:avLst/>
              <a:gdLst>
                <a:gd name="connsiteX0" fmla="*/ 0 w 645601"/>
                <a:gd name="connsiteY0" fmla="*/ 14664 h 14664"/>
                <a:gd name="connsiteX1" fmla="*/ 0 w 645601"/>
                <a:gd name="connsiteY1" fmla="*/ 657 h 14664"/>
                <a:gd name="connsiteX2" fmla="*/ 532676 w 645601"/>
                <a:gd name="connsiteY2" fmla="*/ 219 h 14664"/>
                <a:gd name="connsiteX3" fmla="*/ 546026 w 645601"/>
                <a:gd name="connsiteY3" fmla="*/ 219 h 14664"/>
                <a:gd name="connsiteX4" fmla="*/ 645601 w 645601"/>
                <a:gd name="connsiteY4" fmla="*/ 0 h 14664"/>
                <a:gd name="connsiteX5" fmla="*/ 645383 w 645601"/>
                <a:gd name="connsiteY5" fmla="*/ 14008 h 14664"/>
                <a:gd name="connsiteX6" fmla="*/ 532676 w 645601"/>
                <a:gd name="connsiteY6" fmla="*/ 14008 h 14664"/>
                <a:gd name="connsiteX7" fmla="*/ 0 w 645601"/>
                <a:gd name="connsiteY7" fmla="*/ 14664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601" h="14664">
                  <a:moveTo>
                    <a:pt x="0" y="14664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026" y="219"/>
                  </a:lnTo>
                  <a:lnTo>
                    <a:pt x="645601" y="0"/>
                  </a:lnTo>
                  <a:lnTo>
                    <a:pt x="645383" y="14008"/>
                  </a:lnTo>
                  <a:lnTo>
                    <a:pt x="532676" y="14008"/>
                  </a:lnTo>
                  <a:lnTo>
                    <a:pt x="0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7E8AF8C-ADFF-B2BC-67B6-5A5CB9080814}"/>
                </a:ext>
              </a:extLst>
            </p:cNvPr>
            <p:cNvSpPr/>
            <p:nvPr/>
          </p:nvSpPr>
          <p:spPr>
            <a:xfrm>
              <a:off x="12971869" y="1473512"/>
              <a:ext cx="17507" cy="3282390"/>
            </a:xfrm>
            <a:custGeom>
              <a:avLst/>
              <a:gdLst>
                <a:gd name="connsiteX0" fmla="*/ 3283 w 17507"/>
                <a:gd name="connsiteY0" fmla="*/ 3282390 h 3282390"/>
                <a:gd name="connsiteX1" fmla="*/ 3064 w 17507"/>
                <a:gd name="connsiteY1" fmla="*/ 3015588 h 3282390"/>
                <a:gd name="connsiteX2" fmla="*/ 3064 w 17507"/>
                <a:gd name="connsiteY2" fmla="*/ 3001580 h 3282390"/>
                <a:gd name="connsiteX3" fmla="*/ 2407 w 17507"/>
                <a:gd name="connsiteY3" fmla="*/ 2468633 h 3282390"/>
                <a:gd name="connsiteX4" fmla="*/ 2407 w 17507"/>
                <a:gd name="connsiteY4" fmla="*/ 2454406 h 3282390"/>
                <a:gd name="connsiteX5" fmla="*/ 1970 w 17507"/>
                <a:gd name="connsiteY5" fmla="*/ 1921896 h 3282390"/>
                <a:gd name="connsiteX6" fmla="*/ 1970 w 17507"/>
                <a:gd name="connsiteY6" fmla="*/ 1907888 h 3282390"/>
                <a:gd name="connsiteX7" fmla="*/ 1313 w 17507"/>
                <a:gd name="connsiteY7" fmla="*/ 1374502 h 3282390"/>
                <a:gd name="connsiteX8" fmla="*/ 1313 w 17507"/>
                <a:gd name="connsiteY8" fmla="*/ 1360932 h 3282390"/>
                <a:gd name="connsiteX9" fmla="*/ 875 w 17507"/>
                <a:gd name="connsiteY9" fmla="*/ 827547 h 3282390"/>
                <a:gd name="connsiteX10" fmla="*/ 875 w 17507"/>
                <a:gd name="connsiteY10" fmla="*/ 813539 h 3282390"/>
                <a:gd name="connsiteX11" fmla="*/ 219 w 17507"/>
                <a:gd name="connsiteY11" fmla="*/ 280810 h 3282390"/>
                <a:gd name="connsiteX12" fmla="*/ 219 w 17507"/>
                <a:gd name="connsiteY12" fmla="*/ 266802 h 3282390"/>
                <a:gd name="connsiteX13" fmla="*/ 0 w 17507"/>
                <a:gd name="connsiteY13" fmla="*/ 0 h 3282390"/>
                <a:gd name="connsiteX14" fmla="*/ 14444 w 17507"/>
                <a:gd name="connsiteY14" fmla="*/ 0 h 3282390"/>
                <a:gd name="connsiteX15" fmla="*/ 14663 w 17507"/>
                <a:gd name="connsiteY15" fmla="*/ 266802 h 3282390"/>
                <a:gd name="connsiteX16" fmla="*/ 14663 w 17507"/>
                <a:gd name="connsiteY16" fmla="*/ 280810 h 3282390"/>
                <a:gd name="connsiteX17" fmla="*/ 15319 w 17507"/>
                <a:gd name="connsiteY17" fmla="*/ 813539 h 3282390"/>
                <a:gd name="connsiteX18" fmla="*/ 15319 w 17507"/>
                <a:gd name="connsiteY18" fmla="*/ 827547 h 3282390"/>
                <a:gd name="connsiteX19" fmla="*/ 15757 w 17507"/>
                <a:gd name="connsiteY19" fmla="*/ 1360932 h 3282390"/>
                <a:gd name="connsiteX20" fmla="*/ 15757 w 17507"/>
                <a:gd name="connsiteY20" fmla="*/ 1374502 h 3282390"/>
                <a:gd name="connsiteX21" fmla="*/ 16195 w 17507"/>
                <a:gd name="connsiteY21" fmla="*/ 1907888 h 3282390"/>
                <a:gd name="connsiteX22" fmla="*/ 16195 w 17507"/>
                <a:gd name="connsiteY22" fmla="*/ 1921896 h 3282390"/>
                <a:gd name="connsiteX23" fmla="*/ 16632 w 17507"/>
                <a:gd name="connsiteY23" fmla="*/ 2454406 h 3282390"/>
                <a:gd name="connsiteX24" fmla="*/ 16632 w 17507"/>
                <a:gd name="connsiteY24" fmla="*/ 2468633 h 3282390"/>
                <a:gd name="connsiteX25" fmla="*/ 17289 w 17507"/>
                <a:gd name="connsiteY25" fmla="*/ 3001580 h 3282390"/>
                <a:gd name="connsiteX26" fmla="*/ 17289 w 17507"/>
                <a:gd name="connsiteY26" fmla="*/ 3015588 h 3282390"/>
                <a:gd name="connsiteX27" fmla="*/ 17508 w 17507"/>
                <a:gd name="connsiteY27" fmla="*/ 3282172 h 3282390"/>
                <a:gd name="connsiteX28" fmla="*/ 3283 w 17507"/>
                <a:gd name="connsiteY28" fmla="*/ 3282390 h 3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07" h="3282390">
                  <a:moveTo>
                    <a:pt x="3283" y="3282390"/>
                  </a:moveTo>
                  <a:lnTo>
                    <a:pt x="3064" y="3015588"/>
                  </a:lnTo>
                  <a:lnTo>
                    <a:pt x="3064" y="3001580"/>
                  </a:lnTo>
                  <a:lnTo>
                    <a:pt x="2407" y="2468633"/>
                  </a:lnTo>
                  <a:lnTo>
                    <a:pt x="2407" y="2454406"/>
                  </a:lnTo>
                  <a:lnTo>
                    <a:pt x="1970" y="1921896"/>
                  </a:lnTo>
                  <a:lnTo>
                    <a:pt x="1970" y="1907888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539"/>
                  </a:lnTo>
                  <a:lnTo>
                    <a:pt x="219" y="280810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4444" y="0"/>
                  </a:lnTo>
                  <a:lnTo>
                    <a:pt x="14663" y="266802"/>
                  </a:lnTo>
                  <a:lnTo>
                    <a:pt x="14663" y="280810"/>
                  </a:lnTo>
                  <a:lnTo>
                    <a:pt x="15319" y="813539"/>
                  </a:lnTo>
                  <a:lnTo>
                    <a:pt x="15319" y="827547"/>
                  </a:lnTo>
                  <a:lnTo>
                    <a:pt x="15757" y="1360932"/>
                  </a:lnTo>
                  <a:lnTo>
                    <a:pt x="15757" y="1374502"/>
                  </a:lnTo>
                  <a:lnTo>
                    <a:pt x="16195" y="1907888"/>
                  </a:lnTo>
                  <a:lnTo>
                    <a:pt x="16195" y="1921896"/>
                  </a:lnTo>
                  <a:lnTo>
                    <a:pt x="16632" y="2454406"/>
                  </a:lnTo>
                  <a:lnTo>
                    <a:pt x="16632" y="2468633"/>
                  </a:lnTo>
                  <a:lnTo>
                    <a:pt x="17289" y="3001580"/>
                  </a:lnTo>
                  <a:lnTo>
                    <a:pt x="17289" y="3015588"/>
                  </a:lnTo>
                  <a:lnTo>
                    <a:pt x="17508" y="3282172"/>
                  </a:lnTo>
                  <a:lnTo>
                    <a:pt x="3283" y="328239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1C91301-847B-BF15-9340-4657ED98714C}"/>
                </a:ext>
              </a:extLst>
            </p:cNvPr>
            <p:cNvSpPr/>
            <p:nvPr/>
          </p:nvSpPr>
          <p:spPr>
            <a:xfrm>
              <a:off x="14066546" y="1472418"/>
              <a:ext cx="16851" cy="3282390"/>
            </a:xfrm>
            <a:custGeom>
              <a:avLst/>
              <a:gdLst>
                <a:gd name="connsiteX0" fmla="*/ 2845 w 16851"/>
                <a:gd name="connsiteY0" fmla="*/ 3282390 h 3282390"/>
                <a:gd name="connsiteX1" fmla="*/ 2626 w 16851"/>
                <a:gd name="connsiteY1" fmla="*/ 3015588 h 3282390"/>
                <a:gd name="connsiteX2" fmla="*/ 2626 w 16851"/>
                <a:gd name="connsiteY2" fmla="*/ 3001580 h 3282390"/>
                <a:gd name="connsiteX3" fmla="*/ 2188 w 16851"/>
                <a:gd name="connsiteY3" fmla="*/ 2468633 h 3282390"/>
                <a:gd name="connsiteX4" fmla="*/ 2188 w 16851"/>
                <a:gd name="connsiteY4" fmla="*/ 2454187 h 3282390"/>
                <a:gd name="connsiteX5" fmla="*/ 1751 w 16851"/>
                <a:gd name="connsiteY5" fmla="*/ 1921677 h 3282390"/>
                <a:gd name="connsiteX6" fmla="*/ 1751 w 16851"/>
                <a:gd name="connsiteY6" fmla="*/ 1907888 h 3282390"/>
                <a:gd name="connsiteX7" fmla="*/ 1094 w 16851"/>
                <a:gd name="connsiteY7" fmla="*/ 1374502 h 3282390"/>
                <a:gd name="connsiteX8" fmla="*/ 1094 w 16851"/>
                <a:gd name="connsiteY8" fmla="*/ 1360932 h 3282390"/>
                <a:gd name="connsiteX9" fmla="*/ 657 w 16851"/>
                <a:gd name="connsiteY9" fmla="*/ 827547 h 3282390"/>
                <a:gd name="connsiteX10" fmla="*/ 657 w 16851"/>
                <a:gd name="connsiteY10" fmla="*/ 813539 h 3282390"/>
                <a:gd name="connsiteX11" fmla="*/ 219 w 16851"/>
                <a:gd name="connsiteY11" fmla="*/ 280810 h 3282390"/>
                <a:gd name="connsiteX12" fmla="*/ 219 w 16851"/>
                <a:gd name="connsiteY12" fmla="*/ 266802 h 3282390"/>
                <a:gd name="connsiteX13" fmla="*/ 0 w 16851"/>
                <a:gd name="connsiteY13" fmla="*/ 219 h 3282390"/>
                <a:gd name="connsiteX14" fmla="*/ 13569 w 16851"/>
                <a:gd name="connsiteY14" fmla="*/ 0 h 3282390"/>
                <a:gd name="connsiteX15" fmla="*/ 13787 w 16851"/>
                <a:gd name="connsiteY15" fmla="*/ 266802 h 3282390"/>
                <a:gd name="connsiteX16" fmla="*/ 13787 w 16851"/>
                <a:gd name="connsiteY16" fmla="*/ 280810 h 3282390"/>
                <a:gd name="connsiteX17" fmla="*/ 14225 w 16851"/>
                <a:gd name="connsiteY17" fmla="*/ 813539 h 3282390"/>
                <a:gd name="connsiteX18" fmla="*/ 14225 w 16851"/>
                <a:gd name="connsiteY18" fmla="*/ 827547 h 3282390"/>
                <a:gd name="connsiteX19" fmla="*/ 14882 w 16851"/>
                <a:gd name="connsiteY19" fmla="*/ 1360932 h 3282390"/>
                <a:gd name="connsiteX20" fmla="*/ 14882 w 16851"/>
                <a:gd name="connsiteY20" fmla="*/ 1374502 h 3282390"/>
                <a:gd name="connsiteX21" fmla="*/ 15538 w 16851"/>
                <a:gd name="connsiteY21" fmla="*/ 1907888 h 3282390"/>
                <a:gd name="connsiteX22" fmla="*/ 15538 w 16851"/>
                <a:gd name="connsiteY22" fmla="*/ 1921677 h 3282390"/>
                <a:gd name="connsiteX23" fmla="*/ 15976 w 16851"/>
                <a:gd name="connsiteY23" fmla="*/ 2454187 h 3282390"/>
                <a:gd name="connsiteX24" fmla="*/ 15976 w 16851"/>
                <a:gd name="connsiteY24" fmla="*/ 2468633 h 3282390"/>
                <a:gd name="connsiteX25" fmla="*/ 16414 w 16851"/>
                <a:gd name="connsiteY25" fmla="*/ 3001580 h 3282390"/>
                <a:gd name="connsiteX26" fmla="*/ 16632 w 16851"/>
                <a:gd name="connsiteY26" fmla="*/ 3015588 h 3282390"/>
                <a:gd name="connsiteX27" fmla="*/ 16851 w 16851"/>
                <a:gd name="connsiteY27" fmla="*/ 3282390 h 3282390"/>
                <a:gd name="connsiteX28" fmla="*/ 2845 w 16851"/>
                <a:gd name="connsiteY28" fmla="*/ 3282390 h 3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390">
                  <a:moveTo>
                    <a:pt x="2845" y="3282390"/>
                  </a:moveTo>
                  <a:lnTo>
                    <a:pt x="2626" y="3015588"/>
                  </a:lnTo>
                  <a:lnTo>
                    <a:pt x="2626" y="3001580"/>
                  </a:lnTo>
                  <a:lnTo>
                    <a:pt x="2188" y="2468633"/>
                  </a:lnTo>
                  <a:lnTo>
                    <a:pt x="2188" y="2454187"/>
                  </a:lnTo>
                  <a:lnTo>
                    <a:pt x="1751" y="1921677"/>
                  </a:lnTo>
                  <a:lnTo>
                    <a:pt x="1751" y="1907888"/>
                  </a:lnTo>
                  <a:lnTo>
                    <a:pt x="1094" y="1374502"/>
                  </a:lnTo>
                  <a:lnTo>
                    <a:pt x="1094" y="1360932"/>
                  </a:lnTo>
                  <a:lnTo>
                    <a:pt x="657" y="827547"/>
                  </a:lnTo>
                  <a:lnTo>
                    <a:pt x="657" y="813539"/>
                  </a:lnTo>
                  <a:lnTo>
                    <a:pt x="219" y="280810"/>
                  </a:lnTo>
                  <a:lnTo>
                    <a:pt x="219" y="266802"/>
                  </a:lnTo>
                  <a:lnTo>
                    <a:pt x="0" y="219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13787" y="280810"/>
                  </a:lnTo>
                  <a:lnTo>
                    <a:pt x="14225" y="813539"/>
                  </a:lnTo>
                  <a:lnTo>
                    <a:pt x="14225" y="827547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538" y="1907888"/>
                  </a:lnTo>
                  <a:lnTo>
                    <a:pt x="15538" y="1921677"/>
                  </a:lnTo>
                  <a:lnTo>
                    <a:pt x="15976" y="2454187"/>
                  </a:lnTo>
                  <a:lnTo>
                    <a:pt x="15976" y="2468633"/>
                  </a:lnTo>
                  <a:lnTo>
                    <a:pt x="16414" y="3001580"/>
                  </a:lnTo>
                  <a:lnTo>
                    <a:pt x="16632" y="3015588"/>
                  </a:lnTo>
                  <a:lnTo>
                    <a:pt x="16851" y="3282390"/>
                  </a:lnTo>
                  <a:lnTo>
                    <a:pt x="2845" y="328239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59AA030-34EF-228B-1937-97A43279987E}"/>
                </a:ext>
              </a:extLst>
            </p:cNvPr>
            <p:cNvSpPr/>
            <p:nvPr/>
          </p:nvSpPr>
          <p:spPr>
            <a:xfrm>
              <a:off x="12428907" y="4756340"/>
              <a:ext cx="16413" cy="3281514"/>
            </a:xfrm>
            <a:custGeom>
              <a:avLst/>
              <a:gdLst>
                <a:gd name="connsiteX0" fmla="*/ 3283 w 16413"/>
                <a:gd name="connsiteY0" fmla="*/ 3281515 h 3281514"/>
                <a:gd name="connsiteX1" fmla="*/ 2845 w 16413"/>
                <a:gd name="connsiteY1" fmla="*/ 3014932 h 3281514"/>
                <a:gd name="connsiteX2" fmla="*/ 16195 w 16413"/>
                <a:gd name="connsiteY2" fmla="*/ 3014932 h 3281514"/>
                <a:gd name="connsiteX3" fmla="*/ 16414 w 16413"/>
                <a:gd name="connsiteY3" fmla="*/ 3281515 h 3281514"/>
                <a:gd name="connsiteX4" fmla="*/ 3283 w 16413"/>
                <a:gd name="connsiteY4" fmla="*/ 3281515 h 3281514"/>
                <a:gd name="connsiteX5" fmla="*/ 2845 w 16413"/>
                <a:gd name="connsiteY5" fmla="*/ 3001362 h 3281514"/>
                <a:gd name="connsiteX6" fmla="*/ 2407 w 16413"/>
                <a:gd name="connsiteY6" fmla="*/ 2468195 h 3281514"/>
                <a:gd name="connsiteX7" fmla="*/ 15538 w 16413"/>
                <a:gd name="connsiteY7" fmla="*/ 2468195 h 3281514"/>
                <a:gd name="connsiteX8" fmla="*/ 16195 w 16413"/>
                <a:gd name="connsiteY8" fmla="*/ 3001362 h 3281514"/>
                <a:gd name="connsiteX9" fmla="*/ 2845 w 16413"/>
                <a:gd name="connsiteY9" fmla="*/ 3001362 h 3281514"/>
                <a:gd name="connsiteX10" fmla="*/ 2407 w 16413"/>
                <a:gd name="connsiteY10" fmla="*/ 2454187 h 3281514"/>
                <a:gd name="connsiteX11" fmla="*/ 1751 w 16413"/>
                <a:gd name="connsiteY11" fmla="*/ 1921020 h 3281514"/>
                <a:gd name="connsiteX12" fmla="*/ 15101 w 16413"/>
                <a:gd name="connsiteY12" fmla="*/ 1921020 h 3281514"/>
                <a:gd name="connsiteX13" fmla="*/ 15538 w 16413"/>
                <a:gd name="connsiteY13" fmla="*/ 2454187 h 3281514"/>
                <a:gd name="connsiteX14" fmla="*/ 2407 w 16413"/>
                <a:gd name="connsiteY14" fmla="*/ 2454187 h 3281514"/>
                <a:gd name="connsiteX15" fmla="*/ 1751 w 16413"/>
                <a:gd name="connsiteY15" fmla="*/ 1907450 h 3281514"/>
                <a:gd name="connsiteX16" fmla="*/ 1313 w 16413"/>
                <a:gd name="connsiteY16" fmla="*/ 1374065 h 3281514"/>
                <a:gd name="connsiteX17" fmla="*/ 14663 w 16413"/>
                <a:gd name="connsiteY17" fmla="*/ 1374065 h 3281514"/>
                <a:gd name="connsiteX18" fmla="*/ 15101 w 16413"/>
                <a:gd name="connsiteY18" fmla="*/ 1907450 h 3281514"/>
                <a:gd name="connsiteX19" fmla="*/ 1751 w 16413"/>
                <a:gd name="connsiteY19" fmla="*/ 1907450 h 3281514"/>
                <a:gd name="connsiteX20" fmla="*/ 1313 w 16413"/>
                <a:gd name="connsiteY20" fmla="*/ 1360495 h 3281514"/>
                <a:gd name="connsiteX21" fmla="*/ 657 w 16413"/>
                <a:gd name="connsiteY21" fmla="*/ 827109 h 3281514"/>
                <a:gd name="connsiteX22" fmla="*/ 14006 w 16413"/>
                <a:gd name="connsiteY22" fmla="*/ 827109 h 3281514"/>
                <a:gd name="connsiteX23" fmla="*/ 14444 w 16413"/>
                <a:gd name="connsiteY23" fmla="*/ 1360276 h 3281514"/>
                <a:gd name="connsiteX24" fmla="*/ 1313 w 16413"/>
                <a:gd name="connsiteY24" fmla="*/ 1360495 h 3281514"/>
                <a:gd name="connsiteX25" fmla="*/ 657 w 16413"/>
                <a:gd name="connsiteY25" fmla="*/ 813320 h 3281514"/>
                <a:gd name="connsiteX26" fmla="*/ 219 w 16413"/>
                <a:gd name="connsiteY26" fmla="*/ 280153 h 3281514"/>
                <a:gd name="connsiteX27" fmla="*/ 13350 w 16413"/>
                <a:gd name="connsiteY27" fmla="*/ 280153 h 3281514"/>
                <a:gd name="connsiteX28" fmla="*/ 14006 w 16413"/>
                <a:gd name="connsiteY28" fmla="*/ 813101 h 3281514"/>
                <a:gd name="connsiteX29" fmla="*/ 657 w 16413"/>
                <a:gd name="connsiteY29" fmla="*/ 813320 h 3281514"/>
                <a:gd name="connsiteX30" fmla="*/ 219 w 16413"/>
                <a:gd name="connsiteY30" fmla="*/ 266365 h 3281514"/>
                <a:gd name="connsiteX31" fmla="*/ 0 w 16413"/>
                <a:gd name="connsiteY31" fmla="*/ 0 h 3281514"/>
                <a:gd name="connsiteX32" fmla="*/ 13131 w 16413"/>
                <a:gd name="connsiteY32" fmla="*/ 0 h 3281514"/>
                <a:gd name="connsiteX33" fmla="*/ 13350 w 16413"/>
                <a:gd name="connsiteY33" fmla="*/ 266365 h 3281514"/>
                <a:gd name="connsiteX34" fmla="*/ 219 w 16413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413" h="3281514">
                  <a:moveTo>
                    <a:pt x="3283" y="3281515"/>
                  </a:moveTo>
                  <a:lnTo>
                    <a:pt x="2845" y="3014932"/>
                  </a:lnTo>
                  <a:lnTo>
                    <a:pt x="16195" y="3014932"/>
                  </a:lnTo>
                  <a:lnTo>
                    <a:pt x="16414" y="3281515"/>
                  </a:lnTo>
                  <a:lnTo>
                    <a:pt x="3283" y="3281515"/>
                  </a:lnTo>
                  <a:moveTo>
                    <a:pt x="2845" y="3001362"/>
                  </a:moveTo>
                  <a:lnTo>
                    <a:pt x="2407" y="2468195"/>
                  </a:lnTo>
                  <a:lnTo>
                    <a:pt x="15538" y="2468195"/>
                  </a:lnTo>
                  <a:lnTo>
                    <a:pt x="16195" y="3001362"/>
                  </a:lnTo>
                  <a:lnTo>
                    <a:pt x="2845" y="3001362"/>
                  </a:lnTo>
                  <a:moveTo>
                    <a:pt x="2407" y="2454187"/>
                  </a:moveTo>
                  <a:lnTo>
                    <a:pt x="1751" y="1921020"/>
                  </a:lnTo>
                  <a:lnTo>
                    <a:pt x="15101" y="1921020"/>
                  </a:lnTo>
                  <a:lnTo>
                    <a:pt x="15538" y="2454187"/>
                  </a:lnTo>
                  <a:lnTo>
                    <a:pt x="2407" y="2454187"/>
                  </a:lnTo>
                  <a:moveTo>
                    <a:pt x="1751" y="1907450"/>
                  </a:moveTo>
                  <a:lnTo>
                    <a:pt x="1313" y="1374065"/>
                  </a:lnTo>
                  <a:lnTo>
                    <a:pt x="14663" y="1374065"/>
                  </a:lnTo>
                  <a:lnTo>
                    <a:pt x="15101" y="1907450"/>
                  </a:lnTo>
                  <a:lnTo>
                    <a:pt x="1751" y="1907450"/>
                  </a:lnTo>
                  <a:moveTo>
                    <a:pt x="1313" y="1360495"/>
                  </a:moveTo>
                  <a:lnTo>
                    <a:pt x="657" y="827109"/>
                  </a:lnTo>
                  <a:lnTo>
                    <a:pt x="14006" y="827109"/>
                  </a:lnTo>
                  <a:lnTo>
                    <a:pt x="14444" y="1360276"/>
                  </a:lnTo>
                  <a:lnTo>
                    <a:pt x="1313" y="1360495"/>
                  </a:lnTo>
                  <a:moveTo>
                    <a:pt x="657" y="813320"/>
                  </a:moveTo>
                  <a:lnTo>
                    <a:pt x="219" y="280153"/>
                  </a:lnTo>
                  <a:lnTo>
                    <a:pt x="13350" y="280153"/>
                  </a:lnTo>
                  <a:lnTo>
                    <a:pt x="14006" y="813101"/>
                  </a:lnTo>
                  <a:lnTo>
                    <a:pt x="657" y="813320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350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8610F71-C98B-FA28-D1F8-1673CB9C2E96}"/>
                </a:ext>
              </a:extLst>
            </p:cNvPr>
            <p:cNvSpPr/>
            <p:nvPr/>
          </p:nvSpPr>
          <p:spPr>
            <a:xfrm>
              <a:off x="13522052" y="4755246"/>
              <a:ext cx="16632" cy="3281514"/>
            </a:xfrm>
            <a:custGeom>
              <a:avLst/>
              <a:gdLst>
                <a:gd name="connsiteX0" fmla="*/ 3283 w 16632"/>
                <a:gd name="connsiteY0" fmla="*/ 3281515 h 3281514"/>
                <a:gd name="connsiteX1" fmla="*/ 3064 w 16632"/>
                <a:gd name="connsiteY1" fmla="*/ 3014932 h 3281514"/>
                <a:gd name="connsiteX2" fmla="*/ 16414 w 16632"/>
                <a:gd name="connsiteY2" fmla="*/ 3014932 h 3281514"/>
                <a:gd name="connsiteX3" fmla="*/ 16632 w 16632"/>
                <a:gd name="connsiteY3" fmla="*/ 3281515 h 3281514"/>
                <a:gd name="connsiteX4" fmla="*/ 3283 w 16632"/>
                <a:gd name="connsiteY4" fmla="*/ 3281515 h 3281514"/>
                <a:gd name="connsiteX5" fmla="*/ 3064 w 16632"/>
                <a:gd name="connsiteY5" fmla="*/ 3001362 h 3281514"/>
                <a:gd name="connsiteX6" fmla="*/ 2626 w 16632"/>
                <a:gd name="connsiteY6" fmla="*/ 2468195 h 3281514"/>
                <a:gd name="connsiteX7" fmla="*/ 15976 w 16632"/>
                <a:gd name="connsiteY7" fmla="*/ 2468195 h 3281514"/>
                <a:gd name="connsiteX8" fmla="*/ 16414 w 16632"/>
                <a:gd name="connsiteY8" fmla="*/ 3001362 h 3281514"/>
                <a:gd name="connsiteX9" fmla="*/ 3064 w 16632"/>
                <a:gd name="connsiteY9" fmla="*/ 3001362 h 3281514"/>
                <a:gd name="connsiteX10" fmla="*/ 2626 w 16632"/>
                <a:gd name="connsiteY10" fmla="*/ 2454187 h 3281514"/>
                <a:gd name="connsiteX11" fmla="*/ 1970 w 16632"/>
                <a:gd name="connsiteY11" fmla="*/ 1921020 h 3281514"/>
                <a:gd name="connsiteX12" fmla="*/ 15538 w 16632"/>
                <a:gd name="connsiteY12" fmla="*/ 1921020 h 3281514"/>
                <a:gd name="connsiteX13" fmla="*/ 15976 w 16632"/>
                <a:gd name="connsiteY13" fmla="*/ 2454187 h 3281514"/>
                <a:gd name="connsiteX14" fmla="*/ 2626 w 16632"/>
                <a:gd name="connsiteY14" fmla="*/ 2454187 h 3281514"/>
                <a:gd name="connsiteX15" fmla="*/ 1970 w 16632"/>
                <a:gd name="connsiteY15" fmla="*/ 1907450 h 3281514"/>
                <a:gd name="connsiteX16" fmla="*/ 1532 w 16632"/>
                <a:gd name="connsiteY16" fmla="*/ 1374065 h 3281514"/>
                <a:gd name="connsiteX17" fmla="*/ 14882 w 16632"/>
                <a:gd name="connsiteY17" fmla="*/ 1374065 h 3281514"/>
                <a:gd name="connsiteX18" fmla="*/ 15538 w 16632"/>
                <a:gd name="connsiteY18" fmla="*/ 1907450 h 3281514"/>
                <a:gd name="connsiteX19" fmla="*/ 1970 w 16632"/>
                <a:gd name="connsiteY19" fmla="*/ 1907450 h 3281514"/>
                <a:gd name="connsiteX20" fmla="*/ 1532 w 16632"/>
                <a:gd name="connsiteY20" fmla="*/ 1360495 h 3281514"/>
                <a:gd name="connsiteX21" fmla="*/ 875 w 16632"/>
                <a:gd name="connsiteY21" fmla="*/ 827109 h 3281514"/>
                <a:gd name="connsiteX22" fmla="*/ 14444 w 16632"/>
                <a:gd name="connsiteY22" fmla="*/ 827109 h 3281514"/>
                <a:gd name="connsiteX23" fmla="*/ 14882 w 16632"/>
                <a:gd name="connsiteY23" fmla="*/ 1360495 h 3281514"/>
                <a:gd name="connsiteX24" fmla="*/ 1532 w 16632"/>
                <a:gd name="connsiteY24" fmla="*/ 1360495 h 3281514"/>
                <a:gd name="connsiteX25" fmla="*/ 875 w 16632"/>
                <a:gd name="connsiteY25" fmla="*/ 813101 h 3281514"/>
                <a:gd name="connsiteX26" fmla="*/ 438 w 16632"/>
                <a:gd name="connsiteY26" fmla="*/ 280153 h 3281514"/>
                <a:gd name="connsiteX27" fmla="*/ 14006 w 16632"/>
                <a:gd name="connsiteY27" fmla="*/ 280153 h 3281514"/>
                <a:gd name="connsiteX28" fmla="*/ 14444 w 16632"/>
                <a:gd name="connsiteY28" fmla="*/ 813101 h 3281514"/>
                <a:gd name="connsiteX29" fmla="*/ 875 w 16632"/>
                <a:gd name="connsiteY29" fmla="*/ 813101 h 3281514"/>
                <a:gd name="connsiteX30" fmla="*/ 438 w 16632"/>
                <a:gd name="connsiteY30" fmla="*/ 266365 h 3281514"/>
                <a:gd name="connsiteX31" fmla="*/ 0 w 16632"/>
                <a:gd name="connsiteY31" fmla="*/ 0 h 3281514"/>
                <a:gd name="connsiteX32" fmla="*/ 13787 w 16632"/>
                <a:gd name="connsiteY32" fmla="*/ 0 h 3281514"/>
                <a:gd name="connsiteX33" fmla="*/ 14006 w 16632"/>
                <a:gd name="connsiteY33" fmla="*/ 266365 h 3281514"/>
                <a:gd name="connsiteX34" fmla="*/ 438 w 16632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626" y="2468195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3064" y="3001362"/>
                  </a:lnTo>
                  <a:moveTo>
                    <a:pt x="2626" y="2454187"/>
                  </a:moveTo>
                  <a:lnTo>
                    <a:pt x="1970" y="192102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2626" y="2454187"/>
                  </a:lnTo>
                  <a:moveTo>
                    <a:pt x="1970" y="1907450"/>
                  </a:moveTo>
                  <a:lnTo>
                    <a:pt x="1532" y="137406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970" y="1907450"/>
                  </a:lnTo>
                  <a:moveTo>
                    <a:pt x="1532" y="1360495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495"/>
                  </a:lnTo>
                  <a:lnTo>
                    <a:pt x="1532" y="1360495"/>
                  </a:lnTo>
                  <a:moveTo>
                    <a:pt x="875" y="813101"/>
                  </a:moveTo>
                  <a:lnTo>
                    <a:pt x="438" y="280153"/>
                  </a:lnTo>
                  <a:lnTo>
                    <a:pt x="14006" y="280153"/>
                  </a:lnTo>
                  <a:lnTo>
                    <a:pt x="14444" y="813101"/>
                  </a:lnTo>
                  <a:lnTo>
                    <a:pt x="875" y="813101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006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8E8835C-EFBD-BB9F-586C-4E31E3546ABD}"/>
                </a:ext>
              </a:extLst>
            </p:cNvPr>
            <p:cNvSpPr/>
            <p:nvPr/>
          </p:nvSpPr>
          <p:spPr>
            <a:xfrm>
              <a:off x="14615854" y="4754151"/>
              <a:ext cx="16632" cy="3281514"/>
            </a:xfrm>
            <a:custGeom>
              <a:avLst/>
              <a:gdLst>
                <a:gd name="connsiteX0" fmla="*/ 3283 w 16632"/>
                <a:gd name="connsiteY0" fmla="*/ 3281515 h 3281514"/>
                <a:gd name="connsiteX1" fmla="*/ 3064 w 16632"/>
                <a:gd name="connsiteY1" fmla="*/ 3014932 h 3281514"/>
                <a:gd name="connsiteX2" fmla="*/ 16414 w 16632"/>
                <a:gd name="connsiteY2" fmla="*/ 3014932 h 3281514"/>
                <a:gd name="connsiteX3" fmla="*/ 16632 w 16632"/>
                <a:gd name="connsiteY3" fmla="*/ 3281515 h 3281514"/>
                <a:gd name="connsiteX4" fmla="*/ 3283 w 16632"/>
                <a:gd name="connsiteY4" fmla="*/ 3281515 h 3281514"/>
                <a:gd name="connsiteX5" fmla="*/ 3064 w 16632"/>
                <a:gd name="connsiteY5" fmla="*/ 3001362 h 3281514"/>
                <a:gd name="connsiteX6" fmla="*/ 2407 w 16632"/>
                <a:gd name="connsiteY6" fmla="*/ 2468195 h 3281514"/>
                <a:gd name="connsiteX7" fmla="*/ 15976 w 16632"/>
                <a:gd name="connsiteY7" fmla="*/ 2468195 h 3281514"/>
                <a:gd name="connsiteX8" fmla="*/ 16414 w 16632"/>
                <a:gd name="connsiteY8" fmla="*/ 3001362 h 3281514"/>
                <a:gd name="connsiteX9" fmla="*/ 3064 w 16632"/>
                <a:gd name="connsiteY9" fmla="*/ 3001362 h 3281514"/>
                <a:gd name="connsiteX10" fmla="*/ 2407 w 16632"/>
                <a:gd name="connsiteY10" fmla="*/ 2454187 h 3281514"/>
                <a:gd name="connsiteX11" fmla="*/ 1970 w 16632"/>
                <a:gd name="connsiteY11" fmla="*/ 1921020 h 3281514"/>
                <a:gd name="connsiteX12" fmla="*/ 15319 w 16632"/>
                <a:gd name="connsiteY12" fmla="*/ 1921020 h 3281514"/>
                <a:gd name="connsiteX13" fmla="*/ 15757 w 16632"/>
                <a:gd name="connsiteY13" fmla="*/ 2454187 h 3281514"/>
                <a:gd name="connsiteX14" fmla="*/ 2407 w 16632"/>
                <a:gd name="connsiteY14" fmla="*/ 2454187 h 3281514"/>
                <a:gd name="connsiteX15" fmla="*/ 1970 w 16632"/>
                <a:gd name="connsiteY15" fmla="*/ 1907450 h 3281514"/>
                <a:gd name="connsiteX16" fmla="*/ 1313 w 16632"/>
                <a:gd name="connsiteY16" fmla="*/ 1374065 h 3281514"/>
                <a:gd name="connsiteX17" fmla="*/ 14882 w 16632"/>
                <a:gd name="connsiteY17" fmla="*/ 1374065 h 3281514"/>
                <a:gd name="connsiteX18" fmla="*/ 15319 w 16632"/>
                <a:gd name="connsiteY18" fmla="*/ 1907450 h 3281514"/>
                <a:gd name="connsiteX19" fmla="*/ 1970 w 16632"/>
                <a:gd name="connsiteY19" fmla="*/ 1907450 h 3281514"/>
                <a:gd name="connsiteX20" fmla="*/ 1313 w 16632"/>
                <a:gd name="connsiteY20" fmla="*/ 1360495 h 3281514"/>
                <a:gd name="connsiteX21" fmla="*/ 875 w 16632"/>
                <a:gd name="connsiteY21" fmla="*/ 827109 h 3281514"/>
                <a:gd name="connsiteX22" fmla="*/ 14444 w 16632"/>
                <a:gd name="connsiteY22" fmla="*/ 827109 h 3281514"/>
                <a:gd name="connsiteX23" fmla="*/ 14882 w 16632"/>
                <a:gd name="connsiteY23" fmla="*/ 1360276 h 3281514"/>
                <a:gd name="connsiteX24" fmla="*/ 1313 w 16632"/>
                <a:gd name="connsiteY24" fmla="*/ 1360495 h 3281514"/>
                <a:gd name="connsiteX25" fmla="*/ 875 w 16632"/>
                <a:gd name="connsiteY25" fmla="*/ 813101 h 3281514"/>
                <a:gd name="connsiteX26" fmla="*/ 438 w 16632"/>
                <a:gd name="connsiteY26" fmla="*/ 280153 h 3281514"/>
                <a:gd name="connsiteX27" fmla="*/ 13787 w 16632"/>
                <a:gd name="connsiteY27" fmla="*/ 280153 h 3281514"/>
                <a:gd name="connsiteX28" fmla="*/ 14444 w 16632"/>
                <a:gd name="connsiteY28" fmla="*/ 813101 h 3281514"/>
                <a:gd name="connsiteX29" fmla="*/ 875 w 16632"/>
                <a:gd name="connsiteY29" fmla="*/ 813101 h 3281514"/>
                <a:gd name="connsiteX30" fmla="*/ 219 w 16632"/>
                <a:gd name="connsiteY30" fmla="*/ 266365 h 3281514"/>
                <a:gd name="connsiteX31" fmla="*/ 0 w 16632"/>
                <a:gd name="connsiteY31" fmla="*/ 0 h 3281514"/>
                <a:gd name="connsiteX32" fmla="*/ 13569 w 16632"/>
                <a:gd name="connsiteY32" fmla="*/ 0 h 3281514"/>
                <a:gd name="connsiteX33" fmla="*/ 13787 w 16632"/>
                <a:gd name="connsiteY33" fmla="*/ 266365 h 3281514"/>
                <a:gd name="connsiteX34" fmla="*/ 219 w 16632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020"/>
                  </a:lnTo>
                  <a:lnTo>
                    <a:pt x="15319" y="1921020"/>
                  </a:lnTo>
                  <a:lnTo>
                    <a:pt x="15757" y="2454187"/>
                  </a:lnTo>
                  <a:lnTo>
                    <a:pt x="2407" y="2454187"/>
                  </a:lnTo>
                  <a:moveTo>
                    <a:pt x="1970" y="1907450"/>
                  </a:moveTo>
                  <a:lnTo>
                    <a:pt x="1313" y="1374065"/>
                  </a:lnTo>
                  <a:lnTo>
                    <a:pt x="14882" y="1374065"/>
                  </a:lnTo>
                  <a:lnTo>
                    <a:pt x="15319" y="1907450"/>
                  </a:lnTo>
                  <a:lnTo>
                    <a:pt x="1970" y="1907450"/>
                  </a:lnTo>
                  <a:moveTo>
                    <a:pt x="1313" y="1360495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276"/>
                  </a:lnTo>
                  <a:lnTo>
                    <a:pt x="1313" y="1360495"/>
                  </a:lnTo>
                  <a:moveTo>
                    <a:pt x="875" y="813101"/>
                  </a:moveTo>
                  <a:lnTo>
                    <a:pt x="438" y="280153"/>
                  </a:lnTo>
                  <a:lnTo>
                    <a:pt x="13787" y="280153"/>
                  </a:lnTo>
                  <a:lnTo>
                    <a:pt x="14444" y="813101"/>
                  </a:lnTo>
                  <a:lnTo>
                    <a:pt x="875" y="813101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C2694B1-B06E-CF06-EA42-6DA3B992B0A3}"/>
                </a:ext>
              </a:extLst>
            </p:cNvPr>
            <p:cNvSpPr/>
            <p:nvPr/>
          </p:nvSpPr>
          <p:spPr>
            <a:xfrm>
              <a:off x="12164539" y="7755951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751 h 15539"/>
                <a:gd name="connsiteX3" fmla="*/ 280563 w 1907916"/>
                <a:gd name="connsiteY3" fmla="*/ 1751 h 15539"/>
                <a:gd name="connsiteX4" fmla="*/ 813458 w 1907916"/>
                <a:gd name="connsiteY4" fmla="*/ 1094 h 15539"/>
                <a:gd name="connsiteX5" fmla="*/ 813458 w 1907916"/>
                <a:gd name="connsiteY5" fmla="*/ 14664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657 h 15539"/>
                <a:gd name="connsiteX12" fmla="*/ 1373927 w 1907916"/>
                <a:gd name="connsiteY12" fmla="*/ 657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3927 w 1907916"/>
                <a:gd name="connsiteY15" fmla="*/ 14227 h 15539"/>
                <a:gd name="connsiteX16" fmla="*/ 1360578 w 1907916"/>
                <a:gd name="connsiteY16" fmla="*/ 14227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3927" y="657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3927" y="14227"/>
                  </a:lnTo>
                  <a:lnTo>
                    <a:pt x="1360578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0510D1-C7B0-832A-A0EE-BEBE0E597470}"/>
                </a:ext>
              </a:extLst>
            </p:cNvPr>
            <p:cNvSpPr/>
            <p:nvPr/>
          </p:nvSpPr>
          <p:spPr>
            <a:xfrm>
              <a:off x="14086242" y="7755294"/>
              <a:ext cx="583448" cy="14226"/>
            </a:xfrm>
            <a:custGeom>
              <a:avLst/>
              <a:gdLst>
                <a:gd name="connsiteX0" fmla="*/ 0 w 583448"/>
                <a:gd name="connsiteY0" fmla="*/ 14227 h 14226"/>
                <a:gd name="connsiteX1" fmla="*/ 0 w 583448"/>
                <a:gd name="connsiteY1" fmla="*/ 657 h 14226"/>
                <a:gd name="connsiteX2" fmla="*/ 532676 w 583448"/>
                <a:gd name="connsiteY2" fmla="*/ 219 h 14226"/>
                <a:gd name="connsiteX3" fmla="*/ 546026 w 583448"/>
                <a:gd name="connsiteY3" fmla="*/ 219 h 14226"/>
                <a:gd name="connsiteX4" fmla="*/ 583449 w 583448"/>
                <a:gd name="connsiteY4" fmla="*/ 0 h 14226"/>
                <a:gd name="connsiteX5" fmla="*/ 583230 w 583448"/>
                <a:gd name="connsiteY5" fmla="*/ 13789 h 14226"/>
                <a:gd name="connsiteX6" fmla="*/ 532676 w 583448"/>
                <a:gd name="connsiteY6" fmla="*/ 13789 h 14226"/>
                <a:gd name="connsiteX7" fmla="*/ 0 w 583448"/>
                <a:gd name="connsiteY7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3448" h="14226">
                  <a:moveTo>
                    <a:pt x="0" y="14227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026" y="219"/>
                  </a:lnTo>
                  <a:lnTo>
                    <a:pt x="583449" y="0"/>
                  </a:lnTo>
                  <a:lnTo>
                    <a:pt x="583230" y="13789"/>
                  </a:lnTo>
                  <a:lnTo>
                    <a:pt x="532676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360E246-6DBE-A44D-6752-A401D1810D25}"/>
                </a:ext>
              </a:extLst>
            </p:cNvPr>
            <p:cNvSpPr/>
            <p:nvPr/>
          </p:nvSpPr>
          <p:spPr>
            <a:xfrm>
              <a:off x="12163445" y="6662258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532 h 15539"/>
                <a:gd name="connsiteX3" fmla="*/ 280563 w 1907916"/>
                <a:gd name="connsiteY3" fmla="*/ 1532 h 15539"/>
                <a:gd name="connsiteX4" fmla="*/ 813458 w 1907916"/>
                <a:gd name="connsiteY4" fmla="*/ 1094 h 15539"/>
                <a:gd name="connsiteX5" fmla="*/ 813458 w 1907916"/>
                <a:gd name="connsiteY5" fmla="*/ 14664 h 15539"/>
                <a:gd name="connsiteX6" fmla="*/ 280563 w 1907916"/>
                <a:gd name="connsiteY6" fmla="*/ 15102 h 15539"/>
                <a:gd name="connsiteX7" fmla="*/ 267213 w 1907916"/>
                <a:gd name="connsiteY7" fmla="*/ 15102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438 h 15539"/>
                <a:gd name="connsiteX12" fmla="*/ 1374146 w 1907916"/>
                <a:gd name="connsiteY12" fmla="*/ 438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4146 w 1907916"/>
                <a:gd name="connsiteY15" fmla="*/ 14008 h 15539"/>
                <a:gd name="connsiteX16" fmla="*/ 1360578 w 1907916"/>
                <a:gd name="connsiteY16" fmla="*/ 14008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102"/>
                  </a:lnTo>
                  <a:lnTo>
                    <a:pt x="267213" y="15102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008"/>
                  </a:lnTo>
                  <a:lnTo>
                    <a:pt x="1360578" y="14008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E42E680-E013-D306-B3E9-B2D95E1632BD}"/>
                </a:ext>
              </a:extLst>
            </p:cNvPr>
            <p:cNvSpPr/>
            <p:nvPr/>
          </p:nvSpPr>
          <p:spPr>
            <a:xfrm>
              <a:off x="14085148" y="6661602"/>
              <a:ext cx="594609" cy="14226"/>
            </a:xfrm>
            <a:custGeom>
              <a:avLst/>
              <a:gdLst>
                <a:gd name="connsiteX0" fmla="*/ 0 w 594609"/>
                <a:gd name="connsiteY0" fmla="*/ 14227 h 14226"/>
                <a:gd name="connsiteX1" fmla="*/ 0 w 594609"/>
                <a:gd name="connsiteY1" fmla="*/ 657 h 14226"/>
                <a:gd name="connsiteX2" fmla="*/ 532676 w 594609"/>
                <a:gd name="connsiteY2" fmla="*/ 0 h 14226"/>
                <a:gd name="connsiteX3" fmla="*/ 594610 w 594609"/>
                <a:gd name="connsiteY3" fmla="*/ 0 h 14226"/>
                <a:gd name="connsiteX4" fmla="*/ 594610 w 594609"/>
                <a:gd name="connsiteY4" fmla="*/ 13570 h 14226"/>
                <a:gd name="connsiteX5" fmla="*/ 532676 w 594609"/>
                <a:gd name="connsiteY5" fmla="*/ 13570 h 14226"/>
                <a:gd name="connsiteX6" fmla="*/ 0 w 594609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4609" h="14226">
                  <a:moveTo>
                    <a:pt x="0" y="14227"/>
                  </a:moveTo>
                  <a:lnTo>
                    <a:pt x="0" y="657"/>
                  </a:lnTo>
                  <a:lnTo>
                    <a:pt x="532676" y="0"/>
                  </a:lnTo>
                  <a:lnTo>
                    <a:pt x="594610" y="0"/>
                  </a:lnTo>
                  <a:lnTo>
                    <a:pt x="594610" y="13570"/>
                  </a:lnTo>
                  <a:lnTo>
                    <a:pt x="532676" y="13570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86D779A-F46F-1F54-A443-0C36006CED3B}"/>
                </a:ext>
              </a:extLst>
            </p:cNvPr>
            <p:cNvSpPr/>
            <p:nvPr/>
          </p:nvSpPr>
          <p:spPr>
            <a:xfrm>
              <a:off x="12162350" y="5567909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970 h 15758"/>
                <a:gd name="connsiteX2" fmla="*/ 267213 w 1907916"/>
                <a:gd name="connsiteY2" fmla="*/ 1751 h 15758"/>
                <a:gd name="connsiteX3" fmla="*/ 280563 w 1907916"/>
                <a:gd name="connsiteY3" fmla="*/ 1532 h 15758"/>
                <a:gd name="connsiteX4" fmla="*/ 813677 w 1907916"/>
                <a:gd name="connsiteY4" fmla="*/ 1094 h 15758"/>
                <a:gd name="connsiteX5" fmla="*/ 813677 w 1907916"/>
                <a:gd name="connsiteY5" fmla="*/ 15102 h 15758"/>
                <a:gd name="connsiteX6" fmla="*/ 280563 w 1907916"/>
                <a:gd name="connsiteY6" fmla="*/ 15540 h 15758"/>
                <a:gd name="connsiteX7" fmla="*/ 267213 w 1907916"/>
                <a:gd name="connsiteY7" fmla="*/ 15540 h 15758"/>
                <a:gd name="connsiteX8" fmla="*/ 0 w 1907916"/>
                <a:gd name="connsiteY8" fmla="*/ 15759 h 15758"/>
                <a:gd name="connsiteX9" fmla="*/ 827902 w 1907916"/>
                <a:gd name="connsiteY9" fmla="*/ 15102 h 15758"/>
                <a:gd name="connsiteX10" fmla="*/ 827902 w 1907916"/>
                <a:gd name="connsiteY10" fmla="*/ 1094 h 15758"/>
                <a:gd name="connsiteX11" fmla="*/ 1360578 w 1907916"/>
                <a:gd name="connsiteY11" fmla="*/ 438 h 15758"/>
                <a:gd name="connsiteX12" fmla="*/ 1374146 w 1907916"/>
                <a:gd name="connsiteY12" fmla="*/ 438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4146 w 1907916"/>
                <a:gd name="connsiteY15" fmla="*/ 14445 h 15758"/>
                <a:gd name="connsiteX16" fmla="*/ 1360578 w 1907916"/>
                <a:gd name="connsiteY16" fmla="*/ 14445 h 15758"/>
                <a:gd name="connsiteX17" fmla="*/ 827902 w 1907916"/>
                <a:gd name="connsiteY17" fmla="*/ 15102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759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4146" y="14445"/>
                  </a:lnTo>
                  <a:lnTo>
                    <a:pt x="1360578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0C0E3B6-93BD-5426-1585-BA36E8E7CEBF}"/>
                </a:ext>
              </a:extLst>
            </p:cNvPr>
            <p:cNvSpPr/>
            <p:nvPr/>
          </p:nvSpPr>
          <p:spPr>
            <a:xfrm>
              <a:off x="14084054" y="5567253"/>
              <a:ext cx="605989" cy="14445"/>
            </a:xfrm>
            <a:custGeom>
              <a:avLst/>
              <a:gdLst>
                <a:gd name="connsiteX0" fmla="*/ 0 w 605989"/>
                <a:gd name="connsiteY0" fmla="*/ 14445 h 14445"/>
                <a:gd name="connsiteX1" fmla="*/ 0 w 605989"/>
                <a:gd name="connsiteY1" fmla="*/ 657 h 14445"/>
                <a:gd name="connsiteX2" fmla="*/ 532676 w 605989"/>
                <a:gd name="connsiteY2" fmla="*/ 0 h 14445"/>
                <a:gd name="connsiteX3" fmla="*/ 605990 w 605989"/>
                <a:gd name="connsiteY3" fmla="*/ 0 h 14445"/>
                <a:gd name="connsiteX4" fmla="*/ 605771 w 605989"/>
                <a:gd name="connsiteY4" fmla="*/ 14008 h 14445"/>
                <a:gd name="connsiteX5" fmla="*/ 532676 w 605989"/>
                <a:gd name="connsiteY5" fmla="*/ 14008 h 14445"/>
                <a:gd name="connsiteX6" fmla="*/ 0 w 605989"/>
                <a:gd name="connsiteY6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989" h="14445">
                  <a:moveTo>
                    <a:pt x="0" y="14445"/>
                  </a:moveTo>
                  <a:lnTo>
                    <a:pt x="0" y="657"/>
                  </a:lnTo>
                  <a:lnTo>
                    <a:pt x="532676" y="0"/>
                  </a:lnTo>
                  <a:lnTo>
                    <a:pt x="605990" y="0"/>
                  </a:lnTo>
                  <a:lnTo>
                    <a:pt x="605771" y="14008"/>
                  </a:lnTo>
                  <a:lnTo>
                    <a:pt x="532676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7704DC7-D101-4216-CB9A-2AC8AB842E8C}"/>
                </a:ext>
              </a:extLst>
            </p:cNvPr>
            <p:cNvSpPr/>
            <p:nvPr/>
          </p:nvSpPr>
          <p:spPr>
            <a:xfrm>
              <a:off x="12163882" y="7208995"/>
              <a:ext cx="1908134" cy="15758"/>
            </a:xfrm>
            <a:custGeom>
              <a:avLst/>
              <a:gdLst>
                <a:gd name="connsiteX0" fmla="*/ 0 w 1908134"/>
                <a:gd name="connsiteY0" fmla="*/ 15759 h 15758"/>
                <a:gd name="connsiteX1" fmla="*/ 0 w 1908134"/>
                <a:gd name="connsiteY1" fmla="*/ 1751 h 15758"/>
                <a:gd name="connsiteX2" fmla="*/ 267432 w 1908134"/>
                <a:gd name="connsiteY2" fmla="*/ 1532 h 15758"/>
                <a:gd name="connsiteX3" fmla="*/ 280563 w 1908134"/>
                <a:gd name="connsiteY3" fmla="*/ 1532 h 15758"/>
                <a:gd name="connsiteX4" fmla="*/ 813458 w 1908134"/>
                <a:gd name="connsiteY4" fmla="*/ 1094 h 15758"/>
                <a:gd name="connsiteX5" fmla="*/ 813677 w 1908134"/>
                <a:gd name="connsiteY5" fmla="*/ 14883 h 15758"/>
                <a:gd name="connsiteX6" fmla="*/ 280563 w 1908134"/>
                <a:gd name="connsiteY6" fmla="*/ 15540 h 15758"/>
                <a:gd name="connsiteX7" fmla="*/ 267432 w 1908134"/>
                <a:gd name="connsiteY7" fmla="*/ 15540 h 15758"/>
                <a:gd name="connsiteX8" fmla="*/ 0 w 1908134"/>
                <a:gd name="connsiteY8" fmla="*/ 15759 h 15758"/>
                <a:gd name="connsiteX9" fmla="*/ 827902 w 1908134"/>
                <a:gd name="connsiteY9" fmla="*/ 14883 h 15758"/>
                <a:gd name="connsiteX10" fmla="*/ 827902 w 1908134"/>
                <a:gd name="connsiteY10" fmla="*/ 1094 h 15758"/>
                <a:gd name="connsiteX11" fmla="*/ 1360796 w 1908134"/>
                <a:gd name="connsiteY11" fmla="*/ 438 h 15758"/>
                <a:gd name="connsiteX12" fmla="*/ 1374146 w 1908134"/>
                <a:gd name="connsiteY12" fmla="*/ 438 h 15758"/>
                <a:gd name="connsiteX13" fmla="*/ 1908135 w 1908134"/>
                <a:gd name="connsiteY13" fmla="*/ 0 h 15758"/>
                <a:gd name="connsiteX14" fmla="*/ 1908135 w 1908134"/>
                <a:gd name="connsiteY14" fmla="*/ 13789 h 15758"/>
                <a:gd name="connsiteX15" fmla="*/ 1374146 w 1908134"/>
                <a:gd name="connsiteY15" fmla="*/ 14445 h 15758"/>
                <a:gd name="connsiteX16" fmla="*/ 1360796 w 1908134"/>
                <a:gd name="connsiteY16" fmla="*/ 14445 h 15758"/>
                <a:gd name="connsiteX17" fmla="*/ 827902 w 1908134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758">
                  <a:moveTo>
                    <a:pt x="0" y="15759"/>
                  </a:moveTo>
                  <a:lnTo>
                    <a:pt x="0" y="1751"/>
                  </a:lnTo>
                  <a:lnTo>
                    <a:pt x="267432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677" y="14883"/>
                  </a:lnTo>
                  <a:lnTo>
                    <a:pt x="280563" y="15540"/>
                  </a:lnTo>
                  <a:lnTo>
                    <a:pt x="267432" y="15540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796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789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EBB50AB-BFB6-9919-A75E-8C6BABAB76CF}"/>
                </a:ext>
              </a:extLst>
            </p:cNvPr>
            <p:cNvSpPr/>
            <p:nvPr/>
          </p:nvSpPr>
          <p:spPr>
            <a:xfrm>
              <a:off x="14085586" y="7208338"/>
              <a:ext cx="589138" cy="14445"/>
            </a:xfrm>
            <a:custGeom>
              <a:avLst/>
              <a:gdLst>
                <a:gd name="connsiteX0" fmla="*/ 0 w 589138"/>
                <a:gd name="connsiteY0" fmla="*/ 14445 h 14445"/>
                <a:gd name="connsiteX1" fmla="*/ 0 w 589138"/>
                <a:gd name="connsiteY1" fmla="*/ 657 h 14445"/>
                <a:gd name="connsiteX2" fmla="*/ 532676 w 589138"/>
                <a:gd name="connsiteY2" fmla="*/ 0 h 14445"/>
                <a:gd name="connsiteX3" fmla="*/ 589139 w 589138"/>
                <a:gd name="connsiteY3" fmla="*/ 0 h 14445"/>
                <a:gd name="connsiteX4" fmla="*/ 588920 w 589138"/>
                <a:gd name="connsiteY4" fmla="*/ 13789 h 14445"/>
                <a:gd name="connsiteX5" fmla="*/ 546244 w 589138"/>
                <a:gd name="connsiteY5" fmla="*/ 14008 h 14445"/>
                <a:gd name="connsiteX6" fmla="*/ 532676 w 589138"/>
                <a:gd name="connsiteY6" fmla="*/ 14008 h 14445"/>
                <a:gd name="connsiteX7" fmla="*/ 0 w 589138"/>
                <a:gd name="connsiteY7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38" h="14445">
                  <a:moveTo>
                    <a:pt x="0" y="14445"/>
                  </a:moveTo>
                  <a:lnTo>
                    <a:pt x="0" y="657"/>
                  </a:lnTo>
                  <a:lnTo>
                    <a:pt x="532676" y="0"/>
                  </a:lnTo>
                  <a:lnTo>
                    <a:pt x="589139" y="0"/>
                  </a:lnTo>
                  <a:lnTo>
                    <a:pt x="588920" y="13789"/>
                  </a:lnTo>
                  <a:lnTo>
                    <a:pt x="546244" y="14008"/>
                  </a:lnTo>
                  <a:lnTo>
                    <a:pt x="532676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EA4A22F-5E68-35B0-ADD8-9BA7683BA290}"/>
                </a:ext>
              </a:extLst>
            </p:cNvPr>
            <p:cNvSpPr/>
            <p:nvPr/>
          </p:nvSpPr>
          <p:spPr>
            <a:xfrm>
              <a:off x="12162788" y="6115084"/>
              <a:ext cx="1908134" cy="15539"/>
            </a:xfrm>
            <a:custGeom>
              <a:avLst/>
              <a:gdLst>
                <a:gd name="connsiteX0" fmla="*/ 0 w 1908134"/>
                <a:gd name="connsiteY0" fmla="*/ 15540 h 15539"/>
                <a:gd name="connsiteX1" fmla="*/ 0 w 1908134"/>
                <a:gd name="connsiteY1" fmla="*/ 1970 h 15539"/>
                <a:gd name="connsiteX2" fmla="*/ 267432 w 1908134"/>
                <a:gd name="connsiteY2" fmla="*/ 1751 h 15539"/>
                <a:gd name="connsiteX3" fmla="*/ 280563 w 1908134"/>
                <a:gd name="connsiteY3" fmla="*/ 1532 h 15539"/>
                <a:gd name="connsiteX4" fmla="*/ 813677 w 1908134"/>
                <a:gd name="connsiteY4" fmla="*/ 1094 h 15539"/>
                <a:gd name="connsiteX5" fmla="*/ 813677 w 1908134"/>
                <a:gd name="connsiteY5" fmla="*/ 14664 h 15539"/>
                <a:gd name="connsiteX6" fmla="*/ 280782 w 1908134"/>
                <a:gd name="connsiteY6" fmla="*/ 15321 h 15539"/>
                <a:gd name="connsiteX7" fmla="*/ 267432 w 1908134"/>
                <a:gd name="connsiteY7" fmla="*/ 15321 h 15539"/>
                <a:gd name="connsiteX8" fmla="*/ 0 w 1908134"/>
                <a:gd name="connsiteY8" fmla="*/ 15540 h 15539"/>
                <a:gd name="connsiteX9" fmla="*/ 827902 w 1908134"/>
                <a:gd name="connsiteY9" fmla="*/ 14664 h 15539"/>
                <a:gd name="connsiteX10" fmla="*/ 827902 w 1908134"/>
                <a:gd name="connsiteY10" fmla="*/ 1094 h 15539"/>
                <a:gd name="connsiteX11" fmla="*/ 1360796 w 1908134"/>
                <a:gd name="connsiteY11" fmla="*/ 657 h 15539"/>
                <a:gd name="connsiteX12" fmla="*/ 1374146 w 1908134"/>
                <a:gd name="connsiteY12" fmla="*/ 657 h 15539"/>
                <a:gd name="connsiteX13" fmla="*/ 1908135 w 1908134"/>
                <a:gd name="connsiteY13" fmla="*/ 0 h 15539"/>
                <a:gd name="connsiteX14" fmla="*/ 1908135 w 1908134"/>
                <a:gd name="connsiteY14" fmla="*/ 13570 h 15539"/>
                <a:gd name="connsiteX15" fmla="*/ 1374146 w 1908134"/>
                <a:gd name="connsiteY15" fmla="*/ 14227 h 15539"/>
                <a:gd name="connsiteX16" fmla="*/ 1360796 w 1908134"/>
                <a:gd name="connsiteY16" fmla="*/ 14227 h 15539"/>
                <a:gd name="connsiteX17" fmla="*/ 827902 w 1908134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539">
                  <a:moveTo>
                    <a:pt x="0" y="15540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782" y="15321"/>
                  </a:lnTo>
                  <a:lnTo>
                    <a:pt x="267432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146" y="657"/>
                  </a:lnTo>
                  <a:lnTo>
                    <a:pt x="1908135" y="0"/>
                  </a:lnTo>
                  <a:lnTo>
                    <a:pt x="1908135" y="13570"/>
                  </a:lnTo>
                  <a:lnTo>
                    <a:pt x="1374146" y="14227"/>
                  </a:lnTo>
                  <a:lnTo>
                    <a:pt x="1360796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2BFB705-C92B-A0AD-4FB7-8BC496126E6A}"/>
                </a:ext>
              </a:extLst>
            </p:cNvPr>
            <p:cNvSpPr/>
            <p:nvPr/>
          </p:nvSpPr>
          <p:spPr>
            <a:xfrm>
              <a:off x="14084710" y="6114427"/>
              <a:ext cx="600299" cy="14226"/>
            </a:xfrm>
            <a:custGeom>
              <a:avLst/>
              <a:gdLst>
                <a:gd name="connsiteX0" fmla="*/ 0 w 600299"/>
                <a:gd name="connsiteY0" fmla="*/ 14227 h 14226"/>
                <a:gd name="connsiteX1" fmla="*/ 0 w 600299"/>
                <a:gd name="connsiteY1" fmla="*/ 657 h 14226"/>
                <a:gd name="connsiteX2" fmla="*/ 532457 w 600299"/>
                <a:gd name="connsiteY2" fmla="*/ 219 h 14226"/>
                <a:gd name="connsiteX3" fmla="*/ 546026 w 600299"/>
                <a:gd name="connsiteY3" fmla="*/ 0 h 14226"/>
                <a:gd name="connsiteX4" fmla="*/ 600300 w 600299"/>
                <a:gd name="connsiteY4" fmla="*/ 0 h 14226"/>
                <a:gd name="connsiteX5" fmla="*/ 600081 w 600299"/>
                <a:gd name="connsiteY5" fmla="*/ 13570 h 14226"/>
                <a:gd name="connsiteX6" fmla="*/ 546026 w 600299"/>
                <a:gd name="connsiteY6" fmla="*/ 13789 h 14226"/>
                <a:gd name="connsiteX7" fmla="*/ 532457 w 600299"/>
                <a:gd name="connsiteY7" fmla="*/ 13789 h 14226"/>
                <a:gd name="connsiteX8" fmla="*/ 0 w 600299"/>
                <a:gd name="connsiteY8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299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219"/>
                  </a:lnTo>
                  <a:lnTo>
                    <a:pt x="546026" y="0"/>
                  </a:lnTo>
                  <a:lnTo>
                    <a:pt x="600300" y="0"/>
                  </a:lnTo>
                  <a:lnTo>
                    <a:pt x="600081" y="13570"/>
                  </a:lnTo>
                  <a:lnTo>
                    <a:pt x="546026" y="13789"/>
                  </a:lnTo>
                  <a:lnTo>
                    <a:pt x="532457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53E6BB0-8D9A-3852-7F63-0988A799D81B}"/>
                </a:ext>
              </a:extLst>
            </p:cNvPr>
            <p:cNvSpPr/>
            <p:nvPr/>
          </p:nvSpPr>
          <p:spPr>
            <a:xfrm>
              <a:off x="12161694" y="5020954"/>
              <a:ext cx="1908134" cy="15977"/>
            </a:xfrm>
            <a:custGeom>
              <a:avLst/>
              <a:gdLst>
                <a:gd name="connsiteX0" fmla="*/ 0 w 1908134"/>
                <a:gd name="connsiteY0" fmla="*/ 15977 h 15977"/>
                <a:gd name="connsiteX1" fmla="*/ 0 w 1908134"/>
                <a:gd name="connsiteY1" fmla="*/ 1970 h 15977"/>
                <a:gd name="connsiteX2" fmla="*/ 267432 w 1908134"/>
                <a:gd name="connsiteY2" fmla="*/ 1751 h 15977"/>
                <a:gd name="connsiteX3" fmla="*/ 280563 w 1908134"/>
                <a:gd name="connsiteY3" fmla="*/ 1751 h 15977"/>
                <a:gd name="connsiteX4" fmla="*/ 813677 w 1908134"/>
                <a:gd name="connsiteY4" fmla="*/ 1094 h 15977"/>
                <a:gd name="connsiteX5" fmla="*/ 813677 w 1908134"/>
                <a:gd name="connsiteY5" fmla="*/ 15102 h 15977"/>
                <a:gd name="connsiteX6" fmla="*/ 280563 w 1908134"/>
                <a:gd name="connsiteY6" fmla="*/ 15540 h 15977"/>
                <a:gd name="connsiteX7" fmla="*/ 267432 w 1908134"/>
                <a:gd name="connsiteY7" fmla="*/ 15540 h 15977"/>
                <a:gd name="connsiteX8" fmla="*/ 0 w 1908134"/>
                <a:gd name="connsiteY8" fmla="*/ 15977 h 15977"/>
                <a:gd name="connsiteX9" fmla="*/ 827902 w 1908134"/>
                <a:gd name="connsiteY9" fmla="*/ 15102 h 15977"/>
                <a:gd name="connsiteX10" fmla="*/ 827902 w 1908134"/>
                <a:gd name="connsiteY10" fmla="*/ 1094 h 15977"/>
                <a:gd name="connsiteX11" fmla="*/ 1360796 w 1908134"/>
                <a:gd name="connsiteY11" fmla="*/ 657 h 15977"/>
                <a:gd name="connsiteX12" fmla="*/ 1374365 w 1908134"/>
                <a:gd name="connsiteY12" fmla="*/ 657 h 15977"/>
                <a:gd name="connsiteX13" fmla="*/ 1908135 w 1908134"/>
                <a:gd name="connsiteY13" fmla="*/ 0 h 15977"/>
                <a:gd name="connsiteX14" fmla="*/ 1908135 w 1908134"/>
                <a:gd name="connsiteY14" fmla="*/ 14008 h 15977"/>
                <a:gd name="connsiteX15" fmla="*/ 1374365 w 1908134"/>
                <a:gd name="connsiteY15" fmla="*/ 14445 h 15977"/>
                <a:gd name="connsiteX16" fmla="*/ 1360796 w 1908134"/>
                <a:gd name="connsiteY16" fmla="*/ 14445 h 15977"/>
                <a:gd name="connsiteX17" fmla="*/ 827902 w 1908134"/>
                <a:gd name="connsiteY17" fmla="*/ 15102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977">
                  <a:moveTo>
                    <a:pt x="0" y="15977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563" y="15540"/>
                  </a:lnTo>
                  <a:lnTo>
                    <a:pt x="267432" y="15540"/>
                  </a:lnTo>
                  <a:lnTo>
                    <a:pt x="0" y="15977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365" y="657"/>
                  </a:lnTo>
                  <a:lnTo>
                    <a:pt x="1908135" y="0"/>
                  </a:lnTo>
                  <a:lnTo>
                    <a:pt x="1908135" y="14008"/>
                  </a:lnTo>
                  <a:lnTo>
                    <a:pt x="1374365" y="14445"/>
                  </a:lnTo>
                  <a:lnTo>
                    <a:pt x="1360796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518BED9-7653-DB5E-2F47-4141FC659A7E}"/>
                </a:ext>
              </a:extLst>
            </p:cNvPr>
            <p:cNvSpPr/>
            <p:nvPr/>
          </p:nvSpPr>
          <p:spPr>
            <a:xfrm>
              <a:off x="14083616" y="5020297"/>
              <a:ext cx="611679" cy="14664"/>
            </a:xfrm>
            <a:custGeom>
              <a:avLst/>
              <a:gdLst>
                <a:gd name="connsiteX0" fmla="*/ 0 w 611679"/>
                <a:gd name="connsiteY0" fmla="*/ 14664 h 14664"/>
                <a:gd name="connsiteX1" fmla="*/ 0 w 611679"/>
                <a:gd name="connsiteY1" fmla="*/ 657 h 14664"/>
                <a:gd name="connsiteX2" fmla="*/ 532457 w 611679"/>
                <a:gd name="connsiteY2" fmla="*/ 219 h 14664"/>
                <a:gd name="connsiteX3" fmla="*/ 546026 w 611679"/>
                <a:gd name="connsiteY3" fmla="*/ 219 h 14664"/>
                <a:gd name="connsiteX4" fmla="*/ 611680 w 611679"/>
                <a:gd name="connsiteY4" fmla="*/ 0 h 14664"/>
                <a:gd name="connsiteX5" fmla="*/ 611461 w 611679"/>
                <a:gd name="connsiteY5" fmla="*/ 14008 h 14664"/>
                <a:gd name="connsiteX6" fmla="*/ 532676 w 611679"/>
                <a:gd name="connsiteY6" fmla="*/ 14008 h 14664"/>
                <a:gd name="connsiteX7" fmla="*/ 0 w 611679"/>
                <a:gd name="connsiteY7" fmla="*/ 14664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679" h="14664">
                  <a:moveTo>
                    <a:pt x="0" y="14664"/>
                  </a:moveTo>
                  <a:lnTo>
                    <a:pt x="0" y="657"/>
                  </a:lnTo>
                  <a:lnTo>
                    <a:pt x="532457" y="219"/>
                  </a:lnTo>
                  <a:lnTo>
                    <a:pt x="546026" y="219"/>
                  </a:lnTo>
                  <a:lnTo>
                    <a:pt x="611680" y="0"/>
                  </a:lnTo>
                  <a:lnTo>
                    <a:pt x="611461" y="14008"/>
                  </a:lnTo>
                  <a:lnTo>
                    <a:pt x="532676" y="14008"/>
                  </a:lnTo>
                  <a:lnTo>
                    <a:pt x="0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52C5D3E-2CF7-84F7-1AB9-817D73CCF95E}"/>
                </a:ext>
              </a:extLst>
            </p:cNvPr>
            <p:cNvSpPr/>
            <p:nvPr/>
          </p:nvSpPr>
          <p:spPr>
            <a:xfrm>
              <a:off x="12975152" y="4755683"/>
              <a:ext cx="17507" cy="3281733"/>
            </a:xfrm>
            <a:custGeom>
              <a:avLst/>
              <a:gdLst>
                <a:gd name="connsiteX0" fmla="*/ 3064 w 17507"/>
                <a:gd name="connsiteY0" fmla="*/ 3281734 h 3281733"/>
                <a:gd name="connsiteX1" fmla="*/ 2845 w 17507"/>
                <a:gd name="connsiteY1" fmla="*/ 3014932 h 3281733"/>
                <a:gd name="connsiteX2" fmla="*/ 2845 w 17507"/>
                <a:gd name="connsiteY2" fmla="*/ 3001362 h 3281733"/>
                <a:gd name="connsiteX3" fmla="*/ 2407 w 17507"/>
                <a:gd name="connsiteY3" fmla="*/ 2468195 h 3281733"/>
                <a:gd name="connsiteX4" fmla="*/ 2188 w 17507"/>
                <a:gd name="connsiteY4" fmla="*/ 2454406 h 3281733"/>
                <a:gd name="connsiteX5" fmla="*/ 1751 w 17507"/>
                <a:gd name="connsiteY5" fmla="*/ 1921239 h 3281733"/>
                <a:gd name="connsiteX6" fmla="*/ 1751 w 17507"/>
                <a:gd name="connsiteY6" fmla="*/ 1907669 h 3281733"/>
                <a:gd name="connsiteX7" fmla="*/ 1313 w 17507"/>
                <a:gd name="connsiteY7" fmla="*/ 1374065 h 3281733"/>
                <a:gd name="connsiteX8" fmla="*/ 1313 w 17507"/>
                <a:gd name="connsiteY8" fmla="*/ 1360495 h 3281733"/>
                <a:gd name="connsiteX9" fmla="*/ 875 w 17507"/>
                <a:gd name="connsiteY9" fmla="*/ 827328 h 3281733"/>
                <a:gd name="connsiteX10" fmla="*/ 875 w 17507"/>
                <a:gd name="connsiteY10" fmla="*/ 813320 h 3281733"/>
                <a:gd name="connsiteX11" fmla="*/ 219 w 17507"/>
                <a:gd name="connsiteY11" fmla="*/ 280372 h 3281733"/>
                <a:gd name="connsiteX12" fmla="*/ 219 w 17507"/>
                <a:gd name="connsiteY12" fmla="*/ 266365 h 3281733"/>
                <a:gd name="connsiteX13" fmla="*/ 0 w 17507"/>
                <a:gd name="connsiteY13" fmla="*/ 219 h 3281733"/>
                <a:gd name="connsiteX14" fmla="*/ 14225 w 17507"/>
                <a:gd name="connsiteY14" fmla="*/ 0 h 3281733"/>
                <a:gd name="connsiteX15" fmla="*/ 14444 w 17507"/>
                <a:gd name="connsiteY15" fmla="*/ 266365 h 3281733"/>
                <a:gd name="connsiteX16" fmla="*/ 14444 w 17507"/>
                <a:gd name="connsiteY16" fmla="*/ 280372 h 3281733"/>
                <a:gd name="connsiteX17" fmla="*/ 15101 w 17507"/>
                <a:gd name="connsiteY17" fmla="*/ 813320 h 3281733"/>
                <a:gd name="connsiteX18" fmla="*/ 15101 w 17507"/>
                <a:gd name="connsiteY18" fmla="*/ 827328 h 3281733"/>
                <a:gd name="connsiteX19" fmla="*/ 15538 w 17507"/>
                <a:gd name="connsiteY19" fmla="*/ 1360495 h 3281733"/>
                <a:gd name="connsiteX20" fmla="*/ 15538 w 17507"/>
                <a:gd name="connsiteY20" fmla="*/ 1374065 h 3281733"/>
                <a:gd name="connsiteX21" fmla="*/ 16195 w 17507"/>
                <a:gd name="connsiteY21" fmla="*/ 1907669 h 3281733"/>
                <a:gd name="connsiteX22" fmla="*/ 16195 w 17507"/>
                <a:gd name="connsiteY22" fmla="*/ 1921239 h 3281733"/>
                <a:gd name="connsiteX23" fmla="*/ 16632 w 17507"/>
                <a:gd name="connsiteY23" fmla="*/ 2454406 h 3281733"/>
                <a:gd name="connsiteX24" fmla="*/ 16632 w 17507"/>
                <a:gd name="connsiteY24" fmla="*/ 2468195 h 3281733"/>
                <a:gd name="connsiteX25" fmla="*/ 17289 w 17507"/>
                <a:gd name="connsiteY25" fmla="*/ 3001362 h 3281733"/>
                <a:gd name="connsiteX26" fmla="*/ 17289 w 17507"/>
                <a:gd name="connsiteY26" fmla="*/ 3014932 h 3281733"/>
                <a:gd name="connsiteX27" fmla="*/ 17508 w 17507"/>
                <a:gd name="connsiteY27" fmla="*/ 3281734 h 3281733"/>
                <a:gd name="connsiteX28" fmla="*/ 3064 w 17507"/>
                <a:gd name="connsiteY28" fmla="*/ 3281734 h 32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07" h="3281733">
                  <a:moveTo>
                    <a:pt x="3064" y="3281734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407" y="2468195"/>
                  </a:lnTo>
                  <a:lnTo>
                    <a:pt x="2188" y="2454406"/>
                  </a:lnTo>
                  <a:lnTo>
                    <a:pt x="1751" y="1921239"/>
                  </a:lnTo>
                  <a:lnTo>
                    <a:pt x="1751" y="1907669"/>
                  </a:lnTo>
                  <a:lnTo>
                    <a:pt x="1313" y="1374065"/>
                  </a:lnTo>
                  <a:lnTo>
                    <a:pt x="1313" y="1360495"/>
                  </a:lnTo>
                  <a:lnTo>
                    <a:pt x="875" y="827328"/>
                  </a:lnTo>
                  <a:lnTo>
                    <a:pt x="875" y="813320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219"/>
                  </a:lnTo>
                  <a:lnTo>
                    <a:pt x="14225" y="0"/>
                  </a:lnTo>
                  <a:lnTo>
                    <a:pt x="14444" y="266365"/>
                  </a:lnTo>
                  <a:lnTo>
                    <a:pt x="14444" y="280372"/>
                  </a:lnTo>
                  <a:lnTo>
                    <a:pt x="15101" y="813320"/>
                  </a:lnTo>
                  <a:lnTo>
                    <a:pt x="15101" y="827328"/>
                  </a:lnTo>
                  <a:lnTo>
                    <a:pt x="15538" y="1360495"/>
                  </a:lnTo>
                  <a:lnTo>
                    <a:pt x="15538" y="1374065"/>
                  </a:lnTo>
                  <a:lnTo>
                    <a:pt x="16195" y="1907669"/>
                  </a:lnTo>
                  <a:lnTo>
                    <a:pt x="16195" y="1921239"/>
                  </a:lnTo>
                  <a:lnTo>
                    <a:pt x="16632" y="2454406"/>
                  </a:lnTo>
                  <a:lnTo>
                    <a:pt x="16632" y="2468195"/>
                  </a:lnTo>
                  <a:lnTo>
                    <a:pt x="17289" y="3001362"/>
                  </a:lnTo>
                  <a:lnTo>
                    <a:pt x="17289" y="3014932"/>
                  </a:lnTo>
                  <a:lnTo>
                    <a:pt x="17508" y="3281734"/>
                  </a:lnTo>
                  <a:lnTo>
                    <a:pt x="3064" y="328173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E25C1AD-4386-9AE9-A46D-B4862C58801F}"/>
                </a:ext>
              </a:extLst>
            </p:cNvPr>
            <p:cNvSpPr/>
            <p:nvPr/>
          </p:nvSpPr>
          <p:spPr>
            <a:xfrm>
              <a:off x="14069391" y="4754808"/>
              <a:ext cx="17070" cy="3281514"/>
            </a:xfrm>
            <a:custGeom>
              <a:avLst/>
              <a:gdLst>
                <a:gd name="connsiteX0" fmla="*/ 3502 w 17070"/>
                <a:gd name="connsiteY0" fmla="*/ 3281515 h 3281514"/>
                <a:gd name="connsiteX1" fmla="*/ 3064 w 17070"/>
                <a:gd name="connsiteY1" fmla="*/ 3014713 h 3281514"/>
                <a:gd name="connsiteX2" fmla="*/ 3064 w 17070"/>
                <a:gd name="connsiteY2" fmla="*/ 3001143 h 3281514"/>
                <a:gd name="connsiteX3" fmla="*/ 2626 w 17070"/>
                <a:gd name="connsiteY3" fmla="*/ 2467976 h 3281514"/>
                <a:gd name="connsiteX4" fmla="*/ 2626 w 17070"/>
                <a:gd name="connsiteY4" fmla="*/ 2454187 h 3281514"/>
                <a:gd name="connsiteX5" fmla="*/ 1970 w 17070"/>
                <a:gd name="connsiteY5" fmla="*/ 1921020 h 3281514"/>
                <a:gd name="connsiteX6" fmla="*/ 1970 w 17070"/>
                <a:gd name="connsiteY6" fmla="*/ 1907450 h 3281514"/>
                <a:gd name="connsiteX7" fmla="*/ 1532 w 17070"/>
                <a:gd name="connsiteY7" fmla="*/ 1373846 h 3281514"/>
                <a:gd name="connsiteX8" fmla="*/ 1532 w 17070"/>
                <a:gd name="connsiteY8" fmla="*/ 1360276 h 3281514"/>
                <a:gd name="connsiteX9" fmla="*/ 875 w 17070"/>
                <a:gd name="connsiteY9" fmla="*/ 826890 h 3281514"/>
                <a:gd name="connsiteX10" fmla="*/ 875 w 17070"/>
                <a:gd name="connsiteY10" fmla="*/ 813101 h 3281514"/>
                <a:gd name="connsiteX11" fmla="*/ 438 w 17070"/>
                <a:gd name="connsiteY11" fmla="*/ 280153 h 3281514"/>
                <a:gd name="connsiteX12" fmla="*/ 438 w 17070"/>
                <a:gd name="connsiteY12" fmla="*/ 266146 h 3281514"/>
                <a:gd name="connsiteX13" fmla="*/ 0 w 17070"/>
                <a:gd name="connsiteY13" fmla="*/ 0 h 3281514"/>
                <a:gd name="connsiteX14" fmla="*/ 14006 w 17070"/>
                <a:gd name="connsiteY14" fmla="*/ 0 h 3281514"/>
                <a:gd name="connsiteX15" fmla="*/ 14225 w 17070"/>
                <a:gd name="connsiteY15" fmla="*/ 266146 h 3281514"/>
                <a:gd name="connsiteX16" fmla="*/ 14225 w 17070"/>
                <a:gd name="connsiteY16" fmla="*/ 280153 h 3281514"/>
                <a:gd name="connsiteX17" fmla="*/ 14663 w 17070"/>
                <a:gd name="connsiteY17" fmla="*/ 813101 h 3281514"/>
                <a:gd name="connsiteX18" fmla="*/ 14663 w 17070"/>
                <a:gd name="connsiteY18" fmla="*/ 826890 h 3281514"/>
                <a:gd name="connsiteX19" fmla="*/ 15319 w 17070"/>
                <a:gd name="connsiteY19" fmla="*/ 1360276 h 3281514"/>
                <a:gd name="connsiteX20" fmla="*/ 15319 w 17070"/>
                <a:gd name="connsiteY20" fmla="*/ 1373846 h 3281514"/>
                <a:gd name="connsiteX21" fmla="*/ 15757 w 17070"/>
                <a:gd name="connsiteY21" fmla="*/ 1907450 h 3281514"/>
                <a:gd name="connsiteX22" fmla="*/ 15757 w 17070"/>
                <a:gd name="connsiteY22" fmla="*/ 1921020 h 3281514"/>
                <a:gd name="connsiteX23" fmla="*/ 16195 w 17070"/>
                <a:gd name="connsiteY23" fmla="*/ 2454187 h 3281514"/>
                <a:gd name="connsiteX24" fmla="*/ 16195 w 17070"/>
                <a:gd name="connsiteY24" fmla="*/ 2467976 h 3281514"/>
                <a:gd name="connsiteX25" fmla="*/ 16851 w 17070"/>
                <a:gd name="connsiteY25" fmla="*/ 3001143 h 3281514"/>
                <a:gd name="connsiteX26" fmla="*/ 16851 w 17070"/>
                <a:gd name="connsiteY26" fmla="*/ 3014713 h 3281514"/>
                <a:gd name="connsiteX27" fmla="*/ 17070 w 17070"/>
                <a:gd name="connsiteY27" fmla="*/ 3281515 h 3281514"/>
                <a:gd name="connsiteX28" fmla="*/ 3502 w 17070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070" h="3281514">
                  <a:moveTo>
                    <a:pt x="3502" y="3281515"/>
                  </a:moveTo>
                  <a:lnTo>
                    <a:pt x="3064" y="3014713"/>
                  </a:lnTo>
                  <a:lnTo>
                    <a:pt x="3064" y="3001143"/>
                  </a:lnTo>
                  <a:lnTo>
                    <a:pt x="2626" y="2467976"/>
                  </a:lnTo>
                  <a:lnTo>
                    <a:pt x="2626" y="2454187"/>
                  </a:lnTo>
                  <a:lnTo>
                    <a:pt x="1970" y="1921020"/>
                  </a:lnTo>
                  <a:lnTo>
                    <a:pt x="1970" y="1907450"/>
                  </a:lnTo>
                  <a:lnTo>
                    <a:pt x="1532" y="1373846"/>
                  </a:lnTo>
                  <a:lnTo>
                    <a:pt x="1532" y="1360276"/>
                  </a:lnTo>
                  <a:lnTo>
                    <a:pt x="875" y="826890"/>
                  </a:lnTo>
                  <a:lnTo>
                    <a:pt x="875" y="813101"/>
                  </a:lnTo>
                  <a:lnTo>
                    <a:pt x="438" y="280153"/>
                  </a:lnTo>
                  <a:lnTo>
                    <a:pt x="438" y="266146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146"/>
                  </a:lnTo>
                  <a:lnTo>
                    <a:pt x="14225" y="280153"/>
                  </a:lnTo>
                  <a:lnTo>
                    <a:pt x="14663" y="813101"/>
                  </a:lnTo>
                  <a:lnTo>
                    <a:pt x="14663" y="826890"/>
                  </a:lnTo>
                  <a:lnTo>
                    <a:pt x="15319" y="1360276"/>
                  </a:lnTo>
                  <a:lnTo>
                    <a:pt x="15319" y="1373846"/>
                  </a:lnTo>
                  <a:lnTo>
                    <a:pt x="15757" y="1907450"/>
                  </a:lnTo>
                  <a:lnTo>
                    <a:pt x="15757" y="1921020"/>
                  </a:lnTo>
                  <a:lnTo>
                    <a:pt x="16195" y="2454187"/>
                  </a:lnTo>
                  <a:lnTo>
                    <a:pt x="16195" y="2467976"/>
                  </a:lnTo>
                  <a:lnTo>
                    <a:pt x="16851" y="3001143"/>
                  </a:lnTo>
                  <a:lnTo>
                    <a:pt x="16851" y="3014713"/>
                  </a:lnTo>
                  <a:lnTo>
                    <a:pt x="17070" y="3281515"/>
                  </a:lnTo>
                  <a:lnTo>
                    <a:pt x="3502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79D9F58-C8A8-0E31-A09F-9237A9506BFE}"/>
                </a:ext>
              </a:extLst>
            </p:cNvPr>
            <p:cNvSpPr/>
            <p:nvPr/>
          </p:nvSpPr>
          <p:spPr>
            <a:xfrm>
              <a:off x="12432190" y="8037855"/>
              <a:ext cx="16194" cy="3282171"/>
            </a:xfrm>
            <a:custGeom>
              <a:avLst/>
              <a:gdLst>
                <a:gd name="connsiteX0" fmla="*/ 2845 w 16194"/>
                <a:gd name="connsiteY0" fmla="*/ 3282172 h 3282171"/>
                <a:gd name="connsiteX1" fmla="*/ 2626 w 16194"/>
                <a:gd name="connsiteY1" fmla="*/ 3015807 h 3282171"/>
                <a:gd name="connsiteX2" fmla="*/ 15976 w 16194"/>
                <a:gd name="connsiteY2" fmla="*/ 3015807 h 3282171"/>
                <a:gd name="connsiteX3" fmla="*/ 16195 w 16194"/>
                <a:gd name="connsiteY3" fmla="*/ 3282172 h 3282171"/>
                <a:gd name="connsiteX4" fmla="*/ 2845 w 16194"/>
                <a:gd name="connsiteY4" fmla="*/ 3282172 h 3282171"/>
                <a:gd name="connsiteX5" fmla="*/ 2626 w 16194"/>
                <a:gd name="connsiteY5" fmla="*/ 3002018 h 3282171"/>
                <a:gd name="connsiteX6" fmla="*/ 2188 w 16194"/>
                <a:gd name="connsiteY6" fmla="*/ 2468414 h 3282171"/>
                <a:gd name="connsiteX7" fmla="*/ 15538 w 16194"/>
                <a:gd name="connsiteY7" fmla="*/ 2468414 h 3282171"/>
                <a:gd name="connsiteX8" fmla="*/ 15976 w 16194"/>
                <a:gd name="connsiteY8" fmla="*/ 3002018 h 3282171"/>
                <a:gd name="connsiteX9" fmla="*/ 2626 w 16194"/>
                <a:gd name="connsiteY9" fmla="*/ 3002018 h 3282171"/>
                <a:gd name="connsiteX10" fmla="*/ 2188 w 16194"/>
                <a:gd name="connsiteY10" fmla="*/ 2454844 h 3282171"/>
                <a:gd name="connsiteX11" fmla="*/ 1751 w 16194"/>
                <a:gd name="connsiteY11" fmla="*/ 1921239 h 3282171"/>
                <a:gd name="connsiteX12" fmla="*/ 15101 w 16194"/>
                <a:gd name="connsiteY12" fmla="*/ 1921239 h 3282171"/>
                <a:gd name="connsiteX13" fmla="*/ 15538 w 16194"/>
                <a:gd name="connsiteY13" fmla="*/ 2454844 h 3282171"/>
                <a:gd name="connsiteX14" fmla="*/ 2188 w 16194"/>
                <a:gd name="connsiteY14" fmla="*/ 2454844 h 3282171"/>
                <a:gd name="connsiteX15" fmla="*/ 1751 w 16194"/>
                <a:gd name="connsiteY15" fmla="*/ 1908107 h 3282171"/>
                <a:gd name="connsiteX16" fmla="*/ 1094 w 16194"/>
                <a:gd name="connsiteY16" fmla="*/ 1374502 h 3282171"/>
                <a:gd name="connsiteX17" fmla="*/ 14444 w 16194"/>
                <a:gd name="connsiteY17" fmla="*/ 1374502 h 3282171"/>
                <a:gd name="connsiteX18" fmla="*/ 14882 w 16194"/>
                <a:gd name="connsiteY18" fmla="*/ 1908107 h 3282171"/>
                <a:gd name="connsiteX19" fmla="*/ 1751 w 16194"/>
                <a:gd name="connsiteY19" fmla="*/ 1908107 h 3282171"/>
                <a:gd name="connsiteX20" fmla="*/ 1094 w 16194"/>
                <a:gd name="connsiteY20" fmla="*/ 1360932 h 3282171"/>
                <a:gd name="connsiteX21" fmla="*/ 657 w 16194"/>
                <a:gd name="connsiteY21" fmla="*/ 827547 h 3282171"/>
                <a:gd name="connsiteX22" fmla="*/ 14006 w 16194"/>
                <a:gd name="connsiteY22" fmla="*/ 827547 h 3282171"/>
                <a:gd name="connsiteX23" fmla="*/ 14444 w 16194"/>
                <a:gd name="connsiteY23" fmla="*/ 1360932 h 3282171"/>
                <a:gd name="connsiteX24" fmla="*/ 1094 w 16194"/>
                <a:gd name="connsiteY24" fmla="*/ 1360932 h 3282171"/>
                <a:gd name="connsiteX25" fmla="*/ 657 w 16194"/>
                <a:gd name="connsiteY25" fmla="*/ 813539 h 3282171"/>
                <a:gd name="connsiteX26" fmla="*/ 219 w 16194"/>
                <a:gd name="connsiteY26" fmla="*/ 280372 h 3282171"/>
                <a:gd name="connsiteX27" fmla="*/ 13569 w 16194"/>
                <a:gd name="connsiteY27" fmla="*/ 280372 h 3282171"/>
                <a:gd name="connsiteX28" fmla="*/ 14006 w 16194"/>
                <a:gd name="connsiteY28" fmla="*/ 813539 h 3282171"/>
                <a:gd name="connsiteX29" fmla="*/ 657 w 16194"/>
                <a:gd name="connsiteY29" fmla="*/ 813539 h 3282171"/>
                <a:gd name="connsiteX30" fmla="*/ 219 w 16194"/>
                <a:gd name="connsiteY30" fmla="*/ 266583 h 3282171"/>
                <a:gd name="connsiteX31" fmla="*/ 0 w 16194"/>
                <a:gd name="connsiteY31" fmla="*/ 0 h 3282171"/>
                <a:gd name="connsiteX32" fmla="*/ 13131 w 16194"/>
                <a:gd name="connsiteY32" fmla="*/ 0 h 3282171"/>
                <a:gd name="connsiteX33" fmla="*/ 13569 w 16194"/>
                <a:gd name="connsiteY33" fmla="*/ 266583 h 3282171"/>
                <a:gd name="connsiteX34" fmla="*/ 219 w 16194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194" h="3282171">
                  <a:moveTo>
                    <a:pt x="2845" y="3282172"/>
                  </a:moveTo>
                  <a:lnTo>
                    <a:pt x="2626" y="3015807"/>
                  </a:lnTo>
                  <a:lnTo>
                    <a:pt x="15976" y="3015807"/>
                  </a:lnTo>
                  <a:lnTo>
                    <a:pt x="16195" y="3282172"/>
                  </a:lnTo>
                  <a:lnTo>
                    <a:pt x="2845" y="3282172"/>
                  </a:lnTo>
                  <a:moveTo>
                    <a:pt x="2626" y="3002018"/>
                  </a:moveTo>
                  <a:lnTo>
                    <a:pt x="2188" y="2468414"/>
                  </a:lnTo>
                  <a:lnTo>
                    <a:pt x="15538" y="2468414"/>
                  </a:lnTo>
                  <a:lnTo>
                    <a:pt x="15976" y="3002018"/>
                  </a:lnTo>
                  <a:lnTo>
                    <a:pt x="2626" y="3002018"/>
                  </a:lnTo>
                  <a:moveTo>
                    <a:pt x="2188" y="2454844"/>
                  </a:moveTo>
                  <a:lnTo>
                    <a:pt x="1751" y="1921239"/>
                  </a:lnTo>
                  <a:lnTo>
                    <a:pt x="15101" y="1921239"/>
                  </a:lnTo>
                  <a:lnTo>
                    <a:pt x="15538" y="2454844"/>
                  </a:lnTo>
                  <a:lnTo>
                    <a:pt x="2188" y="2454844"/>
                  </a:lnTo>
                  <a:moveTo>
                    <a:pt x="1751" y="1908107"/>
                  </a:moveTo>
                  <a:lnTo>
                    <a:pt x="1094" y="1374502"/>
                  </a:lnTo>
                  <a:lnTo>
                    <a:pt x="14444" y="1374502"/>
                  </a:lnTo>
                  <a:lnTo>
                    <a:pt x="14882" y="1908107"/>
                  </a:lnTo>
                  <a:lnTo>
                    <a:pt x="1751" y="1908107"/>
                  </a:lnTo>
                  <a:moveTo>
                    <a:pt x="1094" y="1360932"/>
                  </a:moveTo>
                  <a:lnTo>
                    <a:pt x="657" y="827547"/>
                  </a:lnTo>
                  <a:lnTo>
                    <a:pt x="14006" y="827547"/>
                  </a:lnTo>
                  <a:lnTo>
                    <a:pt x="14444" y="1360932"/>
                  </a:lnTo>
                  <a:lnTo>
                    <a:pt x="1094" y="1360932"/>
                  </a:lnTo>
                  <a:moveTo>
                    <a:pt x="657" y="813539"/>
                  </a:moveTo>
                  <a:lnTo>
                    <a:pt x="219" y="280372"/>
                  </a:lnTo>
                  <a:lnTo>
                    <a:pt x="13569" y="280372"/>
                  </a:lnTo>
                  <a:lnTo>
                    <a:pt x="14006" y="813539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569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7A9B124-4718-D4A4-23A5-6AE7E687215F}"/>
                </a:ext>
              </a:extLst>
            </p:cNvPr>
            <p:cNvSpPr/>
            <p:nvPr/>
          </p:nvSpPr>
          <p:spPr>
            <a:xfrm>
              <a:off x="13525554" y="8036760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807 h 3282171"/>
                <a:gd name="connsiteX2" fmla="*/ 16195 w 16632"/>
                <a:gd name="connsiteY2" fmla="*/ 3015807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626 w 16632"/>
                <a:gd name="connsiteY5" fmla="*/ 3002237 h 3282171"/>
                <a:gd name="connsiteX6" fmla="*/ 2188 w 16632"/>
                <a:gd name="connsiteY6" fmla="*/ 2468414 h 3282171"/>
                <a:gd name="connsiteX7" fmla="*/ 15757 w 16632"/>
                <a:gd name="connsiteY7" fmla="*/ 2468414 h 3282171"/>
                <a:gd name="connsiteX8" fmla="*/ 16195 w 16632"/>
                <a:gd name="connsiteY8" fmla="*/ 3002018 h 3282171"/>
                <a:gd name="connsiteX9" fmla="*/ 2626 w 16632"/>
                <a:gd name="connsiteY9" fmla="*/ 3002237 h 3282171"/>
                <a:gd name="connsiteX10" fmla="*/ 2188 w 16632"/>
                <a:gd name="connsiteY10" fmla="*/ 2454844 h 3282171"/>
                <a:gd name="connsiteX11" fmla="*/ 1751 w 16632"/>
                <a:gd name="connsiteY11" fmla="*/ 1921239 h 3282171"/>
                <a:gd name="connsiteX12" fmla="*/ 15101 w 16632"/>
                <a:gd name="connsiteY12" fmla="*/ 1921239 h 3282171"/>
                <a:gd name="connsiteX13" fmla="*/ 15757 w 16632"/>
                <a:gd name="connsiteY13" fmla="*/ 2454844 h 3282171"/>
                <a:gd name="connsiteX14" fmla="*/ 2188 w 16632"/>
                <a:gd name="connsiteY14" fmla="*/ 2454844 h 3282171"/>
                <a:gd name="connsiteX15" fmla="*/ 1751 w 16632"/>
                <a:gd name="connsiteY15" fmla="*/ 1907888 h 3282171"/>
                <a:gd name="connsiteX16" fmla="*/ 1094 w 16632"/>
                <a:gd name="connsiteY16" fmla="*/ 1374502 h 3282171"/>
                <a:gd name="connsiteX17" fmla="*/ 14663 w 16632"/>
                <a:gd name="connsiteY17" fmla="*/ 1374502 h 3282171"/>
                <a:gd name="connsiteX18" fmla="*/ 15101 w 16632"/>
                <a:gd name="connsiteY18" fmla="*/ 1907888 h 3282171"/>
                <a:gd name="connsiteX19" fmla="*/ 1751 w 16632"/>
                <a:gd name="connsiteY19" fmla="*/ 1907888 h 3282171"/>
                <a:gd name="connsiteX20" fmla="*/ 1094 w 16632"/>
                <a:gd name="connsiteY20" fmla="*/ 1360932 h 3282171"/>
                <a:gd name="connsiteX21" fmla="*/ 657 w 16632"/>
                <a:gd name="connsiteY21" fmla="*/ 827547 h 3282171"/>
                <a:gd name="connsiteX22" fmla="*/ 14006 w 16632"/>
                <a:gd name="connsiteY22" fmla="*/ 827547 h 3282171"/>
                <a:gd name="connsiteX23" fmla="*/ 14663 w 16632"/>
                <a:gd name="connsiteY23" fmla="*/ 1360932 h 3282171"/>
                <a:gd name="connsiteX24" fmla="*/ 1094 w 16632"/>
                <a:gd name="connsiteY24" fmla="*/ 1360932 h 3282171"/>
                <a:gd name="connsiteX25" fmla="*/ 657 w 16632"/>
                <a:gd name="connsiteY25" fmla="*/ 813539 h 3282171"/>
                <a:gd name="connsiteX26" fmla="*/ 219 w 16632"/>
                <a:gd name="connsiteY26" fmla="*/ 280372 h 3282171"/>
                <a:gd name="connsiteX27" fmla="*/ 13569 w 16632"/>
                <a:gd name="connsiteY27" fmla="*/ 280372 h 3282171"/>
                <a:gd name="connsiteX28" fmla="*/ 14006 w 16632"/>
                <a:gd name="connsiteY28" fmla="*/ 813539 h 3282171"/>
                <a:gd name="connsiteX29" fmla="*/ 657 w 16632"/>
                <a:gd name="connsiteY29" fmla="*/ 813539 h 3282171"/>
                <a:gd name="connsiteX30" fmla="*/ 219 w 16632"/>
                <a:gd name="connsiteY30" fmla="*/ 266583 h 3282171"/>
                <a:gd name="connsiteX31" fmla="*/ 0 w 16632"/>
                <a:gd name="connsiteY31" fmla="*/ 0 h 3282171"/>
                <a:gd name="connsiteX32" fmla="*/ 13131 w 16632"/>
                <a:gd name="connsiteY32" fmla="*/ 0 h 3282171"/>
                <a:gd name="connsiteX33" fmla="*/ 13569 w 16632"/>
                <a:gd name="connsiteY33" fmla="*/ 266583 h 3282171"/>
                <a:gd name="connsiteX34" fmla="*/ 219 w 16632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807"/>
                  </a:lnTo>
                  <a:lnTo>
                    <a:pt x="16195" y="3015807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626" y="3002237"/>
                  </a:moveTo>
                  <a:lnTo>
                    <a:pt x="2188" y="2468414"/>
                  </a:lnTo>
                  <a:lnTo>
                    <a:pt x="15757" y="2468414"/>
                  </a:lnTo>
                  <a:lnTo>
                    <a:pt x="16195" y="3002018"/>
                  </a:lnTo>
                  <a:lnTo>
                    <a:pt x="2626" y="3002237"/>
                  </a:lnTo>
                  <a:moveTo>
                    <a:pt x="2188" y="2454844"/>
                  </a:moveTo>
                  <a:lnTo>
                    <a:pt x="1751" y="1921239"/>
                  </a:lnTo>
                  <a:lnTo>
                    <a:pt x="15101" y="1921239"/>
                  </a:lnTo>
                  <a:lnTo>
                    <a:pt x="15757" y="2454844"/>
                  </a:lnTo>
                  <a:lnTo>
                    <a:pt x="2188" y="2454844"/>
                  </a:lnTo>
                  <a:moveTo>
                    <a:pt x="1751" y="1907888"/>
                  </a:moveTo>
                  <a:lnTo>
                    <a:pt x="1094" y="1374502"/>
                  </a:lnTo>
                  <a:lnTo>
                    <a:pt x="14663" y="1374502"/>
                  </a:lnTo>
                  <a:lnTo>
                    <a:pt x="15101" y="1907888"/>
                  </a:lnTo>
                  <a:lnTo>
                    <a:pt x="1751" y="1907888"/>
                  </a:lnTo>
                  <a:moveTo>
                    <a:pt x="1094" y="1360932"/>
                  </a:moveTo>
                  <a:lnTo>
                    <a:pt x="657" y="827547"/>
                  </a:lnTo>
                  <a:lnTo>
                    <a:pt x="14006" y="827547"/>
                  </a:lnTo>
                  <a:lnTo>
                    <a:pt x="14663" y="1360932"/>
                  </a:lnTo>
                  <a:lnTo>
                    <a:pt x="1094" y="1360932"/>
                  </a:lnTo>
                  <a:moveTo>
                    <a:pt x="657" y="813539"/>
                  </a:moveTo>
                  <a:lnTo>
                    <a:pt x="219" y="280372"/>
                  </a:lnTo>
                  <a:lnTo>
                    <a:pt x="13569" y="280372"/>
                  </a:lnTo>
                  <a:lnTo>
                    <a:pt x="14006" y="813539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569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0ACBA86-7ACF-8A0B-7517-34516FF4BF10}"/>
                </a:ext>
              </a:extLst>
            </p:cNvPr>
            <p:cNvSpPr/>
            <p:nvPr/>
          </p:nvSpPr>
          <p:spPr>
            <a:xfrm>
              <a:off x="14619137" y="8035666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807 h 3282171"/>
                <a:gd name="connsiteX2" fmla="*/ 16414 w 16632"/>
                <a:gd name="connsiteY2" fmla="*/ 3015807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845 w 16632"/>
                <a:gd name="connsiteY5" fmla="*/ 3002018 h 3282171"/>
                <a:gd name="connsiteX6" fmla="*/ 2407 w 16632"/>
                <a:gd name="connsiteY6" fmla="*/ 2468414 h 3282171"/>
                <a:gd name="connsiteX7" fmla="*/ 15757 w 16632"/>
                <a:gd name="connsiteY7" fmla="*/ 2468414 h 3282171"/>
                <a:gd name="connsiteX8" fmla="*/ 16414 w 16632"/>
                <a:gd name="connsiteY8" fmla="*/ 3002018 h 3282171"/>
                <a:gd name="connsiteX9" fmla="*/ 2845 w 16632"/>
                <a:gd name="connsiteY9" fmla="*/ 3002018 h 3282171"/>
                <a:gd name="connsiteX10" fmla="*/ 2407 w 16632"/>
                <a:gd name="connsiteY10" fmla="*/ 2454844 h 3282171"/>
                <a:gd name="connsiteX11" fmla="*/ 1751 w 16632"/>
                <a:gd name="connsiteY11" fmla="*/ 1921239 h 3282171"/>
                <a:gd name="connsiteX12" fmla="*/ 15319 w 16632"/>
                <a:gd name="connsiteY12" fmla="*/ 1921239 h 3282171"/>
                <a:gd name="connsiteX13" fmla="*/ 15757 w 16632"/>
                <a:gd name="connsiteY13" fmla="*/ 2454844 h 3282171"/>
                <a:gd name="connsiteX14" fmla="*/ 2407 w 16632"/>
                <a:gd name="connsiteY14" fmla="*/ 2454844 h 3282171"/>
                <a:gd name="connsiteX15" fmla="*/ 1751 w 16632"/>
                <a:gd name="connsiteY15" fmla="*/ 1908107 h 3282171"/>
                <a:gd name="connsiteX16" fmla="*/ 1313 w 16632"/>
                <a:gd name="connsiteY16" fmla="*/ 1374502 h 3282171"/>
                <a:gd name="connsiteX17" fmla="*/ 14663 w 16632"/>
                <a:gd name="connsiteY17" fmla="*/ 1374502 h 3282171"/>
                <a:gd name="connsiteX18" fmla="*/ 15319 w 16632"/>
                <a:gd name="connsiteY18" fmla="*/ 1907888 h 3282171"/>
                <a:gd name="connsiteX19" fmla="*/ 1751 w 16632"/>
                <a:gd name="connsiteY19" fmla="*/ 1908107 h 3282171"/>
                <a:gd name="connsiteX20" fmla="*/ 1313 w 16632"/>
                <a:gd name="connsiteY20" fmla="*/ 1360932 h 3282171"/>
                <a:gd name="connsiteX21" fmla="*/ 875 w 16632"/>
                <a:gd name="connsiteY21" fmla="*/ 827547 h 3282171"/>
                <a:gd name="connsiteX22" fmla="*/ 14225 w 16632"/>
                <a:gd name="connsiteY22" fmla="*/ 827547 h 3282171"/>
                <a:gd name="connsiteX23" fmla="*/ 14663 w 16632"/>
                <a:gd name="connsiteY23" fmla="*/ 1360932 h 3282171"/>
                <a:gd name="connsiteX24" fmla="*/ 1313 w 16632"/>
                <a:gd name="connsiteY24" fmla="*/ 1360932 h 3282171"/>
                <a:gd name="connsiteX25" fmla="*/ 875 w 16632"/>
                <a:gd name="connsiteY25" fmla="*/ 813539 h 3282171"/>
                <a:gd name="connsiteX26" fmla="*/ 219 w 16632"/>
                <a:gd name="connsiteY26" fmla="*/ 280372 h 3282171"/>
                <a:gd name="connsiteX27" fmla="*/ 13569 w 16632"/>
                <a:gd name="connsiteY27" fmla="*/ 280372 h 3282171"/>
                <a:gd name="connsiteX28" fmla="*/ 14225 w 16632"/>
                <a:gd name="connsiteY28" fmla="*/ 813539 h 3282171"/>
                <a:gd name="connsiteX29" fmla="*/ 875 w 16632"/>
                <a:gd name="connsiteY29" fmla="*/ 813539 h 3282171"/>
                <a:gd name="connsiteX30" fmla="*/ 219 w 16632"/>
                <a:gd name="connsiteY30" fmla="*/ 266583 h 3282171"/>
                <a:gd name="connsiteX31" fmla="*/ 0 w 16632"/>
                <a:gd name="connsiteY31" fmla="*/ 0 h 3282171"/>
                <a:gd name="connsiteX32" fmla="*/ 13350 w 16632"/>
                <a:gd name="connsiteY32" fmla="*/ 0 h 3282171"/>
                <a:gd name="connsiteX33" fmla="*/ 13569 w 16632"/>
                <a:gd name="connsiteY33" fmla="*/ 266583 h 3282171"/>
                <a:gd name="connsiteX34" fmla="*/ 219 w 16632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807"/>
                  </a:lnTo>
                  <a:lnTo>
                    <a:pt x="16414" y="3015807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845" y="3002018"/>
                  </a:moveTo>
                  <a:lnTo>
                    <a:pt x="2407" y="2468414"/>
                  </a:lnTo>
                  <a:lnTo>
                    <a:pt x="15757" y="2468414"/>
                  </a:lnTo>
                  <a:lnTo>
                    <a:pt x="16414" y="3002018"/>
                  </a:lnTo>
                  <a:lnTo>
                    <a:pt x="2845" y="3002018"/>
                  </a:lnTo>
                  <a:moveTo>
                    <a:pt x="2407" y="2454844"/>
                  </a:moveTo>
                  <a:lnTo>
                    <a:pt x="1751" y="1921239"/>
                  </a:lnTo>
                  <a:lnTo>
                    <a:pt x="15319" y="1921239"/>
                  </a:lnTo>
                  <a:lnTo>
                    <a:pt x="15757" y="2454844"/>
                  </a:lnTo>
                  <a:lnTo>
                    <a:pt x="2407" y="2454844"/>
                  </a:lnTo>
                  <a:moveTo>
                    <a:pt x="1751" y="1908107"/>
                  </a:moveTo>
                  <a:lnTo>
                    <a:pt x="1313" y="1374502"/>
                  </a:lnTo>
                  <a:lnTo>
                    <a:pt x="14663" y="1374502"/>
                  </a:lnTo>
                  <a:lnTo>
                    <a:pt x="15319" y="1907888"/>
                  </a:lnTo>
                  <a:lnTo>
                    <a:pt x="1751" y="1908107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313" y="1360932"/>
                  </a:lnTo>
                  <a:moveTo>
                    <a:pt x="875" y="813539"/>
                  </a:moveTo>
                  <a:lnTo>
                    <a:pt x="219" y="280372"/>
                  </a:lnTo>
                  <a:lnTo>
                    <a:pt x="13569" y="280372"/>
                  </a:lnTo>
                  <a:lnTo>
                    <a:pt x="14225" y="813539"/>
                  </a:lnTo>
                  <a:lnTo>
                    <a:pt x="875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569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12E9FF8-956E-483E-D024-79224B01D329}"/>
                </a:ext>
              </a:extLst>
            </p:cNvPr>
            <p:cNvSpPr/>
            <p:nvPr/>
          </p:nvSpPr>
          <p:spPr>
            <a:xfrm>
              <a:off x="12167603" y="11038341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532 h 15539"/>
                <a:gd name="connsiteX3" fmla="*/ 280563 w 1907916"/>
                <a:gd name="connsiteY3" fmla="*/ 1532 h 15539"/>
                <a:gd name="connsiteX4" fmla="*/ 813677 w 1907916"/>
                <a:gd name="connsiteY4" fmla="*/ 1094 h 15539"/>
                <a:gd name="connsiteX5" fmla="*/ 813677 w 1907916"/>
                <a:gd name="connsiteY5" fmla="*/ 14664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657 h 15539"/>
                <a:gd name="connsiteX12" fmla="*/ 1374146 w 1907916"/>
                <a:gd name="connsiteY12" fmla="*/ 438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4146 w 1907916"/>
                <a:gd name="connsiteY15" fmla="*/ 14227 h 15539"/>
                <a:gd name="connsiteX16" fmla="*/ 1360796 w 1907916"/>
                <a:gd name="connsiteY16" fmla="*/ 14227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227"/>
                  </a:lnTo>
                  <a:lnTo>
                    <a:pt x="1360796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EC6C030-194C-6628-6226-56C17AE3D60B}"/>
                </a:ext>
              </a:extLst>
            </p:cNvPr>
            <p:cNvSpPr/>
            <p:nvPr/>
          </p:nvSpPr>
          <p:spPr>
            <a:xfrm>
              <a:off x="14089525" y="11037684"/>
              <a:ext cx="549308" cy="14226"/>
            </a:xfrm>
            <a:custGeom>
              <a:avLst/>
              <a:gdLst>
                <a:gd name="connsiteX0" fmla="*/ 0 w 549308"/>
                <a:gd name="connsiteY0" fmla="*/ 14227 h 14226"/>
                <a:gd name="connsiteX1" fmla="*/ 0 w 549308"/>
                <a:gd name="connsiteY1" fmla="*/ 657 h 14226"/>
                <a:gd name="connsiteX2" fmla="*/ 532457 w 549308"/>
                <a:gd name="connsiteY2" fmla="*/ 0 h 14226"/>
                <a:gd name="connsiteX3" fmla="*/ 549308 w 549308"/>
                <a:gd name="connsiteY3" fmla="*/ 0 h 14226"/>
                <a:gd name="connsiteX4" fmla="*/ 549308 w 549308"/>
                <a:gd name="connsiteY4" fmla="*/ 13789 h 14226"/>
                <a:gd name="connsiteX5" fmla="*/ 532457 w 549308"/>
                <a:gd name="connsiteY5" fmla="*/ 13789 h 14226"/>
                <a:gd name="connsiteX6" fmla="*/ 0 w 549308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308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0"/>
                  </a:lnTo>
                  <a:lnTo>
                    <a:pt x="549308" y="0"/>
                  </a:lnTo>
                  <a:lnTo>
                    <a:pt x="549308" y="13789"/>
                  </a:lnTo>
                  <a:lnTo>
                    <a:pt x="532457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66894F9-9AB1-A6A7-A241-20DA141AF4AF}"/>
                </a:ext>
              </a:extLst>
            </p:cNvPr>
            <p:cNvSpPr/>
            <p:nvPr/>
          </p:nvSpPr>
          <p:spPr>
            <a:xfrm>
              <a:off x="12166508" y="9944211"/>
              <a:ext cx="1908134" cy="15102"/>
            </a:xfrm>
            <a:custGeom>
              <a:avLst/>
              <a:gdLst>
                <a:gd name="connsiteX0" fmla="*/ 0 w 1908134"/>
                <a:gd name="connsiteY0" fmla="*/ 15102 h 15102"/>
                <a:gd name="connsiteX1" fmla="*/ 0 w 1908134"/>
                <a:gd name="connsiteY1" fmla="*/ 1970 h 15102"/>
                <a:gd name="connsiteX2" fmla="*/ 267432 w 1908134"/>
                <a:gd name="connsiteY2" fmla="*/ 1751 h 15102"/>
                <a:gd name="connsiteX3" fmla="*/ 280563 w 1908134"/>
                <a:gd name="connsiteY3" fmla="*/ 1751 h 15102"/>
                <a:gd name="connsiteX4" fmla="*/ 813677 w 1908134"/>
                <a:gd name="connsiteY4" fmla="*/ 1094 h 15102"/>
                <a:gd name="connsiteX5" fmla="*/ 813677 w 1908134"/>
                <a:gd name="connsiteY5" fmla="*/ 14445 h 15102"/>
                <a:gd name="connsiteX6" fmla="*/ 280782 w 1908134"/>
                <a:gd name="connsiteY6" fmla="*/ 14883 h 15102"/>
                <a:gd name="connsiteX7" fmla="*/ 267432 w 1908134"/>
                <a:gd name="connsiteY7" fmla="*/ 14883 h 15102"/>
                <a:gd name="connsiteX8" fmla="*/ 0 w 1908134"/>
                <a:gd name="connsiteY8" fmla="*/ 15102 h 15102"/>
                <a:gd name="connsiteX9" fmla="*/ 827902 w 1908134"/>
                <a:gd name="connsiteY9" fmla="*/ 14445 h 15102"/>
                <a:gd name="connsiteX10" fmla="*/ 827902 w 1908134"/>
                <a:gd name="connsiteY10" fmla="*/ 1094 h 15102"/>
                <a:gd name="connsiteX11" fmla="*/ 1360796 w 1908134"/>
                <a:gd name="connsiteY11" fmla="*/ 438 h 15102"/>
                <a:gd name="connsiteX12" fmla="*/ 1374146 w 1908134"/>
                <a:gd name="connsiteY12" fmla="*/ 438 h 15102"/>
                <a:gd name="connsiteX13" fmla="*/ 1908135 w 1908134"/>
                <a:gd name="connsiteY13" fmla="*/ 0 h 15102"/>
                <a:gd name="connsiteX14" fmla="*/ 1908135 w 1908134"/>
                <a:gd name="connsiteY14" fmla="*/ 13351 h 15102"/>
                <a:gd name="connsiteX15" fmla="*/ 1374146 w 1908134"/>
                <a:gd name="connsiteY15" fmla="*/ 13789 h 15102"/>
                <a:gd name="connsiteX16" fmla="*/ 1360796 w 1908134"/>
                <a:gd name="connsiteY16" fmla="*/ 13789 h 15102"/>
                <a:gd name="connsiteX17" fmla="*/ 827902 w 1908134"/>
                <a:gd name="connsiteY17" fmla="*/ 14445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102">
                  <a:moveTo>
                    <a:pt x="0" y="15102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4445"/>
                  </a:lnTo>
                  <a:lnTo>
                    <a:pt x="280782" y="14883"/>
                  </a:lnTo>
                  <a:lnTo>
                    <a:pt x="267432" y="14883"/>
                  </a:lnTo>
                  <a:lnTo>
                    <a:pt x="0" y="15102"/>
                  </a:lnTo>
                  <a:moveTo>
                    <a:pt x="827902" y="14445"/>
                  </a:moveTo>
                  <a:lnTo>
                    <a:pt x="827902" y="1094"/>
                  </a:lnTo>
                  <a:lnTo>
                    <a:pt x="1360796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351"/>
                  </a:lnTo>
                  <a:lnTo>
                    <a:pt x="1374146" y="13789"/>
                  </a:lnTo>
                  <a:lnTo>
                    <a:pt x="1360796" y="13789"/>
                  </a:lnTo>
                  <a:lnTo>
                    <a:pt x="827902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51A408A-AC72-AD77-A51D-EF464DE4B612}"/>
                </a:ext>
              </a:extLst>
            </p:cNvPr>
            <p:cNvSpPr/>
            <p:nvPr/>
          </p:nvSpPr>
          <p:spPr>
            <a:xfrm>
              <a:off x="14088431" y="9943554"/>
              <a:ext cx="560688" cy="14007"/>
            </a:xfrm>
            <a:custGeom>
              <a:avLst/>
              <a:gdLst>
                <a:gd name="connsiteX0" fmla="*/ 0 w 560688"/>
                <a:gd name="connsiteY0" fmla="*/ 14008 h 14007"/>
                <a:gd name="connsiteX1" fmla="*/ 0 w 560688"/>
                <a:gd name="connsiteY1" fmla="*/ 657 h 14007"/>
                <a:gd name="connsiteX2" fmla="*/ 532457 w 560688"/>
                <a:gd name="connsiteY2" fmla="*/ 219 h 14007"/>
                <a:gd name="connsiteX3" fmla="*/ 546026 w 560688"/>
                <a:gd name="connsiteY3" fmla="*/ 0 h 14007"/>
                <a:gd name="connsiteX4" fmla="*/ 560688 w 560688"/>
                <a:gd name="connsiteY4" fmla="*/ 0 h 14007"/>
                <a:gd name="connsiteX5" fmla="*/ 560688 w 560688"/>
                <a:gd name="connsiteY5" fmla="*/ 13351 h 14007"/>
                <a:gd name="connsiteX6" fmla="*/ 532457 w 560688"/>
                <a:gd name="connsiteY6" fmla="*/ 13351 h 14007"/>
                <a:gd name="connsiteX7" fmla="*/ 0 w 560688"/>
                <a:gd name="connsiteY7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688" h="14007">
                  <a:moveTo>
                    <a:pt x="0" y="14008"/>
                  </a:moveTo>
                  <a:lnTo>
                    <a:pt x="0" y="657"/>
                  </a:lnTo>
                  <a:lnTo>
                    <a:pt x="532457" y="219"/>
                  </a:lnTo>
                  <a:lnTo>
                    <a:pt x="546026" y="0"/>
                  </a:lnTo>
                  <a:lnTo>
                    <a:pt x="560688" y="0"/>
                  </a:lnTo>
                  <a:lnTo>
                    <a:pt x="560688" y="13351"/>
                  </a:lnTo>
                  <a:lnTo>
                    <a:pt x="532457" y="13351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E066C32-C71B-0534-04DC-032EECADF390}"/>
                </a:ext>
              </a:extLst>
            </p:cNvPr>
            <p:cNvSpPr/>
            <p:nvPr/>
          </p:nvSpPr>
          <p:spPr>
            <a:xfrm>
              <a:off x="12165633" y="8849862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970 h 15758"/>
                <a:gd name="connsiteX2" fmla="*/ 267213 w 1907916"/>
                <a:gd name="connsiteY2" fmla="*/ 1532 h 15758"/>
                <a:gd name="connsiteX3" fmla="*/ 280563 w 1907916"/>
                <a:gd name="connsiteY3" fmla="*/ 1532 h 15758"/>
                <a:gd name="connsiteX4" fmla="*/ 813458 w 1907916"/>
                <a:gd name="connsiteY4" fmla="*/ 1094 h 15758"/>
                <a:gd name="connsiteX5" fmla="*/ 813458 w 1907916"/>
                <a:gd name="connsiteY5" fmla="*/ 14883 h 15758"/>
                <a:gd name="connsiteX6" fmla="*/ 280563 w 1907916"/>
                <a:gd name="connsiteY6" fmla="*/ 15540 h 15758"/>
                <a:gd name="connsiteX7" fmla="*/ 267213 w 1907916"/>
                <a:gd name="connsiteY7" fmla="*/ 15540 h 15758"/>
                <a:gd name="connsiteX8" fmla="*/ 0 w 1907916"/>
                <a:gd name="connsiteY8" fmla="*/ 15759 h 15758"/>
                <a:gd name="connsiteX9" fmla="*/ 827902 w 1907916"/>
                <a:gd name="connsiteY9" fmla="*/ 14883 h 15758"/>
                <a:gd name="connsiteX10" fmla="*/ 827902 w 1907916"/>
                <a:gd name="connsiteY10" fmla="*/ 1094 h 15758"/>
                <a:gd name="connsiteX11" fmla="*/ 1360578 w 1907916"/>
                <a:gd name="connsiteY11" fmla="*/ 438 h 15758"/>
                <a:gd name="connsiteX12" fmla="*/ 1373927 w 1907916"/>
                <a:gd name="connsiteY12" fmla="*/ 438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3927 w 1907916"/>
                <a:gd name="connsiteY15" fmla="*/ 14445 h 15758"/>
                <a:gd name="connsiteX16" fmla="*/ 1360578 w 1907916"/>
                <a:gd name="connsiteY16" fmla="*/ 14445 h 15758"/>
                <a:gd name="connsiteX17" fmla="*/ 827902 w 1907916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970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458" y="14883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3927" y="438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3927" y="14445"/>
                  </a:lnTo>
                  <a:lnTo>
                    <a:pt x="1360578" y="14445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3B991D0-F57A-B4EE-6382-F6654C6DF040}"/>
                </a:ext>
              </a:extLst>
            </p:cNvPr>
            <p:cNvSpPr/>
            <p:nvPr/>
          </p:nvSpPr>
          <p:spPr>
            <a:xfrm>
              <a:off x="14087118" y="8849205"/>
              <a:ext cx="572287" cy="14445"/>
            </a:xfrm>
            <a:custGeom>
              <a:avLst/>
              <a:gdLst>
                <a:gd name="connsiteX0" fmla="*/ 0 w 572287"/>
                <a:gd name="connsiteY0" fmla="*/ 14445 h 14445"/>
                <a:gd name="connsiteX1" fmla="*/ 0 w 572287"/>
                <a:gd name="connsiteY1" fmla="*/ 657 h 14445"/>
                <a:gd name="connsiteX2" fmla="*/ 532895 w 572287"/>
                <a:gd name="connsiteY2" fmla="*/ 0 h 14445"/>
                <a:gd name="connsiteX3" fmla="*/ 572287 w 572287"/>
                <a:gd name="connsiteY3" fmla="*/ 0 h 14445"/>
                <a:gd name="connsiteX4" fmla="*/ 572068 w 572287"/>
                <a:gd name="connsiteY4" fmla="*/ 14008 h 14445"/>
                <a:gd name="connsiteX5" fmla="*/ 532895 w 572287"/>
                <a:gd name="connsiteY5" fmla="*/ 14008 h 14445"/>
                <a:gd name="connsiteX6" fmla="*/ 0 w 572287"/>
                <a:gd name="connsiteY6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287" h="14445">
                  <a:moveTo>
                    <a:pt x="0" y="14445"/>
                  </a:moveTo>
                  <a:lnTo>
                    <a:pt x="0" y="657"/>
                  </a:lnTo>
                  <a:lnTo>
                    <a:pt x="532895" y="0"/>
                  </a:lnTo>
                  <a:lnTo>
                    <a:pt x="572287" y="0"/>
                  </a:lnTo>
                  <a:lnTo>
                    <a:pt x="572068" y="14008"/>
                  </a:lnTo>
                  <a:lnTo>
                    <a:pt x="532895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A7363BF-51DA-2A09-45C7-27B2EFDD78EF}"/>
                </a:ext>
              </a:extLst>
            </p:cNvPr>
            <p:cNvSpPr/>
            <p:nvPr/>
          </p:nvSpPr>
          <p:spPr>
            <a:xfrm>
              <a:off x="12167165" y="10490947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751 h 15539"/>
                <a:gd name="connsiteX3" fmla="*/ 280563 w 1907916"/>
                <a:gd name="connsiteY3" fmla="*/ 1751 h 15539"/>
                <a:gd name="connsiteX4" fmla="*/ 813458 w 1907916"/>
                <a:gd name="connsiteY4" fmla="*/ 1094 h 15539"/>
                <a:gd name="connsiteX5" fmla="*/ 813458 w 1907916"/>
                <a:gd name="connsiteY5" fmla="*/ 14664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683 w 1907916"/>
                <a:gd name="connsiteY9" fmla="*/ 14664 h 15539"/>
                <a:gd name="connsiteX10" fmla="*/ 827683 w 1907916"/>
                <a:gd name="connsiteY10" fmla="*/ 1094 h 15539"/>
                <a:gd name="connsiteX11" fmla="*/ 1360578 w 1907916"/>
                <a:gd name="connsiteY11" fmla="*/ 657 h 15539"/>
                <a:gd name="connsiteX12" fmla="*/ 1374146 w 1907916"/>
                <a:gd name="connsiteY12" fmla="*/ 657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4146 w 1907916"/>
                <a:gd name="connsiteY15" fmla="*/ 14227 h 15539"/>
                <a:gd name="connsiteX16" fmla="*/ 1360578 w 1907916"/>
                <a:gd name="connsiteY16" fmla="*/ 14227 h 15539"/>
                <a:gd name="connsiteX17" fmla="*/ 827683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683" y="14664"/>
                  </a:moveTo>
                  <a:lnTo>
                    <a:pt x="827683" y="1094"/>
                  </a:lnTo>
                  <a:lnTo>
                    <a:pt x="1360578" y="657"/>
                  </a:lnTo>
                  <a:lnTo>
                    <a:pt x="1374146" y="657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227"/>
                  </a:lnTo>
                  <a:lnTo>
                    <a:pt x="1360578" y="14227"/>
                  </a:lnTo>
                  <a:lnTo>
                    <a:pt x="827683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C395F17-570C-9A3C-2EDC-BBFCBAB9E252}"/>
                </a:ext>
              </a:extLst>
            </p:cNvPr>
            <p:cNvSpPr/>
            <p:nvPr/>
          </p:nvSpPr>
          <p:spPr>
            <a:xfrm>
              <a:off x="14088869" y="10490510"/>
              <a:ext cx="555217" cy="14007"/>
            </a:xfrm>
            <a:custGeom>
              <a:avLst/>
              <a:gdLst>
                <a:gd name="connsiteX0" fmla="*/ 0 w 555217"/>
                <a:gd name="connsiteY0" fmla="*/ 14008 h 14007"/>
                <a:gd name="connsiteX1" fmla="*/ 0 w 555217"/>
                <a:gd name="connsiteY1" fmla="*/ 438 h 14007"/>
                <a:gd name="connsiteX2" fmla="*/ 532676 w 555217"/>
                <a:gd name="connsiteY2" fmla="*/ 0 h 14007"/>
                <a:gd name="connsiteX3" fmla="*/ 555217 w 555217"/>
                <a:gd name="connsiteY3" fmla="*/ 0 h 14007"/>
                <a:gd name="connsiteX4" fmla="*/ 554998 w 555217"/>
                <a:gd name="connsiteY4" fmla="*/ 13570 h 14007"/>
                <a:gd name="connsiteX5" fmla="*/ 532676 w 555217"/>
                <a:gd name="connsiteY5" fmla="*/ 13570 h 14007"/>
                <a:gd name="connsiteX6" fmla="*/ 0 w 555217"/>
                <a:gd name="connsiteY6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217" h="14007">
                  <a:moveTo>
                    <a:pt x="0" y="14008"/>
                  </a:moveTo>
                  <a:lnTo>
                    <a:pt x="0" y="438"/>
                  </a:lnTo>
                  <a:lnTo>
                    <a:pt x="532676" y="0"/>
                  </a:lnTo>
                  <a:lnTo>
                    <a:pt x="555217" y="0"/>
                  </a:lnTo>
                  <a:lnTo>
                    <a:pt x="554998" y="13570"/>
                  </a:lnTo>
                  <a:lnTo>
                    <a:pt x="532676" y="13570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1D0D79-1AAE-80EA-3FE9-9AAA48910CFE}"/>
                </a:ext>
              </a:extLst>
            </p:cNvPr>
            <p:cNvSpPr/>
            <p:nvPr/>
          </p:nvSpPr>
          <p:spPr>
            <a:xfrm>
              <a:off x="12166071" y="9397255"/>
              <a:ext cx="1907916" cy="15320"/>
            </a:xfrm>
            <a:custGeom>
              <a:avLst/>
              <a:gdLst>
                <a:gd name="connsiteX0" fmla="*/ 0 w 1907916"/>
                <a:gd name="connsiteY0" fmla="*/ 15321 h 15320"/>
                <a:gd name="connsiteX1" fmla="*/ 0 w 1907916"/>
                <a:gd name="connsiteY1" fmla="*/ 1751 h 15320"/>
                <a:gd name="connsiteX2" fmla="*/ 267213 w 1907916"/>
                <a:gd name="connsiteY2" fmla="*/ 1532 h 15320"/>
                <a:gd name="connsiteX3" fmla="*/ 280563 w 1907916"/>
                <a:gd name="connsiteY3" fmla="*/ 1532 h 15320"/>
                <a:gd name="connsiteX4" fmla="*/ 813458 w 1907916"/>
                <a:gd name="connsiteY4" fmla="*/ 1094 h 15320"/>
                <a:gd name="connsiteX5" fmla="*/ 813458 w 1907916"/>
                <a:gd name="connsiteY5" fmla="*/ 14664 h 15320"/>
                <a:gd name="connsiteX6" fmla="*/ 280563 w 1907916"/>
                <a:gd name="connsiteY6" fmla="*/ 15102 h 15320"/>
                <a:gd name="connsiteX7" fmla="*/ 267213 w 1907916"/>
                <a:gd name="connsiteY7" fmla="*/ 15102 h 15320"/>
                <a:gd name="connsiteX8" fmla="*/ 0 w 1907916"/>
                <a:gd name="connsiteY8" fmla="*/ 15321 h 15320"/>
                <a:gd name="connsiteX9" fmla="*/ 827902 w 1907916"/>
                <a:gd name="connsiteY9" fmla="*/ 14664 h 15320"/>
                <a:gd name="connsiteX10" fmla="*/ 827902 w 1907916"/>
                <a:gd name="connsiteY10" fmla="*/ 875 h 15320"/>
                <a:gd name="connsiteX11" fmla="*/ 1360578 w 1907916"/>
                <a:gd name="connsiteY11" fmla="*/ 438 h 15320"/>
                <a:gd name="connsiteX12" fmla="*/ 1374146 w 1907916"/>
                <a:gd name="connsiteY12" fmla="*/ 438 h 15320"/>
                <a:gd name="connsiteX13" fmla="*/ 1907916 w 1907916"/>
                <a:gd name="connsiteY13" fmla="*/ 0 h 15320"/>
                <a:gd name="connsiteX14" fmla="*/ 1907916 w 1907916"/>
                <a:gd name="connsiteY14" fmla="*/ 13570 h 15320"/>
                <a:gd name="connsiteX15" fmla="*/ 1374146 w 1907916"/>
                <a:gd name="connsiteY15" fmla="*/ 14008 h 15320"/>
                <a:gd name="connsiteX16" fmla="*/ 1360578 w 1907916"/>
                <a:gd name="connsiteY16" fmla="*/ 14008 h 15320"/>
                <a:gd name="connsiteX17" fmla="*/ 827902 w 1907916"/>
                <a:gd name="connsiteY17" fmla="*/ 14664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320">
                  <a:moveTo>
                    <a:pt x="0" y="15321"/>
                  </a:moveTo>
                  <a:lnTo>
                    <a:pt x="0" y="1751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102"/>
                  </a:lnTo>
                  <a:lnTo>
                    <a:pt x="267213" y="15102"/>
                  </a:lnTo>
                  <a:lnTo>
                    <a:pt x="0" y="15321"/>
                  </a:lnTo>
                  <a:moveTo>
                    <a:pt x="827902" y="14664"/>
                  </a:moveTo>
                  <a:lnTo>
                    <a:pt x="827902" y="875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008"/>
                  </a:lnTo>
                  <a:lnTo>
                    <a:pt x="1360578" y="14008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0A9CF0E-2D1D-CD64-0565-2C916EADEE9E}"/>
                </a:ext>
              </a:extLst>
            </p:cNvPr>
            <p:cNvSpPr/>
            <p:nvPr/>
          </p:nvSpPr>
          <p:spPr>
            <a:xfrm>
              <a:off x="14087774" y="9396598"/>
              <a:ext cx="566597" cy="14226"/>
            </a:xfrm>
            <a:custGeom>
              <a:avLst/>
              <a:gdLst>
                <a:gd name="connsiteX0" fmla="*/ 0 w 566597"/>
                <a:gd name="connsiteY0" fmla="*/ 14227 h 14226"/>
                <a:gd name="connsiteX1" fmla="*/ 0 w 566597"/>
                <a:gd name="connsiteY1" fmla="*/ 657 h 14226"/>
                <a:gd name="connsiteX2" fmla="*/ 532676 w 566597"/>
                <a:gd name="connsiteY2" fmla="*/ 0 h 14226"/>
                <a:gd name="connsiteX3" fmla="*/ 566597 w 566597"/>
                <a:gd name="connsiteY3" fmla="*/ 0 h 14226"/>
                <a:gd name="connsiteX4" fmla="*/ 566378 w 566597"/>
                <a:gd name="connsiteY4" fmla="*/ 13570 h 14226"/>
                <a:gd name="connsiteX5" fmla="*/ 532676 w 566597"/>
                <a:gd name="connsiteY5" fmla="*/ 13570 h 14226"/>
                <a:gd name="connsiteX6" fmla="*/ 0 w 566597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6597" h="14226">
                  <a:moveTo>
                    <a:pt x="0" y="14227"/>
                  </a:moveTo>
                  <a:lnTo>
                    <a:pt x="0" y="657"/>
                  </a:lnTo>
                  <a:lnTo>
                    <a:pt x="532676" y="0"/>
                  </a:lnTo>
                  <a:lnTo>
                    <a:pt x="566597" y="0"/>
                  </a:lnTo>
                  <a:lnTo>
                    <a:pt x="566378" y="13570"/>
                  </a:lnTo>
                  <a:lnTo>
                    <a:pt x="532676" y="13570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2D18488-FFBD-D7C2-DFEE-801F6B1C5BC8}"/>
                </a:ext>
              </a:extLst>
            </p:cNvPr>
            <p:cNvSpPr/>
            <p:nvPr/>
          </p:nvSpPr>
          <p:spPr>
            <a:xfrm>
              <a:off x="12164977" y="8302687"/>
              <a:ext cx="1908134" cy="15977"/>
            </a:xfrm>
            <a:custGeom>
              <a:avLst/>
              <a:gdLst>
                <a:gd name="connsiteX0" fmla="*/ 0 w 1908134"/>
                <a:gd name="connsiteY0" fmla="*/ 15977 h 15977"/>
                <a:gd name="connsiteX1" fmla="*/ 0 w 1908134"/>
                <a:gd name="connsiteY1" fmla="*/ 1970 h 15977"/>
                <a:gd name="connsiteX2" fmla="*/ 267432 w 1908134"/>
                <a:gd name="connsiteY2" fmla="*/ 1751 h 15977"/>
                <a:gd name="connsiteX3" fmla="*/ 280782 w 1908134"/>
                <a:gd name="connsiteY3" fmla="*/ 1751 h 15977"/>
                <a:gd name="connsiteX4" fmla="*/ 813458 w 1908134"/>
                <a:gd name="connsiteY4" fmla="*/ 1094 h 15977"/>
                <a:gd name="connsiteX5" fmla="*/ 813458 w 1908134"/>
                <a:gd name="connsiteY5" fmla="*/ 15102 h 15977"/>
                <a:gd name="connsiteX6" fmla="*/ 280782 w 1908134"/>
                <a:gd name="connsiteY6" fmla="*/ 15540 h 15977"/>
                <a:gd name="connsiteX7" fmla="*/ 267432 w 1908134"/>
                <a:gd name="connsiteY7" fmla="*/ 15540 h 15977"/>
                <a:gd name="connsiteX8" fmla="*/ 0 w 1908134"/>
                <a:gd name="connsiteY8" fmla="*/ 15977 h 15977"/>
                <a:gd name="connsiteX9" fmla="*/ 827902 w 1908134"/>
                <a:gd name="connsiteY9" fmla="*/ 15102 h 15977"/>
                <a:gd name="connsiteX10" fmla="*/ 827902 w 1908134"/>
                <a:gd name="connsiteY10" fmla="*/ 1094 h 15977"/>
                <a:gd name="connsiteX11" fmla="*/ 1360796 w 1908134"/>
                <a:gd name="connsiteY11" fmla="*/ 657 h 15977"/>
                <a:gd name="connsiteX12" fmla="*/ 1374146 w 1908134"/>
                <a:gd name="connsiteY12" fmla="*/ 657 h 15977"/>
                <a:gd name="connsiteX13" fmla="*/ 1908135 w 1908134"/>
                <a:gd name="connsiteY13" fmla="*/ 0 h 15977"/>
                <a:gd name="connsiteX14" fmla="*/ 1908135 w 1908134"/>
                <a:gd name="connsiteY14" fmla="*/ 14008 h 15977"/>
                <a:gd name="connsiteX15" fmla="*/ 1374146 w 1908134"/>
                <a:gd name="connsiteY15" fmla="*/ 14445 h 15977"/>
                <a:gd name="connsiteX16" fmla="*/ 1360796 w 1908134"/>
                <a:gd name="connsiteY16" fmla="*/ 14445 h 15977"/>
                <a:gd name="connsiteX17" fmla="*/ 827902 w 1908134"/>
                <a:gd name="connsiteY17" fmla="*/ 15102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977">
                  <a:moveTo>
                    <a:pt x="0" y="15977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782" y="1751"/>
                  </a:lnTo>
                  <a:lnTo>
                    <a:pt x="813458" y="1094"/>
                  </a:lnTo>
                  <a:lnTo>
                    <a:pt x="813458" y="15102"/>
                  </a:lnTo>
                  <a:lnTo>
                    <a:pt x="280782" y="15540"/>
                  </a:lnTo>
                  <a:lnTo>
                    <a:pt x="267432" y="15540"/>
                  </a:lnTo>
                  <a:lnTo>
                    <a:pt x="0" y="15977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146" y="657"/>
                  </a:lnTo>
                  <a:lnTo>
                    <a:pt x="1908135" y="0"/>
                  </a:lnTo>
                  <a:lnTo>
                    <a:pt x="1908135" y="14008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79F9CC7-76D1-699A-2BC2-6B2484D0239B}"/>
                </a:ext>
              </a:extLst>
            </p:cNvPr>
            <p:cNvSpPr/>
            <p:nvPr/>
          </p:nvSpPr>
          <p:spPr>
            <a:xfrm>
              <a:off x="14086680" y="8302250"/>
              <a:ext cx="577758" cy="14445"/>
            </a:xfrm>
            <a:custGeom>
              <a:avLst/>
              <a:gdLst>
                <a:gd name="connsiteX0" fmla="*/ 0 w 577758"/>
                <a:gd name="connsiteY0" fmla="*/ 14445 h 14445"/>
                <a:gd name="connsiteX1" fmla="*/ 0 w 577758"/>
                <a:gd name="connsiteY1" fmla="*/ 438 h 14445"/>
                <a:gd name="connsiteX2" fmla="*/ 532676 w 577758"/>
                <a:gd name="connsiteY2" fmla="*/ 0 h 14445"/>
                <a:gd name="connsiteX3" fmla="*/ 577759 w 577758"/>
                <a:gd name="connsiteY3" fmla="*/ 0 h 14445"/>
                <a:gd name="connsiteX4" fmla="*/ 577759 w 577758"/>
                <a:gd name="connsiteY4" fmla="*/ 13789 h 14445"/>
                <a:gd name="connsiteX5" fmla="*/ 532676 w 577758"/>
                <a:gd name="connsiteY5" fmla="*/ 13789 h 14445"/>
                <a:gd name="connsiteX6" fmla="*/ 0 w 577758"/>
                <a:gd name="connsiteY6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7758" h="14445">
                  <a:moveTo>
                    <a:pt x="0" y="14445"/>
                  </a:moveTo>
                  <a:lnTo>
                    <a:pt x="0" y="438"/>
                  </a:lnTo>
                  <a:lnTo>
                    <a:pt x="532676" y="0"/>
                  </a:lnTo>
                  <a:lnTo>
                    <a:pt x="577759" y="0"/>
                  </a:lnTo>
                  <a:lnTo>
                    <a:pt x="577759" y="13789"/>
                  </a:lnTo>
                  <a:lnTo>
                    <a:pt x="532676" y="13789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8CC1588-A4BA-088A-A34B-6AE7E915300F}"/>
                </a:ext>
              </a:extLst>
            </p:cNvPr>
            <p:cNvSpPr/>
            <p:nvPr/>
          </p:nvSpPr>
          <p:spPr>
            <a:xfrm>
              <a:off x="12978215" y="8037417"/>
              <a:ext cx="17507" cy="3282171"/>
            </a:xfrm>
            <a:custGeom>
              <a:avLst/>
              <a:gdLst>
                <a:gd name="connsiteX0" fmla="*/ 3283 w 17507"/>
                <a:gd name="connsiteY0" fmla="*/ 3282172 h 3282171"/>
                <a:gd name="connsiteX1" fmla="*/ 3064 w 17507"/>
                <a:gd name="connsiteY1" fmla="*/ 3015588 h 3282171"/>
                <a:gd name="connsiteX2" fmla="*/ 3064 w 17507"/>
                <a:gd name="connsiteY2" fmla="*/ 3002018 h 3282171"/>
                <a:gd name="connsiteX3" fmla="*/ 2407 w 17507"/>
                <a:gd name="connsiteY3" fmla="*/ 2468195 h 3282171"/>
                <a:gd name="connsiteX4" fmla="*/ 2407 w 17507"/>
                <a:gd name="connsiteY4" fmla="*/ 2454625 h 3282171"/>
                <a:gd name="connsiteX5" fmla="*/ 1970 w 17507"/>
                <a:gd name="connsiteY5" fmla="*/ 1921239 h 3282171"/>
                <a:gd name="connsiteX6" fmla="*/ 1970 w 17507"/>
                <a:gd name="connsiteY6" fmla="*/ 1907888 h 3282171"/>
                <a:gd name="connsiteX7" fmla="*/ 1313 w 17507"/>
                <a:gd name="connsiteY7" fmla="*/ 1374502 h 3282171"/>
                <a:gd name="connsiteX8" fmla="*/ 1313 w 17507"/>
                <a:gd name="connsiteY8" fmla="*/ 1360932 h 3282171"/>
                <a:gd name="connsiteX9" fmla="*/ 875 w 17507"/>
                <a:gd name="connsiteY9" fmla="*/ 827328 h 3282171"/>
                <a:gd name="connsiteX10" fmla="*/ 875 w 17507"/>
                <a:gd name="connsiteY10" fmla="*/ 813539 h 3282171"/>
                <a:gd name="connsiteX11" fmla="*/ 219 w 17507"/>
                <a:gd name="connsiteY11" fmla="*/ 280372 h 3282171"/>
                <a:gd name="connsiteX12" fmla="*/ 219 w 17507"/>
                <a:gd name="connsiteY12" fmla="*/ 266365 h 3282171"/>
                <a:gd name="connsiteX13" fmla="*/ 0 w 17507"/>
                <a:gd name="connsiteY13" fmla="*/ 0 h 3282171"/>
                <a:gd name="connsiteX14" fmla="*/ 14444 w 17507"/>
                <a:gd name="connsiteY14" fmla="*/ 0 h 3282171"/>
                <a:gd name="connsiteX15" fmla="*/ 14663 w 17507"/>
                <a:gd name="connsiteY15" fmla="*/ 266365 h 3282171"/>
                <a:gd name="connsiteX16" fmla="*/ 14663 w 17507"/>
                <a:gd name="connsiteY16" fmla="*/ 280372 h 3282171"/>
                <a:gd name="connsiteX17" fmla="*/ 15319 w 17507"/>
                <a:gd name="connsiteY17" fmla="*/ 813539 h 3282171"/>
                <a:gd name="connsiteX18" fmla="*/ 15319 w 17507"/>
                <a:gd name="connsiteY18" fmla="*/ 827328 h 3282171"/>
                <a:gd name="connsiteX19" fmla="*/ 15757 w 17507"/>
                <a:gd name="connsiteY19" fmla="*/ 1360714 h 3282171"/>
                <a:gd name="connsiteX20" fmla="*/ 15757 w 17507"/>
                <a:gd name="connsiteY20" fmla="*/ 1374502 h 3282171"/>
                <a:gd name="connsiteX21" fmla="*/ 16195 w 17507"/>
                <a:gd name="connsiteY21" fmla="*/ 1907888 h 3282171"/>
                <a:gd name="connsiteX22" fmla="*/ 16195 w 17507"/>
                <a:gd name="connsiteY22" fmla="*/ 1921239 h 3282171"/>
                <a:gd name="connsiteX23" fmla="*/ 16632 w 17507"/>
                <a:gd name="connsiteY23" fmla="*/ 2454625 h 3282171"/>
                <a:gd name="connsiteX24" fmla="*/ 16632 w 17507"/>
                <a:gd name="connsiteY24" fmla="*/ 2468195 h 3282171"/>
                <a:gd name="connsiteX25" fmla="*/ 17289 w 17507"/>
                <a:gd name="connsiteY25" fmla="*/ 3002018 h 3282171"/>
                <a:gd name="connsiteX26" fmla="*/ 17289 w 17507"/>
                <a:gd name="connsiteY26" fmla="*/ 3015588 h 3282171"/>
                <a:gd name="connsiteX27" fmla="*/ 17508 w 17507"/>
                <a:gd name="connsiteY27" fmla="*/ 3281953 h 3282171"/>
                <a:gd name="connsiteX28" fmla="*/ 3283 w 17507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07" h="3282171">
                  <a:moveTo>
                    <a:pt x="3283" y="3282172"/>
                  </a:moveTo>
                  <a:lnTo>
                    <a:pt x="3064" y="3015588"/>
                  </a:lnTo>
                  <a:lnTo>
                    <a:pt x="3064" y="3002018"/>
                  </a:lnTo>
                  <a:lnTo>
                    <a:pt x="2407" y="2468195"/>
                  </a:lnTo>
                  <a:lnTo>
                    <a:pt x="2407" y="2454625"/>
                  </a:lnTo>
                  <a:lnTo>
                    <a:pt x="1970" y="1921239"/>
                  </a:lnTo>
                  <a:lnTo>
                    <a:pt x="1970" y="1907888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328"/>
                  </a:lnTo>
                  <a:lnTo>
                    <a:pt x="875" y="813539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4444" y="0"/>
                  </a:lnTo>
                  <a:lnTo>
                    <a:pt x="14663" y="266365"/>
                  </a:lnTo>
                  <a:lnTo>
                    <a:pt x="14663" y="280372"/>
                  </a:lnTo>
                  <a:lnTo>
                    <a:pt x="15319" y="813539"/>
                  </a:lnTo>
                  <a:lnTo>
                    <a:pt x="15319" y="827328"/>
                  </a:lnTo>
                  <a:lnTo>
                    <a:pt x="15757" y="1360714"/>
                  </a:lnTo>
                  <a:lnTo>
                    <a:pt x="15757" y="1374502"/>
                  </a:lnTo>
                  <a:lnTo>
                    <a:pt x="16195" y="1907888"/>
                  </a:lnTo>
                  <a:lnTo>
                    <a:pt x="16195" y="1921239"/>
                  </a:lnTo>
                  <a:lnTo>
                    <a:pt x="16632" y="2454625"/>
                  </a:lnTo>
                  <a:lnTo>
                    <a:pt x="16632" y="2468195"/>
                  </a:lnTo>
                  <a:lnTo>
                    <a:pt x="17289" y="3002018"/>
                  </a:lnTo>
                  <a:lnTo>
                    <a:pt x="17289" y="3015588"/>
                  </a:lnTo>
                  <a:lnTo>
                    <a:pt x="17508" y="3281953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5480198-C219-8CE1-E917-AB07690B999A}"/>
                </a:ext>
              </a:extLst>
            </p:cNvPr>
            <p:cNvSpPr/>
            <p:nvPr/>
          </p:nvSpPr>
          <p:spPr>
            <a:xfrm>
              <a:off x="14072893" y="8036323"/>
              <a:ext cx="16851" cy="3281952"/>
            </a:xfrm>
            <a:custGeom>
              <a:avLst/>
              <a:gdLst>
                <a:gd name="connsiteX0" fmla="*/ 2845 w 16851"/>
                <a:gd name="connsiteY0" fmla="*/ 3281953 h 3281952"/>
                <a:gd name="connsiteX1" fmla="*/ 2626 w 16851"/>
                <a:gd name="connsiteY1" fmla="*/ 3015588 h 3281952"/>
                <a:gd name="connsiteX2" fmla="*/ 2626 w 16851"/>
                <a:gd name="connsiteY2" fmla="*/ 3002018 h 3281952"/>
                <a:gd name="connsiteX3" fmla="*/ 2188 w 16851"/>
                <a:gd name="connsiteY3" fmla="*/ 2468195 h 3281952"/>
                <a:gd name="connsiteX4" fmla="*/ 2188 w 16851"/>
                <a:gd name="connsiteY4" fmla="*/ 2454625 h 3281952"/>
                <a:gd name="connsiteX5" fmla="*/ 1751 w 16851"/>
                <a:gd name="connsiteY5" fmla="*/ 1921239 h 3281952"/>
                <a:gd name="connsiteX6" fmla="*/ 1751 w 16851"/>
                <a:gd name="connsiteY6" fmla="*/ 1907888 h 3281952"/>
                <a:gd name="connsiteX7" fmla="*/ 1094 w 16851"/>
                <a:gd name="connsiteY7" fmla="*/ 1374502 h 3281952"/>
                <a:gd name="connsiteX8" fmla="*/ 1094 w 16851"/>
                <a:gd name="connsiteY8" fmla="*/ 1360932 h 3281952"/>
                <a:gd name="connsiteX9" fmla="*/ 657 w 16851"/>
                <a:gd name="connsiteY9" fmla="*/ 827328 h 3281952"/>
                <a:gd name="connsiteX10" fmla="*/ 657 w 16851"/>
                <a:gd name="connsiteY10" fmla="*/ 813539 h 3281952"/>
                <a:gd name="connsiteX11" fmla="*/ 219 w 16851"/>
                <a:gd name="connsiteY11" fmla="*/ 280372 h 3281952"/>
                <a:gd name="connsiteX12" fmla="*/ 219 w 16851"/>
                <a:gd name="connsiteY12" fmla="*/ 266365 h 3281952"/>
                <a:gd name="connsiteX13" fmla="*/ 0 w 16851"/>
                <a:gd name="connsiteY13" fmla="*/ 0 h 3281952"/>
                <a:gd name="connsiteX14" fmla="*/ 13569 w 16851"/>
                <a:gd name="connsiteY14" fmla="*/ 0 h 3281952"/>
                <a:gd name="connsiteX15" fmla="*/ 13787 w 16851"/>
                <a:gd name="connsiteY15" fmla="*/ 266365 h 3281952"/>
                <a:gd name="connsiteX16" fmla="*/ 13787 w 16851"/>
                <a:gd name="connsiteY16" fmla="*/ 280372 h 3281952"/>
                <a:gd name="connsiteX17" fmla="*/ 14225 w 16851"/>
                <a:gd name="connsiteY17" fmla="*/ 813539 h 3281952"/>
                <a:gd name="connsiteX18" fmla="*/ 14225 w 16851"/>
                <a:gd name="connsiteY18" fmla="*/ 827328 h 3281952"/>
                <a:gd name="connsiteX19" fmla="*/ 14882 w 16851"/>
                <a:gd name="connsiteY19" fmla="*/ 1360932 h 3281952"/>
                <a:gd name="connsiteX20" fmla="*/ 14882 w 16851"/>
                <a:gd name="connsiteY20" fmla="*/ 1374502 h 3281952"/>
                <a:gd name="connsiteX21" fmla="*/ 15538 w 16851"/>
                <a:gd name="connsiteY21" fmla="*/ 1907888 h 3281952"/>
                <a:gd name="connsiteX22" fmla="*/ 15538 w 16851"/>
                <a:gd name="connsiteY22" fmla="*/ 1921239 h 3281952"/>
                <a:gd name="connsiteX23" fmla="*/ 15976 w 16851"/>
                <a:gd name="connsiteY23" fmla="*/ 2454625 h 3281952"/>
                <a:gd name="connsiteX24" fmla="*/ 15976 w 16851"/>
                <a:gd name="connsiteY24" fmla="*/ 2468195 h 3281952"/>
                <a:gd name="connsiteX25" fmla="*/ 16632 w 16851"/>
                <a:gd name="connsiteY25" fmla="*/ 3002018 h 3281952"/>
                <a:gd name="connsiteX26" fmla="*/ 16632 w 16851"/>
                <a:gd name="connsiteY26" fmla="*/ 3015588 h 3281952"/>
                <a:gd name="connsiteX27" fmla="*/ 16851 w 16851"/>
                <a:gd name="connsiteY27" fmla="*/ 3281953 h 3281952"/>
                <a:gd name="connsiteX28" fmla="*/ 2845 w 16851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952">
                  <a:moveTo>
                    <a:pt x="2845" y="3281953"/>
                  </a:moveTo>
                  <a:lnTo>
                    <a:pt x="2626" y="3015588"/>
                  </a:lnTo>
                  <a:lnTo>
                    <a:pt x="2626" y="3002018"/>
                  </a:lnTo>
                  <a:lnTo>
                    <a:pt x="2188" y="2468195"/>
                  </a:lnTo>
                  <a:lnTo>
                    <a:pt x="2188" y="2454625"/>
                  </a:lnTo>
                  <a:lnTo>
                    <a:pt x="1751" y="1921239"/>
                  </a:lnTo>
                  <a:lnTo>
                    <a:pt x="1751" y="1907888"/>
                  </a:lnTo>
                  <a:lnTo>
                    <a:pt x="1094" y="1374502"/>
                  </a:lnTo>
                  <a:lnTo>
                    <a:pt x="1094" y="1360932"/>
                  </a:lnTo>
                  <a:lnTo>
                    <a:pt x="657" y="827328"/>
                  </a:lnTo>
                  <a:lnTo>
                    <a:pt x="657" y="813539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372"/>
                  </a:lnTo>
                  <a:lnTo>
                    <a:pt x="14225" y="813539"/>
                  </a:lnTo>
                  <a:lnTo>
                    <a:pt x="14225" y="827328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538" y="1907888"/>
                  </a:lnTo>
                  <a:lnTo>
                    <a:pt x="15538" y="1921239"/>
                  </a:lnTo>
                  <a:lnTo>
                    <a:pt x="15976" y="2454625"/>
                  </a:lnTo>
                  <a:lnTo>
                    <a:pt x="15976" y="2468195"/>
                  </a:lnTo>
                  <a:lnTo>
                    <a:pt x="16632" y="3002018"/>
                  </a:lnTo>
                  <a:lnTo>
                    <a:pt x="16632" y="3015588"/>
                  </a:lnTo>
                  <a:lnTo>
                    <a:pt x="16851" y="3281953"/>
                  </a:lnTo>
                  <a:lnTo>
                    <a:pt x="2845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D8D2179-6317-8D80-2401-89753A0A515F}"/>
                </a:ext>
              </a:extLst>
            </p:cNvPr>
            <p:cNvSpPr/>
            <p:nvPr/>
          </p:nvSpPr>
          <p:spPr>
            <a:xfrm>
              <a:off x="12435035" y="11320026"/>
              <a:ext cx="15757" cy="2394873"/>
            </a:xfrm>
            <a:custGeom>
              <a:avLst/>
              <a:gdLst>
                <a:gd name="connsiteX0" fmla="*/ 15757 w 15757"/>
                <a:gd name="connsiteY0" fmla="*/ 2394873 h 2394873"/>
                <a:gd name="connsiteX1" fmla="*/ 2407 w 15757"/>
                <a:gd name="connsiteY1" fmla="*/ 2394655 h 2394873"/>
                <a:gd name="connsiteX2" fmla="*/ 1970 w 15757"/>
                <a:gd name="connsiteY2" fmla="*/ 1921239 h 2394873"/>
                <a:gd name="connsiteX3" fmla="*/ 15319 w 15757"/>
                <a:gd name="connsiteY3" fmla="*/ 1921239 h 2394873"/>
                <a:gd name="connsiteX4" fmla="*/ 15757 w 15757"/>
                <a:gd name="connsiteY4" fmla="*/ 2394873 h 2394873"/>
                <a:gd name="connsiteX5" fmla="*/ 1970 w 15757"/>
                <a:gd name="connsiteY5" fmla="*/ 1907231 h 2394873"/>
                <a:gd name="connsiteX6" fmla="*/ 1532 w 15757"/>
                <a:gd name="connsiteY6" fmla="*/ 1374502 h 2394873"/>
                <a:gd name="connsiteX7" fmla="*/ 14882 w 15757"/>
                <a:gd name="connsiteY7" fmla="*/ 1374502 h 2394873"/>
                <a:gd name="connsiteX8" fmla="*/ 15319 w 15757"/>
                <a:gd name="connsiteY8" fmla="*/ 1907231 h 2394873"/>
                <a:gd name="connsiteX9" fmla="*/ 1970 w 15757"/>
                <a:gd name="connsiteY9" fmla="*/ 1907231 h 2394873"/>
                <a:gd name="connsiteX10" fmla="*/ 1532 w 15757"/>
                <a:gd name="connsiteY10" fmla="*/ 1360714 h 2394873"/>
                <a:gd name="connsiteX11" fmla="*/ 875 w 15757"/>
                <a:gd name="connsiteY11" fmla="*/ 827328 h 2394873"/>
                <a:gd name="connsiteX12" fmla="*/ 14225 w 15757"/>
                <a:gd name="connsiteY12" fmla="*/ 827328 h 2394873"/>
                <a:gd name="connsiteX13" fmla="*/ 14882 w 15757"/>
                <a:gd name="connsiteY13" fmla="*/ 1360714 h 2394873"/>
                <a:gd name="connsiteX14" fmla="*/ 1532 w 15757"/>
                <a:gd name="connsiteY14" fmla="*/ 1360714 h 2394873"/>
                <a:gd name="connsiteX15" fmla="*/ 875 w 15757"/>
                <a:gd name="connsiteY15" fmla="*/ 813758 h 2394873"/>
                <a:gd name="connsiteX16" fmla="*/ 438 w 15757"/>
                <a:gd name="connsiteY16" fmla="*/ 279934 h 2394873"/>
                <a:gd name="connsiteX17" fmla="*/ 13569 w 15757"/>
                <a:gd name="connsiteY17" fmla="*/ 279934 h 2394873"/>
                <a:gd name="connsiteX18" fmla="*/ 14225 w 15757"/>
                <a:gd name="connsiteY18" fmla="*/ 813758 h 2394873"/>
                <a:gd name="connsiteX19" fmla="*/ 875 w 15757"/>
                <a:gd name="connsiteY19" fmla="*/ 813758 h 2394873"/>
                <a:gd name="connsiteX20" fmla="*/ 438 w 15757"/>
                <a:gd name="connsiteY20" fmla="*/ 266365 h 2394873"/>
                <a:gd name="connsiteX21" fmla="*/ 0 w 15757"/>
                <a:gd name="connsiteY21" fmla="*/ 0 h 2394873"/>
                <a:gd name="connsiteX22" fmla="*/ 13350 w 15757"/>
                <a:gd name="connsiteY22" fmla="*/ 0 h 2394873"/>
                <a:gd name="connsiteX23" fmla="*/ 13569 w 15757"/>
                <a:gd name="connsiteY23" fmla="*/ 266365 h 2394873"/>
                <a:gd name="connsiteX24" fmla="*/ 438 w 15757"/>
                <a:gd name="connsiteY24" fmla="*/ 266365 h 239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94873">
                  <a:moveTo>
                    <a:pt x="15757" y="2394873"/>
                  </a:moveTo>
                  <a:lnTo>
                    <a:pt x="2407" y="2394655"/>
                  </a:lnTo>
                  <a:lnTo>
                    <a:pt x="1970" y="1921239"/>
                  </a:lnTo>
                  <a:lnTo>
                    <a:pt x="15319" y="1921239"/>
                  </a:lnTo>
                  <a:lnTo>
                    <a:pt x="15757" y="2394873"/>
                  </a:lnTo>
                  <a:moveTo>
                    <a:pt x="1970" y="1907231"/>
                  </a:moveTo>
                  <a:lnTo>
                    <a:pt x="1532" y="1374502"/>
                  </a:lnTo>
                  <a:lnTo>
                    <a:pt x="14882" y="1374502"/>
                  </a:lnTo>
                  <a:lnTo>
                    <a:pt x="15319" y="1907231"/>
                  </a:lnTo>
                  <a:lnTo>
                    <a:pt x="1970" y="1907231"/>
                  </a:lnTo>
                  <a:moveTo>
                    <a:pt x="1532" y="1360714"/>
                  </a:moveTo>
                  <a:lnTo>
                    <a:pt x="875" y="827328"/>
                  </a:lnTo>
                  <a:lnTo>
                    <a:pt x="14225" y="827328"/>
                  </a:lnTo>
                  <a:lnTo>
                    <a:pt x="14882" y="1360714"/>
                  </a:lnTo>
                  <a:lnTo>
                    <a:pt x="1532" y="1360714"/>
                  </a:lnTo>
                  <a:moveTo>
                    <a:pt x="875" y="813758"/>
                  </a:moveTo>
                  <a:lnTo>
                    <a:pt x="438" y="279934"/>
                  </a:lnTo>
                  <a:lnTo>
                    <a:pt x="13569" y="279934"/>
                  </a:lnTo>
                  <a:lnTo>
                    <a:pt x="14225" y="813758"/>
                  </a:lnTo>
                  <a:lnTo>
                    <a:pt x="875" y="813758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569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649A878-B187-0A5A-7B7A-ADA2AA45FA97}"/>
                </a:ext>
              </a:extLst>
            </p:cNvPr>
            <p:cNvSpPr/>
            <p:nvPr/>
          </p:nvSpPr>
          <p:spPr>
            <a:xfrm>
              <a:off x="13528618" y="11318932"/>
              <a:ext cx="15757" cy="2406254"/>
            </a:xfrm>
            <a:custGeom>
              <a:avLst/>
              <a:gdLst>
                <a:gd name="connsiteX0" fmla="*/ 15757 w 15757"/>
                <a:gd name="connsiteY0" fmla="*/ 2406255 h 2406254"/>
                <a:gd name="connsiteX1" fmla="*/ 2407 w 15757"/>
                <a:gd name="connsiteY1" fmla="*/ 2406036 h 2406254"/>
                <a:gd name="connsiteX2" fmla="*/ 1970 w 15757"/>
                <a:gd name="connsiteY2" fmla="*/ 1921239 h 2406254"/>
                <a:gd name="connsiteX3" fmla="*/ 15319 w 15757"/>
                <a:gd name="connsiteY3" fmla="*/ 1921239 h 2406254"/>
                <a:gd name="connsiteX4" fmla="*/ 15757 w 15757"/>
                <a:gd name="connsiteY4" fmla="*/ 2406255 h 2406254"/>
                <a:gd name="connsiteX5" fmla="*/ 1751 w 15757"/>
                <a:gd name="connsiteY5" fmla="*/ 1907231 h 2406254"/>
                <a:gd name="connsiteX6" fmla="*/ 1313 w 15757"/>
                <a:gd name="connsiteY6" fmla="*/ 1374502 h 2406254"/>
                <a:gd name="connsiteX7" fmla="*/ 14663 w 15757"/>
                <a:gd name="connsiteY7" fmla="*/ 1374502 h 2406254"/>
                <a:gd name="connsiteX8" fmla="*/ 15319 w 15757"/>
                <a:gd name="connsiteY8" fmla="*/ 1907231 h 2406254"/>
                <a:gd name="connsiteX9" fmla="*/ 1751 w 15757"/>
                <a:gd name="connsiteY9" fmla="*/ 1907231 h 2406254"/>
                <a:gd name="connsiteX10" fmla="*/ 1313 w 15757"/>
                <a:gd name="connsiteY10" fmla="*/ 1360932 h 2406254"/>
                <a:gd name="connsiteX11" fmla="*/ 657 w 15757"/>
                <a:gd name="connsiteY11" fmla="*/ 827328 h 2406254"/>
                <a:gd name="connsiteX12" fmla="*/ 14225 w 15757"/>
                <a:gd name="connsiteY12" fmla="*/ 827328 h 2406254"/>
                <a:gd name="connsiteX13" fmla="*/ 14663 w 15757"/>
                <a:gd name="connsiteY13" fmla="*/ 1360714 h 2406254"/>
                <a:gd name="connsiteX14" fmla="*/ 1313 w 15757"/>
                <a:gd name="connsiteY14" fmla="*/ 1360932 h 2406254"/>
                <a:gd name="connsiteX15" fmla="*/ 657 w 15757"/>
                <a:gd name="connsiteY15" fmla="*/ 813758 h 2406254"/>
                <a:gd name="connsiteX16" fmla="*/ 219 w 15757"/>
                <a:gd name="connsiteY16" fmla="*/ 279934 h 2406254"/>
                <a:gd name="connsiteX17" fmla="*/ 13787 w 15757"/>
                <a:gd name="connsiteY17" fmla="*/ 279934 h 2406254"/>
                <a:gd name="connsiteX18" fmla="*/ 14225 w 15757"/>
                <a:gd name="connsiteY18" fmla="*/ 813758 h 2406254"/>
                <a:gd name="connsiteX19" fmla="*/ 657 w 15757"/>
                <a:gd name="connsiteY19" fmla="*/ 813758 h 2406254"/>
                <a:gd name="connsiteX20" fmla="*/ 219 w 15757"/>
                <a:gd name="connsiteY20" fmla="*/ 266365 h 2406254"/>
                <a:gd name="connsiteX21" fmla="*/ 0 w 15757"/>
                <a:gd name="connsiteY21" fmla="*/ 0 h 2406254"/>
                <a:gd name="connsiteX22" fmla="*/ 13569 w 15757"/>
                <a:gd name="connsiteY22" fmla="*/ 0 h 2406254"/>
                <a:gd name="connsiteX23" fmla="*/ 13787 w 15757"/>
                <a:gd name="connsiteY23" fmla="*/ 266365 h 2406254"/>
                <a:gd name="connsiteX24" fmla="*/ 219 w 15757"/>
                <a:gd name="connsiteY24" fmla="*/ 266365 h 240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406254">
                  <a:moveTo>
                    <a:pt x="15757" y="2406255"/>
                  </a:moveTo>
                  <a:lnTo>
                    <a:pt x="2407" y="2406036"/>
                  </a:lnTo>
                  <a:lnTo>
                    <a:pt x="1970" y="1921239"/>
                  </a:lnTo>
                  <a:lnTo>
                    <a:pt x="15319" y="1921239"/>
                  </a:lnTo>
                  <a:lnTo>
                    <a:pt x="15757" y="2406255"/>
                  </a:lnTo>
                  <a:moveTo>
                    <a:pt x="1751" y="1907231"/>
                  </a:moveTo>
                  <a:lnTo>
                    <a:pt x="1313" y="1374502"/>
                  </a:lnTo>
                  <a:lnTo>
                    <a:pt x="14663" y="1374502"/>
                  </a:lnTo>
                  <a:lnTo>
                    <a:pt x="15319" y="1907231"/>
                  </a:lnTo>
                  <a:lnTo>
                    <a:pt x="1751" y="1907231"/>
                  </a:lnTo>
                  <a:moveTo>
                    <a:pt x="1313" y="1360932"/>
                  </a:moveTo>
                  <a:lnTo>
                    <a:pt x="657" y="827328"/>
                  </a:lnTo>
                  <a:lnTo>
                    <a:pt x="14225" y="827328"/>
                  </a:lnTo>
                  <a:lnTo>
                    <a:pt x="14663" y="1360714"/>
                  </a:lnTo>
                  <a:lnTo>
                    <a:pt x="1313" y="1360932"/>
                  </a:lnTo>
                  <a:moveTo>
                    <a:pt x="657" y="813758"/>
                  </a:moveTo>
                  <a:lnTo>
                    <a:pt x="219" y="279934"/>
                  </a:lnTo>
                  <a:lnTo>
                    <a:pt x="13787" y="279934"/>
                  </a:lnTo>
                  <a:lnTo>
                    <a:pt x="14225" y="813758"/>
                  </a:lnTo>
                  <a:lnTo>
                    <a:pt x="657" y="813758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939CE77-F612-2DEB-874A-A94CD196046B}"/>
                </a:ext>
              </a:extLst>
            </p:cNvPr>
            <p:cNvSpPr/>
            <p:nvPr/>
          </p:nvSpPr>
          <p:spPr>
            <a:xfrm>
              <a:off x="14623076" y="12145165"/>
              <a:ext cx="5471" cy="533166"/>
            </a:xfrm>
            <a:custGeom>
              <a:avLst/>
              <a:gdLst>
                <a:gd name="connsiteX0" fmla="*/ 438 w 5471"/>
                <a:gd name="connsiteY0" fmla="*/ 533167 h 533166"/>
                <a:gd name="connsiteX1" fmla="*/ 0 w 5471"/>
                <a:gd name="connsiteY1" fmla="*/ 0 h 533166"/>
                <a:gd name="connsiteX2" fmla="*/ 5471 w 5471"/>
                <a:gd name="connsiteY2" fmla="*/ 0 h 533166"/>
                <a:gd name="connsiteX3" fmla="*/ 438 w 5471"/>
                <a:gd name="connsiteY3" fmla="*/ 533167 h 53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1" h="533166">
                  <a:moveTo>
                    <a:pt x="438" y="533167"/>
                  </a:moveTo>
                  <a:lnTo>
                    <a:pt x="0" y="0"/>
                  </a:lnTo>
                  <a:lnTo>
                    <a:pt x="5471" y="0"/>
                  </a:lnTo>
                  <a:lnTo>
                    <a:pt x="438" y="53316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C305063-3B18-E1CE-C609-B9AEF0909E31}"/>
                </a:ext>
              </a:extLst>
            </p:cNvPr>
            <p:cNvSpPr/>
            <p:nvPr/>
          </p:nvSpPr>
          <p:spPr>
            <a:xfrm>
              <a:off x="14622420" y="11597772"/>
              <a:ext cx="11161" cy="533823"/>
            </a:xfrm>
            <a:custGeom>
              <a:avLst/>
              <a:gdLst>
                <a:gd name="connsiteX0" fmla="*/ 657 w 11161"/>
                <a:gd name="connsiteY0" fmla="*/ 533823 h 533823"/>
                <a:gd name="connsiteX1" fmla="*/ 0 w 11161"/>
                <a:gd name="connsiteY1" fmla="*/ 0 h 533823"/>
                <a:gd name="connsiteX2" fmla="*/ 11161 w 11161"/>
                <a:gd name="connsiteY2" fmla="*/ 0 h 533823"/>
                <a:gd name="connsiteX3" fmla="*/ 6347 w 11161"/>
                <a:gd name="connsiteY3" fmla="*/ 533823 h 533823"/>
                <a:gd name="connsiteX4" fmla="*/ 657 w 11161"/>
                <a:gd name="connsiteY4" fmla="*/ 533823 h 53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1" h="533823">
                  <a:moveTo>
                    <a:pt x="657" y="533823"/>
                  </a:moveTo>
                  <a:lnTo>
                    <a:pt x="0" y="0"/>
                  </a:lnTo>
                  <a:lnTo>
                    <a:pt x="11161" y="0"/>
                  </a:lnTo>
                  <a:lnTo>
                    <a:pt x="6347" y="533823"/>
                  </a:lnTo>
                  <a:lnTo>
                    <a:pt x="657" y="53382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C36034C-61D3-47F5-2B2E-23BF12F75162}"/>
                </a:ext>
              </a:extLst>
            </p:cNvPr>
            <p:cNvSpPr/>
            <p:nvPr/>
          </p:nvSpPr>
          <p:spPr>
            <a:xfrm>
              <a:off x="14622201" y="11317838"/>
              <a:ext cx="13568" cy="266364"/>
            </a:xfrm>
            <a:custGeom>
              <a:avLst/>
              <a:gdLst>
                <a:gd name="connsiteX0" fmla="*/ 219 w 13568"/>
                <a:gd name="connsiteY0" fmla="*/ 266365 h 266364"/>
                <a:gd name="connsiteX1" fmla="*/ 0 w 13568"/>
                <a:gd name="connsiteY1" fmla="*/ 0 h 266364"/>
                <a:gd name="connsiteX2" fmla="*/ 13569 w 13568"/>
                <a:gd name="connsiteY2" fmla="*/ 0 h 266364"/>
                <a:gd name="connsiteX3" fmla="*/ 13569 w 13568"/>
                <a:gd name="connsiteY3" fmla="*/ 48589 h 266364"/>
                <a:gd name="connsiteX4" fmla="*/ 11599 w 13568"/>
                <a:gd name="connsiteY4" fmla="*/ 266365 h 266364"/>
                <a:gd name="connsiteX5" fmla="*/ 219 w 13568"/>
                <a:gd name="connsiteY5" fmla="*/ 266365 h 26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68" h="266364"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569" y="48589"/>
                  </a:lnTo>
                  <a:lnTo>
                    <a:pt x="11599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A5F2B06-5F94-8F7E-74FF-89150BB05895}"/>
                </a:ext>
              </a:extLst>
            </p:cNvPr>
            <p:cNvSpPr/>
            <p:nvPr/>
          </p:nvSpPr>
          <p:spPr>
            <a:xfrm>
              <a:off x="12169791" y="13225725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751 h 15758"/>
                <a:gd name="connsiteX2" fmla="*/ 267213 w 1907916"/>
                <a:gd name="connsiteY2" fmla="*/ 1532 h 15758"/>
                <a:gd name="connsiteX3" fmla="*/ 280563 w 1907916"/>
                <a:gd name="connsiteY3" fmla="*/ 1532 h 15758"/>
                <a:gd name="connsiteX4" fmla="*/ 813458 w 1907916"/>
                <a:gd name="connsiteY4" fmla="*/ 1094 h 15758"/>
                <a:gd name="connsiteX5" fmla="*/ 813458 w 1907916"/>
                <a:gd name="connsiteY5" fmla="*/ 14883 h 15758"/>
                <a:gd name="connsiteX6" fmla="*/ 280563 w 1907916"/>
                <a:gd name="connsiteY6" fmla="*/ 15540 h 15758"/>
                <a:gd name="connsiteX7" fmla="*/ 267213 w 1907916"/>
                <a:gd name="connsiteY7" fmla="*/ 15540 h 15758"/>
                <a:gd name="connsiteX8" fmla="*/ 0 w 1907916"/>
                <a:gd name="connsiteY8" fmla="*/ 15759 h 15758"/>
                <a:gd name="connsiteX9" fmla="*/ 827902 w 1907916"/>
                <a:gd name="connsiteY9" fmla="*/ 14883 h 15758"/>
                <a:gd name="connsiteX10" fmla="*/ 827902 w 1907916"/>
                <a:gd name="connsiteY10" fmla="*/ 1094 h 15758"/>
                <a:gd name="connsiteX11" fmla="*/ 1360578 w 1907916"/>
                <a:gd name="connsiteY11" fmla="*/ 438 h 15758"/>
                <a:gd name="connsiteX12" fmla="*/ 1374146 w 1907916"/>
                <a:gd name="connsiteY12" fmla="*/ 438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4146 w 1907916"/>
                <a:gd name="connsiteY15" fmla="*/ 14445 h 15758"/>
                <a:gd name="connsiteX16" fmla="*/ 1360796 w 1907916"/>
                <a:gd name="connsiteY16" fmla="*/ 14445 h 15758"/>
                <a:gd name="connsiteX17" fmla="*/ 827902 w 1907916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751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458" y="14883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C91562C-CBAE-4CED-4FE7-F00871D2E955}"/>
                </a:ext>
              </a:extLst>
            </p:cNvPr>
            <p:cNvSpPr/>
            <p:nvPr/>
          </p:nvSpPr>
          <p:spPr>
            <a:xfrm>
              <a:off x="14091495" y="13225069"/>
              <a:ext cx="526985" cy="14445"/>
            </a:xfrm>
            <a:custGeom>
              <a:avLst/>
              <a:gdLst>
                <a:gd name="connsiteX0" fmla="*/ 0 w 526985"/>
                <a:gd name="connsiteY0" fmla="*/ 14445 h 14445"/>
                <a:gd name="connsiteX1" fmla="*/ 0 w 526985"/>
                <a:gd name="connsiteY1" fmla="*/ 657 h 14445"/>
                <a:gd name="connsiteX2" fmla="*/ 526986 w 526985"/>
                <a:gd name="connsiteY2" fmla="*/ 0 h 14445"/>
                <a:gd name="connsiteX3" fmla="*/ 526986 w 526985"/>
                <a:gd name="connsiteY3" fmla="*/ 14008 h 14445"/>
                <a:gd name="connsiteX4" fmla="*/ 0 w 526985"/>
                <a:gd name="connsiteY4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85" h="14445">
                  <a:moveTo>
                    <a:pt x="0" y="14445"/>
                  </a:moveTo>
                  <a:lnTo>
                    <a:pt x="0" y="657"/>
                  </a:lnTo>
                  <a:lnTo>
                    <a:pt x="526986" y="0"/>
                  </a:lnTo>
                  <a:lnTo>
                    <a:pt x="526986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EFD191E-0C4D-8171-756E-F08C15B38D29}"/>
                </a:ext>
              </a:extLst>
            </p:cNvPr>
            <p:cNvSpPr/>
            <p:nvPr/>
          </p:nvSpPr>
          <p:spPr>
            <a:xfrm>
              <a:off x="12168697" y="12132033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970 h 15758"/>
                <a:gd name="connsiteX2" fmla="*/ 267213 w 1907916"/>
                <a:gd name="connsiteY2" fmla="*/ 1751 h 15758"/>
                <a:gd name="connsiteX3" fmla="*/ 280563 w 1907916"/>
                <a:gd name="connsiteY3" fmla="*/ 1751 h 15758"/>
                <a:gd name="connsiteX4" fmla="*/ 813677 w 1907916"/>
                <a:gd name="connsiteY4" fmla="*/ 1094 h 15758"/>
                <a:gd name="connsiteX5" fmla="*/ 813677 w 1907916"/>
                <a:gd name="connsiteY5" fmla="*/ 14883 h 15758"/>
                <a:gd name="connsiteX6" fmla="*/ 280563 w 1907916"/>
                <a:gd name="connsiteY6" fmla="*/ 15321 h 15758"/>
                <a:gd name="connsiteX7" fmla="*/ 267213 w 1907916"/>
                <a:gd name="connsiteY7" fmla="*/ 15321 h 15758"/>
                <a:gd name="connsiteX8" fmla="*/ 0 w 1907916"/>
                <a:gd name="connsiteY8" fmla="*/ 15759 h 15758"/>
                <a:gd name="connsiteX9" fmla="*/ 827902 w 1907916"/>
                <a:gd name="connsiteY9" fmla="*/ 14883 h 15758"/>
                <a:gd name="connsiteX10" fmla="*/ 827902 w 1907916"/>
                <a:gd name="connsiteY10" fmla="*/ 1094 h 15758"/>
                <a:gd name="connsiteX11" fmla="*/ 1360578 w 1907916"/>
                <a:gd name="connsiteY11" fmla="*/ 657 h 15758"/>
                <a:gd name="connsiteX12" fmla="*/ 1374146 w 1907916"/>
                <a:gd name="connsiteY12" fmla="*/ 657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4146 w 1907916"/>
                <a:gd name="connsiteY15" fmla="*/ 14227 h 15758"/>
                <a:gd name="connsiteX16" fmla="*/ 1360578 w 1907916"/>
                <a:gd name="connsiteY16" fmla="*/ 14227 h 15758"/>
                <a:gd name="connsiteX17" fmla="*/ 827902 w 1907916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4883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657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4146" y="14227"/>
                  </a:lnTo>
                  <a:lnTo>
                    <a:pt x="1360578" y="14227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34CD7AD-6077-DFCE-CBF7-1BB01B5B8B5C}"/>
                </a:ext>
              </a:extLst>
            </p:cNvPr>
            <p:cNvSpPr/>
            <p:nvPr/>
          </p:nvSpPr>
          <p:spPr>
            <a:xfrm>
              <a:off x="14090400" y="12131595"/>
              <a:ext cx="538365" cy="14226"/>
            </a:xfrm>
            <a:custGeom>
              <a:avLst/>
              <a:gdLst>
                <a:gd name="connsiteX0" fmla="*/ 0 w 538365"/>
                <a:gd name="connsiteY0" fmla="*/ 14227 h 14226"/>
                <a:gd name="connsiteX1" fmla="*/ 0 w 538365"/>
                <a:gd name="connsiteY1" fmla="*/ 438 h 14226"/>
                <a:gd name="connsiteX2" fmla="*/ 532676 w 538365"/>
                <a:gd name="connsiteY2" fmla="*/ 0 h 14226"/>
                <a:gd name="connsiteX3" fmla="*/ 538366 w 538365"/>
                <a:gd name="connsiteY3" fmla="*/ 0 h 14226"/>
                <a:gd name="connsiteX4" fmla="*/ 538147 w 538365"/>
                <a:gd name="connsiteY4" fmla="*/ 13570 h 14226"/>
                <a:gd name="connsiteX5" fmla="*/ 532676 w 538365"/>
                <a:gd name="connsiteY5" fmla="*/ 13570 h 14226"/>
                <a:gd name="connsiteX6" fmla="*/ 0 w 538365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365" h="14226">
                  <a:moveTo>
                    <a:pt x="0" y="14227"/>
                  </a:moveTo>
                  <a:lnTo>
                    <a:pt x="0" y="438"/>
                  </a:lnTo>
                  <a:lnTo>
                    <a:pt x="532676" y="0"/>
                  </a:lnTo>
                  <a:lnTo>
                    <a:pt x="538366" y="0"/>
                  </a:lnTo>
                  <a:lnTo>
                    <a:pt x="538147" y="13570"/>
                  </a:lnTo>
                  <a:lnTo>
                    <a:pt x="532676" y="13570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58E7AE2-6E33-DEAF-13E7-62C2D098985A}"/>
                </a:ext>
              </a:extLst>
            </p:cNvPr>
            <p:cNvSpPr/>
            <p:nvPr/>
          </p:nvSpPr>
          <p:spPr>
            <a:xfrm>
              <a:off x="12169135" y="12679208"/>
              <a:ext cx="1908134" cy="15539"/>
            </a:xfrm>
            <a:custGeom>
              <a:avLst/>
              <a:gdLst>
                <a:gd name="connsiteX0" fmla="*/ 0 w 1908134"/>
                <a:gd name="connsiteY0" fmla="*/ 15540 h 15539"/>
                <a:gd name="connsiteX1" fmla="*/ 0 w 1908134"/>
                <a:gd name="connsiteY1" fmla="*/ 1970 h 15539"/>
                <a:gd name="connsiteX2" fmla="*/ 267432 w 1908134"/>
                <a:gd name="connsiteY2" fmla="*/ 1532 h 15539"/>
                <a:gd name="connsiteX3" fmla="*/ 280782 w 1908134"/>
                <a:gd name="connsiteY3" fmla="*/ 1532 h 15539"/>
                <a:gd name="connsiteX4" fmla="*/ 813677 w 1908134"/>
                <a:gd name="connsiteY4" fmla="*/ 1094 h 15539"/>
                <a:gd name="connsiteX5" fmla="*/ 813677 w 1908134"/>
                <a:gd name="connsiteY5" fmla="*/ 14664 h 15539"/>
                <a:gd name="connsiteX6" fmla="*/ 280782 w 1908134"/>
                <a:gd name="connsiteY6" fmla="*/ 15321 h 15539"/>
                <a:gd name="connsiteX7" fmla="*/ 267432 w 1908134"/>
                <a:gd name="connsiteY7" fmla="*/ 15321 h 15539"/>
                <a:gd name="connsiteX8" fmla="*/ 0 w 1908134"/>
                <a:gd name="connsiteY8" fmla="*/ 15540 h 15539"/>
                <a:gd name="connsiteX9" fmla="*/ 827902 w 1908134"/>
                <a:gd name="connsiteY9" fmla="*/ 14664 h 15539"/>
                <a:gd name="connsiteX10" fmla="*/ 827902 w 1908134"/>
                <a:gd name="connsiteY10" fmla="*/ 1094 h 15539"/>
                <a:gd name="connsiteX11" fmla="*/ 1360796 w 1908134"/>
                <a:gd name="connsiteY11" fmla="*/ 657 h 15539"/>
                <a:gd name="connsiteX12" fmla="*/ 1374146 w 1908134"/>
                <a:gd name="connsiteY12" fmla="*/ 438 h 15539"/>
                <a:gd name="connsiteX13" fmla="*/ 1908135 w 1908134"/>
                <a:gd name="connsiteY13" fmla="*/ 0 h 15539"/>
                <a:gd name="connsiteX14" fmla="*/ 1908135 w 1908134"/>
                <a:gd name="connsiteY14" fmla="*/ 13570 h 15539"/>
                <a:gd name="connsiteX15" fmla="*/ 1374146 w 1908134"/>
                <a:gd name="connsiteY15" fmla="*/ 14227 h 15539"/>
                <a:gd name="connsiteX16" fmla="*/ 1360796 w 1908134"/>
                <a:gd name="connsiteY16" fmla="*/ 14227 h 15539"/>
                <a:gd name="connsiteX17" fmla="*/ 827902 w 1908134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539">
                  <a:moveTo>
                    <a:pt x="0" y="15540"/>
                  </a:moveTo>
                  <a:lnTo>
                    <a:pt x="0" y="1970"/>
                  </a:lnTo>
                  <a:lnTo>
                    <a:pt x="267432" y="1532"/>
                  </a:lnTo>
                  <a:lnTo>
                    <a:pt x="280782" y="1532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782" y="15321"/>
                  </a:lnTo>
                  <a:lnTo>
                    <a:pt x="267432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570"/>
                  </a:lnTo>
                  <a:lnTo>
                    <a:pt x="1374146" y="14227"/>
                  </a:lnTo>
                  <a:lnTo>
                    <a:pt x="1360796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6AD89B0-32E0-569B-6C41-73F35606F113}"/>
                </a:ext>
              </a:extLst>
            </p:cNvPr>
            <p:cNvSpPr/>
            <p:nvPr/>
          </p:nvSpPr>
          <p:spPr>
            <a:xfrm>
              <a:off x="14091057" y="12678551"/>
              <a:ext cx="532456" cy="14226"/>
            </a:xfrm>
            <a:custGeom>
              <a:avLst/>
              <a:gdLst>
                <a:gd name="connsiteX0" fmla="*/ 0 w 532456"/>
                <a:gd name="connsiteY0" fmla="*/ 14227 h 14226"/>
                <a:gd name="connsiteX1" fmla="*/ 0 w 532456"/>
                <a:gd name="connsiteY1" fmla="*/ 657 h 14226"/>
                <a:gd name="connsiteX2" fmla="*/ 532457 w 532456"/>
                <a:gd name="connsiteY2" fmla="*/ 0 h 14226"/>
                <a:gd name="connsiteX3" fmla="*/ 532457 w 532456"/>
                <a:gd name="connsiteY3" fmla="*/ 13789 h 14226"/>
                <a:gd name="connsiteX4" fmla="*/ 0 w 532456"/>
                <a:gd name="connsiteY4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456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0"/>
                  </a:lnTo>
                  <a:lnTo>
                    <a:pt x="532457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F2C7051-8593-D78F-A248-D170B1C96DE4}"/>
                </a:ext>
              </a:extLst>
            </p:cNvPr>
            <p:cNvSpPr/>
            <p:nvPr/>
          </p:nvSpPr>
          <p:spPr>
            <a:xfrm>
              <a:off x="12168040" y="11584859"/>
              <a:ext cx="1908134" cy="15320"/>
            </a:xfrm>
            <a:custGeom>
              <a:avLst/>
              <a:gdLst>
                <a:gd name="connsiteX0" fmla="*/ 0 w 1908134"/>
                <a:gd name="connsiteY0" fmla="*/ 15321 h 15320"/>
                <a:gd name="connsiteX1" fmla="*/ 0 w 1908134"/>
                <a:gd name="connsiteY1" fmla="*/ 1751 h 15320"/>
                <a:gd name="connsiteX2" fmla="*/ 267432 w 1908134"/>
                <a:gd name="connsiteY2" fmla="*/ 1532 h 15320"/>
                <a:gd name="connsiteX3" fmla="*/ 280563 w 1908134"/>
                <a:gd name="connsiteY3" fmla="*/ 1532 h 15320"/>
                <a:gd name="connsiteX4" fmla="*/ 813677 w 1908134"/>
                <a:gd name="connsiteY4" fmla="*/ 1094 h 15320"/>
                <a:gd name="connsiteX5" fmla="*/ 813677 w 1908134"/>
                <a:gd name="connsiteY5" fmla="*/ 14664 h 15320"/>
                <a:gd name="connsiteX6" fmla="*/ 280563 w 1908134"/>
                <a:gd name="connsiteY6" fmla="*/ 15102 h 15320"/>
                <a:gd name="connsiteX7" fmla="*/ 267432 w 1908134"/>
                <a:gd name="connsiteY7" fmla="*/ 15102 h 15320"/>
                <a:gd name="connsiteX8" fmla="*/ 0 w 1908134"/>
                <a:gd name="connsiteY8" fmla="*/ 15321 h 15320"/>
                <a:gd name="connsiteX9" fmla="*/ 827902 w 1908134"/>
                <a:gd name="connsiteY9" fmla="*/ 14664 h 15320"/>
                <a:gd name="connsiteX10" fmla="*/ 827902 w 1908134"/>
                <a:gd name="connsiteY10" fmla="*/ 1094 h 15320"/>
                <a:gd name="connsiteX11" fmla="*/ 1360796 w 1908134"/>
                <a:gd name="connsiteY11" fmla="*/ 438 h 15320"/>
                <a:gd name="connsiteX12" fmla="*/ 1374365 w 1908134"/>
                <a:gd name="connsiteY12" fmla="*/ 438 h 15320"/>
                <a:gd name="connsiteX13" fmla="*/ 1908135 w 1908134"/>
                <a:gd name="connsiteY13" fmla="*/ 0 h 15320"/>
                <a:gd name="connsiteX14" fmla="*/ 1908135 w 1908134"/>
                <a:gd name="connsiteY14" fmla="*/ 13570 h 15320"/>
                <a:gd name="connsiteX15" fmla="*/ 1374365 w 1908134"/>
                <a:gd name="connsiteY15" fmla="*/ 14008 h 15320"/>
                <a:gd name="connsiteX16" fmla="*/ 1360796 w 1908134"/>
                <a:gd name="connsiteY16" fmla="*/ 14008 h 15320"/>
                <a:gd name="connsiteX17" fmla="*/ 827902 w 1908134"/>
                <a:gd name="connsiteY17" fmla="*/ 14664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320">
                  <a:moveTo>
                    <a:pt x="0" y="15321"/>
                  </a:moveTo>
                  <a:lnTo>
                    <a:pt x="0" y="1751"/>
                  </a:lnTo>
                  <a:lnTo>
                    <a:pt x="267432" y="1532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563" y="15102"/>
                  </a:lnTo>
                  <a:lnTo>
                    <a:pt x="267432" y="15102"/>
                  </a:lnTo>
                  <a:lnTo>
                    <a:pt x="0" y="15321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796" y="438"/>
                  </a:lnTo>
                  <a:lnTo>
                    <a:pt x="1374365" y="438"/>
                  </a:lnTo>
                  <a:lnTo>
                    <a:pt x="1908135" y="0"/>
                  </a:lnTo>
                  <a:lnTo>
                    <a:pt x="1908135" y="13570"/>
                  </a:lnTo>
                  <a:lnTo>
                    <a:pt x="1374365" y="14008"/>
                  </a:lnTo>
                  <a:lnTo>
                    <a:pt x="1360796" y="14008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4F5BE4F-9E2E-CED2-BC8F-AA71A8B18860}"/>
                </a:ext>
              </a:extLst>
            </p:cNvPr>
            <p:cNvSpPr/>
            <p:nvPr/>
          </p:nvSpPr>
          <p:spPr>
            <a:xfrm>
              <a:off x="14089963" y="11584202"/>
              <a:ext cx="543837" cy="14226"/>
            </a:xfrm>
            <a:custGeom>
              <a:avLst/>
              <a:gdLst>
                <a:gd name="connsiteX0" fmla="*/ 0 w 543837"/>
                <a:gd name="connsiteY0" fmla="*/ 14227 h 14226"/>
                <a:gd name="connsiteX1" fmla="*/ 0 w 543837"/>
                <a:gd name="connsiteY1" fmla="*/ 657 h 14226"/>
                <a:gd name="connsiteX2" fmla="*/ 532457 w 543837"/>
                <a:gd name="connsiteY2" fmla="*/ 0 h 14226"/>
                <a:gd name="connsiteX3" fmla="*/ 543837 w 543837"/>
                <a:gd name="connsiteY3" fmla="*/ 0 h 14226"/>
                <a:gd name="connsiteX4" fmla="*/ 543618 w 543837"/>
                <a:gd name="connsiteY4" fmla="*/ 13570 h 14226"/>
                <a:gd name="connsiteX5" fmla="*/ 532457 w 543837"/>
                <a:gd name="connsiteY5" fmla="*/ 13570 h 14226"/>
                <a:gd name="connsiteX6" fmla="*/ 0 w 543837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837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0"/>
                  </a:lnTo>
                  <a:lnTo>
                    <a:pt x="543837" y="0"/>
                  </a:lnTo>
                  <a:lnTo>
                    <a:pt x="543618" y="13570"/>
                  </a:lnTo>
                  <a:lnTo>
                    <a:pt x="532457" y="13570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BE2E4F5-7386-2C9E-3C91-F5ECF87742FA}"/>
                </a:ext>
              </a:extLst>
            </p:cNvPr>
            <p:cNvSpPr/>
            <p:nvPr/>
          </p:nvSpPr>
          <p:spPr>
            <a:xfrm>
              <a:off x="12981498" y="11319370"/>
              <a:ext cx="16632" cy="2400563"/>
            </a:xfrm>
            <a:custGeom>
              <a:avLst/>
              <a:gdLst>
                <a:gd name="connsiteX0" fmla="*/ 16632 w 16632"/>
                <a:gd name="connsiteY0" fmla="*/ 2400564 h 2400563"/>
                <a:gd name="connsiteX1" fmla="*/ 2188 w 16632"/>
                <a:gd name="connsiteY1" fmla="*/ 2400564 h 2400563"/>
                <a:gd name="connsiteX2" fmla="*/ 1751 w 16632"/>
                <a:gd name="connsiteY2" fmla="*/ 1921239 h 2400563"/>
                <a:gd name="connsiteX3" fmla="*/ 1751 w 16632"/>
                <a:gd name="connsiteY3" fmla="*/ 1907450 h 2400563"/>
                <a:gd name="connsiteX4" fmla="*/ 1313 w 16632"/>
                <a:gd name="connsiteY4" fmla="*/ 1374502 h 2400563"/>
                <a:gd name="connsiteX5" fmla="*/ 1313 w 16632"/>
                <a:gd name="connsiteY5" fmla="*/ 1360932 h 2400563"/>
                <a:gd name="connsiteX6" fmla="*/ 875 w 16632"/>
                <a:gd name="connsiteY6" fmla="*/ 827547 h 2400563"/>
                <a:gd name="connsiteX7" fmla="*/ 875 w 16632"/>
                <a:gd name="connsiteY7" fmla="*/ 813758 h 2400563"/>
                <a:gd name="connsiteX8" fmla="*/ 219 w 16632"/>
                <a:gd name="connsiteY8" fmla="*/ 280153 h 2400563"/>
                <a:gd name="connsiteX9" fmla="*/ 219 w 16632"/>
                <a:gd name="connsiteY9" fmla="*/ 266583 h 2400563"/>
                <a:gd name="connsiteX10" fmla="*/ 0 w 16632"/>
                <a:gd name="connsiteY10" fmla="*/ 219 h 2400563"/>
                <a:gd name="connsiteX11" fmla="*/ 14225 w 16632"/>
                <a:gd name="connsiteY11" fmla="*/ 0 h 2400563"/>
                <a:gd name="connsiteX12" fmla="*/ 14444 w 16632"/>
                <a:gd name="connsiteY12" fmla="*/ 266583 h 2400563"/>
                <a:gd name="connsiteX13" fmla="*/ 14444 w 16632"/>
                <a:gd name="connsiteY13" fmla="*/ 280153 h 2400563"/>
                <a:gd name="connsiteX14" fmla="*/ 15101 w 16632"/>
                <a:gd name="connsiteY14" fmla="*/ 813758 h 2400563"/>
                <a:gd name="connsiteX15" fmla="*/ 15101 w 16632"/>
                <a:gd name="connsiteY15" fmla="*/ 827547 h 2400563"/>
                <a:gd name="connsiteX16" fmla="*/ 15538 w 16632"/>
                <a:gd name="connsiteY16" fmla="*/ 1360932 h 2400563"/>
                <a:gd name="connsiteX17" fmla="*/ 15538 w 16632"/>
                <a:gd name="connsiteY17" fmla="*/ 1374502 h 2400563"/>
                <a:gd name="connsiteX18" fmla="*/ 16195 w 16632"/>
                <a:gd name="connsiteY18" fmla="*/ 1907450 h 2400563"/>
                <a:gd name="connsiteX19" fmla="*/ 16195 w 16632"/>
                <a:gd name="connsiteY19" fmla="*/ 1921239 h 2400563"/>
                <a:gd name="connsiteX20" fmla="*/ 16632 w 16632"/>
                <a:gd name="connsiteY20" fmla="*/ 2400564 h 240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632" h="2400563">
                  <a:moveTo>
                    <a:pt x="16632" y="2400564"/>
                  </a:moveTo>
                  <a:lnTo>
                    <a:pt x="2188" y="2400564"/>
                  </a:lnTo>
                  <a:lnTo>
                    <a:pt x="1751" y="1921239"/>
                  </a:lnTo>
                  <a:lnTo>
                    <a:pt x="1751" y="1907450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219" y="280153"/>
                  </a:lnTo>
                  <a:lnTo>
                    <a:pt x="219" y="266583"/>
                  </a:lnTo>
                  <a:lnTo>
                    <a:pt x="0" y="219"/>
                  </a:lnTo>
                  <a:lnTo>
                    <a:pt x="14225" y="0"/>
                  </a:lnTo>
                  <a:lnTo>
                    <a:pt x="14444" y="266583"/>
                  </a:lnTo>
                  <a:lnTo>
                    <a:pt x="14444" y="280153"/>
                  </a:lnTo>
                  <a:lnTo>
                    <a:pt x="15101" y="813758"/>
                  </a:lnTo>
                  <a:lnTo>
                    <a:pt x="15101" y="827547"/>
                  </a:lnTo>
                  <a:lnTo>
                    <a:pt x="15538" y="1360932"/>
                  </a:lnTo>
                  <a:lnTo>
                    <a:pt x="15538" y="1374502"/>
                  </a:lnTo>
                  <a:lnTo>
                    <a:pt x="16195" y="1907450"/>
                  </a:lnTo>
                  <a:lnTo>
                    <a:pt x="16195" y="1921239"/>
                  </a:lnTo>
                  <a:lnTo>
                    <a:pt x="16632" y="24005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EB50CC-1ABC-6822-606A-0909EB3A14A4}"/>
                </a:ext>
              </a:extLst>
            </p:cNvPr>
            <p:cNvSpPr/>
            <p:nvPr/>
          </p:nvSpPr>
          <p:spPr>
            <a:xfrm>
              <a:off x="14075738" y="11318275"/>
              <a:ext cx="16194" cy="2411945"/>
            </a:xfrm>
            <a:custGeom>
              <a:avLst/>
              <a:gdLst>
                <a:gd name="connsiteX0" fmla="*/ 16195 w 16194"/>
                <a:gd name="connsiteY0" fmla="*/ 2411945 h 2411945"/>
                <a:gd name="connsiteX1" fmla="*/ 2407 w 16194"/>
                <a:gd name="connsiteY1" fmla="*/ 2411945 h 2411945"/>
                <a:gd name="connsiteX2" fmla="*/ 1970 w 16194"/>
                <a:gd name="connsiteY2" fmla="*/ 1921239 h 2411945"/>
                <a:gd name="connsiteX3" fmla="*/ 1970 w 16194"/>
                <a:gd name="connsiteY3" fmla="*/ 1907450 h 2411945"/>
                <a:gd name="connsiteX4" fmla="*/ 1532 w 16194"/>
                <a:gd name="connsiteY4" fmla="*/ 1374502 h 2411945"/>
                <a:gd name="connsiteX5" fmla="*/ 1532 w 16194"/>
                <a:gd name="connsiteY5" fmla="*/ 1360932 h 2411945"/>
                <a:gd name="connsiteX6" fmla="*/ 875 w 16194"/>
                <a:gd name="connsiteY6" fmla="*/ 827547 h 2411945"/>
                <a:gd name="connsiteX7" fmla="*/ 875 w 16194"/>
                <a:gd name="connsiteY7" fmla="*/ 813758 h 2411945"/>
                <a:gd name="connsiteX8" fmla="*/ 438 w 16194"/>
                <a:gd name="connsiteY8" fmla="*/ 280153 h 2411945"/>
                <a:gd name="connsiteX9" fmla="*/ 438 w 16194"/>
                <a:gd name="connsiteY9" fmla="*/ 266583 h 2411945"/>
                <a:gd name="connsiteX10" fmla="*/ 0 w 16194"/>
                <a:gd name="connsiteY10" fmla="*/ 0 h 2411945"/>
                <a:gd name="connsiteX11" fmla="*/ 14006 w 16194"/>
                <a:gd name="connsiteY11" fmla="*/ 0 h 2411945"/>
                <a:gd name="connsiteX12" fmla="*/ 14225 w 16194"/>
                <a:gd name="connsiteY12" fmla="*/ 266583 h 2411945"/>
                <a:gd name="connsiteX13" fmla="*/ 14225 w 16194"/>
                <a:gd name="connsiteY13" fmla="*/ 280153 h 2411945"/>
                <a:gd name="connsiteX14" fmla="*/ 14663 w 16194"/>
                <a:gd name="connsiteY14" fmla="*/ 813758 h 2411945"/>
                <a:gd name="connsiteX15" fmla="*/ 14663 w 16194"/>
                <a:gd name="connsiteY15" fmla="*/ 827547 h 2411945"/>
                <a:gd name="connsiteX16" fmla="*/ 15319 w 16194"/>
                <a:gd name="connsiteY16" fmla="*/ 1360932 h 2411945"/>
                <a:gd name="connsiteX17" fmla="*/ 15319 w 16194"/>
                <a:gd name="connsiteY17" fmla="*/ 1374502 h 2411945"/>
                <a:gd name="connsiteX18" fmla="*/ 15757 w 16194"/>
                <a:gd name="connsiteY18" fmla="*/ 1907450 h 2411945"/>
                <a:gd name="connsiteX19" fmla="*/ 15757 w 16194"/>
                <a:gd name="connsiteY19" fmla="*/ 1921239 h 2411945"/>
                <a:gd name="connsiteX20" fmla="*/ 16195 w 16194"/>
                <a:gd name="connsiteY20" fmla="*/ 2411945 h 241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4" h="2411945">
                  <a:moveTo>
                    <a:pt x="16195" y="2411945"/>
                  </a:moveTo>
                  <a:lnTo>
                    <a:pt x="2407" y="2411945"/>
                  </a:lnTo>
                  <a:lnTo>
                    <a:pt x="1970" y="1921239"/>
                  </a:lnTo>
                  <a:lnTo>
                    <a:pt x="1970" y="1907450"/>
                  </a:lnTo>
                  <a:lnTo>
                    <a:pt x="1532" y="1374502"/>
                  </a:lnTo>
                  <a:lnTo>
                    <a:pt x="1532" y="1360932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438" y="280153"/>
                  </a:lnTo>
                  <a:lnTo>
                    <a:pt x="438" y="266583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583"/>
                  </a:lnTo>
                  <a:lnTo>
                    <a:pt x="14225" y="280153"/>
                  </a:lnTo>
                  <a:lnTo>
                    <a:pt x="14663" y="813758"/>
                  </a:lnTo>
                  <a:lnTo>
                    <a:pt x="14663" y="827547"/>
                  </a:lnTo>
                  <a:lnTo>
                    <a:pt x="15319" y="1360932"/>
                  </a:lnTo>
                  <a:lnTo>
                    <a:pt x="15319" y="1374502"/>
                  </a:lnTo>
                  <a:lnTo>
                    <a:pt x="15757" y="1907450"/>
                  </a:lnTo>
                  <a:lnTo>
                    <a:pt x="15757" y="1921239"/>
                  </a:lnTo>
                  <a:lnTo>
                    <a:pt x="16195" y="24119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1403456-87B0-1F78-D74C-F96BC4932A5D}"/>
                </a:ext>
              </a:extLst>
            </p:cNvPr>
            <p:cNvSpPr/>
            <p:nvPr/>
          </p:nvSpPr>
          <p:spPr>
            <a:xfrm>
              <a:off x="9141374" y="-1011972"/>
              <a:ext cx="15975" cy="2489424"/>
            </a:xfrm>
            <a:custGeom>
              <a:avLst/>
              <a:gdLst>
                <a:gd name="connsiteX0" fmla="*/ 2407 w 15975"/>
                <a:gd name="connsiteY0" fmla="*/ 2489425 h 2489424"/>
                <a:gd name="connsiteX1" fmla="*/ 2188 w 15975"/>
                <a:gd name="connsiteY1" fmla="*/ 2222842 h 2489424"/>
                <a:gd name="connsiteX2" fmla="*/ 15757 w 15975"/>
                <a:gd name="connsiteY2" fmla="*/ 2222842 h 2489424"/>
                <a:gd name="connsiteX3" fmla="*/ 15976 w 15975"/>
                <a:gd name="connsiteY3" fmla="*/ 2489425 h 2489424"/>
                <a:gd name="connsiteX4" fmla="*/ 2407 w 15975"/>
                <a:gd name="connsiteY4" fmla="*/ 2489425 h 2489424"/>
                <a:gd name="connsiteX5" fmla="*/ 2188 w 15975"/>
                <a:gd name="connsiteY5" fmla="*/ 2209053 h 2489424"/>
                <a:gd name="connsiteX6" fmla="*/ 1751 w 15975"/>
                <a:gd name="connsiteY6" fmla="*/ 1675667 h 2489424"/>
                <a:gd name="connsiteX7" fmla="*/ 15101 w 15975"/>
                <a:gd name="connsiteY7" fmla="*/ 1675667 h 2489424"/>
                <a:gd name="connsiteX8" fmla="*/ 15757 w 15975"/>
                <a:gd name="connsiteY8" fmla="*/ 2209053 h 2489424"/>
                <a:gd name="connsiteX9" fmla="*/ 2188 w 15975"/>
                <a:gd name="connsiteY9" fmla="*/ 2209053 h 2489424"/>
                <a:gd name="connsiteX10" fmla="*/ 1751 w 15975"/>
                <a:gd name="connsiteY10" fmla="*/ 1662316 h 2489424"/>
                <a:gd name="connsiteX11" fmla="*/ 1094 w 15975"/>
                <a:gd name="connsiteY11" fmla="*/ 1128712 h 2489424"/>
                <a:gd name="connsiteX12" fmla="*/ 14663 w 15975"/>
                <a:gd name="connsiteY12" fmla="*/ 1128712 h 2489424"/>
                <a:gd name="connsiteX13" fmla="*/ 15101 w 15975"/>
                <a:gd name="connsiteY13" fmla="*/ 1662316 h 2489424"/>
                <a:gd name="connsiteX14" fmla="*/ 1751 w 15975"/>
                <a:gd name="connsiteY14" fmla="*/ 1662316 h 2489424"/>
                <a:gd name="connsiteX15" fmla="*/ 1094 w 15975"/>
                <a:gd name="connsiteY15" fmla="*/ 1114923 h 2489424"/>
                <a:gd name="connsiteX16" fmla="*/ 657 w 15975"/>
                <a:gd name="connsiteY16" fmla="*/ 581537 h 2489424"/>
                <a:gd name="connsiteX17" fmla="*/ 14006 w 15975"/>
                <a:gd name="connsiteY17" fmla="*/ 581537 h 2489424"/>
                <a:gd name="connsiteX18" fmla="*/ 14663 w 15975"/>
                <a:gd name="connsiteY18" fmla="*/ 1114923 h 2489424"/>
                <a:gd name="connsiteX19" fmla="*/ 1094 w 15975"/>
                <a:gd name="connsiteY19" fmla="*/ 1114923 h 2489424"/>
                <a:gd name="connsiteX20" fmla="*/ 657 w 15975"/>
                <a:gd name="connsiteY20" fmla="*/ 567967 h 2489424"/>
                <a:gd name="connsiteX21" fmla="*/ 219 w 15975"/>
                <a:gd name="connsiteY21" fmla="*/ 34800 h 2489424"/>
                <a:gd name="connsiteX22" fmla="*/ 13569 w 15975"/>
                <a:gd name="connsiteY22" fmla="*/ 34800 h 2489424"/>
                <a:gd name="connsiteX23" fmla="*/ 14006 w 15975"/>
                <a:gd name="connsiteY23" fmla="*/ 567967 h 2489424"/>
                <a:gd name="connsiteX24" fmla="*/ 657 w 15975"/>
                <a:gd name="connsiteY24" fmla="*/ 567967 h 2489424"/>
                <a:gd name="connsiteX25" fmla="*/ 219 w 15975"/>
                <a:gd name="connsiteY25" fmla="*/ 21012 h 2489424"/>
                <a:gd name="connsiteX26" fmla="*/ 0 w 15975"/>
                <a:gd name="connsiteY26" fmla="*/ 0 h 2489424"/>
                <a:gd name="connsiteX27" fmla="*/ 13569 w 15975"/>
                <a:gd name="connsiteY27" fmla="*/ 219 h 2489424"/>
                <a:gd name="connsiteX28" fmla="*/ 13569 w 15975"/>
                <a:gd name="connsiteY28" fmla="*/ 21012 h 2489424"/>
                <a:gd name="connsiteX29" fmla="*/ 219 w 15975"/>
                <a:gd name="connsiteY29" fmla="*/ 21012 h 248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975" h="2489424">
                  <a:moveTo>
                    <a:pt x="2407" y="2489425"/>
                  </a:moveTo>
                  <a:lnTo>
                    <a:pt x="2188" y="2222842"/>
                  </a:lnTo>
                  <a:lnTo>
                    <a:pt x="15757" y="2222842"/>
                  </a:lnTo>
                  <a:lnTo>
                    <a:pt x="15976" y="2489425"/>
                  </a:lnTo>
                  <a:lnTo>
                    <a:pt x="2407" y="2489425"/>
                  </a:lnTo>
                  <a:moveTo>
                    <a:pt x="2188" y="2209053"/>
                  </a:moveTo>
                  <a:lnTo>
                    <a:pt x="1751" y="1675667"/>
                  </a:lnTo>
                  <a:lnTo>
                    <a:pt x="15101" y="1675667"/>
                  </a:lnTo>
                  <a:lnTo>
                    <a:pt x="15757" y="2209053"/>
                  </a:lnTo>
                  <a:lnTo>
                    <a:pt x="2188" y="2209053"/>
                  </a:lnTo>
                  <a:moveTo>
                    <a:pt x="1751" y="1662316"/>
                  </a:moveTo>
                  <a:lnTo>
                    <a:pt x="1094" y="1128712"/>
                  </a:lnTo>
                  <a:lnTo>
                    <a:pt x="14663" y="1128712"/>
                  </a:lnTo>
                  <a:lnTo>
                    <a:pt x="15101" y="1662316"/>
                  </a:lnTo>
                  <a:lnTo>
                    <a:pt x="1751" y="1662316"/>
                  </a:lnTo>
                  <a:moveTo>
                    <a:pt x="1094" y="1114923"/>
                  </a:moveTo>
                  <a:lnTo>
                    <a:pt x="657" y="581537"/>
                  </a:lnTo>
                  <a:lnTo>
                    <a:pt x="14006" y="581537"/>
                  </a:lnTo>
                  <a:lnTo>
                    <a:pt x="14663" y="1114923"/>
                  </a:lnTo>
                  <a:lnTo>
                    <a:pt x="1094" y="1114923"/>
                  </a:lnTo>
                  <a:moveTo>
                    <a:pt x="657" y="567967"/>
                  </a:moveTo>
                  <a:lnTo>
                    <a:pt x="219" y="34800"/>
                  </a:lnTo>
                  <a:lnTo>
                    <a:pt x="13569" y="34800"/>
                  </a:lnTo>
                  <a:lnTo>
                    <a:pt x="14006" y="567967"/>
                  </a:lnTo>
                  <a:lnTo>
                    <a:pt x="657" y="567967"/>
                  </a:lnTo>
                  <a:moveTo>
                    <a:pt x="219" y="21012"/>
                  </a:moveTo>
                  <a:lnTo>
                    <a:pt x="0" y="0"/>
                  </a:lnTo>
                  <a:lnTo>
                    <a:pt x="13569" y="219"/>
                  </a:lnTo>
                  <a:lnTo>
                    <a:pt x="13569" y="21012"/>
                  </a:lnTo>
                  <a:lnTo>
                    <a:pt x="219" y="2101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1977B2A-5DC5-5C79-459B-54580FBC96CF}"/>
                </a:ext>
              </a:extLst>
            </p:cNvPr>
            <p:cNvSpPr/>
            <p:nvPr/>
          </p:nvSpPr>
          <p:spPr>
            <a:xfrm>
              <a:off x="10234957" y="-1001685"/>
              <a:ext cx="15757" cy="2478043"/>
            </a:xfrm>
            <a:custGeom>
              <a:avLst/>
              <a:gdLst>
                <a:gd name="connsiteX0" fmla="*/ 2188 w 15757"/>
                <a:gd name="connsiteY0" fmla="*/ 2478044 h 2478043"/>
                <a:gd name="connsiteX1" fmla="*/ 1970 w 15757"/>
                <a:gd name="connsiteY1" fmla="*/ 2211461 h 2478043"/>
                <a:gd name="connsiteX2" fmla="*/ 15538 w 15757"/>
                <a:gd name="connsiteY2" fmla="*/ 2211242 h 2478043"/>
                <a:gd name="connsiteX3" fmla="*/ 15757 w 15757"/>
                <a:gd name="connsiteY3" fmla="*/ 2478044 h 2478043"/>
                <a:gd name="connsiteX4" fmla="*/ 2188 w 15757"/>
                <a:gd name="connsiteY4" fmla="*/ 2478044 h 2478043"/>
                <a:gd name="connsiteX5" fmla="*/ 1970 w 15757"/>
                <a:gd name="connsiteY5" fmla="*/ 2197891 h 2478043"/>
                <a:gd name="connsiteX6" fmla="*/ 1313 w 15757"/>
                <a:gd name="connsiteY6" fmla="*/ 1664286 h 2478043"/>
                <a:gd name="connsiteX7" fmla="*/ 14882 w 15757"/>
                <a:gd name="connsiteY7" fmla="*/ 1664286 h 2478043"/>
                <a:gd name="connsiteX8" fmla="*/ 15538 w 15757"/>
                <a:gd name="connsiteY8" fmla="*/ 2197891 h 2478043"/>
                <a:gd name="connsiteX9" fmla="*/ 1970 w 15757"/>
                <a:gd name="connsiteY9" fmla="*/ 2197891 h 2478043"/>
                <a:gd name="connsiteX10" fmla="*/ 1313 w 15757"/>
                <a:gd name="connsiteY10" fmla="*/ 1650935 h 2478043"/>
                <a:gd name="connsiteX11" fmla="*/ 875 w 15757"/>
                <a:gd name="connsiteY11" fmla="*/ 1117549 h 2478043"/>
                <a:gd name="connsiteX12" fmla="*/ 14444 w 15757"/>
                <a:gd name="connsiteY12" fmla="*/ 1117549 h 2478043"/>
                <a:gd name="connsiteX13" fmla="*/ 14882 w 15757"/>
                <a:gd name="connsiteY13" fmla="*/ 1650935 h 2478043"/>
                <a:gd name="connsiteX14" fmla="*/ 1313 w 15757"/>
                <a:gd name="connsiteY14" fmla="*/ 1650935 h 2478043"/>
                <a:gd name="connsiteX15" fmla="*/ 875 w 15757"/>
                <a:gd name="connsiteY15" fmla="*/ 1103760 h 2478043"/>
                <a:gd name="connsiteX16" fmla="*/ 438 w 15757"/>
                <a:gd name="connsiteY16" fmla="*/ 570156 h 2478043"/>
                <a:gd name="connsiteX17" fmla="*/ 13787 w 15757"/>
                <a:gd name="connsiteY17" fmla="*/ 570156 h 2478043"/>
                <a:gd name="connsiteX18" fmla="*/ 14444 w 15757"/>
                <a:gd name="connsiteY18" fmla="*/ 1103542 h 2478043"/>
                <a:gd name="connsiteX19" fmla="*/ 875 w 15757"/>
                <a:gd name="connsiteY19" fmla="*/ 1103760 h 2478043"/>
                <a:gd name="connsiteX20" fmla="*/ 438 w 15757"/>
                <a:gd name="connsiteY20" fmla="*/ 556586 h 2478043"/>
                <a:gd name="connsiteX21" fmla="*/ 0 w 15757"/>
                <a:gd name="connsiteY21" fmla="*/ 23200 h 2478043"/>
                <a:gd name="connsiteX22" fmla="*/ 13350 w 15757"/>
                <a:gd name="connsiteY22" fmla="*/ 23200 h 2478043"/>
                <a:gd name="connsiteX23" fmla="*/ 13787 w 15757"/>
                <a:gd name="connsiteY23" fmla="*/ 556586 h 2478043"/>
                <a:gd name="connsiteX24" fmla="*/ 438 w 15757"/>
                <a:gd name="connsiteY24" fmla="*/ 556586 h 2478043"/>
                <a:gd name="connsiteX25" fmla="*/ 0 w 15757"/>
                <a:gd name="connsiteY25" fmla="*/ 9630 h 2478043"/>
                <a:gd name="connsiteX26" fmla="*/ 0 w 15757"/>
                <a:gd name="connsiteY26" fmla="*/ 0 h 2478043"/>
                <a:gd name="connsiteX27" fmla="*/ 13350 w 15757"/>
                <a:gd name="connsiteY27" fmla="*/ 219 h 2478043"/>
                <a:gd name="connsiteX28" fmla="*/ 13350 w 15757"/>
                <a:gd name="connsiteY28" fmla="*/ 9630 h 2478043"/>
                <a:gd name="connsiteX29" fmla="*/ 0 w 15757"/>
                <a:gd name="connsiteY29" fmla="*/ 9630 h 247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57" h="2478043">
                  <a:moveTo>
                    <a:pt x="2188" y="2478044"/>
                  </a:moveTo>
                  <a:lnTo>
                    <a:pt x="1970" y="2211461"/>
                  </a:lnTo>
                  <a:lnTo>
                    <a:pt x="15538" y="2211242"/>
                  </a:lnTo>
                  <a:lnTo>
                    <a:pt x="15757" y="2478044"/>
                  </a:lnTo>
                  <a:lnTo>
                    <a:pt x="2188" y="2478044"/>
                  </a:lnTo>
                  <a:moveTo>
                    <a:pt x="1970" y="2197891"/>
                  </a:moveTo>
                  <a:lnTo>
                    <a:pt x="1313" y="1664286"/>
                  </a:lnTo>
                  <a:lnTo>
                    <a:pt x="14882" y="1664286"/>
                  </a:lnTo>
                  <a:lnTo>
                    <a:pt x="15538" y="2197891"/>
                  </a:lnTo>
                  <a:lnTo>
                    <a:pt x="1970" y="2197891"/>
                  </a:lnTo>
                  <a:moveTo>
                    <a:pt x="1313" y="1650935"/>
                  </a:moveTo>
                  <a:lnTo>
                    <a:pt x="875" y="1117549"/>
                  </a:lnTo>
                  <a:lnTo>
                    <a:pt x="14444" y="1117549"/>
                  </a:lnTo>
                  <a:lnTo>
                    <a:pt x="14882" y="1650935"/>
                  </a:lnTo>
                  <a:lnTo>
                    <a:pt x="1313" y="1650935"/>
                  </a:lnTo>
                  <a:moveTo>
                    <a:pt x="875" y="1103760"/>
                  </a:moveTo>
                  <a:lnTo>
                    <a:pt x="438" y="570156"/>
                  </a:lnTo>
                  <a:lnTo>
                    <a:pt x="13787" y="570156"/>
                  </a:lnTo>
                  <a:lnTo>
                    <a:pt x="14444" y="1103542"/>
                  </a:lnTo>
                  <a:lnTo>
                    <a:pt x="875" y="1103760"/>
                  </a:lnTo>
                  <a:moveTo>
                    <a:pt x="438" y="556586"/>
                  </a:moveTo>
                  <a:lnTo>
                    <a:pt x="0" y="23200"/>
                  </a:lnTo>
                  <a:lnTo>
                    <a:pt x="13350" y="23200"/>
                  </a:lnTo>
                  <a:lnTo>
                    <a:pt x="13787" y="556586"/>
                  </a:lnTo>
                  <a:lnTo>
                    <a:pt x="438" y="556586"/>
                  </a:lnTo>
                  <a:moveTo>
                    <a:pt x="0" y="9630"/>
                  </a:moveTo>
                  <a:lnTo>
                    <a:pt x="0" y="0"/>
                  </a:lnTo>
                  <a:lnTo>
                    <a:pt x="13350" y="219"/>
                  </a:lnTo>
                  <a:lnTo>
                    <a:pt x="13350" y="9630"/>
                  </a:lnTo>
                  <a:lnTo>
                    <a:pt x="0" y="963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4EF627A-CFD7-1CAF-989C-9E78F288A793}"/>
                </a:ext>
              </a:extLst>
            </p:cNvPr>
            <p:cNvSpPr/>
            <p:nvPr/>
          </p:nvSpPr>
          <p:spPr>
            <a:xfrm>
              <a:off x="11328540" y="-979580"/>
              <a:ext cx="16413" cy="2454843"/>
            </a:xfrm>
            <a:custGeom>
              <a:avLst/>
              <a:gdLst>
                <a:gd name="connsiteX0" fmla="*/ 2626 w 16413"/>
                <a:gd name="connsiteY0" fmla="*/ 2454844 h 2454843"/>
                <a:gd name="connsiteX1" fmla="*/ 2407 w 16413"/>
                <a:gd name="connsiteY1" fmla="*/ 2188260 h 2454843"/>
                <a:gd name="connsiteX2" fmla="*/ 16195 w 16413"/>
                <a:gd name="connsiteY2" fmla="*/ 2188260 h 2454843"/>
                <a:gd name="connsiteX3" fmla="*/ 16414 w 16413"/>
                <a:gd name="connsiteY3" fmla="*/ 2454844 h 2454843"/>
                <a:gd name="connsiteX4" fmla="*/ 2626 w 16413"/>
                <a:gd name="connsiteY4" fmla="*/ 2454844 h 2454843"/>
                <a:gd name="connsiteX5" fmla="*/ 2188 w 16413"/>
                <a:gd name="connsiteY5" fmla="*/ 2174472 h 2454843"/>
                <a:gd name="connsiteX6" fmla="*/ 1751 w 16413"/>
                <a:gd name="connsiteY6" fmla="*/ 1641086 h 2454843"/>
                <a:gd name="connsiteX7" fmla="*/ 15757 w 16413"/>
                <a:gd name="connsiteY7" fmla="*/ 1641086 h 2454843"/>
                <a:gd name="connsiteX8" fmla="*/ 16195 w 16413"/>
                <a:gd name="connsiteY8" fmla="*/ 2174472 h 2454843"/>
                <a:gd name="connsiteX9" fmla="*/ 2188 w 16413"/>
                <a:gd name="connsiteY9" fmla="*/ 2174472 h 2454843"/>
                <a:gd name="connsiteX10" fmla="*/ 1751 w 16413"/>
                <a:gd name="connsiteY10" fmla="*/ 1627735 h 2454843"/>
                <a:gd name="connsiteX11" fmla="*/ 1313 w 16413"/>
                <a:gd name="connsiteY11" fmla="*/ 1094349 h 2454843"/>
                <a:gd name="connsiteX12" fmla="*/ 15319 w 16413"/>
                <a:gd name="connsiteY12" fmla="*/ 1094349 h 2454843"/>
                <a:gd name="connsiteX13" fmla="*/ 15757 w 16413"/>
                <a:gd name="connsiteY13" fmla="*/ 1627735 h 2454843"/>
                <a:gd name="connsiteX14" fmla="*/ 1751 w 16413"/>
                <a:gd name="connsiteY14" fmla="*/ 1627735 h 2454843"/>
                <a:gd name="connsiteX15" fmla="*/ 1313 w 16413"/>
                <a:gd name="connsiteY15" fmla="*/ 1080341 h 2454843"/>
                <a:gd name="connsiteX16" fmla="*/ 657 w 16413"/>
                <a:gd name="connsiteY16" fmla="*/ 546956 h 2454843"/>
                <a:gd name="connsiteX17" fmla="*/ 14663 w 16413"/>
                <a:gd name="connsiteY17" fmla="*/ 546956 h 2454843"/>
                <a:gd name="connsiteX18" fmla="*/ 15319 w 16413"/>
                <a:gd name="connsiteY18" fmla="*/ 1080341 h 2454843"/>
                <a:gd name="connsiteX19" fmla="*/ 1313 w 16413"/>
                <a:gd name="connsiteY19" fmla="*/ 1080341 h 2454843"/>
                <a:gd name="connsiteX20" fmla="*/ 657 w 16413"/>
                <a:gd name="connsiteY20" fmla="*/ 533386 h 2454843"/>
                <a:gd name="connsiteX21" fmla="*/ 0 w 16413"/>
                <a:gd name="connsiteY21" fmla="*/ 0 h 2454843"/>
                <a:gd name="connsiteX22" fmla="*/ 14225 w 16413"/>
                <a:gd name="connsiteY22" fmla="*/ 0 h 2454843"/>
                <a:gd name="connsiteX23" fmla="*/ 14663 w 16413"/>
                <a:gd name="connsiteY23" fmla="*/ 533386 h 2454843"/>
                <a:gd name="connsiteX24" fmla="*/ 657 w 16413"/>
                <a:gd name="connsiteY24" fmla="*/ 533386 h 245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413" h="2454843">
                  <a:moveTo>
                    <a:pt x="2626" y="2454844"/>
                  </a:moveTo>
                  <a:lnTo>
                    <a:pt x="2407" y="2188260"/>
                  </a:lnTo>
                  <a:lnTo>
                    <a:pt x="16195" y="2188260"/>
                  </a:lnTo>
                  <a:lnTo>
                    <a:pt x="16414" y="2454844"/>
                  </a:lnTo>
                  <a:lnTo>
                    <a:pt x="2626" y="2454844"/>
                  </a:lnTo>
                  <a:moveTo>
                    <a:pt x="2188" y="2174472"/>
                  </a:moveTo>
                  <a:lnTo>
                    <a:pt x="1751" y="1641086"/>
                  </a:lnTo>
                  <a:lnTo>
                    <a:pt x="15757" y="1641086"/>
                  </a:lnTo>
                  <a:lnTo>
                    <a:pt x="16195" y="2174472"/>
                  </a:lnTo>
                  <a:lnTo>
                    <a:pt x="2188" y="2174472"/>
                  </a:lnTo>
                  <a:moveTo>
                    <a:pt x="1751" y="1627735"/>
                  </a:moveTo>
                  <a:lnTo>
                    <a:pt x="1313" y="1094349"/>
                  </a:lnTo>
                  <a:lnTo>
                    <a:pt x="15319" y="1094349"/>
                  </a:lnTo>
                  <a:lnTo>
                    <a:pt x="15757" y="1627735"/>
                  </a:lnTo>
                  <a:lnTo>
                    <a:pt x="1751" y="1627735"/>
                  </a:lnTo>
                  <a:moveTo>
                    <a:pt x="1313" y="1080341"/>
                  </a:moveTo>
                  <a:lnTo>
                    <a:pt x="657" y="546956"/>
                  </a:lnTo>
                  <a:lnTo>
                    <a:pt x="14663" y="546956"/>
                  </a:lnTo>
                  <a:lnTo>
                    <a:pt x="15319" y="1080341"/>
                  </a:lnTo>
                  <a:lnTo>
                    <a:pt x="1313" y="1080341"/>
                  </a:lnTo>
                  <a:moveTo>
                    <a:pt x="657" y="533386"/>
                  </a:moveTo>
                  <a:lnTo>
                    <a:pt x="0" y="0"/>
                  </a:lnTo>
                  <a:lnTo>
                    <a:pt x="14225" y="0"/>
                  </a:lnTo>
                  <a:lnTo>
                    <a:pt x="14663" y="533386"/>
                  </a:lnTo>
                  <a:lnTo>
                    <a:pt x="657" y="53338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ED327F6-D1BF-F157-07F2-9DF08E75E3AC}"/>
                </a:ext>
              </a:extLst>
            </p:cNvPr>
            <p:cNvSpPr/>
            <p:nvPr/>
          </p:nvSpPr>
          <p:spPr>
            <a:xfrm>
              <a:off x="8876787" y="1194234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776 w 3281405"/>
                <a:gd name="connsiteY2" fmla="*/ 2845 h 16852"/>
                <a:gd name="connsiteX3" fmla="*/ 280344 w 3281405"/>
                <a:gd name="connsiteY3" fmla="*/ 2845 h 16852"/>
                <a:gd name="connsiteX4" fmla="*/ 813239 w 3281405"/>
                <a:gd name="connsiteY4" fmla="*/ 2408 h 16852"/>
                <a:gd name="connsiteX5" fmla="*/ 813239 w 3281405"/>
                <a:gd name="connsiteY5" fmla="*/ 15977 h 16852"/>
                <a:gd name="connsiteX6" fmla="*/ 280344 w 3281405"/>
                <a:gd name="connsiteY6" fmla="*/ 16634 h 16852"/>
                <a:gd name="connsiteX7" fmla="*/ 266776 w 3281405"/>
                <a:gd name="connsiteY7" fmla="*/ 16634 h 16852"/>
                <a:gd name="connsiteX8" fmla="*/ 0 w 3281405"/>
                <a:gd name="connsiteY8" fmla="*/ 16853 h 16852"/>
                <a:gd name="connsiteX9" fmla="*/ 827245 w 3281405"/>
                <a:gd name="connsiteY9" fmla="*/ 15977 h 16852"/>
                <a:gd name="connsiteX10" fmla="*/ 827245 w 3281405"/>
                <a:gd name="connsiteY10" fmla="*/ 2408 h 16852"/>
                <a:gd name="connsiteX11" fmla="*/ 1360140 w 3281405"/>
                <a:gd name="connsiteY11" fmla="*/ 1970 h 16852"/>
                <a:gd name="connsiteX12" fmla="*/ 1373708 w 3281405"/>
                <a:gd name="connsiteY12" fmla="*/ 1970 h 16852"/>
                <a:gd name="connsiteX13" fmla="*/ 1907697 w 3281405"/>
                <a:gd name="connsiteY13" fmla="*/ 1313 h 16852"/>
                <a:gd name="connsiteX14" fmla="*/ 1907697 w 3281405"/>
                <a:gd name="connsiteY14" fmla="*/ 14883 h 16852"/>
                <a:gd name="connsiteX15" fmla="*/ 1373708 w 3281405"/>
                <a:gd name="connsiteY15" fmla="*/ 15321 h 16852"/>
                <a:gd name="connsiteX16" fmla="*/ 1360140 w 3281405"/>
                <a:gd name="connsiteY16" fmla="*/ 15540 h 16852"/>
                <a:gd name="connsiteX17" fmla="*/ 827245 w 3281405"/>
                <a:gd name="connsiteY17" fmla="*/ 15977 h 16852"/>
                <a:gd name="connsiteX18" fmla="*/ 1921266 w 3281405"/>
                <a:gd name="connsiteY18" fmla="*/ 14883 h 16852"/>
                <a:gd name="connsiteX19" fmla="*/ 1921266 w 3281405"/>
                <a:gd name="connsiteY19" fmla="*/ 1313 h 16852"/>
                <a:gd name="connsiteX20" fmla="*/ 2453942 w 3281405"/>
                <a:gd name="connsiteY20" fmla="*/ 657 h 16852"/>
                <a:gd name="connsiteX21" fmla="*/ 2467948 w 3281405"/>
                <a:gd name="connsiteY21" fmla="*/ 657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7948 w 3281405"/>
                <a:gd name="connsiteY24" fmla="*/ 14445 h 16852"/>
                <a:gd name="connsiteX25" fmla="*/ 2454161 w 3281405"/>
                <a:gd name="connsiteY25" fmla="*/ 14445 h 16852"/>
                <a:gd name="connsiteX26" fmla="*/ 1921266 w 3281405"/>
                <a:gd name="connsiteY26" fmla="*/ 14883 h 16852"/>
                <a:gd name="connsiteX27" fmla="*/ 3015068 w 3281405"/>
                <a:gd name="connsiteY27" fmla="*/ 13789 h 16852"/>
                <a:gd name="connsiteX28" fmla="*/ 3015068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068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239" y="2408"/>
                  </a:lnTo>
                  <a:lnTo>
                    <a:pt x="813239" y="15977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3708" y="15321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3942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4161" y="14445"/>
                  </a:lnTo>
                  <a:lnTo>
                    <a:pt x="1921266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EE46C2-286B-691A-8720-1791E94D8F4F}"/>
                </a:ext>
              </a:extLst>
            </p:cNvPr>
            <p:cNvSpPr/>
            <p:nvPr/>
          </p:nvSpPr>
          <p:spPr>
            <a:xfrm>
              <a:off x="8875692" y="100104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283 h 17071"/>
                <a:gd name="connsiteX2" fmla="*/ 266776 w 3281405"/>
                <a:gd name="connsiteY2" fmla="*/ 2845 h 17071"/>
                <a:gd name="connsiteX3" fmla="*/ 280344 w 3281405"/>
                <a:gd name="connsiteY3" fmla="*/ 2845 h 17071"/>
                <a:gd name="connsiteX4" fmla="*/ 813239 w 3281405"/>
                <a:gd name="connsiteY4" fmla="*/ 2408 h 17071"/>
                <a:gd name="connsiteX5" fmla="*/ 813458 w 3281405"/>
                <a:gd name="connsiteY5" fmla="*/ 16196 h 17071"/>
                <a:gd name="connsiteX6" fmla="*/ 280344 w 3281405"/>
                <a:gd name="connsiteY6" fmla="*/ 16634 h 17071"/>
                <a:gd name="connsiteX7" fmla="*/ 266776 w 3281405"/>
                <a:gd name="connsiteY7" fmla="*/ 16634 h 17071"/>
                <a:gd name="connsiteX8" fmla="*/ 0 w 3281405"/>
                <a:gd name="connsiteY8" fmla="*/ 17072 h 17071"/>
                <a:gd name="connsiteX9" fmla="*/ 827245 w 3281405"/>
                <a:gd name="connsiteY9" fmla="*/ 16196 h 17071"/>
                <a:gd name="connsiteX10" fmla="*/ 827245 w 3281405"/>
                <a:gd name="connsiteY10" fmla="*/ 2408 h 17071"/>
                <a:gd name="connsiteX11" fmla="*/ 1360140 w 3281405"/>
                <a:gd name="connsiteY11" fmla="*/ 1970 h 17071"/>
                <a:gd name="connsiteX12" fmla="*/ 1373708 w 3281405"/>
                <a:gd name="connsiteY12" fmla="*/ 1751 h 17071"/>
                <a:gd name="connsiteX13" fmla="*/ 1907697 w 3281405"/>
                <a:gd name="connsiteY13" fmla="*/ 1313 h 17071"/>
                <a:gd name="connsiteX14" fmla="*/ 1907697 w 3281405"/>
                <a:gd name="connsiteY14" fmla="*/ 15102 h 17071"/>
                <a:gd name="connsiteX15" fmla="*/ 1373708 w 3281405"/>
                <a:gd name="connsiteY15" fmla="*/ 15759 h 17071"/>
                <a:gd name="connsiteX16" fmla="*/ 1360140 w 3281405"/>
                <a:gd name="connsiteY16" fmla="*/ 15759 h 17071"/>
                <a:gd name="connsiteX17" fmla="*/ 827245 w 3281405"/>
                <a:gd name="connsiteY17" fmla="*/ 16196 h 17071"/>
                <a:gd name="connsiteX18" fmla="*/ 1921266 w 3281405"/>
                <a:gd name="connsiteY18" fmla="*/ 15102 h 17071"/>
                <a:gd name="connsiteX19" fmla="*/ 1921266 w 3281405"/>
                <a:gd name="connsiteY19" fmla="*/ 1313 h 17071"/>
                <a:gd name="connsiteX20" fmla="*/ 2454161 w 3281405"/>
                <a:gd name="connsiteY20" fmla="*/ 657 h 17071"/>
                <a:gd name="connsiteX21" fmla="*/ 2468167 w 3281405"/>
                <a:gd name="connsiteY21" fmla="*/ 657 h 17071"/>
                <a:gd name="connsiteX22" fmla="*/ 3001280 w 3281405"/>
                <a:gd name="connsiteY22" fmla="*/ 219 h 17071"/>
                <a:gd name="connsiteX23" fmla="*/ 3001280 w 3281405"/>
                <a:gd name="connsiteY23" fmla="*/ 14008 h 17071"/>
                <a:gd name="connsiteX24" fmla="*/ 2468167 w 3281405"/>
                <a:gd name="connsiteY24" fmla="*/ 14664 h 17071"/>
                <a:gd name="connsiteX25" fmla="*/ 2454161 w 3281405"/>
                <a:gd name="connsiteY25" fmla="*/ 14664 h 17071"/>
                <a:gd name="connsiteX26" fmla="*/ 1921266 w 3281405"/>
                <a:gd name="connsiteY26" fmla="*/ 15102 h 17071"/>
                <a:gd name="connsiteX27" fmla="*/ 3015068 w 3281405"/>
                <a:gd name="connsiteY27" fmla="*/ 14008 h 17071"/>
                <a:gd name="connsiteX28" fmla="*/ 3015068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3789 h 17071"/>
                <a:gd name="connsiteX31" fmla="*/ 3015068 w 3281405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239" y="2408"/>
                  </a:lnTo>
                  <a:lnTo>
                    <a:pt x="813458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245" y="16196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4161" y="657"/>
                  </a:lnTo>
                  <a:lnTo>
                    <a:pt x="2468167" y="657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8167" y="14664"/>
                  </a:lnTo>
                  <a:lnTo>
                    <a:pt x="2454161" y="14664"/>
                  </a:lnTo>
                  <a:lnTo>
                    <a:pt x="1921266" y="15102"/>
                  </a:lnTo>
                  <a:moveTo>
                    <a:pt x="3015068" y="14008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789"/>
                  </a:lnTo>
                  <a:lnTo>
                    <a:pt x="3015068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93ACF29-1581-C943-1F1F-B215B1D335EE}"/>
                </a:ext>
              </a:extLst>
            </p:cNvPr>
            <p:cNvSpPr/>
            <p:nvPr/>
          </p:nvSpPr>
          <p:spPr>
            <a:xfrm>
              <a:off x="8874598" y="-992931"/>
              <a:ext cx="3281405" cy="15977"/>
            </a:xfrm>
            <a:custGeom>
              <a:avLst/>
              <a:gdLst>
                <a:gd name="connsiteX0" fmla="*/ 0 w 3281405"/>
                <a:gd name="connsiteY0" fmla="*/ 15978 h 15977"/>
                <a:gd name="connsiteX1" fmla="*/ 0 w 3281405"/>
                <a:gd name="connsiteY1" fmla="*/ 2189 h 15977"/>
                <a:gd name="connsiteX2" fmla="*/ 266994 w 3281405"/>
                <a:gd name="connsiteY2" fmla="*/ 1970 h 15977"/>
                <a:gd name="connsiteX3" fmla="*/ 280344 w 3281405"/>
                <a:gd name="connsiteY3" fmla="*/ 1970 h 15977"/>
                <a:gd name="connsiteX4" fmla="*/ 813458 w 3281405"/>
                <a:gd name="connsiteY4" fmla="*/ 1532 h 15977"/>
                <a:gd name="connsiteX5" fmla="*/ 813458 w 3281405"/>
                <a:gd name="connsiteY5" fmla="*/ 15102 h 15977"/>
                <a:gd name="connsiteX6" fmla="*/ 280344 w 3281405"/>
                <a:gd name="connsiteY6" fmla="*/ 15759 h 15977"/>
                <a:gd name="connsiteX7" fmla="*/ 266994 w 3281405"/>
                <a:gd name="connsiteY7" fmla="*/ 15759 h 15977"/>
                <a:gd name="connsiteX8" fmla="*/ 0 w 3281405"/>
                <a:gd name="connsiteY8" fmla="*/ 15978 h 15977"/>
                <a:gd name="connsiteX9" fmla="*/ 827245 w 3281405"/>
                <a:gd name="connsiteY9" fmla="*/ 15102 h 15977"/>
                <a:gd name="connsiteX10" fmla="*/ 827245 w 3281405"/>
                <a:gd name="connsiteY10" fmla="*/ 1532 h 15977"/>
                <a:gd name="connsiteX11" fmla="*/ 1360359 w 3281405"/>
                <a:gd name="connsiteY11" fmla="*/ 875 h 15977"/>
                <a:gd name="connsiteX12" fmla="*/ 1373708 w 3281405"/>
                <a:gd name="connsiteY12" fmla="*/ 875 h 15977"/>
                <a:gd name="connsiteX13" fmla="*/ 1907697 w 3281405"/>
                <a:gd name="connsiteY13" fmla="*/ 438 h 15977"/>
                <a:gd name="connsiteX14" fmla="*/ 1907697 w 3281405"/>
                <a:gd name="connsiteY14" fmla="*/ 14008 h 15977"/>
                <a:gd name="connsiteX15" fmla="*/ 1373708 w 3281405"/>
                <a:gd name="connsiteY15" fmla="*/ 14445 h 15977"/>
                <a:gd name="connsiteX16" fmla="*/ 1360359 w 3281405"/>
                <a:gd name="connsiteY16" fmla="*/ 14445 h 15977"/>
                <a:gd name="connsiteX17" fmla="*/ 827245 w 3281405"/>
                <a:gd name="connsiteY17" fmla="*/ 15102 h 15977"/>
                <a:gd name="connsiteX18" fmla="*/ 1921266 w 3281405"/>
                <a:gd name="connsiteY18" fmla="*/ 14008 h 15977"/>
                <a:gd name="connsiteX19" fmla="*/ 1921266 w 3281405"/>
                <a:gd name="connsiteY19" fmla="*/ 438 h 15977"/>
                <a:gd name="connsiteX20" fmla="*/ 2274486 w 3281405"/>
                <a:gd name="connsiteY20" fmla="*/ 0 h 15977"/>
                <a:gd name="connsiteX21" fmla="*/ 3001280 w 3281405"/>
                <a:gd name="connsiteY21" fmla="*/ 7004 h 15977"/>
                <a:gd name="connsiteX22" fmla="*/ 3001280 w 3281405"/>
                <a:gd name="connsiteY22" fmla="*/ 12913 h 15977"/>
                <a:gd name="connsiteX23" fmla="*/ 2468167 w 3281405"/>
                <a:gd name="connsiteY23" fmla="*/ 13351 h 15977"/>
                <a:gd name="connsiteX24" fmla="*/ 2453942 w 3281405"/>
                <a:gd name="connsiteY24" fmla="*/ 13351 h 15977"/>
                <a:gd name="connsiteX25" fmla="*/ 1921266 w 3281405"/>
                <a:gd name="connsiteY25" fmla="*/ 14008 h 15977"/>
                <a:gd name="connsiteX26" fmla="*/ 3015287 w 3281405"/>
                <a:gd name="connsiteY26" fmla="*/ 12913 h 15977"/>
                <a:gd name="connsiteX27" fmla="*/ 3015287 w 3281405"/>
                <a:gd name="connsiteY27" fmla="*/ 7004 h 15977"/>
                <a:gd name="connsiteX28" fmla="*/ 3281406 w 3281405"/>
                <a:gd name="connsiteY28" fmla="*/ 9630 h 15977"/>
                <a:gd name="connsiteX29" fmla="*/ 3281406 w 3281405"/>
                <a:gd name="connsiteY29" fmla="*/ 12476 h 15977"/>
                <a:gd name="connsiteX30" fmla="*/ 3015287 w 3281405"/>
                <a:gd name="connsiteY30" fmla="*/ 12913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81405" h="15977">
                  <a:moveTo>
                    <a:pt x="0" y="15978"/>
                  </a:moveTo>
                  <a:lnTo>
                    <a:pt x="0" y="2189"/>
                  </a:lnTo>
                  <a:lnTo>
                    <a:pt x="266994" y="1970"/>
                  </a:lnTo>
                  <a:lnTo>
                    <a:pt x="280344" y="1970"/>
                  </a:lnTo>
                  <a:lnTo>
                    <a:pt x="813458" y="1532"/>
                  </a:lnTo>
                  <a:lnTo>
                    <a:pt x="813458" y="15102"/>
                  </a:lnTo>
                  <a:lnTo>
                    <a:pt x="280344" y="15759"/>
                  </a:lnTo>
                  <a:lnTo>
                    <a:pt x="266994" y="15759"/>
                  </a:lnTo>
                  <a:lnTo>
                    <a:pt x="0" y="15978"/>
                  </a:lnTo>
                  <a:moveTo>
                    <a:pt x="827245" y="15102"/>
                  </a:moveTo>
                  <a:lnTo>
                    <a:pt x="827245" y="1532"/>
                  </a:lnTo>
                  <a:lnTo>
                    <a:pt x="1360359" y="875"/>
                  </a:lnTo>
                  <a:lnTo>
                    <a:pt x="1373708" y="875"/>
                  </a:lnTo>
                  <a:lnTo>
                    <a:pt x="1907697" y="438"/>
                  </a:lnTo>
                  <a:lnTo>
                    <a:pt x="1907697" y="14008"/>
                  </a:lnTo>
                  <a:lnTo>
                    <a:pt x="1373708" y="14445"/>
                  </a:lnTo>
                  <a:lnTo>
                    <a:pt x="1360359" y="14445"/>
                  </a:lnTo>
                  <a:lnTo>
                    <a:pt x="827245" y="15102"/>
                  </a:lnTo>
                  <a:moveTo>
                    <a:pt x="1921266" y="14008"/>
                  </a:moveTo>
                  <a:lnTo>
                    <a:pt x="1921266" y="438"/>
                  </a:lnTo>
                  <a:lnTo>
                    <a:pt x="2274486" y="0"/>
                  </a:lnTo>
                  <a:lnTo>
                    <a:pt x="3001280" y="7004"/>
                  </a:lnTo>
                  <a:lnTo>
                    <a:pt x="3001280" y="12913"/>
                  </a:lnTo>
                  <a:lnTo>
                    <a:pt x="2468167" y="13351"/>
                  </a:lnTo>
                  <a:lnTo>
                    <a:pt x="2453942" y="13351"/>
                  </a:lnTo>
                  <a:lnTo>
                    <a:pt x="1921266" y="14008"/>
                  </a:lnTo>
                  <a:moveTo>
                    <a:pt x="3015287" y="12913"/>
                  </a:moveTo>
                  <a:lnTo>
                    <a:pt x="3015287" y="7004"/>
                  </a:lnTo>
                  <a:lnTo>
                    <a:pt x="3281406" y="9630"/>
                  </a:lnTo>
                  <a:lnTo>
                    <a:pt x="3281406" y="12476"/>
                  </a:lnTo>
                  <a:lnTo>
                    <a:pt x="3015287" y="1291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923ED1D-788D-6BC0-AB8E-36C7B709590C}"/>
                </a:ext>
              </a:extLst>
            </p:cNvPr>
            <p:cNvSpPr/>
            <p:nvPr/>
          </p:nvSpPr>
          <p:spPr>
            <a:xfrm>
              <a:off x="8876130" y="647497"/>
              <a:ext cx="3281405" cy="16415"/>
            </a:xfrm>
            <a:custGeom>
              <a:avLst/>
              <a:gdLst>
                <a:gd name="connsiteX0" fmla="*/ 0 w 3281405"/>
                <a:gd name="connsiteY0" fmla="*/ 16415 h 16415"/>
                <a:gd name="connsiteX1" fmla="*/ 0 w 3281405"/>
                <a:gd name="connsiteY1" fmla="*/ 3064 h 16415"/>
                <a:gd name="connsiteX2" fmla="*/ 266994 w 3281405"/>
                <a:gd name="connsiteY2" fmla="*/ 2845 h 16415"/>
                <a:gd name="connsiteX3" fmla="*/ 280344 w 3281405"/>
                <a:gd name="connsiteY3" fmla="*/ 2845 h 16415"/>
                <a:gd name="connsiteX4" fmla="*/ 813458 w 3281405"/>
                <a:gd name="connsiteY4" fmla="*/ 2189 h 16415"/>
                <a:gd name="connsiteX5" fmla="*/ 813458 w 3281405"/>
                <a:gd name="connsiteY5" fmla="*/ 15759 h 16415"/>
                <a:gd name="connsiteX6" fmla="*/ 280344 w 3281405"/>
                <a:gd name="connsiteY6" fmla="*/ 16196 h 16415"/>
                <a:gd name="connsiteX7" fmla="*/ 266994 w 3281405"/>
                <a:gd name="connsiteY7" fmla="*/ 16196 h 16415"/>
                <a:gd name="connsiteX8" fmla="*/ 0 w 3281405"/>
                <a:gd name="connsiteY8" fmla="*/ 16415 h 16415"/>
                <a:gd name="connsiteX9" fmla="*/ 827464 w 3281405"/>
                <a:gd name="connsiteY9" fmla="*/ 15540 h 16415"/>
                <a:gd name="connsiteX10" fmla="*/ 827245 w 3281405"/>
                <a:gd name="connsiteY10" fmla="*/ 2189 h 16415"/>
                <a:gd name="connsiteX11" fmla="*/ 1360140 w 3281405"/>
                <a:gd name="connsiteY11" fmla="*/ 1751 h 16415"/>
                <a:gd name="connsiteX12" fmla="*/ 1373708 w 3281405"/>
                <a:gd name="connsiteY12" fmla="*/ 1751 h 16415"/>
                <a:gd name="connsiteX13" fmla="*/ 1907697 w 3281405"/>
                <a:gd name="connsiteY13" fmla="*/ 1094 h 16415"/>
                <a:gd name="connsiteX14" fmla="*/ 1907697 w 3281405"/>
                <a:gd name="connsiteY14" fmla="*/ 14664 h 16415"/>
                <a:gd name="connsiteX15" fmla="*/ 1373708 w 3281405"/>
                <a:gd name="connsiteY15" fmla="*/ 15102 h 16415"/>
                <a:gd name="connsiteX16" fmla="*/ 1360140 w 3281405"/>
                <a:gd name="connsiteY16" fmla="*/ 15102 h 16415"/>
                <a:gd name="connsiteX17" fmla="*/ 827464 w 3281405"/>
                <a:gd name="connsiteY17" fmla="*/ 15540 h 16415"/>
                <a:gd name="connsiteX18" fmla="*/ 1921485 w 3281405"/>
                <a:gd name="connsiteY18" fmla="*/ 14664 h 16415"/>
                <a:gd name="connsiteX19" fmla="*/ 1921485 w 3281405"/>
                <a:gd name="connsiteY19" fmla="*/ 1094 h 16415"/>
                <a:gd name="connsiteX20" fmla="*/ 2454161 w 3281405"/>
                <a:gd name="connsiteY20" fmla="*/ 657 h 16415"/>
                <a:gd name="connsiteX21" fmla="*/ 2468167 w 3281405"/>
                <a:gd name="connsiteY21" fmla="*/ 657 h 16415"/>
                <a:gd name="connsiteX22" fmla="*/ 3001499 w 3281405"/>
                <a:gd name="connsiteY22" fmla="*/ 219 h 16415"/>
                <a:gd name="connsiteX23" fmla="*/ 3001499 w 3281405"/>
                <a:gd name="connsiteY23" fmla="*/ 13570 h 16415"/>
                <a:gd name="connsiteX24" fmla="*/ 2468167 w 3281405"/>
                <a:gd name="connsiteY24" fmla="*/ 14008 h 16415"/>
                <a:gd name="connsiteX25" fmla="*/ 2454161 w 3281405"/>
                <a:gd name="connsiteY25" fmla="*/ 14008 h 16415"/>
                <a:gd name="connsiteX26" fmla="*/ 1921485 w 3281405"/>
                <a:gd name="connsiteY26" fmla="*/ 14664 h 16415"/>
                <a:gd name="connsiteX27" fmla="*/ 3015068 w 3281405"/>
                <a:gd name="connsiteY27" fmla="*/ 13351 h 16415"/>
                <a:gd name="connsiteX28" fmla="*/ 3015068 w 3281405"/>
                <a:gd name="connsiteY28" fmla="*/ 219 h 16415"/>
                <a:gd name="connsiteX29" fmla="*/ 3281406 w 3281405"/>
                <a:gd name="connsiteY29" fmla="*/ 0 h 16415"/>
                <a:gd name="connsiteX30" fmla="*/ 3281406 w 3281405"/>
                <a:gd name="connsiteY30" fmla="*/ 13132 h 16415"/>
                <a:gd name="connsiteX31" fmla="*/ 3015068 w 3281405"/>
                <a:gd name="connsiteY31" fmla="*/ 13351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415">
                  <a:moveTo>
                    <a:pt x="0" y="16415"/>
                  </a:moveTo>
                  <a:lnTo>
                    <a:pt x="0" y="3064"/>
                  </a:lnTo>
                  <a:lnTo>
                    <a:pt x="266994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458" y="15759"/>
                  </a:lnTo>
                  <a:lnTo>
                    <a:pt x="280344" y="16196"/>
                  </a:lnTo>
                  <a:lnTo>
                    <a:pt x="266994" y="16196"/>
                  </a:lnTo>
                  <a:lnTo>
                    <a:pt x="0" y="16415"/>
                  </a:lnTo>
                  <a:moveTo>
                    <a:pt x="827464" y="15540"/>
                  </a:moveTo>
                  <a:lnTo>
                    <a:pt x="827245" y="2189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094"/>
                  </a:lnTo>
                  <a:lnTo>
                    <a:pt x="1907697" y="14664"/>
                  </a:lnTo>
                  <a:lnTo>
                    <a:pt x="1373708" y="15102"/>
                  </a:lnTo>
                  <a:lnTo>
                    <a:pt x="1360140" y="15102"/>
                  </a:lnTo>
                  <a:lnTo>
                    <a:pt x="827464" y="15540"/>
                  </a:lnTo>
                  <a:moveTo>
                    <a:pt x="1921485" y="14664"/>
                  </a:moveTo>
                  <a:lnTo>
                    <a:pt x="1921485" y="1094"/>
                  </a:lnTo>
                  <a:lnTo>
                    <a:pt x="2454161" y="657"/>
                  </a:lnTo>
                  <a:lnTo>
                    <a:pt x="2468167" y="657"/>
                  </a:lnTo>
                  <a:lnTo>
                    <a:pt x="3001499" y="219"/>
                  </a:lnTo>
                  <a:lnTo>
                    <a:pt x="3001499" y="13570"/>
                  </a:lnTo>
                  <a:lnTo>
                    <a:pt x="2468167" y="14008"/>
                  </a:lnTo>
                  <a:lnTo>
                    <a:pt x="2454161" y="14008"/>
                  </a:lnTo>
                  <a:lnTo>
                    <a:pt x="1921485" y="14664"/>
                  </a:lnTo>
                  <a:moveTo>
                    <a:pt x="3015068" y="13351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132"/>
                  </a:lnTo>
                  <a:lnTo>
                    <a:pt x="3015068" y="13351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138686E-D236-9E30-9A04-20AE23638B32}"/>
                </a:ext>
              </a:extLst>
            </p:cNvPr>
            <p:cNvSpPr/>
            <p:nvPr/>
          </p:nvSpPr>
          <p:spPr>
            <a:xfrm>
              <a:off x="8875036" y="-447069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994 w 3281405"/>
                <a:gd name="connsiteY2" fmla="*/ 3064 h 16852"/>
                <a:gd name="connsiteX3" fmla="*/ 280344 w 3281405"/>
                <a:gd name="connsiteY3" fmla="*/ 3064 h 16852"/>
                <a:gd name="connsiteX4" fmla="*/ 813458 w 3281405"/>
                <a:gd name="connsiteY4" fmla="*/ 2626 h 16852"/>
                <a:gd name="connsiteX5" fmla="*/ 813458 w 3281405"/>
                <a:gd name="connsiteY5" fmla="*/ 16196 h 16852"/>
                <a:gd name="connsiteX6" fmla="*/ 280344 w 3281405"/>
                <a:gd name="connsiteY6" fmla="*/ 16634 h 16852"/>
                <a:gd name="connsiteX7" fmla="*/ 266994 w 3281405"/>
                <a:gd name="connsiteY7" fmla="*/ 16634 h 16852"/>
                <a:gd name="connsiteX8" fmla="*/ 0 w 3281405"/>
                <a:gd name="connsiteY8" fmla="*/ 16853 h 16852"/>
                <a:gd name="connsiteX9" fmla="*/ 827464 w 3281405"/>
                <a:gd name="connsiteY9" fmla="*/ 16196 h 16852"/>
                <a:gd name="connsiteX10" fmla="*/ 827464 w 3281405"/>
                <a:gd name="connsiteY10" fmla="*/ 2626 h 16852"/>
                <a:gd name="connsiteX11" fmla="*/ 1360359 w 3281405"/>
                <a:gd name="connsiteY11" fmla="*/ 1970 h 16852"/>
                <a:gd name="connsiteX12" fmla="*/ 1373708 w 3281405"/>
                <a:gd name="connsiteY12" fmla="*/ 1970 h 16852"/>
                <a:gd name="connsiteX13" fmla="*/ 1907697 w 3281405"/>
                <a:gd name="connsiteY13" fmla="*/ 1313 h 16852"/>
                <a:gd name="connsiteX14" fmla="*/ 1907697 w 3281405"/>
                <a:gd name="connsiteY14" fmla="*/ 15102 h 16852"/>
                <a:gd name="connsiteX15" fmla="*/ 1373708 w 3281405"/>
                <a:gd name="connsiteY15" fmla="*/ 15540 h 16852"/>
                <a:gd name="connsiteX16" fmla="*/ 1360359 w 3281405"/>
                <a:gd name="connsiteY16" fmla="*/ 15540 h 16852"/>
                <a:gd name="connsiteX17" fmla="*/ 827464 w 3281405"/>
                <a:gd name="connsiteY17" fmla="*/ 16196 h 16852"/>
                <a:gd name="connsiteX18" fmla="*/ 1921266 w 3281405"/>
                <a:gd name="connsiteY18" fmla="*/ 15102 h 16852"/>
                <a:gd name="connsiteX19" fmla="*/ 1921266 w 3281405"/>
                <a:gd name="connsiteY19" fmla="*/ 1313 h 16852"/>
                <a:gd name="connsiteX20" fmla="*/ 2454161 w 3281405"/>
                <a:gd name="connsiteY20" fmla="*/ 875 h 16852"/>
                <a:gd name="connsiteX21" fmla="*/ 2468167 w 3281405"/>
                <a:gd name="connsiteY21" fmla="*/ 875 h 16852"/>
                <a:gd name="connsiteX22" fmla="*/ 3001499 w 3281405"/>
                <a:gd name="connsiteY22" fmla="*/ 438 h 16852"/>
                <a:gd name="connsiteX23" fmla="*/ 3001499 w 3281405"/>
                <a:gd name="connsiteY23" fmla="*/ 14008 h 16852"/>
                <a:gd name="connsiteX24" fmla="*/ 2468167 w 3281405"/>
                <a:gd name="connsiteY24" fmla="*/ 14445 h 16852"/>
                <a:gd name="connsiteX25" fmla="*/ 2454161 w 3281405"/>
                <a:gd name="connsiteY25" fmla="*/ 14445 h 16852"/>
                <a:gd name="connsiteX26" fmla="*/ 1921266 w 3281405"/>
                <a:gd name="connsiteY26" fmla="*/ 15102 h 16852"/>
                <a:gd name="connsiteX27" fmla="*/ 3015287 w 3281405"/>
                <a:gd name="connsiteY27" fmla="*/ 14008 h 16852"/>
                <a:gd name="connsiteX28" fmla="*/ 3015287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287 w 3281405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344" y="3064"/>
                  </a:lnTo>
                  <a:lnTo>
                    <a:pt x="813458" y="2626"/>
                  </a:lnTo>
                  <a:lnTo>
                    <a:pt x="813458" y="16196"/>
                  </a:lnTo>
                  <a:lnTo>
                    <a:pt x="280344" y="16634"/>
                  </a:lnTo>
                  <a:lnTo>
                    <a:pt x="266994" y="16634"/>
                  </a:lnTo>
                  <a:lnTo>
                    <a:pt x="0" y="16853"/>
                  </a:lnTo>
                  <a:moveTo>
                    <a:pt x="827464" y="16196"/>
                  </a:moveTo>
                  <a:lnTo>
                    <a:pt x="827464" y="2626"/>
                  </a:lnTo>
                  <a:lnTo>
                    <a:pt x="1360359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540"/>
                  </a:lnTo>
                  <a:lnTo>
                    <a:pt x="1360359" y="15540"/>
                  </a:lnTo>
                  <a:lnTo>
                    <a:pt x="827464" y="16196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499" y="438"/>
                  </a:lnTo>
                  <a:lnTo>
                    <a:pt x="3001499" y="14008"/>
                  </a:lnTo>
                  <a:lnTo>
                    <a:pt x="2468167" y="14445"/>
                  </a:lnTo>
                  <a:lnTo>
                    <a:pt x="2454161" y="14445"/>
                  </a:lnTo>
                  <a:lnTo>
                    <a:pt x="1921266" y="15102"/>
                  </a:lnTo>
                  <a:moveTo>
                    <a:pt x="3015287" y="14008"/>
                  </a:moveTo>
                  <a:lnTo>
                    <a:pt x="3015287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287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D5E18CF-C0C3-FFF1-3F0F-C6E1A43DB83C}"/>
                </a:ext>
              </a:extLst>
            </p:cNvPr>
            <p:cNvSpPr/>
            <p:nvPr/>
          </p:nvSpPr>
          <p:spPr>
            <a:xfrm>
              <a:off x="9687837" y="-1006719"/>
              <a:ext cx="16413" cy="2483515"/>
            </a:xfrm>
            <a:custGeom>
              <a:avLst/>
              <a:gdLst>
                <a:gd name="connsiteX0" fmla="*/ 2626 w 16413"/>
                <a:gd name="connsiteY0" fmla="*/ 2483516 h 2483515"/>
                <a:gd name="connsiteX1" fmla="*/ 2188 w 16413"/>
                <a:gd name="connsiteY1" fmla="*/ 2216932 h 2483515"/>
                <a:gd name="connsiteX2" fmla="*/ 2188 w 16413"/>
                <a:gd name="connsiteY2" fmla="*/ 2203362 h 2483515"/>
                <a:gd name="connsiteX3" fmla="*/ 1751 w 16413"/>
                <a:gd name="connsiteY3" fmla="*/ 1669977 h 2483515"/>
                <a:gd name="connsiteX4" fmla="*/ 1751 w 16413"/>
                <a:gd name="connsiteY4" fmla="*/ 1656407 h 2483515"/>
                <a:gd name="connsiteX5" fmla="*/ 1313 w 16413"/>
                <a:gd name="connsiteY5" fmla="*/ 1123021 h 2483515"/>
                <a:gd name="connsiteX6" fmla="*/ 1094 w 16413"/>
                <a:gd name="connsiteY6" fmla="*/ 1109232 h 2483515"/>
                <a:gd name="connsiteX7" fmla="*/ 657 w 16413"/>
                <a:gd name="connsiteY7" fmla="*/ 575846 h 2483515"/>
                <a:gd name="connsiteX8" fmla="*/ 657 w 16413"/>
                <a:gd name="connsiteY8" fmla="*/ 562276 h 2483515"/>
                <a:gd name="connsiteX9" fmla="*/ 219 w 16413"/>
                <a:gd name="connsiteY9" fmla="*/ 28891 h 2483515"/>
                <a:gd name="connsiteX10" fmla="*/ 219 w 16413"/>
                <a:gd name="connsiteY10" fmla="*/ 15321 h 2483515"/>
                <a:gd name="connsiteX11" fmla="*/ 0 w 16413"/>
                <a:gd name="connsiteY11" fmla="*/ 0 h 2483515"/>
                <a:gd name="connsiteX12" fmla="*/ 14006 w 16413"/>
                <a:gd name="connsiteY12" fmla="*/ 0 h 2483515"/>
                <a:gd name="connsiteX13" fmla="*/ 14006 w 16413"/>
                <a:gd name="connsiteY13" fmla="*/ 28891 h 2483515"/>
                <a:gd name="connsiteX14" fmla="*/ 14663 w 16413"/>
                <a:gd name="connsiteY14" fmla="*/ 562276 h 2483515"/>
                <a:gd name="connsiteX15" fmla="*/ 14663 w 16413"/>
                <a:gd name="connsiteY15" fmla="*/ 575846 h 2483515"/>
                <a:gd name="connsiteX16" fmla="*/ 15101 w 16413"/>
                <a:gd name="connsiteY16" fmla="*/ 1109232 h 2483515"/>
                <a:gd name="connsiteX17" fmla="*/ 15101 w 16413"/>
                <a:gd name="connsiteY17" fmla="*/ 1123021 h 2483515"/>
                <a:gd name="connsiteX18" fmla="*/ 15538 w 16413"/>
                <a:gd name="connsiteY18" fmla="*/ 1656407 h 2483515"/>
                <a:gd name="connsiteX19" fmla="*/ 15757 w 16413"/>
                <a:gd name="connsiteY19" fmla="*/ 1669758 h 2483515"/>
                <a:gd name="connsiteX20" fmla="*/ 16195 w 16413"/>
                <a:gd name="connsiteY20" fmla="*/ 2203362 h 2483515"/>
                <a:gd name="connsiteX21" fmla="*/ 16195 w 16413"/>
                <a:gd name="connsiteY21" fmla="*/ 2216932 h 2483515"/>
                <a:gd name="connsiteX22" fmla="*/ 16414 w 16413"/>
                <a:gd name="connsiteY22" fmla="*/ 2483516 h 2483515"/>
                <a:gd name="connsiteX23" fmla="*/ 2626 w 16413"/>
                <a:gd name="connsiteY23" fmla="*/ 2483516 h 248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413" h="2483515">
                  <a:moveTo>
                    <a:pt x="2626" y="2483516"/>
                  </a:moveTo>
                  <a:lnTo>
                    <a:pt x="2188" y="2216932"/>
                  </a:lnTo>
                  <a:lnTo>
                    <a:pt x="2188" y="2203362"/>
                  </a:lnTo>
                  <a:lnTo>
                    <a:pt x="1751" y="1669977"/>
                  </a:lnTo>
                  <a:lnTo>
                    <a:pt x="1751" y="1656407"/>
                  </a:lnTo>
                  <a:lnTo>
                    <a:pt x="1313" y="1123021"/>
                  </a:lnTo>
                  <a:lnTo>
                    <a:pt x="1094" y="1109232"/>
                  </a:lnTo>
                  <a:lnTo>
                    <a:pt x="657" y="575846"/>
                  </a:lnTo>
                  <a:lnTo>
                    <a:pt x="657" y="562276"/>
                  </a:lnTo>
                  <a:lnTo>
                    <a:pt x="219" y="28891"/>
                  </a:lnTo>
                  <a:lnTo>
                    <a:pt x="219" y="15321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006" y="28891"/>
                  </a:lnTo>
                  <a:lnTo>
                    <a:pt x="14663" y="562276"/>
                  </a:lnTo>
                  <a:lnTo>
                    <a:pt x="14663" y="575846"/>
                  </a:lnTo>
                  <a:lnTo>
                    <a:pt x="15101" y="1109232"/>
                  </a:lnTo>
                  <a:lnTo>
                    <a:pt x="15101" y="1123021"/>
                  </a:lnTo>
                  <a:lnTo>
                    <a:pt x="15538" y="1656407"/>
                  </a:lnTo>
                  <a:lnTo>
                    <a:pt x="15757" y="1669758"/>
                  </a:lnTo>
                  <a:lnTo>
                    <a:pt x="16195" y="2203362"/>
                  </a:lnTo>
                  <a:lnTo>
                    <a:pt x="16195" y="2216932"/>
                  </a:lnTo>
                  <a:lnTo>
                    <a:pt x="16414" y="2483516"/>
                  </a:lnTo>
                  <a:lnTo>
                    <a:pt x="2626" y="248351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66AEBD9-459C-4BE8-C4AA-A9603E3A1BB3}"/>
                </a:ext>
              </a:extLst>
            </p:cNvPr>
            <p:cNvSpPr/>
            <p:nvPr/>
          </p:nvSpPr>
          <p:spPr>
            <a:xfrm>
              <a:off x="10782295" y="-996433"/>
              <a:ext cx="15975" cy="2472134"/>
            </a:xfrm>
            <a:custGeom>
              <a:avLst/>
              <a:gdLst>
                <a:gd name="connsiteX0" fmla="*/ 2407 w 15975"/>
                <a:gd name="connsiteY0" fmla="*/ 2472134 h 2472134"/>
                <a:gd name="connsiteX1" fmla="*/ 2188 w 15975"/>
                <a:gd name="connsiteY1" fmla="*/ 2205551 h 2472134"/>
                <a:gd name="connsiteX2" fmla="*/ 2188 w 15975"/>
                <a:gd name="connsiteY2" fmla="*/ 2191981 h 2472134"/>
                <a:gd name="connsiteX3" fmla="*/ 1532 w 15975"/>
                <a:gd name="connsiteY3" fmla="*/ 1658595 h 2472134"/>
                <a:gd name="connsiteX4" fmla="*/ 1532 w 15975"/>
                <a:gd name="connsiteY4" fmla="*/ 1645025 h 2472134"/>
                <a:gd name="connsiteX5" fmla="*/ 1094 w 15975"/>
                <a:gd name="connsiteY5" fmla="*/ 1111640 h 2472134"/>
                <a:gd name="connsiteX6" fmla="*/ 1094 w 15975"/>
                <a:gd name="connsiteY6" fmla="*/ 1097851 h 2472134"/>
                <a:gd name="connsiteX7" fmla="*/ 438 w 15975"/>
                <a:gd name="connsiteY7" fmla="*/ 564465 h 2472134"/>
                <a:gd name="connsiteX8" fmla="*/ 438 w 15975"/>
                <a:gd name="connsiteY8" fmla="*/ 550676 h 2472134"/>
                <a:gd name="connsiteX9" fmla="*/ 0 w 15975"/>
                <a:gd name="connsiteY9" fmla="*/ 17510 h 2472134"/>
                <a:gd name="connsiteX10" fmla="*/ 0 w 15975"/>
                <a:gd name="connsiteY10" fmla="*/ 0 h 2472134"/>
                <a:gd name="connsiteX11" fmla="*/ 13569 w 15975"/>
                <a:gd name="connsiteY11" fmla="*/ 219 h 2472134"/>
                <a:gd name="connsiteX12" fmla="*/ 13569 w 15975"/>
                <a:gd name="connsiteY12" fmla="*/ 17510 h 2472134"/>
                <a:gd name="connsiteX13" fmla="*/ 14006 w 15975"/>
                <a:gd name="connsiteY13" fmla="*/ 550676 h 2472134"/>
                <a:gd name="connsiteX14" fmla="*/ 14006 w 15975"/>
                <a:gd name="connsiteY14" fmla="*/ 564465 h 2472134"/>
                <a:gd name="connsiteX15" fmla="*/ 14663 w 15975"/>
                <a:gd name="connsiteY15" fmla="*/ 1097851 h 2472134"/>
                <a:gd name="connsiteX16" fmla="*/ 14663 w 15975"/>
                <a:gd name="connsiteY16" fmla="*/ 1111640 h 2472134"/>
                <a:gd name="connsiteX17" fmla="*/ 15319 w 15975"/>
                <a:gd name="connsiteY17" fmla="*/ 1645025 h 2472134"/>
                <a:gd name="connsiteX18" fmla="*/ 15319 w 15975"/>
                <a:gd name="connsiteY18" fmla="*/ 1658595 h 2472134"/>
                <a:gd name="connsiteX19" fmla="*/ 15757 w 15975"/>
                <a:gd name="connsiteY19" fmla="*/ 2191981 h 2472134"/>
                <a:gd name="connsiteX20" fmla="*/ 15757 w 15975"/>
                <a:gd name="connsiteY20" fmla="*/ 2205551 h 2472134"/>
                <a:gd name="connsiteX21" fmla="*/ 15976 w 15975"/>
                <a:gd name="connsiteY21" fmla="*/ 2472134 h 2472134"/>
                <a:gd name="connsiteX22" fmla="*/ 2407 w 15975"/>
                <a:gd name="connsiteY22" fmla="*/ 2472134 h 247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75" h="2472134">
                  <a:moveTo>
                    <a:pt x="2407" y="2472134"/>
                  </a:moveTo>
                  <a:lnTo>
                    <a:pt x="2188" y="2205551"/>
                  </a:lnTo>
                  <a:lnTo>
                    <a:pt x="2188" y="2191981"/>
                  </a:lnTo>
                  <a:lnTo>
                    <a:pt x="1532" y="1658595"/>
                  </a:lnTo>
                  <a:lnTo>
                    <a:pt x="1532" y="1645025"/>
                  </a:lnTo>
                  <a:lnTo>
                    <a:pt x="1094" y="1111640"/>
                  </a:lnTo>
                  <a:lnTo>
                    <a:pt x="1094" y="1097851"/>
                  </a:lnTo>
                  <a:lnTo>
                    <a:pt x="438" y="564465"/>
                  </a:lnTo>
                  <a:lnTo>
                    <a:pt x="438" y="550676"/>
                  </a:lnTo>
                  <a:lnTo>
                    <a:pt x="0" y="17510"/>
                  </a:lnTo>
                  <a:lnTo>
                    <a:pt x="0" y="0"/>
                  </a:lnTo>
                  <a:lnTo>
                    <a:pt x="13569" y="219"/>
                  </a:lnTo>
                  <a:lnTo>
                    <a:pt x="13569" y="17510"/>
                  </a:lnTo>
                  <a:lnTo>
                    <a:pt x="14006" y="550676"/>
                  </a:lnTo>
                  <a:lnTo>
                    <a:pt x="14006" y="564465"/>
                  </a:lnTo>
                  <a:lnTo>
                    <a:pt x="14663" y="1097851"/>
                  </a:lnTo>
                  <a:lnTo>
                    <a:pt x="14663" y="1111640"/>
                  </a:lnTo>
                  <a:lnTo>
                    <a:pt x="15319" y="1645025"/>
                  </a:lnTo>
                  <a:lnTo>
                    <a:pt x="15319" y="1658595"/>
                  </a:lnTo>
                  <a:lnTo>
                    <a:pt x="15757" y="2191981"/>
                  </a:lnTo>
                  <a:lnTo>
                    <a:pt x="15757" y="2205551"/>
                  </a:lnTo>
                  <a:lnTo>
                    <a:pt x="15976" y="2472134"/>
                  </a:lnTo>
                  <a:lnTo>
                    <a:pt x="2407" y="247213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42C166E-DEA4-34B6-C3D5-5CE3FBC8706F}"/>
                </a:ext>
              </a:extLst>
            </p:cNvPr>
            <p:cNvSpPr/>
            <p:nvPr/>
          </p:nvSpPr>
          <p:spPr>
            <a:xfrm>
              <a:off x="11875878" y="-985927"/>
              <a:ext cx="16194" cy="2460753"/>
            </a:xfrm>
            <a:custGeom>
              <a:avLst/>
              <a:gdLst>
                <a:gd name="connsiteX0" fmla="*/ 2626 w 16194"/>
                <a:gd name="connsiteY0" fmla="*/ 2460753 h 2460753"/>
                <a:gd name="connsiteX1" fmla="*/ 2188 w 16194"/>
                <a:gd name="connsiteY1" fmla="*/ 2193951 h 2460753"/>
                <a:gd name="connsiteX2" fmla="*/ 2188 w 16194"/>
                <a:gd name="connsiteY2" fmla="*/ 2180381 h 2460753"/>
                <a:gd name="connsiteX3" fmla="*/ 1751 w 16194"/>
                <a:gd name="connsiteY3" fmla="*/ 1646995 h 2460753"/>
                <a:gd name="connsiteX4" fmla="*/ 1751 w 16194"/>
                <a:gd name="connsiteY4" fmla="*/ 1633644 h 2460753"/>
                <a:gd name="connsiteX5" fmla="*/ 1094 w 16194"/>
                <a:gd name="connsiteY5" fmla="*/ 1100040 h 2460753"/>
                <a:gd name="connsiteX6" fmla="*/ 1094 w 16194"/>
                <a:gd name="connsiteY6" fmla="*/ 1086251 h 2460753"/>
                <a:gd name="connsiteX7" fmla="*/ 657 w 16194"/>
                <a:gd name="connsiteY7" fmla="*/ 552865 h 2460753"/>
                <a:gd name="connsiteX8" fmla="*/ 657 w 16194"/>
                <a:gd name="connsiteY8" fmla="*/ 539295 h 2460753"/>
                <a:gd name="connsiteX9" fmla="*/ 0 w 16194"/>
                <a:gd name="connsiteY9" fmla="*/ 5909 h 2460753"/>
                <a:gd name="connsiteX10" fmla="*/ 0 w 16194"/>
                <a:gd name="connsiteY10" fmla="*/ 0 h 2460753"/>
                <a:gd name="connsiteX11" fmla="*/ 14006 w 16194"/>
                <a:gd name="connsiteY11" fmla="*/ 0 h 2460753"/>
                <a:gd name="connsiteX12" fmla="*/ 14006 w 16194"/>
                <a:gd name="connsiteY12" fmla="*/ 5909 h 2460753"/>
                <a:gd name="connsiteX13" fmla="*/ 14444 w 16194"/>
                <a:gd name="connsiteY13" fmla="*/ 539076 h 2460753"/>
                <a:gd name="connsiteX14" fmla="*/ 14444 w 16194"/>
                <a:gd name="connsiteY14" fmla="*/ 552865 h 2460753"/>
                <a:gd name="connsiteX15" fmla="*/ 14882 w 16194"/>
                <a:gd name="connsiteY15" fmla="*/ 1086251 h 2460753"/>
                <a:gd name="connsiteX16" fmla="*/ 14882 w 16194"/>
                <a:gd name="connsiteY16" fmla="*/ 1100040 h 2460753"/>
                <a:gd name="connsiteX17" fmla="*/ 15319 w 16194"/>
                <a:gd name="connsiteY17" fmla="*/ 1633644 h 2460753"/>
                <a:gd name="connsiteX18" fmla="*/ 15319 w 16194"/>
                <a:gd name="connsiteY18" fmla="*/ 1646776 h 2460753"/>
                <a:gd name="connsiteX19" fmla="*/ 15976 w 16194"/>
                <a:gd name="connsiteY19" fmla="*/ 2180381 h 2460753"/>
                <a:gd name="connsiteX20" fmla="*/ 15976 w 16194"/>
                <a:gd name="connsiteY20" fmla="*/ 2193951 h 2460753"/>
                <a:gd name="connsiteX21" fmla="*/ 16195 w 16194"/>
                <a:gd name="connsiteY21" fmla="*/ 2460753 h 2460753"/>
                <a:gd name="connsiteX22" fmla="*/ 2626 w 16194"/>
                <a:gd name="connsiteY22" fmla="*/ 2460753 h 246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194" h="2460753">
                  <a:moveTo>
                    <a:pt x="2626" y="2460753"/>
                  </a:moveTo>
                  <a:lnTo>
                    <a:pt x="2188" y="2193951"/>
                  </a:lnTo>
                  <a:lnTo>
                    <a:pt x="2188" y="2180381"/>
                  </a:lnTo>
                  <a:lnTo>
                    <a:pt x="1751" y="1646995"/>
                  </a:lnTo>
                  <a:lnTo>
                    <a:pt x="1751" y="1633644"/>
                  </a:lnTo>
                  <a:lnTo>
                    <a:pt x="1094" y="1100040"/>
                  </a:lnTo>
                  <a:lnTo>
                    <a:pt x="1094" y="1086251"/>
                  </a:lnTo>
                  <a:lnTo>
                    <a:pt x="657" y="552865"/>
                  </a:lnTo>
                  <a:lnTo>
                    <a:pt x="657" y="539295"/>
                  </a:lnTo>
                  <a:lnTo>
                    <a:pt x="0" y="5909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006" y="5909"/>
                  </a:lnTo>
                  <a:lnTo>
                    <a:pt x="14444" y="539076"/>
                  </a:lnTo>
                  <a:lnTo>
                    <a:pt x="14444" y="552865"/>
                  </a:lnTo>
                  <a:lnTo>
                    <a:pt x="14882" y="1086251"/>
                  </a:lnTo>
                  <a:lnTo>
                    <a:pt x="14882" y="1100040"/>
                  </a:lnTo>
                  <a:lnTo>
                    <a:pt x="15319" y="1633644"/>
                  </a:lnTo>
                  <a:lnTo>
                    <a:pt x="15319" y="1646776"/>
                  </a:lnTo>
                  <a:lnTo>
                    <a:pt x="15976" y="2180381"/>
                  </a:lnTo>
                  <a:lnTo>
                    <a:pt x="15976" y="2193951"/>
                  </a:lnTo>
                  <a:lnTo>
                    <a:pt x="16195" y="2460753"/>
                  </a:lnTo>
                  <a:lnTo>
                    <a:pt x="2626" y="24607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F02B0A1-906B-3285-D535-E9DB08A319B2}"/>
                </a:ext>
              </a:extLst>
            </p:cNvPr>
            <p:cNvSpPr/>
            <p:nvPr/>
          </p:nvSpPr>
          <p:spPr>
            <a:xfrm>
              <a:off x="9143781" y="1477452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369 h 3282171"/>
                <a:gd name="connsiteX2" fmla="*/ 16632 w 16851"/>
                <a:gd name="connsiteY2" fmla="*/ 3015369 h 3282171"/>
                <a:gd name="connsiteX3" fmla="*/ 16851 w 16851"/>
                <a:gd name="connsiteY3" fmla="*/ 3282172 h 3282171"/>
                <a:gd name="connsiteX4" fmla="*/ 3283 w 16851"/>
                <a:gd name="connsiteY4" fmla="*/ 3282172 h 3282171"/>
                <a:gd name="connsiteX5" fmla="*/ 3064 w 16851"/>
                <a:gd name="connsiteY5" fmla="*/ 3001580 h 3282171"/>
                <a:gd name="connsiteX6" fmla="*/ 2407 w 16851"/>
                <a:gd name="connsiteY6" fmla="*/ 2468414 h 3282171"/>
                <a:gd name="connsiteX7" fmla="*/ 15976 w 16851"/>
                <a:gd name="connsiteY7" fmla="*/ 2468414 h 3282171"/>
                <a:gd name="connsiteX8" fmla="*/ 16632 w 16851"/>
                <a:gd name="connsiteY8" fmla="*/ 3001362 h 3282171"/>
                <a:gd name="connsiteX9" fmla="*/ 3064 w 16851"/>
                <a:gd name="connsiteY9" fmla="*/ 3001580 h 3282171"/>
                <a:gd name="connsiteX10" fmla="*/ 2407 w 16851"/>
                <a:gd name="connsiteY10" fmla="*/ 2454187 h 3282171"/>
                <a:gd name="connsiteX11" fmla="*/ 1751 w 16851"/>
                <a:gd name="connsiteY11" fmla="*/ 1921458 h 3282171"/>
                <a:gd name="connsiteX12" fmla="*/ 15538 w 16851"/>
                <a:gd name="connsiteY12" fmla="*/ 1921458 h 3282171"/>
                <a:gd name="connsiteX13" fmla="*/ 15976 w 16851"/>
                <a:gd name="connsiteY13" fmla="*/ 2453968 h 3282171"/>
                <a:gd name="connsiteX14" fmla="*/ 2407 w 16851"/>
                <a:gd name="connsiteY14" fmla="*/ 2454187 h 3282171"/>
                <a:gd name="connsiteX15" fmla="*/ 1751 w 16851"/>
                <a:gd name="connsiteY15" fmla="*/ 1907669 h 3282171"/>
                <a:gd name="connsiteX16" fmla="*/ 1313 w 16851"/>
                <a:gd name="connsiteY16" fmla="*/ 1374283 h 3282171"/>
                <a:gd name="connsiteX17" fmla="*/ 14882 w 16851"/>
                <a:gd name="connsiteY17" fmla="*/ 1374283 h 3282171"/>
                <a:gd name="connsiteX18" fmla="*/ 15538 w 16851"/>
                <a:gd name="connsiteY18" fmla="*/ 1907669 h 3282171"/>
                <a:gd name="connsiteX19" fmla="*/ 1751 w 16851"/>
                <a:gd name="connsiteY19" fmla="*/ 1907669 h 3282171"/>
                <a:gd name="connsiteX20" fmla="*/ 1313 w 16851"/>
                <a:gd name="connsiteY20" fmla="*/ 1360714 h 3282171"/>
                <a:gd name="connsiteX21" fmla="*/ 875 w 16851"/>
                <a:gd name="connsiteY21" fmla="*/ 827547 h 3282171"/>
                <a:gd name="connsiteX22" fmla="*/ 14444 w 16851"/>
                <a:gd name="connsiteY22" fmla="*/ 827547 h 3282171"/>
                <a:gd name="connsiteX23" fmla="*/ 14882 w 16851"/>
                <a:gd name="connsiteY23" fmla="*/ 1360714 h 3282171"/>
                <a:gd name="connsiteX24" fmla="*/ 1313 w 16851"/>
                <a:gd name="connsiteY24" fmla="*/ 1360714 h 3282171"/>
                <a:gd name="connsiteX25" fmla="*/ 657 w 16851"/>
                <a:gd name="connsiteY25" fmla="*/ 813539 h 3282171"/>
                <a:gd name="connsiteX26" fmla="*/ 219 w 16851"/>
                <a:gd name="connsiteY26" fmla="*/ 280591 h 3282171"/>
                <a:gd name="connsiteX27" fmla="*/ 13787 w 16851"/>
                <a:gd name="connsiteY27" fmla="*/ 280591 h 3282171"/>
                <a:gd name="connsiteX28" fmla="*/ 14444 w 16851"/>
                <a:gd name="connsiteY28" fmla="*/ 813320 h 3282171"/>
                <a:gd name="connsiteX29" fmla="*/ 657 w 16851"/>
                <a:gd name="connsiteY29" fmla="*/ 813539 h 3282171"/>
                <a:gd name="connsiteX30" fmla="*/ 219 w 16851"/>
                <a:gd name="connsiteY30" fmla="*/ 266583 h 3282171"/>
                <a:gd name="connsiteX31" fmla="*/ 0 w 16851"/>
                <a:gd name="connsiteY31" fmla="*/ 0 h 3282171"/>
                <a:gd name="connsiteX32" fmla="*/ 13569 w 16851"/>
                <a:gd name="connsiteY32" fmla="*/ 0 h 3282171"/>
                <a:gd name="connsiteX33" fmla="*/ 13787 w 16851"/>
                <a:gd name="connsiteY33" fmla="*/ 266583 h 3282171"/>
                <a:gd name="connsiteX34" fmla="*/ 219 w 16851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3283" y="3282172"/>
                  </a:lnTo>
                  <a:moveTo>
                    <a:pt x="3064" y="3001580"/>
                  </a:moveTo>
                  <a:lnTo>
                    <a:pt x="2407" y="2468414"/>
                  </a:lnTo>
                  <a:lnTo>
                    <a:pt x="15976" y="2468414"/>
                  </a:lnTo>
                  <a:lnTo>
                    <a:pt x="16632" y="3001362"/>
                  </a:lnTo>
                  <a:lnTo>
                    <a:pt x="3064" y="3001580"/>
                  </a:lnTo>
                  <a:moveTo>
                    <a:pt x="2407" y="2454187"/>
                  </a:moveTo>
                  <a:lnTo>
                    <a:pt x="1751" y="1921458"/>
                  </a:lnTo>
                  <a:lnTo>
                    <a:pt x="15538" y="1921458"/>
                  </a:lnTo>
                  <a:lnTo>
                    <a:pt x="15976" y="2453968"/>
                  </a:lnTo>
                  <a:lnTo>
                    <a:pt x="2407" y="2454187"/>
                  </a:lnTo>
                  <a:moveTo>
                    <a:pt x="1751" y="1907669"/>
                  </a:moveTo>
                  <a:lnTo>
                    <a:pt x="1313" y="1374283"/>
                  </a:lnTo>
                  <a:lnTo>
                    <a:pt x="14882" y="1374283"/>
                  </a:lnTo>
                  <a:lnTo>
                    <a:pt x="15538" y="1907669"/>
                  </a:lnTo>
                  <a:lnTo>
                    <a:pt x="1751" y="1907669"/>
                  </a:lnTo>
                  <a:moveTo>
                    <a:pt x="1313" y="1360714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4882" y="1360714"/>
                  </a:lnTo>
                  <a:lnTo>
                    <a:pt x="1313" y="1360714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3787" y="280591"/>
                  </a:lnTo>
                  <a:lnTo>
                    <a:pt x="14444" y="813320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3ABCD7-A08E-3F45-109A-83EC23AA5665}"/>
                </a:ext>
              </a:extLst>
            </p:cNvPr>
            <p:cNvSpPr/>
            <p:nvPr/>
          </p:nvSpPr>
          <p:spPr>
            <a:xfrm>
              <a:off x="10237145" y="1476357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369 h 3282171"/>
                <a:gd name="connsiteX2" fmla="*/ 16632 w 16851"/>
                <a:gd name="connsiteY2" fmla="*/ 3015369 h 3282171"/>
                <a:gd name="connsiteX3" fmla="*/ 16851 w 16851"/>
                <a:gd name="connsiteY3" fmla="*/ 3282172 h 3282171"/>
                <a:gd name="connsiteX4" fmla="*/ 3283 w 16851"/>
                <a:gd name="connsiteY4" fmla="*/ 3282172 h 3282171"/>
                <a:gd name="connsiteX5" fmla="*/ 3064 w 16851"/>
                <a:gd name="connsiteY5" fmla="*/ 3001362 h 3282171"/>
                <a:gd name="connsiteX6" fmla="*/ 2407 w 16851"/>
                <a:gd name="connsiteY6" fmla="*/ 2468633 h 3282171"/>
                <a:gd name="connsiteX7" fmla="*/ 16195 w 16851"/>
                <a:gd name="connsiteY7" fmla="*/ 2468414 h 3282171"/>
                <a:gd name="connsiteX8" fmla="*/ 16632 w 16851"/>
                <a:gd name="connsiteY8" fmla="*/ 3001362 h 3282171"/>
                <a:gd name="connsiteX9" fmla="*/ 3064 w 16851"/>
                <a:gd name="connsiteY9" fmla="*/ 3001362 h 3282171"/>
                <a:gd name="connsiteX10" fmla="*/ 2407 w 16851"/>
                <a:gd name="connsiteY10" fmla="*/ 2454187 h 3282171"/>
                <a:gd name="connsiteX11" fmla="*/ 1970 w 16851"/>
                <a:gd name="connsiteY11" fmla="*/ 1921458 h 3282171"/>
                <a:gd name="connsiteX12" fmla="*/ 15538 w 16851"/>
                <a:gd name="connsiteY12" fmla="*/ 1921458 h 3282171"/>
                <a:gd name="connsiteX13" fmla="*/ 16195 w 16851"/>
                <a:gd name="connsiteY13" fmla="*/ 2454187 h 3282171"/>
                <a:gd name="connsiteX14" fmla="*/ 2407 w 16851"/>
                <a:gd name="connsiteY14" fmla="*/ 2454187 h 3282171"/>
                <a:gd name="connsiteX15" fmla="*/ 1970 w 16851"/>
                <a:gd name="connsiteY15" fmla="*/ 1907669 h 3282171"/>
                <a:gd name="connsiteX16" fmla="*/ 1313 w 16851"/>
                <a:gd name="connsiteY16" fmla="*/ 1374502 h 3282171"/>
                <a:gd name="connsiteX17" fmla="*/ 14882 w 16851"/>
                <a:gd name="connsiteY17" fmla="*/ 1374283 h 3282171"/>
                <a:gd name="connsiteX18" fmla="*/ 15538 w 16851"/>
                <a:gd name="connsiteY18" fmla="*/ 1907669 h 3282171"/>
                <a:gd name="connsiteX19" fmla="*/ 1970 w 16851"/>
                <a:gd name="connsiteY19" fmla="*/ 1907669 h 3282171"/>
                <a:gd name="connsiteX20" fmla="*/ 1313 w 16851"/>
                <a:gd name="connsiteY20" fmla="*/ 1360714 h 3282171"/>
                <a:gd name="connsiteX21" fmla="*/ 875 w 16851"/>
                <a:gd name="connsiteY21" fmla="*/ 827328 h 3282171"/>
                <a:gd name="connsiteX22" fmla="*/ 14444 w 16851"/>
                <a:gd name="connsiteY22" fmla="*/ 827328 h 3282171"/>
                <a:gd name="connsiteX23" fmla="*/ 14882 w 16851"/>
                <a:gd name="connsiteY23" fmla="*/ 1360714 h 3282171"/>
                <a:gd name="connsiteX24" fmla="*/ 1313 w 16851"/>
                <a:gd name="connsiteY24" fmla="*/ 1360714 h 3282171"/>
                <a:gd name="connsiteX25" fmla="*/ 875 w 16851"/>
                <a:gd name="connsiteY25" fmla="*/ 813320 h 3282171"/>
                <a:gd name="connsiteX26" fmla="*/ 219 w 16851"/>
                <a:gd name="connsiteY26" fmla="*/ 280591 h 3282171"/>
                <a:gd name="connsiteX27" fmla="*/ 14006 w 16851"/>
                <a:gd name="connsiteY27" fmla="*/ 280591 h 3282171"/>
                <a:gd name="connsiteX28" fmla="*/ 14444 w 16851"/>
                <a:gd name="connsiteY28" fmla="*/ 813320 h 3282171"/>
                <a:gd name="connsiteX29" fmla="*/ 875 w 16851"/>
                <a:gd name="connsiteY29" fmla="*/ 813320 h 3282171"/>
                <a:gd name="connsiteX30" fmla="*/ 219 w 16851"/>
                <a:gd name="connsiteY30" fmla="*/ 266583 h 3282171"/>
                <a:gd name="connsiteX31" fmla="*/ 0 w 16851"/>
                <a:gd name="connsiteY31" fmla="*/ 0 h 3282171"/>
                <a:gd name="connsiteX32" fmla="*/ 13569 w 16851"/>
                <a:gd name="connsiteY32" fmla="*/ 0 h 3282171"/>
                <a:gd name="connsiteX33" fmla="*/ 13787 w 16851"/>
                <a:gd name="connsiteY33" fmla="*/ 266583 h 3282171"/>
                <a:gd name="connsiteX34" fmla="*/ 219 w 16851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3283" y="3282172"/>
                  </a:lnTo>
                  <a:moveTo>
                    <a:pt x="3064" y="3001362"/>
                  </a:moveTo>
                  <a:lnTo>
                    <a:pt x="2407" y="2468633"/>
                  </a:lnTo>
                  <a:lnTo>
                    <a:pt x="16195" y="2468414"/>
                  </a:lnTo>
                  <a:lnTo>
                    <a:pt x="16632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458"/>
                  </a:lnTo>
                  <a:lnTo>
                    <a:pt x="15538" y="1921458"/>
                  </a:lnTo>
                  <a:lnTo>
                    <a:pt x="16195" y="2454187"/>
                  </a:lnTo>
                  <a:lnTo>
                    <a:pt x="2407" y="2454187"/>
                  </a:lnTo>
                  <a:moveTo>
                    <a:pt x="1970" y="1907669"/>
                  </a:moveTo>
                  <a:lnTo>
                    <a:pt x="1313" y="1374502"/>
                  </a:lnTo>
                  <a:lnTo>
                    <a:pt x="14882" y="1374283"/>
                  </a:lnTo>
                  <a:lnTo>
                    <a:pt x="15538" y="1907669"/>
                  </a:lnTo>
                  <a:lnTo>
                    <a:pt x="1970" y="1907669"/>
                  </a:lnTo>
                  <a:moveTo>
                    <a:pt x="1313" y="1360714"/>
                  </a:moveTo>
                  <a:lnTo>
                    <a:pt x="875" y="827328"/>
                  </a:lnTo>
                  <a:lnTo>
                    <a:pt x="14444" y="827328"/>
                  </a:lnTo>
                  <a:lnTo>
                    <a:pt x="14882" y="1360714"/>
                  </a:lnTo>
                  <a:lnTo>
                    <a:pt x="1313" y="1360714"/>
                  </a:lnTo>
                  <a:moveTo>
                    <a:pt x="875" y="813320"/>
                  </a:moveTo>
                  <a:lnTo>
                    <a:pt x="219" y="280591"/>
                  </a:lnTo>
                  <a:lnTo>
                    <a:pt x="14006" y="280591"/>
                  </a:lnTo>
                  <a:lnTo>
                    <a:pt x="14444" y="813320"/>
                  </a:lnTo>
                  <a:lnTo>
                    <a:pt x="875" y="813320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94FB46C-2CD9-130B-5A7D-B003F71F223A}"/>
                </a:ext>
              </a:extLst>
            </p:cNvPr>
            <p:cNvSpPr/>
            <p:nvPr/>
          </p:nvSpPr>
          <p:spPr>
            <a:xfrm>
              <a:off x="11331166" y="1475263"/>
              <a:ext cx="17288" cy="3282171"/>
            </a:xfrm>
            <a:custGeom>
              <a:avLst/>
              <a:gdLst>
                <a:gd name="connsiteX0" fmla="*/ 3064 w 17288"/>
                <a:gd name="connsiteY0" fmla="*/ 3282172 h 3282171"/>
                <a:gd name="connsiteX1" fmla="*/ 2845 w 17288"/>
                <a:gd name="connsiteY1" fmla="*/ 3015369 h 3282171"/>
                <a:gd name="connsiteX2" fmla="*/ 16851 w 17288"/>
                <a:gd name="connsiteY2" fmla="*/ 3015369 h 3282171"/>
                <a:gd name="connsiteX3" fmla="*/ 17289 w 17288"/>
                <a:gd name="connsiteY3" fmla="*/ 3282172 h 3282171"/>
                <a:gd name="connsiteX4" fmla="*/ 3064 w 17288"/>
                <a:gd name="connsiteY4" fmla="*/ 3282172 h 3282171"/>
                <a:gd name="connsiteX5" fmla="*/ 2845 w 17288"/>
                <a:gd name="connsiteY5" fmla="*/ 3001362 h 3282171"/>
                <a:gd name="connsiteX6" fmla="*/ 2188 w 17288"/>
                <a:gd name="connsiteY6" fmla="*/ 2468633 h 3282171"/>
                <a:gd name="connsiteX7" fmla="*/ 16414 w 17288"/>
                <a:gd name="connsiteY7" fmla="*/ 2468633 h 3282171"/>
                <a:gd name="connsiteX8" fmla="*/ 16851 w 17288"/>
                <a:gd name="connsiteY8" fmla="*/ 3001362 h 3282171"/>
                <a:gd name="connsiteX9" fmla="*/ 2845 w 17288"/>
                <a:gd name="connsiteY9" fmla="*/ 3001362 h 3282171"/>
                <a:gd name="connsiteX10" fmla="*/ 2188 w 17288"/>
                <a:gd name="connsiteY10" fmla="*/ 2454187 h 3282171"/>
                <a:gd name="connsiteX11" fmla="*/ 1751 w 17288"/>
                <a:gd name="connsiteY11" fmla="*/ 1921458 h 3282171"/>
                <a:gd name="connsiteX12" fmla="*/ 15757 w 17288"/>
                <a:gd name="connsiteY12" fmla="*/ 1921458 h 3282171"/>
                <a:gd name="connsiteX13" fmla="*/ 16414 w 17288"/>
                <a:gd name="connsiteY13" fmla="*/ 2453968 h 3282171"/>
                <a:gd name="connsiteX14" fmla="*/ 2188 w 17288"/>
                <a:gd name="connsiteY14" fmla="*/ 2454187 h 3282171"/>
                <a:gd name="connsiteX15" fmla="*/ 1751 w 17288"/>
                <a:gd name="connsiteY15" fmla="*/ 1907669 h 3282171"/>
                <a:gd name="connsiteX16" fmla="*/ 1313 w 17288"/>
                <a:gd name="connsiteY16" fmla="*/ 1374502 h 3282171"/>
                <a:gd name="connsiteX17" fmla="*/ 15319 w 17288"/>
                <a:gd name="connsiteY17" fmla="*/ 1374502 h 3282171"/>
                <a:gd name="connsiteX18" fmla="*/ 15757 w 17288"/>
                <a:gd name="connsiteY18" fmla="*/ 1907669 h 3282171"/>
                <a:gd name="connsiteX19" fmla="*/ 1751 w 17288"/>
                <a:gd name="connsiteY19" fmla="*/ 1907669 h 3282171"/>
                <a:gd name="connsiteX20" fmla="*/ 1313 w 17288"/>
                <a:gd name="connsiteY20" fmla="*/ 1360714 h 3282171"/>
                <a:gd name="connsiteX21" fmla="*/ 657 w 17288"/>
                <a:gd name="connsiteY21" fmla="*/ 827547 h 3282171"/>
                <a:gd name="connsiteX22" fmla="*/ 14663 w 17288"/>
                <a:gd name="connsiteY22" fmla="*/ 827547 h 3282171"/>
                <a:gd name="connsiteX23" fmla="*/ 15319 w 17288"/>
                <a:gd name="connsiteY23" fmla="*/ 1360714 h 3282171"/>
                <a:gd name="connsiteX24" fmla="*/ 1313 w 17288"/>
                <a:gd name="connsiteY24" fmla="*/ 1360714 h 3282171"/>
                <a:gd name="connsiteX25" fmla="*/ 657 w 17288"/>
                <a:gd name="connsiteY25" fmla="*/ 813539 h 3282171"/>
                <a:gd name="connsiteX26" fmla="*/ 219 w 17288"/>
                <a:gd name="connsiteY26" fmla="*/ 280591 h 3282171"/>
                <a:gd name="connsiteX27" fmla="*/ 14225 w 17288"/>
                <a:gd name="connsiteY27" fmla="*/ 280591 h 3282171"/>
                <a:gd name="connsiteX28" fmla="*/ 14663 w 17288"/>
                <a:gd name="connsiteY28" fmla="*/ 813539 h 3282171"/>
                <a:gd name="connsiteX29" fmla="*/ 657 w 17288"/>
                <a:gd name="connsiteY29" fmla="*/ 813539 h 3282171"/>
                <a:gd name="connsiteX30" fmla="*/ 219 w 17288"/>
                <a:gd name="connsiteY30" fmla="*/ 266802 h 3282171"/>
                <a:gd name="connsiteX31" fmla="*/ 0 w 17288"/>
                <a:gd name="connsiteY31" fmla="*/ 0 h 3282171"/>
                <a:gd name="connsiteX32" fmla="*/ 13787 w 17288"/>
                <a:gd name="connsiteY32" fmla="*/ 0 h 3282171"/>
                <a:gd name="connsiteX33" fmla="*/ 14225 w 17288"/>
                <a:gd name="connsiteY33" fmla="*/ 266802 h 3282171"/>
                <a:gd name="connsiteX34" fmla="*/ 219 w 17288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288" h="3282171">
                  <a:moveTo>
                    <a:pt x="3064" y="3282172"/>
                  </a:moveTo>
                  <a:lnTo>
                    <a:pt x="2845" y="3015369"/>
                  </a:lnTo>
                  <a:lnTo>
                    <a:pt x="16851" y="3015369"/>
                  </a:lnTo>
                  <a:lnTo>
                    <a:pt x="17289" y="3282172"/>
                  </a:lnTo>
                  <a:lnTo>
                    <a:pt x="3064" y="3282172"/>
                  </a:lnTo>
                  <a:moveTo>
                    <a:pt x="2845" y="3001362"/>
                  </a:moveTo>
                  <a:lnTo>
                    <a:pt x="2188" y="2468633"/>
                  </a:lnTo>
                  <a:lnTo>
                    <a:pt x="16414" y="2468633"/>
                  </a:lnTo>
                  <a:lnTo>
                    <a:pt x="16851" y="3001362"/>
                  </a:lnTo>
                  <a:lnTo>
                    <a:pt x="2845" y="3001362"/>
                  </a:lnTo>
                  <a:moveTo>
                    <a:pt x="2188" y="2454187"/>
                  </a:moveTo>
                  <a:lnTo>
                    <a:pt x="1751" y="1921458"/>
                  </a:lnTo>
                  <a:lnTo>
                    <a:pt x="15757" y="1921458"/>
                  </a:lnTo>
                  <a:lnTo>
                    <a:pt x="16414" y="2453968"/>
                  </a:lnTo>
                  <a:lnTo>
                    <a:pt x="2188" y="2454187"/>
                  </a:lnTo>
                  <a:moveTo>
                    <a:pt x="1751" y="1907669"/>
                  </a:moveTo>
                  <a:lnTo>
                    <a:pt x="1313" y="1374502"/>
                  </a:lnTo>
                  <a:lnTo>
                    <a:pt x="15319" y="1374502"/>
                  </a:lnTo>
                  <a:lnTo>
                    <a:pt x="15757" y="1907669"/>
                  </a:lnTo>
                  <a:lnTo>
                    <a:pt x="1751" y="1907669"/>
                  </a:lnTo>
                  <a:moveTo>
                    <a:pt x="1313" y="1360714"/>
                  </a:moveTo>
                  <a:lnTo>
                    <a:pt x="657" y="827547"/>
                  </a:lnTo>
                  <a:lnTo>
                    <a:pt x="14663" y="827547"/>
                  </a:lnTo>
                  <a:lnTo>
                    <a:pt x="15319" y="1360714"/>
                  </a:lnTo>
                  <a:lnTo>
                    <a:pt x="1313" y="1360714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4225" y="280591"/>
                  </a:lnTo>
                  <a:lnTo>
                    <a:pt x="14663" y="813539"/>
                  </a:lnTo>
                  <a:lnTo>
                    <a:pt x="657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225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BD59F69-B746-399F-3F16-6AD34F8658D2}"/>
                </a:ext>
              </a:extLst>
            </p:cNvPr>
            <p:cNvSpPr/>
            <p:nvPr/>
          </p:nvSpPr>
          <p:spPr>
            <a:xfrm>
              <a:off x="8879851" y="4475749"/>
              <a:ext cx="3281405" cy="17290"/>
            </a:xfrm>
            <a:custGeom>
              <a:avLst/>
              <a:gdLst>
                <a:gd name="connsiteX0" fmla="*/ 0 w 3281405"/>
                <a:gd name="connsiteY0" fmla="*/ 17291 h 17290"/>
                <a:gd name="connsiteX1" fmla="*/ 0 w 3281405"/>
                <a:gd name="connsiteY1" fmla="*/ 3502 h 17290"/>
                <a:gd name="connsiteX2" fmla="*/ 266994 w 3281405"/>
                <a:gd name="connsiteY2" fmla="*/ 3283 h 17290"/>
                <a:gd name="connsiteX3" fmla="*/ 280563 w 3281405"/>
                <a:gd name="connsiteY3" fmla="*/ 3064 h 17290"/>
                <a:gd name="connsiteX4" fmla="*/ 813677 w 3281405"/>
                <a:gd name="connsiteY4" fmla="*/ 2626 h 17290"/>
                <a:gd name="connsiteX5" fmla="*/ 813677 w 3281405"/>
                <a:gd name="connsiteY5" fmla="*/ 16415 h 17290"/>
                <a:gd name="connsiteX6" fmla="*/ 280563 w 3281405"/>
                <a:gd name="connsiteY6" fmla="*/ 17072 h 17290"/>
                <a:gd name="connsiteX7" fmla="*/ 266994 w 3281405"/>
                <a:gd name="connsiteY7" fmla="*/ 17072 h 17290"/>
                <a:gd name="connsiteX8" fmla="*/ 0 w 3281405"/>
                <a:gd name="connsiteY8" fmla="*/ 17291 h 17290"/>
                <a:gd name="connsiteX9" fmla="*/ 827245 w 3281405"/>
                <a:gd name="connsiteY9" fmla="*/ 16415 h 17290"/>
                <a:gd name="connsiteX10" fmla="*/ 827245 w 3281405"/>
                <a:gd name="connsiteY10" fmla="*/ 2626 h 17290"/>
                <a:gd name="connsiteX11" fmla="*/ 1360359 w 3281405"/>
                <a:gd name="connsiteY11" fmla="*/ 1970 h 17290"/>
                <a:gd name="connsiteX12" fmla="*/ 1373927 w 3281405"/>
                <a:gd name="connsiteY12" fmla="*/ 1970 h 17290"/>
                <a:gd name="connsiteX13" fmla="*/ 1907916 w 3281405"/>
                <a:gd name="connsiteY13" fmla="*/ 1532 h 17290"/>
                <a:gd name="connsiteX14" fmla="*/ 1907916 w 3281405"/>
                <a:gd name="connsiteY14" fmla="*/ 15540 h 17290"/>
                <a:gd name="connsiteX15" fmla="*/ 1373927 w 3281405"/>
                <a:gd name="connsiteY15" fmla="*/ 15977 h 17290"/>
                <a:gd name="connsiteX16" fmla="*/ 1360359 w 3281405"/>
                <a:gd name="connsiteY16" fmla="*/ 15977 h 17290"/>
                <a:gd name="connsiteX17" fmla="*/ 827245 w 3281405"/>
                <a:gd name="connsiteY17" fmla="*/ 16415 h 17290"/>
                <a:gd name="connsiteX18" fmla="*/ 1921266 w 3281405"/>
                <a:gd name="connsiteY18" fmla="*/ 15321 h 17290"/>
                <a:gd name="connsiteX19" fmla="*/ 1921266 w 3281405"/>
                <a:gd name="connsiteY19" fmla="*/ 1532 h 17290"/>
                <a:gd name="connsiteX20" fmla="*/ 2454161 w 3281405"/>
                <a:gd name="connsiteY20" fmla="*/ 875 h 17290"/>
                <a:gd name="connsiteX21" fmla="*/ 2468167 w 3281405"/>
                <a:gd name="connsiteY21" fmla="*/ 875 h 17290"/>
                <a:gd name="connsiteX22" fmla="*/ 3001280 w 3281405"/>
                <a:gd name="connsiteY22" fmla="*/ 438 h 17290"/>
                <a:gd name="connsiteX23" fmla="*/ 3001280 w 3281405"/>
                <a:gd name="connsiteY23" fmla="*/ 14445 h 17290"/>
                <a:gd name="connsiteX24" fmla="*/ 2468167 w 3281405"/>
                <a:gd name="connsiteY24" fmla="*/ 14883 h 17290"/>
                <a:gd name="connsiteX25" fmla="*/ 2454161 w 3281405"/>
                <a:gd name="connsiteY25" fmla="*/ 14883 h 17290"/>
                <a:gd name="connsiteX26" fmla="*/ 1921266 w 3281405"/>
                <a:gd name="connsiteY26" fmla="*/ 15321 h 17290"/>
                <a:gd name="connsiteX27" fmla="*/ 3015287 w 3281405"/>
                <a:gd name="connsiteY27" fmla="*/ 14445 h 17290"/>
                <a:gd name="connsiteX28" fmla="*/ 3015287 w 3281405"/>
                <a:gd name="connsiteY28" fmla="*/ 438 h 17290"/>
                <a:gd name="connsiteX29" fmla="*/ 3281406 w 3281405"/>
                <a:gd name="connsiteY29" fmla="*/ 0 h 17290"/>
                <a:gd name="connsiteX30" fmla="*/ 3281406 w 3281405"/>
                <a:gd name="connsiteY30" fmla="*/ 14008 h 17290"/>
                <a:gd name="connsiteX31" fmla="*/ 3015287 w 3281405"/>
                <a:gd name="connsiteY31" fmla="*/ 14445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290">
                  <a:moveTo>
                    <a:pt x="0" y="17291"/>
                  </a:moveTo>
                  <a:lnTo>
                    <a:pt x="0" y="3502"/>
                  </a:lnTo>
                  <a:lnTo>
                    <a:pt x="266994" y="3283"/>
                  </a:lnTo>
                  <a:lnTo>
                    <a:pt x="280563" y="3064"/>
                  </a:lnTo>
                  <a:lnTo>
                    <a:pt x="813677" y="2626"/>
                  </a:lnTo>
                  <a:lnTo>
                    <a:pt x="813677" y="16415"/>
                  </a:lnTo>
                  <a:lnTo>
                    <a:pt x="280563" y="17072"/>
                  </a:lnTo>
                  <a:lnTo>
                    <a:pt x="266994" y="17072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626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916" y="1532"/>
                  </a:lnTo>
                  <a:lnTo>
                    <a:pt x="1907916" y="15540"/>
                  </a:lnTo>
                  <a:lnTo>
                    <a:pt x="1373927" y="15977"/>
                  </a:lnTo>
                  <a:lnTo>
                    <a:pt x="1360359" y="15977"/>
                  </a:lnTo>
                  <a:lnTo>
                    <a:pt x="827245" y="16415"/>
                  </a:lnTo>
                  <a:moveTo>
                    <a:pt x="1921266" y="15321"/>
                  </a:moveTo>
                  <a:lnTo>
                    <a:pt x="1921266" y="1532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280" y="438"/>
                  </a:lnTo>
                  <a:lnTo>
                    <a:pt x="3001280" y="14445"/>
                  </a:lnTo>
                  <a:lnTo>
                    <a:pt x="2468167" y="14883"/>
                  </a:lnTo>
                  <a:lnTo>
                    <a:pt x="2454161" y="14883"/>
                  </a:lnTo>
                  <a:lnTo>
                    <a:pt x="1921266" y="15321"/>
                  </a:lnTo>
                  <a:moveTo>
                    <a:pt x="3015287" y="14445"/>
                  </a:moveTo>
                  <a:lnTo>
                    <a:pt x="3015287" y="438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287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B89E77B-C796-734A-93C5-C1A5F9A58039}"/>
                </a:ext>
              </a:extLst>
            </p:cNvPr>
            <p:cNvSpPr/>
            <p:nvPr/>
          </p:nvSpPr>
          <p:spPr>
            <a:xfrm>
              <a:off x="8878975" y="3382057"/>
              <a:ext cx="3281186" cy="17290"/>
            </a:xfrm>
            <a:custGeom>
              <a:avLst/>
              <a:gdLst>
                <a:gd name="connsiteX0" fmla="*/ 0 w 3281186"/>
                <a:gd name="connsiteY0" fmla="*/ 17291 h 17290"/>
                <a:gd name="connsiteX1" fmla="*/ 0 w 3281186"/>
                <a:gd name="connsiteY1" fmla="*/ 3283 h 17290"/>
                <a:gd name="connsiteX2" fmla="*/ 266557 w 3281186"/>
                <a:gd name="connsiteY2" fmla="*/ 3064 h 17290"/>
                <a:gd name="connsiteX3" fmla="*/ 280344 w 3281186"/>
                <a:gd name="connsiteY3" fmla="*/ 3064 h 17290"/>
                <a:gd name="connsiteX4" fmla="*/ 813239 w 3281186"/>
                <a:gd name="connsiteY4" fmla="*/ 2408 h 17290"/>
                <a:gd name="connsiteX5" fmla="*/ 813458 w 3281186"/>
                <a:gd name="connsiteY5" fmla="*/ 16415 h 17290"/>
                <a:gd name="connsiteX6" fmla="*/ 280344 w 3281186"/>
                <a:gd name="connsiteY6" fmla="*/ 16853 h 17290"/>
                <a:gd name="connsiteX7" fmla="*/ 266557 w 3281186"/>
                <a:gd name="connsiteY7" fmla="*/ 16853 h 17290"/>
                <a:gd name="connsiteX8" fmla="*/ 0 w 3281186"/>
                <a:gd name="connsiteY8" fmla="*/ 17291 h 17290"/>
                <a:gd name="connsiteX9" fmla="*/ 827026 w 3281186"/>
                <a:gd name="connsiteY9" fmla="*/ 16415 h 17290"/>
                <a:gd name="connsiteX10" fmla="*/ 827026 w 3281186"/>
                <a:gd name="connsiteY10" fmla="*/ 2408 h 17290"/>
                <a:gd name="connsiteX11" fmla="*/ 1360140 w 3281186"/>
                <a:gd name="connsiteY11" fmla="*/ 1970 h 17290"/>
                <a:gd name="connsiteX12" fmla="*/ 1373708 w 3281186"/>
                <a:gd name="connsiteY12" fmla="*/ 1970 h 17290"/>
                <a:gd name="connsiteX13" fmla="*/ 1907697 w 3281186"/>
                <a:gd name="connsiteY13" fmla="*/ 1532 h 17290"/>
                <a:gd name="connsiteX14" fmla="*/ 1907697 w 3281186"/>
                <a:gd name="connsiteY14" fmla="*/ 15321 h 17290"/>
                <a:gd name="connsiteX15" fmla="*/ 1373708 w 3281186"/>
                <a:gd name="connsiteY15" fmla="*/ 15759 h 17290"/>
                <a:gd name="connsiteX16" fmla="*/ 1360140 w 3281186"/>
                <a:gd name="connsiteY16" fmla="*/ 15759 h 17290"/>
                <a:gd name="connsiteX17" fmla="*/ 827026 w 3281186"/>
                <a:gd name="connsiteY17" fmla="*/ 16415 h 17290"/>
                <a:gd name="connsiteX18" fmla="*/ 1921047 w 3281186"/>
                <a:gd name="connsiteY18" fmla="*/ 15321 h 17290"/>
                <a:gd name="connsiteX19" fmla="*/ 1921047 w 3281186"/>
                <a:gd name="connsiteY19" fmla="*/ 1313 h 17290"/>
                <a:gd name="connsiteX20" fmla="*/ 2453942 w 3281186"/>
                <a:gd name="connsiteY20" fmla="*/ 875 h 17290"/>
                <a:gd name="connsiteX21" fmla="*/ 2467948 w 3281186"/>
                <a:gd name="connsiteY21" fmla="*/ 875 h 17290"/>
                <a:gd name="connsiteX22" fmla="*/ 3001280 w 3281186"/>
                <a:gd name="connsiteY22" fmla="*/ 219 h 17290"/>
                <a:gd name="connsiteX23" fmla="*/ 3001280 w 3281186"/>
                <a:gd name="connsiteY23" fmla="*/ 14227 h 17290"/>
                <a:gd name="connsiteX24" fmla="*/ 2467948 w 3281186"/>
                <a:gd name="connsiteY24" fmla="*/ 14664 h 17290"/>
                <a:gd name="connsiteX25" fmla="*/ 2453942 w 3281186"/>
                <a:gd name="connsiteY25" fmla="*/ 14664 h 17290"/>
                <a:gd name="connsiteX26" fmla="*/ 1921047 w 3281186"/>
                <a:gd name="connsiteY26" fmla="*/ 15321 h 17290"/>
                <a:gd name="connsiteX27" fmla="*/ 3015068 w 3281186"/>
                <a:gd name="connsiteY27" fmla="*/ 14227 h 17290"/>
                <a:gd name="connsiteX28" fmla="*/ 3015068 w 3281186"/>
                <a:gd name="connsiteY28" fmla="*/ 219 h 17290"/>
                <a:gd name="connsiteX29" fmla="*/ 3281187 w 3281186"/>
                <a:gd name="connsiteY29" fmla="*/ 0 h 17290"/>
                <a:gd name="connsiteX30" fmla="*/ 3281187 w 3281186"/>
                <a:gd name="connsiteY30" fmla="*/ 14008 h 17290"/>
                <a:gd name="connsiteX31" fmla="*/ 3015068 w 3281186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7290">
                  <a:moveTo>
                    <a:pt x="0" y="17291"/>
                  </a:moveTo>
                  <a:lnTo>
                    <a:pt x="0" y="3283"/>
                  </a:lnTo>
                  <a:lnTo>
                    <a:pt x="266557" y="3064"/>
                  </a:lnTo>
                  <a:lnTo>
                    <a:pt x="280344" y="3064"/>
                  </a:lnTo>
                  <a:lnTo>
                    <a:pt x="813239" y="2408"/>
                  </a:lnTo>
                  <a:lnTo>
                    <a:pt x="813458" y="16415"/>
                  </a:lnTo>
                  <a:lnTo>
                    <a:pt x="280344" y="16853"/>
                  </a:lnTo>
                  <a:lnTo>
                    <a:pt x="266557" y="16853"/>
                  </a:lnTo>
                  <a:lnTo>
                    <a:pt x="0" y="17291"/>
                  </a:lnTo>
                  <a:moveTo>
                    <a:pt x="827026" y="16415"/>
                  </a:moveTo>
                  <a:lnTo>
                    <a:pt x="827026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532"/>
                  </a:lnTo>
                  <a:lnTo>
                    <a:pt x="1907697" y="15321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026" y="16415"/>
                  </a:lnTo>
                  <a:moveTo>
                    <a:pt x="1921047" y="15321"/>
                  </a:moveTo>
                  <a:lnTo>
                    <a:pt x="1921047" y="1313"/>
                  </a:lnTo>
                  <a:lnTo>
                    <a:pt x="2453942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7948" y="14664"/>
                  </a:lnTo>
                  <a:lnTo>
                    <a:pt x="2453942" y="14664"/>
                  </a:lnTo>
                  <a:lnTo>
                    <a:pt x="1921047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09B9578-D8AD-13B0-204E-5CBBB1E42FE7}"/>
                </a:ext>
              </a:extLst>
            </p:cNvPr>
            <p:cNvSpPr/>
            <p:nvPr/>
          </p:nvSpPr>
          <p:spPr>
            <a:xfrm>
              <a:off x="8877881" y="2287927"/>
              <a:ext cx="3281405" cy="17290"/>
            </a:xfrm>
            <a:custGeom>
              <a:avLst/>
              <a:gdLst>
                <a:gd name="connsiteX0" fmla="*/ 0 w 3281405"/>
                <a:gd name="connsiteY0" fmla="*/ 17291 h 17290"/>
                <a:gd name="connsiteX1" fmla="*/ 0 w 3281405"/>
                <a:gd name="connsiteY1" fmla="*/ 3283 h 17290"/>
                <a:gd name="connsiteX2" fmla="*/ 266557 w 3281405"/>
                <a:gd name="connsiteY2" fmla="*/ 3064 h 17290"/>
                <a:gd name="connsiteX3" fmla="*/ 280344 w 3281405"/>
                <a:gd name="connsiteY3" fmla="*/ 2845 h 17290"/>
                <a:gd name="connsiteX4" fmla="*/ 813458 w 3281405"/>
                <a:gd name="connsiteY4" fmla="*/ 2408 h 17290"/>
                <a:gd name="connsiteX5" fmla="*/ 813458 w 3281405"/>
                <a:gd name="connsiteY5" fmla="*/ 16415 h 17290"/>
                <a:gd name="connsiteX6" fmla="*/ 280344 w 3281405"/>
                <a:gd name="connsiteY6" fmla="*/ 17072 h 17290"/>
                <a:gd name="connsiteX7" fmla="*/ 266776 w 3281405"/>
                <a:gd name="connsiteY7" fmla="*/ 17072 h 17290"/>
                <a:gd name="connsiteX8" fmla="*/ 0 w 3281405"/>
                <a:gd name="connsiteY8" fmla="*/ 17291 h 17290"/>
                <a:gd name="connsiteX9" fmla="*/ 827245 w 3281405"/>
                <a:gd name="connsiteY9" fmla="*/ 16415 h 17290"/>
                <a:gd name="connsiteX10" fmla="*/ 827245 w 3281405"/>
                <a:gd name="connsiteY10" fmla="*/ 2408 h 17290"/>
                <a:gd name="connsiteX11" fmla="*/ 1360140 w 3281405"/>
                <a:gd name="connsiteY11" fmla="*/ 1751 h 17290"/>
                <a:gd name="connsiteX12" fmla="*/ 1373708 w 3281405"/>
                <a:gd name="connsiteY12" fmla="*/ 1751 h 17290"/>
                <a:gd name="connsiteX13" fmla="*/ 1907697 w 3281405"/>
                <a:gd name="connsiteY13" fmla="*/ 1313 h 17290"/>
                <a:gd name="connsiteX14" fmla="*/ 1907697 w 3281405"/>
                <a:gd name="connsiteY14" fmla="*/ 15321 h 17290"/>
                <a:gd name="connsiteX15" fmla="*/ 1373708 w 3281405"/>
                <a:gd name="connsiteY15" fmla="*/ 15759 h 17290"/>
                <a:gd name="connsiteX16" fmla="*/ 1360140 w 3281405"/>
                <a:gd name="connsiteY16" fmla="*/ 15759 h 17290"/>
                <a:gd name="connsiteX17" fmla="*/ 827245 w 3281405"/>
                <a:gd name="connsiteY17" fmla="*/ 16415 h 17290"/>
                <a:gd name="connsiteX18" fmla="*/ 1921266 w 3281405"/>
                <a:gd name="connsiteY18" fmla="*/ 15321 h 17290"/>
                <a:gd name="connsiteX19" fmla="*/ 1921266 w 3281405"/>
                <a:gd name="connsiteY19" fmla="*/ 1313 h 17290"/>
                <a:gd name="connsiteX20" fmla="*/ 2453942 w 3281405"/>
                <a:gd name="connsiteY20" fmla="*/ 875 h 17290"/>
                <a:gd name="connsiteX21" fmla="*/ 2467948 w 3281405"/>
                <a:gd name="connsiteY21" fmla="*/ 875 h 17290"/>
                <a:gd name="connsiteX22" fmla="*/ 3001280 w 3281405"/>
                <a:gd name="connsiteY22" fmla="*/ 219 h 17290"/>
                <a:gd name="connsiteX23" fmla="*/ 3001280 w 3281405"/>
                <a:gd name="connsiteY23" fmla="*/ 14227 h 17290"/>
                <a:gd name="connsiteX24" fmla="*/ 2467948 w 3281405"/>
                <a:gd name="connsiteY24" fmla="*/ 14883 h 17290"/>
                <a:gd name="connsiteX25" fmla="*/ 2453942 w 3281405"/>
                <a:gd name="connsiteY25" fmla="*/ 14883 h 17290"/>
                <a:gd name="connsiteX26" fmla="*/ 1921266 w 3281405"/>
                <a:gd name="connsiteY26" fmla="*/ 15321 h 17290"/>
                <a:gd name="connsiteX27" fmla="*/ 3015068 w 3281405"/>
                <a:gd name="connsiteY27" fmla="*/ 14227 h 17290"/>
                <a:gd name="connsiteX28" fmla="*/ 3015068 w 3281405"/>
                <a:gd name="connsiteY28" fmla="*/ 219 h 17290"/>
                <a:gd name="connsiteX29" fmla="*/ 3281187 w 3281405"/>
                <a:gd name="connsiteY29" fmla="*/ 0 h 17290"/>
                <a:gd name="connsiteX30" fmla="*/ 3281406 w 3281405"/>
                <a:gd name="connsiteY30" fmla="*/ 14008 h 17290"/>
                <a:gd name="connsiteX31" fmla="*/ 3015068 w 3281405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290">
                  <a:moveTo>
                    <a:pt x="0" y="17291"/>
                  </a:moveTo>
                  <a:lnTo>
                    <a:pt x="0" y="3283"/>
                  </a:lnTo>
                  <a:lnTo>
                    <a:pt x="266557" y="3064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6415"/>
                  </a:lnTo>
                  <a:lnTo>
                    <a:pt x="280344" y="17072"/>
                  </a:lnTo>
                  <a:lnTo>
                    <a:pt x="266776" y="17072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245" y="16415"/>
                  </a:lnTo>
                  <a:moveTo>
                    <a:pt x="1921266" y="15321"/>
                  </a:moveTo>
                  <a:lnTo>
                    <a:pt x="1921266" y="1313"/>
                  </a:lnTo>
                  <a:lnTo>
                    <a:pt x="2453942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3942" y="14883"/>
                  </a:lnTo>
                  <a:lnTo>
                    <a:pt x="1921266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EDFE678-A254-B86B-A3E7-2F74FDC04885}"/>
                </a:ext>
              </a:extLst>
            </p:cNvPr>
            <p:cNvSpPr/>
            <p:nvPr/>
          </p:nvSpPr>
          <p:spPr>
            <a:xfrm>
              <a:off x="8879413" y="3928574"/>
              <a:ext cx="3281405" cy="17728"/>
            </a:xfrm>
            <a:custGeom>
              <a:avLst/>
              <a:gdLst>
                <a:gd name="connsiteX0" fmla="*/ 0 w 3281405"/>
                <a:gd name="connsiteY0" fmla="*/ 17728 h 17728"/>
                <a:gd name="connsiteX1" fmla="*/ 0 w 3281405"/>
                <a:gd name="connsiteY1" fmla="*/ 3283 h 17728"/>
                <a:gd name="connsiteX2" fmla="*/ 266776 w 3281405"/>
                <a:gd name="connsiteY2" fmla="*/ 3064 h 17728"/>
                <a:gd name="connsiteX3" fmla="*/ 280344 w 3281405"/>
                <a:gd name="connsiteY3" fmla="*/ 2845 h 17728"/>
                <a:gd name="connsiteX4" fmla="*/ 813458 w 3281405"/>
                <a:gd name="connsiteY4" fmla="*/ 2408 h 17728"/>
                <a:gd name="connsiteX5" fmla="*/ 813458 w 3281405"/>
                <a:gd name="connsiteY5" fmla="*/ 16853 h 17728"/>
                <a:gd name="connsiteX6" fmla="*/ 280344 w 3281405"/>
                <a:gd name="connsiteY6" fmla="*/ 17291 h 17728"/>
                <a:gd name="connsiteX7" fmla="*/ 266776 w 3281405"/>
                <a:gd name="connsiteY7" fmla="*/ 17291 h 17728"/>
                <a:gd name="connsiteX8" fmla="*/ 0 w 3281405"/>
                <a:gd name="connsiteY8" fmla="*/ 17728 h 17728"/>
                <a:gd name="connsiteX9" fmla="*/ 827245 w 3281405"/>
                <a:gd name="connsiteY9" fmla="*/ 16853 h 17728"/>
                <a:gd name="connsiteX10" fmla="*/ 827245 w 3281405"/>
                <a:gd name="connsiteY10" fmla="*/ 2408 h 17728"/>
                <a:gd name="connsiteX11" fmla="*/ 1360140 w 3281405"/>
                <a:gd name="connsiteY11" fmla="*/ 1970 h 17728"/>
                <a:gd name="connsiteX12" fmla="*/ 1373927 w 3281405"/>
                <a:gd name="connsiteY12" fmla="*/ 1970 h 17728"/>
                <a:gd name="connsiteX13" fmla="*/ 1907697 w 3281405"/>
                <a:gd name="connsiteY13" fmla="*/ 1313 h 17728"/>
                <a:gd name="connsiteX14" fmla="*/ 1907697 w 3281405"/>
                <a:gd name="connsiteY14" fmla="*/ 15759 h 17728"/>
                <a:gd name="connsiteX15" fmla="*/ 1373927 w 3281405"/>
                <a:gd name="connsiteY15" fmla="*/ 16196 h 17728"/>
                <a:gd name="connsiteX16" fmla="*/ 1360140 w 3281405"/>
                <a:gd name="connsiteY16" fmla="*/ 16415 h 17728"/>
                <a:gd name="connsiteX17" fmla="*/ 827245 w 3281405"/>
                <a:gd name="connsiteY17" fmla="*/ 16853 h 17728"/>
                <a:gd name="connsiteX18" fmla="*/ 1921266 w 3281405"/>
                <a:gd name="connsiteY18" fmla="*/ 15759 h 17728"/>
                <a:gd name="connsiteX19" fmla="*/ 1921266 w 3281405"/>
                <a:gd name="connsiteY19" fmla="*/ 1313 h 17728"/>
                <a:gd name="connsiteX20" fmla="*/ 2453942 w 3281405"/>
                <a:gd name="connsiteY20" fmla="*/ 875 h 17728"/>
                <a:gd name="connsiteX21" fmla="*/ 2468167 w 3281405"/>
                <a:gd name="connsiteY21" fmla="*/ 657 h 17728"/>
                <a:gd name="connsiteX22" fmla="*/ 3001280 w 3281405"/>
                <a:gd name="connsiteY22" fmla="*/ 219 h 17728"/>
                <a:gd name="connsiteX23" fmla="*/ 3001280 w 3281405"/>
                <a:gd name="connsiteY23" fmla="*/ 14664 h 17728"/>
                <a:gd name="connsiteX24" fmla="*/ 2468167 w 3281405"/>
                <a:gd name="connsiteY24" fmla="*/ 15321 h 17728"/>
                <a:gd name="connsiteX25" fmla="*/ 2453942 w 3281405"/>
                <a:gd name="connsiteY25" fmla="*/ 15321 h 17728"/>
                <a:gd name="connsiteX26" fmla="*/ 1921266 w 3281405"/>
                <a:gd name="connsiteY26" fmla="*/ 15759 h 17728"/>
                <a:gd name="connsiteX27" fmla="*/ 3015068 w 3281405"/>
                <a:gd name="connsiteY27" fmla="*/ 14664 h 17728"/>
                <a:gd name="connsiteX28" fmla="*/ 3015068 w 3281405"/>
                <a:gd name="connsiteY28" fmla="*/ 219 h 17728"/>
                <a:gd name="connsiteX29" fmla="*/ 3281187 w 3281405"/>
                <a:gd name="connsiteY29" fmla="*/ 0 h 17728"/>
                <a:gd name="connsiteX30" fmla="*/ 3281406 w 3281405"/>
                <a:gd name="connsiteY30" fmla="*/ 14445 h 17728"/>
                <a:gd name="connsiteX31" fmla="*/ 3015068 w 3281405"/>
                <a:gd name="connsiteY31" fmla="*/ 14664 h 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728">
                  <a:moveTo>
                    <a:pt x="0" y="17728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6853"/>
                  </a:lnTo>
                  <a:lnTo>
                    <a:pt x="280344" y="17291"/>
                  </a:lnTo>
                  <a:lnTo>
                    <a:pt x="266776" y="17291"/>
                  </a:lnTo>
                  <a:lnTo>
                    <a:pt x="0" y="17728"/>
                  </a:lnTo>
                  <a:moveTo>
                    <a:pt x="827245" y="16853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927" y="1970"/>
                  </a:lnTo>
                  <a:lnTo>
                    <a:pt x="1907697" y="1313"/>
                  </a:lnTo>
                  <a:lnTo>
                    <a:pt x="1907697" y="15759"/>
                  </a:lnTo>
                  <a:lnTo>
                    <a:pt x="1373927" y="16196"/>
                  </a:lnTo>
                  <a:lnTo>
                    <a:pt x="1360140" y="16415"/>
                  </a:lnTo>
                  <a:lnTo>
                    <a:pt x="827245" y="16853"/>
                  </a:lnTo>
                  <a:moveTo>
                    <a:pt x="1921266" y="15759"/>
                  </a:moveTo>
                  <a:lnTo>
                    <a:pt x="1921266" y="1313"/>
                  </a:lnTo>
                  <a:lnTo>
                    <a:pt x="2453942" y="875"/>
                  </a:lnTo>
                  <a:lnTo>
                    <a:pt x="2468167" y="657"/>
                  </a:lnTo>
                  <a:lnTo>
                    <a:pt x="3001280" y="219"/>
                  </a:lnTo>
                  <a:lnTo>
                    <a:pt x="3001280" y="14664"/>
                  </a:lnTo>
                  <a:lnTo>
                    <a:pt x="2468167" y="15321"/>
                  </a:lnTo>
                  <a:lnTo>
                    <a:pt x="2453942" y="15321"/>
                  </a:lnTo>
                  <a:lnTo>
                    <a:pt x="1921266" y="15759"/>
                  </a:lnTo>
                  <a:moveTo>
                    <a:pt x="3015068" y="14664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406" y="14445"/>
                  </a:lnTo>
                  <a:lnTo>
                    <a:pt x="3015068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C71E14E-2920-E9ED-D054-ADC29655A92D}"/>
                </a:ext>
              </a:extLst>
            </p:cNvPr>
            <p:cNvSpPr/>
            <p:nvPr/>
          </p:nvSpPr>
          <p:spPr>
            <a:xfrm>
              <a:off x="8878319" y="2835320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064 h 16852"/>
                <a:gd name="connsiteX2" fmla="*/ 266776 w 3281405"/>
                <a:gd name="connsiteY2" fmla="*/ 2845 h 16852"/>
                <a:gd name="connsiteX3" fmla="*/ 280344 w 3281405"/>
                <a:gd name="connsiteY3" fmla="*/ 2845 h 16852"/>
                <a:gd name="connsiteX4" fmla="*/ 813458 w 3281405"/>
                <a:gd name="connsiteY4" fmla="*/ 2408 h 16852"/>
                <a:gd name="connsiteX5" fmla="*/ 813458 w 3281405"/>
                <a:gd name="connsiteY5" fmla="*/ 15977 h 16852"/>
                <a:gd name="connsiteX6" fmla="*/ 280344 w 3281405"/>
                <a:gd name="connsiteY6" fmla="*/ 16415 h 16852"/>
                <a:gd name="connsiteX7" fmla="*/ 266776 w 3281405"/>
                <a:gd name="connsiteY7" fmla="*/ 16415 h 16852"/>
                <a:gd name="connsiteX8" fmla="*/ 0 w 3281405"/>
                <a:gd name="connsiteY8" fmla="*/ 16853 h 16852"/>
                <a:gd name="connsiteX9" fmla="*/ 827245 w 3281405"/>
                <a:gd name="connsiteY9" fmla="*/ 15977 h 16852"/>
                <a:gd name="connsiteX10" fmla="*/ 827245 w 3281405"/>
                <a:gd name="connsiteY10" fmla="*/ 2408 h 16852"/>
                <a:gd name="connsiteX11" fmla="*/ 1360140 w 3281405"/>
                <a:gd name="connsiteY11" fmla="*/ 1751 h 16852"/>
                <a:gd name="connsiteX12" fmla="*/ 1373708 w 3281405"/>
                <a:gd name="connsiteY12" fmla="*/ 1751 h 16852"/>
                <a:gd name="connsiteX13" fmla="*/ 1907697 w 3281405"/>
                <a:gd name="connsiteY13" fmla="*/ 1313 h 16852"/>
                <a:gd name="connsiteX14" fmla="*/ 1907916 w 3281405"/>
                <a:gd name="connsiteY14" fmla="*/ 14883 h 16852"/>
                <a:gd name="connsiteX15" fmla="*/ 1373708 w 3281405"/>
                <a:gd name="connsiteY15" fmla="*/ 15321 h 16852"/>
                <a:gd name="connsiteX16" fmla="*/ 1360140 w 3281405"/>
                <a:gd name="connsiteY16" fmla="*/ 15540 h 16852"/>
                <a:gd name="connsiteX17" fmla="*/ 827245 w 3281405"/>
                <a:gd name="connsiteY17" fmla="*/ 15977 h 16852"/>
                <a:gd name="connsiteX18" fmla="*/ 1921266 w 3281405"/>
                <a:gd name="connsiteY18" fmla="*/ 14883 h 16852"/>
                <a:gd name="connsiteX19" fmla="*/ 1921266 w 3281405"/>
                <a:gd name="connsiteY19" fmla="*/ 1313 h 16852"/>
                <a:gd name="connsiteX20" fmla="*/ 2454161 w 3281405"/>
                <a:gd name="connsiteY20" fmla="*/ 657 h 16852"/>
                <a:gd name="connsiteX21" fmla="*/ 2468167 w 3281405"/>
                <a:gd name="connsiteY21" fmla="*/ 657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8167 w 3281405"/>
                <a:gd name="connsiteY24" fmla="*/ 14445 h 16852"/>
                <a:gd name="connsiteX25" fmla="*/ 2454161 w 3281405"/>
                <a:gd name="connsiteY25" fmla="*/ 14445 h 16852"/>
                <a:gd name="connsiteX26" fmla="*/ 1921266 w 3281405"/>
                <a:gd name="connsiteY26" fmla="*/ 14883 h 16852"/>
                <a:gd name="connsiteX27" fmla="*/ 3015068 w 3281405"/>
                <a:gd name="connsiteY27" fmla="*/ 13789 h 16852"/>
                <a:gd name="connsiteX28" fmla="*/ 3015068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068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916" y="14883"/>
                  </a:lnTo>
                  <a:lnTo>
                    <a:pt x="1373708" y="15321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4161" y="657"/>
                  </a:lnTo>
                  <a:lnTo>
                    <a:pt x="2468167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8167" y="14445"/>
                  </a:lnTo>
                  <a:lnTo>
                    <a:pt x="2454161" y="14445"/>
                  </a:lnTo>
                  <a:lnTo>
                    <a:pt x="1921266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E156B83-6AEA-D5C2-3543-1BC1E38D30E6}"/>
                </a:ext>
              </a:extLst>
            </p:cNvPr>
            <p:cNvSpPr/>
            <p:nvPr/>
          </p:nvSpPr>
          <p:spPr>
            <a:xfrm>
              <a:off x="8877224" y="1741190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064 h 17071"/>
                <a:gd name="connsiteX2" fmla="*/ 266776 w 3281405"/>
                <a:gd name="connsiteY2" fmla="*/ 2845 h 17071"/>
                <a:gd name="connsiteX3" fmla="*/ 280344 w 3281405"/>
                <a:gd name="connsiteY3" fmla="*/ 2845 h 17071"/>
                <a:gd name="connsiteX4" fmla="*/ 813458 w 3281405"/>
                <a:gd name="connsiteY4" fmla="*/ 2408 h 17071"/>
                <a:gd name="connsiteX5" fmla="*/ 813458 w 3281405"/>
                <a:gd name="connsiteY5" fmla="*/ 16196 h 17071"/>
                <a:gd name="connsiteX6" fmla="*/ 280344 w 3281405"/>
                <a:gd name="connsiteY6" fmla="*/ 16853 h 17071"/>
                <a:gd name="connsiteX7" fmla="*/ 266776 w 3281405"/>
                <a:gd name="connsiteY7" fmla="*/ 16853 h 17071"/>
                <a:gd name="connsiteX8" fmla="*/ 0 w 3281405"/>
                <a:gd name="connsiteY8" fmla="*/ 17072 h 17071"/>
                <a:gd name="connsiteX9" fmla="*/ 827464 w 3281405"/>
                <a:gd name="connsiteY9" fmla="*/ 16196 h 17071"/>
                <a:gd name="connsiteX10" fmla="*/ 827464 w 3281405"/>
                <a:gd name="connsiteY10" fmla="*/ 2408 h 17071"/>
                <a:gd name="connsiteX11" fmla="*/ 1360140 w 3281405"/>
                <a:gd name="connsiteY11" fmla="*/ 1751 h 17071"/>
                <a:gd name="connsiteX12" fmla="*/ 1373708 w 3281405"/>
                <a:gd name="connsiteY12" fmla="*/ 1751 h 17071"/>
                <a:gd name="connsiteX13" fmla="*/ 1907697 w 3281405"/>
                <a:gd name="connsiteY13" fmla="*/ 1313 h 17071"/>
                <a:gd name="connsiteX14" fmla="*/ 1907697 w 3281405"/>
                <a:gd name="connsiteY14" fmla="*/ 15321 h 17071"/>
                <a:gd name="connsiteX15" fmla="*/ 1373927 w 3281405"/>
                <a:gd name="connsiteY15" fmla="*/ 15759 h 17071"/>
                <a:gd name="connsiteX16" fmla="*/ 1360140 w 3281405"/>
                <a:gd name="connsiteY16" fmla="*/ 15759 h 17071"/>
                <a:gd name="connsiteX17" fmla="*/ 827464 w 3281405"/>
                <a:gd name="connsiteY17" fmla="*/ 16196 h 17071"/>
                <a:gd name="connsiteX18" fmla="*/ 1921485 w 3281405"/>
                <a:gd name="connsiteY18" fmla="*/ 15321 h 17071"/>
                <a:gd name="connsiteX19" fmla="*/ 1921266 w 3281405"/>
                <a:gd name="connsiteY19" fmla="*/ 1313 h 17071"/>
                <a:gd name="connsiteX20" fmla="*/ 2454161 w 3281405"/>
                <a:gd name="connsiteY20" fmla="*/ 875 h 17071"/>
                <a:gd name="connsiteX21" fmla="*/ 2468167 w 3281405"/>
                <a:gd name="connsiteY21" fmla="*/ 875 h 17071"/>
                <a:gd name="connsiteX22" fmla="*/ 3001499 w 3281405"/>
                <a:gd name="connsiteY22" fmla="*/ 219 h 17071"/>
                <a:gd name="connsiteX23" fmla="*/ 3001499 w 3281405"/>
                <a:gd name="connsiteY23" fmla="*/ 14227 h 17071"/>
                <a:gd name="connsiteX24" fmla="*/ 2468167 w 3281405"/>
                <a:gd name="connsiteY24" fmla="*/ 14664 h 17071"/>
                <a:gd name="connsiteX25" fmla="*/ 2454161 w 3281405"/>
                <a:gd name="connsiteY25" fmla="*/ 14664 h 17071"/>
                <a:gd name="connsiteX26" fmla="*/ 1921485 w 3281405"/>
                <a:gd name="connsiteY26" fmla="*/ 15321 h 17071"/>
                <a:gd name="connsiteX27" fmla="*/ 3015068 w 3281405"/>
                <a:gd name="connsiteY27" fmla="*/ 14227 h 17071"/>
                <a:gd name="connsiteX28" fmla="*/ 3015068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4008 h 17071"/>
                <a:gd name="connsiteX31" fmla="*/ 3015068 w 3281405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6196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464" y="16196"/>
                  </a:moveTo>
                  <a:lnTo>
                    <a:pt x="827464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3927" y="15759"/>
                  </a:lnTo>
                  <a:lnTo>
                    <a:pt x="1360140" y="15759"/>
                  </a:lnTo>
                  <a:lnTo>
                    <a:pt x="827464" y="16196"/>
                  </a:lnTo>
                  <a:moveTo>
                    <a:pt x="1921485" y="15321"/>
                  </a:moveTo>
                  <a:lnTo>
                    <a:pt x="1921266" y="1313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499" y="219"/>
                  </a:lnTo>
                  <a:lnTo>
                    <a:pt x="3001499" y="14227"/>
                  </a:lnTo>
                  <a:lnTo>
                    <a:pt x="2468167" y="14664"/>
                  </a:lnTo>
                  <a:lnTo>
                    <a:pt x="2454161" y="14664"/>
                  </a:lnTo>
                  <a:lnTo>
                    <a:pt x="1921485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B3703D2-9821-8229-C023-1CF2827BFFE5}"/>
                </a:ext>
              </a:extLst>
            </p:cNvPr>
            <p:cNvSpPr/>
            <p:nvPr/>
          </p:nvSpPr>
          <p:spPr>
            <a:xfrm>
              <a:off x="9690463" y="1476795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369 h 3282171"/>
                <a:gd name="connsiteX2" fmla="*/ 3064 w 16851"/>
                <a:gd name="connsiteY2" fmla="*/ 3001580 h 3282171"/>
                <a:gd name="connsiteX3" fmla="*/ 2407 w 16851"/>
                <a:gd name="connsiteY3" fmla="*/ 2468633 h 3282171"/>
                <a:gd name="connsiteX4" fmla="*/ 2407 w 16851"/>
                <a:gd name="connsiteY4" fmla="*/ 2454187 h 3282171"/>
                <a:gd name="connsiteX5" fmla="*/ 1970 w 16851"/>
                <a:gd name="connsiteY5" fmla="*/ 1921677 h 3282171"/>
                <a:gd name="connsiteX6" fmla="*/ 1751 w 16851"/>
                <a:gd name="connsiteY6" fmla="*/ 1907669 h 3282171"/>
                <a:gd name="connsiteX7" fmla="*/ 1313 w 16851"/>
                <a:gd name="connsiteY7" fmla="*/ 1374502 h 3282171"/>
                <a:gd name="connsiteX8" fmla="*/ 1313 w 16851"/>
                <a:gd name="connsiteY8" fmla="*/ 1360932 h 3282171"/>
                <a:gd name="connsiteX9" fmla="*/ 875 w 16851"/>
                <a:gd name="connsiteY9" fmla="*/ 827547 h 3282171"/>
                <a:gd name="connsiteX10" fmla="*/ 875 w 16851"/>
                <a:gd name="connsiteY10" fmla="*/ 813539 h 3282171"/>
                <a:gd name="connsiteX11" fmla="*/ 219 w 16851"/>
                <a:gd name="connsiteY11" fmla="*/ 280591 h 3282171"/>
                <a:gd name="connsiteX12" fmla="*/ 219 w 16851"/>
                <a:gd name="connsiteY12" fmla="*/ 266802 h 3282171"/>
                <a:gd name="connsiteX13" fmla="*/ 0 w 16851"/>
                <a:gd name="connsiteY13" fmla="*/ 0 h 3282171"/>
                <a:gd name="connsiteX14" fmla="*/ 14006 w 16851"/>
                <a:gd name="connsiteY14" fmla="*/ 0 h 3282171"/>
                <a:gd name="connsiteX15" fmla="*/ 14225 w 16851"/>
                <a:gd name="connsiteY15" fmla="*/ 266802 h 3282171"/>
                <a:gd name="connsiteX16" fmla="*/ 14225 w 16851"/>
                <a:gd name="connsiteY16" fmla="*/ 280591 h 3282171"/>
                <a:gd name="connsiteX17" fmla="*/ 14663 w 16851"/>
                <a:gd name="connsiteY17" fmla="*/ 813539 h 3282171"/>
                <a:gd name="connsiteX18" fmla="*/ 14663 w 16851"/>
                <a:gd name="connsiteY18" fmla="*/ 827547 h 3282171"/>
                <a:gd name="connsiteX19" fmla="*/ 15101 w 16851"/>
                <a:gd name="connsiteY19" fmla="*/ 1360932 h 3282171"/>
                <a:gd name="connsiteX20" fmla="*/ 15101 w 16851"/>
                <a:gd name="connsiteY20" fmla="*/ 1374502 h 3282171"/>
                <a:gd name="connsiteX21" fmla="*/ 15538 w 16851"/>
                <a:gd name="connsiteY21" fmla="*/ 1907669 h 3282171"/>
                <a:gd name="connsiteX22" fmla="*/ 15538 w 16851"/>
                <a:gd name="connsiteY22" fmla="*/ 1921677 h 3282171"/>
                <a:gd name="connsiteX23" fmla="*/ 16195 w 16851"/>
                <a:gd name="connsiteY23" fmla="*/ 2454187 h 3282171"/>
                <a:gd name="connsiteX24" fmla="*/ 16195 w 16851"/>
                <a:gd name="connsiteY24" fmla="*/ 2468633 h 3282171"/>
                <a:gd name="connsiteX25" fmla="*/ 16632 w 16851"/>
                <a:gd name="connsiteY25" fmla="*/ 3001580 h 3282171"/>
                <a:gd name="connsiteX26" fmla="*/ 16632 w 16851"/>
                <a:gd name="connsiteY26" fmla="*/ 3015369 h 3282171"/>
                <a:gd name="connsiteX27" fmla="*/ 16851 w 16851"/>
                <a:gd name="connsiteY27" fmla="*/ 3282172 h 3282171"/>
                <a:gd name="connsiteX28" fmla="*/ 3283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3064" y="3001580"/>
                  </a:lnTo>
                  <a:lnTo>
                    <a:pt x="2407" y="2468633"/>
                  </a:lnTo>
                  <a:lnTo>
                    <a:pt x="2407" y="2454187"/>
                  </a:lnTo>
                  <a:lnTo>
                    <a:pt x="1970" y="1921677"/>
                  </a:lnTo>
                  <a:lnTo>
                    <a:pt x="1751" y="1907669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539"/>
                  </a:lnTo>
                  <a:lnTo>
                    <a:pt x="219" y="280591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802"/>
                  </a:lnTo>
                  <a:lnTo>
                    <a:pt x="14225" y="280591"/>
                  </a:lnTo>
                  <a:lnTo>
                    <a:pt x="14663" y="813539"/>
                  </a:lnTo>
                  <a:lnTo>
                    <a:pt x="14663" y="827547"/>
                  </a:lnTo>
                  <a:lnTo>
                    <a:pt x="15101" y="1360932"/>
                  </a:lnTo>
                  <a:lnTo>
                    <a:pt x="15101" y="1374502"/>
                  </a:lnTo>
                  <a:lnTo>
                    <a:pt x="15538" y="1907669"/>
                  </a:lnTo>
                  <a:lnTo>
                    <a:pt x="15538" y="1921677"/>
                  </a:lnTo>
                  <a:lnTo>
                    <a:pt x="16195" y="2454187"/>
                  </a:lnTo>
                  <a:lnTo>
                    <a:pt x="16195" y="2468633"/>
                  </a:lnTo>
                  <a:lnTo>
                    <a:pt x="16632" y="3001580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BED9539-DF79-C05C-1724-DE68AF19E14C}"/>
                </a:ext>
              </a:extLst>
            </p:cNvPr>
            <p:cNvSpPr/>
            <p:nvPr/>
          </p:nvSpPr>
          <p:spPr>
            <a:xfrm>
              <a:off x="10784703" y="1475701"/>
              <a:ext cx="16632" cy="3282171"/>
            </a:xfrm>
            <a:custGeom>
              <a:avLst/>
              <a:gdLst>
                <a:gd name="connsiteX0" fmla="*/ 3283 w 16632"/>
                <a:gd name="connsiteY0" fmla="*/ 3282172 h 3282171"/>
                <a:gd name="connsiteX1" fmla="*/ 3064 w 16632"/>
                <a:gd name="connsiteY1" fmla="*/ 3015588 h 3282171"/>
                <a:gd name="connsiteX2" fmla="*/ 3064 w 16632"/>
                <a:gd name="connsiteY2" fmla="*/ 3001580 h 3282171"/>
                <a:gd name="connsiteX3" fmla="*/ 2407 w 16632"/>
                <a:gd name="connsiteY3" fmla="*/ 2468633 h 3282171"/>
                <a:gd name="connsiteX4" fmla="*/ 2407 w 16632"/>
                <a:gd name="connsiteY4" fmla="*/ 2454187 h 3282171"/>
                <a:gd name="connsiteX5" fmla="*/ 1970 w 16632"/>
                <a:gd name="connsiteY5" fmla="*/ 1921677 h 3282171"/>
                <a:gd name="connsiteX6" fmla="*/ 1970 w 16632"/>
                <a:gd name="connsiteY6" fmla="*/ 1907888 h 3282171"/>
                <a:gd name="connsiteX7" fmla="*/ 1532 w 16632"/>
                <a:gd name="connsiteY7" fmla="*/ 1374502 h 3282171"/>
                <a:gd name="connsiteX8" fmla="*/ 1313 w 16632"/>
                <a:gd name="connsiteY8" fmla="*/ 1360932 h 3282171"/>
                <a:gd name="connsiteX9" fmla="*/ 875 w 16632"/>
                <a:gd name="connsiteY9" fmla="*/ 827547 h 3282171"/>
                <a:gd name="connsiteX10" fmla="*/ 875 w 16632"/>
                <a:gd name="connsiteY10" fmla="*/ 813539 h 3282171"/>
                <a:gd name="connsiteX11" fmla="*/ 219 w 16632"/>
                <a:gd name="connsiteY11" fmla="*/ 280810 h 3282171"/>
                <a:gd name="connsiteX12" fmla="*/ 219 w 16632"/>
                <a:gd name="connsiteY12" fmla="*/ 266802 h 3282171"/>
                <a:gd name="connsiteX13" fmla="*/ 0 w 16632"/>
                <a:gd name="connsiteY13" fmla="*/ 0 h 3282171"/>
                <a:gd name="connsiteX14" fmla="*/ 13569 w 16632"/>
                <a:gd name="connsiteY14" fmla="*/ 0 h 3282171"/>
                <a:gd name="connsiteX15" fmla="*/ 13787 w 16632"/>
                <a:gd name="connsiteY15" fmla="*/ 266802 h 3282171"/>
                <a:gd name="connsiteX16" fmla="*/ 14006 w 16632"/>
                <a:gd name="connsiteY16" fmla="*/ 280810 h 3282171"/>
                <a:gd name="connsiteX17" fmla="*/ 14444 w 16632"/>
                <a:gd name="connsiteY17" fmla="*/ 813539 h 3282171"/>
                <a:gd name="connsiteX18" fmla="*/ 14444 w 16632"/>
                <a:gd name="connsiteY18" fmla="*/ 827547 h 3282171"/>
                <a:gd name="connsiteX19" fmla="*/ 14882 w 16632"/>
                <a:gd name="connsiteY19" fmla="*/ 1360932 h 3282171"/>
                <a:gd name="connsiteX20" fmla="*/ 14882 w 16632"/>
                <a:gd name="connsiteY20" fmla="*/ 1374502 h 3282171"/>
                <a:gd name="connsiteX21" fmla="*/ 15319 w 16632"/>
                <a:gd name="connsiteY21" fmla="*/ 1907669 h 3282171"/>
                <a:gd name="connsiteX22" fmla="*/ 15319 w 16632"/>
                <a:gd name="connsiteY22" fmla="*/ 1921677 h 3282171"/>
                <a:gd name="connsiteX23" fmla="*/ 15976 w 16632"/>
                <a:gd name="connsiteY23" fmla="*/ 2454187 h 3282171"/>
                <a:gd name="connsiteX24" fmla="*/ 15976 w 16632"/>
                <a:gd name="connsiteY24" fmla="*/ 2468633 h 3282171"/>
                <a:gd name="connsiteX25" fmla="*/ 16414 w 16632"/>
                <a:gd name="connsiteY25" fmla="*/ 3001580 h 3282171"/>
                <a:gd name="connsiteX26" fmla="*/ 16414 w 16632"/>
                <a:gd name="connsiteY26" fmla="*/ 3015369 h 3282171"/>
                <a:gd name="connsiteX27" fmla="*/ 16632 w 16632"/>
                <a:gd name="connsiteY27" fmla="*/ 3282172 h 3282171"/>
                <a:gd name="connsiteX28" fmla="*/ 3283 w 16632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2171">
                  <a:moveTo>
                    <a:pt x="3283" y="3282172"/>
                  </a:moveTo>
                  <a:lnTo>
                    <a:pt x="3064" y="3015588"/>
                  </a:lnTo>
                  <a:lnTo>
                    <a:pt x="3064" y="3001580"/>
                  </a:lnTo>
                  <a:lnTo>
                    <a:pt x="2407" y="2468633"/>
                  </a:lnTo>
                  <a:lnTo>
                    <a:pt x="2407" y="2454187"/>
                  </a:lnTo>
                  <a:lnTo>
                    <a:pt x="1970" y="1921677"/>
                  </a:lnTo>
                  <a:lnTo>
                    <a:pt x="1970" y="1907888"/>
                  </a:lnTo>
                  <a:lnTo>
                    <a:pt x="1532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539"/>
                  </a:lnTo>
                  <a:lnTo>
                    <a:pt x="219" y="280810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14006" y="280810"/>
                  </a:lnTo>
                  <a:lnTo>
                    <a:pt x="14444" y="813539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319" y="1907669"/>
                  </a:lnTo>
                  <a:lnTo>
                    <a:pt x="15319" y="1921677"/>
                  </a:lnTo>
                  <a:lnTo>
                    <a:pt x="15976" y="2454187"/>
                  </a:lnTo>
                  <a:lnTo>
                    <a:pt x="15976" y="2468633"/>
                  </a:lnTo>
                  <a:lnTo>
                    <a:pt x="16414" y="3001580"/>
                  </a:lnTo>
                  <a:lnTo>
                    <a:pt x="16414" y="3015369"/>
                  </a:lnTo>
                  <a:lnTo>
                    <a:pt x="16632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17A7EFC-2830-95F2-8744-92B4CD86DD4A}"/>
                </a:ext>
              </a:extLst>
            </p:cNvPr>
            <p:cNvSpPr/>
            <p:nvPr/>
          </p:nvSpPr>
          <p:spPr>
            <a:xfrm>
              <a:off x="11878505" y="1474825"/>
              <a:ext cx="16851" cy="3282171"/>
            </a:xfrm>
            <a:custGeom>
              <a:avLst/>
              <a:gdLst>
                <a:gd name="connsiteX0" fmla="*/ 2845 w 16851"/>
                <a:gd name="connsiteY0" fmla="*/ 3282172 h 3282171"/>
                <a:gd name="connsiteX1" fmla="*/ 2626 w 16851"/>
                <a:gd name="connsiteY1" fmla="*/ 3015369 h 3282171"/>
                <a:gd name="connsiteX2" fmla="*/ 2626 w 16851"/>
                <a:gd name="connsiteY2" fmla="*/ 3001362 h 3282171"/>
                <a:gd name="connsiteX3" fmla="*/ 2188 w 16851"/>
                <a:gd name="connsiteY3" fmla="*/ 2468414 h 3282171"/>
                <a:gd name="connsiteX4" fmla="*/ 2188 w 16851"/>
                <a:gd name="connsiteY4" fmla="*/ 2453968 h 3282171"/>
                <a:gd name="connsiteX5" fmla="*/ 1751 w 16851"/>
                <a:gd name="connsiteY5" fmla="*/ 1921458 h 3282171"/>
                <a:gd name="connsiteX6" fmla="*/ 1751 w 16851"/>
                <a:gd name="connsiteY6" fmla="*/ 1907450 h 3282171"/>
                <a:gd name="connsiteX7" fmla="*/ 1094 w 16851"/>
                <a:gd name="connsiteY7" fmla="*/ 1374283 h 3282171"/>
                <a:gd name="connsiteX8" fmla="*/ 1094 w 16851"/>
                <a:gd name="connsiteY8" fmla="*/ 1360714 h 3282171"/>
                <a:gd name="connsiteX9" fmla="*/ 657 w 16851"/>
                <a:gd name="connsiteY9" fmla="*/ 827328 h 3282171"/>
                <a:gd name="connsiteX10" fmla="*/ 657 w 16851"/>
                <a:gd name="connsiteY10" fmla="*/ 813320 h 3282171"/>
                <a:gd name="connsiteX11" fmla="*/ 219 w 16851"/>
                <a:gd name="connsiteY11" fmla="*/ 280591 h 3282171"/>
                <a:gd name="connsiteX12" fmla="*/ 219 w 16851"/>
                <a:gd name="connsiteY12" fmla="*/ 266583 h 3282171"/>
                <a:gd name="connsiteX13" fmla="*/ 0 w 16851"/>
                <a:gd name="connsiteY13" fmla="*/ 0 h 3282171"/>
                <a:gd name="connsiteX14" fmla="*/ 13569 w 16851"/>
                <a:gd name="connsiteY14" fmla="*/ 0 h 3282171"/>
                <a:gd name="connsiteX15" fmla="*/ 13787 w 16851"/>
                <a:gd name="connsiteY15" fmla="*/ 266583 h 3282171"/>
                <a:gd name="connsiteX16" fmla="*/ 13787 w 16851"/>
                <a:gd name="connsiteY16" fmla="*/ 280591 h 3282171"/>
                <a:gd name="connsiteX17" fmla="*/ 14444 w 16851"/>
                <a:gd name="connsiteY17" fmla="*/ 813320 h 3282171"/>
                <a:gd name="connsiteX18" fmla="*/ 14444 w 16851"/>
                <a:gd name="connsiteY18" fmla="*/ 827328 h 3282171"/>
                <a:gd name="connsiteX19" fmla="*/ 14882 w 16851"/>
                <a:gd name="connsiteY19" fmla="*/ 1360714 h 3282171"/>
                <a:gd name="connsiteX20" fmla="*/ 14882 w 16851"/>
                <a:gd name="connsiteY20" fmla="*/ 1374283 h 3282171"/>
                <a:gd name="connsiteX21" fmla="*/ 15538 w 16851"/>
                <a:gd name="connsiteY21" fmla="*/ 1907450 h 3282171"/>
                <a:gd name="connsiteX22" fmla="*/ 15538 w 16851"/>
                <a:gd name="connsiteY22" fmla="*/ 1921458 h 3282171"/>
                <a:gd name="connsiteX23" fmla="*/ 15976 w 16851"/>
                <a:gd name="connsiteY23" fmla="*/ 2453968 h 3282171"/>
                <a:gd name="connsiteX24" fmla="*/ 15976 w 16851"/>
                <a:gd name="connsiteY24" fmla="*/ 2468414 h 3282171"/>
                <a:gd name="connsiteX25" fmla="*/ 16632 w 16851"/>
                <a:gd name="connsiteY25" fmla="*/ 3001362 h 3282171"/>
                <a:gd name="connsiteX26" fmla="*/ 16632 w 16851"/>
                <a:gd name="connsiteY26" fmla="*/ 3015369 h 3282171"/>
                <a:gd name="connsiteX27" fmla="*/ 16851 w 16851"/>
                <a:gd name="connsiteY27" fmla="*/ 3282172 h 3282171"/>
                <a:gd name="connsiteX28" fmla="*/ 2845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2845" y="3282172"/>
                  </a:moveTo>
                  <a:lnTo>
                    <a:pt x="2626" y="3015369"/>
                  </a:lnTo>
                  <a:lnTo>
                    <a:pt x="2626" y="3001362"/>
                  </a:lnTo>
                  <a:lnTo>
                    <a:pt x="2188" y="2468414"/>
                  </a:lnTo>
                  <a:lnTo>
                    <a:pt x="2188" y="2453968"/>
                  </a:lnTo>
                  <a:lnTo>
                    <a:pt x="1751" y="1921458"/>
                  </a:lnTo>
                  <a:lnTo>
                    <a:pt x="1751" y="1907450"/>
                  </a:lnTo>
                  <a:lnTo>
                    <a:pt x="1094" y="1374283"/>
                  </a:lnTo>
                  <a:lnTo>
                    <a:pt x="1094" y="1360714"/>
                  </a:lnTo>
                  <a:lnTo>
                    <a:pt x="657" y="827328"/>
                  </a:lnTo>
                  <a:lnTo>
                    <a:pt x="657" y="813320"/>
                  </a:lnTo>
                  <a:lnTo>
                    <a:pt x="219" y="280591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591"/>
                  </a:lnTo>
                  <a:lnTo>
                    <a:pt x="14444" y="813320"/>
                  </a:lnTo>
                  <a:lnTo>
                    <a:pt x="14444" y="827328"/>
                  </a:lnTo>
                  <a:lnTo>
                    <a:pt x="14882" y="1360714"/>
                  </a:lnTo>
                  <a:lnTo>
                    <a:pt x="14882" y="1374283"/>
                  </a:lnTo>
                  <a:lnTo>
                    <a:pt x="15538" y="1907450"/>
                  </a:lnTo>
                  <a:lnTo>
                    <a:pt x="15538" y="1921458"/>
                  </a:lnTo>
                  <a:lnTo>
                    <a:pt x="15976" y="2453968"/>
                  </a:lnTo>
                  <a:lnTo>
                    <a:pt x="15976" y="2468414"/>
                  </a:lnTo>
                  <a:lnTo>
                    <a:pt x="16632" y="3001362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2845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AECCACA-7EB7-0B5A-2E68-3922D8D215BC}"/>
                </a:ext>
              </a:extLst>
            </p:cNvPr>
            <p:cNvSpPr/>
            <p:nvPr/>
          </p:nvSpPr>
          <p:spPr>
            <a:xfrm>
              <a:off x="9147064" y="4759623"/>
              <a:ext cx="16632" cy="3281295"/>
            </a:xfrm>
            <a:custGeom>
              <a:avLst/>
              <a:gdLst>
                <a:gd name="connsiteX0" fmla="*/ 3064 w 16632"/>
                <a:gd name="connsiteY0" fmla="*/ 3281296 h 3281295"/>
                <a:gd name="connsiteX1" fmla="*/ 2845 w 16632"/>
                <a:gd name="connsiteY1" fmla="*/ 3014932 h 3281295"/>
                <a:gd name="connsiteX2" fmla="*/ 16414 w 16632"/>
                <a:gd name="connsiteY2" fmla="*/ 3014932 h 3281295"/>
                <a:gd name="connsiteX3" fmla="*/ 16632 w 16632"/>
                <a:gd name="connsiteY3" fmla="*/ 3281296 h 3281295"/>
                <a:gd name="connsiteX4" fmla="*/ 3064 w 16632"/>
                <a:gd name="connsiteY4" fmla="*/ 3281296 h 3281295"/>
                <a:gd name="connsiteX5" fmla="*/ 2845 w 16632"/>
                <a:gd name="connsiteY5" fmla="*/ 3001362 h 3281295"/>
                <a:gd name="connsiteX6" fmla="*/ 2407 w 16632"/>
                <a:gd name="connsiteY6" fmla="*/ 2467976 h 3281295"/>
                <a:gd name="connsiteX7" fmla="*/ 15976 w 16632"/>
                <a:gd name="connsiteY7" fmla="*/ 2467976 h 3281295"/>
                <a:gd name="connsiteX8" fmla="*/ 16414 w 16632"/>
                <a:gd name="connsiteY8" fmla="*/ 3001362 h 3281295"/>
                <a:gd name="connsiteX9" fmla="*/ 2845 w 16632"/>
                <a:gd name="connsiteY9" fmla="*/ 3001362 h 3281295"/>
                <a:gd name="connsiteX10" fmla="*/ 2407 w 16632"/>
                <a:gd name="connsiteY10" fmla="*/ 2454187 h 3281295"/>
                <a:gd name="connsiteX11" fmla="*/ 1751 w 16632"/>
                <a:gd name="connsiteY11" fmla="*/ 1921020 h 3281295"/>
                <a:gd name="connsiteX12" fmla="*/ 15319 w 16632"/>
                <a:gd name="connsiteY12" fmla="*/ 1921020 h 3281295"/>
                <a:gd name="connsiteX13" fmla="*/ 15757 w 16632"/>
                <a:gd name="connsiteY13" fmla="*/ 2454187 h 3281295"/>
                <a:gd name="connsiteX14" fmla="*/ 2407 w 16632"/>
                <a:gd name="connsiteY14" fmla="*/ 2454187 h 3281295"/>
                <a:gd name="connsiteX15" fmla="*/ 1751 w 16632"/>
                <a:gd name="connsiteY15" fmla="*/ 1907450 h 3281295"/>
                <a:gd name="connsiteX16" fmla="*/ 1313 w 16632"/>
                <a:gd name="connsiteY16" fmla="*/ 1374065 h 3281295"/>
                <a:gd name="connsiteX17" fmla="*/ 14882 w 16632"/>
                <a:gd name="connsiteY17" fmla="*/ 1373846 h 3281295"/>
                <a:gd name="connsiteX18" fmla="*/ 15319 w 16632"/>
                <a:gd name="connsiteY18" fmla="*/ 1907450 h 3281295"/>
                <a:gd name="connsiteX19" fmla="*/ 1751 w 16632"/>
                <a:gd name="connsiteY19" fmla="*/ 1907450 h 3281295"/>
                <a:gd name="connsiteX20" fmla="*/ 1313 w 16632"/>
                <a:gd name="connsiteY20" fmla="*/ 1360276 h 3281295"/>
                <a:gd name="connsiteX21" fmla="*/ 875 w 16632"/>
                <a:gd name="connsiteY21" fmla="*/ 827109 h 3281295"/>
                <a:gd name="connsiteX22" fmla="*/ 14444 w 16632"/>
                <a:gd name="connsiteY22" fmla="*/ 826890 h 3281295"/>
                <a:gd name="connsiteX23" fmla="*/ 14882 w 16632"/>
                <a:gd name="connsiteY23" fmla="*/ 1360276 h 3281295"/>
                <a:gd name="connsiteX24" fmla="*/ 1313 w 16632"/>
                <a:gd name="connsiteY24" fmla="*/ 1360276 h 3281295"/>
                <a:gd name="connsiteX25" fmla="*/ 657 w 16632"/>
                <a:gd name="connsiteY25" fmla="*/ 813101 h 3281295"/>
                <a:gd name="connsiteX26" fmla="*/ 219 w 16632"/>
                <a:gd name="connsiteY26" fmla="*/ 280153 h 3281295"/>
                <a:gd name="connsiteX27" fmla="*/ 13787 w 16632"/>
                <a:gd name="connsiteY27" fmla="*/ 280153 h 3281295"/>
                <a:gd name="connsiteX28" fmla="*/ 14444 w 16632"/>
                <a:gd name="connsiteY28" fmla="*/ 813101 h 3281295"/>
                <a:gd name="connsiteX29" fmla="*/ 657 w 16632"/>
                <a:gd name="connsiteY29" fmla="*/ 813101 h 3281295"/>
                <a:gd name="connsiteX30" fmla="*/ 219 w 16632"/>
                <a:gd name="connsiteY30" fmla="*/ 266146 h 3281295"/>
                <a:gd name="connsiteX31" fmla="*/ 0 w 16632"/>
                <a:gd name="connsiteY31" fmla="*/ 0 h 3281295"/>
                <a:gd name="connsiteX32" fmla="*/ 13569 w 16632"/>
                <a:gd name="connsiteY32" fmla="*/ 0 h 3281295"/>
                <a:gd name="connsiteX33" fmla="*/ 13787 w 16632"/>
                <a:gd name="connsiteY33" fmla="*/ 266146 h 3281295"/>
                <a:gd name="connsiteX34" fmla="*/ 219 w 16632"/>
                <a:gd name="connsiteY34" fmla="*/ 266146 h 328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295">
                  <a:moveTo>
                    <a:pt x="3064" y="3281296"/>
                  </a:moveTo>
                  <a:lnTo>
                    <a:pt x="2845" y="3014932"/>
                  </a:lnTo>
                  <a:lnTo>
                    <a:pt x="16414" y="3014932"/>
                  </a:lnTo>
                  <a:lnTo>
                    <a:pt x="16632" y="3281296"/>
                  </a:lnTo>
                  <a:lnTo>
                    <a:pt x="3064" y="3281296"/>
                  </a:lnTo>
                  <a:moveTo>
                    <a:pt x="2845" y="3001362"/>
                  </a:moveTo>
                  <a:lnTo>
                    <a:pt x="2407" y="2467976"/>
                  </a:lnTo>
                  <a:lnTo>
                    <a:pt x="15976" y="2467976"/>
                  </a:lnTo>
                  <a:lnTo>
                    <a:pt x="16414" y="3001362"/>
                  </a:lnTo>
                  <a:lnTo>
                    <a:pt x="2845" y="3001362"/>
                  </a:lnTo>
                  <a:moveTo>
                    <a:pt x="2407" y="2454187"/>
                  </a:moveTo>
                  <a:lnTo>
                    <a:pt x="1751" y="1921020"/>
                  </a:lnTo>
                  <a:lnTo>
                    <a:pt x="15319" y="1921020"/>
                  </a:lnTo>
                  <a:lnTo>
                    <a:pt x="15757" y="2454187"/>
                  </a:lnTo>
                  <a:lnTo>
                    <a:pt x="2407" y="2454187"/>
                  </a:lnTo>
                  <a:moveTo>
                    <a:pt x="1751" y="1907450"/>
                  </a:moveTo>
                  <a:lnTo>
                    <a:pt x="1313" y="1374065"/>
                  </a:lnTo>
                  <a:lnTo>
                    <a:pt x="14882" y="1373846"/>
                  </a:lnTo>
                  <a:lnTo>
                    <a:pt x="15319" y="1907450"/>
                  </a:lnTo>
                  <a:lnTo>
                    <a:pt x="1751" y="1907450"/>
                  </a:lnTo>
                  <a:moveTo>
                    <a:pt x="1313" y="1360276"/>
                  </a:moveTo>
                  <a:lnTo>
                    <a:pt x="875" y="827109"/>
                  </a:lnTo>
                  <a:lnTo>
                    <a:pt x="14444" y="826890"/>
                  </a:lnTo>
                  <a:lnTo>
                    <a:pt x="14882" y="1360276"/>
                  </a:lnTo>
                  <a:lnTo>
                    <a:pt x="1313" y="1360276"/>
                  </a:lnTo>
                  <a:moveTo>
                    <a:pt x="657" y="813101"/>
                  </a:moveTo>
                  <a:lnTo>
                    <a:pt x="219" y="280153"/>
                  </a:lnTo>
                  <a:lnTo>
                    <a:pt x="13787" y="280153"/>
                  </a:lnTo>
                  <a:lnTo>
                    <a:pt x="14444" y="813101"/>
                  </a:lnTo>
                  <a:lnTo>
                    <a:pt x="657" y="813101"/>
                  </a:lnTo>
                  <a:moveTo>
                    <a:pt x="219" y="266146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146"/>
                  </a:lnTo>
                  <a:lnTo>
                    <a:pt x="219" y="26614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0C3C882-A4BB-CC29-DF28-02FA6428BB5C}"/>
                </a:ext>
              </a:extLst>
            </p:cNvPr>
            <p:cNvSpPr/>
            <p:nvPr/>
          </p:nvSpPr>
          <p:spPr>
            <a:xfrm>
              <a:off x="10240428" y="4758529"/>
              <a:ext cx="16632" cy="3281514"/>
            </a:xfrm>
            <a:custGeom>
              <a:avLst/>
              <a:gdLst>
                <a:gd name="connsiteX0" fmla="*/ 3064 w 16632"/>
                <a:gd name="connsiteY0" fmla="*/ 3281515 h 3281514"/>
                <a:gd name="connsiteX1" fmla="*/ 2845 w 16632"/>
                <a:gd name="connsiteY1" fmla="*/ 3014932 h 3281514"/>
                <a:gd name="connsiteX2" fmla="*/ 16414 w 16632"/>
                <a:gd name="connsiteY2" fmla="*/ 3014932 h 3281514"/>
                <a:gd name="connsiteX3" fmla="*/ 16632 w 16632"/>
                <a:gd name="connsiteY3" fmla="*/ 3281515 h 3281514"/>
                <a:gd name="connsiteX4" fmla="*/ 3064 w 16632"/>
                <a:gd name="connsiteY4" fmla="*/ 3281515 h 3281514"/>
                <a:gd name="connsiteX5" fmla="*/ 2845 w 16632"/>
                <a:gd name="connsiteY5" fmla="*/ 3001362 h 3281514"/>
                <a:gd name="connsiteX6" fmla="*/ 2188 w 16632"/>
                <a:gd name="connsiteY6" fmla="*/ 2468195 h 3281514"/>
                <a:gd name="connsiteX7" fmla="*/ 15976 w 16632"/>
                <a:gd name="connsiteY7" fmla="*/ 2468195 h 3281514"/>
                <a:gd name="connsiteX8" fmla="*/ 16414 w 16632"/>
                <a:gd name="connsiteY8" fmla="*/ 3001362 h 3281514"/>
                <a:gd name="connsiteX9" fmla="*/ 2845 w 16632"/>
                <a:gd name="connsiteY9" fmla="*/ 3001362 h 3281514"/>
                <a:gd name="connsiteX10" fmla="*/ 2188 w 16632"/>
                <a:gd name="connsiteY10" fmla="*/ 2454187 h 3281514"/>
                <a:gd name="connsiteX11" fmla="*/ 1751 w 16632"/>
                <a:gd name="connsiteY11" fmla="*/ 1921020 h 3281514"/>
                <a:gd name="connsiteX12" fmla="*/ 15319 w 16632"/>
                <a:gd name="connsiteY12" fmla="*/ 1921020 h 3281514"/>
                <a:gd name="connsiteX13" fmla="*/ 15976 w 16632"/>
                <a:gd name="connsiteY13" fmla="*/ 2454187 h 3281514"/>
                <a:gd name="connsiteX14" fmla="*/ 2188 w 16632"/>
                <a:gd name="connsiteY14" fmla="*/ 2454187 h 3281514"/>
                <a:gd name="connsiteX15" fmla="*/ 1751 w 16632"/>
                <a:gd name="connsiteY15" fmla="*/ 1907450 h 3281514"/>
                <a:gd name="connsiteX16" fmla="*/ 1313 w 16632"/>
                <a:gd name="connsiteY16" fmla="*/ 1374065 h 3281514"/>
                <a:gd name="connsiteX17" fmla="*/ 14882 w 16632"/>
                <a:gd name="connsiteY17" fmla="*/ 1374065 h 3281514"/>
                <a:gd name="connsiteX18" fmla="*/ 15319 w 16632"/>
                <a:gd name="connsiteY18" fmla="*/ 1907450 h 3281514"/>
                <a:gd name="connsiteX19" fmla="*/ 1751 w 16632"/>
                <a:gd name="connsiteY19" fmla="*/ 1907450 h 3281514"/>
                <a:gd name="connsiteX20" fmla="*/ 1313 w 16632"/>
                <a:gd name="connsiteY20" fmla="*/ 1360276 h 3281514"/>
                <a:gd name="connsiteX21" fmla="*/ 875 w 16632"/>
                <a:gd name="connsiteY21" fmla="*/ 827109 h 3281514"/>
                <a:gd name="connsiteX22" fmla="*/ 14444 w 16632"/>
                <a:gd name="connsiteY22" fmla="*/ 827109 h 3281514"/>
                <a:gd name="connsiteX23" fmla="*/ 14882 w 16632"/>
                <a:gd name="connsiteY23" fmla="*/ 1360276 h 3281514"/>
                <a:gd name="connsiteX24" fmla="*/ 1313 w 16632"/>
                <a:gd name="connsiteY24" fmla="*/ 1360276 h 3281514"/>
                <a:gd name="connsiteX25" fmla="*/ 875 w 16632"/>
                <a:gd name="connsiteY25" fmla="*/ 813101 h 3281514"/>
                <a:gd name="connsiteX26" fmla="*/ 219 w 16632"/>
                <a:gd name="connsiteY26" fmla="*/ 280153 h 3281514"/>
                <a:gd name="connsiteX27" fmla="*/ 14006 w 16632"/>
                <a:gd name="connsiteY27" fmla="*/ 280153 h 3281514"/>
                <a:gd name="connsiteX28" fmla="*/ 14444 w 16632"/>
                <a:gd name="connsiteY28" fmla="*/ 813101 h 3281514"/>
                <a:gd name="connsiteX29" fmla="*/ 875 w 16632"/>
                <a:gd name="connsiteY29" fmla="*/ 813101 h 3281514"/>
                <a:gd name="connsiteX30" fmla="*/ 219 w 16632"/>
                <a:gd name="connsiteY30" fmla="*/ 266365 h 3281514"/>
                <a:gd name="connsiteX31" fmla="*/ 0 w 16632"/>
                <a:gd name="connsiteY31" fmla="*/ 0 h 3281514"/>
                <a:gd name="connsiteX32" fmla="*/ 13569 w 16632"/>
                <a:gd name="connsiteY32" fmla="*/ 0 h 3281514"/>
                <a:gd name="connsiteX33" fmla="*/ 13787 w 16632"/>
                <a:gd name="connsiteY33" fmla="*/ 266365 h 3281514"/>
                <a:gd name="connsiteX34" fmla="*/ 219 w 16632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514">
                  <a:moveTo>
                    <a:pt x="3064" y="3281515"/>
                  </a:moveTo>
                  <a:lnTo>
                    <a:pt x="2845" y="301493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064" y="3281515"/>
                  </a:lnTo>
                  <a:moveTo>
                    <a:pt x="2845" y="3001362"/>
                  </a:moveTo>
                  <a:lnTo>
                    <a:pt x="2188" y="2468195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2845" y="3001362"/>
                  </a:lnTo>
                  <a:moveTo>
                    <a:pt x="2188" y="2454187"/>
                  </a:moveTo>
                  <a:lnTo>
                    <a:pt x="1751" y="1921020"/>
                  </a:lnTo>
                  <a:lnTo>
                    <a:pt x="15319" y="1921020"/>
                  </a:lnTo>
                  <a:lnTo>
                    <a:pt x="15976" y="2454187"/>
                  </a:lnTo>
                  <a:lnTo>
                    <a:pt x="2188" y="2454187"/>
                  </a:lnTo>
                  <a:moveTo>
                    <a:pt x="1751" y="1907450"/>
                  </a:moveTo>
                  <a:lnTo>
                    <a:pt x="1313" y="1374065"/>
                  </a:lnTo>
                  <a:lnTo>
                    <a:pt x="14882" y="1374065"/>
                  </a:lnTo>
                  <a:lnTo>
                    <a:pt x="15319" y="1907450"/>
                  </a:lnTo>
                  <a:lnTo>
                    <a:pt x="1751" y="1907450"/>
                  </a:lnTo>
                  <a:moveTo>
                    <a:pt x="1313" y="1360276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276"/>
                  </a:lnTo>
                  <a:lnTo>
                    <a:pt x="1313" y="1360276"/>
                  </a:lnTo>
                  <a:moveTo>
                    <a:pt x="875" y="813101"/>
                  </a:moveTo>
                  <a:lnTo>
                    <a:pt x="219" y="280153"/>
                  </a:lnTo>
                  <a:lnTo>
                    <a:pt x="14006" y="280153"/>
                  </a:lnTo>
                  <a:lnTo>
                    <a:pt x="14444" y="813101"/>
                  </a:lnTo>
                  <a:lnTo>
                    <a:pt x="875" y="813101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0131154-15CB-80E7-2A62-04BAB08C8EBB}"/>
                </a:ext>
              </a:extLst>
            </p:cNvPr>
            <p:cNvSpPr/>
            <p:nvPr/>
          </p:nvSpPr>
          <p:spPr>
            <a:xfrm>
              <a:off x="11334230" y="4757434"/>
              <a:ext cx="17070" cy="3281514"/>
            </a:xfrm>
            <a:custGeom>
              <a:avLst/>
              <a:gdLst>
                <a:gd name="connsiteX0" fmla="*/ 3283 w 17070"/>
                <a:gd name="connsiteY0" fmla="*/ 3281515 h 3281514"/>
                <a:gd name="connsiteX1" fmla="*/ 3064 w 17070"/>
                <a:gd name="connsiteY1" fmla="*/ 3014932 h 3281514"/>
                <a:gd name="connsiteX2" fmla="*/ 16851 w 17070"/>
                <a:gd name="connsiteY2" fmla="*/ 3014932 h 3281514"/>
                <a:gd name="connsiteX3" fmla="*/ 17070 w 17070"/>
                <a:gd name="connsiteY3" fmla="*/ 3281515 h 3281514"/>
                <a:gd name="connsiteX4" fmla="*/ 3283 w 17070"/>
                <a:gd name="connsiteY4" fmla="*/ 3281515 h 3281514"/>
                <a:gd name="connsiteX5" fmla="*/ 3064 w 17070"/>
                <a:gd name="connsiteY5" fmla="*/ 3001362 h 3281514"/>
                <a:gd name="connsiteX6" fmla="*/ 2407 w 17070"/>
                <a:gd name="connsiteY6" fmla="*/ 2468195 h 3281514"/>
                <a:gd name="connsiteX7" fmla="*/ 16414 w 17070"/>
                <a:gd name="connsiteY7" fmla="*/ 2468195 h 3281514"/>
                <a:gd name="connsiteX8" fmla="*/ 16851 w 17070"/>
                <a:gd name="connsiteY8" fmla="*/ 3001362 h 3281514"/>
                <a:gd name="connsiteX9" fmla="*/ 3064 w 17070"/>
                <a:gd name="connsiteY9" fmla="*/ 3001362 h 3281514"/>
                <a:gd name="connsiteX10" fmla="*/ 2407 w 17070"/>
                <a:gd name="connsiteY10" fmla="*/ 2454187 h 3281514"/>
                <a:gd name="connsiteX11" fmla="*/ 1970 w 17070"/>
                <a:gd name="connsiteY11" fmla="*/ 1921020 h 3281514"/>
                <a:gd name="connsiteX12" fmla="*/ 15976 w 17070"/>
                <a:gd name="connsiteY12" fmla="*/ 1921020 h 3281514"/>
                <a:gd name="connsiteX13" fmla="*/ 16414 w 17070"/>
                <a:gd name="connsiteY13" fmla="*/ 2454187 h 3281514"/>
                <a:gd name="connsiteX14" fmla="*/ 2407 w 17070"/>
                <a:gd name="connsiteY14" fmla="*/ 2454187 h 3281514"/>
                <a:gd name="connsiteX15" fmla="*/ 1970 w 17070"/>
                <a:gd name="connsiteY15" fmla="*/ 1907450 h 3281514"/>
                <a:gd name="connsiteX16" fmla="*/ 1313 w 17070"/>
                <a:gd name="connsiteY16" fmla="*/ 1374065 h 3281514"/>
                <a:gd name="connsiteX17" fmla="*/ 15319 w 17070"/>
                <a:gd name="connsiteY17" fmla="*/ 1374065 h 3281514"/>
                <a:gd name="connsiteX18" fmla="*/ 15976 w 17070"/>
                <a:gd name="connsiteY18" fmla="*/ 1907450 h 3281514"/>
                <a:gd name="connsiteX19" fmla="*/ 1970 w 17070"/>
                <a:gd name="connsiteY19" fmla="*/ 1907450 h 3281514"/>
                <a:gd name="connsiteX20" fmla="*/ 1313 w 17070"/>
                <a:gd name="connsiteY20" fmla="*/ 1360495 h 3281514"/>
                <a:gd name="connsiteX21" fmla="*/ 657 w 17070"/>
                <a:gd name="connsiteY21" fmla="*/ 826890 h 3281514"/>
                <a:gd name="connsiteX22" fmla="*/ 14882 w 17070"/>
                <a:gd name="connsiteY22" fmla="*/ 826890 h 3281514"/>
                <a:gd name="connsiteX23" fmla="*/ 15319 w 17070"/>
                <a:gd name="connsiteY23" fmla="*/ 1360495 h 3281514"/>
                <a:gd name="connsiteX24" fmla="*/ 1313 w 17070"/>
                <a:gd name="connsiteY24" fmla="*/ 1360495 h 3281514"/>
                <a:gd name="connsiteX25" fmla="*/ 657 w 17070"/>
                <a:gd name="connsiteY25" fmla="*/ 813101 h 3281514"/>
                <a:gd name="connsiteX26" fmla="*/ 219 w 17070"/>
                <a:gd name="connsiteY26" fmla="*/ 280153 h 3281514"/>
                <a:gd name="connsiteX27" fmla="*/ 14444 w 17070"/>
                <a:gd name="connsiteY27" fmla="*/ 280153 h 3281514"/>
                <a:gd name="connsiteX28" fmla="*/ 14882 w 17070"/>
                <a:gd name="connsiteY28" fmla="*/ 813101 h 3281514"/>
                <a:gd name="connsiteX29" fmla="*/ 657 w 17070"/>
                <a:gd name="connsiteY29" fmla="*/ 813101 h 3281514"/>
                <a:gd name="connsiteX30" fmla="*/ 219 w 17070"/>
                <a:gd name="connsiteY30" fmla="*/ 266365 h 3281514"/>
                <a:gd name="connsiteX31" fmla="*/ 0 w 17070"/>
                <a:gd name="connsiteY31" fmla="*/ 0 h 3281514"/>
                <a:gd name="connsiteX32" fmla="*/ 14225 w 17070"/>
                <a:gd name="connsiteY32" fmla="*/ 0 h 3281514"/>
                <a:gd name="connsiteX33" fmla="*/ 14444 w 17070"/>
                <a:gd name="connsiteY33" fmla="*/ 266365 h 3281514"/>
                <a:gd name="connsiteX34" fmla="*/ 219 w 17070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70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851" y="3014932"/>
                  </a:lnTo>
                  <a:lnTo>
                    <a:pt x="17070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6414" y="2468195"/>
                  </a:lnTo>
                  <a:lnTo>
                    <a:pt x="16851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020"/>
                  </a:lnTo>
                  <a:lnTo>
                    <a:pt x="15976" y="1921020"/>
                  </a:lnTo>
                  <a:lnTo>
                    <a:pt x="16414" y="2454187"/>
                  </a:lnTo>
                  <a:lnTo>
                    <a:pt x="2407" y="2454187"/>
                  </a:lnTo>
                  <a:moveTo>
                    <a:pt x="1970" y="1907450"/>
                  </a:moveTo>
                  <a:lnTo>
                    <a:pt x="1313" y="1374065"/>
                  </a:lnTo>
                  <a:lnTo>
                    <a:pt x="15319" y="1374065"/>
                  </a:lnTo>
                  <a:lnTo>
                    <a:pt x="15976" y="1907450"/>
                  </a:lnTo>
                  <a:lnTo>
                    <a:pt x="1970" y="1907450"/>
                  </a:lnTo>
                  <a:moveTo>
                    <a:pt x="1313" y="1360495"/>
                  </a:moveTo>
                  <a:lnTo>
                    <a:pt x="657" y="826890"/>
                  </a:lnTo>
                  <a:lnTo>
                    <a:pt x="14882" y="826890"/>
                  </a:lnTo>
                  <a:lnTo>
                    <a:pt x="15319" y="1360495"/>
                  </a:lnTo>
                  <a:lnTo>
                    <a:pt x="1313" y="1360495"/>
                  </a:lnTo>
                  <a:moveTo>
                    <a:pt x="657" y="813101"/>
                  </a:moveTo>
                  <a:lnTo>
                    <a:pt x="219" y="280153"/>
                  </a:lnTo>
                  <a:lnTo>
                    <a:pt x="14444" y="280153"/>
                  </a:lnTo>
                  <a:lnTo>
                    <a:pt x="14882" y="813101"/>
                  </a:lnTo>
                  <a:lnTo>
                    <a:pt x="657" y="813101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4225" y="0"/>
                  </a:lnTo>
                  <a:lnTo>
                    <a:pt x="14444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B093E91-2729-0257-F415-A4B07B987563}"/>
                </a:ext>
              </a:extLst>
            </p:cNvPr>
            <p:cNvSpPr/>
            <p:nvPr/>
          </p:nvSpPr>
          <p:spPr>
            <a:xfrm>
              <a:off x="8883133" y="7757920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776 w 3281405"/>
                <a:gd name="connsiteY2" fmla="*/ 3064 h 16852"/>
                <a:gd name="connsiteX3" fmla="*/ 280344 w 3281405"/>
                <a:gd name="connsiteY3" fmla="*/ 3064 h 16852"/>
                <a:gd name="connsiteX4" fmla="*/ 813458 w 3281405"/>
                <a:gd name="connsiteY4" fmla="*/ 2408 h 16852"/>
                <a:gd name="connsiteX5" fmla="*/ 813458 w 3281405"/>
                <a:gd name="connsiteY5" fmla="*/ 15977 h 16852"/>
                <a:gd name="connsiteX6" fmla="*/ 280344 w 3281405"/>
                <a:gd name="connsiteY6" fmla="*/ 16634 h 16852"/>
                <a:gd name="connsiteX7" fmla="*/ 266776 w 3281405"/>
                <a:gd name="connsiteY7" fmla="*/ 16634 h 16852"/>
                <a:gd name="connsiteX8" fmla="*/ 0 w 3281405"/>
                <a:gd name="connsiteY8" fmla="*/ 16853 h 16852"/>
                <a:gd name="connsiteX9" fmla="*/ 827245 w 3281405"/>
                <a:gd name="connsiteY9" fmla="*/ 15977 h 16852"/>
                <a:gd name="connsiteX10" fmla="*/ 827245 w 3281405"/>
                <a:gd name="connsiteY10" fmla="*/ 2408 h 16852"/>
                <a:gd name="connsiteX11" fmla="*/ 1360140 w 3281405"/>
                <a:gd name="connsiteY11" fmla="*/ 1970 h 16852"/>
                <a:gd name="connsiteX12" fmla="*/ 1373708 w 3281405"/>
                <a:gd name="connsiteY12" fmla="*/ 1970 h 16852"/>
                <a:gd name="connsiteX13" fmla="*/ 1907697 w 3281405"/>
                <a:gd name="connsiteY13" fmla="*/ 1313 h 16852"/>
                <a:gd name="connsiteX14" fmla="*/ 1907697 w 3281405"/>
                <a:gd name="connsiteY14" fmla="*/ 14883 h 16852"/>
                <a:gd name="connsiteX15" fmla="*/ 1373708 w 3281405"/>
                <a:gd name="connsiteY15" fmla="*/ 15540 h 16852"/>
                <a:gd name="connsiteX16" fmla="*/ 1360140 w 3281405"/>
                <a:gd name="connsiteY16" fmla="*/ 15540 h 16852"/>
                <a:gd name="connsiteX17" fmla="*/ 827245 w 3281405"/>
                <a:gd name="connsiteY17" fmla="*/ 15977 h 16852"/>
                <a:gd name="connsiteX18" fmla="*/ 1921266 w 3281405"/>
                <a:gd name="connsiteY18" fmla="*/ 14883 h 16852"/>
                <a:gd name="connsiteX19" fmla="*/ 1921266 w 3281405"/>
                <a:gd name="connsiteY19" fmla="*/ 1313 h 16852"/>
                <a:gd name="connsiteX20" fmla="*/ 2454161 w 3281405"/>
                <a:gd name="connsiteY20" fmla="*/ 875 h 16852"/>
                <a:gd name="connsiteX21" fmla="*/ 2467948 w 3281405"/>
                <a:gd name="connsiteY21" fmla="*/ 875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7948 w 3281405"/>
                <a:gd name="connsiteY24" fmla="*/ 14445 h 16852"/>
                <a:gd name="connsiteX25" fmla="*/ 2454161 w 3281405"/>
                <a:gd name="connsiteY25" fmla="*/ 14445 h 16852"/>
                <a:gd name="connsiteX26" fmla="*/ 1921266 w 3281405"/>
                <a:gd name="connsiteY26" fmla="*/ 14883 h 16852"/>
                <a:gd name="connsiteX27" fmla="*/ 3015068 w 3281405"/>
                <a:gd name="connsiteY27" fmla="*/ 13789 h 16852"/>
                <a:gd name="connsiteX28" fmla="*/ 3015068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068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3708" y="15540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4161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4161" y="14445"/>
                  </a:lnTo>
                  <a:lnTo>
                    <a:pt x="1921266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AA31514-049D-699E-5F9D-504A86A7F3A6}"/>
                </a:ext>
              </a:extLst>
            </p:cNvPr>
            <p:cNvSpPr/>
            <p:nvPr/>
          </p:nvSpPr>
          <p:spPr>
            <a:xfrm>
              <a:off x="8882039" y="6664228"/>
              <a:ext cx="3281405" cy="16634"/>
            </a:xfrm>
            <a:custGeom>
              <a:avLst/>
              <a:gdLst>
                <a:gd name="connsiteX0" fmla="*/ 0 w 3281405"/>
                <a:gd name="connsiteY0" fmla="*/ 16634 h 16634"/>
                <a:gd name="connsiteX1" fmla="*/ 0 w 3281405"/>
                <a:gd name="connsiteY1" fmla="*/ 3064 h 16634"/>
                <a:gd name="connsiteX2" fmla="*/ 266776 w 3281405"/>
                <a:gd name="connsiteY2" fmla="*/ 2845 h 16634"/>
                <a:gd name="connsiteX3" fmla="*/ 280344 w 3281405"/>
                <a:gd name="connsiteY3" fmla="*/ 2845 h 16634"/>
                <a:gd name="connsiteX4" fmla="*/ 813458 w 3281405"/>
                <a:gd name="connsiteY4" fmla="*/ 2189 h 16634"/>
                <a:gd name="connsiteX5" fmla="*/ 813458 w 3281405"/>
                <a:gd name="connsiteY5" fmla="*/ 15759 h 16634"/>
                <a:gd name="connsiteX6" fmla="*/ 280344 w 3281405"/>
                <a:gd name="connsiteY6" fmla="*/ 16415 h 16634"/>
                <a:gd name="connsiteX7" fmla="*/ 266776 w 3281405"/>
                <a:gd name="connsiteY7" fmla="*/ 16415 h 16634"/>
                <a:gd name="connsiteX8" fmla="*/ 0 w 3281405"/>
                <a:gd name="connsiteY8" fmla="*/ 16634 h 16634"/>
                <a:gd name="connsiteX9" fmla="*/ 827245 w 3281405"/>
                <a:gd name="connsiteY9" fmla="*/ 15759 h 16634"/>
                <a:gd name="connsiteX10" fmla="*/ 827245 w 3281405"/>
                <a:gd name="connsiteY10" fmla="*/ 2189 h 16634"/>
                <a:gd name="connsiteX11" fmla="*/ 1360140 w 3281405"/>
                <a:gd name="connsiteY11" fmla="*/ 1751 h 16634"/>
                <a:gd name="connsiteX12" fmla="*/ 1373708 w 3281405"/>
                <a:gd name="connsiteY12" fmla="*/ 1751 h 16634"/>
                <a:gd name="connsiteX13" fmla="*/ 1907697 w 3281405"/>
                <a:gd name="connsiteY13" fmla="*/ 1313 h 16634"/>
                <a:gd name="connsiteX14" fmla="*/ 1907916 w 3281405"/>
                <a:gd name="connsiteY14" fmla="*/ 14883 h 16634"/>
                <a:gd name="connsiteX15" fmla="*/ 1373708 w 3281405"/>
                <a:gd name="connsiteY15" fmla="*/ 15321 h 16634"/>
                <a:gd name="connsiteX16" fmla="*/ 1360140 w 3281405"/>
                <a:gd name="connsiteY16" fmla="*/ 15321 h 16634"/>
                <a:gd name="connsiteX17" fmla="*/ 827245 w 3281405"/>
                <a:gd name="connsiteY17" fmla="*/ 15759 h 16634"/>
                <a:gd name="connsiteX18" fmla="*/ 1921266 w 3281405"/>
                <a:gd name="connsiteY18" fmla="*/ 14664 h 16634"/>
                <a:gd name="connsiteX19" fmla="*/ 1921266 w 3281405"/>
                <a:gd name="connsiteY19" fmla="*/ 1094 h 16634"/>
                <a:gd name="connsiteX20" fmla="*/ 2454161 w 3281405"/>
                <a:gd name="connsiteY20" fmla="*/ 657 h 16634"/>
                <a:gd name="connsiteX21" fmla="*/ 2468167 w 3281405"/>
                <a:gd name="connsiteY21" fmla="*/ 657 h 16634"/>
                <a:gd name="connsiteX22" fmla="*/ 3001280 w 3281405"/>
                <a:gd name="connsiteY22" fmla="*/ 219 h 16634"/>
                <a:gd name="connsiteX23" fmla="*/ 3001280 w 3281405"/>
                <a:gd name="connsiteY23" fmla="*/ 13789 h 16634"/>
                <a:gd name="connsiteX24" fmla="*/ 2468167 w 3281405"/>
                <a:gd name="connsiteY24" fmla="*/ 14227 h 16634"/>
                <a:gd name="connsiteX25" fmla="*/ 2454161 w 3281405"/>
                <a:gd name="connsiteY25" fmla="*/ 14227 h 16634"/>
                <a:gd name="connsiteX26" fmla="*/ 1921266 w 3281405"/>
                <a:gd name="connsiteY26" fmla="*/ 14664 h 16634"/>
                <a:gd name="connsiteX27" fmla="*/ 3015068 w 3281405"/>
                <a:gd name="connsiteY27" fmla="*/ 13789 h 16634"/>
                <a:gd name="connsiteX28" fmla="*/ 3015068 w 3281405"/>
                <a:gd name="connsiteY28" fmla="*/ 219 h 16634"/>
                <a:gd name="connsiteX29" fmla="*/ 3281406 w 3281405"/>
                <a:gd name="connsiteY29" fmla="*/ 0 h 16634"/>
                <a:gd name="connsiteX30" fmla="*/ 3281406 w 3281405"/>
                <a:gd name="connsiteY30" fmla="*/ 13570 h 16634"/>
                <a:gd name="connsiteX31" fmla="*/ 3015068 w 3281405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458" y="15759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759"/>
                  </a:moveTo>
                  <a:lnTo>
                    <a:pt x="827245" y="2189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916" y="14883"/>
                  </a:lnTo>
                  <a:lnTo>
                    <a:pt x="1373708" y="15321"/>
                  </a:lnTo>
                  <a:lnTo>
                    <a:pt x="1360140" y="15321"/>
                  </a:lnTo>
                  <a:lnTo>
                    <a:pt x="827245" y="15759"/>
                  </a:lnTo>
                  <a:moveTo>
                    <a:pt x="1921266" y="14664"/>
                  </a:moveTo>
                  <a:lnTo>
                    <a:pt x="1921266" y="1094"/>
                  </a:lnTo>
                  <a:lnTo>
                    <a:pt x="2454161" y="657"/>
                  </a:lnTo>
                  <a:lnTo>
                    <a:pt x="2468167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8167" y="14227"/>
                  </a:lnTo>
                  <a:lnTo>
                    <a:pt x="2454161" y="14227"/>
                  </a:lnTo>
                  <a:lnTo>
                    <a:pt x="1921266" y="14664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3C16932-9A0D-8D69-91C2-9B8EA9B0D685}"/>
                </a:ext>
              </a:extLst>
            </p:cNvPr>
            <p:cNvSpPr/>
            <p:nvPr/>
          </p:nvSpPr>
          <p:spPr>
            <a:xfrm>
              <a:off x="8880945" y="5569660"/>
              <a:ext cx="3281405" cy="17290"/>
            </a:xfrm>
            <a:custGeom>
              <a:avLst/>
              <a:gdLst>
                <a:gd name="connsiteX0" fmla="*/ 0 w 3281405"/>
                <a:gd name="connsiteY0" fmla="*/ 17291 h 17290"/>
                <a:gd name="connsiteX1" fmla="*/ 0 w 3281405"/>
                <a:gd name="connsiteY1" fmla="*/ 3283 h 17290"/>
                <a:gd name="connsiteX2" fmla="*/ 266776 w 3281405"/>
                <a:gd name="connsiteY2" fmla="*/ 3064 h 17290"/>
                <a:gd name="connsiteX3" fmla="*/ 280563 w 3281405"/>
                <a:gd name="connsiteY3" fmla="*/ 3064 h 17290"/>
                <a:gd name="connsiteX4" fmla="*/ 813458 w 3281405"/>
                <a:gd name="connsiteY4" fmla="*/ 2408 h 17290"/>
                <a:gd name="connsiteX5" fmla="*/ 813458 w 3281405"/>
                <a:gd name="connsiteY5" fmla="*/ 16415 h 17290"/>
                <a:gd name="connsiteX6" fmla="*/ 280563 w 3281405"/>
                <a:gd name="connsiteY6" fmla="*/ 16853 h 17290"/>
                <a:gd name="connsiteX7" fmla="*/ 266994 w 3281405"/>
                <a:gd name="connsiteY7" fmla="*/ 17072 h 17290"/>
                <a:gd name="connsiteX8" fmla="*/ 0 w 3281405"/>
                <a:gd name="connsiteY8" fmla="*/ 17291 h 17290"/>
                <a:gd name="connsiteX9" fmla="*/ 827245 w 3281405"/>
                <a:gd name="connsiteY9" fmla="*/ 16415 h 17290"/>
                <a:gd name="connsiteX10" fmla="*/ 827245 w 3281405"/>
                <a:gd name="connsiteY10" fmla="*/ 2408 h 17290"/>
                <a:gd name="connsiteX11" fmla="*/ 1360359 w 3281405"/>
                <a:gd name="connsiteY11" fmla="*/ 1970 h 17290"/>
                <a:gd name="connsiteX12" fmla="*/ 1373927 w 3281405"/>
                <a:gd name="connsiteY12" fmla="*/ 1970 h 17290"/>
                <a:gd name="connsiteX13" fmla="*/ 1907916 w 3281405"/>
                <a:gd name="connsiteY13" fmla="*/ 1532 h 17290"/>
                <a:gd name="connsiteX14" fmla="*/ 1907916 w 3281405"/>
                <a:gd name="connsiteY14" fmla="*/ 15321 h 17290"/>
                <a:gd name="connsiteX15" fmla="*/ 1373927 w 3281405"/>
                <a:gd name="connsiteY15" fmla="*/ 15977 h 17290"/>
                <a:gd name="connsiteX16" fmla="*/ 1360359 w 3281405"/>
                <a:gd name="connsiteY16" fmla="*/ 15977 h 17290"/>
                <a:gd name="connsiteX17" fmla="*/ 827245 w 3281405"/>
                <a:gd name="connsiteY17" fmla="*/ 16415 h 17290"/>
                <a:gd name="connsiteX18" fmla="*/ 1921266 w 3281405"/>
                <a:gd name="connsiteY18" fmla="*/ 15321 h 17290"/>
                <a:gd name="connsiteX19" fmla="*/ 1921266 w 3281405"/>
                <a:gd name="connsiteY19" fmla="*/ 1532 h 17290"/>
                <a:gd name="connsiteX20" fmla="*/ 2453942 w 3281405"/>
                <a:gd name="connsiteY20" fmla="*/ 875 h 17290"/>
                <a:gd name="connsiteX21" fmla="*/ 2468167 w 3281405"/>
                <a:gd name="connsiteY21" fmla="*/ 875 h 17290"/>
                <a:gd name="connsiteX22" fmla="*/ 3001280 w 3281405"/>
                <a:gd name="connsiteY22" fmla="*/ 219 h 17290"/>
                <a:gd name="connsiteX23" fmla="*/ 3001280 w 3281405"/>
                <a:gd name="connsiteY23" fmla="*/ 14227 h 17290"/>
                <a:gd name="connsiteX24" fmla="*/ 2468167 w 3281405"/>
                <a:gd name="connsiteY24" fmla="*/ 14664 h 17290"/>
                <a:gd name="connsiteX25" fmla="*/ 2453942 w 3281405"/>
                <a:gd name="connsiteY25" fmla="*/ 14664 h 17290"/>
                <a:gd name="connsiteX26" fmla="*/ 1921266 w 3281405"/>
                <a:gd name="connsiteY26" fmla="*/ 15321 h 17290"/>
                <a:gd name="connsiteX27" fmla="*/ 3015068 w 3281405"/>
                <a:gd name="connsiteY27" fmla="*/ 14227 h 17290"/>
                <a:gd name="connsiteX28" fmla="*/ 3015068 w 3281405"/>
                <a:gd name="connsiteY28" fmla="*/ 219 h 17290"/>
                <a:gd name="connsiteX29" fmla="*/ 3281406 w 3281405"/>
                <a:gd name="connsiteY29" fmla="*/ 0 h 17290"/>
                <a:gd name="connsiteX30" fmla="*/ 3281406 w 3281405"/>
                <a:gd name="connsiteY30" fmla="*/ 14008 h 17290"/>
                <a:gd name="connsiteX31" fmla="*/ 3015068 w 3281405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290">
                  <a:moveTo>
                    <a:pt x="0" y="17291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563" y="3064"/>
                  </a:lnTo>
                  <a:lnTo>
                    <a:pt x="813458" y="2408"/>
                  </a:lnTo>
                  <a:lnTo>
                    <a:pt x="813458" y="16415"/>
                  </a:lnTo>
                  <a:lnTo>
                    <a:pt x="280563" y="16853"/>
                  </a:lnTo>
                  <a:lnTo>
                    <a:pt x="266994" y="17072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916" y="1532"/>
                  </a:lnTo>
                  <a:lnTo>
                    <a:pt x="1907916" y="15321"/>
                  </a:lnTo>
                  <a:lnTo>
                    <a:pt x="1373927" y="15977"/>
                  </a:lnTo>
                  <a:lnTo>
                    <a:pt x="1360359" y="15977"/>
                  </a:lnTo>
                  <a:lnTo>
                    <a:pt x="827245" y="16415"/>
                  </a:lnTo>
                  <a:moveTo>
                    <a:pt x="1921266" y="15321"/>
                  </a:moveTo>
                  <a:lnTo>
                    <a:pt x="1921266" y="1532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8167" y="14664"/>
                  </a:lnTo>
                  <a:lnTo>
                    <a:pt x="2453942" y="14664"/>
                  </a:lnTo>
                  <a:lnTo>
                    <a:pt x="1921266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E970A0A-E898-BB8B-0FE6-10A1448F9AF3}"/>
                </a:ext>
              </a:extLst>
            </p:cNvPr>
            <p:cNvSpPr/>
            <p:nvPr/>
          </p:nvSpPr>
          <p:spPr>
            <a:xfrm>
              <a:off x="8882696" y="7210965"/>
              <a:ext cx="3281186" cy="16852"/>
            </a:xfrm>
            <a:custGeom>
              <a:avLst/>
              <a:gdLst>
                <a:gd name="connsiteX0" fmla="*/ 0 w 3281186"/>
                <a:gd name="connsiteY0" fmla="*/ 16853 h 16852"/>
                <a:gd name="connsiteX1" fmla="*/ 0 w 3281186"/>
                <a:gd name="connsiteY1" fmla="*/ 3064 h 16852"/>
                <a:gd name="connsiteX2" fmla="*/ 266776 w 3281186"/>
                <a:gd name="connsiteY2" fmla="*/ 2845 h 16852"/>
                <a:gd name="connsiteX3" fmla="*/ 280125 w 3281186"/>
                <a:gd name="connsiteY3" fmla="*/ 2845 h 16852"/>
                <a:gd name="connsiteX4" fmla="*/ 813239 w 3281186"/>
                <a:gd name="connsiteY4" fmla="*/ 2189 h 16852"/>
                <a:gd name="connsiteX5" fmla="*/ 813239 w 3281186"/>
                <a:gd name="connsiteY5" fmla="*/ 16196 h 16852"/>
                <a:gd name="connsiteX6" fmla="*/ 280344 w 3281186"/>
                <a:gd name="connsiteY6" fmla="*/ 16634 h 16852"/>
                <a:gd name="connsiteX7" fmla="*/ 266776 w 3281186"/>
                <a:gd name="connsiteY7" fmla="*/ 16634 h 16852"/>
                <a:gd name="connsiteX8" fmla="*/ 0 w 3281186"/>
                <a:gd name="connsiteY8" fmla="*/ 16853 h 16852"/>
                <a:gd name="connsiteX9" fmla="*/ 827245 w 3281186"/>
                <a:gd name="connsiteY9" fmla="*/ 16196 h 16852"/>
                <a:gd name="connsiteX10" fmla="*/ 827245 w 3281186"/>
                <a:gd name="connsiteY10" fmla="*/ 2189 h 16852"/>
                <a:gd name="connsiteX11" fmla="*/ 1359921 w 3281186"/>
                <a:gd name="connsiteY11" fmla="*/ 1751 h 16852"/>
                <a:gd name="connsiteX12" fmla="*/ 1373708 w 3281186"/>
                <a:gd name="connsiteY12" fmla="*/ 1751 h 16852"/>
                <a:gd name="connsiteX13" fmla="*/ 1907697 w 3281186"/>
                <a:gd name="connsiteY13" fmla="*/ 1313 h 16852"/>
                <a:gd name="connsiteX14" fmla="*/ 1907697 w 3281186"/>
                <a:gd name="connsiteY14" fmla="*/ 15102 h 16852"/>
                <a:gd name="connsiteX15" fmla="*/ 1373708 w 3281186"/>
                <a:gd name="connsiteY15" fmla="*/ 15759 h 16852"/>
                <a:gd name="connsiteX16" fmla="*/ 1359921 w 3281186"/>
                <a:gd name="connsiteY16" fmla="*/ 15759 h 16852"/>
                <a:gd name="connsiteX17" fmla="*/ 827245 w 3281186"/>
                <a:gd name="connsiteY17" fmla="*/ 16196 h 16852"/>
                <a:gd name="connsiteX18" fmla="*/ 1921266 w 3281186"/>
                <a:gd name="connsiteY18" fmla="*/ 15102 h 16852"/>
                <a:gd name="connsiteX19" fmla="*/ 1921266 w 3281186"/>
                <a:gd name="connsiteY19" fmla="*/ 1313 h 16852"/>
                <a:gd name="connsiteX20" fmla="*/ 2453942 w 3281186"/>
                <a:gd name="connsiteY20" fmla="*/ 657 h 16852"/>
                <a:gd name="connsiteX21" fmla="*/ 2467948 w 3281186"/>
                <a:gd name="connsiteY21" fmla="*/ 657 h 16852"/>
                <a:gd name="connsiteX22" fmla="*/ 3001280 w 3281186"/>
                <a:gd name="connsiteY22" fmla="*/ 219 h 16852"/>
                <a:gd name="connsiteX23" fmla="*/ 3001280 w 3281186"/>
                <a:gd name="connsiteY23" fmla="*/ 14008 h 16852"/>
                <a:gd name="connsiteX24" fmla="*/ 2467948 w 3281186"/>
                <a:gd name="connsiteY24" fmla="*/ 14664 h 16852"/>
                <a:gd name="connsiteX25" fmla="*/ 2453942 w 3281186"/>
                <a:gd name="connsiteY25" fmla="*/ 14664 h 16852"/>
                <a:gd name="connsiteX26" fmla="*/ 1921266 w 3281186"/>
                <a:gd name="connsiteY26" fmla="*/ 15102 h 16852"/>
                <a:gd name="connsiteX27" fmla="*/ 3014849 w 3281186"/>
                <a:gd name="connsiteY27" fmla="*/ 14008 h 16852"/>
                <a:gd name="connsiteX28" fmla="*/ 3014849 w 3281186"/>
                <a:gd name="connsiteY28" fmla="*/ 219 h 16852"/>
                <a:gd name="connsiteX29" fmla="*/ 3281187 w 3281186"/>
                <a:gd name="connsiteY29" fmla="*/ 0 h 16852"/>
                <a:gd name="connsiteX30" fmla="*/ 3281187 w 3281186"/>
                <a:gd name="connsiteY30" fmla="*/ 13789 h 16852"/>
                <a:gd name="connsiteX31" fmla="*/ 3014849 w 3281186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125" y="2845"/>
                  </a:lnTo>
                  <a:lnTo>
                    <a:pt x="813239" y="2189"/>
                  </a:lnTo>
                  <a:lnTo>
                    <a:pt x="813239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189"/>
                  </a:lnTo>
                  <a:lnTo>
                    <a:pt x="1359921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759"/>
                  </a:lnTo>
                  <a:lnTo>
                    <a:pt x="1359921" y="15759"/>
                  </a:lnTo>
                  <a:lnTo>
                    <a:pt x="827245" y="16196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3942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7948" y="14664"/>
                  </a:lnTo>
                  <a:lnTo>
                    <a:pt x="2453942" y="14664"/>
                  </a:lnTo>
                  <a:lnTo>
                    <a:pt x="1921266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187" y="0"/>
                  </a:lnTo>
                  <a:lnTo>
                    <a:pt x="3281187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8DC9810-C52E-A9C4-3FBA-9207146E7DE2}"/>
                </a:ext>
              </a:extLst>
            </p:cNvPr>
            <p:cNvSpPr/>
            <p:nvPr/>
          </p:nvSpPr>
          <p:spPr>
            <a:xfrm>
              <a:off x="8881601" y="6117054"/>
              <a:ext cx="3281186" cy="16852"/>
            </a:xfrm>
            <a:custGeom>
              <a:avLst/>
              <a:gdLst>
                <a:gd name="connsiteX0" fmla="*/ 0 w 3281186"/>
                <a:gd name="connsiteY0" fmla="*/ 16853 h 16852"/>
                <a:gd name="connsiteX1" fmla="*/ 0 w 3281186"/>
                <a:gd name="connsiteY1" fmla="*/ 3064 h 16852"/>
                <a:gd name="connsiteX2" fmla="*/ 266776 w 3281186"/>
                <a:gd name="connsiteY2" fmla="*/ 2845 h 16852"/>
                <a:gd name="connsiteX3" fmla="*/ 280344 w 3281186"/>
                <a:gd name="connsiteY3" fmla="*/ 2845 h 16852"/>
                <a:gd name="connsiteX4" fmla="*/ 813458 w 3281186"/>
                <a:gd name="connsiteY4" fmla="*/ 2408 h 16852"/>
                <a:gd name="connsiteX5" fmla="*/ 813458 w 3281186"/>
                <a:gd name="connsiteY5" fmla="*/ 15977 h 16852"/>
                <a:gd name="connsiteX6" fmla="*/ 280344 w 3281186"/>
                <a:gd name="connsiteY6" fmla="*/ 16415 h 16852"/>
                <a:gd name="connsiteX7" fmla="*/ 266776 w 3281186"/>
                <a:gd name="connsiteY7" fmla="*/ 16634 h 16852"/>
                <a:gd name="connsiteX8" fmla="*/ 0 w 3281186"/>
                <a:gd name="connsiteY8" fmla="*/ 16853 h 16852"/>
                <a:gd name="connsiteX9" fmla="*/ 827026 w 3281186"/>
                <a:gd name="connsiteY9" fmla="*/ 15977 h 16852"/>
                <a:gd name="connsiteX10" fmla="*/ 827026 w 3281186"/>
                <a:gd name="connsiteY10" fmla="*/ 2408 h 16852"/>
                <a:gd name="connsiteX11" fmla="*/ 1360140 w 3281186"/>
                <a:gd name="connsiteY11" fmla="*/ 1751 h 16852"/>
                <a:gd name="connsiteX12" fmla="*/ 1373708 w 3281186"/>
                <a:gd name="connsiteY12" fmla="*/ 1751 h 16852"/>
                <a:gd name="connsiteX13" fmla="*/ 1907697 w 3281186"/>
                <a:gd name="connsiteY13" fmla="*/ 1313 h 16852"/>
                <a:gd name="connsiteX14" fmla="*/ 1907697 w 3281186"/>
                <a:gd name="connsiteY14" fmla="*/ 14883 h 16852"/>
                <a:gd name="connsiteX15" fmla="*/ 1373708 w 3281186"/>
                <a:gd name="connsiteY15" fmla="*/ 15540 h 16852"/>
                <a:gd name="connsiteX16" fmla="*/ 1360140 w 3281186"/>
                <a:gd name="connsiteY16" fmla="*/ 15540 h 16852"/>
                <a:gd name="connsiteX17" fmla="*/ 827026 w 3281186"/>
                <a:gd name="connsiteY17" fmla="*/ 15977 h 16852"/>
                <a:gd name="connsiteX18" fmla="*/ 1921047 w 3281186"/>
                <a:gd name="connsiteY18" fmla="*/ 14883 h 16852"/>
                <a:gd name="connsiteX19" fmla="*/ 1921047 w 3281186"/>
                <a:gd name="connsiteY19" fmla="*/ 1313 h 16852"/>
                <a:gd name="connsiteX20" fmla="*/ 2453942 w 3281186"/>
                <a:gd name="connsiteY20" fmla="*/ 875 h 16852"/>
                <a:gd name="connsiteX21" fmla="*/ 2467948 w 3281186"/>
                <a:gd name="connsiteY21" fmla="*/ 875 h 16852"/>
                <a:gd name="connsiteX22" fmla="*/ 3001280 w 3281186"/>
                <a:gd name="connsiteY22" fmla="*/ 219 h 16852"/>
                <a:gd name="connsiteX23" fmla="*/ 3001280 w 3281186"/>
                <a:gd name="connsiteY23" fmla="*/ 13789 h 16852"/>
                <a:gd name="connsiteX24" fmla="*/ 2467948 w 3281186"/>
                <a:gd name="connsiteY24" fmla="*/ 14445 h 16852"/>
                <a:gd name="connsiteX25" fmla="*/ 2453942 w 3281186"/>
                <a:gd name="connsiteY25" fmla="*/ 14445 h 16852"/>
                <a:gd name="connsiteX26" fmla="*/ 1921047 w 3281186"/>
                <a:gd name="connsiteY26" fmla="*/ 14883 h 16852"/>
                <a:gd name="connsiteX27" fmla="*/ 3015068 w 3281186"/>
                <a:gd name="connsiteY27" fmla="*/ 13789 h 16852"/>
                <a:gd name="connsiteX28" fmla="*/ 3015068 w 3281186"/>
                <a:gd name="connsiteY28" fmla="*/ 219 h 16852"/>
                <a:gd name="connsiteX29" fmla="*/ 3281187 w 3281186"/>
                <a:gd name="connsiteY29" fmla="*/ 0 h 16852"/>
                <a:gd name="connsiteX30" fmla="*/ 3281187 w 3281186"/>
                <a:gd name="connsiteY30" fmla="*/ 13570 h 16852"/>
                <a:gd name="connsiteX31" fmla="*/ 3015068 w 3281186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415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026" y="15977"/>
                  </a:moveTo>
                  <a:lnTo>
                    <a:pt x="827026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3708" y="15540"/>
                  </a:lnTo>
                  <a:lnTo>
                    <a:pt x="1360140" y="15540"/>
                  </a:lnTo>
                  <a:lnTo>
                    <a:pt x="827026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3942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3942" y="14445"/>
                  </a:lnTo>
                  <a:lnTo>
                    <a:pt x="1921047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D8B38E6-04D8-0220-705F-305832482449}"/>
                </a:ext>
              </a:extLst>
            </p:cNvPr>
            <p:cNvSpPr/>
            <p:nvPr/>
          </p:nvSpPr>
          <p:spPr>
            <a:xfrm>
              <a:off x="8880507" y="5022923"/>
              <a:ext cx="3281186" cy="17071"/>
            </a:xfrm>
            <a:custGeom>
              <a:avLst/>
              <a:gdLst>
                <a:gd name="connsiteX0" fmla="*/ 0 w 3281186"/>
                <a:gd name="connsiteY0" fmla="*/ 17072 h 17071"/>
                <a:gd name="connsiteX1" fmla="*/ 0 w 3281186"/>
                <a:gd name="connsiteY1" fmla="*/ 3064 h 17071"/>
                <a:gd name="connsiteX2" fmla="*/ 266776 w 3281186"/>
                <a:gd name="connsiteY2" fmla="*/ 2845 h 17071"/>
                <a:gd name="connsiteX3" fmla="*/ 280344 w 3281186"/>
                <a:gd name="connsiteY3" fmla="*/ 2845 h 17071"/>
                <a:gd name="connsiteX4" fmla="*/ 813458 w 3281186"/>
                <a:gd name="connsiteY4" fmla="*/ 2408 h 17071"/>
                <a:gd name="connsiteX5" fmla="*/ 813458 w 3281186"/>
                <a:gd name="connsiteY5" fmla="*/ 16415 h 17071"/>
                <a:gd name="connsiteX6" fmla="*/ 280344 w 3281186"/>
                <a:gd name="connsiteY6" fmla="*/ 16853 h 17071"/>
                <a:gd name="connsiteX7" fmla="*/ 266776 w 3281186"/>
                <a:gd name="connsiteY7" fmla="*/ 16853 h 17071"/>
                <a:gd name="connsiteX8" fmla="*/ 0 w 3281186"/>
                <a:gd name="connsiteY8" fmla="*/ 17072 h 17071"/>
                <a:gd name="connsiteX9" fmla="*/ 827026 w 3281186"/>
                <a:gd name="connsiteY9" fmla="*/ 16196 h 17071"/>
                <a:gd name="connsiteX10" fmla="*/ 827026 w 3281186"/>
                <a:gd name="connsiteY10" fmla="*/ 2408 h 17071"/>
                <a:gd name="connsiteX11" fmla="*/ 1360140 w 3281186"/>
                <a:gd name="connsiteY11" fmla="*/ 1970 h 17071"/>
                <a:gd name="connsiteX12" fmla="*/ 1373708 w 3281186"/>
                <a:gd name="connsiteY12" fmla="*/ 1970 h 17071"/>
                <a:gd name="connsiteX13" fmla="*/ 1907916 w 3281186"/>
                <a:gd name="connsiteY13" fmla="*/ 1313 h 17071"/>
                <a:gd name="connsiteX14" fmla="*/ 1907916 w 3281186"/>
                <a:gd name="connsiteY14" fmla="*/ 15321 h 17071"/>
                <a:gd name="connsiteX15" fmla="*/ 1373927 w 3281186"/>
                <a:gd name="connsiteY15" fmla="*/ 15759 h 17071"/>
                <a:gd name="connsiteX16" fmla="*/ 1360140 w 3281186"/>
                <a:gd name="connsiteY16" fmla="*/ 15759 h 17071"/>
                <a:gd name="connsiteX17" fmla="*/ 827026 w 3281186"/>
                <a:gd name="connsiteY17" fmla="*/ 16196 h 17071"/>
                <a:gd name="connsiteX18" fmla="*/ 1921266 w 3281186"/>
                <a:gd name="connsiteY18" fmla="*/ 15321 h 17071"/>
                <a:gd name="connsiteX19" fmla="*/ 1921266 w 3281186"/>
                <a:gd name="connsiteY19" fmla="*/ 1313 h 17071"/>
                <a:gd name="connsiteX20" fmla="*/ 2453942 w 3281186"/>
                <a:gd name="connsiteY20" fmla="*/ 875 h 17071"/>
                <a:gd name="connsiteX21" fmla="*/ 2468167 w 3281186"/>
                <a:gd name="connsiteY21" fmla="*/ 875 h 17071"/>
                <a:gd name="connsiteX22" fmla="*/ 3001280 w 3281186"/>
                <a:gd name="connsiteY22" fmla="*/ 219 h 17071"/>
                <a:gd name="connsiteX23" fmla="*/ 3001280 w 3281186"/>
                <a:gd name="connsiteY23" fmla="*/ 14227 h 17071"/>
                <a:gd name="connsiteX24" fmla="*/ 2468167 w 3281186"/>
                <a:gd name="connsiteY24" fmla="*/ 14664 h 17071"/>
                <a:gd name="connsiteX25" fmla="*/ 2453942 w 3281186"/>
                <a:gd name="connsiteY25" fmla="*/ 14664 h 17071"/>
                <a:gd name="connsiteX26" fmla="*/ 1921266 w 3281186"/>
                <a:gd name="connsiteY26" fmla="*/ 15321 h 17071"/>
                <a:gd name="connsiteX27" fmla="*/ 3015068 w 3281186"/>
                <a:gd name="connsiteY27" fmla="*/ 14227 h 17071"/>
                <a:gd name="connsiteX28" fmla="*/ 3015068 w 3281186"/>
                <a:gd name="connsiteY28" fmla="*/ 219 h 17071"/>
                <a:gd name="connsiteX29" fmla="*/ 3281187 w 3281186"/>
                <a:gd name="connsiteY29" fmla="*/ 0 h 17071"/>
                <a:gd name="connsiteX30" fmla="*/ 3281187 w 3281186"/>
                <a:gd name="connsiteY30" fmla="*/ 14008 h 17071"/>
                <a:gd name="connsiteX31" fmla="*/ 3015068 w 3281186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7071">
                  <a:moveTo>
                    <a:pt x="0" y="17072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6415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026" y="16196"/>
                  </a:moveTo>
                  <a:lnTo>
                    <a:pt x="827026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916" y="1313"/>
                  </a:lnTo>
                  <a:lnTo>
                    <a:pt x="1907916" y="15321"/>
                  </a:lnTo>
                  <a:lnTo>
                    <a:pt x="1373927" y="15759"/>
                  </a:lnTo>
                  <a:lnTo>
                    <a:pt x="1360140" y="15759"/>
                  </a:lnTo>
                  <a:lnTo>
                    <a:pt x="827026" y="16196"/>
                  </a:lnTo>
                  <a:moveTo>
                    <a:pt x="1921266" y="15321"/>
                  </a:moveTo>
                  <a:lnTo>
                    <a:pt x="1921266" y="1313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8167" y="14664"/>
                  </a:lnTo>
                  <a:lnTo>
                    <a:pt x="2453942" y="14664"/>
                  </a:lnTo>
                  <a:lnTo>
                    <a:pt x="1921266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663269-48C5-4A9C-EB1C-837B49FD382A}"/>
                </a:ext>
              </a:extLst>
            </p:cNvPr>
            <p:cNvSpPr/>
            <p:nvPr/>
          </p:nvSpPr>
          <p:spPr>
            <a:xfrm>
              <a:off x="9693746" y="4758966"/>
              <a:ext cx="16851" cy="3281514"/>
            </a:xfrm>
            <a:custGeom>
              <a:avLst/>
              <a:gdLst>
                <a:gd name="connsiteX0" fmla="*/ 3064 w 16851"/>
                <a:gd name="connsiteY0" fmla="*/ 3281515 h 3281514"/>
                <a:gd name="connsiteX1" fmla="*/ 2845 w 16851"/>
                <a:gd name="connsiteY1" fmla="*/ 3014932 h 3281514"/>
                <a:gd name="connsiteX2" fmla="*/ 2845 w 16851"/>
                <a:gd name="connsiteY2" fmla="*/ 3001362 h 3281514"/>
                <a:gd name="connsiteX3" fmla="*/ 2188 w 16851"/>
                <a:gd name="connsiteY3" fmla="*/ 2468195 h 3281514"/>
                <a:gd name="connsiteX4" fmla="*/ 2188 w 16851"/>
                <a:gd name="connsiteY4" fmla="*/ 2454187 h 3281514"/>
                <a:gd name="connsiteX5" fmla="*/ 1751 w 16851"/>
                <a:gd name="connsiteY5" fmla="*/ 1921020 h 3281514"/>
                <a:gd name="connsiteX6" fmla="*/ 1751 w 16851"/>
                <a:gd name="connsiteY6" fmla="*/ 1907450 h 3281514"/>
                <a:gd name="connsiteX7" fmla="*/ 1313 w 16851"/>
                <a:gd name="connsiteY7" fmla="*/ 1374065 h 3281514"/>
                <a:gd name="connsiteX8" fmla="*/ 1313 w 16851"/>
                <a:gd name="connsiteY8" fmla="*/ 1360495 h 3281514"/>
                <a:gd name="connsiteX9" fmla="*/ 657 w 16851"/>
                <a:gd name="connsiteY9" fmla="*/ 827109 h 3281514"/>
                <a:gd name="connsiteX10" fmla="*/ 657 w 16851"/>
                <a:gd name="connsiteY10" fmla="*/ 813101 h 3281514"/>
                <a:gd name="connsiteX11" fmla="*/ 219 w 16851"/>
                <a:gd name="connsiteY11" fmla="*/ 280372 h 3281514"/>
                <a:gd name="connsiteX12" fmla="*/ 219 w 16851"/>
                <a:gd name="connsiteY12" fmla="*/ 266365 h 3281514"/>
                <a:gd name="connsiteX13" fmla="*/ 0 w 16851"/>
                <a:gd name="connsiteY13" fmla="*/ 0 h 3281514"/>
                <a:gd name="connsiteX14" fmla="*/ 13569 w 16851"/>
                <a:gd name="connsiteY14" fmla="*/ 0 h 3281514"/>
                <a:gd name="connsiteX15" fmla="*/ 13787 w 16851"/>
                <a:gd name="connsiteY15" fmla="*/ 266365 h 3281514"/>
                <a:gd name="connsiteX16" fmla="*/ 13787 w 16851"/>
                <a:gd name="connsiteY16" fmla="*/ 280153 h 3281514"/>
                <a:gd name="connsiteX17" fmla="*/ 14444 w 16851"/>
                <a:gd name="connsiteY17" fmla="*/ 813101 h 3281514"/>
                <a:gd name="connsiteX18" fmla="*/ 14444 w 16851"/>
                <a:gd name="connsiteY18" fmla="*/ 827109 h 3281514"/>
                <a:gd name="connsiteX19" fmla="*/ 14882 w 16851"/>
                <a:gd name="connsiteY19" fmla="*/ 1360495 h 3281514"/>
                <a:gd name="connsiteX20" fmla="*/ 14882 w 16851"/>
                <a:gd name="connsiteY20" fmla="*/ 1374065 h 3281514"/>
                <a:gd name="connsiteX21" fmla="*/ 15538 w 16851"/>
                <a:gd name="connsiteY21" fmla="*/ 1907450 h 3281514"/>
                <a:gd name="connsiteX22" fmla="*/ 15538 w 16851"/>
                <a:gd name="connsiteY22" fmla="*/ 1921020 h 3281514"/>
                <a:gd name="connsiteX23" fmla="*/ 16195 w 16851"/>
                <a:gd name="connsiteY23" fmla="*/ 2454187 h 3281514"/>
                <a:gd name="connsiteX24" fmla="*/ 16195 w 16851"/>
                <a:gd name="connsiteY24" fmla="*/ 2468195 h 3281514"/>
                <a:gd name="connsiteX25" fmla="*/ 16632 w 16851"/>
                <a:gd name="connsiteY25" fmla="*/ 3001362 h 3281514"/>
                <a:gd name="connsiteX26" fmla="*/ 16632 w 16851"/>
                <a:gd name="connsiteY26" fmla="*/ 3014932 h 3281514"/>
                <a:gd name="connsiteX27" fmla="*/ 16851 w 16851"/>
                <a:gd name="connsiteY27" fmla="*/ 3281515 h 3281514"/>
                <a:gd name="connsiteX28" fmla="*/ 3064 w 16851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514">
                  <a:moveTo>
                    <a:pt x="3064" y="3281515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188" y="2468195"/>
                  </a:lnTo>
                  <a:lnTo>
                    <a:pt x="2188" y="2454187"/>
                  </a:lnTo>
                  <a:lnTo>
                    <a:pt x="1751" y="1921020"/>
                  </a:lnTo>
                  <a:lnTo>
                    <a:pt x="1751" y="1907450"/>
                  </a:lnTo>
                  <a:lnTo>
                    <a:pt x="1313" y="1374065"/>
                  </a:lnTo>
                  <a:lnTo>
                    <a:pt x="1313" y="1360495"/>
                  </a:lnTo>
                  <a:lnTo>
                    <a:pt x="657" y="827109"/>
                  </a:lnTo>
                  <a:lnTo>
                    <a:pt x="657" y="813101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153"/>
                  </a:lnTo>
                  <a:lnTo>
                    <a:pt x="14444" y="813101"/>
                  </a:lnTo>
                  <a:lnTo>
                    <a:pt x="14444" y="827109"/>
                  </a:lnTo>
                  <a:lnTo>
                    <a:pt x="14882" y="136049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5538" y="1921020"/>
                  </a:lnTo>
                  <a:lnTo>
                    <a:pt x="16195" y="2454187"/>
                  </a:lnTo>
                  <a:lnTo>
                    <a:pt x="16195" y="2468195"/>
                  </a:lnTo>
                  <a:lnTo>
                    <a:pt x="16632" y="3001362"/>
                  </a:lnTo>
                  <a:lnTo>
                    <a:pt x="16632" y="3014932"/>
                  </a:lnTo>
                  <a:lnTo>
                    <a:pt x="16851" y="3281515"/>
                  </a:lnTo>
                  <a:lnTo>
                    <a:pt x="3064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9E7F1F7-D3A6-49D0-7145-9340E1B5B982}"/>
                </a:ext>
              </a:extLst>
            </p:cNvPr>
            <p:cNvSpPr/>
            <p:nvPr/>
          </p:nvSpPr>
          <p:spPr>
            <a:xfrm>
              <a:off x="10787986" y="4757872"/>
              <a:ext cx="16632" cy="3281733"/>
            </a:xfrm>
            <a:custGeom>
              <a:avLst/>
              <a:gdLst>
                <a:gd name="connsiteX0" fmla="*/ 3064 w 16632"/>
                <a:gd name="connsiteY0" fmla="*/ 3281734 h 3281733"/>
                <a:gd name="connsiteX1" fmla="*/ 2845 w 16632"/>
                <a:gd name="connsiteY1" fmla="*/ 3014932 h 3281733"/>
                <a:gd name="connsiteX2" fmla="*/ 2845 w 16632"/>
                <a:gd name="connsiteY2" fmla="*/ 3001362 h 3281733"/>
                <a:gd name="connsiteX3" fmla="*/ 2407 w 16632"/>
                <a:gd name="connsiteY3" fmla="*/ 2468195 h 3281733"/>
                <a:gd name="connsiteX4" fmla="*/ 2407 w 16632"/>
                <a:gd name="connsiteY4" fmla="*/ 2454406 h 3281733"/>
                <a:gd name="connsiteX5" fmla="*/ 1970 w 16632"/>
                <a:gd name="connsiteY5" fmla="*/ 1921239 h 3281733"/>
                <a:gd name="connsiteX6" fmla="*/ 1751 w 16632"/>
                <a:gd name="connsiteY6" fmla="*/ 1907669 h 3281733"/>
                <a:gd name="connsiteX7" fmla="*/ 1313 w 16632"/>
                <a:gd name="connsiteY7" fmla="*/ 1374065 h 3281733"/>
                <a:gd name="connsiteX8" fmla="*/ 1313 w 16632"/>
                <a:gd name="connsiteY8" fmla="*/ 1360495 h 3281733"/>
                <a:gd name="connsiteX9" fmla="*/ 875 w 16632"/>
                <a:gd name="connsiteY9" fmla="*/ 827109 h 3281733"/>
                <a:gd name="connsiteX10" fmla="*/ 875 w 16632"/>
                <a:gd name="connsiteY10" fmla="*/ 813320 h 3281733"/>
                <a:gd name="connsiteX11" fmla="*/ 438 w 16632"/>
                <a:gd name="connsiteY11" fmla="*/ 280372 h 3281733"/>
                <a:gd name="connsiteX12" fmla="*/ 438 w 16632"/>
                <a:gd name="connsiteY12" fmla="*/ 266365 h 3281733"/>
                <a:gd name="connsiteX13" fmla="*/ 0 w 16632"/>
                <a:gd name="connsiteY13" fmla="*/ 0 h 3281733"/>
                <a:gd name="connsiteX14" fmla="*/ 13350 w 16632"/>
                <a:gd name="connsiteY14" fmla="*/ 0 h 3281733"/>
                <a:gd name="connsiteX15" fmla="*/ 13787 w 16632"/>
                <a:gd name="connsiteY15" fmla="*/ 266365 h 3281733"/>
                <a:gd name="connsiteX16" fmla="*/ 13787 w 16632"/>
                <a:gd name="connsiteY16" fmla="*/ 280372 h 3281733"/>
                <a:gd name="connsiteX17" fmla="*/ 14225 w 16632"/>
                <a:gd name="connsiteY17" fmla="*/ 813320 h 3281733"/>
                <a:gd name="connsiteX18" fmla="*/ 14225 w 16632"/>
                <a:gd name="connsiteY18" fmla="*/ 827109 h 3281733"/>
                <a:gd name="connsiteX19" fmla="*/ 14663 w 16632"/>
                <a:gd name="connsiteY19" fmla="*/ 1360495 h 3281733"/>
                <a:gd name="connsiteX20" fmla="*/ 14663 w 16632"/>
                <a:gd name="connsiteY20" fmla="*/ 1374065 h 3281733"/>
                <a:gd name="connsiteX21" fmla="*/ 15319 w 16632"/>
                <a:gd name="connsiteY21" fmla="*/ 1907450 h 3281733"/>
                <a:gd name="connsiteX22" fmla="*/ 15319 w 16632"/>
                <a:gd name="connsiteY22" fmla="*/ 1921020 h 3281733"/>
                <a:gd name="connsiteX23" fmla="*/ 15976 w 16632"/>
                <a:gd name="connsiteY23" fmla="*/ 2454406 h 3281733"/>
                <a:gd name="connsiteX24" fmla="*/ 15976 w 16632"/>
                <a:gd name="connsiteY24" fmla="*/ 2468195 h 3281733"/>
                <a:gd name="connsiteX25" fmla="*/ 16414 w 16632"/>
                <a:gd name="connsiteY25" fmla="*/ 3001362 h 3281733"/>
                <a:gd name="connsiteX26" fmla="*/ 16414 w 16632"/>
                <a:gd name="connsiteY26" fmla="*/ 3014932 h 3281733"/>
                <a:gd name="connsiteX27" fmla="*/ 16632 w 16632"/>
                <a:gd name="connsiteY27" fmla="*/ 3281515 h 3281733"/>
                <a:gd name="connsiteX28" fmla="*/ 3064 w 16632"/>
                <a:gd name="connsiteY28" fmla="*/ 3281734 h 32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733">
                  <a:moveTo>
                    <a:pt x="3064" y="3281734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407" y="2468195"/>
                  </a:lnTo>
                  <a:lnTo>
                    <a:pt x="2407" y="2454406"/>
                  </a:lnTo>
                  <a:lnTo>
                    <a:pt x="1970" y="1921239"/>
                  </a:lnTo>
                  <a:lnTo>
                    <a:pt x="1751" y="1907669"/>
                  </a:lnTo>
                  <a:lnTo>
                    <a:pt x="1313" y="1374065"/>
                  </a:lnTo>
                  <a:lnTo>
                    <a:pt x="1313" y="1360495"/>
                  </a:lnTo>
                  <a:lnTo>
                    <a:pt x="875" y="827109"/>
                  </a:lnTo>
                  <a:lnTo>
                    <a:pt x="875" y="813320"/>
                  </a:lnTo>
                  <a:lnTo>
                    <a:pt x="438" y="280372"/>
                  </a:lnTo>
                  <a:lnTo>
                    <a:pt x="438" y="266365"/>
                  </a:lnTo>
                  <a:lnTo>
                    <a:pt x="0" y="0"/>
                  </a:lnTo>
                  <a:lnTo>
                    <a:pt x="13350" y="0"/>
                  </a:lnTo>
                  <a:lnTo>
                    <a:pt x="13787" y="266365"/>
                  </a:lnTo>
                  <a:lnTo>
                    <a:pt x="13787" y="280372"/>
                  </a:lnTo>
                  <a:lnTo>
                    <a:pt x="14225" y="813320"/>
                  </a:lnTo>
                  <a:lnTo>
                    <a:pt x="14225" y="827109"/>
                  </a:lnTo>
                  <a:lnTo>
                    <a:pt x="14663" y="1360495"/>
                  </a:lnTo>
                  <a:lnTo>
                    <a:pt x="14663" y="1374065"/>
                  </a:lnTo>
                  <a:lnTo>
                    <a:pt x="15319" y="1907450"/>
                  </a:lnTo>
                  <a:lnTo>
                    <a:pt x="15319" y="1921020"/>
                  </a:lnTo>
                  <a:lnTo>
                    <a:pt x="15976" y="2454406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064" y="328173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28DD980-E715-2F87-CEE1-264BDA79E630}"/>
                </a:ext>
              </a:extLst>
            </p:cNvPr>
            <p:cNvSpPr/>
            <p:nvPr/>
          </p:nvSpPr>
          <p:spPr>
            <a:xfrm>
              <a:off x="11881350" y="4756997"/>
              <a:ext cx="17070" cy="3281514"/>
            </a:xfrm>
            <a:custGeom>
              <a:avLst/>
              <a:gdLst>
                <a:gd name="connsiteX0" fmla="*/ 3502 w 17070"/>
                <a:gd name="connsiteY0" fmla="*/ 3281515 h 3281514"/>
                <a:gd name="connsiteX1" fmla="*/ 3064 w 17070"/>
                <a:gd name="connsiteY1" fmla="*/ 3014713 h 3281514"/>
                <a:gd name="connsiteX2" fmla="*/ 3064 w 17070"/>
                <a:gd name="connsiteY2" fmla="*/ 3001143 h 3281514"/>
                <a:gd name="connsiteX3" fmla="*/ 2626 w 17070"/>
                <a:gd name="connsiteY3" fmla="*/ 2467976 h 3281514"/>
                <a:gd name="connsiteX4" fmla="*/ 2626 w 17070"/>
                <a:gd name="connsiteY4" fmla="*/ 2454187 h 3281514"/>
                <a:gd name="connsiteX5" fmla="*/ 1970 w 17070"/>
                <a:gd name="connsiteY5" fmla="*/ 1921020 h 3281514"/>
                <a:gd name="connsiteX6" fmla="*/ 1970 w 17070"/>
                <a:gd name="connsiteY6" fmla="*/ 1907450 h 3281514"/>
                <a:gd name="connsiteX7" fmla="*/ 1532 w 17070"/>
                <a:gd name="connsiteY7" fmla="*/ 1373846 h 3281514"/>
                <a:gd name="connsiteX8" fmla="*/ 1532 w 17070"/>
                <a:gd name="connsiteY8" fmla="*/ 1360276 h 3281514"/>
                <a:gd name="connsiteX9" fmla="*/ 875 w 17070"/>
                <a:gd name="connsiteY9" fmla="*/ 826890 h 3281514"/>
                <a:gd name="connsiteX10" fmla="*/ 875 w 17070"/>
                <a:gd name="connsiteY10" fmla="*/ 812882 h 3281514"/>
                <a:gd name="connsiteX11" fmla="*/ 438 w 17070"/>
                <a:gd name="connsiteY11" fmla="*/ 280153 h 3281514"/>
                <a:gd name="connsiteX12" fmla="*/ 438 w 17070"/>
                <a:gd name="connsiteY12" fmla="*/ 266146 h 3281514"/>
                <a:gd name="connsiteX13" fmla="*/ 0 w 17070"/>
                <a:gd name="connsiteY13" fmla="*/ 0 h 3281514"/>
                <a:gd name="connsiteX14" fmla="*/ 14006 w 17070"/>
                <a:gd name="connsiteY14" fmla="*/ 0 h 3281514"/>
                <a:gd name="connsiteX15" fmla="*/ 14225 w 17070"/>
                <a:gd name="connsiteY15" fmla="*/ 266146 h 3281514"/>
                <a:gd name="connsiteX16" fmla="*/ 14225 w 17070"/>
                <a:gd name="connsiteY16" fmla="*/ 280153 h 3281514"/>
                <a:gd name="connsiteX17" fmla="*/ 14663 w 17070"/>
                <a:gd name="connsiteY17" fmla="*/ 812882 h 3281514"/>
                <a:gd name="connsiteX18" fmla="*/ 14663 w 17070"/>
                <a:gd name="connsiteY18" fmla="*/ 826890 h 3281514"/>
                <a:gd name="connsiteX19" fmla="*/ 15319 w 17070"/>
                <a:gd name="connsiteY19" fmla="*/ 1360276 h 3281514"/>
                <a:gd name="connsiteX20" fmla="*/ 15319 w 17070"/>
                <a:gd name="connsiteY20" fmla="*/ 1373846 h 3281514"/>
                <a:gd name="connsiteX21" fmla="*/ 15757 w 17070"/>
                <a:gd name="connsiteY21" fmla="*/ 1907450 h 3281514"/>
                <a:gd name="connsiteX22" fmla="*/ 15757 w 17070"/>
                <a:gd name="connsiteY22" fmla="*/ 1921020 h 3281514"/>
                <a:gd name="connsiteX23" fmla="*/ 16195 w 17070"/>
                <a:gd name="connsiteY23" fmla="*/ 2454187 h 3281514"/>
                <a:gd name="connsiteX24" fmla="*/ 16195 w 17070"/>
                <a:gd name="connsiteY24" fmla="*/ 2467976 h 3281514"/>
                <a:gd name="connsiteX25" fmla="*/ 16851 w 17070"/>
                <a:gd name="connsiteY25" fmla="*/ 3001143 h 3281514"/>
                <a:gd name="connsiteX26" fmla="*/ 16851 w 17070"/>
                <a:gd name="connsiteY26" fmla="*/ 3014713 h 3281514"/>
                <a:gd name="connsiteX27" fmla="*/ 17070 w 17070"/>
                <a:gd name="connsiteY27" fmla="*/ 3281515 h 3281514"/>
                <a:gd name="connsiteX28" fmla="*/ 3502 w 17070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070" h="3281514">
                  <a:moveTo>
                    <a:pt x="3502" y="3281515"/>
                  </a:moveTo>
                  <a:lnTo>
                    <a:pt x="3064" y="3014713"/>
                  </a:lnTo>
                  <a:lnTo>
                    <a:pt x="3064" y="3001143"/>
                  </a:lnTo>
                  <a:lnTo>
                    <a:pt x="2626" y="2467976"/>
                  </a:lnTo>
                  <a:lnTo>
                    <a:pt x="2626" y="2454187"/>
                  </a:lnTo>
                  <a:lnTo>
                    <a:pt x="1970" y="1921020"/>
                  </a:lnTo>
                  <a:lnTo>
                    <a:pt x="1970" y="1907450"/>
                  </a:lnTo>
                  <a:lnTo>
                    <a:pt x="1532" y="1373846"/>
                  </a:lnTo>
                  <a:lnTo>
                    <a:pt x="1532" y="1360276"/>
                  </a:lnTo>
                  <a:lnTo>
                    <a:pt x="875" y="826890"/>
                  </a:lnTo>
                  <a:lnTo>
                    <a:pt x="875" y="812882"/>
                  </a:lnTo>
                  <a:lnTo>
                    <a:pt x="438" y="280153"/>
                  </a:lnTo>
                  <a:lnTo>
                    <a:pt x="438" y="266146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146"/>
                  </a:lnTo>
                  <a:lnTo>
                    <a:pt x="14225" y="280153"/>
                  </a:lnTo>
                  <a:lnTo>
                    <a:pt x="14663" y="812882"/>
                  </a:lnTo>
                  <a:lnTo>
                    <a:pt x="14663" y="826890"/>
                  </a:lnTo>
                  <a:lnTo>
                    <a:pt x="15319" y="1360276"/>
                  </a:lnTo>
                  <a:lnTo>
                    <a:pt x="15319" y="1373846"/>
                  </a:lnTo>
                  <a:lnTo>
                    <a:pt x="15757" y="1907450"/>
                  </a:lnTo>
                  <a:lnTo>
                    <a:pt x="15757" y="1921020"/>
                  </a:lnTo>
                  <a:lnTo>
                    <a:pt x="16195" y="2454187"/>
                  </a:lnTo>
                  <a:lnTo>
                    <a:pt x="16195" y="2467976"/>
                  </a:lnTo>
                  <a:lnTo>
                    <a:pt x="16851" y="3001143"/>
                  </a:lnTo>
                  <a:lnTo>
                    <a:pt x="16851" y="3014713"/>
                  </a:lnTo>
                  <a:lnTo>
                    <a:pt x="17070" y="3281515"/>
                  </a:lnTo>
                  <a:lnTo>
                    <a:pt x="3502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005C293-A77D-BCB8-C298-58386B57EA68}"/>
                </a:ext>
              </a:extLst>
            </p:cNvPr>
            <p:cNvSpPr/>
            <p:nvPr/>
          </p:nvSpPr>
          <p:spPr>
            <a:xfrm>
              <a:off x="9150128" y="8040919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588 h 3282171"/>
                <a:gd name="connsiteX2" fmla="*/ 16632 w 16851"/>
                <a:gd name="connsiteY2" fmla="*/ 3015588 h 3282171"/>
                <a:gd name="connsiteX3" fmla="*/ 16851 w 16851"/>
                <a:gd name="connsiteY3" fmla="*/ 3282172 h 3282171"/>
                <a:gd name="connsiteX4" fmla="*/ 3283 w 16851"/>
                <a:gd name="connsiteY4" fmla="*/ 3282172 h 3282171"/>
                <a:gd name="connsiteX5" fmla="*/ 2845 w 16851"/>
                <a:gd name="connsiteY5" fmla="*/ 3002018 h 3282171"/>
                <a:gd name="connsiteX6" fmla="*/ 2407 w 16851"/>
                <a:gd name="connsiteY6" fmla="*/ 2468633 h 3282171"/>
                <a:gd name="connsiteX7" fmla="*/ 15976 w 16851"/>
                <a:gd name="connsiteY7" fmla="*/ 2468633 h 3282171"/>
                <a:gd name="connsiteX8" fmla="*/ 16632 w 16851"/>
                <a:gd name="connsiteY8" fmla="*/ 3002018 h 3282171"/>
                <a:gd name="connsiteX9" fmla="*/ 2845 w 16851"/>
                <a:gd name="connsiteY9" fmla="*/ 3002018 h 3282171"/>
                <a:gd name="connsiteX10" fmla="*/ 2407 w 16851"/>
                <a:gd name="connsiteY10" fmla="*/ 2455063 h 3282171"/>
                <a:gd name="connsiteX11" fmla="*/ 1970 w 16851"/>
                <a:gd name="connsiteY11" fmla="*/ 1921677 h 3282171"/>
                <a:gd name="connsiteX12" fmla="*/ 15538 w 16851"/>
                <a:gd name="connsiteY12" fmla="*/ 1921677 h 3282171"/>
                <a:gd name="connsiteX13" fmla="*/ 15976 w 16851"/>
                <a:gd name="connsiteY13" fmla="*/ 2455063 h 3282171"/>
                <a:gd name="connsiteX14" fmla="*/ 2407 w 16851"/>
                <a:gd name="connsiteY14" fmla="*/ 2455063 h 3282171"/>
                <a:gd name="connsiteX15" fmla="*/ 1970 w 16851"/>
                <a:gd name="connsiteY15" fmla="*/ 1907888 h 3282171"/>
                <a:gd name="connsiteX16" fmla="*/ 1532 w 16851"/>
                <a:gd name="connsiteY16" fmla="*/ 1374502 h 3282171"/>
                <a:gd name="connsiteX17" fmla="*/ 14882 w 16851"/>
                <a:gd name="connsiteY17" fmla="*/ 1374502 h 3282171"/>
                <a:gd name="connsiteX18" fmla="*/ 15538 w 16851"/>
                <a:gd name="connsiteY18" fmla="*/ 1907888 h 3282171"/>
                <a:gd name="connsiteX19" fmla="*/ 1970 w 16851"/>
                <a:gd name="connsiteY19" fmla="*/ 1907888 h 3282171"/>
                <a:gd name="connsiteX20" fmla="*/ 1313 w 16851"/>
                <a:gd name="connsiteY20" fmla="*/ 1361151 h 3282171"/>
                <a:gd name="connsiteX21" fmla="*/ 875 w 16851"/>
                <a:gd name="connsiteY21" fmla="*/ 827766 h 3282171"/>
                <a:gd name="connsiteX22" fmla="*/ 14444 w 16851"/>
                <a:gd name="connsiteY22" fmla="*/ 827766 h 3282171"/>
                <a:gd name="connsiteX23" fmla="*/ 14882 w 16851"/>
                <a:gd name="connsiteY23" fmla="*/ 1361151 h 3282171"/>
                <a:gd name="connsiteX24" fmla="*/ 1313 w 16851"/>
                <a:gd name="connsiteY24" fmla="*/ 1361151 h 3282171"/>
                <a:gd name="connsiteX25" fmla="*/ 875 w 16851"/>
                <a:gd name="connsiteY25" fmla="*/ 813758 h 3282171"/>
                <a:gd name="connsiteX26" fmla="*/ 438 w 16851"/>
                <a:gd name="connsiteY26" fmla="*/ 280372 h 3282171"/>
                <a:gd name="connsiteX27" fmla="*/ 13787 w 16851"/>
                <a:gd name="connsiteY27" fmla="*/ 280372 h 3282171"/>
                <a:gd name="connsiteX28" fmla="*/ 14444 w 16851"/>
                <a:gd name="connsiteY28" fmla="*/ 813758 h 3282171"/>
                <a:gd name="connsiteX29" fmla="*/ 875 w 16851"/>
                <a:gd name="connsiteY29" fmla="*/ 813758 h 3282171"/>
                <a:gd name="connsiteX30" fmla="*/ 438 w 16851"/>
                <a:gd name="connsiteY30" fmla="*/ 266802 h 3282171"/>
                <a:gd name="connsiteX31" fmla="*/ 0 w 16851"/>
                <a:gd name="connsiteY31" fmla="*/ 0 h 3282171"/>
                <a:gd name="connsiteX32" fmla="*/ 13569 w 16851"/>
                <a:gd name="connsiteY32" fmla="*/ 0 h 3282171"/>
                <a:gd name="connsiteX33" fmla="*/ 13787 w 16851"/>
                <a:gd name="connsiteY33" fmla="*/ 266802 h 3282171"/>
                <a:gd name="connsiteX34" fmla="*/ 438 w 16851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588"/>
                  </a:lnTo>
                  <a:lnTo>
                    <a:pt x="16632" y="3015588"/>
                  </a:lnTo>
                  <a:lnTo>
                    <a:pt x="16851" y="3282172"/>
                  </a:lnTo>
                  <a:lnTo>
                    <a:pt x="3283" y="3282172"/>
                  </a:lnTo>
                  <a:moveTo>
                    <a:pt x="2845" y="3002018"/>
                  </a:moveTo>
                  <a:lnTo>
                    <a:pt x="2407" y="2468633"/>
                  </a:lnTo>
                  <a:lnTo>
                    <a:pt x="15976" y="2468633"/>
                  </a:lnTo>
                  <a:lnTo>
                    <a:pt x="16632" y="3002018"/>
                  </a:lnTo>
                  <a:lnTo>
                    <a:pt x="2845" y="3002018"/>
                  </a:lnTo>
                  <a:moveTo>
                    <a:pt x="2407" y="2455063"/>
                  </a:moveTo>
                  <a:lnTo>
                    <a:pt x="1970" y="1921677"/>
                  </a:lnTo>
                  <a:lnTo>
                    <a:pt x="15538" y="1921677"/>
                  </a:lnTo>
                  <a:lnTo>
                    <a:pt x="15976" y="2455063"/>
                  </a:lnTo>
                  <a:lnTo>
                    <a:pt x="2407" y="2455063"/>
                  </a:lnTo>
                  <a:moveTo>
                    <a:pt x="1970" y="1907888"/>
                  </a:moveTo>
                  <a:lnTo>
                    <a:pt x="1532" y="1374502"/>
                  </a:lnTo>
                  <a:lnTo>
                    <a:pt x="14882" y="1374502"/>
                  </a:lnTo>
                  <a:lnTo>
                    <a:pt x="15538" y="1907888"/>
                  </a:lnTo>
                  <a:lnTo>
                    <a:pt x="1970" y="1907888"/>
                  </a:lnTo>
                  <a:moveTo>
                    <a:pt x="1313" y="1361151"/>
                  </a:moveTo>
                  <a:lnTo>
                    <a:pt x="875" y="827766"/>
                  </a:lnTo>
                  <a:lnTo>
                    <a:pt x="14444" y="827766"/>
                  </a:lnTo>
                  <a:lnTo>
                    <a:pt x="14882" y="1361151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438" y="280372"/>
                  </a:lnTo>
                  <a:lnTo>
                    <a:pt x="13787" y="280372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438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438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7F34637-CABB-7D1A-F6CA-8569C02E5AAD}"/>
                </a:ext>
              </a:extLst>
            </p:cNvPr>
            <p:cNvSpPr/>
            <p:nvPr/>
          </p:nvSpPr>
          <p:spPr>
            <a:xfrm>
              <a:off x="10243492" y="8040044"/>
              <a:ext cx="16851" cy="3281952"/>
            </a:xfrm>
            <a:custGeom>
              <a:avLst/>
              <a:gdLst>
                <a:gd name="connsiteX0" fmla="*/ 3283 w 16851"/>
                <a:gd name="connsiteY0" fmla="*/ 3281953 h 3281952"/>
                <a:gd name="connsiteX1" fmla="*/ 3064 w 16851"/>
                <a:gd name="connsiteY1" fmla="*/ 3015369 h 3281952"/>
                <a:gd name="connsiteX2" fmla="*/ 16632 w 16851"/>
                <a:gd name="connsiteY2" fmla="*/ 3015369 h 3281952"/>
                <a:gd name="connsiteX3" fmla="*/ 16851 w 16851"/>
                <a:gd name="connsiteY3" fmla="*/ 3281953 h 3281952"/>
                <a:gd name="connsiteX4" fmla="*/ 3283 w 16851"/>
                <a:gd name="connsiteY4" fmla="*/ 3281953 h 3281952"/>
                <a:gd name="connsiteX5" fmla="*/ 3064 w 16851"/>
                <a:gd name="connsiteY5" fmla="*/ 3001799 h 3281952"/>
                <a:gd name="connsiteX6" fmla="*/ 2407 w 16851"/>
                <a:gd name="connsiteY6" fmla="*/ 2468414 h 3281952"/>
                <a:gd name="connsiteX7" fmla="*/ 15976 w 16851"/>
                <a:gd name="connsiteY7" fmla="*/ 2468414 h 3281952"/>
                <a:gd name="connsiteX8" fmla="*/ 16632 w 16851"/>
                <a:gd name="connsiteY8" fmla="*/ 3001799 h 3281952"/>
                <a:gd name="connsiteX9" fmla="*/ 3064 w 16851"/>
                <a:gd name="connsiteY9" fmla="*/ 3001799 h 3281952"/>
                <a:gd name="connsiteX10" fmla="*/ 2407 w 16851"/>
                <a:gd name="connsiteY10" fmla="*/ 2454844 h 3281952"/>
                <a:gd name="connsiteX11" fmla="*/ 1970 w 16851"/>
                <a:gd name="connsiteY11" fmla="*/ 1921239 h 3281952"/>
                <a:gd name="connsiteX12" fmla="*/ 15538 w 16851"/>
                <a:gd name="connsiteY12" fmla="*/ 1921239 h 3281952"/>
                <a:gd name="connsiteX13" fmla="*/ 15976 w 16851"/>
                <a:gd name="connsiteY13" fmla="*/ 2454844 h 3281952"/>
                <a:gd name="connsiteX14" fmla="*/ 2407 w 16851"/>
                <a:gd name="connsiteY14" fmla="*/ 2454844 h 3281952"/>
                <a:gd name="connsiteX15" fmla="*/ 1970 w 16851"/>
                <a:gd name="connsiteY15" fmla="*/ 1907669 h 3281952"/>
                <a:gd name="connsiteX16" fmla="*/ 1313 w 16851"/>
                <a:gd name="connsiteY16" fmla="*/ 1374283 h 3281952"/>
                <a:gd name="connsiteX17" fmla="*/ 15101 w 16851"/>
                <a:gd name="connsiteY17" fmla="*/ 1374283 h 3281952"/>
                <a:gd name="connsiteX18" fmla="*/ 15538 w 16851"/>
                <a:gd name="connsiteY18" fmla="*/ 1907669 h 3281952"/>
                <a:gd name="connsiteX19" fmla="*/ 1970 w 16851"/>
                <a:gd name="connsiteY19" fmla="*/ 1907669 h 3281952"/>
                <a:gd name="connsiteX20" fmla="*/ 1313 w 16851"/>
                <a:gd name="connsiteY20" fmla="*/ 1360932 h 3281952"/>
                <a:gd name="connsiteX21" fmla="*/ 875 w 16851"/>
                <a:gd name="connsiteY21" fmla="*/ 827547 h 3281952"/>
                <a:gd name="connsiteX22" fmla="*/ 14444 w 16851"/>
                <a:gd name="connsiteY22" fmla="*/ 827547 h 3281952"/>
                <a:gd name="connsiteX23" fmla="*/ 14882 w 16851"/>
                <a:gd name="connsiteY23" fmla="*/ 1360932 h 3281952"/>
                <a:gd name="connsiteX24" fmla="*/ 1313 w 16851"/>
                <a:gd name="connsiteY24" fmla="*/ 1360932 h 3281952"/>
                <a:gd name="connsiteX25" fmla="*/ 875 w 16851"/>
                <a:gd name="connsiteY25" fmla="*/ 813758 h 3281952"/>
                <a:gd name="connsiteX26" fmla="*/ 219 w 16851"/>
                <a:gd name="connsiteY26" fmla="*/ 280372 h 3281952"/>
                <a:gd name="connsiteX27" fmla="*/ 13787 w 16851"/>
                <a:gd name="connsiteY27" fmla="*/ 280372 h 3281952"/>
                <a:gd name="connsiteX28" fmla="*/ 14444 w 16851"/>
                <a:gd name="connsiteY28" fmla="*/ 813539 h 3281952"/>
                <a:gd name="connsiteX29" fmla="*/ 875 w 16851"/>
                <a:gd name="connsiteY29" fmla="*/ 813758 h 3281952"/>
                <a:gd name="connsiteX30" fmla="*/ 219 w 16851"/>
                <a:gd name="connsiteY30" fmla="*/ 266583 h 3281952"/>
                <a:gd name="connsiteX31" fmla="*/ 0 w 16851"/>
                <a:gd name="connsiteY31" fmla="*/ 0 h 3281952"/>
                <a:gd name="connsiteX32" fmla="*/ 13569 w 16851"/>
                <a:gd name="connsiteY32" fmla="*/ 0 h 3281952"/>
                <a:gd name="connsiteX33" fmla="*/ 13787 w 16851"/>
                <a:gd name="connsiteY33" fmla="*/ 266583 h 3281952"/>
                <a:gd name="connsiteX34" fmla="*/ 219 w 16851"/>
                <a:gd name="connsiteY34" fmla="*/ 26658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1952">
                  <a:moveTo>
                    <a:pt x="3283" y="3281953"/>
                  </a:moveTo>
                  <a:lnTo>
                    <a:pt x="3064" y="3015369"/>
                  </a:lnTo>
                  <a:lnTo>
                    <a:pt x="16632" y="3015369"/>
                  </a:lnTo>
                  <a:lnTo>
                    <a:pt x="16851" y="3281953"/>
                  </a:lnTo>
                  <a:lnTo>
                    <a:pt x="3283" y="3281953"/>
                  </a:lnTo>
                  <a:moveTo>
                    <a:pt x="3064" y="3001799"/>
                  </a:moveTo>
                  <a:lnTo>
                    <a:pt x="2407" y="2468414"/>
                  </a:lnTo>
                  <a:lnTo>
                    <a:pt x="15976" y="2468414"/>
                  </a:lnTo>
                  <a:lnTo>
                    <a:pt x="16632" y="3001799"/>
                  </a:lnTo>
                  <a:lnTo>
                    <a:pt x="3064" y="3001799"/>
                  </a:lnTo>
                  <a:moveTo>
                    <a:pt x="2407" y="2454844"/>
                  </a:moveTo>
                  <a:lnTo>
                    <a:pt x="1970" y="1921239"/>
                  </a:lnTo>
                  <a:lnTo>
                    <a:pt x="15538" y="1921239"/>
                  </a:lnTo>
                  <a:lnTo>
                    <a:pt x="15976" y="2454844"/>
                  </a:lnTo>
                  <a:lnTo>
                    <a:pt x="2407" y="2454844"/>
                  </a:lnTo>
                  <a:moveTo>
                    <a:pt x="1970" y="1907669"/>
                  </a:moveTo>
                  <a:lnTo>
                    <a:pt x="1313" y="1374283"/>
                  </a:lnTo>
                  <a:lnTo>
                    <a:pt x="15101" y="1374283"/>
                  </a:lnTo>
                  <a:lnTo>
                    <a:pt x="15538" y="1907669"/>
                  </a:lnTo>
                  <a:lnTo>
                    <a:pt x="1970" y="1907669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444" y="813539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0B67476-CBE9-8439-D6C7-022D54DC981E}"/>
                </a:ext>
              </a:extLst>
            </p:cNvPr>
            <p:cNvSpPr/>
            <p:nvPr/>
          </p:nvSpPr>
          <p:spPr>
            <a:xfrm>
              <a:off x="11337513" y="8038949"/>
              <a:ext cx="17288" cy="3282171"/>
            </a:xfrm>
            <a:custGeom>
              <a:avLst/>
              <a:gdLst>
                <a:gd name="connsiteX0" fmla="*/ 2845 w 17288"/>
                <a:gd name="connsiteY0" fmla="*/ 3282172 h 3282171"/>
                <a:gd name="connsiteX1" fmla="*/ 2626 w 17288"/>
                <a:gd name="connsiteY1" fmla="*/ 3015369 h 3282171"/>
                <a:gd name="connsiteX2" fmla="*/ 16851 w 17288"/>
                <a:gd name="connsiteY2" fmla="*/ 3015369 h 3282171"/>
                <a:gd name="connsiteX3" fmla="*/ 17289 w 17288"/>
                <a:gd name="connsiteY3" fmla="*/ 3282172 h 3282171"/>
                <a:gd name="connsiteX4" fmla="*/ 2845 w 17288"/>
                <a:gd name="connsiteY4" fmla="*/ 3282172 h 3282171"/>
                <a:gd name="connsiteX5" fmla="*/ 2626 w 17288"/>
                <a:gd name="connsiteY5" fmla="*/ 3001799 h 3282171"/>
                <a:gd name="connsiteX6" fmla="*/ 2188 w 17288"/>
                <a:gd name="connsiteY6" fmla="*/ 2468414 h 3282171"/>
                <a:gd name="connsiteX7" fmla="*/ 16414 w 17288"/>
                <a:gd name="connsiteY7" fmla="*/ 2468414 h 3282171"/>
                <a:gd name="connsiteX8" fmla="*/ 16851 w 17288"/>
                <a:gd name="connsiteY8" fmla="*/ 3001799 h 3282171"/>
                <a:gd name="connsiteX9" fmla="*/ 2626 w 17288"/>
                <a:gd name="connsiteY9" fmla="*/ 3001799 h 3282171"/>
                <a:gd name="connsiteX10" fmla="*/ 2188 w 17288"/>
                <a:gd name="connsiteY10" fmla="*/ 2454844 h 3282171"/>
                <a:gd name="connsiteX11" fmla="*/ 1751 w 17288"/>
                <a:gd name="connsiteY11" fmla="*/ 1921239 h 3282171"/>
                <a:gd name="connsiteX12" fmla="*/ 15757 w 17288"/>
                <a:gd name="connsiteY12" fmla="*/ 1921239 h 3282171"/>
                <a:gd name="connsiteX13" fmla="*/ 16414 w 17288"/>
                <a:gd name="connsiteY13" fmla="*/ 2454844 h 3282171"/>
                <a:gd name="connsiteX14" fmla="*/ 2188 w 17288"/>
                <a:gd name="connsiteY14" fmla="*/ 2454844 h 3282171"/>
                <a:gd name="connsiteX15" fmla="*/ 1751 w 17288"/>
                <a:gd name="connsiteY15" fmla="*/ 1907669 h 3282171"/>
                <a:gd name="connsiteX16" fmla="*/ 1313 w 17288"/>
                <a:gd name="connsiteY16" fmla="*/ 1374283 h 3282171"/>
                <a:gd name="connsiteX17" fmla="*/ 15319 w 17288"/>
                <a:gd name="connsiteY17" fmla="*/ 1374283 h 3282171"/>
                <a:gd name="connsiteX18" fmla="*/ 15757 w 17288"/>
                <a:gd name="connsiteY18" fmla="*/ 1907669 h 3282171"/>
                <a:gd name="connsiteX19" fmla="*/ 1751 w 17288"/>
                <a:gd name="connsiteY19" fmla="*/ 1907669 h 3282171"/>
                <a:gd name="connsiteX20" fmla="*/ 1313 w 17288"/>
                <a:gd name="connsiteY20" fmla="*/ 1360932 h 3282171"/>
                <a:gd name="connsiteX21" fmla="*/ 657 w 17288"/>
                <a:gd name="connsiteY21" fmla="*/ 827547 h 3282171"/>
                <a:gd name="connsiteX22" fmla="*/ 14663 w 17288"/>
                <a:gd name="connsiteY22" fmla="*/ 827547 h 3282171"/>
                <a:gd name="connsiteX23" fmla="*/ 15319 w 17288"/>
                <a:gd name="connsiteY23" fmla="*/ 1360932 h 3282171"/>
                <a:gd name="connsiteX24" fmla="*/ 1313 w 17288"/>
                <a:gd name="connsiteY24" fmla="*/ 1360932 h 3282171"/>
                <a:gd name="connsiteX25" fmla="*/ 657 w 17288"/>
                <a:gd name="connsiteY25" fmla="*/ 813539 h 3282171"/>
                <a:gd name="connsiteX26" fmla="*/ 219 w 17288"/>
                <a:gd name="connsiteY26" fmla="*/ 280372 h 3282171"/>
                <a:gd name="connsiteX27" fmla="*/ 14225 w 17288"/>
                <a:gd name="connsiteY27" fmla="*/ 280372 h 3282171"/>
                <a:gd name="connsiteX28" fmla="*/ 14663 w 17288"/>
                <a:gd name="connsiteY28" fmla="*/ 813539 h 3282171"/>
                <a:gd name="connsiteX29" fmla="*/ 657 w 17288"/>
                <a:gd name="connsiteY29" fmla="*/ 813539 h 3282171"/>
                <a:gd name="connsiteX30" fmla="*/ 219 w 17288"/>
                <a:gd name="connsiteY30" fmla="*/ 266583 h 3282171"/>
                <a:gd name="connsiteX31" fmla="*/ 0 w 17288"/>
                <a:gd name="connsiteY31" fmla="*/ 0 h 3282171"/>
                <a:gd name="connsiteX32" fmla="*/ 13787 w 17288"/>
                <a:gd name="connsiteY32" fmla="*/ 0 h 3282171"/>
                <a:gd name="connsiteX33" fmla="*/ 14225 w 17288"/>
                <a:gd name="connsiteY33" fmla="*/ 266583 h 3282171"/>
                <a:gd name="connsiteX34" fmla="*/ 219 w 17288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288" h="3282171">
                  <a:moveTo>
                    <a:pt x="2845" y="3282172"/>
                  </a:moveTo>
                  <a:lnTo>
                    <a:pt x="2626" y="3015369"/>
                  </a:lnTo>
                  <a:lnTo>
                    <a:pt x="16851" y="3015369"/>
                  </a:lnTo>
                  <a:lnTo>
                    <a:pt x="17289" y="3282172"/>
                  </a:lnTo>
                  <a:lnTo>
                    <a:pt x="2845" y="3282172"/>
                  </a:lnTo>
                  <a:moveTo>
                    <a:pt x="2626" y="3001799"/>
                  </a:moveTo>
                  <a:lnTo>
                    <a:pt x="2188" y="2468414"/>
                  </a:lnTo>
                  <a:lnTo>
                    <a:pt x="16414" y="2468414"/>
                  </a:lnTo>
                  <a:lnTo>
                    <a:pt x="16851" y="3001799"/>
                  </a:lnTo>
                  <a:lnTo>
                    <a:pt x="2626" y="3001799"/>
                  </a:lnTo>
                  <a:moveTo>
                    <a:pt x="2188" y="2454844"/>
                  </a:moveTo>
                  <a:lnTo>
                    <a:pt x="1751" y="1921239"/>
                  </a:lnTo>
                  <a:lnTo>
                    <a:pt x="15757" y="1921239"/>
                  </a:lnTo>
                  <a:lnTo>
                    <a:pt x="16414" y="2454844"/>
                  </a:lnTo>
                  <a:lnTo>
                    <a:pt x="2188" y="2454844"/>
                  </a:lnTo>
                  <a:moveTo>
                    <a:pt x="1751" y="1907669"/>
                  </a:moveTo>
                  <a:lnTo>
                    <a:pt x="1313" y="1374283"/>
                  </a:lnTo>
                  <a:lnTo>
                    <a:pt x="15319" y="1374283"/>
                  </a:lnTo>
                  <a:lnTo>
                    <a:pt x="15757" y="1907669"/>
                  </a:lnTo>
                  <a:lnTo>
                    <a:pt x="1751" y="1907669"/>
                  </a:lnTo>
                  <a:moveTo>
                    <a:pt x="1313" y="1360932"/>
                  </a:moveTo>
                  <a:lnTo>
                    <a:pt x="657" y="827547"/>
                  </a:lnTo>
                  <a:lnTo>
                    <a:pt x="14663" y="827547"/>
                  </a:lnTo>
                  <a:lnTo>
                    <a:pt x="15319" y="1360932"/>
                  </a:lnTo>
                  <a:lnTo>
                    <a:pt x="1313" y="1360932"/>
                  </a:lnTo>
                  <a:moveTo>
                    <a:pt x="657" y="813539"/>
                  </a:moveTo>
                  <a:lnTo>
                    <a:pt x="219" y="280372"/>
                  </a:lnTo>
                  <a:lnTo>
                    <a:pt x="14225" y="280372"/>
                  </a:lnTo>
                  <a:lnTo>
                    <a:pt x="14663" y="813539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225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4B025EF8-921C-7C4A-4EBA-4356650CAA41}"/>
                </a:ext>
              </a:extLst>
            </p:cNvPr>
            <p:cNvSpPr/>
            <p:nvPr/>
          </p:nvSpPr>
          <p:spPr>
            <a:xfrm>
              <a:off x="8886197" y="11039873"/>
              <a:ext cx="3281405" cy="17071"/>
            </a:xfrm>
            <a:custGeom>
              <a:avLst/>
              <a:gdLst>
                <a:gd name="connsiteX0" fmla="*/ 219 w 3281405"/>
                <a:gd name="connsiteY0" fmla="*/ 17072 h 17071"/>
                <a:gd name="connsiteX1" fmla="*/ 0 w 3281405"/>
                <a:gd name="connsiteY1" fmla="*/ 3502 h 17071"/>
                <a:gd name="connsiteX2" fmla="*/ 266776 w 3281405"/>
                <a:gd name="connsiteY2" fmla="*/ 3064 h 17071"/>
                <a:gd name="connsiteX3" fmla="*/ 280563 w 3281405"/>
                <a:gd name="connsiteY3" fmla="*/ 3064 h 17071"/>
                <a:gd name="connsiteX4" fmla="*/ 813239 w 3281405"/>
                <a:gd name="connsiteY4" fmla="*/ 2626 h 17071"/>
                <a:gd name="connsiteX5" fmla="*/ 813239 w 3281405"/>
                <a:gd name="connsiteY5" fmla="*/ 16196 h 17071"/>
                <a:gd name="connsiteX6" fmla="*/ 280563 w 3281405"/>
                <a:gd name="connsiteY6" fmla="*/ 16634 h 17071"/>
                <a:gd name="connsiteX7" fmla="*/ 266994 w 3281405"/>
                <a:gd name="connsiteY7" fmla="*/ 16634 h 17071"/>
                <a:gd name="connsiteX8" fmla="*/ 219 w 3281405"/>
                <a:gd name="connsiteY8" fmla="*/ 17072 h 17071"/>
                <a:gd name="connsiteX9" fmla="*/ 827245 w 3281405"/>
                <a:gd name="connsiteY9" fmla="*/ 16196 h 17071"/>
                <a:gd name="connsiteX10" fmla="*/ 827245 w 3281405"/>
                <a:gd name="connsiteY10" fmla="*/ 2626 h 17071"/>
                <a:gd name="connsiteX11" fmla="*/ 1360359 w 3281405"/>
                <a:gd name="connsiteY11" fmla="*/ 1970 h 17071"/>
                <a:gd name="connsiteX12" fmla="*/ 1373927 w 3281405"/>
                <a:gd name="connsiteY12" fmla="*/ 1970 h 17071"/>
                <a:gd name="connsiteX13" fmla="*/ 1907916 w 3281405"/>
                <a:gd name="connsiteY13" fmla="*/ 1532 h 17071"/>
                <a:gd name="connsiteX14" fmla="*/ 1907916 w 3281405"/>
                <a:gd name="connsiteY14" fmla="*/ 15102 h 17071"/>
                <a:gd name="connsiteX15" fmla="*/ 1373927 w 3281405"/>
                <a:gd name="connsiteY15" fmla="*/ 15540 h 17071"/>
                <a:gd name="connsiteX16" fmla="*/ 1360359 w 3281405"/>
                <a:gd name="connsiteY16" fmla="*/ 15540 h 17071"/>
                <a:gd name="connsiteX17" fmla="*/ 827245 w 3281405"/>
                <a:gd name="connsiteY17" fmla="*/ 16196 h 17071"/>
                <a:gd name="connsiteX18" fmla="*/ 1921485 w 3281405"/>
                <a:gd name="connsiteY18" fmla="*/ 15102 h 17071"/>
                <a:gd name="connsiteX19" fmla="*/ 1921485 w 3281405"/>
                <a:gd name="connsiteY19" fmla="*/ 1532 h 17071"/>
                <a:gd name="connsiteX20" fmla="*/ 2453942 w 3281405"/>
                <a:gd name="connsiteY20" fmla="*/ 875 h 17071"/>
                <a:gd name="connsiteX21" fmla="*/ 2468167 w 3281405"/>
                <a:gd name="connsiteY21" fmla="*/ 875 h 17071"/>
                <a:gd name="connsiteX22" fmla="*/ 3001280 w 3281405"/>
                <a:gd name="connsiteY22" fmla="*/ 438 h 17071"/>
                <a:gd name="connsiteX23" fmla="*/ 3001280 w 3281405"/>
                <a:gd name="connsiteY23" fmla="*/ 14008 h 17071"/>
                <a:gd name="connsiteX24" fmla="*/ 2468167 w 3281405"/>
                <a:gd name="connsiteY24" fmla="*/ 14445 h 17071"/>
                <a:gd name="connsiteX25" fmla="*/ 2453942 w 3281405"/>
                <a:gd name="connsiteY25" fmla="*/ 14445 h 17071"/>
                <a:gd name="connsiteX26" fmla="*/ 1921485 w 3281405"/>
                <a:gd name="connsiteY26" fmla="*/ 15102 h 17071"/>
                <a:gd name="connsiteX27" fmla="*/ 3015287 w 3281405"/>
                <a:gd name="connsiteY27" fmla="*/ 14008 h 17071"/>
                <a:gd name="connsiteX28" fmla="*/ 3015287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3789 h 17071"/>
                <a:gd name="connsiteX31" fmla="*/ 3015287 w 3281405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219" y="17072"/>
                  </a:moveTo>
                  <a:lnTo>
                    <a:pt x="0" y="3502"/>
                  </a:lnTo>
                  <a:lnTo>
                    <a:pt x="266776" y="3064"/>
                  </a:lnTo>
                  <a:lnTo>
                    <a:pt x="280563" y="3064"/>
                  </a:lnTo>
                  <a:lnTo>
                    <a:pt x="813239" y="2626"/>
                  </a:lnTo>
                  <a:lnTo>
                    <a:pt x="813239" y="16196"/>
                  </a:lnTo>
                  <a:lnTo>
                    <a:pt x="280563" y="16634"/>
                  </a:lnTo>
                  <a:lnTo>
                    <a:pt x="266994" y="16634"/>
                  </a:lnTo>
                  <a:lnTo>
                    <a:pt x="219" y="17072"/>
                  </a:lnTo>
                  <a:moveTo>
                    <a:pt x="827245" y="16196"/>
                  </a:moveTo>
                  <a:lnTo>
                    <a:pt x="827245" y="2626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916" y="1532"/>
                  </a:lnTo>
                  <a:lnTo>
                    <a:pt x="1907916" y="15102"/>
                  </a:lnTo>
                  <a:lnTo>
                    <a:pt x="1373927" y="15540"/>
                  </a:lnTo>
                  <a:lnTo>
                    <a:pt x="1360359" y="15540"/>
                  </a:lnTo>
                  <a:lnTo>
                    <a:pt x="827245" y="16196"/>
                  </a:lnTo>
                  <a:moveTo>
                    <a:pt x="1921485" y="15102"/>
                  </a:moveTo>
                  <a:lnTo>
                    <a:pt x="1921485" y="1532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438"/>
                  </a:lnTo>
                  <a:lnTo>
                    <a:pt x="3001280" y="14008"/>
                  </a:lnTo>
                  <a:lnTo>
                    <a:pt x="2468167" y="14445"/>
                  </a:lnTo>
                  <a:lnTo>
                    <a:pt x="2453942" y="14445"/>
                  </a:lnTo>
                  <a:lnTo>
                    <a:pt x="1921485" y="15102"/>
                  </a:lnTo>
                  <a:moveTo>
                    <a:pt x="3015287" y="14008"/>
                  </a:moveTo>
                  <a:lnTo>
                    <a:pt x="3015287" y="219"/>
                  </a:lnTo>
                  <a:lnTo>
                    <a:pt x="3281406" y="0"/>
                  </a:lnTo>
                  <a:lnTo>
                    <a:pt x="3281406" y="13789"/>
                  </a:lnTo>
                  <a:lnTo>
                    <a:pt x="3015287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3846773-0924-980B-016F-F3047CEDCE21}"/>
                </a:ext>
              </a:extLst>
            </p:cNvPr>
            <p:cNvSpPr/>
            <p:nvPr/>
          </p:nvSpPr>
          <p:spPr>
            <a:xfrm>
              <a:off x="8885322" y="9945962"/>
              <a:ext cx="3281186" cy="16852"/>
            </a:xfrm>
            <a:custGeom>
              <a:avLst/>
              <a:gdLst>
                <a:gd name="connsiteX0" fmla="*/ 0 w 3281186"/>
                <a:gd name="connsiteY0" fmla="*/ 16853 h 16852"/>
                <a:gd name="connsiteX1" fmla="*/ 0 w 3281186"/>
                <a:gd name="connsiteY1" fmla="*/ 3064 h 16852"/>
                <a:gd name="connsiteX2" fmla="*/ 266776 w 3281186"/>
                <a:gd name="connsiteY2" fmla="*/ 2845 h 16852"/>
                <a:gd name="connsiteX3" fmla="*/ 280344 w 3281186"/>
                <a:gd name="connsiteY3" fmla="*/ 2845 h 16852"/>
                <a:gd name="connsiteX4" fmla="*/ 813239 w 3281186"/>
                <a:gd name="connsiteY4" fmla="*/ 2408 h 16852"/>
                <a:gd name="connsiteX5" fmla="*/ 813239 w 3281186"/>
                <a:gd name="connsiteY5" fmla="*/ 15977 h 16852"/>
                <a:gd name="connsiteX6" fmla="*/ 280344 w 3281186"/>
                <a:gd name="connsiteY6" fmla="*/ 16634 h 16852"/>
                <a:gd name="connsiteX7" fmla="*/ 266776 w 3281186"/>
                <a:gd name="connsiteY7" fmla="*/ 16634 h 16852"/>
                <a:gd name="connsiteX8" fmla="*/ 0 w 3281186"/>
                <a:gd name="connsiteY8" fmla="*/ 16853 h 16852"/>
                <a:gd name="connsiteX9" fmla="*/ 827026 w 3281186"/>
                <a:gd name="connsiteY9" fmla="*/ 15977 h 16852"/>
                <a:gd name="connsiteX10" fmla="*/ 827026 w 3281186"/>
                <a:gd name="connsiteY10" fmla="*/ 2408 h 16852"/>
                <a:gd name="connsiteX11" fmla="*/ 1360140 w 3281186"/>
                <a:gd name="connsiteY11" fmla="*/ 1751 h 16852"/>
                <a:gd name="connsiteX12" fmla="*/ 1373708 w 3281186"/>
                <a:gd name="connsiteY12" fmla="*/ 1751 h 16852"/>
                <a:gd name="connsiteX13" fmla="*/ 1907697 w 3281186"/>
                <a:gd name="connsiteY13" fmla="*/ 1313 h 16852"/>
                <a:gd name="connsiteX14" fmla="*/ 1907697 w 3281186"/>
                <a:gd name="connsiteY14" fmla="*/ 14883 h 16852"/>
                <a:gd name="connsiteX15" fmla="*/ 1373708 w 3281186"/>
                <a:gd name="connsiteY15" fmla="*/ 15321 h 16852"/>
                <a:gd name="connsiteX16" fmla="*/ 1360140 w 3281186"/>
                <a:gd name="connsiteY16" fmla="*/ 15321 h 16852"/>
                <a:gd name="connsiteX17" fmla="*/ 827026 w 3281186"/>
                <a:gd name="connsiteY17" fmla="*/ 15977 h 16852"/>
                <a:gd name="connsiteX18" fmla="*/ 1921266 w 3281186"/>
                <a:gd name="connsiteY18" fmla="*/ 14883 h 16852"/>
                <a:gd name="connsiteX19" fmla="*/ 1921266 w 3281186"/>
                <a:gd name="connsiteY19" fmla="*/ 1313 h 16852"/>
                <a:gd name="connsiteX20" fmla="*/ 2453942 w 3281186"/>
                <a:gd name="connsiteY20" fmla="*/ 657 h 16852"/>
                <a:gd name="connsiteX21" fmla="*/ 2467948 w 3281186"/>
                <a:gd name="connsiteY21" fmla="*/ 657 h 16852"/>
                <a:gd name="connsiteX22" fmla="*/ 3001280 w 3281186"/>
                <a:gd name="connsiteY22" fmla="*/ 219 h 16852"/>
                <a:gd name="connsiteX23" fmla="*/ 3001280 w 3281186"/>
                <a:gd name="connsiteY23" fmla="*/ 13789 h 16852"/>
                <a:gd name="connsiteX24" fmla="*/ 2467948 w 3281186"/>
                <a:gd name="connsiteY24" fmla="*/ 14227 h 16852"/>
                <a:gd name="connsiteX25" fmla="*/ 2453942 w 3281186"/>
                <a:gd name="connsiteY25" fmla="*/ 14227 h 16852"/>
                <a:gd name="connsiteX26" fmla="*/ 1921266 w 3281186"/>
                <a:gd name="connsiteY26" fmla="*/ 14883 h 16852"/>
                <a:gd name="connsiteX27" fmla="*/ 3015068 w 3281186"/>
                <a:gd name="connsiteY27" fmla="*/ 13789 h 16852"/>
                <a:gd name="connsiteX28" fmla="*/ 3015068 w 3281186"/>
                <a:gd name="connsiteY28" fmla="*/ 219 h 16852"/>
                <a:gd name="connsiteX29" fmla="*/ 3281187 w 3281186"/>
                <a:gd name="connsiteY29" fmla="*/ 0 h 16852"/>
                <a:gd name="connsiteX30" fmla="*/ 3281187 w 3281186"/>
                <a:gd name="connsiteY30" fmla="*/ 13351 h 16852"/>
                <a:gd name="connsiteX31" fmla="*/ 3015068 w 3281186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239" y="2408"/>
                  </a:lnTo>
                  <a:lnTo>
                    <a:pt x="813239" y="15977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026" y="15977"/>
                  </a:moveTo>
                  <a:lnTo>
                    <a:pt x="827026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3708" y="15321"/>
                  </a:lnTo>
                  <a:lnTo>
                    <a:pt x="1360140" y="15321"/>
                  </a:lnTo>
                  <a:lnTo>
                    <a:pt x="827026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3942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227"/>
                  </a:lnTo>
                  <a:lnTo>
                    <a:pt x="2453942" y="14227"/>
                  </a:lnTo>
                  <a:lnTo>
                    <a:pt x="1921266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3351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367E236-6E26-30F1-C84A-5DAF4A66ED63}"/>
                </a:ext>
              </a:extLst>
            </p:cNvPr>
            <p:cNvSpPr/>
            <p:nvPr/>
          </p:nvSpPr>
          <p:spPr>
            <a:xfrm>
              <a:off x="8884228" y="8851832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283 h 17071"/>
                <a:gd name="connsiteX2" fmla="*/ 266776 w 3281405"/>
                <a:gd name="connsiteY2" fmla="*/ 2845 h 17071"/>
                <a:gd name="connsiteX3" fmla="*/ 280344 w 3281405"/>
                <a:gd name="connsiteY3" fmla="*/ 2845 h 17071"/>
                <a:gd name="connsiteX4" fmla="*/ 813239 w 3281405"/>
                <a:gd name="connsiteY4" fmla="*/ 2408 h 17071"/>
                <a:gd name="connsiteX5" fmla="*/ 813239 w 3281405"/>
                <a:gd name="connsiteY5" fmla="*/ 16196 h 17071"/>
                <a:gd name="connsiteX6" fmla="*/ 280344 w 3281405"/>
                <a:gd name="connsiteY6" fmla="*/ 16853 h 17071"/>
                <a:gd name="connsiteX7" fmla="*/ 266776 w 3281405"/>
                <a:gd name="connsiteY7" fmla="*/ 16853 h 17071"/>
                <a:gd name="connsiteX8" fmla="*/ 0 w 3281405"/>
                <a:gd name="connsiteY8" fmla="*/ 17072 h 17071"/>
                <a:gd name="connsiteX9" fmla="*/ 827245 w 3281405"/>
                <a:gd name="connsiteY9" fmla="*/ 16196 h 17071"/>
                <a:gd name="connsiteX10" fmla="*/ 827245 w 3281405"/>
                <a:gd name="connsiteY10" fmla="*/ 2408 h 17071"/>
                <a:gd name="connsiteX11" fmla="*/ 1360140 w 3281405"/>
                <a:gd name="connsiteY11" fmla="*/ 1970 h 17071"/>
                <a:gd name="connsiteX12" fmla="*/ 1373708 w 3281405"/>
                <a:gd name="connsiteY12" fmla="*/ 1751 h 17071"/>
                <a:gd name="connsiteX13" fmla="*/ 1907697 w 3281405"/>
                <a:gd name="connsiteY13" fmla="*/ 1313 h 17071"/>
                <a:gd name="connsiteX14" fmla="*/ 1907697 w 3281405"/>
                <a:gd name="connsiteY14" fmla="*/ 15102 h 17071"/>
                <a:gd name="connsiteX15" fmla="*/ 1373708 w 3281405"/>
                <a:gd name="connsiteY15" fmla="*/ 15759 h 17071"/>
                <a:gd name="connsiteX16" fmla="*/ 1360140 w 3281405"/>
                <a:gd name="connsiteY16" fmla="*/ 15759 h 17071"/>
                <a:gd name="connsiteX17" fmla="*/ 827245 w 3281405"/>
                <a:gd name="connsiteY17" fmla="*/ 16196 h 17071"/>
                <a:gd name="connsiteX18" fmla="*/ 1921266 w 3281405"/>
                <a:gd name="connsiteY18" fmla="*/ 15102 h 17071"/>
                <a:gd name="connsiteX19" fmla="*/ 1921266 w 3281405"/>
                <a:gd name="connsiteY19" fmla="*/ 1313 h 17071"/>
                <a:gd name="connsiteX20" fmla="*/ 2453942 w 3281405"/>
                <a:gd name="connsiteY20" fmla="*/ 657 h 17071"/>
                <a:gd name="connsiteX21" fmla="*/ 2467948 w 3281405"/>
                <a:gd name="connsiteY21" fmla="*/ 657 h 17071"/>
                <a:gd name="connsiteX22" fmla="*/ 3001280 w 3281405"/>
                <a:gd name="connsiteY22" fmla="*/ 219 h 17071"/>
                <a:gd name="connsiteX23" fmla="*/ 3001280 w 3281405"/>
                <a:gd name="connsiteY23" fmla="*/ 14008 h 17071"/>
                <a:gd name="connsiteX24" fmla="*/ 2467948 w 3281405"/>
                <a:gd name="connsiteY24" fmla="*/ 14664 h 17071"/>
                <a:gd name="connsiteX25" fmla="*/ 2453942 w 3281405"/>
                <a:gd name="connsiteY25" fmla="*/ 14664 h 17071"/>
                <a:gd name="connsiteX26" fmla="*/ 1921266 w 3281405"/>
                <a:gd name="connsiteY26" fmla="*/ 15102 h 17071"/>
                <a:gd name="connsiteX27" fmla="*/ 3015068 w 3281405"/>
                <a:gd name="connsiteY27" fmla="*/ 14008 h 17071"/>
                <a:gd name="connsiteX28" fmla="*/ 3015068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3789 h 17071"/>
                <a:gd name="connsiteX31" fmla="*/ 3015068 w 3281405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239" y="2408"/>
                  </a:lnTo>
                  <a:lnTo>
                    <a:pt x="813239" y="16196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245" y="16196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3942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7948" y="14664"/>
                  </a:lnTo>
                  <a:lnTo>
                    <a:pt x="2453942" y="14664"/>
                  </a:lnTo>
                  <a:lnTo>
                    <a:pt x="1921266" y="15102"/>
                  </a:lnTo>
                  <a:moveTo>
                    <a:pt x="3015068" y="14008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789"/>
                  </a:lnTo>
                  <a:lnTo>
                    <a:pt x="3015068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8734F28-5ECA-A7B3-6100-B7BEEA409E46}"/>
                </a:ext>
              </a:extLst>
            </p:cNvPr>
            <p:cNvSpPr/>
            <p:nvPr/>
          </p:nvSpPr>
          <p:spPr>
            <a:xfrm>
              <a:off x="8885759" y="10492917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776 w 3281405"/>
                <a:gd name="connsiteY2" fmla="*/ 3064 h 16852"/>
                <a:gd name="connsiteX3" fmla="*/ 280344 w 3281405"/>
                <a:gd name="connsiteY3" fmla="*/ 3064 h 16852"/>
                <a:gd name="connsiteX4" fmla="*/ 813239 w 3281405"/>
                <a:gd name="connsiteY4" fmla="*/ 2408 h 16852"/>
                <a:gd name="connsiteX5" fmla="*/ 813239 w 3281405"/>
                <a:gd name="connsiteY5" fmla="*/ 16196 h 16852"/>
                <a:gd name="connsiteX6" fmla="*/ 280344 w 3281405"/>
                <a:gd name="connsiteY6" fmla="*/ 16634 h 16852"/>
                <a:gd name="connsiteX7" fmla="*/ 266776 w 3281405"/>
                <a:gd name="connsiteY7" fmla="*/ 16634 h 16852"/>
                <a:gd name="connsiteX8" fmla="*/ 0 w 3281405"/>
                <a:gd name="connsiteY8" fmla="*/ 16853 h 16852"/>
                <a:gd name="connsiteX9" fmla="*/ 827245 w 3281405"/>
                <a:gd name="connsiteY9" fmla="*/ 15977 h 16852"/>
                <a:gd name="connsiteX10" fmla="*/ 827245 w 3281405"/>
                <a:gd name="connsiteY10" fmla="*/ 2408 h 16852"/>
                <a:gd name="connsiteX11" fmla="*/ 1360140 w 3281405"/>
                <a:gd name="connsiteY11" fmla="*/ 1970 h 16852"/>
                <a:gd name="connsiteX12" fmla="*/ 1373708 w 3281405"/>
                <a:gd name="connsiteY12" fmla="*/ 1970 h 16852"/>
                <a:gd name="connsiteX13" fmla="*/ 1907697 w 3281405"/>
                <a:gd name="connsiteY13" fmla="*/ 1313 h 16852"/>
                <a:gd name="connsiteX14" fmla="*/ 1907916 w 3281405"/>
                <a:gd name="connsiteY14" fmla="*/ 14883 h 16852"/>
                <a:gd name="connsiteX15" fmla="*/ 1373708 w 3281405"/>
                <a:gd name="connsiteY15" fmla="*/ 15540 h 16852"/>
                <a:gd name="connsiteX16" fmla="*/ 1360140 w 3281405"/>
                <a:gd name="connsiteY16" fmla="*/ 15540 h 16852"/>
                <a:gd name="connsiteX17" fmla="*/ 827245 w 3281405"/>
                <a:gd name="connsiteY17" fmla="*/ 15977 h 16852"/>
                <a:gd name="connsiteX18" fmla="*/ 1921485 w 3281405"/>
                <a:gd name="connsiteY18" fmla="*/ 14883 h 16852"/>
                <a:gd name="connsiteX19" fmla="*/ 1921485 w 3281405"/>
                <a:gd name="connsiteY19" fmla="*/ 1313 h 16852"/>
                <a:gd name="connsiteX20" fmla="*/ 2453942 w 3281405"/>
                <a:gd name="connsiteY20" fmla="*/ 875 h 16852"/>
                <a:gd name="connsiteX21" fmla="*/ 2468167 w 3281405"/>
                <a:gd name="connsiteY21" fmla="*/ 875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8167 w 3281405"/>
                <a:gd name="connsiteY24" fmla="*/ 14445 h 16852"/>
                <a:gd name="connsiteX25" fmla="*/ 2453942 w 3281405"/>
                <a:gd name="connsiteY25" fmla="*/ 14445 h 16852"/>
                <a:gd name="connsiteX26" fmla="*/ 1921485 w 3281405"/>
                <a:gd name="connsiteY26" fmla="*/ 14883 h 16852"/>
                <a:gd name="connsiteX27" fmla="*/ 3015068 w 3281405"/>
                <a:gd name="connsiteY27" fmla="*/ 13789 h 16852"/>
                <a:gd name="connsiteX28" fmla="*/ 3015068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068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239" y="2408"/>
                  </a:lnTo>
                  <a:lnTo>
                    <a:pt x="813239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916" y="14883"/>
                  </a:lnTo>
                  <a:lnTo>
                    <a:pt x="1373708" y="15540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485" y="14883"/>
                  </a:moveTo>
                  <a:lnTo>
                    <a:pt x="1921485" y="1313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8167" y="14445"/>
                  </a:lnTo>
                  <a:lnTo>
                    <a:pt x="2453942" y="14445"/>
                  </a:lnTo>
                  <a:lnTo>
                    <a:pt x="1921485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7CB7246-99CC-1900-DF04-924F479159D3}"/>
                </a:ext>
              </a:extLst>
            </p:cNvPr>
            <p:cNvSpPr/>
            <p:nvPr/>
          </p:nvSpPr>
          <p:spPr>
            <a:xfrm>
              <a:off x="8884665" y="9399006"/>
              <a:ext cx="3281405" cy="16634"/>
            </a:xfrm>
            <a:custGeom>
              <a:avLst/>
              <a:gdLst>
                <a:gd name="connsiteX0" fmla="*/ 0 w 3281405"/>
                <a:gd name="connsiteY0" fmla="*/ 16634 h 16634"/>
                <a:gd name="connsiteX1" fmla="*/ 0 w 3281405"/>
                <a:gd name="connsiteY1" fmla="*/ 3502 h 16634"/>
                <a:gd name="connsiteX2" fmla="*/ 266776 w 3281405"/>
                <a:gd name="connsiteY2" fmla="*/ 3064 h 16634"/>
                <a:gd name="connsiteX3" fmla="*/ 280344 w 3281405"/>
                <a:gd name="connsiteY3" fmla="*/ 3064 h 16634"/>
                <a:gd name="connsiteX4" fmla="*/ 813458 w 3281405"/>
                <a:gd name="connsiteY4" fmla="*/ 2626 h 16634"/>
                <a:gd name="connsiteX5" fmla="*/ 813458 w 3281405"/>
                <a:gd name="connsiteY5" fmla="*/ 15977 h 16634"/>
                <a:gd name="connsiteX6" fmla="*/ 280344 w 3281405"/>
                <a:gd name="connsiteY6" fmla="*/ 16415 h 16634"/>
                <a:gd name="connsiteX7" fmla="*/ 266994 w 3281405"/>
                <a:gd name="connsiteY7" fmla="*/ 16415 h 16634"/>
                <a:gd name="connsiteX8" fmla="*/ 0 w 3281405"/>
                <a:gd name="connsiteY8" fmla="*/ 16634 h 16634"/>
                <a:gd name="connsiteX9" fmla="*/ 827245 w 3281405"/>
                <a:gd name="connsiteY9" fmla="*/ 15759 h 16634"/>
                <a:gd name="connsiteX10" fmla="*/ 827245 w 3281405"/>
                <a:gd name="connsiteY10" fmla="*/ 2626 h 16634"/>
                <a:gd name="connsiteX11" fmla="*/ 1360140 w 3281405"/>
                <a:gd name="connsiteY11" fmla="*/ 1970 h 16634"/>
                <a:gd name="connsiteX12" fmla="*/ 1373708 w 3281405"/>
                <a:gd name="connsiteY12" fmla="*/ 1970 h 16634"/>
                <a:gd name="connsiteX13" fmla="*/ 1907916 w 3281405"/>
                <a:gd name="connsiteY13" fmla="*/ 1532 h 16634"/>
                <a:gd name="connsiteX14" fmla="*/ 1907916 w 3281405"/>
                <a:gd name="connsiteY14" fmla="*/ 14883 h 16634"/>
                <a:gd name="connsiteX15" fmla="*/ 1373927 w 3281405"/>
                <a:gd name="connsiteY15" fmla="*/ 15321 h 16634"/>
                <a:gd name="connsiteX16" fmla="*/ 1360140 w 3281405"/>
                <a:gd name="connsiteY16" fmla="*/ 15321 h 16634"/>
                <a:gd name="connsiteX17" fmla="*/ 827245 w 3281405"/>
                <a:gd name="connsiteY17" fmla="*/ 15759 h 16634"/>
                <a:gd name="connsiteX18" fmla="*/ 1921485 w 3281405"/>
                <a:gd name="connsiteY18" fmla="*/ 14883 h 16634"/>
                <a:gd name="connsiteX19" fmla="*/ 1921485 w 3281405"/>
                <a:gd name="connsiteY19" fmla="*/ 1532 h 16634"/>
                <a:gd name="connsiteX20" fmla="*/ 2454161 w 3281405"/>
                <a:gd name="connsiteY20" fmla="*/ 875 h 16634"/>
                <a:gd name="connsiteX21" fmla="*/ 2468167 w 3281405"/>
                <a:gd name="connsiteY21" fmla="*/ 875 h 16634"/>
                <a:gd name="connsiteX22" fmla="*/ 3001280 w 3281405"/>
                <a:gd name="connsiteY22" fmla="*/ 438 h 16634"/>
                <a:gd name="connsiteX23" fmla="*/ 3001280 w 3281405"/>
                <a:gd name="connsiteY23" fmla="*/ 13789 h 16634"/>
                <a:gd name="connsiteX24" fmla="*/ 2468167 w 3281405"/>
                <a:gd name="connsiteY24" fmla="*/ 14227 h 16634"/>
                <a:gd name="connsiteX25" fmla="*/ 2454161 w 3281405"/>
                <a:gd name="connsiteY25" fmla="*/ 14227 h 16634"/>
                <a:gd name="connsiteX26" fmla="*/ 1921485 w 3281405"/>
                <a:gd name="connsiteY26" fmla="*/ 14883 h 16634"/>
                <a:gd name="connsiteX27" fmla="*/ 3015068 w 3281405"/>
                <a:gd name="connsiteY27" fmla="*/ 13570 h 16634"/>
                <a:gd name="connsiteX28" fmla="*/ 3015068 w 3281405"/>
                <a:gd name="connsiteY28" fmla="*/ 219 h 16634"/>
                <a:gd name="connsiteX29" fmla="*/ 3281406 w 3281405"/>
                <a:gd name="connsiteY29" fmla="*/ 0 h 16634"/>
                <a:gd name="connsiteX30" fmla="*/ 3281406 w 3281405"/>
                <a:gd name="connsiteY30" fmla="*/ 13351 h 16634"/>
                <a:gd name="connsiteX31" fmla="*/ 3015068 w 3281405"/>
                <a:gd name="connsiteY31" fmla="*/ 13570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634">
                  <a:moveTo>
                    <a:pt x="0" y="16634"/>
                  </a:moveTo>
                  <a:lnTo>
                    <a:pt x="0" y="3502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458" y="2626"/>
                  </a:lnTo>
                  <a:lnTo>
                    <a:pt x="813458" y="15977"/>
                  </a:lnTo>
                  <a:lnTo>
                    <a:pt x="280344" y="16415"/>
                  </a:lnTo>
                  <a:lnTo>
                    <a:pt x="266994" y="16415"/>
                  </a:lnTo>
                  <a:lnTo>
                    <a:pt x="0" y="16634"/>
                  </a:lnTo>
                  <a:moveTo>
                    <a:pt x="827245" y="15759"/>
                  </a:moveTo>
                  <a:lnTo>
                    <a:pt x="827245" y="2626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916" y="1532"/>
                  </a:lnTo>
                  <a:lnTo>
                    <a:pt x="1907916" y="14883"/>
                  </a:lnTo>
                  <a:lnTo>
                    <a:pt x="1373927" y="15321"/>
                  </a:lnTo>
                  <a:lnTo>
                    <a:pt x="1360140" y="15321"/>
                  </a:lnTo>
                  <a:lnTo>
                    <a:pt x="827245" y="15759"/>
                  </a:lnTo>
                  <a:moveTo>
                    <a:pt x="1921485" y="14883"/>
                  </a:moveTo>
                  <a:lnTo>
                    <a:pt x="1921485" y="1532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280" y="438"/>
                  </a:lnTo>
                  <a:lnTo>
                    <a:pt x="3001280" y="13789"/>
                  </a:lnTo>
                  <a:lnTo>
                    <a:pt x="2468167" y="14227"/>
                  </a:lnTo>
                  <a:lnTo>
                    <a:pt x="2454161" y="14227"/>
                  </a:lnTo>
                  <a:lnTo>
                    <a:pt x="1921485" y="14883"/>
                  </a:lnTo>
                  <a:moveTo>
                    <a:pt x="3015068" y="13570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351"/>
                  </a:lnTo>
                  <a:lnTo>
                    <a:pt x="3015068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DD922A0-2103-7AC7-251C-7B7DAC6DFBAA}"/>
                </a:ext>
              </a:extLst>
            </p:cNvPr>
            <p:cNvSpPr/>
            <p:nvPr/>
          </p:nvSpPr>
          <p:spPr>
            <a:xfrm>
              <a:off x="8883571" y="8304657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283 h 17071"/>
                <a:gd name="connsiteX2" fmla="*/ 266994 w 3281405"/>
                <a:gd name="connsiteY2" fmla="*/ 3064 h 17071"/>
                <a:gd name="connsiteX3" fmla="*/ 280344 w 3281405"/>
                <a:gd name="connsiteY3" fmla="*/ 3064 h 17071"/>
                <a:gd name="connsiteX4" fmla="*/ 813458 w 3281405"/>
                <a:gd name="connsiteY4" fmla="*/ 2626 h 17071"/>
                <a:gd name="connsiteX5" fmla="*/ 813458 w 3281405"/>
                <a:gd name="connsiteY5" fmla="*/ 16196 h 17071"/>
                <a:gd name="connsiteX6" fmla="*/ 280344 w 3281405"/>
                <a:gd name="connsiteY6" fmla="*/ 16634 h 17071"/>
                <a:gd name="connsiteX7" fmla="*/ 266994 w 3281405"/>
                <a:gd name="connsiteY7" fmla="*/ 16634 h 17071"/>
                <a:gd name="connsiteX8" fmla="*/ 0 w 3281405"/>
                <a:gd name="connsiteY8" fmla="*/ 17072 h 17071"/>
                <a:gd name="connsiteX9" fmla="*/ 827245 w 3281405"/>
                <a:gd name="connsiteY9" fmla="*/ 16196 h 17071"/>
                <a:gd name="connsiteX10" fmla="*/ 827245 w 3281405"/>
                <a:gd name="connsiteY10" fmla="*/ 2626 h 17071"/>
                <a:gd name="connsiteX11" fmla="*/ 1360140 w 3281405"/>
                <a:gd name="connsiteY11" fmla="*/ 1970 h 17071"/>
                <a:gd name="connsiteX12" fmla="*/ 1373708 w 3281405"/>
                <a:gd name="connsiteY12" fmla="*/ 1970 h 17071"/>
                <a:gd name="connsiteX13" fmla="*/ 1907697 w 3281405"/>
                <a:gd name="connsiteY13" fmla="*/ 1313 h 17071"/>
                <a:gd name="connsiteX14" fmla="*/ 1907697 w 3281405"/>
                <a:gd name="connsiteY14" fmla="*/ 15102 h 17071"/>
                <a:gd name="connsiteX15" fmla="*/ 1373708 w 3281405"/>
                <a:gd name="connsiteY15" fmla="*/ 15759 h 17071"/>
                <a:gd name="connsiteX16" fmla="*/ 1360140 w 3281405"/>
                <a:gd name="connsiteY16" fmla="*/ 15759 h 17071"/>
                <a:gd name="connsiteX17" fmla="*/ 827245 w 3281405"/>
                <a:gd name="connsiteY17" fmla="*/ 16196 h 17071"/>
                <a:gd name="connsiteX18" fmla="*/ 1921485 w 3281405"/>
                <a:gd name="connsiteY18" fmla="*/ 15102 h 17071"/>
                <a:gd name="connsiteX19" fmla="*/ 1921485 w 3281405"/>
                <a:gd name="connsiteY19" fmla="*/ 1313 h 17071"/>
                <a:gd name="connsiteX20" fmla="*/ 2454161 w 3281405"/>
                <a:gd name="connsiteY20" fmla="*/ 875 h 17071"/>
                <a:gd name="connsiteX21" fmla="*/ 2468167 w 3281405"/>
                <a:gd name="connsiteY21" fmla="*/ 875 h 17071"/>
                <a:gd name="connsiteX22" fmla="*/ 3001499 w 3281405"/>
                <a:gd name="connsiteY22" fmla="*/ 219 h 17071"/>
                <a:gd name="connsiteX23" fmla="*/ 3001499 w 3281405"/>
                <a:gd name="connsiteY23" fmla="*/ 14227 h 17071"/>
                <a:gd name="connsiteX24" fmla="*/ 2468167 w 3281405"/>
                <a:gd name="connsiteY24" fmla="*/ 14664 h 17071"/>
                <a:gd name="connsiteX25" fmla="*/ 2454161 w 3281405"/>
                <a:gd name="connsiteY25" fmla="*/ 14664 h 17071"/>
                <a:gd name="connsiteX26" fmla="*/ 1921485 w 3281405"/>
                <a:gd name="connsiteY26" fmla="*/ 15102 h 17071"/>
                <a:gd name="connsiteX27" fmla="*/ 3015068 w 3281405"/>
                <a:gd name="connsiteY27" fmla="*/ 14227 h 17071"/>
                <a:gd name="connsiteX28" fmla="*/ 3015068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4008 h 17071"/>
                <a:gd name="connsiteX31" fmla="*/ 3015068 w 3281405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344" y="3064"/>
                  </a:lnTo>
                  <a:lnTo>
                    <a:pt x="813458" y="2626"/>
                  </a:lnTo>
                  <a:lnTo>
                    <a:pt x="813458" y="16196"/>
                  </a:lnTo>
                  <a:lnTo>
                    <a:pt x="280344" y="16634"/>
                  </a:lnTo>
                  <a:lnTo>
                    <a:pt x="266994" y="16634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245" y="2626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245" y="16196"/>
                  </a:lnTo>
                  <a:moveTo>
                    <a:pt x="1921485" y="15102"/>
                  </a:moveTo>
                  <a:lnTo>
                    <a:pt x="1921485" y="1313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499" y="219"/>
                  </a:lnTo>
                  <a:lnTo>
                    <a:pt x="3001499" y="14227"/>
                  </a:lnTo>
                  <a:lnTo>
                    <a:pt x="2468167" y="14664"/>
                  </a:lnTo>
                  <a:lnTo>
                    <a:pt x="2454161" y="14664"/>
                  </a:lnTo>
                  <a:lnTo>
                    <a:pt x="1921485" y="15102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0921A19-6C41-5D90-9522-460B001A098A}"/>
                </a:ext>
              </a:extLst>
            </p:cNvPr>
            <p:cNvSpPr/>
            <p:nvPr/>
          </p:nvSpPr>
          <p:spPr>
            <a:xfrm>
              <a:off x="9696810" y="8040481"/>
              <a:ext cx="16851" cy="3282171"/>
            </a:xfrm>
            <a:custGeom>
              <a:avLst/>
              <a:gdLst>
                <a:gd name="connsiteX0" fmla="*/ 3064 w 16851"/>
                <a:gd name="connsiteY0" fmla="*/ 3282172 h 3282171"/>
                <a:gd name="connsiteX1" fmla="*/ 2626 w 16851"/>
                <a:gd name="connsiteY1" fmla="*/ 3015588 h 3282171"/>
                <a:gd name="connsiteX2" fmla="*/ 2626 w 16851"/>
                <a:gd name="connsiteY2" fmla="*/ 3002018 h 3282171"/>
                <a:gd name="connsiteX3" fmla="*/ 2188 w 16851"/>
                <a:gd name="connsiteY3" fmla="*/ 2468633 h 3282171"/>
                <a:gd name="connsiteX4" fmla="*/ 2188 w 16851"/>
                <a:gd name="connsiteY4" fmla="*/ 2454844 h 3282171"/>
                <a:gd name="connsiteX5" fmla="*/ 1751 w 16851"/>
                <a:gd name="connsiteY5" fmla="*/ 1921458 h 3282171"/>
                <a:gd name="connsiteX6" fmla="*/ 1751 w 16851"/>
                <a:gd name="connsiteY6" fmla="*/ 1907888 h 3282171"/>
                <a:gd name="connsiteX7" fmla="*/ 1313 w 16851"/>
                <a:gd name="connsiteY7" fmla="*/ 1374502 h 3282171"/>
                <a:gd name="connsiteX8" fmla="*/ 1313 w 16851"/>
                <a:gd name="connsiteY8" fmla="*/ 1361151 h 3282171"/>
                <a:gd name="connsiteX9" fmla="*/ 657 w 16851"/>
                <a:gd name="connsiteY9" fmla="*/ 827547 h 3282171"/>
                <a:gd name="connsiteX10" fmla="*/ 657 w 16851"/>
                <a:gd name="connsiteY10" fmla="*/ 813758 h 3282171"/>
                <a:gd name="connsiteX11" fmla="*/ 219 w 16851"/>
                <a:gd name="connsiteY11" fmla="*/ 280372 h 3282171"/>
                <a:gd name="connsiteX12" fmla="*/ 219 w 16851"/>
                <a:gd name="connsiteY12" fmla="*/ 266802 h 3282171"/>
                <a:gd name="connsiteX13" fmla="*/ 0 w 16851"/>
                <a:gd name="connsiteY13" fmla="*/ 0 h 3282171"/>
                <a:gd name="connsiteX14" fmla="*/ 13787 w 16851"/>
                <a:gd name="connsiteY14" fmla="*/ 0 h 3282171"/>
                <a:gd name="connsiteX15" fmla="*/ 14006 w 16851"/>
                <a:gd name="connsiteY15" fmla="*/ 266802 h 3282171"/>
                <a:gd name="connsiteX16" fmla="*/ 14006 w 16851"/>
                <a:gd name="connsiteY16" fmla="*/ 280372 h 3282171"/>
                <a:gd name="connsiteX17" fmla="*/ 14663 w 16851"/>
                <a:gd name="connsiteY17" fmla="*/ 813758 h 3282171"/>
                <a:gd name="connsiteX18" fmla="*/ 14663 w 16851"/>
                <a:gd name="connsiteY18" fmla="*/ 827547 h 3282171"/>
                <a:gd name="connsiteX19" fmla="*/ 15101 w 16851"/>
                <a:gd name="connsiteY19" fmla="*/ 1361151 h 3282171"/>
                <a:gd name="connsiteX20" fmla="*/ 15101 w 16851"/>
                <a:gd name="connsiteY20" fmla="*/ 1374283 h 3282171"/>
                <a:gd name="connsiteX21" fmla="*/ 15538 w 16851"/>
                <a:gd name="connsiteY21" fmla="*/ 1907888 h 3282171"/>
                <a:gd name="connsiteX22" fmla="*/ 15538 w 16851"/>
                <a:gd name="connsiteY22" fmla="*/ 1921458 h 3282171"/>
                <a:gd name="connsiteX23" fmla="*/ 16195 w 16851"/>
                <a:gd name="connsiteY23" fmla="*/ 2454844 h 3282171"/>
                <a:gd name="connsiteX24" fmla="*/ 16195 w 16851"/>
                <a:gd name="connsiteY24" fmla="*/ 2468414 h 3282171"/>
                <a:gd name="connsiteX25" fmla="*/ 16632 w 16851"/>
                <a:gd name="connsiteY25" fmla="*/ 3002018 h 3282171"/>
                <a:gd name="connsiteX26" fmla="*/ 16632 w 16851"/>
                <a:gd name="connsiteY26" fmla="*/ 3015588 h 3282171"/>
                <a:gd name="connsiteX27" fmla="*/ 16851 w 16851"/>
                <a:gd name="connsiteY27" fmla="*/ 3282172 h 3282171"/>
                <a:gd name="connsiteX28" fmla="*/ 3064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064" y="3282172"/>
                  </a:moveTo>
                  <a:lnTo>
                    <a:pt x="2626" y="3015588"/>
                  </a:lnTo>
                  <a:lnTo>
                    <a:pt x="2626" y="3002018"/>
                  </a:lnTo>
                  <a:lnTo>
                    <a:pt x="2188" y="2468633"/>
                  </a:lnTo>
                  <a:lnTo>
                    <a:pt x="2188" y="2454844"/>
                  </a:lnTo>
                  <a:lnTo>
                    <a:pt x="1751" y="1921458"/>
                  </a:lnTo>
                  <a:lnTo>
                    <a:pt x="1751" y="1907888"/>
                  </a:lnTo>
                  <a:lnTo>
                    <a:pt x="1313" y="1374502"/>
                  </a:lnTo>
                  <a:lnTo>
                    <a:pt x="1313" y="1361151"/>
                  </a:lnTo>
                  <a:lnTo>
                    <a:pt x="657" y="827547"/>
                  </a:lnTo>
                  <a:lnTo>
                    <a:pt x="657" y="813758"/>
                  </a:lnTo>
                  <a:lnTo>
                    <a:pt x="219" y="280372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66802"/>
                  </a:lnTo>
                  <a:lnTo>
                    <a:pt x="14006" y="280372"/>
                  </a:lnTo>
                  <a:lnTo>
                    <a:pt x="14663" y="813758"/>
                  </a:lnTo>
                  <a:lnTo>
                    <a:pt x="14663" y="827547"/>
                  </a:lnTo>
                  <a:lnTo>
                    <a:pt x="15101" y="1361151"/>
                  </a:lnTo>
                  <a:lnTo>
                    <a:pt x="15101" y="1374283"/>
                  </a:lnTo>
                  <a:lnTo>
                    <a:pt x="15538" y="1907888"/>
                  </a:lnTo>
                  <a:lnTo>
                    <a:pt x="15538" y="1921458"/>
                  </a:lnTo>
                  <a:lnTo>
                    <a:pt x="16195" y="2454844"/>
                  </a:lnTo>
                  <a:lnTo>
                    <a:pt x="16195" y="2468414"/>
                  </a:lnTo>
                  <a:lnTo>
                    <a:pt x="16632" y="3002018"/>
                  </a:lnTo>
                  <a:lnTo>
                    <a:pt x="16632" y="3015588"/>
                  </a:lnTo>
                  <a:lnTo>
                    <a:pt x="16851" y="3282172"/>
                  </a:lnTo>
                  <a:lnTo>
                    <a:pt x="3064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3C4E5F7-0671-A703-9D38-D03C7B206724}"/>
                </a:ext>
              </a:extLst>
            </p:cNvPr>
            <p:cNvSpPr/>
            <p:nvPr/>
          </p:nvSpPr>
          <p:spPr>
            <a:xfrm>
              <a:off x="10791049" y="8039387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588 h 3282171"/>
                <a:gd name="connsiteX2" fmla="*/ 3064 w 16851"/>
                <a:gd name="connsiteY2" fmla="*/ 3002018 h 3282171"/>
                <a:gd name="connsiteX3" fmla="*/ 2626 w 16851"/>
                <a:gd name="connsiteY3" fmla="*/ 2468414 h 3282171"/>
                <a:gd name="connsiteX4" fmla="*/ 2407 w 16851"/>
                <a:gd name="connsiteY4" fmla="*/ 2454844 h 3282171"/>
                <a:gd name="connsiteX5" fmla="*/ 1970 w 16851"/>
                <a:gd name="connsiteY5" fmla="*/ 1921458 h 3282171"/>
                <a:gd name="connsiteX6" fmla="*/ 1970 w 16851"/>
                <a:gd name="connsiteY6" fmla="*/ 1907888 h 3282171"/>
                <a:gd name="connsiteX7" fmla="*/ 1532 w 16851"/>
                <a:gd name="connsiteY7" fmla="*/ 1374502 h 3282171"/>
                <a:gd name="connsiteX8" fmla="*/ 1532 w 16851"/>
                <a:gd name="connsiteY8" fmla="*/ 1361151 h 3282171"/>
                <a:gd name="connsiteX9" fmla="*/ 875 w 16851"/>
                <a:gd name="connsiteY9" fmla="*/ 827547 h 3282171"/>
                <a:gd name="connsiteX10" fmla="*/ 875 w 16851"/>
                <a:gd name="connsiteY10" fmla="*/ 813758 h 3282171"/>
                <a:gd name="connsiteX11" fmla="*/ 219 w 16851"/>
                <a:gd name="connsiteY11" fmla="*/ 280372 h 3282171"/>
                <a:gd name="connsiteX12" fmla="*/ 219 w 16851"/>
                <a:gd name="connsiteY12" fmla="*/ 266583 h 3282171"/>
                <a:gd name="connsiteX13" fmla="*/ 0 w 16851"/>
                <a:gd name="connsiteY13" fmla="*/ 219 h 3282171"/>
                <a:gd name="connsiteX14" fmla="*/ 13569 w 16851"/>
                <a:gd name="connsiteY14" fmla="*/ 0 h 3282171"/>
                <a:gd name="connsiteX15" fmla="*/ 14006 w 16851"/>
                <a:gd name="connsiteY15" fmla="*/ 266583 h 3282171"/>
                <a:gd name="connsiteX16" fmla="*/ 14006 w 16851"/>
                <a:gd name="connsiteY16" fmla="*/ 280372 h 3282171"/>
                <a:gd name="connsiteX17" fmla="*/ 14444 w 16851"/>
                <a:gd name="connsiteY17" fmla="*/ 813758 h 3282171"/>
                <a:gd name="connsiteX18" fmla="*/ 14444 w 16851"/>
                <a:gd name="connsiteY18" fmla="*/ 827547 h 3282171"/>
                <a:gd name="connsiteX19" fmla="*/ 15101 w 16851"/>
                <a:gd name="connsiteY19" fmla="*/ 1361151 h 3282171"/>
                <a:gd name="connsiteX20" fmla="*/ 15101 w 16851"/>
                <a:gd name="connsiteY20" fmla="*/ 1374502 h 3282171"/>
                <a:gd name="connsiteX21" fmla="*/ 15538 w 16851"/>
                <a:gd name="connsiteY21" fmla="*/ 1907888 h 3282171"/>
                <a:gd name="connsiteX22" fmla="*/ 15538 w 16851"/>
                <a:gd name="connsiteY22" fmla="*/ 1921458 h 3282171"/>
                <a:gd name="connsiteX23" fmla="*/ 16195 w 16851"/>
                <a:gd name="connsiteY23" fmla="*/ 2454844 h 3282171"/>
                <a:gd name="connsiteX24" fmla="*/ 16195 w 16851"/>
                <a:gd name="connsiteY24" fmla="*/ 2468414 h 3282171"/>
                <a:gd name="connsiteX25" fmla="*/ 16632 w 16851"/>
                <a:gd name="connsiteY25" fmla="*/ 3002018 h 3282171"/>
                <a:gd name="connsiteX26" fmla="*/ 16632 w 16851"/>
                <a:gd name="connsiteY26" fmla="*/ 3015588 h 3282171"/>
                <a:gd name="connsiteX27" fmla="*/ 16851 w 16851"/>
                <a:gd name="connsiteY27" fmla="*/ 3282172 h 3282171"/>
                <a:gd name="connsiteX28" fmla="*/ 3283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588"/>
                  </a:lnTo>
                  <a:lnTo>
                    <a:pt x="3064" y="3002018"/>
                  </a:lnTo>
                  <a:lnTo>
                    <a:pt x="2626" y="2468414"/>
                  </a:lnTo>
                  <a:lnTo>
                    <a:pt x="2407" y="2454844"/>
                  </a:lnTo>
                  <a:lnTo>
                    <a:pt x="1970" y="1921458"/>
                  </a:lnTo>
                  <a:lnTo>
                    <a:pt x="1970" y="1907888"/>
                  </a:lnTo>
                  <a:lnTo>
                    <a:pt x="1532" y="1374502"/>
                  </a:lnTo>
                  <a:lnTo>
                    <a:pt x="1532" y="1361151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219" y="280372"/>
                  </a:lnTo>
                  <a:lnTo>
                    <a:pt x="219" y="266583"/>
                  </a:lnTo>
                  <a:lnTo>
                    <a:pt x="0" y="219"/>
                  </a:lnTo>
                  <a:lnTo>
                    <a:pt x="13569" y="0"/>
                  </a:lnTo>
                  <a:lnTo>
                    <a:pt x="14006" y="266583"/>
                  </a:lnTo>
                  <a:lnTo>
                    <a:pt x="14006" y="280372"/>
                  </a:lnTo>
                  <a:lnTo>
                    <a:pt x="14444" y="813758"/>
                  </a:lnTo>
                  <a:lnTo>
                    <a:pt x="14444" y="827547"/>
                  </a:lnTo>
                  <a:lnTo>
                    <a:pt x="15101" y="1361151"/>
                  </a:lnTo>
                  <a:lnTo>
                    <a:pt x="15101" y="1374502"/>
                  </a:lnTo>
                  <a:lnTo>
                    <a:pt x="15538" y="1907888"/>
                  </a:lnTo>
                  <a:lnTo>
                    <a:pt x="15538" y="1921458"/>
                  </a:lnTo>
                  <a:lnTo>
                    <a:pt x="16195" y="2454844"/>
                  </a:lnTo>
                  <a:lnTo>
                    <a:pt x="16195" y="2468414"/>
                  </a:lnTo>
                  <a:lnTo>
                    <a:pt x="16632" y="3002018"/>
                  </a:lnTo>
                  <a:lnTo>
                    <a:pt x="16632" y="3015588"/>
                  </a:lnTo>
                  <a:lnTo>
                    <a:pt x="16851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2B26452-E493-85AF-9100-6DD7E3546A07}"/>
                </a:ext>
              </a:extLst>
            </p:cNvPr>
            <p:cNvSpPr/>
            <p:nvPr/>
          </p:nvSpPr>
          <p:spPr>
            <a:xfrm>
              <a:off x="11884851" y="8038511"/>
              <a:ext cx="16851" cy="3281952"/>
            </a:xfrm>
            <a:custGeom>
              <a:avLst/>
              <a:gdLst>
                <a:gd name="connsiteX0" fmla="*/ 2845 w 16851"/>
                <a:gd name="connsiteY0" fmla="*/ 3281953 h 3281952"/>
                <a:gd name="connsiteX1" fmla="*/ 2626 w 16851"/>
                <a:gd name="connsiteY1" fmla="*/ 3015369 h 3281952"/>
                <a:gd name="connsiteX2" fmla="*/ 2626 w 16851"/>
                <a:gd name="connsiteY2" fmla="*/ 3001799 h 3281952"/>
                <a:gd name="connsiteX3" fmla="*/ 2188 w 16851"/>
                <a:gd name="connsiteY3" fmla="*/ 2468195 h 3281952"/>
                <a:gd name="connsiteX4" fmla="*/ 2188 w 16851"/>
                <a:gd name="connsiteY4" fmla="*/ 2454625 h 3281952"/>
                <a:gd name="connsiteX5" fmla="*/ 1751 w 16851"/>
                <a:gd name="connsiteY5" fmla="*/ 1921239 h 3281952"/>
                <a:gd name="connsiteX6" fmla="*/ 1751 w 16851"/>
                <a:gd name="connsiteY6" fmla="*/ 1907669 h 3281952"/>
                <a:gd name="connsiteX7" fmla="*/ 1094 w 16851"/>
                <a:gd name="connsiteY7" fmla="*/ 1374283 h 3281952"/>
                <a:gd name="connsiteX8" fmla="*/ 1094 w 16851"/>
                <a:gd name="connsiteY8" fmla="*/ 1360932 h 3281952"/>
                <a:gd name="connsiteX9" fmla="*/ 657 w 16851"/>
                <a:gd name="connsiteY9" fmla="*/ 827328 h 3281952"/>
                <a:gd name="connsiteX10" fmla="*/ 657 w 16851"/>
                <a:gd name="connsiteY10" fmla="*/ 813539 h 3281952"/>
                <a:gd name="connsiteX11" fmla="*/ 219 w 16851"/>
                <a:gd name="connsiteY11" fmla="*/ 280372 h 3281952"/>
                <a:gd name="connsiteX12" fmla="*/ 219 w 16851"/>
                <a:gd name="connsiteY12" fmla="*/ 266365 h 3281952"/>
                <a:gd name="connsiteX13" fmla="*/ 0 w 16851"/>
                <a:gd name="connsiteY13" fmla="*/ 0 h 3281952"/>
                <a:gd name="connsiteX14" fmla="*/ 13569 w 16851"/>
                <a:gd name="connsiteY14" fmla="*/ 0 h 3281952"/>
                <a:gd name="connsiteX15" fmla="*/ 13787 w 16851"/>
                <a:gd name="connsiteY15" fmla="*/ 266365 h 3281952"/>
                <a:gd name="connsiteX16" fmla="*/ 13787 w 16851"/>
                <a:gd name="connsiteY16" fmla="*/ 280372 h 3281952"/>
                <a:gd name="connsiteX17" fmla="*/ 14444 w 16851"/>
                <a:gd name="connsiteY17" fmla="*/ 813539 h 3281952"/>
                <a:gd name="connsiteX18" fmla="*/ 14444 w 16851"/>
                <a:gd name="connsiteY18" fmla="*/ 827328 h 3281952"/>
                <a:gd name="connsiteX19" fmla="*/ 14882 w 16851"/>
                <a:gd name="connsiteY19" fmla="*/ 1360714 h 3281952"/>
                <a:gd name="connsiteX20" fmla="*/ 14882 w 16851"/>
                <a:gd name="connsiteY20" fmla="*/ 1374065 h 3281952"/>
                <a:gd name="connsiteX21" fmla="*/ 15538 w 16851"/>
                <a:gd name="connsiteY21" fmla="*/ 1907669 h 3281952"/>
                <a:gd name="connsiteX22" fmla="*/ 15538 w 16851"/>
                <a:gd name="connsiteY22" fmla="*/ 1921239 h 3281952"/>
                <a:gd name="connsiteX23" fmla="*/ 15976 w 16851"/>
                <a:gd name="connsiteY23" fmla="*/ 2454625 h 3281952"/>
                <a:gd name="connsiteX24" fmla="*/ 15976 w 16851"/>
                <a:gd name="connsiteY24" fmla="*/ 2468195 h 3281952"/>
                <a:gd name="connsiteX25" fmla="*/ 16632 w 16851"/>
                <a:gd name="connsiteY25" fmla="*/ 3001580 h 3281952"/>
                <a:gd name="connsiteX26" fmla="*/ 16632 w 16851"/>
                <a:gd name="connsiteY26" fmla="*/ 3015369 h 3281952"/>
                <a:gd name="connsiteX27" fmla="*/ 16851 w 16851"/>
                <a:gd name="connsiteY27" fmla="*/ 3281953 h 3281952"/>
                <a:gd name="connsiteX28" fmla="*/ 2845 w 16851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952">
                  <a:moveTo>
                    <a:pt x="2845" y="3281953"/>
                  </a:moveTo>
                  <a:lnTo>
                    <a:pt x="2626" y="3015369"/>
                  </a:lnTo>
                  <a:lnTo>
                    <a:pt x="2626" y="3001799"/>
                  </a:lnTo>
                  <a:lnTo>
                    <a:pt x="2188" y="2468195"/>
                  </a:lnTo>
                  <a:lnTo>
                    <a:pt x="2188" y="2454625"/>
                  </a:lnTo>
                  <a:lnTo>
                    <a:pt x="1751" y="1921239"/>
                  </a:lnTo>
                  <a:lnTo>
                    <a:pt x="1751" y="1907669"/>
                  </a:lnTo>
                  <a:lnTo>
                    <a:pt x="1094" y="1374283"/>
                  </a:lnTo>
                  <a:lnTo>
                    <a:pt x="1094" y="1360932"/>
                  </a:lnTo>
                  <a:lnTo>
                    <a:pt x="657" y="827328"/>
                  </a:lnTo>
                  <a:lnTo>
                    <a:pt x="657" y="813539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372"/>
                  </a:lnTo>
                  <a:lnTo>
                    <a:pt x="14444" y="813539"/>
                  </a:lnTo>
                  <a:lnTo>
                    <a:pt x="14444" y="827328"/>
                  </a:lnTo>
                  <a:lnTo>
                    <a:pt x="14882" y="1360714"/>
                  </a:lnTo>
                  <a:lnTo>
                    <a:pt x="14882" y="1374065"/>
                  </a:lnTo>
                  <a:lnTo>
                    <a:pt x="15538" y="1907669"/>
                  </a:lnTo>
                  <a:lnTo>
                    <a:pt x="15538" y="1921239"/>
                  </a:lnTo>
                  <a:lnTo>
                    <a:pt x="15976" y="2454625"/>
                  </a:lnTo>
                  <a:lnTo>
                    <a:pt x="15976" y="2468195"/>
                  </a:lnTo>
                  <a:lnTo>
                    <a:pt x="16632" y="3001580"/>
                  </a:lnTo>
                  <a:lnTo>
                    <a:pt x="16632" y="3015369"/>
                  </a:lnTo>
                  <a:lnTo>
                    <a:pt x="16851" y="3281953"/>
                  </a:lnTo>
                  <a:lnTo>
                    <a:pt x="2845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1074C9F-157A-F96F-72D1-7B3692BE2958}"/>
                </a:ext>
              </a:extLst>
            </p:cNvPr>
            <p:cNvSpPr/>
            <p:nvPr/>
          </p:nvSpPr>
          <p:spPr>
            <a:xfrm>
              <a:off x="9153410" y="11323090"/>
              <a:ext cx="15757" cy="2361167"/>
            </a:xfrm>
            <a:custGeom>
              <a:avLst/>
              <a:gdLst>
                <a:gd name="connsiteX0" fmla="*/ 15757 w 15757"/>
                <a:gd name="connsiteY0" fmla="*/ 2361167 h 2361167"/>
                <a:gd name="connsiteX1" fmla="*/ 2407 w 15757"/>
                <a:gd name="connsiteY1" fmla="*/ 2360949 h 2361167"/>
                <a:gd name="connsiteX2" fmla="*/ 1970 w 15757"/>
                <a:gd name="connsiteY2" fmla="*/ 1921020 h 2361167"/>
                <a:gd name="connsiteX3" fmla="*/ 15538 w 15757"/>
                <a:gd name="connsiteY3" fmla="*/ 1921020 h 2361167"/>
                <a:gd name="connsiteX4" fmla="*/ 15757 w 15757"/>
                <a:gd name="connsiteY4" fmla="*/ 2361167 h 2361167"/>
                <a:gd name="connsiteX5" fmla="*/ 1970 w 15757"/>
                <a:gd name="connsiteY5" fmla="*/ 1907231 h 2361167"/>
                <a:gd name="connsiteX6" fmla="*/ 1313 w 15757"/>
                <a:gd name="connsiteY6" fmla="*/ 1374283 h 2361167"/>
                <a:gd name="connsiteX7" fmla="*/ 14882 w 15757"/>
                <a:gd name="connsiteY7" fmla="*/ 1374283 h 2361167"/>
                <a:gd name="connsiteX8" fmla="*/ 15538 w 15757"/>
                <a:gd name="connsiteY8" fmla="*/ 1907231 h 2361167"/>
                <a:gd name="connsiteX9" fmla="*/ 1970 w 15757"/>
                <a:gd name="connsiteY9" fmla="*/ 1907231 h 2361167"/>
                <a:gd name="connsiteX10" fmla="*/ 1313 w 15757"/>
                <a:gd name="connsiteY10" fmla="*/ 1361151 h 2361167"/>
                <a:gd name="connsiteX11" fmla="*/ 875 w 15757"/>
                <a:gd name="connsiteY11" fmla="*/ 827328 h 2361167"/>
                <a:gd name="connsiteX12" fmla="*/ 14444 w 15757"/>
                <a:gd name="connsiteY12" fmla="*/ 827328 h 2361167"/>
                <a:gd name="connsiteX13" fmla="*/ 14882 w 15757"/>
                <a:gd name="connsiteY13" fmla="*/ 1361151 h 2361167"/>
                <a:gd name="connsiteX14" fmla="*/ 1313 w 15757"/>
                <a:gd name="connsiteY14" fmla="*/ 1361151 h 2361167"/>
                <a:gd name="connsiteX15" fmla="*/ 875 w 15757"/>
                <a:gd name="connsiteY15" fmla="*/ 813758 h 2361167"/>
                <a:gd name="connsiteX16" fmla="*/ 219 w 15757"/>
                <a:gd name="connsiteY16" fmla="*/ 280372 h 2361167"/>
                <a:gd name="connsiteX17" fmla="*/ 13787 w 15757"/>
                <a:gd name="connsiteY17" fmla="*/ 280372 h 2361167"/>
                <a:gd name="connsiteX18" fmla="*/ 14444 w 15757"/>
                <a:gd name="connsiteY18" fmla="*/ 813758 h 2361167"/>
                <a:gd name="connsiteX19" fmla="*/ 875 w 15757"/>
                <a:gd name="connsiteY19" fmla="*/ 813758 h 2361167"/>
                <a:gd name="connsiteX20" fmla="*/ 219 w 15757"/>
                <a:gd name="connsiteY20" fmla="*/ 266802 h 2361167"/>
                <a:gd name="connsiteX21" fmla="*/ 0 w 15757"/>
                <a:gd name="connsiteY21" fmla="*/ 0 h 2361167"/>
                <a:gd name="connsiteX22" fmla="*/ 13569 w 15757"/>
                <a:gd name="connsiteY22" fmla="*/ 0 h 2361167"/>
                <a:gd name="connsiteX23" fmla="*/ 13787 w 15757"/>
                <a:gd name="connsiteY23" fmla="*/ 266802 h 2361167"/>
                <a:gd name="connsiteX24" fmla="*/ 219 w 15757"/>
                <a:gd name="connsiteY24" fmla="*/ 266802 h 236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61167">
                  <a:moveTo>
                    <a:pt x="15757" y="2361167"/>
                  </a:moveTo>
                  <a:lnTo>
                    <a:pt x="2407" y="2360949"/>
                  </a:lnTo>
                  <a:lnTo>
                    <a:pt x="1970" y="1921020"/>
                  </a:lnTo>
                  <a:lnTo>
                    <a:pt x="15538" y="1921020"/>
                  </a:lnTo>
                  <a:lnTo>
                    <a:pt x="15757" y="2361167"/>
                  </a:lnTo>
                  <a:moveTo>
                    <a:pt x="1970" y="1907231"/>
                  </a:moveTo>
                  <a:lnTo>
                    <a:pt x="1313" y="1374283"/>
                  </a:lnTo>
                  <a:lnTo>
                    <a:pt x="14882" y="1374283"/>
                  </a:lnTo>
                  <a:lnTo>
                    <a:pt x="15538" y="1907231"/>
                  </a:lnTo>
                  <a:lnTo>
                    <a:pt x="1970" y="1907231"/>
                  </a:lnTo>
                  <a:moveTo>
                    <a:pt x="1313" y="1361151"/>
                  </a:moveTo>
                  <a:lnTo>
                    <a:pt x="875" y="827328"/>
                  </a:lnTo>
                  <a:lnTo>
                    <a:pt x="14444" y="827328"/>
                  </a:lnTo>
                  <a:lnTo>
                    <a:pt x="14882" y="1361151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B3AB40B-F52D-D166-D931-B52AB7FE03D7}"/>
                </a:ext>
              </a:extLst>
            </p:cNvPr>
            <p:cNvSpPr/>
            <p:nvPr/>
          </p:nvSpPr>
          <p:spPr>
            <a:xfrm>
              <a:off x="10246775" y="11321996"/>
              <a:ext cx="15757" cy="2372329"/>
            </a:xfrm>
            <a:custGeom>
              <a:avLst/>
              <a:gdLst>
                <a:gd name="connsiteX0" fmla="*/ 15757 w 15757"/>
                <a:gd name="connsiteY0" fmla="*/ 2372330 h 2372329"/>
                <a:gd name="connsiteX1" fmla="*/ 2407 w 15757"/>
                <a:gd name="connsiteY1" fmla="*/ 2372330 h 2372329"/>
                <a:gd name="connsiteX2" fmla="*/ 1970 w 15757"/>
                <a:gd name="connsiteY2" fmla="*/ 1921020 h 2372329"/>
                <a:gd name="connsiteX3" fmla="*/ 15538 w 15757"/>
                <a:gd name="connsiteY3" fmla="*/ 1921020 h 2372329"/>
                <a:gd name="connsiteX4" fmla="*/ 15757 w 15757"/>
                <a:gd name="connsiteY4" fmla="*/ 2372330 h 2372329"/>
                <a:gd name="connsiteX5" fmla="*/ 1970 w 15757"/>
                <a:gd name="connsiteY5" fmla="*/ 1907231 h 2372329"/>
                <a:gd name="connsiteX6" fmla="*/ 1532 w 15757"/>
                <a:gd name="connsiteY6" fmla="*/ 1374502 h 2372329"/>
                <a:gd name="connsiteX7" fmla="*/ 14882 w 15757"/>
                <a:gd name="connsiteY7" fmla="*/ 1374283 h 2372329"/>
                <a:gd name="connsiteX8" fmla="*/ 15319 w 15757"/>
                <a:gd name="connsiteY8" fmla="*/ 1907231 h 2372329"/>
                <a:gd name="connsiteX9" fmla="*/ 1970 w 15757"/>
                <a:gd name="connsiteY9" fmla="*/ 1907231 h 2372329"/>
                <a:gd name="connsiteX10" fmla="*/ 1532 w 15757"/>
                <a:gd name="connsiteY10" fmla="*/ 1361151 h 2372329"/>
                <a:gd name="connsiteX11" fmla="*/ 875 w 15757"/>
                <a:gd name="connsiteY11" fmla="*/ 827328 h 2372329"/>
                <a:gd name="connsiteX12" fmla="*/ 14444 w 15757"/>
                <a:gd name="connsiteY12" fmla="*/ 827328 h 2372329"/>
                <a:gd name="connsiteX13" fmla="*/ 14882 w 15757"/>
                <a:gd name="connsiteY13" fmla="*/ 1361151 h 2372329"/>
                <a:gd name="connsiteX14" fmla="*/ 1532 w 15757"/>
                <a:gd name="connsiteY14" fmla="*/ 1361151 h 2372329"/>
                <a:gd name="connsiteX15" fmla="*/ 875 w 15757"/>
                <a:gd name="connsiteY15" fmla="*/ 813758 h 2372329"/>
                <a:gd name="connsiteX16" fmla="*/ 219 w 15757"/>
                <a:gd name="connsiteY16" fmla="*/ 280153 h 2372329"/>
                <a:gd name="connsiteX17" fmla="*/ 14006 w 15757"/>
                <a:gd name="connsiteY17" fmla="*/ 280153 h 2372329"/>
                <a:gd name="connsiteX18" fmla="*/ 14444 w 15757"/>
                <a:gd name="connsiteY18" fmla="*/ 813758 h 2372329"/>
                <a:gd name="connsiteX19" fmla="*/ 875 w 15757"/>
                <a:gd name="connsiteY19" fmla="*/ 813758 h 2372329"/>
                <a:gd name="connsiteX20" fmla="*/ 219 w 15757"/>
                <a:gd name="connsiteY20" fmla="*/ 266583 h 2372329"/>
                <a:gd name="connsiteX21" fmla="*/ 0 w 15757"/>
                <a:gd name="connsiteY21" fmla="*/ 0 h 2372329"/>
                <a:gd name="connsiteX22" fmla="*/ 13569 w 15757"/>
                <a:gd name="connsiteY22" fmla="*/ 0 h 2372329"/>
                <a:gd name="connsiteX23" fmla="*/ 14006 w 15757"/>
                <a:gd name="connsiteY23" fmla="*/ 266583 h 2372329"/>
                <a:gd name="connsiteX24" fmla="*/ 219 w 15757"/>
                <a:gd name="connsiteY24" fmla="*/ 266583 h 237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72329">
                  <a:moveTo>
                    <a:pt x="15757" y="2372330"/>
                  </a:moveTo>
                  <a:lnTo>
                    <a:pt x="2407" y="2372330"/>
                  </a:lnTo>
                  <a:lnTo>
                    <a:pt x="1970" y="1921020"/>
                  </a:lnTo>
                  <a:lnTo>
                    <a:pt x="15538" y="1921020"/>
                  </a:lnTo>
                  <a:lnTo>
                    <a:pt x="15757" y="2372330"/>
                  </a:lnTo>
                  <a:moveTo>
                    <a:pt x="1970" y="1907231"/>
                  </a:moveTo>
                  <a:lnTo>
                    <a:pt x="1532" y="1374502"/>
                  </a:lnTo>
                  <a:lnTo>
                    <a:pt x="14882" y="1374283"/>
                  </a:lnTo>
                  <a:lnTo>
                    <a:pt x="15319" y="1907231"/>
                  </a:lnTo>
                  <a:lnTo>
                    <a:pt x="1970" y="1907231"/>
                  </a:lnTo>
                  <a:moveTo>
                    <a:pt x="1532" y="1361151"/>
                  </a:moveTo>
                  <a:lnTo>
                    <a:pt x="875" y="827328"/>
                  </a:lnTo>
                  <a:lnTo>
                    <a:pt x="14444" y="827328"/>
                  </a:lnTo>
                  <a:lnTo>
                    <a:pt x="14882" y="1361151"/>
                  </a:lnTo>
                  <a:lnTo>
                    <a:pt x="1532" y="1361151"/>
                  </a:lnTo>
                  <a:moveTo>
                    <a:pt x="875" y="813758"/>
                  </a:moveTo>
                  <a:lnTo>
                    <a:pt x="219" y="280153"/>
                  </a:lnTo>
                  <a:lnTo>
                    <a:pt x="14006" y="280153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4006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D118C9F-BFBB-3037-20BF-2EB5C17645BF}"/>
                </a:ext>
              </a:extLst>
            </p:cNvPr>
            <p:cNvSpPr/>
            <p:nvPr/>
          </p:nvSpPr>
          <p:spPr>
            <a:xfrm>
              <a:off x="11340576" y="11321121"/>
              <a:ext cx="16194" cy="2383492"/>
            </a:xfrm>
            <a:custGeom>
              <a:avLst/>
              <a:gdLst>
                <a:gd name="connsiteX0" fmla="*/ 16195 w 16194"/>
                <a:gd name="connsiteY0" fmla="*/ 2383492 h 2383492"/>
                <a:gd name="connsiteX1" fmla="*/ 2407 w 16194"/>
                <a:gd name="connsiteY1" fmla="*/ 2383492 h 2383492"/>
                <a:gd name="connsiteX2" fmla="*/ 1751 w 16194"/>
                <a:gd name="connsiteY2" fmla="*/ 1920801 h 2383492"/>
                <a:gd name="connsiteX3" fmla="*/ 15976 w 16194"/>
                <a:gd name="connsiteY3" fmla="*/ 1920801 h 2383492"/>
                <a:gd name="connsiteX4" fmla="*/ 16195 w 16194"/>
                <a:gd name="connsiteY4" fmla="*/ 2383492 h 2383492"/>
                <a:gd name="connsiteX5" fmla="*/ 1751 w 16194"/>
                <a:gd name="connsiteY5" fmla="*/ 1907013 h 2383492"/>
                <a:gd name="connsiteX6" fmla="*/ 1313 w 16194"/>
                <a:gd name="connsiteY6" fmla="*/ 1374065 h 2383492"/>
                <a:gd name="connsiteX7" fmla="*/ 15319 w 16194"/>
                <a:gd name="connsiteY7" fmla="*/ 1374065 h 2383492"/>
                <a:gd name="connsiteX8" fmla="*/ 15976 w 16194"/>
                <a:gd name="connsiteY8" fmla="*/ 1907013 h 2383492"/>
                <a:gd name="connsiteX9" fmla="*/ 1751 w 16194"/>
                <a:gd name="connsiteY9" fmla="*/ 1907013 h 2383492"/>
                <a:gd name="connsiteX10" fmla="*/ 1313 w 16194"/>
                <a:gd name="connsiteY10" fmla="*/ 1360932 h 2383492"/>
                <a:gd name="connsiteX11" fmla="*/ 875 w 16194"/>
                <a:gd name="connsiteY11" fmla="*/ 827109 h 2383492"/>
                <a:gd name="connsiteX12" fmla="*/ 14882 w 16194"/>
                <a:gd name="connsiteY12" fmla="*/ 827109 h 2383492"/>
                <a:gd name="connsiteX13" fmla="*/ 15319 w 16194"/>
                <a:gd name="connsiteY13" fmla="*/ 1360932 h 2383492"/>
                <a:gd name="connsiteX14" fmla="*/ 1313 w 16194"/>
                <a:gd name="connsiteY14" fmla="*/ 1360932 h 2383492"/>
                <a:gd name="connsiteX15" fmla="*/ 657 w 16194"/>
                <a:gd name="connsiteY15" fmla="*/ 813539 h 2383492"/>
                <a:gd name="connsiteX16" fmla="*/ 219 w 16194"/>
                <a:gd name="connsiteY16" fmla="*/ 280153 h 2383492"/>
                <a:gd name="connsiteX17" fmla="*/ 14444 w 16194"/>
                <a:gd name="connsiteY17" fmla="*/ 279934 h 2383492"/>
                <a:gd name="connsiteX18" fmla="*/ 14882 w 16194"/>
                <a:gd name="connsiteY18" fmla="*/ 813539 h 2383492"/>
                <a:gd name="connsiteX19" fmla="*/ 657 w 16194"/>
                <a:gd name="connsiteY19" fmla="*/ 813539 h 2383492"/>
                <a:gd name="connsiteX20" fmla="*/ 219 w 16194"/>
                <a:gd name="connsiteY20" fmla="*/ 266365 h 2383492"/>
                <a:gd name="connsiteX21" fmla="*/ 0 w 16194"/>
                <a:gd name="connsiteY21" fmla="*/ 0 h 2383492"/>
                <a:gd name="connsiteX22" fmla="*/ 14225 w 16194"/>
                <a:gd name="connsiteY22" fmla="*/ 0 h 2383492"/>
                <a:gd name="connsiteX23" fmla="*/ 14444 w 16194"/>
                <a:gd name="connsiteY23" fmla="*/ 266365 h 2383492"/>
                <a:gd name="connsiteX24" fmla="*/ 219 w 16194"/>
                <a:gd name="connsiteY24" fmla="*/ 266365 h 2383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94" h="2383492">
                  <a:moveTo>
                    <a:pt x="16195" y="2383492"/>
                  </a:moveTo>
                  <a:lnTo>
                    <a:pt x="2407" y="2383492"/>
                  </a:lnTo>
                  <a:lnTo>
                    <a:pt x="1751" y="1920801"/>
                  </a:lnTo>
                  <a:lnTo>
                    <a:pt x="15976" y="1920801"/>
                  </a:lnTo>
                  <a:lnTo>
                    <a:pt x="16195" y="2383492"/>
                  </a:lnTo>
                  <a:moveTo>
                    <a:pt x="1751" y="1907013"/>
                  </a:moveTo>
                  <a:lnTo>
                    <a:pt x="1313" y="1374065"/>
                  </a:lnTo>
                  <a:lnTo>
                    <a:pt x="15319" y="1374065"/>
                  </a:lnTo>
                  <a:lnTo>
                    <a:pt x="15976" y="1907013"/>
                  </a:lnTo>
                  <a:lnTo>
                    <a:pt x="1751" y="1907013"/>
                  </a:lnTo>
                  <a:moveTo>
                    <a:pt x="1313" y="1360932"/>
                  </a:moveTo>
                  <a:lnTo>
                    <a:pt x="875" y="827109"/>
                  </a:lnTo>
                  <a:lnTo>
                    <a:pt x="14882" y="827109"/>
                  </a:lnTo>
                  <a:lnTo>
                    <a:pt x="15319" y="1360932"/>
                  </a:lnTo>
                  <a:lnTo>
                    <a:pt x="1313" y="1360932"/>
                  </a:lnTo>
                  <a:moveTo>
                    <a:pt x="657" y="813539"/>
                  </a:moveTo>
                  <a:lnTo>
                    <a:pt x="219" y="280153"/>
                  </a:lnTo>
                  <a:lnTo>
                    <a:pt x="14444" y="279934"/>
                  </a:lnTo>
                  <a:lnTo>
                    <a:pt x="14882" y="813539"/>
                  </a:lnTo>
                  <a:lnTo>
                    <a:pt x="657" y="813539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4225" y="0"/>
                  </a:lnTo>
                  <a:lnTo>
                    <a:pt x="14444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258A866-B3C3-B42A-649A-A66B292BA74F}"/>
                </a:ext>
              </a:extLst>
            </p:cNvPr>
            <p:cNvSpPr/>
            <p:nvPr/>
          </p:nvSpPr>
          <p:spPr>
            <a:xfrm>
              <a:off x="8888386" y="13227258"/>
              <a:ext cx="3281405" cy="17290"/>
            </a:xfrm>
            <a:custGeom>
              <a:avLst/>
              <a:gdLst>
                <a:gd name="connsiteX0" fmla="*/ 0 w 3281405"/>
                <a:gd name="connsiteY0" fmla="*/ 17291 h 17290"/>
                <a:gd name="connsiteX1" fmla="*/ 0 w 3281405"/>
                <a:gd name="connsiteY1" fmla="*/ 3283 h 17290"/>
                <a:gd name="connsiteX2" fmla="*/ 266994 w 3281405"/>
                <a:gd name="connsiteY2" fmla="*/ 3064 h 17290"/>
                <a:gd name="connsiteX3" fmla="*/ 280563 w 3281405"/>
                <a:gd name="connsiteY3" fmla="*/ 3064 h 17290"/>
                <a:gd name="connsiteX4" fmla="*/ 813239 w 3281405"/>
                <a:gd name="connsiteY4" fmla="*/ 2408 h 17290"/>
                <a:gd name="connsiteX5" fmla="*/ 813239 w 3281405"/>
                <a:gd name="connsiteY5" fmla="*/ 16415 h 17290"/>
                <a:gd name="connsiteX6" fmla="*/ 280563 w 3281405"/>
                <a:gd name="connsiteY6" fmla="*/ 16853 h 17290"/>
                <a:gd name="connsiteX7" fmla="*/ 266994 w 3281405"/>
                <a:gd name="connsiteY7" fmla="*/ 16853 h 17290"/>
                <a:gd name="connsiteX8" fmla="*/ 0 w 3281405"/>
                <a:gd name="connsiteY8" fmla="*/ 17291 h 17290"/>
                <a:gd name="connsiteX9" fmla="*/ 827245 w 3281405"/>
                <a:gd name="connsiteY9" fmla="*/ 16415 h 17290"/>
                <a:gd name="connsiteX10" fmla="*/ 827245 w 3281405"/>
                <a:gd name="connsiteY10" fmla="*/ 2408 h 17290"/>
                <a:gd name="connsiteX11" fmla="*/ 1360359 w 3281405"/>
                <a:gd name="connsiteY11" fmla="*/ 1970 h 17290"/>
                <a:gd name="connsiteX12" fmla="*/ 1373708 w 3281405"/>
                <a:gd name="connsiteY12" fmla="*/ 1970 h 17290"/>
                <a:gd name="connsiteX13" fmla="*/ 1907697 w 3281405"/>
                <a:gd name="connsiteY13" fmla="*/ 1313 h 17290"/>
                <a:gd name="connsiteX14" fmla="*/ 1907697 w 3281405"/>
                <a:gd name="connsiteY14" fmla="*/ 15321 h 17290"/>
                <a:gd name="connsiteX15" fmla="*/ 1373927 w 3281405"/>
                <a:gd name="connsiteY15" fmla="*/ 15759 h 17290"/>
                <a:gd name="connsiteX16" fmla="*/ 1360359 w 3281405"/>
                <a:gd name="connsiteY16" fmla="*/ 15759 h 17290"/>
                <a:gd name="connsiteX17" fmla="*/ 827245 w 3281405"/>
                <a:gd name="connsiteY17" fmla="*/ 16415 h 17290"/>
                <a:gd name="connsiteX18" fmla="*/ 1921485 w 3281405"/>
                <a:gd name="connsiteY18" fmla="*/ 15321 h 17290"/>
                <a:gd name="connsiteX19" fmla="*/ 1921485 w 3281405"/>
                <a:gd name="connsiteY19" fmla="*/ 1313 h 17290"/>
                <a:gd name="connsiteX20" fmla="*/ 2453942 w 3281405"/>
                <a:gd name="connsiteY20" fmla="*/ 875 h 17290"/>
                <a:gd name="connsiteX21" fmla="*/ 2468167 w 3281405"/>
                <a:gd name="connsiteY21" fmla="*/ 875 h 17290"/>
                <a:gd name="connsiteX22" fmla="*/ 3001280 w 3281405"/>
                <a:gd name="connsiteY22" fmla="*/ 219 h 17290"/>
                <a:gd name="connsiteX23" fmla="*/ 3001280 w 3281405"/>
                <a:gd name="connsiteY23" fmla="*/ 14227 h 17290"/>
                <a:gd name="connsiteX24" fmla="*/ 2468167 w 3281405"/>
                <a:gd name="connsiteY24" fmla="*/ 14664 h 17290"/>
                <a:gd name="connsiteX25" fmla="*/ 2453942 w 3281405"/>
                <a:gd name="connsiteY25" fmla="*/ 14664 h 17290"/>
                <a:gd name="connsiteX26" fmla="*/ 1921485 w 3281405"/>
                <a:gd name="connsiteY26" fmla="*/ 15321 h 17290"/>
                <a:gd name="connsiteX27" fmla="*/ 3015068 w 3281405"/>
                <a:gd name="connsiteY27" fmla="*/ 14227 h 17290"/>
                <a:gd name="connsiteX28" fmla="*/ 3015068 w 3281405"/>
                <a:gd name="connsiteY28" fmla="*/ 219 h 17290"/>
                <a:gd name="connsiteX29" fmla="*/ 3281406 w 3281405"/>
                <a:gd name="connsiteY29" fmla="*/ 0 h 17290"/>
                <a:gd name="connsiteX30" fmla="*/ 3281406 w 3281405"/>
                <a:gd name="connsiteY30" fmla="*/ 14008 h 17290"/>
                <a:gd name="connsiteX31" fmla="*/ 3015068 w 3281405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290">
                  <a:moveTo>
                    <a:pt x="0" y="17291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563" y="3064"/>
                  </a:lnTo>
                  <a:lnTo>
                    <a:pt x="813239" y="2408"/>
                  </a:lnTo>
                  <a:lnTo>
                    <a:pt x="813239" y="16415"/>
                  </a:lnTo>
                  <a:lnTo>
                    <a:pt x="280563" y="16853"/>
                  </a:lnTo>
                  <a:lnTo>
                    <a:pt x="266994" y="16853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3927" y="15759"/>
                  </a:lnTo>
                  <a:lnTo>
                    <a:pt x="1360359" y="15759"/>
                  </a:lnTo>
                  <a:lnTo>
                    <a:pt x="827245" y="16415"/>
                  </a:lnTo>
                  <a:moveTo>
                    <a:pt x="1921485" y="15321"/>
                  </a:moveTo>
                  <a:lnTo>
                    <a:pt x="1921485" y="1313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8167" y="14664"/>
                  </a:lnTo>
                  <a:lnTo>
                    <a:pt x="2453942" y="14664"/>
                  </a:lnTo>
                  <a:lnTo>
                    <a:pt x="1921485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8CC2131-AB26-85E6-56B9-8739B3377CE0}"/>
                </a:ext>
              </a:extLst>
            </p:cNvPr>
            <p:cNvSpPr/>
            <p:nvPr/>
          </p:nvSpPr>
          <p:spPr>
            <a:xfrm>
              <a:off x="8887291" y="12133784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994 w 3281405"/>
                <a:gd name="connsiteY2" fmla="*/ 3064 h 16852"/>
                <a:gd name="connsiteX3" fmla="*/ 280563 w 3281405"/>
                <a:gd name="connsiteY3" fmla="*/ 3064 h 16852"/>
                <a:gd name="connsiteX4" fmla="*/ 813239 w 3281405"/>
                <a:gd name="connsiteY4" fmla="*/ 2408 h 16852"/>
                <a:gd name="connsiteX5" fmla="*/ 813458 w 3281405"/>
                <a:gd name="connsiteY5" fmla="*/ 16196 h 16852"/>
                <a:gd name="connsiteX6" fmla="*/ 280563 w 3281405"/>
                <a:gd name="connsiteY6" fmla="*/ 16634 h 16852"/>
                <a:gd name="connsiteX7" fmla="*/ 266994 w 3281405"/>
                <a:gd name="connsiteY7" fmla="*/ 16634 h 16852"/>
                <a:gd name="connsiteX8" fmla="*/ 0 w 3281405"/>
                <a:gd name="connsiteY8" fmla="*/ 16853 h 16852"/>
                <a:gd name="connsiteX9" fmla="*/ 827245 w 3281405"/>
                <a:gd name="connsiteY9" fmla="*/ 16196 h 16852"/>
                <a:gd name="connsiteX10" fmla="*/ 827245 w 3281405"/>
                <a:gd name="connsiteY10" fmla="*/ 2408 h 16852"/>
                <a:gd name="connsiteX11" fmla="*/ 1360359 w 3281405"/>
                <a:gd name="connsiteY11" fmla="*/ 1970 h 16852"/>
                <a:gd name="connsiteX12" fmla="*/ 1373927 w 3281405"/>
                <a:gd name="connsiteY12" fmla="*/ 1970 h 16852"/>
                <a:gd name="connsiteX13" fmla="*/ 1907916 w 3281405"/>
                <a:gd name="connsiteY13" fmla="*/ 1313 h 16852"/>
                <a:gd name="connsiteX14" fmla="*/ 1907916 w 3281405"/>
                <a:gd name="connsiteY14" fmla="*/ 14883 h 16852"/>
                <a:gd name="connsiteX15" fmla="*/ 1373927 w 3281405"/>
                <a:gd name="connsiteY15" fmla="*/ 15540 h 16852"/>
                <a:gd name="connsiteX16" fmla="*/ 1360359 w 3281405"/>
                <a:gd name="connsiteY16" fmla="*/ 15540 h 16852"/>
                <a:gd name="connsiteX17" fmla="*/ 827245 w 3281405"/>
                <a:gd name="connsiteY17" fmla="*/ 16196 h 16852"/>
                <a:gd name="connsiteX18" fmla="*/ 1921485 w 3281405"/>
                <a:gd name="connsiteY18" fmla="*/ 14883 h 16852"/>
                <a:gd name="connsiteX19" fmla="*/ 1921485 w 3281405"/>
                <a:gd name="connsiteY19" fmla="*/ 1313 h 16852"/>
                <a:gd name="connsiteX20" fmla="*/ 2453942 w 3281405"/>
                <a:gd name="connsiteY20" fmla="*/ 875 h 16852"/>
                <a:gd name="connsiteX21" fmla="*/ 2468167 w 3281405"/>
                <a:gd name="connsiteY21" fmla="*/ 875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8167 w 3281405"/>
                <a:gd name="connsiteY24" fmla="*/ 14445 h 16852"/>
                <a:gd name="connsiteX25" fmla="*/ 2454161 w 3281405"/>
                <a:gd name="connsiteY25" fmla="*/ 14445 h 16852"/>
                <a:gd name="connsiteX26" fmla="*/ 1921485 w 3281405"/>
                <a:gd name="connsiteY26" fmla="*/ 14883 h 16852"/>
                <a:gd name="connsiteX27" fmla="*/ 3015287 w 3281405"/>
                <a:gd name="connsiteY27" fmla="*/ 13789 h 16852"/>
                <a:gd name="connsiteX28" fmla="*/ 3015287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287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563" y="3064"/>
                  </a:lnTo>
                  <a:lnTo>
                    <a:pt x="813239" y="2408"/>
                  </a:lnTo>
                  <a:lnTo>
                    <a:pt x="813458" y="16196"/>
                  </a:lnTo>
                  <a:lnTo>
                    <a:pt x="280563" y="16634"/>
                  </a:lnTo>
                  <a:lnTo>
                    <a:pt x="266994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916" y="1313"/>
                  </a:lnTo>
                  <a:lnTo>
                    <a:pt x="1907916" y="14883"/>
                  </a:lnTo>
                  <a:lnTo>
                    <a:pt x="1373927" y="15540"/>
                  </a:lnTo>
                  <a:lnTo>
                    <a:pt x="1360359" y="15540"/>
                  </a:lnTo>
                  <a:lnTo>
                    <a:pt x="827245" y="16196"/>
                  </a:lnTo>
                  <a:moveTo>
                    <a:pt x="1921485" y="14883"/>
                  </a:moveTo>
                  <a:lnTo>
                    <a:pt x="1921485" y="1313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8167" y="14445"/>
                  </a:lnTo>
                  <a:lnTo>
                    <a:pt x="2454161" y="14445"/>
                  </a:lnTo>
                  <a:lnTo>
                    <a:pt x="1921485" y="14883"/>
                  </a:lnTo>
                  <a:moveTo>
                    <a:pt x="3015287" y="13789"/>
                  </a:moveTo>
                  <a:lnTo>
                    <a:pt x="3015287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287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2B8C3E26-325C-95E2-4494-A6350C29A7AF}"/>
                </a:ext>
              </a:extLst>
            </p:cNvPr>
            <p:cNvSpPr/>
            <p:nvPr/>
          </p:nvSpPr>
          <p:spPr>
            <a:xfrm>
              <a:off x="8887948" y="12681177"/>
              <a:ext cx="3281186" cy="16634"/>
            </a:xfrm>
            <a:custGeom>
              <a:avLst/>
              <a:gdLst>
                <a:gd name="connsiteX0" fmla="*/ 0 w 3281186"/>
                <a:gd name="connsiteY0" fmla="*/ 16634 h 16634"/>
                <a:gd name="connsiteX1" fmla="*/ 0 w 3281186"/>
                <a:gd name="connsiteY1" fmla="*/ 3283 h 16634"/>
                <a:gd name="connsiteX2" fmla="*/ 266776 w 3281186"/>
                <a:gd name="connsiteY2" fmla="*/ 3064 h 16634"/>
                <a:gd name="connsiteX3" fmla="*/ 280344 w 3281186"/>
                <a:gd name="connsiteY3" fmla="*/ 3064 h 16634"/>
                <a:gd name="connsiteX4" fmla="*/ 813239 w 3281186"/>
                <a:gd name="connsiteY4" fmla="*/ 2408 h 16634"/>
                <a:gd name="connsiteX5" fmla="*/ 813239 w 3281186"/>
                <a:gd name="connsiteY5" fmla="*/ 15759 h 16634"/>
                <a:gd name="connsiteX6" fmla="*/ 280344 w 3281186"/>
                <a:gd name="connsiteY6" fmla="*/ 16196 h 16634"/>
                <a:gd name="connsiteX7" fmla="*/ 266776 w 3281186"/>
                <a:gd name="connsiteY7" fmla="*/ 16196 h 16634"/>
                <a:gd name="connsiteX8" fmla="*/ 0 w 3281186"/>
                <a:gd name="connsiteY8" fmla="*/ 16634 h 16634"/>
                <a:gd name="connsiteX9" fmla="*/ 827026 w 3281186"/>
                <a:gd name="connsiteY9" fmla="*/ 15759 h 16634"/>
                <a:gd name="connsiteX10" fmla="*/ 827026 w 3281186"/>
                <a:gd name="connsiteY10" fmla="*/ 2408 h 16634"/>
                <a:gd name="connsiteX11" fmla="*/ 1360359 w 3281186"/>
                <a:gd name="connsiteY11" fmla="*/ 1970 h 16634"/>
                <a:gd name="connsiteX12" fmla="*/ 1373708 w 3281186"/>
                <a:gd name="connsiteY12" fmla="*/ 1970 h 16634"/>
                <a:gd name="connsiteX13" fmla="*/ 1907697 w 3281186"/>
                <a:gd name="connsiteY13" fmla="*/ 1313 h 16634"/>
                <a:gd name="connsiteX14" fmla="*/ 1907697 w 3281186"/>
                <a:gd name="connsiteY14" fmla="*/ 14664 h 16634"/>
                <a:gd name="connsiteX15" fmla="*/ 1373708 w 3281186"/>
                <a:gd name="connsiteY15" fmla="*/ 15102 h 16634"/>
                <a:gd name="connsiteX16" fmla="*/ 1360359 w 3281186"/>
                <a:gd name="connsiteY16" fmla="*/ 15321 h 16634"/>
                <a:gd name="connsiteX17" fmla="*/ 827026 w 3281186"/>
                <a:gd name="connsiteY17" fmla="*/ 15759 h 16634"/>
                <a:gd name="connsiteX18" fmla="*/ 1921266 w 3281186"/>
                <a:gd name="connsiteY18" fmla="*/ 14664 h 16634"/>
                <a:gd name="connsiteX19" fmla="*/ 1921266 w 3281186"/>
                <a:gd name="connsiteY19" fmla="*/ 1313 h 16634"/>
                <a:gd name="connsiteX20" fmla="*/ 2453942 w 3281186"/>
                <a:gd name="connsiteY20" fmla="*/ 875 h 16634"/>
                <a:gd name="connsiteX21" fmla="*/ 2467948 w 3281186"/>
                <a:gd name="connsiteY21" fmla="*/ 875 h 16634"/>
                <a:gd name="connsiteX22" fmla="*/ 3001280 w 3281186"/>
                <a:gd name="connsiteY22" fmla="*/ 219 h 16634"/>
                <a:gd name="connsiteX23" fmla="*/ 3001280 w 3281186"/>
                <a:gd name="connsiteY23" fmla="*/ 13570 h 16634"/>
                <a:gd name="connsiteX24" fmla="*/ 2467948 w 3281186"/>
                <a:gd name="connsiteY24" fmla="*/ 14008 h 16634"/>
                <a:gd name="connsiteX25" fmla="*/ 2453942 w 3281186"/>
                <a:gd name="connsiteY25" fmla="*/ 14008 h 16634"/>
                <a:gd name="connsiteX26" fmla="*/ 1921266 w 3281186"/>
                <a:gd name="connsiteY26" fmla="*/ 14664 h 16634"/>
                <a:gd name="connsiteX27" fmla="*/ 3015068 w 3281186"/>
                <a:gd name="connsiteY27" fmla="*/ 13570 h 16634"/>
                <a:gd name="connsiteX28" fmla="*/ 3015068 w 3281186"/>
                <a:gd name="connsiteY28" fmla="*/ 219 h 16634"/>
                <a:gd name="connsiteX29" fmla="*/ 3281187 w 3281186"/>
                <a:gd name="connsiteY29" fmla="*/ 0 h 16634"/>
                <a:gd name="connsiteX30" fmla="*/ 3281187 w 3281186"/>
                <a:gd name="connsiteY30" fmla="*/ 13351 h 16634"/>
                <a:gd name="connsiteX31" fmla="*/ 3015068 w 3281186"/>
                <a:gd name="connsiteY31" fmla="*/ 13570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6634">
                  <a:moveTo>
                    <a:pt x="0" y="16634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239" y="2408"/>
                  </a:lnTo>
                  <a:lnTo>
                    <a:pt x="813239" y="15759"/>
                  </a:lnTo>
                  <a:lnTo>
                    <a:pt x="280344" y="16196"/>
                  </a:lnTo>
                  <a:lnTo>
                    <a:pt x="266776" y="16196"/>
                  </a:lnTo>
                  <a:lnTo>
                    <a:pt x="0" y="16634"/>
                  </a:lnTo>
                  <a:moveTo>
                    <a:pt x="827026" y="15759"/>
                  </a:moveTo>
                  <a:lnTo>
                    <a:pt x="827026" y="2408"/>
                  </a:lnTo>
                  <a:lnTo>
                    <a:pt x="1360359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4664"/>
                  </a:lnTo>
                  <a:lnTo>
                    <a:pt x="1373708" y="15102"/>
                  </a:lnTo>
                  <a:lnTo>
                    <a:pt x="1360359" y="15321"/>
                  </a:lnTo>
                  <a:lnTo>
                    <a:pt x="827026" y="15759"/>
                  </a:lnTo>
                  <a:moveTo>
                    <a:pt x="1921266" y="14664"/>
                  </a:moveTo>
                  <a:lnTo>
                    <a:pt x="1921266" y="1313"/>
                  </a:lnTo>
                  <a:lnTo>
                    <a:pt x="2453942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570"/>
                  </a:lnTo>
                  <a:lnTo>
                    <a:pt x="2467948" y="14008"/>
                  </a:lnTo>
                  <a:lnTo>
                    <a:pt x="2453942" y="14008"/>
                  </a:lnTo>
                  <a:lnTo>
                    <a:pt x="1921266" y="14664"/>
                  </a:lnTo>
                  <a:moveTo>
                    <a:pt x="3015068" y="13570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3351"/>
                  </a:lnTo>
                  <a:lnTo>
                    <a:pt x="3015068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4633572-87A2-54C7-5FE4-B5B2F5515BEE}"/>
                </a:ext>
              </a:extLst>
            </p:cNvPr>
            <p:cNvSpPr/>
            <p:nvPr/>
          </p:nvSpPr>
          <p:spPr>
            <a:xfrm>
              <a:off x="8886854" y="11586610"/>
              <a:ext cx="3281186" cy="17071"/>
            </a:xfrm>
            <a:custGeom>
              <a:avLst/>
              <a:gdLst>
                <a:gd name="connsiteX0" fmla="*/ 0 w 3281186"/>
                <a:gd name="connsiteY0" fmla="*/ 17072 h 17071"/>
                <a:gd name="connsiteX1" fmla="*/ 0 w 3281186"/>
                <a:gd name="connsiteY1" fmla="*/ 3502 h 17071"/>
                <a:gd name="connsiteX2" fmla="*/ 266776 w 3281186"/>
                <a:gd name="connsiteY2" fmla="*/ 3283 h 17071"/>
                <a:gd name="connsiteX3" fmla="*/ 280344 w 3281186"/>
                <a:gd name="connsiteY3" fmla="*/ 3283 h 17071"/>
                <a:gd name="connsiteX4" fmla="*/ 813239 w 3281186"/>
                <a:gd name="connsiteY4" fmla="*/ 2626 h 17071"/>
                <a:gd name="connsiteX5" fmla="*/ 813239 w 3281186"/>
                <a:gd name="connsiteY5" fmla="*/ 16196 h 17071"/>
                <a:gd name="connsiteX6" fmla="*/ 280344 w 3281186"/>
                <a:gd name="connsiteY6" fmla="*/ 16853 h 17071"/>
                <a:gd name="connsiteX7" fmla="*/ 266776 w 3281186"/>
                <a:gd name="connsiteY7" fmla="*/ 16853 h 17071"/>
                <a:gd name="connsiteX8" fmla="*/ 0 w 3281186"/>
                <a:gd name="connsiteY8" fmla="*/ 17072 h 17071"/>
                <a:gd name="connsiteX9" fmla="*/ 827245 w 3281186"/>
                <a:gd name="connsiteY9" fmla="*/ 16196 h 17071"/>
                <a:gd name="connsiteX10" fmla="*/ 827026 w 3281186"/>
                <a:gd name="connsiteY10" fmla="*/ 2626 h 17071"/>
                <a:gd name="connsiteX11" fmla="*/ 1360140 w 3281186"/>
                <a:gd name="connsiteY11" fmla="*/ 1970 h 17071"/>
                <a:gd name="connsiteX12" fmla="*/ 1373927 w 3281186"/>
                <a:gd name="connsiteY12" fmla="*/ 1970 h 17071"/>
                <a:gd name="connsiteX13" fmla="*/ 1907916 w 3281186"/>
                <a:gd name="connsiteY13" fmla="*/ 1532 h 17071"/>
                <a:gd name="connsiteX14" fmla="*/ 1907916 w 3281186"/>
                <a:gd name="connsiteY14" fmla="*/ 15102 h 17071"/>
                <a:gd name="connsiteX15" fmla="*/ 1373927 w 3281186"/>
                <a:gd name="connsiteY15" fmla="*/ 15540 h 17071"/>
                <a:gd name="connsiteX16" fmla="*/ 1360140 w 3281186"/>
                <a:gd name="connsiteY16" fmla="*/ 15540 h 17071"/>
                <a:gd name="connsiteX17" fmla="*/ 827245 w 3281186"/>
                <a:gd name="connsiteY17" fmla="*/ 16196 h 17071"/>
                <a:gd name="connsiteX18" fmla="*/ 1921485 w 3281186"/>
                <a:gd name="connsiteY18" fmla="*/ 15102 h 17071"/>
                <a:gd name="connsiteX19" fmla="*/ 1921485 w 3281186"/>
                <a:gd name="connsiteY19" fmla="*/ 1532 h 17071"/>
                <a:gd name="connsiteX20" fmla="*/ 2453942 w 3281186"/>
                <a:gd name="connsiteY20" fmla="*/ 875 h 17071"/>
                <a:gd name="connsiteX21" fmla="*/ 2468167 w 3281186"/>
                <a:gd name="connsiteY21" fmla="*/ 875 h 17071"/>
                <a:gd name="connsiteX22" fmla="*/ 3001280 w 3281186"/>
                <a:gd name="connsiteY22" fmla="*/ 438 h 17071"/>
                <a:gd name="connsiteX23" fmla="*/ 3001280 w 3281186"/>
                <a:gd name="connsiteY23" fmla="*/ 14008 h 17071"/>
                <a:gd name="connsiteX24" fmla="*/ 2468167 w 3281186"/>
                <a:gd name="connsiteY24" fmla="*/ 14445 h 17071"/>
                <a:gd name="connsiteX25" fmla="*/ 2453942 w 3281186"/>
                <a:gd name="connsiteY25" fmla="*/ 14664 h 17071"/>
                <a:gd name="connsiteX26" fmla="*/ 1921485 w 3281186"/>
                <a:gd name="connsiteY26" fmla="*/ 15102 h 17071"/>
                <a:gd name="connsiteX27" fmla="*/ 3015068 w 3281186"/>
                <a:gd name="connsiteY27" fmla="*/ 14008 h 17071"/>
                <a:gd name="connsiteX28" fmla="*/ 3015068 w 3281186"/>
                <a:gd name="connsiteY28" fmla="*/ 438 h 17071"/>
                <a:gd name="connsiteX29" fmla="*/ 3281187 w 3281186"/>
                <a:gd name="connsiteY29" fmla="*/ 0 h 17071"/>
                <a:gd name="connsiteX30" fmla="*/ 3281187 w 3281186"/>
                <a:gd name="connsiteY30" fmla="*/ 13789 h 17071"/>
                <a:gd name="connsiteX31" fmla="*/ 3015068 w 3281186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7071">
                  <a:moveTo>
                    <a:pt x="0" y="17072"/>
                  </a:moveTo>
                  <a:lnTo>
                    <a:pt x="0" y="3502"/>
                  </a:lnTo>
                  <a:lnTo>
                    <a:pt x="266776" y="3283"/>
                  </a:lnTo>
                  <a:lnTo>
                    <a:pt x="280344" y="3283"/>
                  </a:lnTo>
                  <a:lnTo>
                    <a:pt x="813239" y="2626"/>
                  </a:lnTo>
                  <a:lnTo>
                    <a:pt x="813239" y="16196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026" y="2626"/>
                  </a:lnTo>
                  <a:lnTo>
                    <a:pt x="1360140" y="1970"/>
                  </a:lnTo>
                  <a:lnTo>
                    <a:pt x="1373927" y="1970"/>
                  </a:lnTo>
                  <a:lnTo>
                    <a:pt x="1907916" y="1532"/>
                  </a:lnTo>
                  <a:lnTo>
                    <a:pt x="1907916" y="15102"/>
                  </a:lnTo>
                  <a:lnTo>
                    <a:pt x="1373927" y="15540"/>
                  </a:lnTo>
                  <a:lnTo>
                    <a:pt x="1360140" y="15540"/>
                  </a:lnTo>
                  <a:lnTo>
                    <a:pt x="827245" y="16196"/>
                  </a:lnTo>
                  <a:moveTo>
                    <a:pt x="1921485" y="15102"/>
                  </a:moveTo>
                  <a:lnTo>
                    <a:pt x="1921485" y="1532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438"/>
                  </a:lnTo>
                  <a:lnTo>
                    <a:pt x="3001280" y="14008"/>
                  </a:lnTo>
                  <a:lnTo>
                    <a:pt x="2468167" y="14445"/>
                  </a:lnTo>
                  <a:lnTo>
                    <a:pt x="2453942" y="14664"/>
                  </a:lnTo>
                  <a:lnTo>
                    <a:pt x="1921485" y="15102"/>
                  </a:lnTo>
                  <a:moveTo>
                    <a:pt x="3015068" y="14008"/>
                  </a:moveTo>
                  <a:lnTo>
                    <a:pt x="3015068" y="438"/>
                  </a:lnTo>
                  <a:lnTo>
                    <a:pt x="3281187" y="0"/>
                  </a:lnTo>
                  <a:lnTo>
                    <a:pt x="3281187" y="13789"/>
                  </a:lnTo>
                  <a:lnTo>
                    <a:pt x="3015068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4B2C587-81FC-515A-BB4E-6BA6919CA9BD}"/>
                </a:ext>
              </a:extLst>
            </p:cNvPr>
            <p:cNvSpPr/>
            <p:nvPr/>
          </p:nvSpPr>
          <p:spPr>
            <a:xfrm>
              <a:off x="9699874" y="11322653"/>
              <a:ext cx="16194" cy="2366639"/>
            </a:xfrm>
            <a:custGeom>
              <a:avLst/>
              <a:gdLst>
                <a:gd name="connsiteX0" fmla="*/ 16195 w 16194"/>
                <a:gd name="connsiteY0" fmla="*/ 2366639 h 2366639"/>
                <a:gd name="connsiteX1" fmla="*/ 2407 w 16194"/>
                <a:gd name="connsiteY1" fmla="*/ 2366420 h 2366639"/>
                <a:gd name="connsiteX2" fmla="*/ 1751 w 16194"/>
                <a:gd name="connsiteY2" fmla="*/ 1921020 h 2366639"/>
                <a:gd name="connsiteX3" fmla="*/ 1751 w 16194"/>
                <a:gd name="connsiteY3" fmla="*/ 1907013 h 2366639"/>
                <a:gd name="connsiteX4" fmla="*/ 1313 w 16194"/>
                <a:gd name="connsiteY4" fmla="*/ 1374283 h 2366639"/>
                <a:gd name="connsiteX5" fmla="*/ 1313 w 16194"/>
                <a:gd name="connsiteY5" fmla="*/ 1360932 h 2366639"/>
                <a:gd name="connsiteX6" fmla="*/ 875 w 16194"/>
                <a:gd name="connsiteY6" fmla="*/ 827328 h 2366639"/>
                <a:gd name="connsiteX7" fmla="*/ 657 w 16194"/>
                <a:gd name="connsiteY7" fmla="*/ 813539 h 2366639"/>
                <a:gd name="connsiteX8" fmla="*/ 219 w 16194"/>
                <a:gd name="connsiteY8" fmla="*/ 280153 h 2366639"/>
                <a:gd name="connsiteX9" fmla="*/ 219 w 16194"/>
                <a:gd name="connsiteY9" fmla="*/ 266583 h 2366639"/>
                <a:gd name="connsiteX10" fmla="*/ 0 w 16194"/>
                <a:gd name="connsiteY10" fmla="*/ 0 h 2366639"/>
                <a:gd name="connsiteX11" fmla="*/ 13787 w 16194"/>
                <a:gd name="connsiteY11" fmla="*/ 0 h 2366639"/>
                <a:gd name="connsiteX12" fmla="*/ 14006 w 16194"/>
                <a:gd name="connsiteY12" fmla="*/ 266583 h 2366639"/>
                <a:gd name="connsiteX13" fmla="*/ 14225 w 16194"/>
                <a:gd name="connsiteY13" fmla="*/ 280153 h 2366639"/>
                <a:gd name="connsiteX14" fmla="*/ 14663 w 16194"/>
                <a:gd name="connsiteY14" fmla="*/ 813539 h 2366639"/>
                <a:gd name="connsiteX15" fmla="*/ 14663 w 16194"/>
                <a:gd name="connsiteY15" fmla="*/ 827328 h 2366639"/>
                <a:gd name="connsiteX16" fmla="*/ 15101 w 16194"/>
                <a:gd name="connsiteY16" fmla="*/ 1360932 h 2366639"/>
                <a:gd name="connsiteX17" fmla="*/ 15101 w 16194"/>
                <a:gd name="connsiteY17" fmla="*/ 1374283 h 2366639"/>
                <a:gd name="connsiteX18" fmla="*/ 15757 w 16194"/>
                <a:gd name="connsiteY18" fmla="*/ 1907013 h 2366639"/>
                <a:gd name="connsiteX19" fmla="*/ 15757 w 16194"/>
                <a:gd name="connsiteY19" fmla="*/ 1921020 h 2366639"/>
                <a:gd name="connsiteX20" fmla="*/ 16195 w 16194"/>
                <a:gd name="connsiteY20" fmla="*/ 2366639 h 236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4" h="2366639">
                  <a:moveTo>
                    <a:pt x="16195" y="2366639"/>
                  </a:moveTo>
                  <a:lnTo>
                    <a:pt x="2407" y="2366420"/>
                  </a:lnTo>
                  <a:lnTo>
                    <a:pt x="1751" y="1921020"/>
                  </a:lnTo>
                  <a:lnTo>
                    <a:pt x="1751" y="1907013"/>
                  </a:lnTo>
                  <a:lnTo>
                    <a:pt x="1313" y="1374283"/>
                  </a:lnTo>
                  <a:lnTo>
                    <a:pt x="1313" y="1360932"/>
                  </a:lnTo>
                  <a:lnTo>
                    <a:pt x="875" y="827328"/>
                  </a:lnTo>
                  <a:lnTo>
                    <a:pt x="657" y="813539"/>
                  </a:lnTo>
                  <a:lnTo>
                    <a:pt x="219" y="280153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66583"/>
                  </a:lnTo>
                  <a:lnTo>
                    <a:pt x="14225" y="280153"/>
                  </a:lnTo>
                  <a:lnTo>
                    <a:pt x="14663" y="813539"/>
                  </a:lnTo>
                  <a:lnTo>
                    <a:pt x="14663" y="827328"/>
                  </a:lnTo>
                  <a:lnTo>
                    <a:pt x="15101" y="1360932"/>
                  </a:lnTo>
                  <a:lnTo>
                    <a:pt x="15101" y="1374283"/>
                  </a:lnTo>
                  <a:lnTo>
                    <a:pt x="15757" y="1907013"/>
                  </a:lnTo>
                  <a:lnTo>
                    <a:pt x="15757" y="1921020"/>
                  </a:lnTo>
                  <a:lnTo>
                    <a:pt x="16195" y="236663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06ABEE3-6935-E015-7FF6-6F2104382980}"/>
                </a:ext>
              </a:extLst>
            </p:cNvPr>
            <p:cNvSpPr/>
            <p:nvPr/>
          </p:nvSpPr>
          <p:spPr>
            <a:xfrm>
              <a:off x="10794551" y="11321558"/>
              <a:ext cx="15538" cy="2378020"/>
            </a:xfrm>
            <a:custGeom>
              <a:avLst/>
              <a:gdLst>
                <a:gd name="connsiteX0" fmla="*/ 15538 w 15538"/>
                <a:gd name="connsiteY0" fmla="*/ 2378020 h 2378020"/>
                <a:gd name="connsiteX1" fmla="*/ 1970 w 15538"/>
                <a:gd name="connsiteY1" fmla="*/ 2377802 h 2378020"/>
                <a:gd name="connsiteX2" fmla="*/ 1532 w 15538"/>
                <a:gd name="connsiteY2" fmla="*/ 1921020 h 2378020"/>
                <a:gd name="connsiteX3" fmla="*/ 1532 w 15538"/>
                <a:gd name="connsiteY3" fmla="*/ 1907013 h 2378020"/>
                <a:gd name="connsiteX4" fmla="*/ 1094 w 15538"/>
                <a:gd name="connsiteY4" fmla="*/ 1374283 h 2378020"/>
                <a:gd name="connsiteX5" fmla="*/ 1094 w 15538"/>
                <a:gd name="connsiteY5" fmla="*/ 1360932 h 2378020"/>
                <a:gd name="connsiteX6" fmla="*/ 657 w 15538"/>
                <a:gd name="connsiteY6" fmla="*/ 827109 h 2378020"/>
                <a:gd name="connsiteX7" fmla="*/ 657 w 15538"/>
                <a:gd name="connsiteY7" fmla="*/ 813539 h 2378020"/>
                <a:gd name="connsiteX8" fmla="*/ 219 w 15538"/>
                <a:gd name="connsiteY8" fmla="*/ 280153 h 2378020"/>
                <a:gd name="connsiteX9" fmla="*/ 219 w 15538"/>
                <a:gd name="connsiteY9" fmla="*/ 266583 h 2378020"/>
                <a:gd name="connsiteX10" fmla="*/ 0 w 15538"/>
                <a:gd name="connsiteY10" fmla="*/ 0 h 2378020"/>
                <a:gd name="connsiteX11" fmla="*/ 13569 w 15538"/>
                <a:gd name="connsiteY11" fmla="*/ 0 h 2378020"/>
                <a:gd name="connsiteX12" fmla="*/ 13787 w 15538"/>
                <a:gd name="connsiteY12" fmla="*/ 266583 h 2378020"/>
                <a:gd name="connsiteX13" fmla="*/ 13787 w 15538"/>
                <a:gd name="connsiteY13" fmla="*/ 280153 h 2378020"/>
                <a:gd name="connsiteX14" fmla="*/ 14225 w 15538"/>
                <a:gd name="connsiteY14" fmla="*/ 813539 h 2378020"/>
                <a:gd name="connsiteX15" fmla="*/ 14225 w 15538"/>
                <a:gd name="connsiteY15" fmla="*/ 827109 h 2378020"/>
                <a:gd name="connsiteX16" fmla="*/ 14663 w 15538"/>
                <a:gd name="connsiteY16" fmla="*/ 1360932 h 2378020"/>
                <a:gd name="connsiteX17" fmla="*/ 14663 w 15538"/>
                <a:gd name="connsiteY17" fmla="*/ 1374283 h 2378020"/>
                <a:gd name="connsiteX18" fmla="*/ 15319 w 15538"/>
                <a:gd name="connsiteY18" fmla="*/ 1907013 h 2378020"/>
                <a:gd name="connsiteX19" fmla="*/ 15319 w 15538"/>
                <a:gd name="connsiteY19" fmla="*/ 1921020 h 2378020"/>
                <a:gd name="connsiteX20" fmla="*/ 15538 w 15538"/>
                <a:gd name="connsiteY20" fmla="*/ 2378020 h 237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38" h="2378020">
                  <a:moveTo>
                    <a:pt x="15538" y="2378020"/>
                  </a:moveTo>
                  <a:lnTo>
                    <a:pt x="1970" y="2377802"/>
                  </a:lnTo>
                  <a:lnTo>
                    <a:pt x="1532" y="1921020"/>
                  </a:lnTo>
                  <a:lnTo>
                    <a:pt x="1532" y="1907013"/>
                  </a:lnTo>
                  <a:lnTo>
                    <a:pt x="1094" y="1374283"/>
                  </a:lnTo>
                  <a:lnTo>
                    <a:pt x="1094" y="1360932"/>
                  </a:lnTo>
                  <a:lnTo>
                    <a:pt x="657" y="827109"/>
                  </a:lnTo>
                  <a:lnTo>
                    <a:pt x="657" y="813539"/>
                  </a:lnTo>
                  <a:lnTo>
                    <a:pt x="219" y="280153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153"/>
                  </a:lnTo>
                  <a:lnTo>
                    <a:pt x="14225" y="813539"/>
                  </a:lnTo>
                  <a:lnTo>
                    <a:pt x="14225" y="827109"/>
                  </a:lnTo>
                  <a:lnTo>
                    <a:pt x="14663" y="1360932"/>
                  </a:lnTo>
                  <a:lnTo>
                    <a:pt x="14663" y="1374283"/>
                  </a:lnTo>
                  <a:lnTo>
                    <a:pt x="15319" y="1907013"/>
                  </a:lnTo>
                  <a:lnTo>
                    <a:pt x="15319" y="1921020"/>
                  </a:lnTo>
                  <a:lnTo>
                    <a:pt x="15538" y="237802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A4CCFDD-7E4D-9C33-9219-EB9D7FF92D6F}"/>
                </a:ext>
              </a:extLst>
            </p:cNvPr>
            <p:cNvSpPr/>
            <p:nvPr/>
          </p:nvSpPr>
          <p:spPr>
            <a:xfrm>
              <a:off x="11887696" y="11320464"/>
              <a:ext cx="16194" cy="2389401"/>
            </a:xfrm>
            <a:custGeom>
              <a:avLst/>
              <a:gdLst>
                <a:gd name="connsiteX0" fmla="*/ 16195 w 16194"/>
                <a:gd name="connsiteY0" fmla="*/ 2389402 h 2389401"/>
                <a:gd name="connsiteX1" fmla="*/ 2407 w 16194"/>
                <a:gd name="connsiteY1" fmla="*/ 2389183 h 2389401"/>
                <a:gd name="connsiteX2" fmla="*/ 1970 w 16194"/>
                <a:gd name="connsiteY2" fmla="*/ 1921020 h 2389401"/>
                <a:gd name="connsiteX3" fmla="*/ 1970 w 16194"/>
                <a:gd name="connsiteY3" fmla="*/ 1907013 h 2389401"/>
                <a:gd name="connsiteX4" fmla="*/ 1532 w 16194"/>
                <a:gd name="connsiteY4" fmla="*/ 1374283 h 2389401"/>
                <a:gd name="connsiteX5" fmla="*/ 1532 w 16194"/>
                <a:gd name="connsiteY5" fmla="*/ 1360932 h 2389401"/>
                <a:gd name="connsiteX6" fmla="*/ 875 w 16194"/>
                <a:gd name="connsiteY6" fmla="*/ 827109 h 2389401"/>
                <a:gd name="connsiteX7" fmla="*/ 875 w 16194"/>
                <a:gd name="connsiteY7" fmla="*/ 813539 h 2389401"/>
                <a:gd name="connsiteX8" fmla="*/ 438 w 16194"/>
                <a:gd name="connsiteY8" fmla="*/ 280153 h 2389401"/>
                <a:gd name="connsiteX9" fmla="*/ 438 w 16194"/>
                <a:gd name="connsiteY9" fmla="*/ 266583 h 2389401"/>
                <a:gd name="connsiteX10" fmla="*/ 0 w 16194"/>
                <a:gd name="connsiteY10" fmla="*/ 0 h 2389401"/>
                <a:gd name="connsiteX11" fmla="*/ 14006 w 16194"/>
                <a:gd name="connsiteY11" fmla="*/ 0 h 2389401"/>
                <a:gd name="connsiteX12" fmla="*/ 14225 w 16194"/>
                <a:gd name="connsiteY12" fmla="*/ 266583 h 2389401"/>
                <a:gd name="connsiteX13" fmla="*/ 14225 w 16194"/>
                <a:gd name="connsiteY13" fmla="*/ 280153 h 2389401"/>
                <a:gd name="connsiteX14" fmla="*/ 14882 w 16194"/>
                <a:gd name="connsiteY14" fmla="*/ 813539 h 2389401"/>
                <a:gd name="connsiteX15" fmla="*/ 14882 w 16194"/>
                <a:gd name="connsiteY15" fmla="*/ 827109 h 2389401"/>
                <a:gd name="connsiteX16" fmla="*/ 15319 w 16194"/>
                <a:gd name="connsiteY16" fmla="*/ 1360932 h 2389401"/>
                <a:gd name="connsiteX17" fmla="*/ 15319 w 16194"/>
                <a:gd name="connsiteY17" fmla="*/ 1374283 h 2389401"/>
                <a:gd name="connsiteX18" fmla="*/ 15757 w 16194"/>
                <a:gd name="connsiteY18" fmla="*/ 1907013 h 2389401"/>
                <a:gd name="connsiteX19" fmla="*/ 15757 w 16194"/>
                <a:gd name="connsiteY19" fmla="*/ 1921020 h 2389401"/>
                <a:gd name="connsiteX20" fmla="*/ 16195 w 16194"/>
                <a:gd name="connsiteY20" fmla="*/ 2389402 h 2389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4" h="2389401">
                  <a:moveTo>
                    <a:pt x="16195" y="2389402"/>
                  </a:moveTo>
                  <a:lnTo>
                    <a:pt x="2407" y="2389183"/>
                  </a:lnTo>
                  <a:lnTo>
                    <a:pt x="1970" y="1921020"/>
                  </a:lnTo>
                  <a:lnTo>
                    <a:pt x="1970" y="1907013"/>
                  </a:lnTo>
                  <a:lnTo>
                    <a:pt x="1532" y="1374283"/>
                  </a:lnTo>
                  <a:lnTo>
                    <a:pt x="1532" y="1360932"/>
                  </a:lnTo>
                  <a:lnTo>
                    <a:pt x="875" y="827109"/>
                  </a:lnTo>
                  <a:lnTo>
                    <a:pt x="875" y="813539"/>
                  </a:lnTo>
                  <a:lnTo>
                    <a:pt x="438" y="280153"/>
                  </a:lnTo>
                  <a:lnTo>
                    <a:pt x="438" y="266583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583"/>
                  </a:lnTo>
                  <a:lnTo>
                    <a:pt x="14225" y="280153"/>
                  </a:lnTo>
                  <a:lnTo>
                    <a:pt x="14882" y="813539"/>
                  </a:lnTo>
                  <a:lnTo>
                    <a:pt x="14882" y="827109"/>
                  </a:lnTo>
                  <a:lnTo>
                    <a:pt x="15319" y="1360932"/>
                  </a:lnTo>
                  <a:lnTo>
                    <a:pt x="15319" y="1374283"/>
                  </a:lnTo>
                  <a:lnTo>
                    <a:pt x="15757" y="1907013"/>
                  </a:lnTo>
                  <a:lnTo>
                    <a:pt x="15757" y="1921020"/>
                  </a:lnTo>
                  <a:lnTo>
                    <a:pt x="16195" y="23894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C977987B-95FF-0FBE-F976-D847519D8C0B}"/>
                </a:ext>
              </a:extLst>
            </p:cNvPr>
            <p:cNvSpPr/>
            <p:nvPr/>
          </p:nvSpPr>
          <p:spPr>
            <a:xfrm>
              <a:off x="5859749" y="-1043052"/>
              <a:ext cx="15757" cy="2523568"/>
            </a:xfrm>
            <a:custGeom>
              <a:avLst/>
              <a:gdLst>
                <a:gd name="connsiteX0" fmla="*/ 2407 w 15757"/>
                <a:gd name="connsiteY0" fmla="*/ 2523569 h 2523568"/>
                <a:gd name="connsiteX1" fmla="*/ 2188 w 15757"/>
                <a:gd name="connsiteY1" fmla="*/ 2256985 h 2523568"/>
                <a:gd name="connsiteX2" fmla="*/ 15538 w 15757"/>
                <a:gd name="connsiteY2" fmla="*/ 2256985 h 2523568"/>
                <a:gd name="connsiteX3" fmla="*/ 15757 w 15757"/>
                <a:gd name="connsiteY3" fmla="*/ 2523569 h 2523568"/>
                <a:gd name="connsiteX4" fmla="*/ 2407 w 15757"/>
                <a:gd name="connsiteY4" fmla="*/ 2523569 h 2523568"/>
                <a:gd name="connsiteX5" fmla="*/ 2188 w 15757"/>
                <a:gd name="connsiteY5" fmla="*/ 2243415 h 2523568"/>
                <a:gd name="connsiteX6" fmla="*/ 1532 w 15757"/>
                <a:gd name="connsiteY6" fmla="*/ 1710030 h 2523568"/>
                <a:gd name="connsiteX7" fmla="*/ 15101 w 15757"/>
                <a:gd name="connsiteY7" fmla="*/ 1710030 h 2523568"/>
                <a:gd name="connsiteX8" fmla="*/ 15538 w 15757"/>
                <a:gd name="connsiteY8" fmla="*/ 2243415 h 2523568"/>
                <a:gd name="connsiteX9" fmla="*/ 2188 w 15757"/>
                <a:gd name="connsiteY9" fmla="*/ 2243415 h 2523568"/>
                <a:gd name="connsiteX10" fmla="*/ 1532 w 15757"/>
                <a:gd name="connsiteY10" fmla="*/ 1696460 h 2523568"/>
                <a:gd name="connsiteX11" fmla="*/ 1094 w 15757"/>
                <a:gd name="connsiteY11" fmla="*/ 1163074 h 2523568"/>
                <a:gd name="connsiteX12" fmla="*/ 14663 w 15757"/>
                <a:gd name="connsiteY12" fmla="*/ 1163074 h 2523568"/>
                <a:gd name="connsiteX13" fmla="*/ 15101 w 15757"/>
                <a:gd name="connsiteY13" fmla="*/ 1696460 h 2523568"/>
                <a:gd name="connsiteX14" fmla="*/ 1532 w 15757"/>
                <a:gd name="connsiteY14" fmla="*/ 1696460 h 2523568"/>
                <a:gd name="connsiteX15" fmla="*/ 1094 w 15757"/>
                <a:gd name="connsiteY15" fmla="*/ 1149285 h 2523568"/>
                <a:gd name="connsiteX16" fmla="*/ 657 w 15757"/>
                <a:gd name="connsiteY16" fmla="*/ 615900 h 2523568"/>
                <a:gd name="connsiteX17" fmla="*/ 14006 w 15757"/>
                <a:gd name="connsiteY17" fmla="*/ 615900 h 2523568"/>
                <a:gd name="connsiteX18" fmla="*/ 14444 w 15757"/>
                <a:gd name="connsiteY18" fmla="*/ 1149285 h 2523568"/>
                <a:gd name="connsiteX19" fmla="*/ 1094 w 15757"/>
                <a:gd name="connsiteY19" fmla="*/ 1149285 h 2523568"/>
                <a:gd name="connsiteX20" fmla="*/ 657 w 15757"/>
                <a:gd name="connsiteY20" fmla="*/ 602330 h 2523568"/>
                <a:gd name="connsiteX21" fmla="*/ 0 w 15757"/>
                <a:gd name="connsiteY21" fmla="*/ 68944 h 2523568"/>
                <a:gd name="connsiteX22" fmla="*/ 13569 w 15757"/>
                <a:gd name="connsiteY22" fmla="*/ 68944 h 2523568"/>
                <a:gd name="connsiteX23" fmla="*/ 14006 w 15757"/>
                <a:gd name="connsiteY23" fmla="*/ 602330 h 2523568"/>
                <a:gd name="connsiteX24" fmla="*/ 657 w 15757"/>
                <a:gd name="connsiteY24" fmla="*/ 602330 h 2523568"/>
                <a:gd name="connsiteX25" fmla="*/ 0 w 15757"/>
                <a:gd name="connsiteY25" fmla="*/ 55374 h 2523568"/>
                <a:gd name="connsiteX26" fmla="*/ 0 w 15757"/>
                <a:gd name="connsiteY26" fmla="*/ 0 h 2523568"/>
                <a:gd name="connsiteX27" fmla="*/ 13350 w 15757"/>
                <a:gd name="connsiteY27" fmla="*/ 0 h 2523568"/>
                <a:gd name="connsiteX28" fmla="*/ 13569 w 15757"/>
                <a:gd name="connsiteY28" fmla="*/ 55374 h 2523568"/>
                <a:gd name="connsiteX29" fmla="*/ 0 w 15757"/>
                <a:gd name="connsiteY29" fmla="*/ 55374 h 252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57" h="2523568">
                  <a:moveTo>
                    <a:pt x="2407" y="2523569"/>
                  </a:moveTo>
                  <a:lnTo>
                    <a:pt x="2188" y="2256985"/>
                  </a:lnTo>
                  <a:lnTo>
                    <a:pt x="15538" y="2256985"/>
                  </a:lnTo>
                  <a:lnTo>
                    <a:pt x="15757" y="2523569"/>
                  </a:lnTo>
                  <a:lnTo>
                    <a:pt x="2407" y="2523569"/>
                  </a:lnTo>
                  <a:moveTo>
                    <a:pt x="2188" y="2243415"/>
                  </a:moveTo>
                  <a:lnTo>
                    <a:pt x="1532" y="1710030"/>
                  </a:lnTo>
                  <a:lnTo>
                    <a:pt x="15101" y="1710030"/>
                  </a:lnTo>
                  <a:lnTo>
                    <a:pt x="15538" y="2243415"/>
                  </a:lnTo>
                  <a:lnTo>
                    <a:pt x="2188" y="2243415"/>
                  </a:lnTo>
                  <a:moveTo>
                    <a:pt x="1532" y="1696460"/>
                  </a:moveTo>
                  <a:lnTo>
                    <a:pt x="1094" y="1163074"/>
                  </a:lnTo>
                  <a:lnTo>
                    <a:pt x="14663" y="1163074"/>
                  </a:lnTo>
                  <a:lnTo>
                    <a:pt x="15101" y="1696460"/>
                  </a:lnTo>
                  <a:lnTo>
                    <a:pt x="1532" y="1696460"/>
                  </a:lnTo>
                  <a:moveTo>
                    <a:pt x="1094" y="1149285"/>
                  </a:moveTo>
                  <a:lnTo>
                    <a:pt x="657" y="615900"/>
                  </a:lnTo>
                  <a:lnTo>
                    <a:pt x="14006" y="615900"/>
                  </a:lnTo>
                  <a:lnTo>
                    <a:pt x="14444" y="1149285"/>
                  </a:lnTo>
                  <a:lnTo>
                    <a:pt x="1094" y="1149285"/>
                  </a:lnTo>
                  <a:moveTo>
                    <a:pt x="657" y="602330"/>
                  </a:moveTo>
                  <a:lnTo>
                    <a:pt x="0" y="68944"/>
                  </a:lnTo>
                  <a:lnTo>
                    <a:pt x="13569" y="68944"/>
                  </a:lnTo>
                  <a:lnTo>
                    <a:pt x="14006" y="602330"/>
                  </a:lnTo>
                  <a:lnTo>
                    <a:pt x="657" y="602330"/>
                  </a:lnTo>
                  <a:moveTo>
                    <a:pt x="0" y="55374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569" y="55374"/>
                  </a:lnTo>
                  <a:lnTo>
                    <a:pt x="0" y="5537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056A275-AAA0-9EEF-AC98-0C6CF90CBA43}"/>
                </a:ext>
              </a:extLst>
            </p:cNvPr>
            <p:cNvSpPr/>
            <p:nvPr/>
          </p:nvSpPr>
          <p:spPr>
            <a:xfrm>
              <a:off x="6953114" y="-1032765"/>
              <a:ext cx="16413" cy="2512187"/>
            </a:xfrm>
            <a:custGeom>
              <a:avLst/>
              <a:gdLst>
                <a:gd name="connsiteX0" fmla="*/ 2626 w 16413"/>
                <a:gd name="connsiteY0" fmla="*/ 2512188 h 2512187"/>
                <a:gd name="connsiteX1" fmla="*/ 2407 w 16413"/>
                <a:gd name="connsiteY1" fmla="*/ 2245604 h 2512187"/>
                <a:gd name="connsiteX2" fmla="*/ 15976 w 16413"/>
                <a:gd name="connsiteY2" fmla="*/ 2245604 h 2512187"/>
                <a:gd name="connsiteX3" fmla="*/ 16414 w 16413"/>
                <a:gd name="connsiteY3" fmla="*/ 2512188 h 2512187"/>
                <a:gd name="connsiteX4" fmla="*/ 2626 w 16413"/>
                <a:gd name="connsiteY4" fmla="*/ 2512188 h 2512187"/>
                <a:gd name="connsiteX5" fmla="*/ 2188 w 16413"/>
                <a:gd name="connsiteY5" fmla="*/ 2232034 h 2512187"/>
                <a:gd name="connsiteX6" fmla="*/ 1751 w 16413"/>
                <a:gd name="connsiteY6" fmla="*/ 1698649 h 2512187"/>
                <a:gd name="connsiteX7" fmla="*/ 15538 w 16413"/>
                <a:gd name="connsiteY7" fmla="*/ 1698649 h 2512187"/>
                <a:gd name="connsiteX8" fmla="*/ 15976 w 16413"/>
                <a:gd name="connsiteY8" fmla="*/ 2232034 h 2512187"/>
                <a:gd name="connsiteX9" fmla="*/ 2188 w 16413"/>
                <a:gd name="connsiteY9" fmla="*/ 2232034 h 2512187"/>
                <a:gd name="connsiteX10" fmla="*/ 1751 w 16413"/>
                <a:gd name="connsiteY10" fmla="*/ 1685297 h 2512187"/>
                <a:gd name="connsiteX11" fmla="*/ 1094 w 16413"/>
                <a:gd name="connsiteY11" fmla="*/ 1151693 h 2512187"/>
                <a:gd name="connsiteX12" fmla="*/ 15101 w 16413"/>
                <a:gd name="connsiteY12" fmla="*/ 1151693 h 2512187"/>
                <a:gd name="connsiteX13" fmla="*/ 15538 w 16413"/>
                <a:gd name="connsiteY13" fmla="*/ 1685079 h 2512187"/>
                <a:gd name="connsiteX14" fmla="*/ 1751 w 16413"/>
                <a:gd name="connsiteY14" fmla="*/ 1685297 h 2512187"/>
                <a:gd name="connsiteX15" fmla="*/ 1094 w 16413"/>
                <a:gd name="connsiteY15" fmla="*/ 1137904 h 2512187"/>
                <a:gd name="connsiteX16" fmla="*/ 657 w 16413"/>
                <a:gd name="connsiteY16" fmla="*/ 604518 h 2512187"/>
                <a:gd name="connsiteX17" fmla="*/ 14444 w 16413"/>
                <a:gd name="connsiteY17" fmla="*/ 604518 h 2512187"/>
                <a:gd name="connsiteX18" fmla="*/ 15101 w 16413"/>
                <a:gd name="connsiteY18" fmla="*/ 1137904 h 2512187"/>
                <a:gd name="connsiteX19" fmla="*/ 1094 w 16413"/>
                <a:gd name="connsiteY19" fmla="*/ 1137904 h 2512187"/>
                <a:gd name="connsiteX20" fmla="*/ 657 w 16413"/>
                <a:gd name="connsiteY20" fmla="*/ 590948 h 2512187"/>
                <a:gd name="connsiteX21" fmla="*/ 219 w 16413"/>
                <a:gd name="connsiteY21" fmla="*/ 57563 h 2512187"/>
                <a:gd name="connsiteX22" fmla="*/ 14006 w 16413"/>
                <a:gd name="connsiteY22" fmla="*/ 57563 h 2512187"/>
                <a:gd name="connsiteX23" fmla="*/ 14444 w 16413"/>
                <a:gd name="connsiteY23" fmla="*/ 590948 h 2512187"/>
                <a:gd name="connsiteX24" fmla="*/ 657 w 16413"/>
                <a:gd name="connsiteY24" fmla="*/ 590948 h 2512187"/>
                <a:gd name="connsiteX25" fmla="*/ 0 w 16413"/>
                <a:gd name="connsiteY25" fmla="*/ 43993 h 2512187"/>
                <a:gd name="connsiteX26" fmla="*/ 0 w 16413"/>
                <a:gd name="connsiteY26" fmla="*/ 0 h 2512187"/>
                <a:gd name="connsiteX27" fmla="*/ 14006 w 16413"/>
                <a:gd name="connsiteY27" fmla="*/ 219 h 2512187"/>
                <a:gd name="connsiteX28" fmla="*/ 14006 w 16413"/>
                <a:gd name="connsiteY28" fmla="*/ 43993 h 2512187"/>
                <a:gd name="connsiteX29" fmla="*/ 0 w 16413"/>
                <a:gd name="connsiteY29" fmla="*/ 43993 h 251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413" h="2512187">
                  <a:moveTo>
                    <a:pt x="2626" y="2512188"/>
                  </a:moveTo>
                  <a:lnTo>
                    <a:pt x="2407" y="2245604"/>
                  </a:lnTo>
                  <a:lnTo>
                    <a:pt x="15976" y="2245604"/>
                  </a:lnTo>
                  <a:lnTo>
                    <a:pt x="16414" y="2512188"/>
                  </a:lnTo>
                  <a:lnTo>
                    <a:pt x="2626" y="2512188"/>
                  </a:lnTo>
                  <a:moveTo>
                    <a:pt x="2188" y="2232034"/>
                  </a:moveTo>
                  <a:lnTo>
                    <a:pt x="1751" y="1698649"/>
                  </a:lnTo>
                  <a:lnTo>
                    <a:pt x="15538" y="1698649"/>
                  </a:lnTo>
                  <a:lnTo>
                    <a:pt x="15976" y="2232034"/>
                  </a:lnTo>
                  <a:lnTo>
                    <a:pt x="2188" y="2232034"/>
                  </a:lnTo>
                  <a:moveTo>
                    <a:pt x="1751" y="1685297"/>
                  </a:moveTo>
                  <a:lnTo>
                    <a:pt x="1094" y="1151693"/>
                  </a:lnTo>
                  <a:lnTo>
                    <a:pt x="15101" y="1151693"/>
                  </a:lnTo>
                  <a:lnTo>
                    <a:pt x="15538" y="1685079"/>
                  </a:lnTo>
                  <a:lnTo>
                    <a:pt x="1751" y="1685297"/>
                  </a:lnTo>
                  <a:moveTo>
                    <a:pt x="1094" y="1137904"/>
                  </a:moveTo>
                  <a:lnTo>
                    <a:pt x="657" y="604518"/>
                  </a:lnTo>
                  <a:lnTo>
                    <a:pt x="14444" y="604518"/>
                  </a:lnTo>
                  <a:lnTo>
                    <a:pt x="15101" y="1137904"/>
                  </a:lnTo>
                  <a:lnTo>
                    <a:pt x="1094" y="1137904"/>
                  </a:lnTo>
                  <a:moveTo>
                    <a:pt x="657" y="590948"/>
                  </a:moveTo>
                  <a:lnTo>
                    <a:pt x="219" y="57563"/>
                  </a:lnTo>
                  <a:lnTo>
                    <a:pt x="14006" y="57563"/>
                  </a:lnTo>
                  <a:lnTo>
                    <a:pt x="14444" y="590948"/>
                  </a:lnTo>
                  <a:lnTo>
                    <a:pt x="657" y="590948"/>
                  </a:lnTo>
                  <a:moveTo>
                    <a:pt x="0" y="43993"/>
                  </a:moveTo>
                  <a:lnTo>
                    <a:pt x="0" y="0"/>
                  </a:lnTo>
                  <a:lnTo>
                    <a:pt x="14006" y="219"/>
                  </a:lnTo>
                  <a:lnTo>
                    <a:pt x="14006" y="43993"/>
                  </a:lnTo>
                  <a:lnTo>
                    <a:pt x="0" y="4399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4F14623-E054-726D-FA9E-2ED66377145C}"/>
                </a:ext>
              </a:extLst>
            </p:cNvPr>
            <p:cNvSpPr/>
            <p:nvPr/>
          </p:nvSpPr>
          <p:spPr>
            <a:xfrm>
              <a:off x="8047353" y="-1022478"/>
              <a:ext cx="15975" cy="2501025"/>
            </a:xfrm>
            <a:custGeom>
              <a:avLst/>
              <a:gdLst>
                <a:gd name="connsiteX0" fmla="*/ 2407 w 15975"/>
                <a:gd name="connsiteY0" fmla="*/ 2501025 h 2501025"/>
                <a:gd name="connsiteX1" fmla="*/ 2188 w 15975"/>
                <a:gd name="connsiteY1" fmla="*/ 2234223 h 2501025"/>
                <a:gd name="connsiteX2" fmla="*/ 15757 w 15975"/>
                <a:gd name="connsiteY2" fmla="*/ 2234223 h 2501025"/>
                <a:gd name="connsiteX3" fmla="*/ 15976 w 15975"/>
                <a:gd name="connsiteY3" fmla="*/ 2501025 h 2501025"/>
                <a:gd name="connsiteX4" fmla="*/ 2407 w 15975"/>
                <a:gd name="connsiteY4" fmla="*/ 2501025 h 2501025"/>
                <a:gd name="connsiteX5" fmla="*/ 2188 w 15975"/>
                <a:gd name="connsiteY5" fmla="*/ 2220872 h 2501025"/>
                <a:gd name="connsiteX6" fmla="*/ 1532 w 15975"/>
                <a:gd name="connsiteY6" fmla="*/ 1687267 h 2501025"/>
                <a:gd name="connsiteX7" fmla="*/ 15101 w 15975"/>
                <a:gd name="connsiteY7" fmla="*/ 1687267 h 2501025"/>
                <a:gd name="connsiteX8" fmla="*/ 15757 w 15975"/>
                <a:gd name="connsiteY8" fmla="*/ 2220872 h 2501025"/>
                <a:gd name="connsiteX9" fmla="*/ 2188 w 15975"/>
                <a:gd name="connsiteY9" fmla="*/ 2220872 h 2501025"/>
                <a:gd name="connsiteX10" fmla="*/ 1532 w 15975"/>
                <a:gd name="connsiteY10" fmla="*/ 1673916 h 2501025"/>
                <a:gd name="connsiteX11" fmla="*/ 1094 w 15975"/>
                <a:gd name="connsiteY11" fmla="*/ 1140312 h 2501025"/>
                <a:gd name="connsiteX12" fmla="*/ 14663 w 15975"/>
                <a:gd name="connsiteY12" fmla="*/ 1140312 h 2501025"/>
                <a:gd name="connsiteX13" fmla="*/ 15101 w 15975"/>
                <a:gd name="connsiteY13" fmla="*/ 1673916 h 2501025"/>
                <a:gd name="connsiteX14" fmla="*/ 1532 w 15975"/>
                <a:gd name="connsiteY14" fmla="*/ 1673916 h 2501025"/>
                <a:gd name="connsiteX15" fmla="*/ 1094 w 15975"/>
                <a:gd name="connsiteY15" fmla="*/ 1126523 h 2501025"/>
                <a:gd name="connsiteX16" fmla="*/ 438 w 15975"/>
                <a:gd name="connsiteY16" fmla="*/ 593137 h 2501025"/>
                <a:gd name="connsiteX17" fmla="*/ 14006 w 15975"/>
                <a:gd name="connsiteY17" fmla="*/ 593137 h 2501025"/>
                <a:gd name="connsiteX18" fmla="*/ 14663 w 15975"/>
                <a:gd name="connsiteY18" fmla="*/ 1126523 h 2501025"/>
                <a:gd name="connsiteX19" fmla="*/ 1094 w 15975"/>
                <a:gd name="connsiteY19" fmla="*/ 1126523 h 2501025"/>
                <a:gd name="connsiteX20" fmla="*/ 438 w 15975"/>
                <a:gd name="connsiteY20" fmla="*/ 579567 h 2501025"/>
                <a:gd name="connsiteX21" fmla="*/ 0 w 15975"/>
                <a:gd name="connsiteY21" fmla="*/ 46181 h 2501025"/>
                <a:gd name="connsiteX22" fmla="*/ 13569 w 15975"/>
                <a:gd name="connsiteY22" fmla="*/ 46181 h 2501025"/>
                <a:gd name="connsiteX23" fmla="*/ 14006 w 15975"/>
                <a:gd name="connsiteY23" fmla="*/ 579567 h 2501025"/>
                <a:gd name="connsiteX24" fmla="*/ 438 w 15975"/>
                <a:gd name="connsiteY24" fmla="*/ 579567 h 2501025"/>
                <a:gd name="connsiteX25" fmla="*/ 0 w 15975"/>
                <a:gd name="connsiteY25" fmla="*/ 32612 h 2501025"/>
                <a:gd name="connsiteX26" fmla="*/ 0 w 15975"/>
                <a:gd name="connsiteY26" fmla="*/ 0 h 2501025"/>
                <a:gd name="connsiteX27" fmla="*/ 13350 w 15975"/>
                <a:gd name="connsiteY27" fmla="*/ 219 h 2501025"/>
                <a:gd name="connsiteX28" fmla="*/ 13569 w 15975"/>
                <a:gd name="connsiteY28" fmla="*/ 32612 h 2501025"/>
                <a:gd name="connsiteX29" fmla="*/ 0 w 15975"/>
                <a:gd name="connsiteY29" fmla="*/ 32612 h 250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975" h="2501025">
                  <a:moveTo>
                    <a:pt x="2407" y="2501025"/>
                  </a:moveTo>
                  <a:lnTo>
                    <a:pt x="2188" y="2234223"/>
                  </a:lnTo>
                  <a:lnTo>
                    <a:pt x="15757" y="2234223"/>
                  </a:lnTo>
                  <a:lnTo>
                    <a:pt x="15976" y="2501025"/>
                  </a:lnTo>
                  <a:lnTo>
                    <a:pt x="2407" y="2501025"/>
                  </a:lnTo>
                  <a:moveTo>
                    <a:pt x="2188" y="2220872"/>
                  </a:moveTo>
                  <a:lnTo>
                    <a:pt x="1532" y="1687267"/>
                  </a:lnTo>
                  <a:lnTo>
                    <a:pt x="15101" y="1687267"/>
                  </a:lnTo>
                  <a:lnTo>
                    <a:pt x="15757" y="2220872"/>
                  </a:lnTo>
                  <a:lnTo>
                    <a:pt x="2188" y="2220872"/>
                  </a:lnTo>
                  <a:moveTo>
                    <a:pt x="1532" y="1673916"/>
                  </a:moveTo>
                  <a:lnTo>
                    <a:pt x="1094" y="1140312"/>
                  </a:lnTo>
                  <a:lnTo>
                    <a:pt x="14663" y="1140312"/>
                  </a:lnTo>
                  <a:lnTo>
                    <a:pt x="15101" y="1673916"/>
                  </a:lnTo>
                  <a:lnTo>
                    <a:pt x="1532" y="1673916"/>
                  </a:lnTo>
                  <a:moveTo>
                    <a:pt x="1094" y="1126523"/>
                  </a:moveTo>
                  <a:lnTo>
                    <a:pt x="438" y="593137"/>
                  </a:lnTo>
                  <a:lnTo>
                    <a:pt x="14006" y="593137"/>
                  </a:lnTo>
                  <a:lnTo>
                    <a:pt x="14663" y="1126523"/>
                  </a:lnTo>
                  <a:lnTo>
                    <a:pt x="1094" y="1126523"/>
                  </a:lnTo>
                  <a:moveTo>
                    <a:pt x="438" y="579567"/>
                  </a:moveTo>
                  <a:lnTo>
                    <a:pt x="0" y="46181"/>
                  </a:lnTo>
                  <a:lnTo>
                    <a:pt x="13569" y="46181"/>
                  </a:lnTo>
                  <a:lnTo>
                    <a:pt x="14006" y="579567"/>
                  </a:lnTo>
                  <a:lnTo>
                    <a:pt x="438" y="579567"/>
                  </a:lnTo>
                  <a:moveTo>
                    <a:pt x="0" y="32612"/>
                  </a:moveTo>
                  <a:lnTo>
                    <a:pt x="0" y="0"/>
                  </a:lnTo>
                  <a:lnTo>
                    <a:pt x="13350" y="219"/>
                  </a:lnTo>
                  <a:lnTo>
                    <a:pt x="13569" y="32612"/>
                  </a:lnTo>
                  <a:lnTo>
                    <a:pt x="0" y="3261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9D72A87F-5E49-9A1B-1421-0DD2740C20AD}"/>
                </a:ext>
              </a:extLst>
            </p:cNvPr>
            <p:cNvSpPr/>
            <p:nvPr/>
          </p:nvSpPr>
          <p:spPr>
            <a:xfrm>
              <a:off x="5594943" y="1197517"/>
              <a:ext cx="3281843" cy="16634"/>
            </a:xfrm>
            <a:custGeom>
              <a:avLst/>
              <a:gdLst>
                <a:gd name="connsiteX0" fmla="*/ 0 w 3281843"/>
                <a:gd name="connsiteY0" fmla="*/ 16634 h 16634"/>
                <a:gd name="connsiteX1" fmla="*/ 0 w 3281843"/>
                <a:gd name="connsiteY1" fmla="*/ 3064 h 16634"/>
                <a:gd name="connsiteX2" fmla="*/ 266994 w 3281843"/>
                <a:gd name="connsiteY2" fmla="*/ 2845 h 16634"/>
                <a:gd name="connsiteX3" fmla="*/ 280344 w 3281843"/>
                <a:gd name="connsiteY3" fmla="*/ 2845 h 16634"/>
                <a:gd name="connsiteX4" fmla="*/ 813677 w 3281843"/>
                <a:gd name="connsiteY4" fmla="*/ 2408 h 16634"/>
                <a:gd name="connsiteX5" fmla="*/ 813677 w 3281843"/>
                <a:gd name="connsiteY5" fmla="*/ 15977 h 16634"/>
                <a:gd name="connsiteX6" fmla="*/ 280344 w 3281843"/>
                <a:gd name="connsiteY6" fmla="*/ 16415 h 16634"/>
                <a:gd name="connsiteX7" fmla="*/ 266994 w 3281843"/>
                <a:gd name="connsiteY7" fmla="*/ 16415 h 16634"/>
                <a:gd name="connsiteX8" fmla="*/ 0 w 3281843"/>
                <a:gd name="connsiteY8" fmla="*/ 16634 h 16634"/>
                <a:gd name="connsiteX9" fmla="*/ 827464 w 3281843"/>
                <a:gd name="connsiteY9" fmla="*/ 15977 h 16634"/>
                <a:gd name="connsiteX10" fmla="*/ 827464 w 3281843"/>
                <a:gd name="connsiteY10" fmla="*/ 2408 h 16634"/>
                <a:gd name="connsiteX11" fmla="*/ 1360359 w 3281843"/>
                <a:gd name="connsiteY11" fmla="*/ 1751 h 16634"/>
                <a:gd name="connsiteX12" fmla="*/ 1374146 w 3281843"/>
                <a:gd name="connsiteY12" fmla="*/ 1751 h 16634"/>
                <a:gd name="connsiteX13" fmla="*/ 1907697 w 3281843"/>
                <a:gd name="connsiteY13" fmla="*/ 1313 h 16634"/>
                <a:gd name="connsiteX14" fmla="*/ 1907697 w 3281843"/>
                <a:gd name="connsiteY14" fmla="*/ 14883 h 16634"/>
                <a:gd name="connsiteX15" fmla="*/ 1374146 w 3281843"/>
                <a:gd name="connsiteY15" fmla="*/ 15321 h 16634"/>
                <a:gd name="connsiteX16" fmla="*/ 1360578 w 3281843"/>
                <a:gd name="connsiteY16" fmla="*/ 15321 h 16634"/>
                <a:gd name="connsiteX17" fmla="*/ 827464 w 3281843"/>
                <a:gd name="connsiteY17" fmla="*/ 15977 h 16634"/>
                <a:gd name="connsiteX18" fmla="*/ 1921266 w 3281843"/>
                <a:gd name="connsiteY18" fmla="*/ 14883 h 16634"/>
                <a:gd name="connsiteX19" fmla="*/ 1921266 w 3281843"/>
                <a:gd name="connsiteY19" fmla="*/ 1313 h 16634"/>
                <a:gd name="connsiteX20" fmla="*/ 2454598 w 3281843"/>
                <a:gd name="connsiteY20" fmla="*/ 875 h 16634"/>
                <a:gd name="connsiteX21" fmla="*/ 2468167 w 3281843"/>
                <a:gd name="connsiteY21" fmla="*/ 875 h 16634"/>
                <a:gd name="connsiteX22" fmla="*/ 3001499 w 3281843"/>
                <a:gd name="connsiteY22" fmla="*/ 219 h 16634"/>
                <a:gd name="connsiteX23" fmla="*/ 3001499 w 3281843"/>
                <a:gd name="connsiteY23" fmla="*/ 13789 h 16634"/>
                <a:gd name="connsiteX24" fmla="*/ 2468167 w 3281843"/>
                <a:gd name="connsiteY24" fmla="*/ 14227 h 16634"/>
                <a:gd name="connsiteX25" fmla="*/ 2454598 w 3281843"/>
                <a:gd name="connsiteY25" fmla="*/ 14227 h 16634"/>
                <a:gd name="connsiteX26" fmla="*/ 1921266 w 3281843"/>
                <a:gd name="connsiteY26" fmla="*/ 14883 h 16634"/>
                <a:gd name="connsiteX27" fmla="*/ 3014849 w 3281843"/>
                <a:gd name="connsiteY27" fmla="*/ 13789 h 16634"/>
                <a:gd name="connsiteX28" fmla="*/ 3014849 w 3281843"/>
                <a:gd name="connsiteY28" fmla="*/ 219 h 16634"/>
                <a:gd name="connsiteX29" fmla="*/ 3281843 w 3281843"/>
                <a:gd name="connsiteY29" fmla="*/ 0 h 16634"/>
                <a:gd name="connsiteX30" fmla="*/ 3281843 w 3281843"/>
                <a:gd name="connsiteY30" fmla="*/ 13570 h 16634"/>
                <a:gd name="connsiteX31" fmla="*/ 3014849 w 3281843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6634">
                  <a:moveTo>
                    <a:pt x="0" y="16634"/>
                  </a:moveTo>
                  <a:lnTo>
                    <a:pt x="0" y="3064"/>
                  </a:lnTo>
                  <a:lnTo>
                    <a:pt x="266994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5977"/>
                  </a:lnTo>
                  <a:lnTo>
                    <a:pt x="280344" y="16415"/>
                  </a:lnTo>
                  <a:lnTo>
                    <a:pt x="266994" y="16415"/>
                  </a:lnTo>
                  <a:lnTo>
                    <a:pt x="0" y="16634"/>
                  </a:lnTo>
                  <a:moveTo>
                    <a:pt x="827464" y="15977"/>
                  </a:moveTo>
                  <a:lnTo>
                    <a:pt x="827464" y="2408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4146" y="15321"/>
                  </a:lnTo>
                  <a:lnTo>
                    <a:pt x="1360578" y="15321"/>
                  </a:lnTo>
                  <a:lnTo>
                    <a:pt x="827464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4598" y="875"/>
                  </a:lnTo>
                  <a:lnTo>
                    <a:pt x="2468167" y="875"/>
                  </a:lnTo>
                  <a:lnTo>
                    <a:pt x="3001499" y="219"/>
                  </a:lnTo>
                  <a:lnTo>
                    <a:pt x="3001499" y="13789"/>
                  </a:lnTo>
                  <a:lnTo>
                    <a:pt x="2468167" y="14227"/>
                  </a:lnTo>
                  <a:lnTo>
                    <a:pt x="2454598" y="14227"/>
                  </a:lnTo>
                  <a:lnTo>
                    <a:pt x="1921266" y="14883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19A6484-87D1-5CAE-FEB3-E970FEA9CD10}"/>
                </a:ext>
              </a:extLst>
            </p:cNvPr>
            <p:cNvSpPr/>
            <p:nvPr/>
          </p:nvSpPr>
          <p:spPr>
            <a:xfrm>
              <a:off x="5594068" y="103387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064 h 16852"/>
                <a:gd name="connsiteX2" fmla="*/ 266776 w 3281624"/>
                <a:gd name="connsiteY2" fmla="*/ 2845 h 16852"/>
                <a:gd name="connsiteX3" fmla="*/ 280125 w 3281624"/>
                <a:gd name="connsiteY3" fmla="*/ 2845 h 16852"/>
                <a:gd name="connsiteX4" fmla="*/ 813458 w 3281624"/>
                <a:gd name="connsiteY4" fmla="*/ 2408 h 16852"/>
                <a:gd name="connsiteX5" fmla="*/ 813458 w 3281624"/>
                <a:gd name="connsiteY5" fmla="*/ 15977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5977 h 16852"/>
                <a:gd name="connsiteX10" fmla="*/ 827245 w 3281624"/>
                <a:gd name="connsiteY10" fmla="*/ 2408 h 16852"/>
                <a:gd name="connsiteX11" fmla="*/ 1360140 w 3281624"/>
                <a:gd name="connsiteY11" fmla="*/ 1751 h 16852"/>
                <a:gd name="connsiteX12" fmla="*/ 1374146 w 3281624"/>
                <a:gd name="connsiteY12" fmla="*/ 1751 h 16852"/>
                <a:gd name="connsiteX13" fmla="*/ 1907478 w 3281624"/>
                <a:gd name="connsiteY13" fmla="*/ 1313 h 16852"/>
                <a:gd name="connsiteX14" fmla="*/ 1907478 w 3281624"/>
                <a:gd name="connsiteY14" fmla="*/ 15102 h 16852"/>
                <a:gd name="connsiteX15" fmla="*/ 1374146 w 3281624"/>
                <a:gd name="connsiteY15" fmla="*/ 15540 h 16852"/>
                <a:gd name="connsiteX16" fmla="*/ 1360140 w 3281624"/>
                <a:gd name="connsiteY16" fmla="*/ 15540 h 16852"/>
                <a:gd name="connsiteX17" fmla="*/ 827245 w 3281624"/>
                <a:gd name="connsiteY17" fmla="*/ 15977 h 16852"/>
                <a:gd name="connsiteX18" fmla="*/ 1921047 w 3281624"/>
                <a:gd name="connsiteY18" fmla="*/ 15102 h 16852"/>
                <a:gd name="connsiteX19" fmla="*/ 1921047 w 3281624"/>
                <a:gd name="connsiteY19" fmla="*/ 1313 h 16852"/>
                <a:gd name="connsiteX20" fmla="*/ 2454379 w 3281624"/>
                <a:gd name="connsiteY20" fmla="*/ 657 h 16852"/>
                <a:gd name="connsiteX21" fmla="*/ 2467948 w 3281624"/>
                <a:gd name="connsiteY21" fmla="*/ 657 h 16852"/>
                <a:gd name="connsiteX22" fmla="*/ 3001280 w 3281624"/>
                <a:gd name="connsiteY22" fmla="*/ 219 h 16852"/>
                <a:gd name="connsiteX23" fmla="*/ 3001280 w 3281624"/>
                <a:gd name="connsiteY23" fmla="*/ 14008 h 16852"/>
                <a:gd name="connsiteX24" fmla="*/ 2467948 w 3281624"/>
                <a:gd name="connsiteY24" fmla="*/ 14445 h 16852"/>
                <a:gd name="connsiteX25" fmla="*/ 2454379 w 3281624"/>
                <a:gd name="connsiteY25" fmla="*/ 14445 h 16852"/>
                <a:gd name="connsiteX26" fmla="*/ 1921047 w 3281624"/>
                <a:gd name="connsiteY26" fmla="*/ 15102 h 16852"/>
                <a:gd name="connsiteX27" fmla="*/ 3014849 w 3281624"/>
                <a:gd name="connsiteY27" fmla="*/ 14008 h 16852"/>
                <a:gd name="connsiteX28" fmla="*/ 3014849 w 3281624"/>
                <a:gd name="connsiteY28" fmla="*/ 219 h 16852"/>
                <a:gd name="connsiteX29" fmla="*/ 3281625 w 3281624"/>
                <a:gd name="connsiteY29" fmla="*/ 0 h 16852"/>
                <a:gd name="connsiteX30" fmla="*/ 3281625 w 3281624"/>
                <a:gd name="connsiteY30" fmla="*/ 13789 h 16852"/>
                <a:gd name="connsiteX31" fmla="*/ 3014849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125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751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5102"/>
                  </a:lnTo>
                  <a:lnTo>
                    <a:pt x="1374146" y="15540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047" y="15102"/>
                  </a:moveTo>
                  <a:lnTo>
                    <a:pt x="1921047" y="1313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F16D17C4-02CA-F7FC-BA50-884C10ED7D5C}"/>
                </a:ext>
              </a:extLst>
            </p:cNvPr>
            <p:cNvSpPr/>
            <p:nvPr/>
          </p:nvSpPr>
          <p:spPr>
            <a:xfrm>
              <a:off x="5592974" y="-990523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458 w 3281624"/>
                <a:gd name="connsiteY4" fmla="*/ 2189 h 16634"/>
                <a:gd name="connsiteX5" fmla="*/ 813677 w 3281624"/>
                <a:gd name="connsiteY5" fmla="*/ 15977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189 h 16634"/>
                <a:gd name="connsiteX11" fmla="*/ 1360140 w 3281624"/>
                <a:gd name="connsiteY11" fmla="*/ 1751 h 16634"/>
                <a:gd name="connsiteX12" fmla="*/ 1374146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883 h 16634"/>
                <a:gd name="connsiteX15" fmla="*/ 1374146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313 h 16634"/>
                <a:gd name="connsiteX20" fmla="*/ 2454379 w 3281624"/>
                <a:gd name="connsiteY20" fmla="*/ 657 h 16634"/>
                <a:gd name="connsiteX21" fmla="*/ 2467948 w 3281624"/>
                <a:gd name="connsiteY21" fmla="*/ 657 h 16634"/>
                <a:gd name="connsiteX22" fmla="*/ 3001280 w 3281624"/>
                <a:gd name="connsiteY22" fmla="*/ 219 h 16634"/>
                <a:gd name="connsiteX23" fmla="*/ 3001280 w 3281624"/>
                <a:gd name="connsiteY23" fmla="*/ 13789 h 16634"/>
                <a:gd name="connsiteX24" fmla="*/ 2467948 w 3281624"/>
                <a:gd name="connsiteY24" fmla="*/ 14227 h 16634"/>
                <a:gd name="connsiteX25" fmla="*/ 2454379 w 3281624"/>
                <a:gd name="connsiteY25" fmla="*/ 14227 h 16634"/>
                <a:gd name="connsiteX26" fmla="*/ 1921047 w 3281624"/>
                <a:gd name="connsiteY26" fmla="*/ 14883 h 16634"/>
                <a:gd name="connsiteX27" fmla="*/ 3014849 w 3281624"/>
                <a:gd name="connsiteY27" fmla="*/ 13789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849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677" y="15977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189"/>
                  </a:lnTo>
                  <a:lnTo>
                    <a:pt x="1360140" y="1751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4883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227"/>
                  </a:lnTo>
                  <a:lnTo>
                    <a:pt x="2454379" y="14227"/>
                  </a:lnTo>
                  <a:lnTo>
                    <a:pt x="1921047" y="14883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6CCD7F4-A5BF-6073-286F-32ABE71A7FBB}"/>
                </a:ext>
              </a:extLst>
            </p:cNvPr>
            <p:cNvSpPr/>
            <p:nvPr/>
          </p:nvSpPr>
          <p:spPr>
            <a:xfrm>
              <a:off x="5594506" y="650562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677 w 3281624"/>
                <a:gd name="connsiteY4" fmla="*/ 2408 h 16634"/>
                <a:gd name="connsiteX5" fmla="*/ 813677 w 3281624"/>
                <a:gd name="connsiteY5" fmla="*/ 15759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759 h 16634"/>
                <a:gd name="connsiteX10" fmla="*/ 827245 w 3281624"/>
                <a:gd name="connsiteY10" fmla="*/ 2408 h 16634"/>
                <a:gd name="connsiteX11" fmla="*/ 1360359 w 3281624"/>
                <a:gd name="connsiteY11" fmla="*/ 1970 h 16634"/>
                <a:gd name="connsiteX12" fmla="*/ 1374146 w 3281624"/>
                <a:gd name="connsiteY12" fmla="*/ 1751 h 16634"/>
                <a:gd name="connsiteX13" fmla="*/ 1907697 w 3281624"/>
                <a:gd name="connsiteY13" fmla="*/ 1313 h 16634"/>
                <a:gd name="connsiteX14" fmla="*/ 1907697 w 3281624"/>
                <a:gd name="connsiteY14" fmla="*/ 14664 h 16634"/>
                <a:gd name="connsiteX15" fmla="*/ 1374146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759 h 16634"/>
                <a:gd name="connsiteX18" fmla="*/ 1921047 w 3281624"/>
                <a:gd name="connsiteY18" fmla="*/ 14664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948 w 3281624"/>
                <a:gd name="connsiteY21" fmla="*/ 875 h 16634"/>
                <a:gd name="connsiteX22" fmla="*/ 3001499 w 3281624"/>
                <a:gd name="connsiteY22" fmla="*/ 219 h 16634"/>
                <a:gd name="connsiteX23" fmla="*/ 3001499 w 3281624"/>
                <a:gd name="connsiteY23" fmla="*/ 13789 h 16634"/>
                <a:gd name="connsiteX24" fmla="*/ 2467948 w 3281624"/>
                <a:gd name="connsiteY24" fmla="*/ 14227 h 16634"/>
                <a:gd name="connsiteX25" fmla="*/ 2454379 w 3281624"/>
                <a:gd name="connsiteY25" fmla="*/ 14227 h 16634"/>
                <a:gd name="connsiteX26" fmla="*/ 1921047 w 3281624"/>
                <a:gd name="connsiteY26" fmla="*/ 14664 h 16634"/>
                <a:gd name="connsiteX27" fmla="*/ 3014849 w 3281624"/>
                <a:gd name="connsiteY27" fmla="*/ 13789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351 h 16634"/>
                <a:gd name="connsiteX31" fmla="*/ 3014849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5759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759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4664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759"/>
                  </a:lnTo>
                  <a:moveTo>
                    <a:pt x="1921047" y="14664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499" y="219"/>
                  </a:lnTo>
                  <a:lnTo>
                    <a:pt x="3001499" y="13789"/>
                  </a:lnTo>
                  <a:lnTo>
                    <a:pt x="2467948" y="14227"/>
                  </a:lnTo>
                  <a:lnTo>
                    <a:pt x="2454379" y="14227"/>
                  </a:lnTo>
                  <a:lnTo>
                    <a:pt x="1921047" y="14664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351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8FADA39-6127-3968-DF01-C5D6FB002C42}"/>
                </a:ext>
              </a:extLst>
            </p:cNvPr>
            <p:cNvSpPr/>
            <p:nvPr/>
          </p:nvSpPr>
          <p:spPr>
            <a:xfrm>
              <a:off x="5593412" y="-443786"/>
              <a:ext cx="3281624" cy="16853"/>
            </a:xfrm>
            <a:custGeom>
              <a:avLst/>
              <a:gdLst>
                <a:gd name="connsiteX0" fmla="*/ 0 w 3281624"/>
                <a:gd name="connsiteY0" fmla="*/ 16853 h 16853"/>
                <a:gd name="connsiteX1" fmla="*/ 0 w 3281624"/>
                <a:gd name="connsiteY1" fmla="*/ 3283 h 16853"/>
                <a:gd name="connsiteX2" fmla="*/ 266994 w 3281624"/>
                <a:gd name="connsiteY2" fmla="*/ 3064 h 16853"/>
                <a:gd name="connsiteX3" fmla="*/ 280344 w 3281624"/>
                <a:gd name="connsiteY3" fmla="*/ 3064 h 16853"/>
                <a:gd name="connsiteX4" fmla="*/ 813677 w 3281624"/>
                <a:gd name="connsiteY4" fmla="*/ 2408 h 16853"/>
                <a:gd name="connsiteX5" fmla="*/ 813677 w 3281624"/>
                <a:gd name="connsiteY5" fmla="*/ 15978 h 16853"/>
                <a:gd name="connsiteX6" fmla="*/ 280344 w 3281624"/>
                <a:gd name="connsiteY6" fmla="*/ 16634 h 16853"/>
                <a:gd name="connsiteX7" fmla="*/ 266994 w 3281624"/>
                <a:gd name="connsiteY7" fmla="*/ 16634 h 16853"/>
                <a:gd name="connsiteX8" fmla="*/ 0 w 3281624"/>
                <a:gd name="connsiteY8" fmla="*/ 16853 h 16853"/>
                <a:gd name="connsiteX9" fmla="*/ 827245 w 3281624"/>
                <a:gd name="connsiteY9" fmla="*/ 15978 h 16853"/>
                <a:gd name="connsiteX10" fmla="*/ 827245 w 3281624"/>
                <a:gd name="connsiteY10" fmla="*/ 2408 h 16853"/>
                <a:gd name="connsiteX11" fmla="*/ 1360359 w 3281624"/>
                <a:gd name="connsiteY11" fmla="*/ 1970 h 16853"/>
                <a:gd name="connsiteX12" fmla="*/ 1374146 w 3281624"/>
                <a:gd name="connsiteY12" fmla="*/ 1970 h 16853"/>
                <a:gd name="connsiteX13" fmla="*/ 1907697 w 3281624"/>
                <a:gd name="connsiteY13" fmla="*/ 1313 h 16853"/>
                <a:gd name="connsiteX14" fmla="*/ 1907697 w 3281624"/>
                <a:gd name="connsiteY14" fmla="*/ 15102 h 16853"/>
                <a:gd name="connsiteX15" fmla="*/ 1374146 w 3281624"/>
                <a:gd name="connsiteY15" fmla="*/ 15540 h 16853"/>
                <a:gd name="connsiteX16" fmla="*/ 1360359 w 3281624"/>
                <a:gd name="connsiteY16" fmla="*/ 15540 h 16853"/>
                <a:gd name="connsiteX17" fmla="*/ 827245 w 3281624"/>
                <a:gd name="connsiteY17" fmla="*/ 15978 h 16853"/>
                <a:gd name="connsiteX18" fmla="*/ 1921266 w 3281624"/>
                <a:gd name="connsiteY18" fmla="*/ 15102 h 16853"/>
                <a:gd name="connsiteX19" fmla="*/ 1921266 w 3281624"/>
                <a:gd name="connsiteY19" fmla="*/ 1313 h 16853"/>
                <a:gd name="connsiteX20" fmla="*/ 2454379 w 3281624"/>
                <a:gd name="connsiteY20" fmla="*/ 876 h 16853"/>
                <a:gd name="connsiteX21" fmla="*/ 2467948 w 3281624"/>
                <a:gd name="connsiteY21" fmla="*/ 876 h 16853"/>
                <a:gd name="connsiteX22" fmla="*/ 3001499 w 3281624"/>
                <a:gd name="connsiteY22" fmla="*/ 438 h 16853"/>
                <a:gd name="connsiteX23" fmla="*/ 3001499 w 3281624"/>
                <a:gd name="connsiteY23" fmla="*/ 14008 h 16853"/>
                <a:gd name="connsiteX24" fmla="*/ 2467948 w 3281624"/>
                <a:gd name="connsiteY24" fmla="*/ 14445 h 16853"/>
                <a:gd name="connsiteX25" fmla="*/ 2454379 w 3281624"/>
                <a:gd name="connsiteY25" fmla="*/ 14445 h 16853"/>
                <a:gd name="connsiteX26" fmla="*/ 1921266 w 3281624"/>
                <a:gd name="connsiteY26" fmla="*/ 15102 h 16853"/>
                <a:gd name="connsiteX27" fmla="*/ 3014849 w 3281624"/>
                <a:gd name="connsiteY27" fmla="*/ 14008 h 16853"/>
                <a:gd name="connsiteX28" fmla="*/ 3014849 w 3281624"/>
                <a:gd name="connsiteY28" fmla="*/ 438 h 16853"/>
                <a:gd name="connsiteX29" fmla="*/ 3281625 w 3281624"/>
                <a:gd name="connsiteY29" fmla="*/ 0 h 16853"/>
                <a:gd name="connsiteX30" fmla="*/ 3281625 w 3281624"/>
                <a:gd name="connsiteY30" fmla="*/ 13789 h 16853"/>
                <a:gd name="connsiteX31" fmla="*/ 3014849 w 3281624"/>
                <a:gd name="connsiteY31" fmla="*/ 14008 h 1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3">
                  <a:moveTo>
                    <a:pt x="0" y="16853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5978"/>
                  </a:lnTo>
                  <a:lnTo>
                    <a:pt x="280344" y="16634"/>
                  </a:lnTo>
                  <a:lnTo>
                    <a:pt x="266994" y="16634"/>
                  </a:lnTo>
                  <a:lnTo>
                    <a:pt x="0" y="16853"/>
                  </a:lnTo>
                  <a:moveTo>
                    <a:pt x="827245" y="15978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970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4146" y="15540"/>
                  </a:lnTo>
                  <a:lnTo>
                    <a:pt x="1360359" y="15540"/>
                  </a:lnTo>
                  <a:lnTo>
                    <a:pt x="827245" y="15978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4379" y="876"/>
                  </a:lnTo>
                  <a:lnTo>
                    <a:pt x="2467948" y="876"/>
                  </a:lnTo>
                  <a:lnTo>
                    <a:pt x="3001499" y="438"/>
                  </a:lnTo>
                  <a:lnTo>
                    <a:pt x="3001499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266" y="15102"/>
                  </a:lnTo>
                  <a:moveTo>
                    <a:pt x="3014849" y="14008"/>
                  </a:moveTo>
                  <a:lnTo>
                    <a:pt x="3014849" y="438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9A465B5-E6F9-DD83-4453-84194F697CC8}"/>
                </a:ext>
              </a:extLst>
            </p:cNvPr>
            <p:cNvSpPr/>
            <p:nvPr/>
          </p:nvSpPr>
          <p:spPr>
            <a:xfrm>
              <a:off x="6406431" y="-1038018"/>
              <a:ext cx="16194" cy="2518096"/>
            </a:xfrm>
            <a:custGeom>
              <a:avLst/>
              <a:gdLst>
                <a:gd name="connsiteX0" fmla="*/ 2626 w 16194"/>
                <a:gd name="connsiteY0" fmla="*/ 2518097 h 2518096"/>
                <a:gd name="connsiteX1" fmla="*/ 2188 w 16194"/>
                <a:gd name="connsiteY1" fmla="*/ 2251514 h 2518096"/>
                <a:gd name="connsiteX2" fmla="*/ 2188 w 16194"/>
                <a:gd name="connsiteY2" fmla="*/ 2237944 h 2518096"/>
                <a:gd name="connsiteX3" fmla="*/ 1751 w 16194"/>
                <a:gd name="connsiteY3" fmla="*/ 1704339 h 2518096"/>
                <a:gd name="connsiteX4" fmla="*/ 1751 w 16194"/>
                <a:gd name="connsiteY4" fmla="*/ 1690988 h 2518096"/>
                <a:gd name="connsiteX5" fmla="*/ 1094 w 16194"/>
                <a:gd name="connsiteY5" fmla="*/ 1157384 h 2518096"/>
                <a:gd name="connsiteX6" fmla="*/ 1094 w 16194"/>
                <a:gd name="connsiteY6" fmla="*/ 1143814 h 2518096"/>
                <a:gd name="connsiteX7" fmla="*/ 657 w 16194"/>
                <a:gd name="connsiteY7" fmla="*/ 610209 h 2518096"/>
                <a:gd name="connsiteX8" fmla="*/ 657 w 16194"/>
                <a:gd name="connsiteY8" fmla="*/ 596639 h 2518096"/>
                <a:gd name="connsiteX9" fmla="*/ 219 w 16194"/>
                <a:gd name="connsiteY9" fmla="*/ 63472 h 2518096"/>
                <a:gd name="connsiteX10" fmla="*/ 0 w 16194"/>
                <a:gd name="connsiteY10" fmla="*/ 49683 h 2518096"/>
                <a:gd name="connsiteX11" fmla="*/ 0 w 16194"/>
                <a:gd name="connsiteY11" fmla="*/ 0 h 2518096"/>
                <a:gd name="connsiteX12" fmla="*/ 13569 w 16194"/>
                <a:gd name="connsiteY12" fmla="*/ 219 h 2518096"/>
                <a:gd name="connsiteX13" fmla="*/ 13787 w 16194"/>
                <a:gd name="connsiteY13" fmla="*/ 49683 h 2518096"/>
                <a:gd name="connsiteX14" fmla="*/ 13787 w 16194"/>
                <a:gd name="connsiteY14" fmla="*/ 63472 h 2518096"/>
                <a:gd name="connsiteX15" fmla="*/ 14225 w 16194"/>
                <a:gd name="connsiteY15" fmla="*/ 596639 h 2518096"/>
                <a:gd name="connsiteX16" fmla="*/ 14225 w 16194"/>
                <a:gd name="connsiteY16" fmla="*/ 610209 h 2518096"/>
                <a:gd name="connsiteX17" fmla="*/ 14882 w 16194"/>
                <a:gd name="connsiteY17" fmla="*/ 1143814 h 2518096"/>
                <a:gd name="connsiteX18" fmla="*/ 14882 w 16194"/>
                <a:gd name="connsiteY18" fmla="*/ 1157384 h 2518096"/>
                <a:gd name="connsiteX19" fmla="*/ 15319 w 16194"/>
                <a:gd name="connsiteY19" fmla="*/ 1690988 h 2518096"/>
                <a:gd name="connsiteX20" fmla="*/ 15319 w 16194"/>
                <a:gd name="connsiteY20" fmla="*/ 1704339 h 2518096"/>
                <a:gd name="connsiteX21" fmla="*/ 15976 w 16194"/>
                <a:gd name="connsiteY21" fmla="*/ 2237944 h 2518096"/>
                <a:gd name="connsiteX22" fmla="*/ 15976 w 16194"/>
                <a:gd name="connsiteY22" fmla="*/ 2251514 h 2518096"/>
                <a:gd name="connsiteX23" fmla="*/ 16195 w 16194"/>
                <a:gd name="connsiteY23" fmla="*/ 2518097 h 2518096"/>
                <a:gd name="connsiteX24" fmla="*/ 2626 w 16194"/>
                <a:gd name="connsiteY24" fmla="*/ 2518097 h 251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94" h="2518096">
                  <a:moveTo>
                    <a:pt x="2626" y="2518097"/>
                  </a:moveTo>
                  <a:lnTo>
                    <a:pt x="2188" y="2251514"/>
                  </a:lnTo>
                  <a:lnTo>
                    <a:pt x="2188" y="2237944"/>
                  </a:lnTo>
                  <a:lnTo>
                    <a:pt x="1751" y="1704339"/>
                  </a:lnTo>
                  <a:lnTo>
                    <a:pt x="1751" y="1690988"/>
                  </a:lnTo>
                  <a:lnTo>
                    <a:pt x="1094" y="1157384"/>
                  </a:lnTo>
                  <a:lnTo>
                    <a:pt x="1094" y="1143814"/>
                  </a:lnTo>
                  <a:lnTo>
                    <a:pt x="657" y="610209"/>
                  </a:lnTo>
                  <a:lnTo>
                    <a:pt x="657" y="596639"/>
                  </a:lnTo>
                  <a:lnTo>
                    <a:pt x="219" y="63472"/>
                  </a:lnTo>
                  <a:lnTo>
                    <a:pt x="0" y="49683"/>
                  </a:lnTo>
                  <a:lnTo>
                    <a:pt x="0" y="0"/>
                  </a:lnTo>
                  <a:lnTo>
                    <a:pt x="13569" y="219"/>
                  </a:lnTo>
                  <a:lnTo>
                    <a:pt x="13787" y="49683"/>
                  </a:lnTo>
                  <a:lnTo>
                    <a:pt x="13787" y="63472"/>
                  </a:lnTo>
                  <a:lnTo>
                    <a:pt x="14225" y="596639"/>
                  </a:lnTo>
                  <a:lnTo>
                    <a:pt x="14225" y="610209"/>
                  </a:lnTo>
                  <a:lnTo>
                    <a:pt x="14882" y="1143814"/>
                  </a:lnTo>
                  <a:lnTo>
                    <a:pt x="14882" y="1157384"/>
                  </a:lnTo>
                  <a:lnTo>
                    <a:pt x="15319" y="1690988"/>
                  </a:lnTo>
                  <a:lnTo>
                    <a:pt x="15319" y="1704339"/>
                  </a:lnTo>
                  <a:lnTo>
                    <a:pt x="15976" y="2237944"/>
                  </a:lnTo>
                  <a:lnTo>
                    <a:pt x="15976" y="2251514"/>
                  </a:lnTo>
                  <a:lnTo>
                    <a:pt x="16195" y="2518097"/>
                  </a:lnTo>
                  <a:lnTo>
                    <a:pt x="2626" y="251809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E5461C6E-D99C-71A6-19A6-FA2B9080BEEB}"/>
                </a:ext>
              </a:extLst>
            </p:cNvPr>
            <p:cNvSpPr/>
            <p:nvPr/>
          </p:nvSpPr>
          <p:spPr>
            <a:xfrm>
              <a:off x="7500452" y="-1027512"/>
              <a:ext cx="15975" cy="2506496"/>
            </a:xfrm>
            <a:custGeom>
              <a:avLst/>
              <a:gdLst>
                <a:gd name="connsiteX0" fmla="*/ 2626 w 15975"/>
                <a:gd name="connsiteY0" fmla="*/ 2506497 h 2506496"/>
                <a:gd name="connsiteX1" fmla="*/ 2188 w 15975"/>
                <a:gd name="connsiteY1" fmla="*/ 2239914 h 2506496"/>
                <a:gd name="connsiteX2" fmla="*/ 2188 w 15975"/>
                <a:gd name="connsiteY2" fmla="*/ 2226344 h 2506496"/>
                <a:gd name="connsiteX3" fmla="*/ 1751 w 15975"/>
                <a:gd name="connsiteY3" fmla="*/ 1692739 h 2506496"/>
                <a:gd name="connsiteX4" fmla="*/ 1751 w 15975"/>
                <a:gd name="connsiteY4" fmla="*/ 1679388 h 2506496"/>
                <a:gd name="connsiteX5" fmla="*/ 1094 w 15975"/>
                <a:gd name="connsiteY5" fmla="*/ 1146002 h 2506496"/>
                <a:gd name="connsiteX6" fmla="*/ 1094 w 15975"/>
                <a:gd name="connsiteY6" fmla="*/ 1132213 h 2506496"/>
                <a:gd name="connsiteX7" fmla="*/ 657 w 15975"/>
                <a:gd name="connsiteY7" fmla="*/ 598828 h 2506496"/>
                <a:gd name="connsiteX8" fmla="*/ 657 w 15975"/>
                <a:gd name="connsiteY8" fmla="*/ 585039 h 2506496"/>
                <a:gd name="connsiteX9" fmla="*/ 0 w 15975"/>
                <a:gd name="connsiteY9" fmla="*/ 51872 h 2506496"/>
                <a:gd name="connsiteX10" fmla="*/ 0 w 15975"/>
                <a:gd name="connsiteY10" fmla="*/ 0 h 2506496"/>
                <a:gd name="connsiteX11" fmla="*/ 13569 w 15975"/>
                <a:gd name="connsiteY11" fmla="*/ 0 h 2506496"/>
                <a:gd name="connsiteX12" fmla="*/ 13569 w 15975"/>
                <a:gd name="connsiteY12" fmla="*/ 51872 h 2506496"/>
                <a:gd name="connsiteX13" fmla="*/ 14225 w 15975"/>
                <a:gd name="connsiteY13" fmla="*/ 585039 h 2506496"/>
                <a:gd name="connsiteX14" fmla="*/ 14225 w 15975"/>
                <a:gd name="connsiteY14" fmla="*/ 598828 h 2506496"/>
                <a:gd name="connsiteX15" fmla="*/ 14663 w 15975"/>
                <a:gd name="connsiteY15" fmla="*/ 1132213 h 2506496"/>
                <a:gd name="connsiteX16" fmla="*/ 14663 w 15975"/>
                <a:gd name="connsiteY16" fmla="*/ 1146002 h 2506496"/>
                <a:gd name="connsiteX17" fmla="*/ 15101 w 15975"/>
                <a:gd name="connsiteY17" fmla="*/ 1679388 h 2506496"/>
                <a:gd name="connsiteX18" fmla="*/ 15101 w 15975"/>
                <a:gd name="connsiteY18" fmla="*/ 1692739 h 2506496"/>
                <a:gd name="connsiteX19" fmla="*/ 15757 w 15975"/>
                <a:gd name="connsiteY19" fmla="*/ 2226344 h 2506496"/>
                <a:gd name="connsiteX20" fmla="*/ 15757 w 15975"/>
                <a:gd name="connsiteY20" fmla="*/ 2239914 h 2506496"/>
                <a:gd name="connsiteX21" fmla="*/ 15976 w 15975"/>
                <a:gd name="connsiteY21" fmla="*/ 2506497 h 2506496"/>
                <a:gd name="connsiteX22" fmla="*/ 2626 w 15975"/>
                <a:gd name="connsiteY22" fmla="*/ 2506497 h 250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75" h="2506496">
                  <a:moveTo>
                    <a:pt x="2626" y="2506497"/>
                  </a:moveTo>
                  <a:lnTo>
                    <a:pt x="2188" y="2239914"/>
                  </a:lnTo>
                  <a:lnTo>
                    <a:pt x="2188" y="2226344"/>
                  </a:lnTo>
                  <a:lnTo>
                    <a:pt x="1751" y="1692739"/>
                  </a:lnTo>
                  <a:lnTo>
                    <a:pt x="1751" y="1679388"/>
                  </a:lnTo>
                  <a:lnTo>
                    <a:pt x="1094" y="1146002"/>
                  </a:lnTo>
                  <a:lnTo>
                    <a:pt x="1094" y="1132213"/>
                  </a:lnTo>
                  <a:lnTo>
                    <a:pt x="657" y="598828"/>
                  </a:lnTo>
                  <a:lnTo>
                    <a:pt x="657" y="585039"/>
                  </a:lnTo>
                  <a:lnTo>
                    <a:pt x="0" y="51872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569" y="51872"/>
                  </a:lnTo>
                  <a:lnTo>
                    <a:pt x="14225" y="585039"/>
                  </a:lnTo>
                  <a:lnTo>
                    <a:pt x="14225" y="598828"/>
                  </a:lnTo>
                  <a:lnTo>
                    <a:pt x="14663" y="1132213"/>
                  </a:lnTo>
                  <a:lnTo>
                    <a:pt x="14663" y="1146002"/>
                  </a:lnTo>
                  <a:lnTo>
                    <a:pt x="15101" y="1679388"/>
                  </a:lnTo>
                  <a:lnTo>
                    <a:pt x="15101" y="1692739"/>
                  </a:lnTo>
                  <a:lnTo>
                    <a:pt x="15757" y="2226344"/>
                  </a:lnTo>
                  <a:lnTo>
                    <a:pt x="15757" y="2239914"/>
                  </a:lnTo>
                  <a:lnTo>
                    <a:pt x="15976" y="2506497"/>
                  </a:lnTo>
                  <a:lnTo>
                    <a:pt x="2626" y="250649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B904883-8BB1-0640-D91F-5304D0036F49}"/>
                </a:ext>
              </a:extLst>
            </p:cNvPr>
            <p:cNvSpPr/>
            <p:nvPr/>
          </p:nvSpPr>
          <p:spPr>
            <a:xfrm>
              <a:off x="8594254" y="-1017225"/>
              <a:ext cx="15975" cy="2495115"/>
            </a:xfrm>
            <a:custGeom>
              <a:avLst/>
              <a:gdLst>
                <a:gd name="connsiteX0" fmla="*/ 2407 w 15975"/>
                <a:gd name="connsiteY0" fmla="*/ 2495116 h 2495115"/>
                <a:gd name="connsiteX1" fmla="*/ 2188 w 15975"/>
                <a:gd name="connsiteY1" fmla="*/ 2228532 h 2495115"/>
                <a:gd name="connsiteX2" fmla="*/ 2188 w 15975"/>
                <a:gd name="connsiteY2" fmla="*/ 2214962 h 2495115"/>
                <a:gd name="connsiteX3" fmla="*/ 1751 w 15975"/>
                <a:gd name="connsiteY3" fmla="*/ 1681577 h 2495115"/>
                <a:gd name="connsiteX4" fmla="*/ 1751 w 15975"/>
                <a:gd name="connsiteY4" fmla="*/ 1668007 h 2495115"/>
                <a:gd name="connsiteX5" fmla="*/ 1094 w 15975"/>
                <a:gd name="connsiteY5" fmla="*/ 1134621 h 2495115"/>
                <a:gd name="connsiteX6" fmla="*/ 1094 w 15975"/>
                <a:gd name="connsiteY6" fmla="*/ 1120832 h 2495115"/>
                <a:gd name="connsiteX7" fmla="*/ 657 w 15975"/>
                <a:gd name="connsiteY7" fmla="*/ 587446 h 2495115"/>
                <a:gd name="connsiteX8" fmla="*/ 657 w 15975"/>
                <a:gd name="connsiteY8" fmla="*/ 573877 h 2495115"/>
                <a:gd name="connsiteX9" fmla="*/ 0 w 15975"/>
                <a:gd name="connsiteY9" fmla="*/ 40491 h 2495115"/>
                <a:gd name="connsiteX10" fmla="*/ 0 w 15975"/>
                <a:gd name="connsiteY10" fmla="*/ 0 h 2495115"/>
                <a:gd name="connsiteX11" fmla="*/ 13569 w 15975"/>
                <a:gd name="connsiteY11" fmla="*/ 219 h 2495115"/>
                <a:gd name="connsiteX12" fmla="*/ 13569 w 15975"/>
                <a:gd name="connsiteY12" fmla="*/ 40491 h 2495115"/>
                <a:gd name="connsiteX13" fmla="*/ 14006 w 15975"/>
                <a:gd name="connsiteY13" fmla="*/ 573877 h 2495115"/>
                <a:gd name="connsiteX14" fmla="*/ 14006 w 15975"/>
                <a:gd name="connsiteY14" fmla="*/ 587446 h 2495115"/>
                <a:gd name="connsiteX15" fmla="*/ 14663 w 15975"/>
                <a:gd name="connsiteY15" fmla="*/ 1120832 h 2495115"/>
                <a:gd name="connsiteX16" fmla="*/ 14663 w 15975"/>
                <a:gd name="connsiteY16" fmla="*/ 1134621 h 2495115"/>
                <a:gd name="connsiteX17" fmla="*/ 15101 w 15975"/>
                <a:gd name="connsiteY17" fmla="*/ 1668007 h 2495115"/>
                <a:gd name="connsiteX18" fmla="*/ 15101 w 15975"/>
                <a:gd name="connsiteY18" fmla="*/ 1681577 h 2495115"/>
                <a:gd name="connsiteX19" fmla="*/ 15538 w 15975"/>
                <a:gd name="connsiteY19" fmla="*/ 2214962 h 2495115"/>
                <a:gd name="connsiteX20" fmla="*/ 15538 w 15975"/>
                <a:gd name="connsiteY20" fmla="*/ 2228532 h 2495115"/>
                <a:gd name="connsiteX21" fmla="*/ 15976 w 15975"/>
                <a:gd name="connsiteY21" fmla="*/ 2495116 h 2495115"/>
                <a:gd name="connsiteX22" fmla="*/ 2407 w 15975"/>
                <a:gd name="connsiteY22" fmla="*/ 2495116 h 249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75" h="2495115">
                  <a:moveTo>
                    <a:pt x="2407" y="2495116"/>
                  </a:moveTo>
                  <a:lnTo>
                    <a:pt x="2188" y="2228532"/>
                  </a:lnTo>
                  <a:lnTo>
                    <a:pt x="2188" y="2214962"/>
                  </a:lnTo>
                  <a:lnTo>
                    <a:pt x="1751" y="1681577"/>
                  </a:lnTo>
                  <a:lnTo>
                    <a:pt x="1751" y="1668007"/>
                  </a:lnTo>
                  <a:lnTo>
                    <a:pt x="1094" y="1134621"/>
                  </a:lnTo>
                  <a:lnTo>
                    <a:pt x="1094" y="1120832"/>
                  </a:lnTo>
                  <a:lnTo>
                    <a:pt x="657" y="587446"/>
                  </a:lnTo>
                  <a:lnTo>
                    <a:pt x="657" y="573877"/>
                  </a:lnTo>
                  <a:lnTo>
                    <a:pt x="0" y="40491"/>
                  </a:lnTo>
                  <a:lnTo>
                    <a:pt x="0" y="0"/>
                  </a:lnTo>
                  <a:lnTo>
                    <a:pt x="13569" y="219"/>
                  </a:lnTo>
                  <a:lnTo>
                    <a:pt x="13569" y="40491"/>
                  </a:lnTo>
                  <a:lnTo>
                    <a:pt x="14006" y="573877"/>
                  </a:lnTo>
                  <a:lnTo>
                    <a:pt x="14006" y="587446"/>
                  </a:lnTo>
                  <a:lnTo>
                    <a:pt x="14663" y="1120832"/>
                  </a:lnTo>
                  <a:lnTo>
                    <a:pt x="14663" y="1134621"/>
                  </a:lnTo>
                  <a:lnTo>
                    <a:pt x="15101" y="1668007"/>
                  </a:lnTo>
                  <a:lnTo>
                    <a:pt x="15101" y="1681577"/>
                  </a:lnTo>
                  <a:lnTo>
                    <a:pt x="15538" y="2214962"/>
                  </a:lnTo>
                  <a:lnTo>
                    <a:pt x="15538" y="2228532"/>
                  </a:lnTo>
                  <a:lnTo>
                    <a:pt x="15976" y="2495116"/>
                  </a:lnTo>
                  <a:lnTo>
                    <a:pt x="2407" y="249511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42C77B4-9117-C789-8869-FCBF8147C816}"/>
                </a:ext>
              </a:extLst>
            </p:cNvPr>
            <p:cNvSpPr/>
            <p:nvPr/>
          </p:nvSpPr>
          <p:spPr>
            <a:xfrm>
              <a:off x="5861938" y="1480516"/>
              <a:ext cx="17070" cy="3282171"/>
            </a:xfrm>
            <a:custGeom>
              <a:avLst/>
              <a:gdLst>
                <a:gd name="connsiteX0" fmla="*/ 3283 w 17070"/>
                <a:gd name="connsiteY0" fmla="*/ 3282172 h 3282171"/>
                <a:gd name="connsiteX1" fmla="*/ 3064 w 17070"/>
                <a:gd name="connsiteY1" fmla="*/ 3015369 h 3282171"/>
                <a:gd name="connsiteX2" fmla="*/ 16632 w 17070"/>
                <a:gd name="connsiteY2" fmla="*/ 3015369 h 3282171"/>
                <a:gd name="connsiteX3" fmla="*/ 17070 w 17070"/>
                <a:gd name="connsiteY3" fmla="*/ 3282172 h 3282171"/>
                <a:gd name="connsiteX4" fmla="*/ 3283 w 17070"/>
                <a:gd name="connsiteY4" fmla="*/ 3282172 h 3282171"/>
                <a:gd name="connsiteX5" fmla="*/ 3064 w 17070"/>
                <a:gd name="connsiteY5" fmla="*/ 3001580 h 3282171"/>
                <a:gd name="connsiteX6" fmla="*/ 2626 w 17070"/>
                <a:gd name="connsiteY6" fmla="*/ 2468633 h 3282171"/>
                <a:gd name="connsiteX7" fmla="*/ 16195 w 17070"/>
                <a:gd name="connsiteY7" fmla="*/ 2468633 h 3282171"/>
                <a:gd name="connsiteX8" fmla="*/ 16632 w 17070"/>
                <a:gd name="connsiteY8" fmla="*/ 3001580 h 3282171"/>
                <a:gd name="connsiteX9" fmla="*/ 3064 w 17070"/>
                <a:gd name="connsiteY9" fmla="*/ 3001580 h 3282171"/>
                <a:gd name="connsiteX10" fmla="*/ 2626 w 17070"/>
                <a:gd name="connsiteY10" fmla="*/ 2454187 h 3282171"/>
                <a:gd name="connsiteX11" fmla="*/ 1970 w 17070"/>
                <a:gd name="connsiteY11" fmla="*/ 1921677 h 3282171"/>
                <a:gd name="connsiteX12" fmla="*/ 15538 w 17070"/>
                <a:gd name="connsiteY12" fmla="*/ 1921677 h 3282171"/>
                <a:gd name="connsiteX13" fmla="*/ 16195 w 17070"/>
                <a:gd name="connsiteY13" fmla="*/ 2454187 h 3282171"/>
                <a:gd name="connsiteX14" fmla="*/ 2626 w 17070"/>
                <a:gd name="connsiteY14" fmla="*/ 2454187 h 3282171"/>
                <a:gd name="connsiteX15" fmla="*/ 1970 w 17070"/>
                <a:gd name="connsiteY15" fmla="*/ 1907888 h 3282171"/>
                <a:gd name="connsiteX16" fmla="*/ 1532 w 17070"/>
                <a:gd name="connsiteY16" fmla="*/ 1374502 h 3282171"/>
                <a:gd name="connsiteX17" fmla="*/ 15101 w 17070"/>
                <a:gd name="connsiteY17" fmla="*/ 1374502 h 3282171"/>
                <a:gd name="connsiteX18" fmla="*/ 15538 w 17070"/>
                <a:gd name="connsiteY18" fmla="*/ 1907888 h 3282171"/>
                <a:gd name="connsiteX19" fmla="*/ 1970 w 17070"/>
                <a:gd name="connsiteY19" fmla="*/ 1907888 h 3282171"/>
                <a:gd name="connsiteX20" fmla="*/ 1532 w 17070"/>
                <a:gd name="connsiteY20" fmla="*/ 1360932 h 3282171"/>
                <a:gd name="connsiteX21" fmla="*/ 875 w 17070"/>
                <a:gd name="connsiteY21" fmla="*/ 827547 h 3282171"/>
                <a:gd name="connsiteX22" fmla="*/ 14444 w 17070"/>
                <a:gd name="connsiteY22" fmla="*/ 827547 h 3282171"/>
                <a:gd name="connsiteX23" fmla="*/ 15101 w 17070"/>
                <a:gd name="connsiteY23" fmla="*/ 1360932 h 3282171"/>
                <a:gd name="connsiteX24" fmla="*/ 1532 w 17070"/>
                <a:gd name="connsiteY24" fmla="*/ 1360932 h 3282171"/>
                <a:gd name="connsiteX25" fmla="*/ 875 w 17070"/>
                <a:gd name="connsiteY25" fmla="*/ 813539 h 3282171"/>
                <a:gd name="connsiteX26" fmla="*/ 438 w 17070"/>
                <a:gd name="connsiteY26" fmla="*/ 280591 h 3282171"/>
                <a:gd name="connsiteX27" fmla="*/ 14006 w 17070"/>
                <a:gd name="connsiteY27" fmla="*/ 280591 h 3282171"/>
                <a:gd name="connsiteX28" fmla="*/ 14444 w 17070"/>
                <a:gd name="connsiteY28" fmla="*/ 813539 h 3282171"/>
                <a:gd name="connsiteX29" fmla="*/ 875 w 17070"/>
                <a:gd name="connsiteY29" fmla="*/ 813539 h 3282171"/>
                <a:gd name="connsiteX30" fmla="*/ 438 w 17070"/>
                <a:gd name="connsiteY30" fmla="*/ 266802 h 3282171"/>
                <a:gd name="connsiteX31" fmla="*/ 0 w 17070"/>
                <a:gd name="connsiteY31" fmla="*/ 0 h 3282171"/>
                <a:gd name="connsiteX32" fmla="*/ 13569 w 17070"/>
                <a:gd name="connsiteY32" fmla="*/ 0 h 3282171"/>
                <a:gd name="connsiteX33" fmla="*/ 14006 w 17070"/>
                <a:gd name="connsiteY33" fmla="*/ 266802 h 3282171"/>
                <a:gd name="connsiteX34" fmla="*/ 438 w 17070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70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16632" y="3015369"/>
                  </a:lnTo>
                  <a:lnTo>
                    <a:pt x="17070" y="3282172"/>
                  </a:lnTo>
                  <a:lnTo>
                    <a:pt x="3283" y="3282172"/>
                  </a:lnTo>
                  <a:moveTo>
                    <a:pt x="3064" y="3001580"/>
                  </a:moveTo>
                  <a:lnTo>
                    <a:pt x="2626" y="2468633"/>
                  </a:lnTo>
                  <a:lnTo>
                    <a:pt x="16195" y="2468633"/>
                  </a:lnTo>
                  <a:lnTo>
                    <a:pt x="16632" y="3001580"/>
                  </a:lnTo>
                  <a:lnTo>
                    <a:pt x="3064" y="3001580"/>
                  </a:lnTo>
                  <a:moveTo>
                    <a:pt x="2626" y="2454187"/>
                  </a:moveTo>
                  <a:lnTo>
                    <a:pt x="1970" y="1921677"/>
                  </a:lnTo>
                  <a:lnTo>
                    <a:pt x="15538" y="1921677"/>
                  </a:lnTo>
                  <a:lnTo>
                    <a:pt x="16195" y="2454187"/>
                  </a:lnTo>
                  <a:lnTo>
                    <a:pt x="2626" y="2454187"/>
                  </a:lnTo>
                  <a:moveTo>
                    <a:pt x="1970" y="1907888"/>
                  </a:moveTo>
                  <a:lnTo>
                    <a:pt x="1532" y="1374502"/>
                  </a:lnTo>
                  <a:lnTo>
                    <a:pt x="15101" y="1374502"/>
                  </a:lnTo>
                  <a:lnTo>
                    <a:pt x="15538" y="1907888"/>
                  </a:lnTo>
                  <a:lnTo>
                    <a:pt x="1970" y="1907888"/>
                  </a:lnTo>
                  <a:moveTo>
                    <a:pt x="1532" y="1360932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5101" y="1360932"/>
                  </a:lnTo>
                  <a:lnTo>
                    <a:pt x="1532" y="1360932"/>
                  </a:lnTo>
                  <a:moveTo>
                    <a:pt x="875" y="813539"/>
                  </a:moveTo>
                  <a:lnTo>
                    <a:pt x="438" y="280591"/>
                  </a:lnTo>
                  <a:lnTo>
                    <a:pt x="14006" y="280591"/>
                  </a:lnTo>
                  <a:lnTo>
                    <a:pt x="14444" y="813539"/>
                  </a:lnTo>
                  <a:lnTo>
                    <a:pt x="875" y="813539"/>
                  </a:lnTo>
                  <a:moveTo>
                    <a:pt x="438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4006" y="266802"/>
                  </a:lnTo>
                  <a:lnTo>
                    <a:pt x="438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766BD89-74C9-415F-95E6-F6D145C5B5D0}"/>
                </a:ext>
              </a:extLst>
            </p:cNvPr>
            <p:cNvSpPr/>
            <p:nvPr/>
          </p:nvSpPr>
          <p:spPr>
            <a:xfrm>
              <a:off x="6955740" y="1479422"/>
              <a:ext cx="16851" cy="3282390"/>
            </a:xfrm>
            <a:custGeom>
              <a:avLst/>
              <a:gdLst>
                <a:gd name="connsiteX0" fmla="*/ 3064 w 16851"/>
                <a:gd name="connsiteY0" fmla="*/ 3282390 h 3282390"/>
                <a:gd name="connsiteX1" fmla="*/ 2845 w 16851"/>
                <a:gd name="connsiteY1" fmla="*/ 3015588 h 3282390"/>
                <a:gd name="connsiteX2" fmla="*/ 16632 w 16851"/>
                <a:gd name="connsiteY2" fmla="*/ 3015588 h 3282390"/>
                <a:gd name="connsiteX3" fmla="*/ 16851 w 16851"/>
                <a:gd name="connsiteY3" fmla="*/ 3282172 h 3282390"/>
                <a:gd name="connsiteX4" fmla="*/ 3064 w 16851"/>
                <a:gd name="connsiteY4" fmla="*/ 3282390 h 3282390"/>
                <a:gd name="connsiteX5" fmla="*/ 2845 w 16851"/>
                <a:gd name="connsiteY5" fmla="*/ 3001580 h 3282390"/>
                <a:gd name="connsiteX6" fmla="*/ 2407 w 16851"/>
                <a:gd name="connsiteY6" fmla="*/ 2468633 h 3282390"/>
                <a:gd name="connsiteX7" fmla="*/ 15976 w 16851"/>
                <a:gd name="connsiteY7" fmla="*/ 2468633 h 3282390"/>
                <a:gd name="connsiteX8" fmla="*/ 16632 w 16851"/>
                <a:gd name="connsiteY8" fmla="*/ 3001580 h 3282390"/>
                <a:gd name="connsiteX9" fmla="*/ 2845 w 16851"/>
                <a:gd name="connsiteY9" fmla="*/ 3001580 h 3282390"/>
                <a:gd name="connsiteX10" fmla="*/ 2407 w 16851"/>
                <a:gd name="connsiteY10" fmla="*/ 2454187 h 3282390"/>
                <a:gd name="connsiteX11" fmla="*/ 1751 w 16851"/>
                <a:gd name="connsiteY11" fmla="*/ 1921677 h 3282390"/>
                <a:gd name="connsiteX12" fmla="*/ 15538 w 16851"/>
                <a:gd name="connsiteY12" fmla="*/ 1921677 h 3282390"/>
                <a:gd name="connsiteX13" fmla="*/ 15976 w 16851"/>
                <a:gd name="connsiteY13" fmla="*/ 2454187 h 3282390"/>
                <a:gd name="connsiteX14" fmla="*/ 2407 w 16851"/>
                <a:gd name="connsiteY14" fmla="*/ 2454187 h 3282390"/>
                <a:gd name="connsiteX15" fmla="*/ 1751 w 16851"/>
                <a:gd name="connsiteY15" fmla="*/ 1907888 h 3282390"/>
                <a:gd name="connsiteX16" fmla="*/ 1313 w 16851"/>
                <a:gd name="connsiteY16" fmla="*/ 1374502 h 3282390"/>
                <a:gd name="connsiteX17" fmla="*/ 14882 w 16851"/>
                <a:gd name="connsiteY17" fmla="*/ 1374502 h 3282390"/>
                <a:gd name="connsiteX18" fmla="*/ 15538 w 16851"/>
                <a:gd name="connsiteY18" fmla="*/ 1907888 h 3282390"/>
                <a:gd name="connsiteX19" fmla="*/ 1751 w 16851"/>
                <a:gd name="connsiteY19" fmla="*/ 1907888 h 3282390"/>
                <a:gd name="connsiteX20" fmla="*/ 1313 w 16851"/>
                <a:gd name="connsiteY20" fmla="*/ 1360932 h 3282390"/>
                <a:gd name="connsiteX21" fmla="*/ 875 w 16851"/>
                <a:gd name="connsiteY21" fmla="*/ 827547 h 3282390"/>
                <a:gd name="connsiteX22" fmla="*/ 14444 w 16851"/>
                <a:gd name="connsiteY22" fmla="*/ 827547 h 3282390"/>
                <a:gd name="connsiteX23" fmla="*/ 14882 w 16851"/>
                <a:gd name="connsiteY23" fmla="*/ 1360932 h 3282390"/>
                <a:gd name="connsiteX24" fmla="*/ 1313 w 16851"/>
                <a:gd name="connsiteY24" fmla="*/ 1360932 h 3282390"/>
                <a:gd name="connsiteX25" fmla="*/ 875 w 16851"/>
                <a:gd name="connsiteY25" fmla="*/ 813539 h 3282390"/>
                <a:gd name="connsiteX26" fmla="*/ 219 w 16851"/>
                <a:gd name="connsiteY26" fmla="*/ 280591 h 3282390"/>
                <a:gd name="connsiteX27" fmla="*/ 13787 w 16851"/>
                <a:gd name="connsiteY27" fmla="*/ 280591 h 3282390"/>
                <a:gd name="connsiteX28" fmla="*/ 14444 w 16851"/>
                <a:gd name="connsiteY28" fmla="*/ 813539 h 3282390"/>
                <a:gd name="connsiteX29" fmla="*/ 875 w 16851"/>
                <a:gd name="connsiteY29" fmla="*/ 813539 h 3282390"/>
                <a:gd name="connsiteX30" fmla="*/ 219 w 16851"/>
                <a:gd name="connsiteY30" fmla="*/ 266802 h 3282390"/>
                <a:gd name="connsiteX31" fmla="*/ 0 w 16851"/>
                <a:gd name="connsiteY31" fmla="*/ 0 h 3282390"/>
                <a:gd name="connsiteX32" fmla="*/ 13569 w 16851"/>
                <a:gd name="connsiteY32" fmla="*/ 0 h 3282390"/>
                <a:gd name="connsiteX33" fmla="*/ 13787 w 16851"/>
                <a:gd name="connsiteY33" fmla="*/ 266802 h 3282390"/>
                <a:gd name="connsiteX34" fmla="*/ 219 w 16851"/>
                <a:gd name="connsiteY34" fmla="*/ 266802 h 3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390">
                  <a:moveTo>
                    <a:pt x="3064" y="3282390"/>
                  </a:moveTo>
                  <a:lnTo>
                    <a:pt x="2845" y="3015588"/>
                  </a:lnTo>
                  <a:lnTo>
                    <a:pt x="16632" y="3015588"/>
                  </a:lnTo>
                  <a:lnTo>
                    <a:pt x="16851" y="3282172"/>
                  </a:lnTo>
                  <a:lnTo>
                    <a:pt x="3064" y="3282390"/>
                  </a:lnTo>
                  <a:moveTo>
                    <a:pt x="2845" y="3001580"/>
                  </a:moveTo>
                  <a:lnTo>
                    <a:pt x="2407" y="2468633"/>
                  </a:lnTo>
                  <a:lnTo>
                    <a:pt x="15976" y="2468633"/>
                  </a:lnTo>
                  <a:lnTo>
                    <a:pt x="16632" y="3001580"/>
                  </a:lnTo>
                  <a:lnTo>
                    <a:pt x="2845" y="3001580"/>
                  </a:lnTo>
                  <a:moveTo>
                    <a:pt x="2407" y="2454187"/>
                  </a:moveTo>
                  <a:lnTo>
                    <a:pt x="1751" y="1921677"/>
                  </a:lnTo>
                  <a:lnTo>
                    <a:pt x="15538" y="1921677"/>
                  </a:lnTo>
                  <a:lnTo>
                    <a:pt x="15976" y="2454187"/>
                  </a:lnTo>
                  <a:lnTo>
                    <a:pt x="2407" y="2454187"/>
                  </a:lnTo>
                  <a:moveTo>
                    <a:pt x="1751" y="1907888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538" y="1907888"/>
                  </a:lnTo>
                  <a:lnTo>
                    <a:pt x="1751" y="1907888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875" y="813539"/>
                  </a:moveTo>
                  <a:lnTo>
                    <a:pt x="219" y="280591"/>
                  </a:lnTo>
                  <a:lnTo>
                    <a:pt x="13787" y="280591"/>
                  </a:lnTo>
                  <a:lnTo>
                    <a:pt x="14444" y="813539"/>
                  </a:lnTo>
                  <a:lnTo>
                    <a:pt x="875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980ED15-BC2F-8FF7-4DA3-DB016B85FCCE}"/>
                </a:ext>
              </a:extLst>
            </p:cNvPr>
            <p:cNvSpPr/>
            <p:nvPr/>
          </p:nvSpPr>
          <p:spPr>
            <a:xfrm>
              <a:off x="8049760" y="1478546"/>
              <a:ext cx="16632" cy="3282171"/>
            </a:xfrm>
            <a:custGeom>
              <a:avLst/>
              <a:gdLst>
                <a:gd name="connsiteX0" fmla="*/ 3283 w 16632"/>
                <a:gd name="connsiteY0" fmla="*/ 3282172 h 3282171"/>
                <a:gd name="connsiteX1" fmla="*/ 3064 w 16632"/>
                <a:gd name="connsiteY1" fmla="*/ 3015369 h 3282171"/>
                <a:gd name="connsiteX2" fmla="*/ 16414 w 16632"/>
                <a:gd name="connsiteY2" fmla="*/ 3015369 h 3282171"/>
                <a:gd name="connsiteX3" fmla="*/ 16632 w 16632"/>
                <a:gd name="connsiteY3" fmla="*/ 3281953 h 3282171"/>
                <a:gd name="connsiteX4" fmla="*/ 3283 w 16632"/>
                <a:gd name="connsiteY4" fmla="*/ 3282172 h 3282171"/>
                <a:gd name="connsiteX5" fmla="*/ 3064 w 16632"/>
                <a:gd name="connsiteY5" fmla="*/ 3001362 h 3282171"/>
                <a:gd name="connsiteX6" fmla="*/ 2407 w 16632"/>
                <a:gd name="connsiteY6" fmla="*/ 2468414 h 3282171"/>
                <a:gd name="connsiteX7" fmla="*/ 15976 w 16632"/>
                <a:gd name="connsiteY7" fmla="*/ 2468414 h 3282171"/>
                <a:gd name="connsiteX8" fmla="*/ 16414 w 16632"/>
                <a:gd name="connsiteY8" fmla="*/ 3001362 h 3282171"/>
                <a:gd name="connsiteX9" fmla="*/ 3064 w 16632"/>
                <a:gd name="connsiteY9" fmla="*/ 3001362 h 3282171"/>
                <a:gd name="connsiteX10" fmla="*/ 2407 w 16632"/>
                <a:gd name="connsiteY10" fmla="*/ 2454187 h 3282171"/>
                <a:gd name="connsiteX11" fmla="*/ 1970 w 16632"/>
                <a:gd name="connsiteY11" fmla="*/ 1921677 h 3282171"/>
                <a:gd name="connsiteX12" fmla="*/ 15319 w 16632"/>
                <a:gd name="connsiteY12" fmla="*/ 1921458 h 3282171"/>
                <a:gd name="connsiteX13" fmla="*/ 15976 w 16632"/>
                <a:gd name="connsiteY13" fmla="*/ 2454187 h 3282171"/>
                <a:gd name="connsiteX14" fmla="*/ 2407 w 16632"/>
                <a:gd name="connsiteY14" fmla="*/ 2454187 h 3282171"/>
                <a:gd name="connsiteX15" fmla="*/ 1970 w 16632"/>
                <a:gd name="connsiteY15" fmla="*/ 1907669 h 3282171"/>
                <a:gd name="connsiteX16" fmla="*/ 1313 w 16632"/>
                <a:gd name="connsiteY16" fmla="*/ 1374283 h 3282171"/>
                <a:gd name="connsiteX17" fmla="*/ 14882 w 16632"/>
                <a:gd name="connsiteY17" fmla="*/ 1374283 h 3282171"/>
                <a:gd name="connsiteX18" fmla="*/ 15319 w 16632"/>
                <a:gd name="connsiteY18" fmla="*/ 1907669 h 3282171"/>
                <a:gd name="connsiteX19" fmla="*/ 1970 w 16632"/>
                <a:gd name="connsiteY19" fmla="*/ 1907669 h 3282171"/>
                <a:gd name="connsiteX20" fmla="*/ 1313 w 16632"/>
                <a:gd name="connsiteY20" fmla="*/ 1360714 h 3282171"/>
                <a:gd name="connsiteX21" fmla="*/ 875 w 16632"/>
                <a:gd name="connsiteY21" fmla="*/ 827547 h 3282171"/>
                <a:gd name="connsiteX22" fmla="*/ 14225 w 16632"/>
                <a:gd name="connsiteY22" fmla="*/ 827547 h 3282171"/>
                <a:gd name="connsiteX23" fmla="*/ 14882 w 16632"/>
                <a:gd name="connsiteY23" fmla="*/ 1360714 h 3282171"/>
                <a:gd name="connsiteX24" fmla="*/ 1313 w 16632"/>
                <a:gd name="connsiteY24" fmla="*/ 1360714 h 3282171"/>
                <a:gd name="connsiteX25" fmla="*/ 875 w 16632"/>
                <a:gd name="connsiteY25" fmla="*/ 813320 h 3282171"/>
                <a:gd name="connsiteX26" fmla="*/ 219 w 16632"/>
                <a:gd name="connsiteY26" fmla="*/ 280591 h 3282171"/>
                <a:gd name="connsiteX27" fmla="*/ 13787 w 16632"/>
                <a:gd name="connsiteY27" fmla="*/ 280591 h 3282171"/>
                <a:gd name="connsiteX28" fmla="*/ 14225 w 16632"/>
                <a:gd name="connsiteY28" fmla="*/ 813320 h 3282171"/>
                <a:gd name="connsiteX29" fmla="*/ 875 w 16632"/>
                <a:gd name="connsiteY29" fmla="*/ 813320 h 3282171"/>
                <a:gd name="connsiteX30" fmla="*/ 219 w 16632"/>
                <a:gd name="connsiteY30" fmla="*/ 266583 h 3282171"/>
                <a:gd name="connsiteX31" fmla="*/ 0 w 16632"/>
                <a:gd name="connsiteY31" fmla="*/ 0 h 3282171"/>
                <a:gd name="connsiteX32" fmla="*/ 13569 w 16632"/>
                <a:gd name="connsiteY32" fmla="*/ 0 h 3282171"/>
                <a:gd name="connsiteX33" fmla="*/ 13787 w 16632"/>
                <a:gd name="connsiteY33" fmla="*/ 266583 h 3282171"/>
                <a:gd name="connsiteX34" fmla="*/ 219 w 16632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16414" y="3015369"/>
                  </a:lnTo>
                  <a:lnTo>
                    <a:pt x="16632" y="3281953"/>
                  </a:lnTo>
                  <a:lnTo>
                    <a:pt x="3283" y="3282172"/>
                  </a:lnTo>
                  <a:moveTo>
                    <a:pt x="3064" y="3001362"/>
                  </a:moveTo>
                  <a:lnTo>
                    <a:pt x="2407" y="2468414"/>
                  </a:lnTo>
                  <a:lnTo>
                    <a:pt x="15976" y="2468414"/>
                  </a:lnTo>
                  <a:lnTo>
                    <a:pt x="16414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677"/>
                  </a:lnTo>
                  <a:lnTo>
                    <a:pt x="15319" y="1921458"/>
                  </a:lnTo>
                  <a:lnTo>
                    <a:pt x="15976" y="2454187"/>
                  </a:lnTo>
                  <a:lnTo>
                    <a:pt x="2407" y="2454187"/>
                  </a:lnTo>
                  <a:moveTo>
                    <a:pt x="1970" y="1907669"/>
                  </a:moveTo>
                  <a:lnTo>
                    <a:pt x="1313" y="1374283"/>
                  </a:lnTo>
                  <a:lnTo>
                    <a:pt x="14882" y="1374283"/>
                  </a:lnTo>
                  <a:lnTo>
                    <a:pt x="15319" y="1907669"/>
                  </a:lnTo>
                  <a:lnTo>
                    <a:pt x="1970" y="1907669"/>
                  </a:lnTo>
                  <a:moveTo>
                    <a:pt x="1313" y="1360714"/>
                  </a:moveTo>
                  <a:lnTo>
                    <a:pt x="875" y="827547"/>
                  </a:lnTo>
                  <a:lnTo>
                    <a:pt x="14225" y="827547"/>
                  </a:lnTo>
                  <a:lnTo>
                    <a:pt x="14882" y="1360714"/>
                  </a:lnTo>
                  <a:lnTo>
                    <a:pt x="1313" y="1360714"/>
                  </a:lnTo>
                  <a:moveTo>
                    <a:pt x="875" y="813320"/>
                  </a:moveTo>
                  <a:lnTo>
                    <a:pt x="219" y="280591"/>
                  </a:lnTo>
                  <a:lnTo>
                    <a:pt x="13787" y="280591"/>
                  </a:lnTo>
                  <a:lnTo>
                    <a:pt x="14225" y="813320"/>
                  </a:lnTo>
                  <a:lnTo>
                    <a:pt x="875" y="813320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CF77B2F-A612-7322-5BBD-6F13531333C8}"/>
                </a:ext>
              </a:extLst>
            </p:cNvPr>
            <p:cNvSpPr/>
            <p:nvPr/>
          </p:nvSpPr>
          <p:spPr>
            <a:xfrm>
              <a:off x="5598445" y="4479251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064 h 17071"/>
                <a:gd name="connsiteX2" fmla="*/ 266557 w 3281405"/>
                <a:gd name="connsiteY2" fmla="*/ 2845 h 17071"/>
                <a:gd name="connsiteX3" fmla="*/ 280125 w 3281405"/>
                <a:gd name="connsiteY3" fmla="*/ 2845 h 17071"/>
                <a:gd name="connsiteX4" fmla="*/ 813458 w 3281405"/>
                <a:gd name="connsiteY4" fmla="*/ 2408 h 17071"/>
                <a:gd name="connsiteX5" fmla="*/ 813458 w 3281405"/>
                <a:gd name="connsiteY5" fmla="*/ 16196 h 17071"/>
                <a:gd name="connsiteX6" fmla="*/ 280125 w 3281405"/>
                <a:gd name="connsiteY6" fmla="*/ 16634 h 17071"/>
                <a:gd name="connsiteX7" fmla="*/ 266557 w 3281405"/>
                <a:gd name="connsiteY7" fmla="*/ 16634 h 17071"/>
                <a:gd name="connsiteX8" fmla="*/ 0 w 3281405"/>
                <a:gd name="connsiteY8" fmla="*/ 17072 h 17071"/>
                <a:gd name="connsiteX9" fmla="*/ 827026 w 3281405"/>
                <a:gd name="connsiteY9" fmla="*/ 16196 h 17071"/>
                <a:gd name="connsiteX10" fmla="*/ 827026 w 3281405"/>
                <a:gd name="connsiteY10" fmla="*/ 2408 h 17071"/>
                <a:gd name="connsiteX11" fmla="*/ 1360140 w 3281405"/>
                <a:gd name="connsiteY11" fmla="*/ 1751 h 17071"/>
                <a:gd name="connsiteX12" fmla="*/ 1373927 w 3281405"/>
                <a:gd name="connsiteY12" fmla="*/ 1751 h 17071"/>
                <a:gd name="connsiteX13" fmla="*/ 1907260 w 3281405"/>
                <a:gd name="connsiteY13" fmla="*/ 1313 h 17071"/>
                <a:gd name="connsiteX14" fmla="*/ 1907260 w 3281405"/>
                <a:gd name="connsiteY14" fmla="*/ 15102 h 17071"/>
                <a:gd name="connsiteX15" fmla="*/ 1373927 w 3281405"/>
                <a:gd name="connsiteY15" fmla="*/ 15759 h 17071"/>
                <a:gd name="connsiteX16" fmla="*/ 1360140 w 3281405"/>
                <a:gd name="connsiteY16" fmla="*/ 15759 h 17071"/>
                <a:gd name="connsiteX17" fmla="*/ 827026 w 3281405"/>
                <a:gd name="connsiteY17" fmla="*/ 16196 h 17071"/>
                <a:gd name="connsiteX18" fmla="*/ 1920828 w 3281405"/>
                <a:gd name="connsiteY18" fmla="*/ 15102 h 17071"/>
                <a:gd name="connsiteX19" fmla="*/ 1920828 w 3281405"/>
                <a:gd name="connsiteY19" fmla="*/ 1313 h 17071"/>
                <a:gd name="connsiteX20" fmla="*/ 2454379 w 3281405"/>
                <a:gd name="connsiteY20" fmla="*/ 657 h 17071"/>
                <a:gd name="connsiteX21" fmla="*/ 2467729 w 3281405"/>
                <a:gd name="connsiteY21" fmla="*/ 657 h 17071"/>
                <a:gd name="connsiteX22" fmla="*/ 3001062 w 3281405"/>
                <a:gd name="connsiteY22" fmla="*/ 219 h 17071"/>
                <a:gd name="connsiteX23" fmla="*/ 3001062 w 3281405"/>
                <a:gd name="connsiteY23" fmla="*/ 14227 h 17071"/>
                <a:gd name="connsiteX24" fmla="*/ 2467729 w 3281405"/>
                <a:gd name="connsiteY24" fmla="*/ 14664 h 17071"/>
                <a:gd name="connsiteX25" fmla="*/ 2454379 w 3281405"/>
                <a:gd name="connsiteY25" fmla="*/ 14664 h 17071"/>
                <a:gd name="connsiteX26" fmla="*/ 1920828 w 3281405"/>
                <a:gd name="connsiteY26" fmla="*/ 15102 h 17071"/>
                <a:gd name="connsiteX27" fmla="*/ 3014630 w 3281405"/>
                <a:gd name="connsiteY27" fmla="*/ 14008 h 17071"/>
                <a:gd name="connsiteX28" fmla="*/ 3014630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3789 h 17071"/>
                <a:gd name="connsiteX31" fmla="*/ 3014630 w 3281405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064"/>
                  </a:lnTo>
                  <a:lnTo>
                    <a:pt x="266557" y="2845"/>
                  </a:lnTo>
                  <a:lnTo>
                    <a:pt x="280125" y="2845"/>
                  </a:lnTo>
                  <a:lnTo>
                    <a:pt x="813458" y="2408"/>
                  </a:lnTo>
                  <a:lnTo>
                    <a:pt x="813458" y="16196"/>
                  </a:lnTo>
                  <a:lnTo>
                    <a:pt x="280125" y="16634"/>
                  </a:lnTo>
                  <a:lnTo>
                    <a:pt x="266557" y="16634"/>
                  </a:lnTo>
                  <a:lnTo>
                    <a:pt x="0" y="17072"/>
                  </a:lnTo>
                  <a:moveTo>
                    <a:pt x="827026" y="16196"/>
                  </a:moveTo>
                  <a:lnTo>
                    <a:pt x="827026" y="2408"/>
                  </a:lnTo>
                  <a:lnTo>
                    <a:pt x="1360140" y="1751"/>
                  </a:lnTo>
                  <a:lnTo>
                    <a:pt x="1373927" y="1751"/>
                  </a:lnTo>
                  <a:lnTo>
                    <a:pt x="1907260" y="1313"/>
                  </a:lnTo>
                  <a:lnTo>
                    <a:pt x="1907260" y="15102"/>
                  </a:lnTo>
                  <a:lnTo>
                    <a:pt x="1373927" y="15759"/>
                  </a:lnTo>
                  <a:lnTo>
                    <a:pt x="1360140" y="15759"/>
                  </a:lnTo>
                  <a:lnTo>
                    <a:pt x="827026" y="16196"/>
                  </a:lnTo>
                  <a:moveTo>
                    <a:pt x="1920828" y="15102"/>
                  </a:moveTo>
                  <a:lnTo>
                    <a:pt x="1920828" y="1313"/>
                  </a:lnTo>
                  <a:lnTo>
                    <a:pt x="2454379" y="657"/>
                  </a:lnTo>
                  <a:lnTo>
                    <a:pt x="2467729" y="657"/>
                  </a:lnTo>
                  <a:lnTo>
                    <a:pt x="3001062" y="219"/>
                  </a:lnTo>
                  <a:lnTo>
                    <a:pt x="3001062" y="14227"/>
                  </a:lnTo>
                  <a:lnTo>
                    <a:pt x="2467729" y="14664"/>
                  </a:lnTo>
                  <a:lnTo>
                    <a:pt x="2454379" y="14664"/>
                  </a:lnTo>
                  <a:lnTo>
                    <a:pt x="1920828" y="15102"/>
                  </a:lnTo>
                  <a:moveTo>
                    <a:pt x="3014630" y="14008"/>
                  </a:moveTo>
                  <a:lnTo>
                    <a:pt x="3014630" y="219"/>
                  </a:lnTo>
                  <a:lnTo>
                    <a:pt x="3281406" y="0"/>
                  </a:lnTo>
                  <a:lnTo>
                    <a:pt x="3281406" y="13789"/>
                  </a:lnTo>
                  <a:lnTo>
                    <a:pt x="301463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0FE8E0AF-A71C-C5A7-BDC8-67C2DDCB7DC6}"/>
                </a:ext>
              </a:extLst>
            </p:cNvPr>
            <p:cNvSpPr/>
            <p:nvPr/>
          </p:nvSpPr>
          <p:spPr>
            <a:xfrm>
              <a:off x="5597351" y="3385340"/>
              <a:ext cx="3281624" cy="17071"/>
            </a:xfrm>
            <a:custGeom>
              <a:avLst/>
              <a:gdLst>
                <a:gd name="connsiteX0" fmla="*/ 0 w 3281624"/>
                <a:gd name="connsiteY0" fmla="*/ 17072 h 17071"/>
                <a:gd name="connsiteX1" fmla="*/ 0 w 3281624"/>
                <a:gd name="connsiteY1" fmla="*/ 3283 h 17071"/>
                <a:gd name="connsiteX2" fmla="*/ 266557 w 3281624"/>
                <a:gd name="connsiteY2" fmla="*/ 3064 h 17071"/>
                <a:gd name="connsiteX3" fmla="*/ 280125 w 3281624"/>
                <a:gd name="connsiteY3" fmla="*/ 3064 h 17071"/>
                <a:gd name="connsiteX4" fmla="*/ 813458 w 3281624"/>
                <a:gd name="connsiteY4" fmla="*/ 2408 h 17071"/>
                <a:gd name="connsiteX5" fmla="*/ 813458 w 3281624"/>
                <a:gd name="connsiteY5" fmla="*/ 16415 h 17071"/>
                <a:gd name="connsiteX6" fmla="*/ 280125 w 3281624"/>
                <a:gd name="connsiteY6" fmla="*/ 16853 h 17071"/>
                <a:gd name="connsiteX7" fmla="*/ 266557 w 3281624"/>
                <a:gd name="connsiteY7" fmla="*/ 16853 h 17071"/>
                <a:gd name="connsiteX8" fmla="*/ 0 w 3281624"/>
                <a:gd name="connsiteY8" fmla="*/ 17072 h 17071"/>
                <a:gd name="connsiteX9" fmla="*/ 827245 w 3281624"/>
                <a:gd name="connsiteY9" fmla="*/ 16415 h 17071"/>
                <a:gd name="connsiteX10" fmla="*/ 827026 w 3281624"/>
                <a:gd name="connsiteY10" fmla="*/ 2408 h 17071"/>
                <a:gd name="connsiteX11" fmla="*/ 1360140 w 3281624"/>
                <a:gd name="connsiteY11" fmla="*/ 1970 h 17071"/>
                <a:gd name="connsiteX12" fmla="*/ 1373927 w 3281624"/>
                <a:gd name="connsiteY12" fmla="*/ 1970 h 17071"/>
                <a:gd name="connsiteX13" fmla="*/ 1907260 w 3281624"/>
                <a:gd name="connsiteY13" fmla="*/ 1313 h 17071"/>
                <a:gd name="connsiteX14" fmla="*/ 1907478 w 3281624"/>
                <a:gd name="connsiteY14" fmla="*/ 15321 h 17071"/>
                <a:gd name="connsiteX15" fmla="*/ 1373927 w 3281624"/>
                <a:gd name="connsiteY15" fmla="*/ 15759 h 17071"/>
                <a:gd name="connsiteX16" fmla="*/ 1360140 w 3281624"/>
                <a:gd name="connsiteY16" fmla="*/ 15759 h 17071"/>
                <a:gd name="connsiteX17" fmla="*/ 827245 w 3281624"/>
                <a:gd name="connsiteY17" fmla="*/ 16415 h 17071"/>
                <a:gd name="connsiteX18" fmla="*/ 1920828 w 3281624"/>
                <a:gd name="connsiteY18" fmla="*/ 15321 h 17071"/>
                <a:gd name="connsiteX19" fmla="*/ 1920828 w 3281624"/>
                <a:gd name="connsiteY19" fmla="*/ 1313 h 17071"/>
                <a:gd name="connsiteX20" fmla="*/ 2454379 w 3281624"/>
                <a:gd name="connsiteY20" fmla="*/ 875 h 17071"/>
                <a:gd name="connsiteX21" fmla="*/ 2467729 w 3281624"/>
                <a:gd name="connsiteY21" fmla="*/ 875 h 17071"/>
                <a:gd name="connsiteX22" fmla="*/ 3001062 w 3281624"/>
                <a:gd name="connsiteY22" fmla="*/ 219 h 17071"/>
                <a:gd name="connsiteX23" fmla="*/ 3001062 w 3281624"/>
                <a:gd name="connsiteY23" fmla="*/ 14227 h 17071"/>
                <a:gd name="connsiteX24" fmla="*/ 2467729 w 3281624"/>
                <a:gd name="connsiteY24" fmla="*/ 14664 h 17071"/>
                <a:gd name="connsiteX25" fmla="*/ 2454379 w 3281624"/>
                <a:gd name="connsiteY25" fmla="*/ 14883 h 17071"/>
                <a:gd name="connsiteX26" fmla="*/ 1920828 w 3281624"/>
                <a:gd name="connsiteY26" fmla="*/ 15321 h 17071"/>
                <a:gd name="connsiteX27" fmla="*/ 3014630 w 3281624"/>
                <a:gd name="connsiteY27" fmla="*/ 14227 h 17071"/>
                <a:gd name="connsiteX28" fmla="*/ 3014630 w 3281624"/>
                <a:gd name="connsiteY28" fmla="*/ 219 h 17071"/>
                <a:gd name="connsiteX29" fmla="*/ 3281625 w 3281624"/>
                <a:gd name="connsiteY29" fmla="*/ 0 h 17071"/>
                <a:gd name="connsiteX30" fmla="*/ 3281625 w 3281624"/>
                <a:gd name="connsiteY30" fmla="*/ 14008 h 17071"/>
                <a:gd name="connsiteX31" fmla="*/ 3014630 w 3281624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071">
                  <a:moveTo>
                    <a:pt x="0" y="17072"/>
                  </a:moveTo>
                  <a:lnTo>
                    <a:pt x="0" y="3283"/>
                  </a:lnTo>
                  <a:lnTo>
                    <a:pt x="266557" y="3064"/>
                  </a:lnTo>
                  <a:lnTo>
                    <a:pt x="280125" y="3064"/>
                  </a:lnTo>
                  <a:lnTo>
                    <a:pt x="813458" y="2408"/>
                  </a:lnTo>
                  <a:lnTo>
                    <a:pt x="813458" y="16415"/>
                  </a:lnTo>
                  <a:lnTo>
                    <a:pt x="280125" y="16853"/>
                  </a:lnTo>
                  <a:lnTo>
                    <a:pt x="266557" y="16853"/>
                  </a:lnTo>
                  <a:lnTo>
                    <a:pt x="0" y="17072"/>
                  </a:lnTo>
                  <a:moveTo>
                    <a:pt x="827245" y="16415"/>
                  </a:moveTo>
                  <a:lnTo>
                    <a:pt x="827026" y="2408"/>
                  </a:lnTo>
                  <a:lnTo>
                    <a:pt x="1360140" y="1970"/>
                  </a:lnTo>
                  <a:lnTo>
                    <a:pt x="1373927" y="1970"/>
                  </a:lnTo>
                  <a:lnTo>
                    <a:pt x="1907260" y="1313"/>
                  </a:lnTo>
                  <a:lnTo>
                    <a:pt x="1907478" y="15321"/>
                  </a:lnTo>
                  <a:lnTo>
                    <a:pt x="1373927" y="15759"/>
                  </a:lnTo>
                  <a:lnTo>
                    <a:pt x="1360140" y="15759"/>
                  </a:lnTo>
                  <a:lnTo>
                    <a:pt x="827245" y="16415"/>
                  </a:lnTo>
                  <a:moveTo>
                    <a:pt x="1920828" y="15321"/>
                  </a:moveTo>
                  <a:lnTo>
                    <a:pt x="1920828" y="1313"/>
                  </a:lnTo>
                  <a:lnTo>
                    <a:pt x="2454379" y="875"/>
                  </a:lnTo>
                  <a:lnTo>
                    <a:pt x="2467729" y="875"/>
                  </a:lnTo>
                  <a:lnTo>
                    <a:pt x="3001062" y="219"/>
                  </a:lnTo>
                  <a:lnTo>
                    <a:pt x="3001062" y="14227"/>
                  </a:lnTo>
                  <a:lnTo>
                    <a:pt x="2467729" y="14664"/>
                  </a:lnTo>
                  <a:lnTo>
                    <a:pt x="2454379" y="14883"/>
                  </a:lnTo>
                  <a:lnTo>
                    <a:pt x="1920828" y="15321"/>
                  </a:lnTo>
                  <a:moveTo>
                    <a:pt x="3014630" y="14227"/>
                  </a:moveTo>
                  <a:lnTo>
                    <a:pt x="3014630" y="219"/>
                  </a:lnTo>
                  <a:lnTo>
                    <a:pt x="3281625" y="0"/>
                  </a:lnTo>
                  <a:lnTo>
                    <a:pt x="3281625" y="14008"/>
                  </a:lnTo>
                  <a:lnTo>
                    <a:pt x="301463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43AA54D-B95A-83E8-CED7-2DE5CF4C8F60}"/>
                </a:ext>
              </a:extLst>
            </p:cNvPr>
            <p:cNvSpPr/>
            <p:nvPr/>
          </p:nvSpPr>
          <p:spPr>
            <a:xfrm>
              <a:off x="5596038" y="2291210"/>
              <a:ext cx="3281843" cy="17071"/>
            </a:xfrm>
            <a:custGeom>
              <a:avLst/>
              <a:gdLst>
                <a:gd name="connsiteX0" fmla="*/ 0 w 3281843"/>
                <a:gd name="connsiteY0" fmla="*/ 17072 h 17071"/>
                <a:gd name="connsiteX1" fmla="*/ 0 w 3281843"/>
                <a:gd name="connsiteY1" fmla="*/ 3064 h 17071"/>
                <a:gd name="connsiteX2" fmla="*/ 266776 w 3281843"/>
                <a:gd name="connsiteY2" fmla="*/ 2845 h 17071"/>
                <a:gd name="connsiteX3" fmla="*/ 280344 w 3281843"/>
                <a:gd name="connsiteY3" fmla="*/ 2845 h 17071"/>
                <a:gd name="connsiteX4" fmla="*/ 813677 w 3281843"/>
                <a:gd name="connsiteY4" fmla="*/ 2408 h 17071"/>
                <a:gd name="connsiteX5" fmla="*/ 813677 w 3281843"/>
                <a:gd name="connsiteY5" fmla="*/ 16415 h 17071"/>
                <a:gd name="connsiteX6" fmla="*/ 280344 w 3281843"/>
                <a:gd name="connsiteY6" fmla="*/ 16853 h 17071"/>
                <a:gd name="connsiteX7" fmla="*/ 266776 w 3281843"/>
                <a:gd name="connsiteY7" fmla="*/ 16853 h 17071"/>
                <a:gd name="connsiteX8" fmla="*/ 0 w 3281843"/>
                <a:gd name="connsiteY8" fmla="*/ 17072 h 17071"/>
                <a:gd name="connsiteX9" fmla="*/ 827464 w 3281843"/>
                <a:gd name="connsiteY9" fmla="*/ 16415 h 17071"/>
                <a:gd name="connsiteX10" fmla="*/ 827464 w 3281843"/>
                <a:gd name="connsiteY10" fmla="*/ 2408 h 17071"/>
                <a:gd name="connsiteX11" fmla="*/ 1360578 w 3281843"/>
                <a:gd name="connsiteY11" fmla="*/ 1751 h 17071"/>
                <a:gd name="connsiteX12" fmla="*/ 1374146 w 3281843"/>
                <a:gd name="connsiteY12" fmla="*/ 1751 h 17071"/>
                <a:gd name="connsiteX13" fmla="*/ 1907697 w 3281843"/>
                <a:gd name="connsiteY13" fmla="*/ 1313 h 17071"/>
                <a:gd name="connsiteX14" fmla="*/ 1907697 w 3281843"/>
                <a:gd name="connsiteY14" fmla="*/ 15321 h 17071"/>
                <a:gd name="connsiteX15" fmla="*/ 1374146 w 3281843"/>
                <a:gd name="connsiteY15" fmla="*/ 15759 h 17071"/>
                <a:gd name="connsiteX16" fmla="*/ 1360578 w 3281843"/>
                <a:gd name="connsiteY16" fmla="*/ 15759 h 17071"/>
                <a:gd name="connsiteX17" fmla="*/ 827464 w 3281843"/>
                <a:gd name="connsiteY17" fmla="*/ 16415 h 17071"/>
                <a:gd name="connsiteX18" fmla="*/ 1921047 w 3281843"/>
                <a:gd name="connsiteY18" fmla="*/ 15321 h 17071"/>
                <a:gd name="connsiteX19" fmla="*/ 1921047 w 3281843"/>
                <a:gd name="connsiteY19" fmla="*/ 1313 h 17071"/>
                <a:gd name="connsiteX20" fmla="*/ 2454598 w 3281843"/>
                <a:gd name="connsiteY20" fmla="*/ 657 h 17071"/>
                <a:gd name="connsiteX21" fmla="*/ 2467948 w 3281843"/>
                <a:gd name="connsiteY21" fmla="*/ 657 h 17071"/>
                <a:gd name="connsiteX22" fmla="*/ 3001280 w 3281843"/>
                <a:gd name="connsiteY22" fmla="*/ 219 h 17071"/>
                <a:gd name="connsiteX23" fmla="*/ 3001280 w 3281843"/>
                <a:gd name="connsiteY23" fmla="*/ 14227 h 17071"/>
                <a:gd name="connsiteX24" fmla="*/ 2467948 w 3281843"/>
                <a:gd name="connsiteY24" fmla="*/ 14883 h 17071"/>
                <a:gd name="connsiteX25" fmla="*/ 2454598 w 3281843"/>
                <a:gd name="connsiteY25" fmla="*/ 14883 h 17071"/>
                <a:gd name="connsiteX26" fmla="*/ 1921047 w 3281843"/>
                <a:gd name="connsiteY26" fmla="*/ 15321 h 17071"/>
                <a:gd name="connsiteX27" fmla="*/ 3014849 w 3281843"/>
                <a:gd name="connsiteY27" fmla="*/ 14227 h 17071"/>
                <a:gd name="connsiteX28" fmla="*/ 3014849 w 3281843"/>
                <a:gd name="connsiteY28" fmla="*/ 219 h 17071"/>
                <a:gd name="connsiteX29" fmla="*/ 3281843 w 3281843"/>
                <a:gd name="connsiteY29" fmla="*/ 0 h 17071"/>
                <a:gd name="connsiteX30" fmla="*/ 3281843 w 3281843"/>
                <a:gd name="connsiteY30" fmla="*/ 14008 h 17071"/>
                <a:gd name="connsiteX31" fmla="*/ 3014849 w 3281843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7071">
                  <a:moveTo>
                    <a:pt x="0" y="17072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6415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464" y="16415"/>
                  </a:moveTo>
                  <a:lnTo>
                    <a:pt x="827464" y="2408"/>
                  </a:lnTo>
                  <a:lnTo>
                    <a:pt x="1360578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4146" y="15759"/>
                  </a:lnTo>
                  <a:lnTo>
                    <a:pt x="1360578" y="15759"/>
                  </a:lnTo>
                  <a:lnTo>
                    <a:pt x="827464" y="16415"/>
                  </a:lnTo>
                  <a:moveTo>
                    <a:pt x="1921047" y="15321"/>
                  </a:moveTo>
                  <a:lnTo>
                    <a:pt x="1921047" y="1313"/>
                  </a:lnTo>
                  <a:lnTo>
                    <a:pt x="2454598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4598" y="14883"/>
                  </a:lnTo>
                  <a:lnTo>
                    <a:pt x="1921047" y="15321"/>
                  </a:lnTo>
                  <a:moveTo>
                    <a:pt x="3014849" y="14227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4008"/>
                  </a:lnTo>
                  <a:lnTo>
                    <a:pt x="3014849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5B4C6A9-799F-9657-8B37-D535C52214D4}"/>
                </a:ext>
              </a:extLst>
            </p:cNvPr>
            <p:cNvSpPr/>
            <p:nvPr/>
          </p:nvSpPr>
          <p:spPr>
            <a:xfrm>
              <a:off x="5597788" y="3931858"/>
              <a:ext cx="3281624" cy="17509"/>
            </a:xfrm>
            <a:custGeom>
              <a:avLst/>
              <a:gdLst>
                <a:gd name="connsiteX0" fmla="*/ 0 w 3281624"/>
                <a:gd name="connsiteY0" fmla="*/ 17510 h 17509"/>
                <a:gd name="connsiteX1" fmla="*/ 0 w 3281624"/>
                <a:gd name="connsiteY1" fmla="*/ 3064 h 17509"/>
                <a:gd name="connsiteX2" fmla="*/ 266776 w 3281624"/>
                <a:gd name="connsiteY2" fmla="*/ 2845 h 17509"/>
                <a:gd name="connsiteX3" fmla="*/ 280344 w 3281624"/>
                <a:gd name="connsiteY3" fmla="*/ 2845 h 17509"/>
                <a:gd name="connsiteX4" fmla="*/ 813677 w 3281624"/>
                <a:gd name="connsiteY4" fmla="*/ 2408 h 17509"/>
                <a:gd name="connsiteX5" fmla="*/ 813677 w 3281624"/>
                <a:gd name="connsiteY5" fmla="*/ 16853 h 17509"/>
                <a:gd name="connsiteX6" fmla="*/ 280344 w 3281624"/>
                <a:gd name="connsiteY6" fmla="*/ 17291 h 17509"/>
                <a:gd name="connsiteX7" fmla="*/ 266776 w 3281624"/>
                <a:gd name="connsiteY7" fmla="*/ 17291 h 17509"/>
                <a:gd name="connsiteX8" fmla="*/ 0 w 3281624"/>
                <a:gd name="connsiteY8" fmla="*/ 17510 h 17509"/>
                <a:gd name="connsiteX9" fmla="*/ 827245 w 3281624"/>
                <a:gd name="connsiteY9" fmla="*/ 16634 h 17509"/>
                <a:gd name="connsiteX10" fmla="*/ 827245 w 3281624"/>
                <a:gd name="connsiteY10" fmla="*/ 2408 h 17509"/>
                <a:gd name="connsiteX11" fmla="*/ 1360359 w 3281624"/>
                <a:gd name="connsiteY11" fmla="*/ 1751 h 17509"/>
                <a:gd name="connsiteX12" fmla="*/ 1373927 w 3281624"/>
                <a:gd name="connsiteY12" fmla="*/ 1751 h 17509"/>
                <a:gd name="connsiteX13" fmla="*/ 1907478 w 3281624"/>
                <a:gd name="connsiteY13" fmla="*/ 1313 h 17509"/>
                <a:gd name="connsiteX14" fmla="*/ 1907478 w 3281624"/>
                <a:gd name="connsiteY14" fmla="*/ 15759 h 17509"/>
                <a:gd name="connsiteX15" fmla="*/ 1373927 w 3281624"/>
                <a:gd name="connsiteY15" fmla="*/ 16196 h 17509"/>
                <a:gd name="connsiteX16" fmla="*/ 1360359 w 3281624"/>
                <a:gd name="connsiteY16" fmla="*/ 16196 h 17509"/>
                <a:gd name="connsiteX17" fmla="*/ 827245 w 3281624"/>
                <a:gd name="connsiteY17" fmla="*/ 16634 h 17509"/>
                <a:gd name="connsiteX18" fmla="*/ 1921047 w 3281624"/>
                <a:gd name="connsiteY18" fmla="*/ 15540 h 17509"/>
                <a:gd name="connsiteX19" fmla="*/ 1921047 w 3281624"/>
                <a:gd name="connsiteY19" fmla="*/ 1313 h 17509"/>
                <a:gd name="connsiteX20" fmla="*/ 2454379 w 3281624"/>
                <a:gd name="connsiteY20" fmla="*/ 875 h 17509"/>
                <a:gd name="connsiteX21" fmla="*/ 2467948 w 3281624"/>
                <a:gd name="connsiteY21" fmla="*/ 875 h 17509"/>
                <a:gd name="connsiteX22" fmla="*/ 3001062 w 3281624"/>
                <a:gd name="connsiteY22" fmla="*/ 219 h 17509"/>
                <a:gd name="connsiteX23" fmla="*/ 3001280 w 3281624"/>
                <a:gd name="connsiteY23" fmla="*/ 14664 h 17509"/>
                <a:gd name="connsiteX24" fmla="*/ 2467948 w 3281624"/>
                <a:gd name="connsiteY24" fmla="*/ 15102 h 17509"/>
                <a:gd name="connsiteX25" fmla="*/ 2454379 w 3281624"/>
                <a:gd name="connsiteY25" fmla="*/ 15102 h 17509"/>
                <a:gd name="connsiteX26" fmla="*/ 1921047 w 3281624"/>
                <a:gd name="connsiteY26" fmla="*/ 15540 h 17509"/>
                <a:gd name="connsiteX27" fmla="*/ 3014630 w 3281624"/>
                <a:gd name="connsiteY27" fmla="*/ 14664 h 17509"/>
                <a:gd name="connsiteX28" fmla="*/ 3014630 w 3281624"/>
                <a:gd name="connsiteY28" fmla="*/ 219 h 17509"/>
                <a:gd name="connsiteX29" fmla="*/ 3281625 w 3281624"/>
                <a:gd name="connsiteY29" fmla="*/ 0 h 17509"/>
                <a:gd name="connsiteX30" fmla="*/ 3281625 w 3281624"/>
                <a:gd name="connsiteY30" fmla="*/ 14445 h 17509"/>
                <a:gd name="connsiteX31" fmla="*/ 3014630 w 3281624"/>
                <a:gd name="connsiteY31" fmla="*/ 14664 h 1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509">
                  <a:moveTo>
                    <a:pt x="0" y="17510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6853"/>
                  </a:lnTo>
                  <a:lnTo>
                    <a:pt x="280344" y="17291"/>
                  </a:lnTo>
                  <a:lnTo>
                    <a:pt x="266776" y="17291"/>
                  </a:lnTo>
                  <a:lnTo>
                    <a:pt x="0" y="17510"/>
                  </a:lnTo>
                  <a:moveTo>
                    <a:pt x="827245" y="16634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3927" y="1751"/>
                  </a:lnTo>
                  <a:lnTo>
                    <a:pt x="1907478" y="1313"/>
                  </a:lnTo>
                  <a:lnTo>
                    <a:pt x="1907478" y="15759"/>
                  </a:lnTo>
                  <a:lnTo>
                    <a:pt x="1373927" y="16196"/>
                  </a:lnTo>
                  <a:lnTo>
                    <a:pt x="1360359" y="16196"/>
                  </a:lnTo>
                  <a:lnTo>
                    <a:pt x="827245" y="16634"/>
                  </a:lnTo>
                  <a:moveTo>
                    <a:pt x="1921047" y="15540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062" y="219"/>
                  </a:lnTo>
                  <a:lnTo>
                    <a:pt x="3001280" y="14664"/>
                  </a:lnTo>
                  <a:lnTo>
                    <a:pt x="2467948" y="15102"/>
                  </a:lnTo>
                  <a:lnTo>
                    <a:pt x="2454379" y="15102"/>
                  </a:lnTo>
                  <a:lnTo>
                    <a:pt x="1921047" y="15540"/>
                  </a:lnTo>
                  <a:moveTo>
                    <a:pt x="3014630" y="14664"/>
                  </a:moveTo>
                  <a:lnTo>
                    <a:pt x="3014630" y="219"/>
                  </a:lnTo>
                  <a:lnTo>
                    <a:pt x="3281625" y="0"/>
                  </a:lnTo>
                  <a:lnTo>
                    <a:pt x="3281625" y="14445"/>
                  </a:lnTo>
                  <a:lnTo>
                    <a:pt x="3014630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45E4561-3ADE-0CAF-6C21-5B414C83E8DD}"/>
                </a:ext>
              </a:extLst>
            </p:cNvPr>
            <p:cNvSpPr/>
            <p:nvPr/>
          </p:nvSpPr>
          <p:spPr>
            <a:xfrm>
              <a:off x="5596694" y="2838384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283 h 16852"/>
                <a:gd name="connsiteX2" fmla="*/ 266776 w 3281624"/>
                <a:gd name="connsiteY2" fmla="*/ 3064 h 16852"/>
                <a:gd name="connsiteX3" fmla="*/ 280344 w 3281624"/>
                <a:gd name="connsiteY3" fmla="*/ 3064 h 16852"/>
                <a:gd name="connsiteX4" fmla="*/ 813677 w 3281624"/>
                <a:gd name="connsiteY4" fmla="*/ 2408 h 16852"/>
                <a:gd name="connsiteX5" fmla="*/ 813677 w 3281624"/>
                <a:gd name="connsiteY5" fmla="*/ 16196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5977 h 16852"/>
                <a:gd name="connsiteX10" fmla="*/ 827245 w 3281624"/>
                <a:gd name="connsiteY10" fmla="*/ 2408 h 16852"/>
                <a:gd name="connsiteX11" fmla="*/ 1360359 w 3281624"/>
                <a:gd name="connsiteY11" fmla="*/ 1970 h 16852"/>
                <a:gd name="connsiteX12" fmla="*/ 1373927 w 3281624"/>
                <a:gd name="connsiteY12" fmla="*/ 1970 h 16852"/>
                <a:gd name="connsiteX13" fmla="*/ 1907478 w 3281624"/>
                <a:gd name="connsiteY13" fmla="*/ 1532 h 16852"/>
                <a:gd name="connsiteX14" fmla="*/ 1907478 w 3281624"/>
                <a:gd name="connsiteY14" fmla="*/ 15102 h 16852"/>
                <a:gd name="connsiteX15" fmla="*/ 1373927 w 3281624"/>
                <a:gd name="connsiteY15" fmla="*/ 15540 h 16852"/>
                <a:gd name="connsiteX16" fmla="*/ 1360359 w 3281624"/>
                <a:gd name="connsiteY16" fmla="*/ 15540 h 16852"/>
                <a:gd name="connsiteX17" fmla="*/ 827245 w 3281624"/>
                <a:gd name="connsiteY17" fmla="*/ 15977 h 16852"/>
                <a:gd name="connsiteX18" fmla="*/ 1921047 w 3281624"/>
                <a:gd name="connsiteY18" fmla="*/ 14883 h 16852"/>
                <a:gd name="connsiteX19" fmla="*/ 1921047 w 3281624"/>
                <a:gd name="connsiteY19" fmla="*/ 1532 h 16852"/>
                <a:gd name="connsiteX20" fmla="*/ 2454379 w 3281624"/>
                <a:gd name="connsiteY20" fmla="*/ 875 h 16852"/>
                <a:gd name="connsiteX21" fmla="*/ 2467948 w 3281624"/>
                <a:gd name="connsiteY21" fmla="*/ 875 h 16852"/>
                <a:gd name="connsiteX22" fmla="*/ 3001280 w 3281624"/>
                <a:gd name="connsiteY22" fmla="*/ 438 h 16852"/>
                <a:gd name="connsiteX23" fmla="*/ 3001280 w 3281624"/>
                <a:gd name="connsiteY23" fmla="*/ 14008 h 16852"/>
                <a:gd name="connsiteX24" fmla="*/ 2467948 w 3281624"/>
                <a:gd name="connsiteY24" fmla="*/ 14445 h 16852"/>
                <a:gd name="connsiteX25" fmla="*/ 2454379 w 3281624"/>
                <a:gd name="connsiteY25" fmla="*/ 14445 h 16852"/>
                <a:gd name="connsiteX26" fmla="*/ 1921047 w 3281624"/>
                <a:gd name="connsiteY26" fmla="*/ 14883 h 16852"/>
                <a:gd name="connsiteX27" fmla="*/ 3014630 w 3281624"/>
                <a:gd name="connsiteY27" fmla="*/ 14008 h 16852"/>
                <a:gd name="connsiteX28" fmla="*/ 3014630 w 3281624"/>
                <a:gd name="connsiteY28" fmla="*/ 438 h 16852"/>
                <a:gd name="connsiteX29" fmla="*/ 3281625 w 3281624"/>
                <a:gd name="connsiteY29" fmla="*/ 0 h 16852"/>
                <a:gd name="connsiteX30" fmla="*/ 3281625 w 3281624"/>
                <a:gd name="connsiteY30" fmla="*/ 13789 h 16852"/>
                <a:gd name="connsiteX31" fmla="*/ 3014630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478" y="1532"/>
                  </a:lnTo>
                  <a:lnTo>
                    <a:pt x="1907478" y="15102"/>
                  </a:lnTo>
                  <a:lnTo>
                    <a:pt x="1373927" y="15540"/>
                  </a:lnTo>
                  <a:lnTo>
                    <a:pt x="1360359" y="15540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532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4883"/>
                  </a:lnTo>
                  <a:moveTo>
                    <a:pt x="3014630" y="14008"/>
                  </a:moveTo>
                  <a:lnTo>
                    <a:pt x="3014630" y="438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63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5FB94AB-97FC-81EE-B747-E4AD6450BBD1}"/>
                </a:ext>
              </a:extLst>
            </p:cNvPr>
            <p:cNvSpPr/>
            <p:nvPr/>
          </p:nvSpPr>
          <p:spPr>
            <a:xfrm>
              <a:off x="5595600" y="1744254"/>
              <a:ext cx="3281624" cy="17071"/>
            </a:xfrm>
            <a:custGeom>
              <a:avLst/>
              <a:gdLst>
                <a:gd name="connsiteX0" fmla="*/ 0 w 3281624"/>
                <a:gd name="connsiteY0" fmla="*/ 17072 h 17071"/>
                <a:gd name="connsiteX1" fmla="*/ 0 w 3281624"/>
                <a:gd name="connsiteY1" fmla="*/ 3283 h 17071"/>
                <a:gd name="connsiteX2" fmla="*/ 266776 w 3281624"/>
                <a:gd name="connsiteY2" fmla="*/ 3064 h 17071"/>
                <a:gd name="connsiteX3" fmla="*/ 280344 w 3281624"/>
                <a:gd name="connsiteY3" fmla="*/ 3064 h 17071"/>
                <a:gd name="connsiteX4" fmla="*/ 813677 w 3281624"/>
                <a:gd name="connsiteY4" fmla="*/ 2408 h 17071"/>
                <a:gd name="connsiteX5" fmla="*/ 813677 w 3281624"/>
                <a:gd name="connsiteY5" fmla="*/ 16415 h 17071"/>
                <a:gd name="connsiteX6" fmla="*/ 280344 w 3281624"/>
                <a:gd name="connsiteY6" fmla="*/ 16853 h 17071"/>
                <a:gd name="connsiteX7" fmla="*/ 266776 w 3281624"/>
                <a:gd name="connsiteY7" fmla="*/ 16853 h 17071"/>
                <a:gd name="connsiteX8" fmla="*/ 0 w 3281624"/>
                <a:gd name="connsiteY8" fmla="*/ 17072 h 17071"/>
                <a:gd name="connsiteX9" fmla="*/ 827245 w 3281624"/>
                <a:gd name="connsiteY9" fmla="*/ 16415 h 17071"/>
                <a:gd name="connsiteX10" fmla="*/ 827245 w 3281624"/>
                <a:gd name="connsiteY10" fmla="*/ 2408 h 17071"/>
                <a:gd name="connsiteX11" fmla="*/ 1360359 w 3281624"/>
                <a:gd name="connsiteY11" fmla="*/ 1970 h 17071"/>
                <a:gd name="connsiteX12" fmla="*/ 1373927 w 3281624"/>
                <a:gd name="connsiteY12" fmla="*/ 1970 h 17071"/>
                <a:gd name="connsiteX13" fmla="*/ 1907478 w 3281624"/>
                <a:gd name="connsiteY13" fmla="*/ 1532 h 17071"/>
                <a:gd name="connsiteX14" fmla="*/ 1907478 w 3281624"/>
                <a:gd name="connsiteY14" fmla="*/ 15321 h 17071"/>
                <a:gd name="connsiteX15" fmla="*/ 1373927 w 3281624"/>
                <a:gd name="connsiteY15" fmla="*/ 15759 h 17071"/>
                <a:gd name="connsiteX16" fmla="*/ 1360359 w 3281624"/>
                <a:gd name="connsiteY16" fmla="*/ 15759 h 17071"/>
                <a:gd name="connsiteX17" fmla="*/ 827245 w 3281624"/>
                <a:gd name="connsiteY17" fmla="*/ 16415 h 17071"/>
                <a:gd name="connsiteX18" fmla="*/ 1921047 w 3281624"/>
                <a:gd name="connsiteY18" fmla="*/ 15321 h 17071"/>
                <a:gd name="connsiteX19" fmla="*/ 1921047 w 3281624"/>
                <a:gd name="connsiteY19" fmla="*/ 1532 h 17071"/>
                <a:gd name="connsiteX20" fmla="*/ 2454379 w 3281624"/>
                <a:gd name="connsiteY20" fmla="*/ 875 h 17071"/>
                <a:gd name="connsiteX21" fmla="*/ 2467948 w 3281624"/>
                <a:gd name="connsiteY21" fmla="*/ 875 h 17071"/>
                <a:gd name="connsiteX22" fmla="*/ 3001280 w 3281624"/>
                <a:gd name="connsiteY22" fmla="*/ 438 h 17071"/>
                <a:gd name="connsiteX23" fmla="*/ 3001280 w 3281624"/>
                <a:gd name="connsiteY23" fmla="*/ 14227 h 17071"/>
                <a:gd name="connsiteX24" fmla="*/ 2467948 w 3281624"/>
                <a:gd name="connsiteY24" fmla="*/ 14883 h 17071"/>
                <a:gd name="connsiteX25" fmla="*/ 2454379 w 3281624"/>
                <a:gd name="connsiteY25" fmla="*/ 14883 h 17071"/>
                <a:gd name="connsiteX26" fmla="*/ 1921047 w 3281624"/>
                <a:gd name="connsiteY26" fmla="*/ 15321 h 17071"/>
                <a:gd name="connsiteX27" fmla="*/ 3014630 w 3281624"/>
                <a:gd name="connsiteY27" fmla="*/ 14227 h 17071"/>
                <a:gd name="connsiteX28" fmla="*/ 3014630 w 3281624"/>
                <a:gd name="connsiteY28" fmla="*/ 438 h 17071"/>
                <a:gd name="connsiteX29" fmla="*/ 3281625 w 3281624"/>
                <a:gd name="connsiteY29" fmla="*/ 0 h 17071"/>
                <a:gd name="connsiteX30" fmla="*/ 3281625 w 3281624"/>
                <a:gd name="connsiteY30" fmla="*/ 14008 h 17071"/>
                <a:gd name="connsiteX31" fmla="*/ 3014630 w 3281624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6415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478" y="1532"/>
                  </a:lnTo>
                  <a:lnTo>
                    <a:pt x="1907478" y="15321"/>
                  </a:lnTo>
                  <a:lnTo>
                    <a:pt x="1373927" y="15759"/>
                  </a:lnTo>
                  <a:lnTo>
                    <a:pt x="1360359" y="15759"/>
                  </a:lnTo>
                  <a:lnTo>
                    <a:pt x="827245" y="16415"/>
                  </a:lnTo>
                  <a:moveTo>
                    <a:pt x="1921047" y="15321"/>
                  </a:moveTo>
                  <a:lnTo>
                    <a:pt x="1921047" y="1532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4379" y="14883"/>
                  </a:lnTo>
                  <a:lnTo>
                    <a:pt x="1921047" y="15321"/>
                  </a:lnTo>
                  <a:moveTo>
                    <a:pt x="3014630" y="14227"/>
                  </a:moveTo>
                  <a:lnTo>
                    <a:pt x="3014630" y="438"/>
                  </a:lnTo>
                  <a:lnTo>
                    <a:pt x="3281625" y="0"/>
                  </a:lnTo>
                  <a:lnTo>
                    <a:pt x="3281625" y="14008"/>
                  </a:lnTo>
                  <a:lnTo>
                    <a:pt x="301463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4EA50C0-C802-D1E8-C000-832E98DFD49A}"/>
                </a:ext>
              </a:extLst>
            </p:cNvPr>
            <p:cNvSpPr/>
            <p:nvPr/>
          </p:nvSpPr>
          <p:spPr>
            <a:xfrm>
              <a:off x="6409058" y="1480078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369 h 3282171"/>
                <a:gd name="connsiteX2" fmla="*/ 2845 w 16632"/>
                <a:gd name="connsiteY2" fmla="*/ 3001580 h 3282171"/>
                <a:gd name="connsiteX3" fmla="*/ 2407 w 16632"/>
                <a:gd name="connsiteY3" fmla="*/ 2468633 h 3282171"/>
                <a:gd name="connsiteX4" fmla="*/ 2407 w 16632"/>
                <a:gd name="connsiteY4" fmla="*/ 2454187 h 3282171"/>
                <a:gd name="connsiteX5" fmla="*/ 1751 w 16632"/>
                <a:gd name="connsiteY5" fmla="*/ 1921677 h 3282171"/>
                <a:gd name="connsiteX6" fmla="*/ 1751 w 16632"/>
                <a:gd name="connsiteY6" fmla="*/ 1907669 h 3282171"/>
                <a:gd name="connsiteX7" fmla="*/ 1313 w 16632"/>
                <a:gd name="connsiteY7" fmla="*/ 1374502 h 3282171"/>
                <a:gd name="connsiteX8" fmla="*/ 1313 w 16632"/>
                <a:gd name="connsiteY8" fmla="*/ 1360714 h 3282171"/>
                <a:gd name="connsiteX9" fmla="*/ 657 w 16632"/>
                <a:gd name="connsiteY9" fmla="*/ 827547 h 3282171"/>
                <a:gd name="connsiteX10" fmla="*/ 657 w 16632"/>
                <a:gd name="connsiteY10" fmla="*/ 813539 h 3282171"/>
                <a:gd name="connsiteX11" fmla="*/ 219 w 16632"/>
                <a:gd name="connsiteY11" fmla="*/ 280591 h 3282171"/>
                <a:gd name="connsiteX12" fmla="*/ 219 w 16632"/>
                <a:gd name="connsiteY12" fmla="*/ 266583 h 3282171"/>
                <a:gd name="connsiteX13" fmla="*/ 0 w 16632"/>
                <a:gd name="connsiteY13" fmla="*/ 0 h 3282171"/>
                <a:gd name="connsiteX14" fmla="*/ 13569 w 16632"/>
                <a:gd name="connsiteY14" fmla="*/ 0 h 3282171"/>
                <a:gd name="connsiteX15" fmla="*/ 13787 w 16632"/>
                <a:gd name="connsiteY15" fmla="*/ 266583 h 3282171"/>
                <a:gd name="connsiteX16" fmla="*/ 13787 w 16632"/>
                <a:gd name="connsiteY16" fmla="*/ 280591 h 3282171"/>
                <a:gd name="connsiteX17" fmla="*/ 14444 w 16632"/>
                <a:gd name="connsiteY17" fmla="*/ 813539 h 3282171"/>
                <a:gd name="connsiteX18" fmla="*/ 14444 w 16632"/>
                <a:gd name="connsiteY18" fmla="*/ 827547 h 3282171"/>
                <a:gd name="connsiteX19" fmla="*/ 14882 w 16632"/>
                <a:gd name="connsiteY19" fmla="*/ 1360714 h 3282171"/>
                <a:gd name="connsiteX20" fmla="*/ 14882 w 16632"/>
                <a:gd name="connsiteY20" fmla="*/ 1374283 h 3282171"/>
                <a:gd name="connsiteX21" fmla="*/ 15319 w 16632"/>
                <a:gd name="connsiteY21" fmla="*/ 1907669 h 3282171"/>
                <a:gd name="connsiteX22" fmla="*/ 15538 w 16632"/>
                <a:gd name="connsiteY22" fmla="*/ 1921677 h 3282171"/>
                <a:gd name="connsiteX23" fmla="*/ 15976 w 16632"/>
                <a:gd name="connsiteY23" fmla="*/ 2454187 h 3282171"/>
                <a:gd name="connsiteX24" fmla="*/ 15976 w 16632"/>
                <a:gd name="connsiteY24" fmla="*/ 2468414 h 3282171"/>
                <a:gd name="connsiteX25" fmla="*/ 16414 w 16632"/>
                <a:gd name="connsiteY25" fmla="*/ 3001580 h 3282171"/>
                <a:gd name="connsiteX26" fmla="*/ 16414 w 16632"/>
                <a:gd name="connsiteY26" fmla="*/ 3015369 h 3282171"/>
                <a:gd name="connsiteX27" fmla="*/ 16632 w 16632"/>
                <a:gd name="connsiteY27" fmla="*/ 3282172 h 3282171"/>
                <a:gd name="connsiteX28" fmla="*/ 3064 w 16632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369"/>
                  </a:lnTo>
                  <a:lnTo>
                    <a:pt x="2845" y="3001580"/>
                  </a:lnTo>
                  <a:lnTo>
                    <a:pt x="2407" y="2468633"/>
                  </a:lnTo>
                  <a:lnTo>
                    <a:pt x="2407" y="2454187"/>
                  </a:lnTo>
                  <a:lnTo>
                    <a:pt x="1751" y="1921677"/>
                  </a:lnTo>
                  <a:lnTo>
                    <a:pt x="1751" y="1907669"/>
                  </a:lnTo>
                  <a:lnTo>
                    <a:pt x="1313" y="1374502"/>
                  </a:lnTo>
                  <a:lnTo>
                    <a:pt x="1313" y="1360714"/>
                  </a:lnTo>
                  <a:lnTo>
                    <a:pt x="657" y="827547"/>
                  </a:lnTo>
                  <a:lnTo>
                    <a:pt x="657" y="813539"/>
                  </a:lnTo>
                  <a:lnTo>
                    <a:pt x="219" y="280591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591"/>
                  </a:lnTo>
                  <a:lnTo>
                    <a:pt x="14444" y="813539"/>
                  </a:lnTo>
                  <a:lnTo>
                    <a:pt x="14444" y="827547"/>
                  </a:lnTo>
                  <a:lnTo>
                    <a:pt x="14882" y="1360714"/>
                  </a:lnTo>
                  <a:lnTo>
                    <a:pt x="14882" y="1374283"/>
                  </a:lnTo>
                  <a:lnTo>
                    <a:pt x="15319" y="1907669"/>
                  </a:lnTo>
                  <a:lnTo>
                    <a:pt x="15538" y="1921677"/>
                  </a:lnTo>
                  <a:lnTo>
                    <a:pt x="15976" y="2454187"/>
                  </a:lnTo>
                  <a:lnTo>
                    <a:pt x="15976" y="2468414"/>
                  </a:lnTo>
                  <a:lnTo>
                    <a:pt x="16414" y="3001580"/>
                  </a:lnTo>
                  <a:lnTo>
                    <a:pt x="16414" y="3015369"/>
                  </a:lnTo>
                  <a:lnTo>
                    <a:pt x="16632" y="3282172"/>
                  </a:lnTo>
                  <a:lnTo>
                    <a:pt x="3064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90C3F13-236F-2C16-9F04-02F1876E8D03}"/>
                </a:ext>
              </a:extLst>
            </p:cNvPr>
            <p:cNvSpPr/>
            <p:nvPr/>
          </p:nvSpPr>
          <p:spPr>
            <a:xfrm>
              <a:off x="7502860" y="1478984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2845 w 16851"/>
                <a:gd name="connsiteY1" fmla="*/ 3015369 h 3282171"/>
                <a:gd name="connsiteX2" fmla="*/ 2845 w 16851"/>
                <a:gd name="connsiteY2" fmla="*/ 3001580 h 3282171"/>
                <a:gd name="connsiteX3" fmla="*/ 2407 w 16851"/>
                <a:gd name="connsiteY3" fmla="*/ 2468633 h 3282171"/>
                <a:gd name="connsiteX4" fmla="*/ 2407 w 16851"/>
                <a:gd name="connsiteY4" fmla="*/ 2454187 h 3282171"/>
                <a:gd name="connsiteX5" fmla="*/ 1970 w 16851"/>
                <a:gd name="connsiteY5" fmla="*/ 1921677 h 3282171"/>
                <a:gd name="connsiteX6" fmla="*/ 1751 w 16851"/>
                <a:gd name="connsiteY6" fmla="*/ 1907669 h 3282171"/>
                <a:gd name="connsiteX7" fmla="*/ 1313 w 16851"/>
                <a:gd name="connsiteY7" fmla="*/ 1374502 h 3282171"/>
                <a:gd name="connsiteX8" fmla="*/ 1313 w 16851"/>
                <a:gd name="connsiteY8" fmla="*/ 1360932 h 3282171"/>
                <a:gd name="connsiteX9" fmla="*/ 875 w 16851"/>
                <a:gd name="connsiteY9" fmla="*/ 827547 h 3282171"/>
                <a:gd name="connsiteX10" fmla="*/ 875 w 16851"/>
                <a:gd name="connsiteY10" fmla="*/ 813539 h 3282171"/>
                <a:gd name="connsiteX11" fmla="*/ 219 w 16851"/>
                <a:gd name="connsiteY11" fmla="*/ 280591 h 3282171"/>
                <a:gd name="connsiteX12" fmla="*/ 219 w 16851"/>
                <a:gd name="connsiteY12" fmla="*/ 266802 h 3282171"/>
                <a:gd name="connsiteX13" fmla="*/ 0 w 16851"/>
                <a:gd name="connsiteY13" fmla="*/ 0 h 3282171"/>
                <a:gd name="connsiteX14" fmla="*/ 13569 w 16851"/>
                <a:gd name="connsiteY14" fmla="*/ 0 h 3282171"/>
                <a:gd name="connsiteX15" fmla="*/ 13787 w 16851"/>
                <a:gd name="connsiteY15" fmla="*/ 266802 h 3282171"/>
                <a:gd name="connsiteX16" fmla="*/ 13787 w 16851"/>
                <a:gd name="connsiteY16" fmla="*/ 280591 h 3282171"/>
                <a:gd name="connsiteX17" fmla="*/ 14225 w 16851"/>
                <a:gd name="connsiteY17" fmla="*/ 813539 h 3282171"/>
                <a:gd name="connsiteX18" fmla="*/ 14225 w 16851"/>
                <a:gd name="connsiteY18" fmla="*/ 827547 h 3282171"/>
                <a:gd name="connsiteX19" fmla="*/ 14882 w 16851"/>
                <a:gd name="connsiteY19" fmla="*/ 1360932 h 3282171"/>
                <a:gd name="connsiteX20" fmla="*/ 14882 w 16851"/>
                <a:gd name="connsiteY20" fmla="*/ 1374283 h 3282171"/>
                <a:gd name="connsiteX21" fmla="*/ 15319 w 16851"/>
                <a:gd name="connsiteY21" fmla="*/ 1907669 h 3282171"/>
                <a:gd name="connsiteX22" fmla="*/ 15319 w 16851"/>
                <a:gd name="connsiteY22" fmla="*/ 1921677 h 3282171"/>
                <a:gd name="connsiteX23" fmla="*/ 15976 w 16851"/>
                <a:gd name="connsiteY23" fmla="*/ 2454187 h 3282171"/>
                <a:gd name="connsiteX24" fmla="*/ 15976 w 16851"/>
                <a:gd name="connsiteY24" fmla="*/ 2468414 h 3282171"/>
                <a:gd name="connsiteX25" fmla="*/ 16414 w 16851"/>
                <a:gd name="connsiteY25" fmla="*/ 3001580 h 3282171"/>
                <a:gd name="connsiteX26" fmla="*/ 16414 w 16851"/>
                <a:gd name="connsiteY26" fmla="*/ 3015369 h 3282171"/>
                <a:gd name="connsiteX27" fmla="*/ 16851 w 16851"/>
                <a:gd name="connsiteY27" fmla="*/ 3282172 h 3282171"/>
                <a:gd name="connsiteX28" fmla="*/ 3283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2845" y="3015369"/>
                  </a:lnTo>
                  <a:lnTo>
                    <a:pt x="2845" y="3001580"/>
                  </a:lnTo>
                  <a:lnTo>
                    <a:pt x="2407" y="2468633"/>
                  </a:lnTo>
                  <a:lnTo>
                    <a:pt x="2407" y="2454187"/>
                  </a:lnTo>
                  <a:lnTo>
                    <a:pt x="1970" y="1921677"/>
                  </a:lnTo>
                  <a:lnTo>
                    <a:pt x="1751" y="1907669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539"/>
                  </a:lnTo>
                  <a:lnTo>
                    <a:pt x="219" y="280591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13787" y="280591"/>
                  </a:lnTo>
                  <a:lnTo>
                    <a:pt x="14225" y="813539"/>
                  </a:lnTo>
                  <a:lnTo>
                    <a:pt x="14225" y="827547"/>
                  </a:lnTo>
                  <a:lnTo>
                    <a:pt x="14882" y="1360932"/>
                  </a:lnTo>
                  <a:lnTo>
                    <a:pt x="14882" y="1374283"/>
                  </a:lnTo>
                  <a:lnTo>
                    <a:pt x="15319" y="1907669"/>
                  </a:lnTo>
                  <a:lnTo>
                    <a:pt x="15319" y="1921677"/>
                  </a:lnTo>
                  <a:lnTo>
                    <a:pt x="15976" y="2454187"/>
                  </a:lnTo>
                  <a:lnTo>
                    <a:pt x="15976" y="2468414"/>
                  </a:lnTo>
                  <a:lnTo>
                    <a:pt x="16414" y="3001580"/>
                  </a:lnTo>
                  <a:lnTo>
                    <a:pt x="16414" y="3015369"/>
                  </a:lnTo>
                  <a:lnTo>
                    <a:pt x="16851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9A94F7B-468C-213A-169C-9DB1D152A592}"/>
                </a:ext>
              </a:extLst>
            </p:cNvPr>
            <p:cNvSpPr/>
            <p:nvPr/>
          </p:nvSpPr>
          <p:spPr>
            <a:xfrm>
              <a:off x="8596661" y="1477889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588 h 3282171"/>
                <a:gd name="connsiteX2" fmla="*/ 2845 w 16632"/>
                <a:gd name="connsiteY2" fmla="*/ 3001580 h 3282171"/>
                <a:gd name="connsiteX3" fmla="*/ 2407 w 16632"/>
                <a:gd name="connsiteY3" fmla="*/ 2468633 h 3282171"/>
                <a:gd name="connsiteX4" fmla="*/ 2188 w 16632"/>
                <a:gd name="connsiteY4" fmla="*/ 2454187 h 3282171"/>
                <a:gd name="connsiteX5" fmla="*/ 1751 w 16632"/>
                <a:gd name="connsiteY5" fmla="*/ 1921677 h 3282171"/>
                <a:gd name="connsiteX6" fmla="*/ 1751 w 16632"/>
                <a:gd name="connsiteY6" fmla="*/ 1907669 h 3282171"/>
                <a:gd name="connsiteX7" fmla="*/ 1313 w 16632"/>
                <a:gd name="connsiteY7" fmla="*/ 1374502 h 3282171"/>
                <a:gd name="connsiteX8" fmla="*/ 1313 w 16632"/>
                <a:gd name="connsiteY8" fmla="*/ 1360932 h 3282171"/>
                <a:gd name="connsiteX9" fmla="*/ 657 w 16632"/>
                <a:gd name="connsiteY9" fmla="*/ 827547 h 3282171"/>
                <a:gd name="connsiteX10" fmla="*/ 657 w 16632"/>
                <a:gd name="connsiteY10" fmla="*/ 813539 h 3282171"/>
                <a:gd name="connsiteX11" fmla="*/ 219 w 16632"/>
                <a:gd name="connsiteY11" fmla="*/ 280591 h 3282171"/>
                <a:gd name="connsiteX12" fmla="*/ 219 w 16632"/>
                <a:gd name="connsiteY12" fmla="*/ 266802 h 3282171"/>
                <a:gd name="connsiteX13" fmla="*/ 0 w 16632"/>
                <a:gd name="connsiteY13" fmla="*/ 0 h 3282171"/>
                <a:gd name="connsiteX14" fmla="*/ 13350 w 16632"/>
                <a:gd name="connsiteY14" fmla="*/ 0 h 3282171"/>
                <a:gd name="connsiteX15" fmla="*/ 13569 w 16632"/>
                <a:gd name="connsiteY15" fmla="*/ 266802 h 3282171"/>
                <a:gd name="connsiteX16" fmla="*/ 13569 w 16632"/>
                <a:gd name="connsiteY16" fmla="*/ 280591 h 3282171"/>
                <a:gd name="connsiteX17" fmla="*/ 14225 w 16632"/>
                <a:gd name="connsiteY17" fmla="*/ 813539 h 3282171"/>
                <a:gd name="connsiteX18" fmla="*/ 14225 w 16632"/>
                <a:gd name="connsiteY18" fmla="*/ 827547 h 3282171"/>
                <a:gd name="connsiteX19" fmla="*/ 14663 w 16632"/>
                <a:gd name="connsiteY19" fmla="*/ 1360932 h 3282171"/>
                <a:gd name="connsiteX20" fmla="*/ 14663 w 16632"/>
                <a:gd name="connsiteY20" fmla="*/ 1374502 h 3282171"/>
                <a:gd name="connsiteX21" fmla="*/ 15319 w 16632"/>
                <a:gd name="connsiteY21" fmla="*/ 1907669 h 3282171"/>
                <a:gd name="connsiteX22" fmla="*/ 15319 w 16632"/>
                <a:gd name="connsiteY22" fmla="*/ 1921677 h 3282171"/>
                <a:gd name="connsiteX23" fmla="*/ 15757 w 16632"/>
                <a:gd name="connsiteY23" fmla="*/ 2454187 h 3282171"/>
                <a:gd name="connsiteX24" fmla="*/ 15757 w 16632"/>
                <a:gd name="connsiteY24" fmla="*/ 2468633 h 3282171"/>
                <a:gd name="connsiteX25" fmla="*/ 16414 w 16632"/>
                <a:gd name="connsiteY25" fmla="*/ 3001580 h 3282171"/>
                <a:gd name="connsiteX26" fmla="*/ 16414 w 16632"/>
                <a:gd name="connsiteY26" fmla="*/ 3015369 h 3282171"/>
                <a:gd name="connsiteX27" fmla="*/ 16632 w 16632"/>
                <a:gd name="connsiteY27" fmla="*/ 3282172 h 3282171"/>
                <a:gd name="connsiteX28" fmla="*/ 3064 w 16632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588"/>
                  </a:lnTo>
                  <a:lnTo>
                    <a:pt x="2845" y="3001580"/>
                  </a:lnTo>
                  <a:lnTo>
                    <a:pt x="2407" y="2468633"/>
                  </a:lnTo>
                  <a:lnTo>
                    <a:pt x="2188" y="2454187"/>
                  </a:lnTo>
                  <a:lnTo>
                    <a:pt x="1751" y="1921677"/>
                  </a:lnTo>
                  <a:lnTo>
                    <a:pt x="1751" y="1907669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657" y="827547"/>
                  </a:lnTo>
                  <a:lnTo>
                    <a:pt x="657" y="813539"/>
                  </a:lnTo>
                  <a:lnTo>
                    <a:pt x="219" y="280591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350" y="0"/>
                  </a:lnTo>
                  <a:lnTo>
                    <a:pt x="13569" y="266802"/>
                  </a:lnTo>
                  <a:lnTo>
                    <a:pt x="13569" y="280591"/>
                  </a:lnTo>
                  <a:lnTo>
                    <a:pt x="14225" y="813539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4663" y="1374502"/>
                  </a:lnTo>
                  <a:lnTo>
                    <a:pt x="15319" y="1907669"/>
                  </a:lnTo>
                  <a:lnTo>
                    <a:pt x="15319" y="1921677"/>
                  </a:lnTo>
                  <a:lnTo>
                    <a:pt x="15757" y="2454187"/>
                  </a:lnTo>
                  <a:lnTo>
                    <a:pt x="15757" y="2468633"/>
                  </a:lnTo>
                  <a:lnTo>
                    <a:pt x="16414" y="3001580"/>
                  </a:lnTo>
                  <a:lnTo>
                    <a:pt x="16414" y="3015369"/>
                  </a:lnTo>
                  <a:lnTo>
                    <a:pt x="16632" y="3282172"/>
                  </a:lnTo>
                  <a:lnTo>
                    <a:pt x="3064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C3C5C003-ACA7-D610-3A5A-E5BBB9338E79}"/>
                </a:ext>
              </a:extLst>
            </p:cNvPr>
            <p:cNvSpPr/>
            <p:nvPr/>
          </p:nvSpPr>
          <p:spPr>
            <a:xfrm>
              <a:off x="5865221" y="4762687"/>
              <a:ext cx="16851" cy="3281733"/>
            </a:xfrm>
            <a:custGeom>
              <a:avLst/>
              <a:gdLst>
                <a:gd name="connsiteX0" fmla="*/ 3283 w 16851"/>
                <a:gd name="connsiteY0" fmla="*/ 3281734 h 3281733"/>
                <a:gd name="connsiteX1" fmla="*/ 3064 w 16851"/>
                <a:gd name="connsiteY1" fmla="*/ 3014932 h 3281733"/>
                <a:gd name="connsiteX2" fmla="*/ 16414 w 16851"/>
                <a:gd name="connsiteY2" fmla="*/ 3014932 h 3281733"/>
                <a:gd name="connsiteX3" fmla="*/ 16851 w 16851"/>
                <a:gd name="connsiteY3" fmla="*/ 3281515 h 3281733"/>
                <a:gd name="connsiteX4" fmla="*/ 3283 w 16851"/>
                <a:gd name="connsiteY4" fmla="*/ 3281734 h 3281733"/>
                <a:gd name="connsiteX5" fmla="*/ 3064 w 16851"/>
                <a:gd name="connsiteY5" fmla="*/ 3001362 h 3281733"/>
                <a:gd name="connsiteX6" fmla="*/ 2407 w 16851"/>
                <a:gd name="connsiteY6" fmla="*/ 2468195 h 3281733"/>
                <a:gd name="connsiteX7" fmla="*/ 15976 w 16851"/>
                <a:gd name="connsiteY7" fmla="*/ 2468195 h 3281733"/>
                <a:gd name="connsiteX8" fmla="*/ 16414 w 16851"/>
                <a:gd name="connsiteY8" fmla="*/ 3001362 h 3281733"/>
                <a:gd name="connsiteX9" fmla="*/ 3064 w 16851"/>
                <a:gd name="connsiteY9" fmla="*/ 3001362 h 3281733"/>
                <a:gd name="connsiteX10" fmla="*/ 2407 w 16851"/>
                <a:gd name="connsiteY10" fmla="*/ 2454187 h 3281733"/>
                <a:gd name="connsiteX11" fmla="*/ 1970 w 16851"/>
                <a:gd name="connsiteY11" fmla="*/ 1921020 h 3281733"/>
                <a:gd name="connsiteX12" fmla="*/ 15538 w 16851"/>
                <a:gd name="connsiteY12" fmla="*/ 1921020 h 3281733"/>
                <a:gd name="connsiteX13" fmla="*/ 15976 w 16851"/>
                <a:gd name="connsiteY13" fmla="*/ 2454187 h 3281733"/>
                <a:gd name="connsiteX14" fmla="*/ 2407 w 16851"/>
                <a:gd name="connsiteY14" fmla="*/ 2454187 h 3281733"/>
                <a:gd name="connsiteX15" fmla="*/ 1970 w 16851"/>
                <a:gd name="connsiteY15" fmla="*/ 1907450 h 3281733"/>
                <a:gd name="connsiteX16" fmla="*/ 1532 w 16851"/>
                <a:gd name="connsiteY16" fmla="*/ 1374065 h 3281733"/>
                <a:gd name="connsiteX17" fmla="*/ 14882 w 16851"/>
                <a:gd name="connsiteY17" fmla="*/ 1374065 h 3281733"/>
                <a:gd name="connsiteX18" fmla="*/ 15538 w 16851"/>
                <a:gd name="connsiteY18" fmla="*/ 1907450 h 3281733"/>
                <a:gd name="connsiteX19" fmla="*/ 1970 w 16851"/>
                <a:gd name="connsiteY19" fmla="*/ 1907450 h 3281733"/>
                <a:gd name="connsiteX20" fmla="*/ 1532 w 16851"/>
                <a:gd name="connsiteY20" fmla="*/ 1360495 h 3281733"/>
                <a:gd name="connsiteX21" fmla="*/ 875 w 16851"/>
                <a:gd name="connsiteY21" fmla="*/ 827109 h 3281733"/>
                <a:gd name="connsiteX22" fmla="*/ 14444 w 16851"/>
                <a:gd name="connsiteY22" fmla="*/ 827109 h 3281733"/>
                <a:gd name="connsiteX23" fmla="*/ 14882 w 16851"/>
                <a:gd name="connsiteY23" fmla="*/ 1360495 h 3281733"/>
                <a:gd name="connsiteX24" fmla="*/ 1532 w 16851"/>
                <a:gd name="connsiteY24" fmla="*/ 1360495 h 3281733"/>
                <a:gd name="connsiteX25" fmla="*/ 875 w 16851"/>
                <a:gd name="connsiteY25" fmla="*/ 813320 h 3281733"/>
                <a:gd name="connsiteX26" fmla="*/ 438 w 16851"/>
                <a:gd name="connsiteY26" fmla="*/ 280153 h 3281733"/>
                <a:gd name="connsiteX27" fmla="*/ 14006 w 16851"/>
                <a:gd name="connsiteY27" fmla="*/ 280153 h 3281733"/>
                <a:gd name="connsiteX28" fmla="*/ 14444 w 16851"/>
                <a:gd name="connsiteY28" fmla="*/ 813320 h 3281733"/>
                <a:gd name="connsiteX29" fmla="*/ 875 w 16851"/>
                <a:gd name="connsiteY29" fmla="*/ 813320 h 3281733"/>
                <a:gd name="connsiteX30" fmla="*/ 438 w 16851"/>
                <a:gd name="connsiteY30" fmla="*/ 266365 h 3281733"/>
                <a:gd name="connsiteX31" fmla="*/ 0 w 16851"/>
                <a:gd name="connsiteY31" fmla="*/ 0 h 3281733"/>
                <a:gd name="connsiteX32" fmla="*/ 13787 w 16851"/>
                <a:gd name="connsiteY32" fmla="*/ 0 h 3281733"/>
                <a:gd name="connsiteX33" fmla="*/ 14006 w 16851"/>
                <a:gd name="connsiteY33" fmla="*/ 266365 h 3281733"/>
                <a:gd name="connsiteX34" fmla="*/ 438 w 16851"/>
                <a:gd name="connsiteY34" fmla="*/ 266365 h 32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1733">
                  <a:moveTo>
                    <a:pt x="3283" y="3281734"/>
                  </a:moveTo>
                  <a:lnTo>
                    <a:pt x="3064" y="3014932"/>
                  </a:lnTo>
                  <a:lnTo>
                    <a:pt x="16414" y="3014932"/>
                  </a:lnTo>
                  <a:lnTo>
                    <a:pt x="16851" y="3281515"/>
                  </a:lnTo>
                  <a:lnTo>
                    <a:pt x="3283" y="3281734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02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2407" y="2454187"/>
                  </a:lnTo>
                  <a:moveTo>
                    <a:pt x="1970" y="1907450"/>
                  </a:moveTo>
                  <a:lnTo>
                    <a:pt x="1532" y="137406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970" y="1907450"/>
                  </a:lnTo>
                  <a:moveTo>
                    <a:pt x="1532" y="1360495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495"/>
                  </a:lnTo>
                  <a:lnTo>
                    <a:pt x="1532" y="1360495"/>
                  </a:lnTo>
                  <a:moveTo>
                    <a:pt x="875" y="813320"/>
                  </a:moveTo>
                  <a:lnTo>
                    <a:pt x="438" y="280153"/>
                  </a:lnTo>
                  <a:lnTo>
                    <a:pt x="14006" y="280153"/>
                  </a:lnTo>
                  <a:lnTo>
                    <a:pt x="14444" y="813320"/>
                  </a:lnTo>
                  <a:lnTo>
                    <a:pt x="875" y="813320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006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2C08AE7-25EA-163D-EB50-15A0998EDABA}"/>
                </a:ext>
              </a:extLst>
            </p:cNvPr>
            <p:cNvSpPr/>
            <p:nvPr/>
          </p:nvSpPr>
          <p:spPr>
            <a:xfrm>
              <a:off x="6958804" y="4761593"/>
              <a:ext cx="17070" cy="3281514"/>
            </a:xfrm>
            <a:custGeom>
              <a:avLst/>
              <a:gdLst>
                <a:gd name="connsiteX0" fmla="*/ 3283 w 17070"/>
                <a:gd name="connsiteY0" fmla="*/ 3281515 h 3281514"/>
                <a:gd name="connsiteX1" fmla="*/ 3064 w 17070"/>
                <a:gd name="connsiteY1" fmla="*/ 3014932 h 3281514"/>
                <a:gd name="connsiteX2" fmla="*/ 16632 w 17070"/>
                <a:gd name="connsiteY2" fmla="*/ 3014932 h 3281514"/>
                <a:gd name="connsiteX3" fmla="*/ 17070 w 17070"/>
                <a:gd name="connsiteY3" fmla="*/ 3281515 h 3281514"/>
                <a:gd name="connsiteX4" fmla="*/ 3283 w 17070"/>
                <a:gd name="connsiteY4" fmla="*/ 3281515 h 3281514"/>
                <a:gd name="connsiteX5" fmla="*/ 3064 w 17070"/>
                <a:gd name="connsiteY5" fmla="*/ 3001362 h 3281514"/>
                <a:gd name="connsiteX6" fmla="*/ 2407 w 17070"/>
                <a:gd name="connsiteY6" fmla="*/ 2468195 h 3281514"/>
                <a:gd name="connsiteX7" fmla="*/ 16195 w 17070"/>
                <a:gd name="connsiteY7" fmla="*/ 2468195 h 3281514"/>
                <a:gd name="connsiteX8" fmla="*/ 16632 w 17070"/>
                <a:gd name="connsiteY8" fmla="*/ 3001362 h 3281514"/>
                <a:gd name="connsiteX9" fmla="*/ 3064 w 17070"/>
                <a:gd name="connsiteY9" fmla="*/ 3001362 h 3281514"/>
                <a:gd name="connsiteX10" fmla="*/ 2407 w 17070"/>
                <a:gd name="connsiteY10" fmla="*/ 2454187 h 3281514"/>
                <a:gd name="connsiteX11" fmla="*/ 1970 w 17070"/>
                <a:gd name="connsiteY11" fmla="*/ 1921239 h 3281514"/>
                <a:gd name="connsiteX12" fmla="*/ 15757 w 17070"/>
                <a:gd name="connsiteY12" fmla="*/ 1921020 h 3281514"/>
                <a:gd name="connsiteX13" fmla="*/ 16195 w 17070"/>
                <a:gd name="connsiteY13" fmla="*/ 2454187 h 3281514"/>
                <a:gd name="connsiteX14" fmla="*/ 2407 w 17070"/>
                <a:gd name="connsiteY14" fmla="*/ 2454187 h 3281514"/>
                <a:gd name="connsiteX15" fmla="*/ 1970 w 17070"/>
                <a:gd name="connsiteY15" fmla="*/ 1907669 h 3281514"/>
                <a:gd name="connsiteX16" fmla="*/ 1532 w 17070"/>
                <a:gd name="connsiteY16" fmla="*/ 1374065 h 3281514"/>
                <a:gd name="connsiteX17" fmla="*/ 15101 w 17070"/>
                <a:gd name="connsiteY17" fmla="*/ 1374065 h 3281514"/>
                <a:gd name="connsiteX18" fmla="*/ 15757 w 17070"/>
                <a:gd name="connsiteY18" fmla="*/ 1907450 h 3281514"/>
                <a:gd name="connsiteX19" fmla="*/ 1970 w 17070"/>
                <a:gd name="connsiteY19" fmla="*/ 1907669 h 3281514"/>
                <a:gd name="connsiteX20" fmla="*/ 1313 w 17070"/>
                <a:gd name="connsiteY20" fmla="*/ 1360495 h 3281514"/>
                <a:gd name="connsiteX21" fmla="*/ 875 w 17070"/>
                <a:gd name="connsiteY21" fmla="*/ 827109 h 3281514"/>
                <a:gd name="connsiteX22" fmla="*/ 14663 w 17070"/>
                <a:gd name="connsiteY22" fmla="*/ 827109 h 3281514"/>
                <a:gd name="connsiteX23" fmla="*/ 15101 w 17070"/>
                <a:gd name="connsiteY23" fmla="*/ 1360495 h 3281514"/>
                <a:gd name="connsiteX24" fmla="*/ 1313 w 17070"/>
                <a:gd name="connsiteY24" fmla="*/ 1360495 h 3281514"/>
                <a:gd name="connsiteX25" fmla="*/ 875 w 17070"/>
                <a:gd name="connsiteY25" fmla="*/ 813320 h 3281514"/>
                <a:gd name="connsiteX26" fmla="*/ 438 w 17070"/>
                <a:gd name="connsiteY26" fmla="*/ 280372 h 3281514"/>
                <a:gd name="connsiteX27" fmla="*/ 14006 w 17070"/>
                <a:gd name="connsiteY27" fmla="*/ 280372 h 3281514"/>
                <a:gd name="connsiteX28" fmla="*/ 14663 w 17070"/>
                <a:gd name="connsiteY28" fmla="*/ 813320 h 3281514"/>
                <a:gd name="connsiteX29" fmla="*/ 875 w 17070"/>
                <a:gd name="connsiteY29" fmla="*/ 813320 h 3281514"/>
                <a:gd name="connsiteX30" fmla="*/ 438 w 17070"/>
                <a:gd name="connsiteY30" fmla="*/ 266365 h 3281514"/>
                <a:gd name="connsiteX31" fmla="*/ 0 w 17070"/>
                <a:gd name="connsiteY31" fmla="*/ 219 h 3281514"/>
                <a:gd name="connsiteX32" fmla="*/ 13787 w 17070"/>
                <a:gd name="connsiteY32" fmla="*/ 0 h 3281514"/>
                <a:gd name="connsiteX33" fmla="*/ 14006 w 17070"/>
                <a:gd name="connsiteY33" fmla="*/ 266365 h 3281514"/>
                <a:gd name="connsiteX34" fmla="*/ 438 w 17070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70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632" y="3014932"/>
                  </a:lnTo>
                  <a:lnTo>
                    <a:pt x="17070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6195" y="2468195"/>
                  </a:lnTo>
                  <a:lnTo>
                    <a:pt x="16632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239"/>
                  </a:lnTo>
                  <a:lnTo>
                    <a:pt x="15757" y="1921020"/>
                  </a:lnTo>
                  <a:lnTo>
                    <a:pt x="16195" y="2454187"/>
                  </a:lnTo>
                  <a:lnTo>
                    <a:pt x="2407" y="2454187"/>
                  </a:lnTo>
                  <a:moveTo>
                    <a:pt x="1970" y="1907669"/>
                  </a:moveTo>
                  <a:lnTo>
                    <a:pt x="1532" y="1374065"/>
                  </a:lnTo>
                  <a:lnTo>
                    <a:pt x="15101" y="1374065"/>
                  </a:lnTo>
                  <a:lnTo>
                    <a:pt x="15757" y="1907450"/>
                  </a:lnTo>
                  <a:lnTo>
                    <a:pt x="1970" y="1907669"/>
                  </a:lnTo>
                  <a:moveTo>
                    <a:pt x="1313" y="1360495"/>
                  </a:moveTo>
                  <a:lnTo>
                    <a:pt x="875" y="827109"/>
                  </a:lnTo>
                  <a:lnTo>
                    <a:pt x="14663" y="827109"/>
                  </a:lnTo>
                  <a:lnTo>
                    <a:pt x="15101" y="1360495"/>
                  </a:lnTo>
                  <a:lnTo>
                    <a:pt x="1313" y="1360495"/>
                  </a:lnTo>
                  <a:moveTo>
                    <a:pt x="875" y="813320"/>
                  </a:moveTo>
                  <a:lnTo>
                    <a:pt x="438" y="280372"/>
                  </a:lnTo>
                  <a:lnTo>
                    <a:pt x="14006" y="280372"/>
                  </a:lnTo>
                  <a:lnTo>
                    <a:pt x="14663" y="813320"/>
                  </a:lnTo>
                  <a:lnTo>
                    <a:pt x="875" y="813320"/>
                  </a:lnTo>
                  <a:moveTo>
                    <a:pt x="438" y="266365"/>
                  </a:moveTo>
                  <a:lnTo>
                    <a:pt x="0" y="219"/>
                  </a:lnTo>
                  <a:lnTo>
                    <a:pt x="13787" y="0"/>
                  </a:lnTo>
                  <a:lnTo>
                    <a:pt x="14006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1C302D5-71F9-D723-426D-32EE302E6542}"/>
                </a:ext>
              </a:extLst>
            </p:cNvPr>
            <p:cNvSpPr/>
            <p:nvPr/>
          </p:nvSpPr>
          <p:spPr>
            <a:xfrm>
              <a:off x="8053043" y="4760499"/>
              <a:ext cx="16632" cy="3281514"/>
            </a:xfrm>
            <a:custGeom>
              <a:avLst/>
              <a:gdLst>
                <a:gd name="connsiteX0" fmla="*/ 3064 w 16632"/>
                <a:gd name="connsiteY0" fmla="*/ 3281515 h 3281514"/>
                <a:gd name="connsiteX1" fmla="*/ 2845 w 16632"/>
                <a:gd name="connsiteY1" fmla="*/ 3015150 h 3281514"/>
                <a:gd name="connsiteX2" fmla="*/ 16414 w 16632"/>
                <a:gd name="connsiteY2" fmla="*/ 3015150 h 3281514"/>
                <a:gd name="connsiteX3" fmla="*/ 16632 w 16632"/>
                <a:gd name="connsiteY3" fmla="*/ 3281515 h 3281514"/>
                <a:gd name="connsiteX4" fmla="*/ 3064 w 16632"/>
                <a:gd name="connsiteY4" fmla="*/ 3281515 h 3281514"/>
                <a:gd name="connsiteX5" fmla="*/ 2845 w 16632"/>
                <a:gd name="connsiteY5" fmla="*/ 3001580 h 3281514"/>
                <a:gd name="connsiteX6" fmla="*/ 2188 w 16632"/>
                <a:gd name="connsiteY6" fmla="*/ 2468195 h 3281514"/>
                <a:gd name="connsiteX7" fmla="*/ 15757 w 16632"/>
                <a:gd name="connsiteY7" fmla="*/ 2468195 h 3281514"/>
                <a:gd name="connsiteX8" fmla="*/ 16414 w 16632"/>
                <a:gd name="connsiteY8" fmla="*/ 3001580 h 3281514"/>
                <a:gd name="connsiteX9" fmla="*/ 2845 w 16632"/>
                <a:gd name="connsiteY9" fmla="*/ 3001580 h 3281514"/>
                <a:gd name="connsiteX10" fmla="*/ 2188 w 16632"/>
                <a:gd name="connsiteY10" fmla="*/ 2454406 h 3281514"/>
                <a:gd name="connsiteX11" fmla="*/ 1751 w 16632"/>
                <a:gd name="connsiteY11" fmla="*/ 1921239 h 3281514"/>
                <a:gd name="connsiteX12" fmla="*/ 15319 w 16632"/>
                <a:gd name="connsiteY12" fmla="*/ 1921239 h 3281514"/>
                <a:gd name="connsiteX13" fmla="*/ 15757 w 16632"/>
                <a:gd name="connsiteY13" fmla="*/ 2454406 h 3281514"/>
                <a:gd name="connsiteX14" fmla="*/ 2188 w 16632"/>
                <a:gd name="connsiteY14" fmla="*/ 2454406 h 3281514"/>
                <a:gd name="connsiteX15" fmla="*/ 1751 w 16632"/>
                <a:gd name="connsiteY15" fmla="*/ 1907669 h 3281514"/>
                <a:gd name="connsiteX16" fmla="*/ 1313 w 16632"/>
                <a:gd name="connsiteY16" fmla="*/ 1374065 h 3281514"/>
                <a:gd name="connsiteX17" fmla="*/ 14663 w 16632"/>
                <a:gd name="connsiteY17" fmla="*/ 1374065 h 3281514"/>
                <a:gd name="connsiteX18" fmla="*/ 15319 w 16632"/>
                <a:gd name="connsiteY18" fmla="*/ 1907669 h 3281514"/>
                <a:gd name="connsiteX19" fmla="*/ 1751 w 16632"/>
                <a:gd name="connsiteY19" fmla="*/ 1907669 h 3281514"/>
                <a:gd name="connsiteX20" fmla="*/ 1313 w 16632"/>
                <a:gd name="connsiteY20" fmla="*/ 1360495 h 3281514"/>
                <a:gd name="connsiteX21" fmla="*/ 657 w 16632"/>
                <a:gd name="connsiteY21" fmla="*/ 827328 h 3281514"/>
                <a:gd name="connsiteX22" fmla="*/ 14225 w 16632"/>
                <a:gd name="connsiteY22" fmla="*/ 827328 h 3281514"/>
                <a:gd name="connsiteX23" fmla="*/ 14663 w 16632"/>
                <a:gd name="connsiteY23" fmla="*/ 1360495 h 3281514"/>
                <a:gd name="connsiteX24" fmla="*/ 1313 w 16632"/>
                <a:gd name="connsiteY24" fmla="*/ 1360495 h 3281514"/>
                <a:gd name="connsiteX25" fmla="*/ 657 w 16632"/>
                <a:gd name="connsiteY25" fmla="*/ 813320 h 3281514"/>
                <a:gd name="connsiteX26" fmla="*/ 219 w 16632"/>
                <a:gd name="connsiteY26" fmla="*/ 280372 h 3281514"/>
                <a:gd name="connsiteX27" fmla="*/ 13787 w 16632"/>
                <a:gd name="connsiteY27" fmla="*/ 280372 h 3281514"/>
                <a:gd name="connsiteX28" fmla="*/ 14225 w 16632"/>
                <a:gd name="connsiteY28" fmla="*/ 813320 h 3281514"/>
                <a:gd name="connsiteX29" fmla="*/ 657 w 16632"/>
                <a:gd name="connsiteY29" fmla="*/ 813320 h 3281514"/>
                <a:gd name="connsiteX30" fmla="*/ 219 w 16632"/>
                <a:gd name="connsiteY30" fmla="*/ 266365 h 3281514"/>
                <a:gd name="connsiteX31" fmla="*/ 0 w 16632"/>
                <a:gd name="connsiteY31" fmla="*/ 219 h 3281514"/>
                <a:gd name="connsiteX32" fmla="*/ 13350 w 16632"/>
                <a:gd name="connsiteY32" fmla="*/ 0 h 3281514"/>
                <a:gd name="connsiteX33" fmla="*/ 13787 w 16632"/>
                <a:gd name="connsiteY33" fmla="*/ 266365 h 3281514"/>
                <a:gd name="connsiteX34" fmla="*/ 219 w 16632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514">
                  <a:moveTo>
                    <a:pt x="3064" y="3281515"/>
                  </a:moveTo>
                  <a:lnTo>
                    <a:pt x="2845" y="3015150"/>
                  </a:lnTo>
                  <a:lnTo>
                    <a:pt x="16414" y="3015150"/>
                  </a:lnTo>
                  <a:lnTo>
                    <a:pt x="16632" y="3281515"/>
                  </a:lnTo>
                  <a:lnTo>
                    <a:pt x="3064" y="3281515"/>
                  </a:lnTo>
                  <a:moveTo>
                    <a:pt x="2845" y="3001580"/>
                  </a:moveTo>
                  <a:lnTo>
                    <a:pt x="2188" y="2468195"/>
                  </a:lnTo>
                  <a:lnTo>
                    <a:pt x="15757" y="2468195"/>
                  </a:lnTo>
                  <a:lnTo>
                    <a:pt x="16414" y="3001580"/>
                  </a:lnTo>
                  <a:lnTo>
                    <a:pt x="2845" y="3001580"/>
                  </a:lnTo>
                  <a:moveTo>
                    <a:pt x="2188" y="2454406"/>
                  </a:moveTo>
                  <a:lnTo>
                    <a:pt x="1751" y="1921239"/>
                  </a:lnTo>
                  <a:lnTo>
                    <a:pt x="15319" y="1921239"/>
                  </a:lnTo>
                  <a:lnTo>
                    <a:pt x="15757" y="2454406"/>
                  </a:lnTo>
                  <a:lnTo>
                    <a:pt x="2188" y="2454406"/>
                  </a:lnTo>
                  <a:moveTo>
                    <a:pt x="1751" y="1907669"/>
                  </a:moveTo>
                  <a:lnTo>
                    <a:pt x="1313" y="1374065"/>
                  </a:lnTo>
                  <a:lnTo>
                    <a:pt x="14663" y="1374065"/>
                  </a:lnTo>
                  <a:lnTo>
                    <a:pt x="15319" y="1907669"/>
                  </a:lnTo>
                  <a:lnTo>
                    <a:pt x="1751" y="1907669"/>
                  </a:lnTo>
                  <a:moveTo>
                    <a:pt x="1313" y="1360495"/>
                  </a:moveTo>
                  <a:lnTo>
                    <a:pt x="657" y="827328"/>
                  </a:lnTo>
                  <a:lnTo>
                    <a:pt x="14225" y="827328"/>
                  </a:lnTo>
                  <a:lnTo>
                    <a:pt x="14663" y="1360495"/>
                  </a:lnTo>
                  <a:lnTo>
                    <a:pt x="1313" y="1360495"/>
                  </a:lnTo>
                  <a:moveTo>
                    <a:pt x="657" y="813320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225" y="813320"/>
                  </a:lnTo>
                  <a:lnTo>
                    <a:pt x="657" y="813320"/>
                  </a:lnTo>
                  <a:moveTo>
                    <a:pt x="219" y="266365"/>
                  </a:moveTo>
                  <a:lnTo>
                    <a:pt x="0" y="219"/>
                  </a:lnTo>
                  <a:lnTo>
                    <a:pt x="13350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B45564C-C945-9182-7885-674E7624C95D}"/>
                </a:ext>
              </a:extLst>
            </p:cNvPr>
            <p:cNvSpPr/>
            <p:nvPr/>
          </p:nvSpPr>
          <p:spPr>
            <a:xfrm>
              <a:off x="5601509" y="7761203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125 w 3281624"/>
                <a:gd name="connsiteY3" fmla="*/ 2845 h 16634"/>
                <a:gd name="connsiteX4" fmla="*/ 813458 w 3281624"/>
                <a:gd name="connsiteY4" fmla="*/ 2408 h 16634"/>
                <a:gd name="connsiteX5" fmla="*/ 813458 w 3281624"/>
                <a:gd name="connsiteY5" fmla="*/ 15977 h 16634"/>
                <a:gd name="connsiteX6" fmla="*/ 280125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408 h 16634"/>
                <a:gd name="connsiteX11" fmla="*/ 1360359 w 3281624"/>
                <a:gd name="connsiteY11" fmla="*/ 1751 h 16634"/>
                <a:gd name="connsiteX12" fmla="*/ 1373927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883 h 16634"/>
                <a:gd name="connsiteX15" fmla="*/ 1373927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948 w 3281624"/>
                <a:gd name="connsiteY21" fmla="*/ 875 h 16634"/>
                <a:gd name="connsiteX22" fmla="*/ 3001280 w 3281624"/>
                <a:gd name="connsiteY22" fmla="*/ 438 h 16634"/>
                <a:gd name="connsiteX23" fmla="*/ 3001280 w 3281624"/>
                <a:gd name="connsiteY23" fmla="*/ 14008 h 16634"/>
                <a:gd name="connsiteX24" fmla="*/ 2467948 w 3281624"/>
                <a:gd name="connsiteY24" fmla="*/ 14445 h 16634"/>
                <a:gd name="connsiteX25" fmla="*/ 2454379 w 3281624"/>
                <a:gd name="connsiteY25" fmla="*/ 14445 h 16634"/>
                <a:gd name="connsiteX26" fmla="*/ 1921047 w 3281624"/>
                <a:gd name="connsiteY26" fmla="*/ 14883 h 16634"/>
                <a:gd name="connsiteX27" fmla="*/ 3014849 w 3281624"/>
                <a:gd name="connsiteY27" fmla="*/ 14008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849 w 3281624"/>
                <a:gd name="connsiteY31" fmla="*/ 14008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125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125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3927" y="1751"/>
                  </a:lnTo>
                  <a:lnTo>
                    <a:pt x="1907478" y="1313"/>
                  </a:lnTo>
                  <a:lnTo>
                    <a:pt x="1907478" y="14883"/>
                  </a:lnTo>
                  <a:lnTo>
                    <a:pt x="1373927" y="15321"/>
                  </a:lnTo>
                  <a:lnTo>
                    <a:pt x="1360359" y="15321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4883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685302E2-63F5-F73D-5A0F-E1881B6A10DE}"/>
                </a:ext>
              </a:extLst>
            </p:cNvPr>
            <p:cNvSpPr/>
            <p:nvPr/>
          </p:nvSpPr>
          <p:spPr>
            <a:xfrm>
              <a:off x="5600415" y="6667292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677 w 3281624"/>
                <a:gd name="connsiteY4" fmla="*/ 2408 h 16634"/>
                <a:gd name="connsiteX5" fmla="*/ 813677 w 3281624"/>
                <a:gd name="connsiteY5" fmla="*/ 15977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408 h 16634"/>
                <a:gd name="connsiteX11" fmla="*/ 1360359 w 3281624"/>
                <a:gd name="connsiteY11" fmla="*/ 1970 h 16634"/>
                <a:gd name="connsiteX12" fmla="*/ 1374146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883 h 16634"/>
                <a:gd name="connsiteX15" fmla="*/ 1374146 w 3281624"/>
                <a:gd name="connsiteY15" fmla="*/ 15321 h 16634"/>
                <a:gd name="connsiteX16" fmla="*/ 1360359 w 3281624"/>
                <a:gd name="connsiteY16" fmla="*/ 15540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948 w 3281624"/>
                <a:gd name="connsiteY21" fmla="*/ 875 h 16634"/>
                <a:gd name="connsiteX22" fmla="*/ 3001280 w 3281624"/>
                <a:gd name="connsiteY22" fmla="*/ 219 h 16634"/>
                <a:gd name="connsiteX23" fmla="*/ 3001280 w 3281624"/>
                <a:gd name="connsiteY23" fmla="*/ 13789 h 16634"/>
                <a:gd name="connsiteX24" fmla="*/ 2467948 w 3281624"/>
                <a:gd name="connsiteY24" fmla="*/ 14445 h 16634"/>
                <a:gd name="connsiteX25" fmla="*/ 2454379 w 3281624"/>
                <a:gd name="connsiteY25" fmla="*/ 14445 h 16634"/>
                <a:gd name="connsiteX26" fmla="*/ 1921047 w 3281624"/>
                <a:gd name="connsiteY26" fmla="*/ 14883 h 16634"/>
                <a:gd name="connsiteX27" fmla="*/ 3014849 w 3281624"/>
                <a:gd name="connsiteY27" fmla="*/ 13789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849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5977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4883"/>
                  </a:lnTo>
                  <a:lnTo>
                    <a:pt x="1374146" y="15321"/>
                  </a:lnTo>
                  <a:lnTo>
                    <a:pt x="1360359" y="15540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4883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3D81842-851E-90D5-65B1-68D31360156C}"/>
                </a:ext>
              </a:extLst>
            </p:cNvPr>
            <p:cNvSpPr/>
            <p:nvPr/>
          </p:nvSpPr>
          <p:spPr>
            <a:xfrm>
              <a:off x="5599320" y="5572943"/>
              <a:ext cx="3281624" cy="17071"/>
            </a:xfrm>
            <a:custGeom>
              <a:avLst/>
              <a:gdLst>
                <a:gd name="connsiteX0" fmla="*/ 0 w 3281624"/>
                <a:gd name="connsiteY0" fmla="*/ 17072 h 17071"/>
                <a:gd name="connsiteX1" fmla="*/ 0 w 3281624"/>
                <a:gd name="connsiteY1" fmla="*/ 3283 h 17071"/>
                <a:gd name="connsiteX2" fmla="*/ 266776 w 3281624"/>
                <a:gd name="connsiteY2" fmla="*/ 3064 h 17071"/>
                <a:gd name="connsiteX3" fmla="*/ 280344 w 3281624"/>
                <a:gd name="connsiteY3" fmla="*/ 3064 h 17071"/>
                <a:gd name="connsiteX4" fmla="*/ 813677 w 3281624"/>
                <a:gd name="connsiteY4" fmla="*/ 2408 h 17071"/>
                <a:gd name="connsiteX5" fmla="*/ 813677 w 3281624"/>
                <a:gd name="connsiteY5" fmla="*/ 16415 h 17071"/>
                <a:gd name="connsiteX6" fmla="*/ 280344 w 3281624"/>
                <a:gd name="connsiteY6" fmla="*/ 16853 h 17071"/>
                <a:gd name="connsiteX7" fmla="*/ 266776 w 3281624"/>
                <a:gd name="connsiteY7" fmla="*/ 16853 h 17071"/>
                <a:gd name="connsiteX8" fmla="*/ 0 w 3281624"/>
                <a:gd name="connsiteY8" fmla="*/ 17072 h 17071"/>
                <a:gd name="connsiteX9" fmla="*/ 827245 w 3281624"/>
                <a:gd name="connsiteY9" fmla="*/ 16415 h 17071"/>
                <a:gd name="connsiteX10" fmla="*/ 827245 w 3281624"/>
                <a:gd name="connsiteY10" fmla="*/ 2408 h 17071"/>
                <a:gd name="connsiteX11" fmla="*/ 1360359 w 3281624"/>
                <a:gd name="connsiteY11" fmla="*/ 1970 h 17071"/>
                <a:gd name="connsiteX12" fmla="*/ 1374146 w 3281624"/>
                <a:gd name="connsiteY12" fmla="*/ 1970 h 17071"/>
                <a:gd name="connsiteX13" fmla="*/ 1907478 w 3281624"/>
                <a:gd name="connsiteY13" fmla="*/ 1313 h 17071"/>
                <a:gd name="connsiteX14" fmla="*/ 1907478 w 3281624"/>
                <a:gd name="connsiteY14" fmla="*/ 15321 h 17071"/>
                <a:gd name="connsiteX15" fmla="*/ 1374146 w 3281624"/>
                <a:gd name="connsiteY15" fmla="*/ 15759 h 17071"/>
                <a:gd name="connsiteX16" fmla="*/ 1360359 w 3281624"/>
                <a:gd name="connsiteY16" fmla="*/ 15759 h 17071"/>
                <a:gd name="connsiteX17" fmla="*/ 827245 w 3281624"/>
                <a:gd name="connsiteY17" fmla="*/ 16415 h 17071"/>
                <a:gd name="connsiteX18" fmla="*/ 1921047 w 3281624"/>
                <a:gd name="connsiteY18" fmla="*/ 15321 h 17071"/>
                <a:gd name="connsiteX19" fmla="*/ 1921047 w 3281624"/>
                <a:gd name="connsiteY19" fmla="*/ 1313 h 17071"/>
                <a:gd name="connsiteX20" fmla="*/ 2454379 w 3281624"/>
                <a:gd name="connsiteY20" fmla="*/ 875 h 17071"/>
                <a:gd name="connsiteX21" fmla="*/ 2467948 w 3281624"/>
                <a:gd name="connsiteY21" fmla="*/ 875 h 17071"/>
                <a:gd name="connsiteX22" fmla="*/ 3001280 w 3281624"/>
                <a:gd name="connsiteY22" fmla="*/ 438 h 17071"/>
                <a:gd name="connsiteX23" fmla="*/ 3001280 w 3281624"/>
                <a:gd name="connsiteY23" fmla="*/ 14227 h 17071"/>
                <a:gd name="connsiteX24" fmla="*/ 2467948 w 3281624"/>
                <a:gd name="connsiteY24" fmla="*/ 14883 h 17071"/>
                <a:gd name="connsiteX25" fmla="*/ 2454379 w 3281624"/>
                <a:gd name="connsiteY25" fmla="*/ 14883 h 17071"/>
                <a:gd name="connsiteX26" fmla="*/ 1921047 w 3281624"/>
                <a:gd name="connsiteY26" fmla="*/ 15321 h 17071"/>
                <a:gd name="connsiteX27" fmla="*/ 3014849 w 3281624"/>
                <a:gd name="connsiteY27" fmla="*/ 14227 h 17071"/>
                <a:gd name="connsiteX28" fmla="*/ 3014849 w 3281624"/>
                <a:gd name="connsiteY28" fmla="*/ 438 h 17071"/>
                <a:gd name="connsiteX29" fmla="*/ 3281625 w 3281624"/>
                <a:gd name="connsiteY29" fmla="*/ 0 h 17071"/>
                <a:gd name="connsiteX30" fmla="*/ 3281625 w 3281624"/>
                <a:gd name="connsiteY30" fmla="*/ 14008 h 17071"/>
                <a:gd name="connsiteX31" fmla="*/ 3014849 w 3281624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6415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970"/>
                  </a:lnTo>
                  <a:lnTo>
                    <a:pt x="1907478" y="1313"/>
                  </a:lnTo>
                  <a:lnTo>
                    <a:pt x="1907478" y="15321"/>
                  </a:lnTo>
                  <a:lnTo>
                    <a:pt x="1374146" y="15759"/>
                  </a:lnTo>
                  <a:lnTo>
                    <a:pt x="1360359" y="15759"/>
                  </a:lnTo>
                  <a:lnTo>
                    <a:pt x="827245" y="16415"/>
                  </a:lnTo>
                  <a:moveTo>
                    <a:pt x="1921047" y="15321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4379" y="14883"/>
                  </a:lnTo>
                  <a:lnTo>
                    <a:pt x="1921047" y="15321"/>
                  </a:lnTo>
                  <a:moveTo>
                    <a:pt x="3014849" y="14227"/>
                  </a:moveTo>
                  <a:lnTo>
                    <a:pt x="3014849" y="438"/>
                  </a:lnTo>
                  <a:lnTo>
                    <a:pt x="3281625" y="0"/>
                  </a:lnTo>
                  <a:lnTo>
                    <a:pt x="3281625" y="14008"/>
                  </a:lnTo>
                  <a:lnTo>
                    <a:pt x="3014849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A9EAD6CE-EDC5-94F2-4140-7BFB63AD4624}"/>
                </a:ext>
              </a:extLst>
            </p:cNvPr>
            <p:cNvSpPr/>
            <p:nvPr/>
          </p:nvSpPr>
          <p:spPr>
            <a:xfrm>
              <a:off x="5600852" y="7214029"/>
              <a:ext cx="3281843" cy="17071"/>
            </a:xfrm>
            <a:custGeom>
              <a:avLst/>
              <a:gdLst>
                <a:gd name="connsiteX0" fmla="*/ 0 w 3281843"/>
                <a:gd name="connsiteY0" fmla="*/ 17072 h 17071"/>
                <a:gd name="connsiteX1" fmla="*/ 0 w 3281843"/>
                <a:gd name="connsiteY1" fmla="*/ 3283 h 17071"/>
                <a:gd name="connsiteX2" fmla="*/ 266776 w 3281843"/>
                <a:gd name="connsiteY2" fmla="*/ 2845 h 17071"/>
                <a:gd name="connsiteX3" fmla="*/ 280344 w 3281843"/>
                <a:gd name="connsiteY3" fmla="*/ 2845 h 17071"/>
                <a:gd name="connsiteX4" fmla="*/ 813677 w 3281843"/>
                <a:gd name="connsiteY4" fmla="*/ 2408 h 17071"/>
                <a:gd name="connsiteX5" fmla="*/ 813677 w 3281843"/>
                <a:gd name="connsiteY5" fmla="*/ 16196 h 17071"/>
                <a:gd name="connsiteX6" fmla="*/ 280344 w 3281843"/>
                <a:gd name="connsiteY6" fmla="*/ 16853 h 17071"/>
                <a:gd name="connsiteX7" fmla="*/ 266776 w 3281843"/>
                <a:gd name="connsiteY7" fmla="*/ 16853 h 17071"/>
                <a:gd name="connsiteX8" fmla="*/ 0 w 3281843"/>
                <a:gd name="connsiteY8" fmla="*/ 17072 h 17071"/>
                <a:gd name="connsiteX9" fmla="*/ 827245 w 3281843"/>
                <a:gd name="connsiteY9" fmla="*/ 16196 h 17071"/>
                <a:gd name="connsiteX10" fmla="*/ 827245 w 3281843"/>
                <a:gd name="connsiteY10" fmla="*/ 2408 h 17071"/>
                <a:gd name="connsiteX11" fmla="*/ 1360359 w 3281843"/>
                <a:gd name="connsiteY11" fmla="*/ 1751 h 17071"/>
                <a:gd name="connsiteX12" fmla="*/ 1374146 w 3281843"/>
                <a:gd name="connsiteY12" fmla="*/ 1751 h 17071"/>
                <a:gd name="connsiteX13" fmla="*/ 1907697 w 3281843"/>
                <a:gd name="connsiteY13" fmla="*/ 1313 h 17071"/>
                <a:gd name="connsiteX14" fmla="*/ 1907697 w 3281843"/>
                <a:gd name="connsiteY14" fmla="*/ 15321 h 17071"/>
                <a:gd name="connsiteX15" fmla="*/ 1374146 w 3281843"/>
                <a:gd name="connsiteY15" fmla="*/ 15759 h 17071"/>
                <a:gd name="connsiteX16" fmla="*/ 1360359 w 3281843"/>
                <a:gd name="connsiteY16" fmla="*/ 15759 h 17071"/>
                <a:gd name="connsiteX17" fmla="*/ 827245 w 3281843"/>
                <a:gd name="connsiteY17" fmla="*/ 16196 h 17071"/>
                <a:gd name="connsiteX18" fmla="*/ 1921047 w 3281843"/>
                <a:gd name="connsiteY18" fmla="*/ 15321 h 17071"/>
                <a:gd name="connsiteX19" fmla="*/ 1921047 w 3281843"/>
                <a:gd name="connsiteY19" fmla="*/ 1313 h 17071"/>
                <a:gd name="connsiteX20" fmla="*/ 2454379 w 3281843"/>
                <a:gd name="connsiteY20" fmla="*/ 875 h 17071"/>
                <a:gd name="connsiteX21" fmla="*/ 2467948 w 3281843"/>
                <a:gd name="connsiteY21" fmla="*/ 875 h 17071"/>
                <a:gd name="connsiteX22" fmla="*/ 3001499 w 3281843"/>
                <a:gd name="connsiteY22" fmla="*/ 219 h 17071"/>
                <a:gd name="connsiteX23" fmla="*/ 3001499 w 3281843"/>
                <a:gd name="connsiteY23" fmla="*/ 14227 h 17071"/>
                <a:gd name="connsiteX24" fmla="*/ 2467948 w 3281843"/>
                <a:gd name="connsiteY24" fmla="*/ 14664 h 17071"/>
                <a:gd name="connsiteX25" fmla="*/ 2454379 w 3281843"/>
                <a:gd name="connsiteY25" fmla="*/ 14664 h 17071"/>
                <a:gd name="connsiteX26" fmla="*/ 1921047 w 3281843"/>
                <a:gd name="connsiteY26" fmla="*/ 15321 h 17071"/>
                <a:gd name="connsiteX27" fmla="*/ 3014849 w 3281843"/>
                <a:gd name="connsiteY27" fmla="*/ 14227 h 17071"/>
                <a:gd name="connsiteX28" fmla="*/ 3014849 w 3281843"/>
                <a:gd name="connsiteY28" fmla="*/ 219 h 17071"/>
                <a:gd name="connsiteX29" fmla="*/ 3281843 w 3281843"/>
                <a:gd name="connsiteY29" fmla="*/ 0 h 17071"/>
                <a:gd name="connsiteX30" fmla="*/ 3281843 w 3281843"/>
                <a:gd name="connsiteY30" fmla="*/ 13789 h 17071"/>
                <a:gd name="connsiteX31" fmla="*/ 3014849 w 3281843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6196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4146" y="15759"/>
                  </a:lnTo>
                  <a:lnTo>
                    <a:pt x="1360359" y="15759"/>
                  </a:lnTo>
                  <a:lnTo>
                    <a:pt x="827245" y="16196"/>
                  </a:lnTo>
                  <a:moveTo>
                    <a:pt x="1921047" y="15321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499" y="219"/>
                  </a:lnTo>
                  <a:lnTo>
                    <a:pt x="3001499" y="14227"/>
                  </a:lnTo>
                  <a:lnTo>
                    <a:pt x="2467948" y="14664"/>
                  </a:lnTo>
                  <a:lnTo>
                    <a:pt x="2454379" y="14664"/>
                  </a:lnTo>
                  <a:lnTo>
                    <a:pt x="1921047" y="15321"/>
                  </a:lnTo>
                  <a:moveTo>
                    <a:pt x="3014849" y="14227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3789"/>
                  </a:lnTo>
                  <a:lnTo>
                    <a:pt x="3014849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9780BD39-2ED1-73B1-79D0-26A9F824ABA5}"/>
                </a:ext>
              </a:extLst>
            </p:cNvPr>
            <p:cNvSpPr/>
            <p:nvPr/>
          </p:nvSpPr>
          <p:spPr>
            <a:xfrm>
              <a:off x="5599977" y="6120337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125 w 3281624"/>
                <a:gd name="connsiteY3" fmla="*/ 2845 h 16634"/>
                <a:gd name="connsiteX4" fmla="*/ 813458 w 3281624"/>
                <a:gd name="connsiteY4" fmla="*/ 2189 h 16634"/>
                <a:gd name="connsiteX5" fmla="*/ 813458 w 3281624"/>
                <a:gd name="connsiteY5" fmla="*/ 15977 h 16634"/>
                <a:gd name="connsiteX6" fmla="*/ 280125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189 h 16634"/>
                <a:gd name="connsiteX11" fmla="*/ 1360140 w 3281624"/>
                <a:gd name="connsiteY11" fmla="*/ 1751 h 16634"/>
                <a:gd name="connsiteX12" fmla="*/ 1373927 w 3281624"/>
                <a:gd name="connsiteY12" fmla="*/ 1751 h 16634"/>
                <a:gd name="connsiteX13" fmla="*/ 1907478 w 3281624"/>
                <a:gd name="connsiteY13" fmla="*/ 1094 h 16634"/>
                <a:gd name="connsiteX14" fmla="*/ 1907478 w 3281624"/>
                <a:gd name="connsiteY14" fmla="*/ 14883 h 16634"/>
                <a:gd name="connsiteX15" fmla="*/ 1373927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094 h 16634"/>
                <a:gd name="connsiteX20" fmla="*/ 2454379 w 3281624"/>
                <a:gd name="connsiteY20" fmla="*/ 657 h 16634"/>
                <a:gd name="connsiteX21" fmla="*/ 2467729 w 3281624"/>
                <a:gd name="connsiteY21" fmla="*/ 657 h 16634"/>
                <a:gd name="connsiteX22" fmla="*/ 3001062 w 3281624"/>
                <a:gd name="connsiteY22" fmla="*/ 219 h 16634"/>
                <a:gd name="connsiteX23" fmla="*/ 3001062 w 3281624"/>
                <a:gd name="connsiteY23" fmla="*/ 13789 h 16634"/>
                <a:gd name="connsiteX24" fmla="*/ 2467729 w 3281624"/>
                <a:gd name="connsiteY24" fmla="*/ 14227 h 16634"/>
                <a:gd name="connsiteX25" fmla="*/ 2454379 w 3281624"/>
                <a:gd name="connsiteY25" fmla="*/ 14227 h 16634"/>
                <a:gd name="connsiteX26" fmla="*/ 1921047 w 3281624"/>
                <a:gd name="connsiteY26" fmla="*/ 14883 h 16634"/>
                <a:gd name="connsiteX27" fmla="*/ 3014630 w 3281624"/>
                <a:gd name="connsiteY27" fmla="*/ 13789 h 16634"/>
                <a:gd name="connsiteX28" fmla="*/ 3014630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630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125" y="2845"/>
                  </a:lnTo>
                  <a:lnTo>
                    <a:pt x="813458" y="2189"/>
                  </a:lnTo>
                  <a:lnTo>
                    <a:pt x="813458" y="15977"/>
                  </a:lnTo>
                  <a:lnTo>
                    <a:pt x="280125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189"/>
                  </a:lnTo>
                  <a:lnTo>
                    <a:pt x="1360140" y="1751"/>
                  </a:lnTo>
                  <a:lnTo>
                    <a:pt x="1373927" y="1751"/>
                  </a:lnTo>
                  <a:lnTo>
                    <a:pt x="1907478" y="1094"/>
                  </a:lnTo>
                  <a:lnTo>
                    <a:pt x="1907478" y="14883"/>
                  </a:lnTo>
                  <a:lnTo>
                    <a:pt x="1373927" y="15321"/>
                  </a:lnTo>
                  <a:lnTo>
                    <a:pt x="1360359" y="15321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094"/>
                  </a:lnTo>
                  <a:lnTo>
                    <a:pt x="2454379" y="657"/>
                  </a:lnTo>
                  <a:lnTo>
                    <a:pt x="2467729" y="657"/>
                  </a:lnTo>
                  <a:lnTo>
                    <a:pt x="3001062" y="219"/>
                  </a:lnTo>
                  <a:lnTo>
                    <a:pt x="3001062" y="13789"/>
                  </a:lnTo>
                  <a:lnTo>
                    <a:pt x="2467729" y="14227"/>
                  </a:lnTo>
                  <a:lnTo>
                    <a:pt x="2454379" y="14227"/>
                  </a:lnTo>
                  <a:lnTo>
                    <a:pt x="1921047" y="14883"/>
                  </a:lnTo>
                  <a:moveTo>
                    <a:pt x="3014630" y="13789"/>
                  </a:moveTo>
                  <a:lnTo>
                    <a:pt x="3014630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630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405C614-0FA1-27A9-5544-A1F1C4D9FC4D}"/>
                </a:ext>
              </a:extLst>
            </p:cNvPr>
            <p:cNvSpPr/>
            <p:nvPr/>
          </p:nvSpPr>
          <p:spPr>
            <a:xfrm>
              <a:off x="5598883" y="5026206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064 h 16852"/>
                <a:gd name="connsiteX2" fmla="*/ 266776 w 3281624"/>
                <a:gd name="connsiteY2" fmla="*/ 2845 h 16852"/>
                <a:gd name="connsiteX3" fmla="*/ 280344 w 3281624"/>
                <a:gd name="connsiteY3" fmla="*/ 2845 h 16852"/>
                <a:gd name="connsiteX4" fmla="*/ 813458 w 3281624"/>
                <a:gd name="connsiteY4" fmla="*/ 2189 h 16852"/>
                <a:gd name="connsiteX5" fmla="*/ 813458 w 3281624"/>
                <a:gd name="connsiteY5" fmla="*/ 16196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6196 h 16852"/>
                <a:gd name="connsiteX10" fmla="*/ 827245 w 3281624"/>
                <a:gd name="connsiteY10" fmla="*/ 2189 h 16852"/>
                <a:gd name="connsiteX11" fmla="*/ 1360359 w 3281624"/>
                <a:gd name="connsiteY11" fmla="*/ 1751 h 16852"/>
                <a:gd name="connsiteX12" fmla="*/ 1373927 w 3281624"/>
                <a:gd name="connsiteY12" fmla="*/ 1751 h 16852"/>
                <a:gd name="connsiteX13" fmla="*/ 1907478 w 3281624"/>
                <a:gd name="connsiteY13" fmla="*/ 1313 h 16852"/>
                <a:gd name="connsiteX14" fmla="*/ 1907478 w 3281624"/>
                <a:gd name="connsiteY14" fmla="*/ 15102 h 16852"/>
                <a:gd name="connsiteX15" fmla="*/ 1373927 w 3281624"/>
                <a:gd name="connsiteY15" fmla="*/ 15759 h 16852"/>
                <a:gd name="connsiteX16" fmla="*/ 1360359 w 3281624"/>
                <a:gd name="connsiteY16" fmla="*/ 15759 h 16852"/>
                <a:gd name="connsiteX17" fmla="*/ 827245 w 3281624"/>
                <a:gd name="connsiteY17" fmla="*/ 16196 h 16852"/>
                <a:gd name="connsiteX18" fmla="*/ 1921047 w 3281624"/>
                <a:gd name="connsiteY18" fmla="*/ 15102 h 16852"/>
                <a:gd name="connsiteX19" fmla="*/ 1921047 w 3281624"/>
                <a:gd name="connsiteY19" fmla="*/ 1313 h 16852"/>
                <a:gd name="connsiteX20" fmla="*/ 2454379 w 3281624"/>
                <a:gd name="connsiteY20" fmla="*/ 657 h 16852"/>
                <a:gd name="connsiteX21" fmla="*/ 2467948 w 3281624"/>
                <a:gd name="connsiteY21" fmla="*/ 657 h 16852"/>
                <a:gd name="connsiteX22" fmla="*/ 3001062 w 3281624"/>
                <a:gd name="connsiteY22" fmla="*/ 219 h 16852"/>
                <a:gd name="connsiteX23" fmla="*/ 3001062 w 3281624"/>
                <a:gd name="connsiteY23" fmla="*/ 14008 h 16852"/>
                <a:gd name="connsiteX24" fmla="*/ 2467948 w 3281624"/>
                <a:gd name="connsiteY24" fmla="*/ 14664 h 16852"/>
                <a:gd name="connsiteX25" fmla="*/ 2454379 w 3281624"/>
                <a:gd name="connsiteY25" fmla="*/ 14664 h 16852"/>
                <a:gd name="connsiteX26" fmla="*/ 1921047 w 3281624"/>
                <a:gd name="connsiteY26" fmla="*/ 15102 h 16852"/>
                <a:gd name="connsiteX27" fmla="*/ 3014630 w 3281624"/>
                <a:gd name="connsiteY27" fmla="*/ 14008 h 16852"/>
                <a:gd name="connsiteX28" fmla="*/ 3014630 w 3281624"/>
                <a:gd name="connsiteY28" fmla="*/ 219 h 16852"/>
                <a:gd name="connsiteX29" fmla="*/ 3281625 w 3281624"/>
                <a:gd name="connsiteY29" fmla="*/ 0 h 16852"/>
                <a:gd name="connsiteX30" fmla="*/ 3281625 w 3281624"/>
                <a:gd name="connsiteY30" fmla="*/ 13789 h 16852"/>
                <a:gd name="connsiteX31" fmla="*/ 3014630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458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189"/>
                  </a:lnTo>
                  <a:lnTo>
                    <a:pt x="1360359" y="1751"/>
                  </a:lnTo>
                  <a:lnTo>
                    <a:pt x="1373927" y="1751"/>
                  </a:lnTo>
                  <a:lnTo>
                    <a:pt x="1907478" y="1313"/>
                  </a:lnTo>
                  <a:lnTo>
                    <a:pt x="1907478" y="15102"/>
                  </a:lnTo>
                  <a:lnTo>
                    <a:pt x="1373927" y="15759"/>
                  </a:lnTo>
                  <a:lnTo>
                    <a:pt x="1360359" y="15759"/>
                  </a:lnTo>
                  <a:lnTo>
                    <a:pt x="827245" y="16196"/>
                  </a:lnTo>
                  <a:moveTo>
                    <a:pt x="1921047" y="15102"/>
                  </a:moveTo>
                  <a:lnTo>
                    <a:pt x="1921047" y="1313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062" y="219"/>
                  </a:lnTo>
                  <a:lnTo>
                    <a:pt x="3001062" y="14008"/>
                  </a:lnTo>
                  <a:lnTo>
                    <a:pt x="2467948" y="14664"/>
                  </a:lnTo>
                  <a:lnTo>
                    <a:pt x="2454379" y="14664"/>
                  </a:lnTo>
                  <a:lnTo>
                    <a:pt x="1921047" y="15102"/>
                  </a:lnTo>
                  <a:moveTo>
                    <a:pt x="3014630" y="14008"/>
                  </a:moveTo>
                  <a:lnTo>
                    <a:pt x="3014630" y="219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63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F23588C-A404-0F4F-0DBC-162CB1514AE4}"/>
                </a:ext>
              </a:extLst>
            </p:cNvPr>
            <p:cNvSpPr/>
            <p:nvPr/>
          </p:nvSpPr>
          <p:spPr>
            <a:xfrm>
              <a:off x="6412122" y="4762250"/>
              <a:ext cx="16851" cy="3281514"/>
            </a:xfrm>
            <a:custGeom>
              <a:avLst/>
              <a:gdLst>
                <a:gd name="connsiteX0" fmla="*/ 3283 w 16851"/>
                <a:gd name="connsiteY0" fmla="*/ 3281515 h 3281514"/>
                <a:gd name="connsiteX1" fmla="*/ 2845 w 16851"/>
                <a:gd name="connsiteY1" fmla="*/ 3014932 h 3281514"/>
                <a:gd name="connsiteX2" fmla="*/ 2845 w 16851"/>
                <a:gd name="connsiteY2" fmla="*/ 3001362 h 3281514"/>
                <a:gd name="connsiteX3" fmla="*/ 2407 w 16851"/>
                <a:gd name="connsiteY3" fmla="*/ 2467976 h 3281514"/>
                <a:gd name="connsiteX4" fmla="*/ 2407 w 16851"/>
                <a:gd name="connsiteY4" fmla="*/ 2454187 h 3281514"/>
                <a:gd name="connsiteX5" fmla="*/ 1970 w 16851"/>
                <a:gd name="connsiteY5" fmla="*/ 1921020 h 3281514"/>
                <a:gd name="connsiteX6" fmla="*/ 1970 w 16851"/>
                <a:gd name="connsiteY6" fmla="*/ 1907450 h 3281514"/>
                <a:gd name="connsiteX7" fmla="*/ 1313 w 16851"/>
                <a:gd name="connsiteY7" fmla="*/ 1374065 h 3281514"/>
                <a:gd name="connsiteX8" fmla="*/ 1313 w 16851"/>
                <a:gd name="connsiteY8" fmla="*/ 1360276 h 3281514"/>
                <a:gd name="connsiteX9" fmla="*/ 875 w 16851"/>
                <a:gd name="connsiteY9" fmla="*/ 827109 h 3281514"/>
                <a:gd name="connsiteX10" fmla="*/ 875 w 16851"/>
                <a:gd name="connsiteY10" fmla="*/ 813101 h 3281514"/>
                <a:gd name="connsiteX11" fmla="*/ 219 w 16851"/>
                <a:gd name="connsiteY11" fmla="*/ 280153 h 3281514"/>
                <a:gd name="connsiteX12" fmla="*/ 219 w 16851"/>
                <a:gd name="connsiteY12" fmla="*/ 266146 h 3281514"/>
                <a:gd name="connsiteX13" fmla="*/ 0 w 16851"/>
                <a:gd name="connsiteY13" fmla="*/ 0 h 3281514"/>
                <a:gd name="connsiteX14" fmla="*/ 13569 w 16851"/>
                <a:gd name="connsiteY14" fmla="*/ 0 h 3281514"/>
                <a:gd name="connsiteX15" fmla="*/ 14006 w 16851"/>
                <a:gd name="connsiteY15" fmla="*/ 266146 h 3281514"/>
                <a:gd name="connsiteX16" fmla="*/ 14006 w 16851"/>
                <a:gd name="connsiteY16" fmla="*/ 280153 h 3281514"/>
                <a:gd name="connsiteX17" fmla="*/ 14444 w 16851"/>
                <a:gd name="connsiteY17" fmla="*/ 813101 h 3281514"/>
                <a:gd name="connsiteX18" fmla="*/ 14444 w 16851"/>
                <a:gd name="connsiteY18" fmla="*/ 827109 h 3281514"/>
                <a:gd name="connsiteX19" fmla="*/ 15101 w 16851"/>
                <a:gd name="connsiteY19" fmla="*/ 1360276 h 3281514"/>
                <a:gd name="connsiteX20" fmla="*/ 15101 w 16851"/>
                <a:gd name="connsiteY20" fmla="*/ 1374065 h 3281514"/>
                <a:gd name="connsiteX21" fmla="*/ 15538 w 16851"/>
                <a:gd name="connsiteY21" fmla="*/ 1907450 h 3281514"/>
                <a:gd name="connsiteX22" fmla="*/ 15538 w 16851"/>
                <a:gd name="connsiteY22" fmla="*/ 1921020 h 3281514"/>
                <a:gd name="connsiteX23" fmla="*/ 15976 w 16851"/>
                <a:gd name="connsiteY23" fmla="*/ 2454187 h 3281514"/>
                <a:gd name="connsiteX24" fmla="*/ 15976 w 16851"/>
                <a:gd name="connsiteY24" fmla="*/ 2467976 h 3281514"/>
                <a:gd name="connsiteX25" fmla="*/ 16632 w 16851"/>
                <a:gd name="connsiteY25" fmla="*/ 3001362 h 3281514"/>
                <a:gd name="connsiteX26" fmla="*/ 16632 w 16851"/>
                <a:gd name="connsiteY26" fmla="*/ 3014932 h 3281514"/>
                <a:gd name="connsiteX27" fmla="*/ 16851 w 16851"/>
                <a:gd name="connsiteY27" fmla="*/ 3281515 h 3281514"/>
                <a:gd name="connsiteX28" fmla="*/ 3283 w 16851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514">
                  <a:moveTo>
                    <a:pt x="3283" y="3281515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407" y="2467976"/>
                  </a:lnTo>
                  <a:lnTo>
                    <a:pt x="2407" y="2454187"/>
                  </a:lnTo>
                  <a:lnTo>
                    <a:pt x="1970" y="1921020"/>
                  </a:lnTo>
                  <a:lnTo>
                    <a:pt x="1970" y="1907450"/>
                  </a:lnTo>
                  <a:lnTo>
                    <a:pt x="1313" y="1374065"/>
                  </a:lnTo>
                  <a:lnTo>
                    <a:pt x="1313" y="1360276"/>
                  </a:lnTo>
                  <a:lnTo>
                    <a:pt x="875" y="827109"/>
                  </a:lnTo>
                  <a:lnTo>
                    <a:pt x="875" y="813101"/>
                  </a:lnTo>
                  <a:lnTo>
                    <a:pt x="219" y="280153"/>
                  </a:lnTo>
                  <a:lnTo>
                    <a:pt x="219" y="266146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4006" y="266146"/>
                  </a:lnTo>
                  <a:lnTo>
                    <a:pt x="14006" y="280153"/>
                  </a:lnTo>
                  <a:lnTo>
                    <a:pt x="14444" y="813101"/>
                  </a:lnTo>
                  <a:lnTo>
                    <a:pt x="14444" y="827109"/>
                  </a:lnTo>
                  <a:lnTo>
                    <a:pt x="15101" y="1360276"/>
                  </a:lnTo>
                  <a:lnTo>
                    <a:pt x="15101" y="1374065"/>
                  </a:lnTo>
                  <a:lnTo>
                    <a:pt x="15538" y="190745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15976" y="2467976"/>
                  </a:lnTo>
                  <a:lnTo>
                    <a:pt x="16632" y="3001362"/>
                  </a:lnTo>
                  <a:lnTo>
                    <a:pt x="16632" y="3014932"/>
                  </a:lnTo>
                  <a:lnTo>
                    <a:pt x="16851" y="3281515"/>
                  </a:lnTo>
                  <a:lnTo>
                    <a:pt x="3283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F600E2C-6404-44CF-2B19-56F02AE62B21}"/>
                </a:ext>
              </a:extLst>
            </p:cNvPr>
            <p:cNvSpPr/>
            <p:nvPr/>
          </p:nvSpPr>
          <p:spPr>
            <a:xfrm>
              <a:off x="7506142" y="4761155"/>
              <a:ext cx="16632" cy="3281514"/>
            </a:xfrm>
            <a:custGeom>
              <a:avLst/>
              <a:gdLst>
                <a:gd name="connsiteX0" fmla="*/ 3283 w 16632"/>
                <a:gd name="connsiteY0" fmla="*/ 3281515 h 3281514"/>
                <a:gd name="connsiteX1" fmla="*/ 2845 w 16632"/>
                <a:gd name="connsiteY1" fmla="*/ 3014932 h 3281514"/>
                <a:gd name="connsiteX2" fmla="*/ 2845 w 16632"/>
                <a:gd name="connsiteY2" fmla="*/ 3001362 h 3281514"/>
                <a:gd name="connsiteX3" fmla="*/ 2407 w 16632"/>
                <a:gd name="connsiteY3" fmla="*/ 2468195 h 3281514"/>
                <a:gd name="connsiteX4" fmla="*/ 2407 w 16632"/>
                <a:gd name="connsiteY4" fmla="*/ 2454187 h 3281514"/>
                <a:gd name="connsiteX5" fmla="*/ 1751 w 16632"/>
                <a:gd name="connsiteY5" fmla="*/ 1921020 h 3281514"/>
                <a:gd name="connsiteX6" fmla="*/ 1751 w 16632"/>
                <a:gd name="connsiteY6" fmla="*/ 1907450 h 3281514"/>
                <a:gd name="connsiteX7" fmla="*/ 1313 w 16632"/>
                <a:gd name="connsiteY7" fmla="*/ 1374065 h 3281514"/>
                <a:gd name="connsiteX8" fmla="*/ 1313 w 16632"/>
                <a:gd name="connsiteY8" fmla="*/ 1360276 h 3281514"/>
                <a:gd name="connsiteX9" fmla="*/ 657 w 16632"/>
                <a:gd name="connsiteY9" fmla="*/ 827109 h 3281514"/>
                <a:gd name="connsiteX10" fmla="*/ 657 w 16632"/>
                <a:gd name="connsiteY10" fmla="*/ 813101 h 3281514"/>
                <a:gd name="connsiteX11" fmla="*/ 219 w 16632"/>
                <a:gd name="connsiteY11" fmla="*/ 280153 h 3281514"/>
                <a:gd name="connsiteX12" fmla="*/ 219 w 16632"/>
                <a:gd name="connsiteY12" fmla="*/ 266365 h 3281514"/>
                <a:gd name="connsiteX13" fmla="*/ 0 w 16632"/>
                <a:gd name="connsiteY13" fmla="*/ 0 h 3281514"/>
                <a:gd name="connsiteX14" fmla="*/ 13569 w 16632"/>
                <a:gd name="connsiteY14" fmla="*/ 0 h 3281514"/>
                <a:gd name="connsiteX15" fmla="*/ 13787 w 16632"/>
                <a:gd name="connsiteY15" fmla="*/ 266365 h 3281514"/>
                <a:gd name="connsiteX16" fmla="*/ 13787 w 16632"/>
                <a:gd name="connsiteY16" fmla="*/ 280153 h 3281514"/>
                <a:gd name="connsiteX17" fmla="*/ 14225 w 16632"/>
                <a:gd name="connsiteY17" fmla="*/ 813101 h 3281514"/>
                <a:gd name="connsiteX18" fmla="*/ 14225 w 16632"/>
                <a:gd name="connsiteY18" fmla="*/ 827109 h 3281514"/>
                <a:gd name="connsiteX19" fmla="*/ 14882 w 16632"/>
                <a:gd name="connsiteY19" fmla="*/ 1360276 h 3281514"/>
                <a:gd name="connsiteX20" fmla="*/ 14882 w 16632"/>
                <a:gd name="connsiteY20" fmla="*/ 1374065 h 3281514"/>
                <a:gd name="connsiteX21" fmla="*/ 15319 w 16632"/>
                <a:gd name="connsiteY21" fmla="*/ 1907450 h 3281514"/>
                <a:gd name="connsiteX22" fmla="*/ 15319 w 16632"/>
                <a:gd name="connsiteY22" fmla="*/ 1921020 h 3281514"/>
                <a:gd name="connsiteX23" fmla="*/ 15757 w 16632"/>
                <a:gd name="connsiteY23" fmla="*/ 2454187 h 3281514"/>
                <a:gd name="connsiteX24" fmla="*/ 15757 w 16632"/>
                <a:gd name="connsiteY24" fmla="*/ 2468195 h 3281514"/>
                <a:gd name="connsiteX25" fmla="*/ 16414 w 16632"/>
                <a:gd name="connsiteY25" fmla="*/ 3001362 h 3281514"/>
                <a:gd name="connsiteX26" fmla="*/ 16414 w 16632"/>
                <a:gd name="connsiteY26" fmla="*/ 3014932 h 3281514"/>
                <a:gd name="connsiteX27" fmla="*/ 16632 w 16632"/>
                <a:gd name="connsiteY27" fmla="*/ 3281515 h 3281514"/>
                <a:gd name="connsiteX28" fmla="*/ 3283 w 16632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514">
                  <a:moveTo>
                    <a:pt x="3283" y="3281515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407" y="2468195"/>
                  </a:lnTo>
                  <a:lnTo>
                    <a:pt x="2407" y="2454187"/>
                  </a:lnTo>
                  <a:lnTo>
                    <a:pt x="1751" y="1921020"/>
                  </a:lnTo>
                  <a:lnTo>
                    <a:pt x="1751" y="1907450"/>
                  </a:lnTo>
                  <a:lnTo>
                    <a:pt x="1313" y="1374065"/>
                  </a:lnTo>
                  <a:lnTo>
                    <a:pt x="1313" y="1360276"/>
                  </a:lnTo>
                  <a:lnTo>
                    <a:pt x="657" y="827109"/>
                  </a:lnTo>
                  <a:lnTo>
                    <a:pt x="657" y="813101"/>
                  </a:lnTo>
                  <a:lnTo>
                    <a:pt x="219" y="280153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153"/>
                  </a:lnTo>
                  <a:lnTo>
                    <a:pt x="14225" y="813101"/>
                  </a:lnTo>
                  <a:lnTo>
                    <a:pt x="14225" y="827109"/>
                  </a:lnTo>
                  <a:lnTo>
                    <a:pt x="14882" y="1360276"/>
                  </a:lnTo>
                  <a:lnTo>
                    <a:pt x="14882" y="1374065"/>
                  </a:lnTo>
                  <a:lnTo>
                    <a:pt x="15319" y="1907450"/>
                  </a:lnTo>
                  <a:lnTo>
                    <a:pt x="15319" y="1921020"/>
                  </a:lnTo>
                  <a:lnTo>
                    <a:pt x="15757" y="2454187"/>
                  </a:lnTo>
                  <a:lnTo>
                    <a:pt x="15757" y="2468195"/>
                  </a:lnTo>
                  <a:lnTo>
                    <a:pt x="16414" y="300136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283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B2F767EE-CF8F-E450-31BD-52DD8A8372C1}"/>
                </a:ext>
              </a:extLst>
            </p:cNvPr>
            <p:cNvSpPr/>
            <p:nvPr/>
          </p:nvSpPr>
          <p:spPr>
            <a:xfrm>
              <a:off x="8599725" y="4760061"/>
              <a:ext cx="16851" cy="3281514"/>
            </a:xfrm>
            <a:custGeom>
              <a:avLst/>
              <a:gdLst>
                <a:gd name="connsiteX0" fmla="*/ 3283 w 16851"/>
                <a:gd name="connsiteY0" fmla="*/ 3281515 h 3281514"/>
                <a:gd name="connsiteX1" fmla="*/ 3064 w 16851"/>
                <a:gd name="connsiteY1" fmla="*/ 3015150 h 3281514"/>
                <a:gd name="connsiteX2" fmla="*/ 3064 w 16851"/>
                <a:gd name="connsiteY2" fmla="*/ 3001580 h 3281514"/>
                <a:gd name="connsiteX3" fmla="*/ 2626 w 16851"/>
                <a:gd name="connsiteY3" fmla="*/ 2468195 h 3281514"/>
                <a:gd name="connsiteX4" fmla="*/ 2626 w 16851"/>
                <a:gd name="connsiteY4" fmla="*/ 2454187 h 3281514"/>
                <a:gd name="connsiteX5" fmla="*/ 1970 w 16851"/>
                <a:gd name="connsiteY5" fmla="*/ 1921020 h 3281514"/>
                <a:gd name="connsiteX6" fmla="*/ 1970 w 16851"/>
                <a:gd name="connsiteY6" fmla="*/ 1907450 h 3281514"/>
                <a:gd name="connsiteX7" fmla="*/ 1313 w 16851"/>
                <a:gd name="connsiteY7" fmla="*/ 1374065 h 3281514"/>
                <a:gd name="connsiteX8" fmla="*/ 1313 w 16851"/>
                <a:gd name="connsiteY8" fmla="*/ 1360495 h 3281514"/>
                <a:gd name="connsiteX9" fmla="*/ 875 w 16851"/>
                <a:gd name="connsiteY9" fmla="*/ 827109 h 3281514"/>
                <a:gd name="connsiteX10" fmla="*/ 875 w 16851"/>
                <a:gd name="connsiteY10" fmla="*/ 813320 h 3281514"/>
                <a:gd name="connsiteX11" fmla="*/ 219 w 16851"/>
                <a:gd name="connsiteY11" fmla="*/ 280153 h 3281514"/>
                <a:gd name="connsiteX12" fmla="*/ 219 w 16851"/>
                <a:gd name="connsiteY12" fmla="*/ 266365 h 3281514"/>
                <a:gd name="connsiteX13" fmla="*/ 0 w 16851"/>
                <a:gd name="connsiteY13" fmla="*/ 0 h 3281514"/>
                <a:gd name="connsiteX14" fmla="*/ 13569 w 16851"/>
                <a:gd name="connsiteY14" fmla="*/ 0 h 3281514"/>
                <a:gd name="connsiteX15" fmla="*/ 13787 w 16851"/>
                <a:gd name="connsiteY15" fmla="*/ 266365 h 3281514"/>
                <a:gd name="connsiteX16" fmla="*/ 13787 w 16851"/>
                <a:gd name="connsiteY16" fmla="*/ 280153 h 3281514"/>
                <a:gd name="connsiteX17" fmla="*/ 14444 w 16851"/>
                <a:gd name="connsiteY17" fmla="*/ 813320 h 3281514"/>
                <a:gd name="connsiteX18" fmla="*/ 14444 w 16851"/>
                <a:gd name="connsiteY18" fmla="*/ 827109 h 3281514"/>
                <a:gd name="connsiteX19" fmla="*/ 14882 w 16851"/>
                <a:gd name="connsiteY19" fmla="*/ 1360495 h 3281514"/>
                <a:gd name="connsiteX20" fmla="*/ 14882 w 16851"/>
                <a:gd name="connsiteY20" fmla="*/ 1374065 h 3281514"/>
                <a:gd name="connsiteX21" fmla="*/ 15538 w 16851"/>
                <a:gd name="connsiteY21" fmla="*/ 1907450 h 3281514"/>
                <a:gd name="connsiteX22" fmla="*/ 15538 w 16851"/>
                <a:gd name="connsiteY22" fmla="*/ 1921020 h 3281514"/>
                <a:gd name="connsiteX23" fmla="*/ 15976 w 16851"/>
                <a:gd name="connsiteY23" fmla="*/ 2454187 h 3281514"/>
                <a:gd name="connsiteX24" fmla="*/ 15976 w 16851"/>
                <a:gd name="connsiteY24" fmla="*/ 2468195 h 3281514"/>
                <a:gd name="connsiteX25" fmla="*/ 16632 w 16851"/>
                <a:gd name="connsiteY25" fmla="*/ 3001362 h 3281514"/>
                <a:gd name="connsiteX26" fmla="*/ 16632 w 16851"/>
                <a:gd name="connsiteY26" fmla="*/ 3015150 h 3281514"/>
                <a:gd name="connsiteX27" fmla="*/ 16851 w 16851"/>
                <a:gd name="connsiteY27" fmla="*/ 3281515 h 3281514"/>
                <a:gd name="connsiteX28" fmla="*/ 3283 w 16851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514">
                  <a:moveTo>
                    <a:pt x="3283" y="3281515"/>
                  </a:moveTo>
                  <a:lnTo>
                    <a:pt x="3064" y="3015150"/>
                  </a:lnTo>
                  <a:lnTo>
                    <a:pt x="3064" y="3001580"/>
                  </a:lnTo>
                  <a:lnTo>
                    <a:pt x="2626" y="2468195"/>
                  </a:lnTo>
                  <a:lnTo>
                    <a:pt x="2626" y="2454187"/>
                  </a:lnTo>
                  <a:lnTo>
                    <a:pt x="1970" y="1921020"/>
                  </a:lnTo>
                  <a:lnTo>
                    <a:pt x="1970" y="1907450"/>
                  </a:lnTo>
                  <a:lnTo>
                    <a:pt x="1313" y="1374065"/>
                  </a:lnTo>
                  <a:lnTo>
                    <a:pt x="1313" y="1360495"/>
                  </a:lnTo>
                  <a:lnTo>
                    <a:pt x="875" y="827109"/>
                  </a:lnTo>
                  <a:lnTo>
                    <a:pt x="875" y="813320"/>
                  </a:lnTo>
                  <a:lnTo>
                    <a:pt x="219" y="280153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153"/>
                  </a:lnTo>
                  <a:lnTo>
                    <a:pt x="14444" y="813320"/>
                  </a:lnTo>
                  <a:lnTo>
                    <a:pt x="14444" y="827109"/>
                  </a:lnTo>
                  <a:lnTo>
                    <a:pt x="14882" y="136049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15976" y="2468195"/>
                  </a:lnTo>
                  <a:lnTo>
                    <a:pt x="16632" y="3001362"/>
                  </a:lnTo>
                  <a:lnTo>
                    <a:pt x="16632" y="3015150"/>
                  </a:lnTo>
                  <a:lnTo>
                    <a:pt x="16851" y="3281515"/>
                  </a:lnTo>
                  <a:lnTo>
                    <a:pt x="3283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45E4A76-D2DE-5F32-1A0B-9A312297322A}"/>
                </a:ext>
              </a:extLst>
            </p:cNvPr>
            <p:cNvSpPr/>
            <p:nvPr/>
          </p:nvSpPr>
          <p:spPr>
            <a:xfrm>
              <a:off x="5868503" y="8044202"/>
              <a:ext cx="16851" cy="3282171"/>
            </a:xfrm>
            <a:custGeom>
              <a:avLst/>
              <a:gdLst>
                <a:gd name="connsiteX0" fmla="*/ 3064 w 16851"/>
                <a:gd name="connsiteY0" fmla="*/ 3282172 h 3282171"/>
                <a:gd name="connsiteX1" fmla="*/ 2845 w 16851"/>
                <a:gd name="connsiteY1" fmla="*/ 3015807 h 3282171"/>
                <a:gd name="connsiteX2" fmla="*/ 16632 w 16851"/>
                <a:gd name="connsiteY2" fmla="*/ 3015807 h 3282171"/>
                <a:gd name="connsiteX3" fmla="*/ 16851 w 16851"/>
                <a:gd name="connsiteY3" fmla="*/ 3282172 h 3282171"/>
                <a:gd name="connsiteX4" fmla="*/ 3064 w 16851"/>
                <a:gd name="connsiteY4" fmla="*/ 3282172 h 3282171"/>
                <a:gd name="connsiteX5" fmla="*/ 2845 w 16851"/>
                <a:gd name="connsiteY5" fmla="*/ 3002237 h 3282171"/>
                <a:gd name="connsiteX6" fmla="*/ 2407 w 16851"/>
                <a:gd name="connsiteY6" fmla="*/ 2468414 h 3282171"/>
                <a:gd name="connsiteX7" fmla="*/ 15976 w 16851"/>
                <a:gd name="connsiteY7" fmla="*/ 2468414 h 3282171"/>
                <a:gd name="connsiteX8" fmla="*/ 16414 w 16851"/>
                <a:gd name="connsiteY8" fmla="*/ 3002018 h 3282171"/>
                <a:gd name="connsiteX9" fmla="*/ 2845 w 16851"/>
                <a:gd name="connsiteY9" fmla="*/ 3002237 h 3282171"/>
                <a:gd name="connsiteX10" fmla="*/ 2407 w 16851"/>
                <a:gd name="connsiteY10" fmla="*/ 2454844 h 3282171"/>
                <a:gd name="connsiteX11" fmla="*/ 1970 w 16851"/>
                <a:gd name="connsiteY11" fmla="*/ 1921239 h 3282171"/>
                <a:gd name="connsiteX12" fmla="*/ 15319 w 16851"/>
                <a:gd name="connsiteY12" fmla="*/ 1921239 h 3282171"/>
                <a:gd name="connsiteX13" fmla="*/ 15976 w 16851"/>
                <a:gd name="connsiteY13" fmla="*/ 2454844 h 3282171"/>
                <a:gd name="connsiteX14" fmla="*/ 2407 w 16851"/>
                <a:gd name="connsiteY14" fmla="*/ 2454844 h 3282171"/>
                <a:gd name="connsiteX15" fmla="*/ 1751 w 16851"/>
                <a:gd name="connsiteY15" fmla="*/ 1907888 h 3282171"/>
                <a:gd name="connsiteX16" fmla="*/ 1313 w 16851"/>
                <a:gd name="connsiteY16" fmla="*/ 1374502 h 3282171"/>
                <a:gd name="connsiteX17" fmla="*/ 14882 w 16851"/>
                <a:gd name="connsiteY17" fmla="*/ 1374502 h 3282171"/>
                <a:gd name="connsiteX18" fmla="*/ 15319 w 16851"/>
                <a:gd name="connsiteY18" fmla="*/ 1907888 h 3282171"/>
                <a:gd name="connsiteX19" fmla="*/ 1751 w 16851"/>
                <a:gd name="connsiteY19" fmla="*/ 1907888 h 3282171"/>
                <a:gd name="connsiteX20" fmla="*/ 1313 w 16851"/>
                <a:gd name="connsiteY20" fmla="*/ 1360932 h 3282171"/>
                <a:gd name="connsiteX21" fmla="*/ 875 w 16851"/>
                <a:gd name="connsiteY21" fmla="*/ 827547 h 3282171"/>
                <a:gd name="connsiteX22" fmla="*/ 14225 w 16851"/>
                <a:gd name="connsiteY22" fmla="*/ 827547 h 3282171"/>
                <a:gd name="connsiteX23" fmla="*/ 14882 w 16851"/>
                <a:gd name="connsiteY23" fmla="*/ 1360932 h 3282171"/>
                <a:gd name="connsiteX24" fmla="*/ 1313 w 16851"/>
                <a:gd name="connsiteY24" fmla="*/ 1360932 h 3282171"/>
                <a:gd name="connsiteX25" fmla="*/ 875 w 16851"/>
                <a:gd name="connsiteY25" fmla="*/ 813758 h 3282171"/>
                <a:gd name="connsiteX26" fmla="*/ 219 w 16851"/>
                <a:gd name="connsiteY26" fmla="*/ 280372 h 3282171"/>
                <a:gd name="connsiteX27" fmla="*/ 13787 w 16851"/>
                <a:gd name="connsiteY27" fmla="*/ 280372 h 3282171"/>
                <a:gd name="connsiteX28" fmla="*/ 14225 w 16851"/>
                <a:gd name="connsiteY28" fmla="*/ 813539 h 3282171"/>
                <a:gd name="connsiteX29" fmla="*/ 875 w 16851"/>
                <a:gd name="connsiteY29" fmla="*/ 813758 h 3282171"/>
                <a:gd name="connsiteX30" fmla="*/ 219 w 16851"/>
                <a:gd name="connsiteY30" fmla="*/ 266583 h 3282171"/>
                <a:gd name="connsiteX31" fmla="*/ 0 w 16851"/>
                <a:gd name="connsiteY31" fmla="*/ 219 h 3282171"/>
                <a:gd name="connsiteX32" fmla="*/ 13569 w 16851"/>
                <a:gd name="connsiteY32" fmla="*/ 0 h 3282171"/>
                <a:gd name="connsiteX33" fmla="*/ 13787 w 16851"/>
                <a:gd name="connsiteY33" fmla="*/ 266583 h 3282171"/>
                <a:gd name="connsiteX34" fmla="*/ 219 w 16851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064" y="3282172"/>
                  </a:moveTo>
                  <a:lnTo>
                    <a:pt x="2845" y="3015807"/>
                  </a:lnTo>
                  <a:lnTo>
                    <a:pt x="16632" y="3015807"/>
                  </a:lnTo>
                  <a:lnTo>
                    <a:pt x="16851" y="3282172"/>
                  </a:lnTo>
                  <a:lnTo>
                    <a:pt x="3064" y="3282172"/>
                  </a:lnTo>
                  <a:moveTo>
                    <a:pt x="2845" y="3002237"/>
                  </a:moveTo>
                  <a:lnTo>
                    <a:pt x="2407" y="2468414"/>
                  </a:lnTo>
                  <a:lnTo>
                    <a:pt x="15976" y="2468414"/>
                  </a:lnTo>
                  <a:lnTo>
                    <a:pt x="16414" y="3002018"/>
                  </a:lnTo>
                  <a:lnTo>
                    <a:pt x="2845" y="3002237"/>
                  </a:lnTo>
                  <a:moveTo>
                    <a:pt x="2407" y="2454844"/>
                  </a:moveTo>
                  <a:lnTo>
                    <a:pt x="1970" y="1921239"/>
                  </a:lnTo>
                  <a:lnTo>
                    <a:pt x="15319" y="1921239"/>
                  </a:lnTo>
                  <a:lnTo>
                    <a:pt x="15976" y="2454844"/>
                  </a:lnTo>
                  <a:lnTo>
                    <a:pt x="2407" y="2454844"/>
                  </a:lnTo>
                  <a:moveTo>
                    <a:pt x="1751" y="1907888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751" y="1907888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225" y="827547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225" y="813539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219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963230E0-F30B-C421-5123-158696CD5576}"/>
                </a:ext>
              </a:extLst>
            </p:cNvPr>
            <p:cNvSpPr/>
            <p:nvPr/>
          </p:nvSpPr>
          <p:spPr>
            <a:xfrm>
              <a:off x="6962086" y="8043108"/>
              <a:ext cx="16851" cy="3282171"/>
            </a:xfrm>
            <a:custGeom>
              <a:avLst/>
              <a:gdLst>
                <a:gd name="connsiteX0" fmla="*/ 3064 w 16851"/>
                <a:gd name="connsiteY0" fmla="*/ 3282172 h 3282171"/>
                <a:gd name="connsiteX1" fmla="*/ 2845 w 16851"/>
                <a:gd name="connsiteY1" fmla="*/ 3015807 h 3282171"/>
                <a:gd name="connsiteX2" fmla="*/ 16632 w 16851"/>
                <a:gd name="connsiteY2" fmla="*/ 3015807 h 3282171"/>
                <a:gd name="connsiteX3" fmla="*/ 16851 w 16851"/>
                <a:gd name="connsiteY3" fmla="*/ 3282172 h 3282171"/>
                <a:gd name="connsiteX4" fmla="*/ 3064 w 16851"/>
                <a:gd name="connsiteY4" fmla="*/ 3282172 h 3282171"/>
                <a:gd name="connsiteX5" fmla="*/ 2845 w 16851"/>
                <a:gd name="connsiteY5" fmla="*/ 3002018 h 3282171"/>
                <a:gd name="connsiteX6" fmla="*/ 2407 w 16851"/>
                <a:gd name="connsiteY6" fmla="*/ 2468414 h 3282171"/>
                <a:gd name="connsiteX7" fmla="*/ 16195 w 16851"/>
                <a:gd name="connsiteY7" fmla="*/ 2468414 h 3282171"/>
                <a:gd name="connsiteX8" fmla="*/ 16632 w 16851"/>
                <a:gd name="connsiteY8" fmla="*/ 3002018 h 3282171"/>
                <a:gd name="connsiteX9" fmla="*/ 2845 w 16851"/>
                <a:gd name="connsiteY9" fmla="*/ 3002018 h 3282171"/>
                <a:gd name="connsiteX10" fmla="*/ 2407 w 16851"/>
                <a:gd name="connsiteY10" fmla="*/ 2454844 h 3282171"/>
                <a:gd name="connsiteX11" fmla="*/ 1751 w 16851"/>
                <a:gd name="connsiteY11" fmla="*/ 1921458 h 3282171"/>
                <a:gd name="connsiteX12" fmla="*/ 15538 w 16851"/>
                <a:gd name="connsiteY12" fmla="*/ 1921458 h 3282171"/>
                <a:gd name="connsiteX13" fmla="*/ 16195 w 16851"/>
                <a:gd name="connsiteY13" fmla="*/ 2454844 h 3282171"/>
                <a:gd name="connsiteX14" fmla="*/ 2407 w 16851"/>
                <a:gd name="connsiteY14" fmla="*/ 2454844 h 3282171"/>
                <a:gd name="connsiteX15" fmla="*/ 1751 w 16851"/>
                <a:gd name="connsiteY15" fmla="*/ 1907888 h 3282171"/>
                <a:gd name="connsiteX16" fmla="*/ 1313 w 16851"/>
                <a:gd name="connsiteY16" fmla="*/ 1374502 h 3282171"/>
                <a:gd name="connsiteX17" fmla="*/ 15101 w 16851"/>
                <a:gd name="connsiteY17" fmla="*/ 1374502 h 3282171"/>
                <a:gd name="connsiteX18" fmla="*/ 15538 w 16851"/>
                <a:gd name="connsiteY18" fmla="*/ 1907888 h 3282171"/>
                <a:gd name="connsiteX19" fmla="*/ 1751 w 16851"/>
                <a:gd name="connsiteY19" fmla="*/ 1907888 h 3282171"/>
                <a:gd name="connsiteX20" fmla="*/ 1313 w 16851"/>
                <a:gd name="connsiteY20" fmla="*/ 1361151 h 3282171"/>
                <a:gd name="connsiteX21" fmla="*/ 875 w 16851"/>
                <a:gd name="connsiteY21" fmla="*/ 827547 h 3282171"/>
                <a:gd name="connsiteX22" fmla="*/ 14444 w 16851"/>
                <a:gd name="connsiteY22" fmla="*/ 827547 h 3282171"/>
                <a:gd name="connsiteX23" fmla="*/ 15101 w 16851"/>
                <a:gd name="connsiteY23" fmla="*/ 1361151 h 3282171"/>
                <a:gd name="connsiteX24" fmla="*/ 1313 w 16851"/>
                <a:gd name="connsiteY24" fmla="*/ 1361151 h 3282171"/>
                <a:gd name="connsiteX25" fmla="*/ 875 w 16851"/>
                <a:gd name="connsiteY25" fmla="*/ 813758 h 3282171"/>
                <a:gd name="connsiteX26" fmla="*/ 219 w 16851"/>
                <a:gd name="connsiteY26" fmla="*/ 280372 h 3282171"/>
                <a:gd name="connsiteX27" fmla="*/ 14006 w 16851"/>
                <a:gd name="connsiteY27" fmla="*/ 280372 h 3282171"/>
                <a:gd name="connsiteX28" fmla="*/ 14444 w 16851"/>
                <a:gd name="connsiteY28" fmla="*/ 813758 h 3282171"/>
                <a:gd name="connsiteX29" fmla="*/ 875 w 16851"/>
                <a:gd name="connsiteY29" fmla="*/ 813758 h 3282171"/>
                <a:gd name="connsiteX30" fmla="*/ 219 w 16851"/>
                <a:gd name="connsiteY30" fmla="*/ 266583 h 3282171"/>
                <a:gd name="connsiteX31" fmla="*/ 0 w 16851"/>
                <a:gd name="connsiteY31" fmla="*/ 0 h 3282171"/>
                <a:gd name="connsiteX32" fmla="*/ 13787 w 16851"/>
                <a:gd name="connsiteY32" fmla="*/ 0 h 3282171"/>
                <a:gd name="connsiteX33" fmla="*/ 14006 w 16851"/>
                <a:gd name="connsiteY33" fmla="*/ 266583 h 3282171"/>
                <a:gd name="connsiteX34" fmla="*/ 219 w 16851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064" y="3282172"/>
                  </a:moveTo>
                  <a:lnTo>
                    <a:pt x="2845" y="3015807"/>
                  </a:lnTo>
                  <a:lnTo>
                    <a:pt x="16632" y="3015807"/>
                  </a:lnTo>
                  <a:lnTo>
                    <a:pt x="16851" y="3282172"/>
                  </a:lnTo>
                  <a:lnTo>
                    <a:pt x="3064" y="3282172"/>
                  </a:lnTo>
                  <a:moveTo>
                    <a:pt x="2845" y="3002018"/>
                  </a:moveTo>
                  <a:lnTo>
                    <a:pt x="2407" y="2468414"/>
                  </a:lnTo>
                  <a:lnTo>
                    <a:pt x="16195" y="2468414"/>
                  </a:lnTo>
                  <a:lnTo>
                    <a:pt x="16632" y="3002018"/>
                  </a:lnTo>
                  <a:lnTo>
                    <a:pt x="2845" y="3002018"/>
                  </a:lnTo>
                  <a:moveTo>
                    <a:pt x="2407" y="2454844"/>
                  </a:moveTo>
                  <a:lnTo>
                    <a:pt x="1751" y="1921458"/>
                  </a:lnTo>
                  <a:lnTo>
                    <a:pt x="15538" y="1921458"/>
                  </a:lnTo>
                  <a:lnTo>
                    <a:pt x="16195" y="2454844"/>
                  </a:lnTo>
                  <a:lnTo>
                    <a:pt x="2407" y="2454844"/>
                  </a:lnTo>
                  <a:moveTo>
                    <a:pt x="1751" y="1907888"/>
                  </a:moveTo>
                  <a:lnTo>
                    <a:pt x="1313" y="1374502"/>
                  </a:lnTo>
                  <a:lnTo>
                    <a:pt x="15101" y="1374502"/>
                  </a:lnTo>
                  <a:lnTo>
                    <a:pt x="15538" y="1907888"/>
                  </a:lnTo>
                  <a:lnTo>
                    <a:pt x="1751" y="1907888"/>
                  </a:lnTo>
                  <a:moveTo>
                    <a:pt x="1313" y="1361151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5101" y="1361151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4006" y="280372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006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76417D16-70D5-2BAA-29F6-73899D0DB27B}"/>
                </a:ext>
              </a:extLst>
            </p:cNvPr>
            <p:cNvSpPr/>
            <p:nvPr/>
          </p:nvSpPr>
          <p:spPr>
            <a:xfrm>
              <a:off x="8056107" y="8042013"/>
              <a:ext cx="16632" cy="3282171"/>
            </a:xfrm>
            <a:custGeom>
              <a:avLst/>
              <a:gdLst>
                <a:gd name="connsiteX0" fmla="*/ 3283 w 16632"/>
                <a:gd name="connsiteY0" fmla="*/ 3282172 h 3282171"/>
                <a:gd name="connsiteX1" fmla="*/ 3064 w 16632"/>
                <a:gd name="connsiteY1" fmla="*/ 3015807 h 3282171"/>
                <a:gd name="connsiteX2" fmla="*/ 16414 w 16632"/>
                <a:gd name="connsiteY2" fmla="*/ 3015807 h 3282171"/>
                <a:gd name="connsiteX3" fmla="*/ 16632 w 16632"/>
                <a:gd name="connsiteY3" fmla="*/ 3282172 h 3282171"/>
                <a:gd name="connsiteX4" fmla="*/ 3283 w 16632"/>
                <a:gd name="connsiteY4" fmla="*/ 3282172 h 3282171"/>
                <a:gd name="connsiteX5" fmla="*/ 3064 w 16632"/>
                <a:gd name="connsiteY5" fmla="*/ 3002018 h 3282171"/>
                <a:gd name="connsiteX6" fmla="*/ 2407 w 16632"/>
                <a:gd name="connsiteY6" fmla="*/ 2468633 h 3282171"/>
                <a:gd name="connsiteX7" fmla="*/ 15976 w 16632"/>
                <a:gd name="connsiteY7" fmla="*/ 2468633 h 3282171"/>
                <a:gd name="connsiteX8" fmla="*/ 16414 w 16632"/>
                <a:gd name="connsiteY8" fmla="*/ 3002018 h 3282171"/>
                <a:gd name="connsiteX9" fmla="*/ 3064 w 16632"/>
                <a:gd name="connsiteY9" fmla="*/ 3002018 h 3282171"/>
                <a:gd name="connsiteX10" fmla="*/ 2407 w 16632"/>
                <a:gd name="connsiteY10" fmla="*/ 2455063 h 3282171"/>
                <a:gd name="connsiteX11" fmla="*/ 1970 w 16632"/>
                <a:gd name="connsiteY11" fmla="*/ 1921458 h 3282171"/>
                <a:gd name="connsiteX12" fmla="*/ 15319 w 16632"/>
                <a:gd name="connsiteY12" fmla="*/ 1921458 h 3282171"/>
                <a:gd name="connsiteX13" fmla="*/ 15976 w 16632"/>
                <a:gd name="connsiteY13" fmla="*/ 2455063 h 3282171"/>
                <a:gd name="connsiteX14" fmla="*/ 2407 w 16632"/>
                <a:gd name="connsiteY14" fmla="*/ 2455063 h 3282171"/>
                <a:gd name="connsiteX15" fmla="*/ 1970 w 16632"/>
                <a:gd name="connsiteY15" fmla="*/ 1907888 h 3282171"/>
                <a:gd name="connsiteX16" fmla="*/ 1313 w 16632"/>
                <a:gd name="connsiteY16" fmla="*/ 1374502 h 3282171"/>
                <a:gd name="connsiteX17" fmla="*/ 14882 w 16632"/>
                <a:gd name="connsiteY17" fmla="*/ 1374502 h 3282171"/>
                <a:gd name="connsiteX18" fmla="*/ 15319 w 16632"/>
                <a:gd name="connsiteY18" fmla="*/ 1907888 h 3282171"/>
                <a:gd name="connsiteX19" fmla="*/ 1970 w 16632"/>
                <a:gd name="connsiteY19" fmla="*/ 1907888 h 3282171"/>
                <a:gd name="connsiteX20" fmla="*/ 1313 w 16632"/>
                <a:gd name="connsiteY20" fmla="*/ 1361151 h 3282171"/>
                <a:gd name="connsiteX21" fmla="*/ 875 w 16632"/>
                <a:gd name="connsiteY21" fmla="*/ 827766 h 3282171"/>
                <a:gd name="connsiteX22" fmla="*/ 14444 w 16632"/>
                <a:gd name="connsiteY22" fmla="*/ 827766 h 3282171"/>
                <a:gd name="connsiteX23" fmla="*/ 14882 w 16632"/>
                <a:gd name="connsiteY23" fmla="*/ 1361151 h 3282171"/>
                <a:gd name="connsiteX24" fmla="*/ 1313 w 16632"/>
                <a:gd name="connsiteY24" fmla="*/ 1361151 h 3282171"/>
                <a:gd name="connsiteX25" fmla="*/ 875 w 16632"/>
                <a:gd name="connsiteY25" fmla="*/ 813758 h 3282171"/>
                <a:gd name="connsiteX26" fmla="*/ 219 w 16632"/>
                <a:gd name="connsiteY26" fmla="*/ 280372 h 3282171"/>
                <a:gd name="connsiteX27" fmla="*/ 13787 w 16632"/>
                <a:gd name="connsiteY27" fmla="*/ 280372 h 3282171"/>
                <a:gd name="connsiteX28" fmla="*/ 14444 w 16632"/>
                <a:gd name="connsiteY28" fmla="*/ 813758 h 3282171"/>
                <a:gd name="connsiteX29" fmla="*/ 875 w 16632"/>
                <a:gd name="connsiteY29" fmla="*/ 813758 h 3282171"/>
                <a:gd name="connsiteX30" fmla="*/ 219 w 16632"/>
                <a:gd name="connsiteY30" fmla="*/ 266802 h 3282171"/>
                <a:gd name="connsiteX31" fmla="*/ 0 w 16632"/>
                <a:gd name="connsiteY31" fmla="*/ 0 h 3282171"/>
                <a:gd name="connsiteX32" fmla="*/ 13569 w 16632"/>
                <a:gd name="connsiteY32" fmla="*/ 0 h 3282171"/>
                <a:gd name="connsiteX33" fmla="*/ 13787 w 16632"/>
                <a:gd name="connsiteY33" fmla="*/ 266802 h 3282171"/>
                <a:gd name="connsiteX34" fmla="*/ 219 w 16632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283" y="3282172"/>
                  </a:moveTo>
                  <a:lnTo>
                    <a:pt x="3064" y="3015807"/>
                  </a:lnTo>
                  <a:lnTo>
                    <a:pt x="16414" y="3015807"/>
                  </a:lnTo>
                  <a:lnTo>
                    <a:pt x="16632" y="3282172"/>
                  </a:lnTo>
                  <a:lnTo>
                    <a:pt x="3283" y="3282172"/>
                  </a:lnTo>
                  <a:moveTo>
                    <a:pt x="3064" y="3002018"/>
                  </a:moveTo>
                  <a:lnTo>
                    <a:pt x="2407" y="2468633"/>
                  </a:lnTo>
                  <a:lnTo>
                    <a:pt x="15976" y="2468633"/>
                  </a:lnTo>
                  <a:lnTo>
                    <a:pt x="16414" y="3002018"/>
                  </a:lnTo>
                  <a:lnTo>
                    <a:pt x="3064" y="3002018"/>
                  </a:lnTo>
                  <a:moveTo>
                    <a:pt x="2407" y="2455063"/>
                  </a:moveTo>
                  <a:lnTo>
                    <a:pt x="1970" y="1921458"/>
                  </a:lnTo>
                  <a:lnTo>
                    <a:pt x="15319" y="1921458"/>
                  </a:lnTo>
                  <a:lnTo>
                    <a:pt x="15976" y="2455063"/>
                  </a:lnTo>
                  <a:lnTo>
                    <a:pt x="2407" y="2455063"/>
                  </a:lnTo>
                  <a:moveTo>
                    <a:pt x="1970" y="1907888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970" y="1907888"/>
                  </a:lnTo>
                  <a:moveTo>
                    <a:pt x="1313" y="1361151"/>
                  </a:moveTo>
                  <a:lnTo>
                    <a:pt x="875" y="827766"/>
                  </a:lnTo>
                  <a:lnTo>
                    <a:pt x="14444" y="827766"/>
                  </a:lnTo>
                  <a:lnTo>
                    <a:pt x="14882" y="1361151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DE69E53-4E7A-4DFA-764E-5D1333DAA957}"/>
                </a:ext>
              </a:extLst>
            </p:cNvPr>
            <p:cNvSpPr/>
            <p:nvPr/>
          </p:nvSpPr>
          <p:spPr>
            <a:xfrm>
              <a:off x="5604792" y="11043375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283 h 16852"/>
                <a:gd name="connsiteX2" fmla="*/ 266557 w 3281624"/>
                <a:gd name="connsiteY2" fmla="*/ 3064 h 16852"/>
                <a:gd name="connsiteX3" fmla="*/ 280125 w 3281624"/>
                <a:gd name="connsiteY3" fmla="*/ 2845 h 16852"/>
                <a:gd name="connsiteX4" fmla="*/ 813458 w 3281624"/>
                <a:gd name="connsiteY4" fmla="*/ 2408 h 16852"/>
                <a:gd name="connsiteX5" fmla="*/ 813458 w 3281624"/>
                <a:gd name="connsiteY5" fmla="*/ 15977 h 16852"/>
                <a:gd name="connsiteX6" fmla="*/ 280344 w 3281624"/>
                <a:gd name="connsiteY6" fmla="*/ 16634 h 16852"/>
                <a:gd name="connsiteX7" fmla="*/ 266557 w 3281624"/>
                <a:gd name="connsiteY7" fmla="*/ 16634 h 16852"/>
                <a:gd name="connsiteX8" fmla="*/ 0 w 3281624"/>
                <a:gd name="connsiteY8" fmla="*/ 16853 h 16852"/>
                <a:gd name="connsiteX9" fmla="*/ 827026 w 3281624"/>
                <a:gd name="connsiteY9" fmla="*/ 15977 h 16852"/>
                <a:gd name="connsiteX10" fmla="*/ 827026 w 3281624"/>
                <a:gd name="connsiteY10" fmla="*/ 2408 h 16852"/>
                <a:gd name="connsiteX11" fmla="*/ 1360140 w 3281624"/>
                <a:gd name="connsiteY11" fmla="*/ 1751 h 16852"/>
                <a:gd name="connsiteX12" fmla="*/ 1373927 w 3281624"/>
                <a:gd name="connsiteY12" fmla="*/ 1751 h 16852"/>
                <a:gd name="connsiteX13" fmla="*/ 1907260 w 3281624"/>
                <a:gd name="connsiteY13" fmla="*/ 1313 h 16852"/>
                <a:gd name="connsiteX14" fmla="*/ 1907260 w 3281624"/>
                <a:gd name="connsiteY14" fmla="*/ 14883 h 16852"/>
                <a:gd name="connsiteX15" fmla="*/ 1373927 w 3281624"/>
                <a:gd name="connsiteY15" fmla="*/ 15540 h 16852"/>
                <a:gd name="connsiteX16" fmla="*/ 1360140 w 3281624"/>
                <a:gd name="connsiteY16" fmla="*/ 15540 h 16852"/>
                <a:gd name="connsiteX17" fmla="*/ 827026 w 3281624"/>
                <a:gd name="connsiteY17" fmla="*/ 15977 h 16852"/>
                <a:gd name="connsiteX18" fmla="*/ 1920828 w 3281624"/>
                <a:gd name="connsiteY18" fmla="*/ 14883 h 16852"/>
                <a:gd name="connsiteX19" fmla="*/ 1920828 w 3281624"/>
                <a:gd name="connsiteY19" fmla="*/ 1313 h 16852"/>
                <a:gd name="connsiteX20" fmla="*/ 2454379 w 3281624"/>
                <a:gd name="connsiteY20" fmla="*/ 657 h 16852"/>
                <a:gd name="connsiteX21" fmla="*/ 2467729 w 3281624"/>
                <a:gd name="connsiteY21" fmla="*/ 657 h 16852"/>
                <a:gd name="connsiteX22" fmla="*/ 3001062 w 3281624"/>
                <a:gd name="connsiteY22" fmla="*/ 219 h 16852"/>
                <a:gd name="connsiteX23" fmla="*/ 3001062 w 3281624"/>
                <a:gd name="connsiteY23" fmla="*/ 13789 h 16852"/>
                <a:gd name="connsiteX24" fmla="*/ 2467729 w 3281624"/>
                <a:gd name="connsiteY24" fmla="*/ 14445 h 16852"/>
                <a:gd name="connsiteX25" fmla="*/ 2454379 w 3281624"/>
                <a:gd name="connsiteY25" fmla="*/ 14445 h 16852"/>
                <a:gd name="connsiteX26" fmla="*/ 1920828 w 3281624"/>
                <a:gd name="connsiteY26" fmla="*/ 14883 h 16852"/>
                <a:gd name="connsiteX27" fmla="*/ 3014630 w 3281624"/>
                <a:gd name="connsiteY27" fmla="*/ 13789 h 16852"/>
                <a:gd name="connsiteX28" fmla="*/ 3014630 w 3281624"/>
                <a:gd name="connsiteY28" fmla="*/ 219 h 16852"/>
                <a:gd name="connsiteX29" fmla="*/ 3281406 w 3281624"/>
                <a:gd name="connsiteY29" fmla="*/ 0 h 16852"/>
                <a:gd name="connsiteX30" fmla="*/ 3281625 w 3281624"/>
                <a:gd name="connsiteY30" fmla="*/ 13570 h 16852"/>
                <a:gd name="connsiteX31" fmla="*/ 3014630 w 3281624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283"/>
                  </a:lnTo>
                  <a:lnTo>
                    <a:pt x="266557" y="3064"/>
                  </a:lnTo>
                  <a:lnTo>
                    <a:pt x="280125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634"/>
                  </a:lnTo>
                  <a:lnTo>
                    <a:pt x="266557" y="16634"/>
                  </a:lnTo>
                  <a:lnTo>
                    <a:pt x="0" y="16853"/>
                  </a:lnTo>
                  <a:moveTo>
                    <a:pt x="827026" y="15977"/>
                  </a:moveTo>
                  <a:lnTo>
                    <a:pt x="827026" y="2408"/>
                  </a:lnTo>
                  <a:lnTo>
                    <a:pt x="1360140" y="1751"/>
                  </a:lnTo>
                  <a:lnTo>
                    <a:pt x="1373927" y="1751"/>
                  </a:lnTo>
                  <a:lnTo>
                    <a:pt x="1907260" y="1313"/>
                  </a:lnTo>
                  <a:lnTo>
                    <a:pt x="1907260" y="14883"/>
                  </a:lnTo>
                  <a:lnTo>
                    <a:pt x="1373927" y="15540"/>
                  </a:lnTo>
                  <a:lnTo>
                    <a:pt x="1360140" y="15540"/>
                  </a:lnTo>
                  <a:lnTo>
                    <a:pt x="827026" y="15977"/>
                  </a:lnTo>
                  <a:moveTo>
                    <a:pt x="1920828" y="14883"/>
                  </a:moveTo>
                  <a:lnTo>
                    <a:pt x="1920828" y="1313"/>
                  </a:lnTo>
                  <a:lnTo>
                    <a:pt x="2454379" y="657"/>
                  </a:lnTo>
                  <a:lnTo>
                    <a:pt x="2467729" y="657"/>
                  </a:lnTo>
                  <a:lnTo>
                    <a:pt x="3001062" y="219"/>
                  </a:lnTo>
                  <a:lnTo>
                    <a:pt x="3001062" y="13789"/>
                  </a:lnTo>
                  <a:lnTo>
                    <a:pt x="2467729" y="14445"/>
                  </a:lnTo>
                  <a:lnTo>
                    <a:pt x="2454379" y="14445"/>
                  </a:lnTo>
                  <a:lnTo>
                    <a:pt x="1920828" y="14883"/>
                  </a:lnTo>
                  <a:moveTo>
                    <a:pt x="3014630" y="13789"/>
                  </a:moveTo>
                  <a:lnTo>
                    <a:pt x="3014630" y="219"/>
                  </a:lnTo>
                  <a:lnTo>
                    <a:pt x="3281406" y="0"/>
                  </a:lnTo>
                  <a:lnTo>
                    <a:pt x="3281625" y="13570"/>
                  </a:lnTo>
                  <a:lnTo>
                    <a:pt x="3014630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65FB5DD3-2780-3B6D-F92B-45E8736F691E}"/>
                </a:ext>
              </a:extLst>
            </p:cNvPr>
            <p:cNvSpPr/>
            <p:nvPr/>
          </p:nvSpPr>
          <p:spPr>
            <a:xfrm>
              <a:off x="5603479" y="9949245"/>
              <a:ext cx="3281843" cy="16415"/>
            </a:xfrm>
            <a:custGeom>
              <a:avLst/>
              <a:gdLst>
                <a:gd name="connsiteX0" fmla="*/ 0 w 3281843"/>
                <a:gd name="connsiteY0" fmla="*/ 16415 h 16415"/>
                <a:gd name="connsiteX1" fmla="*/ 0 w 3281843"/>
                <a:gd name="connsiteY1" fmla="*/ 3283 h 16415"/>
                <a:gd name="connsiteX2" fmla="*/ 266776 w 3281843"/>
                <a:gd name="connsiteY2" fmla="*/ 2845 h 16415"/>
                <a:gd name="connsiteX3" fmla="*/ 280344 w 3281843"/>
                <a:gd name="connsiteY3" fmla="*/ 2845 h 16415"/>
                <a:gd name="connsiteX4" fmla="*/ 813677 w 3281843"/>
                <a:gd name="connsiteY4" fmla="*/ 2408 h 16415"/>
                <a:gd name="connsiteX5" fmla="*/ 813677 w 3281843"/>
                <a:gd name="connsiteY5" fmla="*/ 15759 h 16415"/>
                <a:gd name="connsiteX6" fmla="*/ 280344 w 3281843"/>
                <a:gd name="connsiteY6" fmla="*/ 16196 h 16415"/>
                <a:gd name="connsiteX7" fmla="*/ 266994 w 3281843"/>
                <a:gd name="connsiteY7" fmla="*/ 16196 h 16415"/>
                <a:gd name="connsiteX8" fmla="*/ 0 w 3281843"/>
                <a:gd name="connsiteY8" fmla="*/ 16415 h 16415"/>
                <a:gd name="connsiteX9" fmla="*/ 827464 w 3281843"/>
                <a:gd name="connsiteY9" fmla="*/ 15759 h 16415"/>
                <a:gd name="connsiteX10" fmla="*/ 827245 w 3281843"/>
                <a:gd name="connsiteY10" fmla="*/ 2408 h 16415"/>
                <a:gd name="connsiteX11" fmla="*/ 1360359 w 3281843"/>
                <a:gd name="connsiteY11" fmla="*/ 1751 h 16415"/>
                <a:gd name="connsiteX12" fmla="*/ 1374146 w 3281843"/>
                <a:gd name="connsiteY12" fmla="*/ 1751 h 16415"/>
                <a:gd name="connsiteX13" fmla="*/ 1907697 w 3281843"/>
                <a:gd name="connsiteY13" fmla="*/ 1313 h 16415"/>
                <a:gd name="connsiteX14" fmla="*/ 1907697 w 3281843"/>
                <a:gd name="connsiteY14" fmla="*/ 14664 h 16415"/>
                <a:gd name="connsiteX15" fmla="*/ 1374146 w 3281843"/>
                <a:gd name="connsiteY15" fmla="*/ 15321 h 16415"/>
                <a:gd name="connsiteX16" fmla="*/ 1360359 w 3281843"/>
                <a:gd name="connsiteY16" fmla="*/ 15321 h 16415"/>
                <a:gd name="connsiteX17" fmla="*/ 827464 w 3281843"/>
                <a:gd name="connsiteY17" fmla="*/ 15759 h 16415"/>
                <a:gd name="connsiteX18" fmla="*/ 1921266 w 3281843"/>
                <a:gd name="connsiteY18" fmla="*/ 14664 h 16415"/>
                <a:gd name="connsiteX19" fmla="*/ 1921266 w 3281843"/>
                <a:gd name="connsiteY19" fmla="*/ 1313 h 16415"/>
                <a:gd name="connsiteX20" fmla="*/ 2454598 w 3281843"/>
                <a:gd name="connsiteY20" fmla="*/ 657 h 16415"/>
                <a:gd name="connsiteX21" fmla="*/ 2467948 w 3281843"/>
                <a:gd name="connsiteY21" fmla="*/ 657 h 16415"/>
                <a:gd name="connsiteX22" fmla="*/ 3001280 w 3281843"/>
                <a:gd name="connsiteY22" fmla="*/ 219 h 16415"/>
                <a:gd name="connsiteX23" fmla="*/ 3001280 w 3281843"/>
                <a:gd name="connsiteY23" fmla="*/ 13789 h 16415"/>
                <a:gd name="connsiteX24" fmla="*/ 2467948 w 3281843"/>
                <a:gd name="connsiteY24" fmla="*/ 14227 h 16415"/>
                <a:gd name="connsiteX25" fmla="*/ 2454598 w 3281843"/>
                <a:gd name="connsiteY25" fmla="*/ 14227 h 16415"/>
                <a:gd name="connsiteX26" fmla="*/ 1921266 w 3281843"/>
                <a:gd name="connsiteY26" fmla="*/ 14664 h 16415"/>
                <a:gd name="connsiteX27" fmla="*/ 3014849 w 3281843"/>
                <a:gd name="connsiteY27" fmla="*/ 13789 h 16415"/>
                <a:gd name="connsiteX28" fmla="*/ 3014849 w 3281843"/>
                <a:gd name="connsiteY28" fmla="*/ 219 h 16415"/>
                <a:gd name="connsiteX29" fmla="*/ 3281843 w 3281843"/>
                <a:gd name="connsiteY29" fmla="*/ 0 h 16415"/>
                <a:gd name="connsiteX30" fmla="*/ 3281843 w 3281843"/>
                <a:gd name="connsiteY30" fmla="*/ 13570 h 16415"/>
                <a:gd name="connsiteX31" fmla="*/ 3014849 w 3281843"/>
                <a:gd name="connsiteY31" fmla="*/ 13789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6415">
                  <a:moveTo>
                    <a:pt x="0" y="16415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5759"/>
                  </a:lnTo>
                  <a:lnTo>
                    <a:pt x="280344" y="16196"/>
                  </a:lnTo>
                  <a:lnTo>
                    <a:pt x="266994" y="16196"/>
                  </a:lnTo>
                  <a:lnTo>
                    <a:pt x="0" y="16415"/>
                  </a:lnTo>
                  <a:moveTo>
                    <a:pt x="827464" y="15759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4664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464" y="15759"/>
                  </a:lnTo>
                  <a:moveTo>
                    <a:pt x="1921266" y="14664"/>
                  </a:moveTo>
                  <a:lnTo>
                    <a:pt x="1921266" y="1313"/>
                  </a:lnTo>
                  <a:lnTo>
                    <a:pt x="2454598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227"/>
                  </a:lnTo>
                  <a:lnTo>
                    <a:pt x="2454598" y="14227"/>
                  </a:lnTo>
                  <a:lnTo>
                    <a:pt x="1921266" y="14664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46CD337E-2C2B-15CF-3C77-11DE6C688DD8}"/>
                </a:ext>
              </a:extLst>
            </p:cNvPr>
            <p:cNvSpPr/>
            <p:nvPr/>
          </p:nvSpPr>
          <p:spPr>
            <a:xfrm>
              <a:off x="5602384" y="8855115"/>
              <a:ext cx="3281843" cy="16852"/>
            </a:xfrm>
            <a:custGeom>
              <a:avLst/>
              <a:gdLst>
                <a:gd name="connsiteX0" fmla="*/ 0 w 3281843"/>
                <a:gd name="connsiteY0" fmla="*/ 16853 h 16852"/>
                <a:gd name="connsiteX1" fmla="*/ 0 w 3281843"/>
                <a:gd name="connsiteY1" fmla="*/ 3064 h 16852"/>
                <a:gd name="connsiteX2" fmla="*/ 266994 w 3281843"/>
                <a:gd name="connsiteY2" fmla="*/ 2845 h 16852"/>
                <a:gd name="connsiteX3" fmla="*/ 280344 w 3281843"/>
                <a:gd name="connsiteY3" fmla="*/ 2626 h 16852"/>
                <a:gd name="connsiteX4" fmla="*/ 813677 w 3281843"/>
                <a:gd name="connsiteY4" fmla="*/ 2189 h 16852"/>
                <a:gd name="connsiteX5" fmla="*/ 813677 w 3281843"/>
                <a:gd name="connsiteY5" fmla="*/ 16196 h 16852"/>
                <a:gd name="connsiteX6" fmla="*/ 280344 w 3281843"/>
                <a:gd name="connsiteY6" fmla="*/ 16634 h 16852"/>
                <a:gd name="connsiteX7" fmla="*/ 266994 w 3281843"/>
                <a:gd name="connsiteY7" fmla="*/ 16634 h 16852"/>
                <a:gd name="connsiteX8" fmla="*/ 0 w 3281843"/>
                <a:gd name="connsiteY8" fmla="*/ 16853 h 16852"/>
                <a:gd name="connsiteX9" fmla="*/ 827464 w 3281843"/>
                <a:gd name="connsiteY9" fmla="*/ 15977 h 16852"/>
                <a:gd name="connsiteX10" fmla="*/ 827464 w 3281843"/>
                <a:gd name="connsiteY10" fmla="*/ 2189 h 16852"/>
                <a:gd name="connsiteX11" fmla="*/ 1360578 w 3281843"/>
                <a:gd name="connsiteY11" fmla="*/ 1751 h 16852"/>
                <a:gd name="connsiteX12" fmla="*/ 1374146 w 3281843"/>
                <a:gd name="connsiteY12" fmla="*/ 1751 h 16852"/>
                <a:gd name="connsiteX13" fmla="*/ 1907697 w 3281843"/>
                <a:gd name="connsiteY13" fmla="*/ 1313 h 16852"/>
                <a:gd name="connsiteX14" fmla="*/ 1907697 w 3281843"/>
                <a:gd name="connsiteY14" fmla="*/ 15102 h 16852"/>
                <a:gd name="connsiteX15" fmla="*/ 1374146 w 3281843"/>
                <a:gd name="connsiteY15" fmla="*/ 15540 h 16852"/>
                <a:gd name="connsiteX16" fmla="*/ 1360578 w 3281843"/>
                <a:gd name="connsiteY16" fmla="*/ 15540 h 16852"/>
                <a:gd name="connsiteX17" fmla="*/ 827464 w 3281843"/>
                <a:gd name="connsiteY17" fmla="*/ 15977 h 16852"/>
                <a:gd name="connsiteX18" fmla="*/ 1921266 w 3281843"/>
                <a:gd name="connsiteY18" fmla="*/ 15102 h 16852"/>
                <a:gd name="connsiteX19" fmla="*/ 1921266 w 3281843"/>
                <a:gd name="connsiteY19" fmla="*/ 1313 h 16852"/>
                <a:gd name="connsiteX20" fmla="*/ 2454598 w 3281843"/>
                <a:gd name="connsiteY20" fmla="*/ 657 h 16852"/>
                <a:gd name="connsiteX21" fmla="*/ 2468167 w 3281843"/>
                <a:gd name="connsiteY21" fmla="*/ 657 h 16852"/>
                <a:gd name="connsiteX22" fmla="*/ 3001499 w 3281843"/>
                <a:gd name="connsiteY22" fmla="*/ 219 h 16852"/>
                <a:gd name="connsiteX23" fmla="*/ 3001499 w 3281843"/>
                <a:gd name="connsiteY23" fmla="*/ 14008 h 16852"/>
                <a:gd name="connsiteX24" fmla="*/ 2468167 w 3281843"/>
                <a:gd name="connsiteY24" fmla="*/ 14664 h 16852"/>
                <a:gd name="connsiteX25" fmla="*/ 2454598 w 3281843"/>
                <a:gd name="connsiteY25" fmla="*/ 14664 h 16852"/>
                <a:gd name="connsiteX26" fmla="*/ 1921266 w 3281843"/>
                <a:gd name="connsiteY26" fmla="*/ 15102 h 16852"/>
                <a:gd name="connsiteX27" fmla="*/ 3014849 w 3281843"/>
                <a:gd name="connsiteY27" fmla="*/ 14008 h 16852"/>
                <a:gd name="connsiteX28" fmla="*/ 3014849 w 3281843"/>
                <a:gd name="connsiteY28" fmla="*/ 219 h 16852"/>
                <a:gd name="connsiteX29" fmla="*/ 3281843 w 3281843"/>
                <a:gd name="connsiteY29" fmla="*/ 0 h 16852"/>
                <a:gd name="connsiteX30" fmla="*/ 3281843 w 3281843"/>
                <a:gd name="connsiteY30" fmla="*/ 13789 h 16852"/>
                <a:gd name="connsiteX31" fmla="*/ 3014849 w 3281843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6852">
                  <a:moveTo>
                    <a:pt x="0" y="16853"/>
                  </a:moveTo>
                  <a:lnTo>
                    <a:pt x="0" y="3064"/>
                  </a:lnTo>
                  <a:lnTo>
                    <a:pt x="266994" y="2845"/>
                  </a:lnTo>
                  <a:lnTo>
                    <a:pt x="280344" y="2626"/>
                  </a:lnTo>
                  <a:lnTo>
                    <a:pt x="813677" y="2189"/>
                  </a:lnTo>
                  <a:lnTo>
                    <a:pt x="813677" y="16196"/>
                  </a:lnTo>
                  <a:lnTo>
                    <a:pt x="280344" y="16634"/>
                  </a:lnTo>
                  <a:lnTo>
                    <a:pt x="266994" y="16634"/>
                  </a:lnTo>
                  <a:lnTo>
                    <a:pt x="0" y="16853"/>
                  </a:lnTo>
                  <a:moveTo>
                    <a:pt x="827464" y="15977"/>
                  </a:moveTo>
                  <a:lnTo>
                    <a:pt x="827464" y="2189"/>
                  </a:lnTo>
                  <a:lnTo>
                    <a:pt x="1360578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4146" y="15540"/>
                  </a:lnTo>
                  <a:lnTo>
                    <a:pt x="1360578" y="15540"/>
                  </a:lnTo>
                  <a:lnTo>
                    <a:pt x="827464" y="15977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4598" y="657"/>
                  </a:lnTo>
                  <a:lnTo>
                    <a:pt x="2468167" y="657"/>
                  </a:lnTo>
                  <a:lnTo>
                    <a:pt x="3001499" y="219"/>
                  </a:lnTo>
                  <a:lnTo>
                    <a:pt x="3001499" y="14008"/>
                  </a:lnTo>
                  <a:lnTo>
                    <a:pt x="2468167" y="14664"/>
                  </a:lnTo>
                  <a:lnTo>
                    <a:pt x="2454598" y="14664"/>
                  </a:lnTo>
                  <a:lnTo>
                    <a:pt x="1921266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5407DC75-C971-965F-5600-E8AFF84D481E}"/>
                </a:ext>
              </a:extLst>
            </p:cNvPr>
            <p:cNvSpPr/>
            <p:nvPr/>
          </p:nvSpPr>
          <p:spPr>
            <a:xfrm>
              <a:off x="5604135" y="10496200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677 w 3281624"/>
                <a:gd name="connsiteY4" fmla="*/ 2189 h 16634"/>
                <a:gd name="connsiteX5" fmla="*/ 813677 w 3281624"/>
                <a:gd name="connsiteY5" fmla="*/ 15977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189 h 16634"/>
                <a:gd name="connsiteX11" fmla="*/ 1360359 w 3281624"/>
                <a:gd name="connsiteY11" fmla="*/ 1751 h 16634"/>
                <a:gd name="connsiteX12" fmla="*/ 1374146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883 h 16634"/>
                <a:gd name="connsiteX15" fmla="*/ 1374146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948 w 3281624"/>
                <a:gd name="connsiteY21" fmla="*/ 875 h 16634"/>
                <a:gd name="connsiteX22" fmla="*/ 3001280 w 3281624"/>
                <a:gd name="connsiteY22" fmla="*/ 219 h 16634"/>
                <a:gd name="connsiteX23" fmla="*/ 3001280 w 3281624"/>
                <a:gd name="connsiteY23" fmla="*/ 13789 h 16634"/>
                <a:gd name="connsiteX24" fmla="*/ 2467948 w 3281624"/>
                <a:gd name="connsiteY24" fmla="*/ 14445 h 16634"/>
                <a:gd name="connsiteX25" fmla="*/ 2454379 w 3281624"/>
                <a:gd name="connsiteY25" fmla="*/ 14445 h 16634"/>
                <a:gd name="connsiteX26" fmla="*/ 1921047 w 3281624"/>
                <a:gd name="connsiteY26" fmla="*/ 14883 h 16634"/>
                <a:gd name="connsiteX27" fmla="*/ 3014849 w 3281624"/>
                <a:gd name="connsiteY27" fmla="*/ 13789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849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189"/>
                  </a:lnTo>
                  <a:lnTo>
                    <a:pt x="813677" y="15977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189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4883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4883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B030CD7-2BD1-F54C-B1EC-649D08AE02FC}"/>
                </a:ext>
              </a:extLst>
            </p:cNvPr>
            <p:cNvSpPr/>
            <p:nvPr/>
          </p:nvSpPr>
          <p:spPr>
            <a:xfrm>
              <a:off x="5603041" y="9402508"/>
              <a:ext cx="3281624" cy="16415"/>
            </a:xfrm>
            <a:custGeom>
              <a:avLst/>
              <a:gdLst>
                <a:gd name="connsiteX0" fmla="*/ 0 w 3281624"/>
                <a:gd name="connsiteY0" fmla="*/ 16415 h 16415"/>
                <a:gd name="connsiteX1" fmla="*/ 0 w 3281624"/>
                <a:gd name="connsiteY1" fmla="*/ 2845 h 16415"/>
                <a:gd name="connsiteX2" fmla="*/ 266776 w 3281624"/>
                <a:gd name="connsiteY2" fmla="*/ 2626 h 16415"/>
                <a:gd name="connsiteX3" fmla="*/ 280344 w 3281624"/>
                <a:gd name="connsiteY3" fmla="*/ 2626 h 16415"/>
                <a:gd name="connsiteX4" fmla="*/ 813677 w 3281624"/>
                <a:gd name="connsiteY4" fmla="*/ 2189 h 16415"/>
                <a:gd name="connsiteX5" fmla="*/ 813677 w 3281624"/>
                <a:gd name="connsiteY5" fmla="*/ 15759 h 16415"/>
                <a:gd name="connsiteX6" fmla="*/ 280344 w 3281624"/>
                <a:gd name="connsiteY6" fmla="*/ 16196 h 16415"/>
                <a:gd name="connsiteX7" fmla="*/ 266776 w 3281624"/>
                <a:gd name="connsiteY7" fmla="*/ 16196 h 16415"/>
                <a:gd name="connsiteX8" fmla="*/ 0 w 3281624"/>
                <a:gd name="connsiteY8" fmla="*/ 16415 h 16415"/>
                <a:gd name="connsiteX9" fmla="*/ 827245 w 3281624"/>
                <a:gd name="connsiteY9" fmla="*/ 15759 h 16415"/>
                <a:gd name="connsiteX10" fmla="*/ 827245 w 3281624"/>
                <a:gd name="connsiteY10" fmla="*/ 2189 h 16415"/>
                <a:gd name="connsiteX11" fmla="*/ 1360359 w 3281624"/>
                <a:gd name="connsiteY11" fmla="*/ 1751 h 16415"/>
                <a:gd name="connsiteX12" fmla="*/ 1374146 w 3281624"/>
                <a:gd name="connsiteY12" fmla="*/ 1751 h 16415"/>
                <a:gd name="connsiteX13" fmla="*/ 1907478 w 3281624"/>
                <a:gd name="connsiteY13" fmla="*/ 1094 h 16415"/>
                <a:gd name="connsiteX14" fmla="*/ 1907478 w 3281624"/>
                <a:gd name="connsiteY14" fmla="*/ 14664 h 16415"/>
                <a:gd name="connsiteX15" fmla="*/ 1374146 w 3281624"/>
                <a:gd name="connsiteY15" fmla="*/ 15102 h 16415"/>
                <a:gd name="connsiteX16" fmla="*/ 1360359 w 3281624"/>
                <a:gd name="connsiteY16" fmla="*/ 15102 h 16415"/>
                <a:gd name="connsiteX17" fmla="*/ 827245 w 3281624"/>
                <a:gd name="connsiteY17" fmla="*/ 15759 h 16415"/>
                <a:gd name="connsiteX18" fmla="*/ 1921047 w 3281624"/>
                <a:gd name="connsiteY18" fmla="*/ 14664 h 16415"/>
                <a:gd name="connsiteX19" fmla="*/ 1921047 w 3281624"/>
                <a:gd name="connsiteY19" fmla="*/ 1094 h 16415"/>
                <a:gd name="connsiteX20" fmla="*/ 2454379 w 3281624"/>
                <a:gd name="connsiteY20" fmla="*/ 657 h 16415"/>
                <a:gd name="connsiteX21" fmla="*/ 2467948 w 3281624"/>
                <a:gd name="connsiteY21" fmla="*/ 657 h 16415"/>
                <a:gd name="connsiteX22" fmla="*/ 3001280 w 3281624"/>
                <a:gd name="connsiteY22" fmla="*/ 219 h 16415"/>
                <a:gd name="connsiteX23" fmla="*/ 3001280 w 3281624"/>
                <a:gd name="connsiteY23" fmla="*/ 13570 h 16415"/>
                <a:gd name="connsiteX24" fmla="*/ 2467948 w 3281624"/>
                <a:gd name="connsiteY24" fmla="*/ 14008 h 16415"/>
                <a:gd name="connsiteX25" fmla="*/ 2454379 w 3281624"/>
                <a:gd name="connsiteY25" fmla="*/ 14008 h 16415"/>
                <a:gd name="connsiteX26" fmla="*/ 1921047 w 3281624"/>
                <a:gd name="connsiteY26" fmla="*/ 14664 h 16415"/>
                <a:gd name="connsiteX27" fmla="*/ 3014849 w 3281624"/>
                <a:gd name="connsiteY27" fmla="*/ 13570 h 16415"/>
                <a:gd name="connsiteX28" fmla="*/ 3014849 w 3281624"/>
                <a:gd name="connsiteY28" fmla="*/ 219 h 16415"/>
                <a:gd name="connsiteX29" fmla="*/ 3281625 w 3281624"/>
                <a:gd name="connsiteY29" fmla="*/ 0 h 16415"/>
                <a:gd name="connsiteX30" fmla="*/ 3281625 w 3281624"/>
                <a:gd name="connsiteY30" fmla="*/ 13132 h 16415"/>
                <a:gd name="connsiteX31" fmla="*/ 3014849 w 3281624"/>
                <a:gd name="connsiteY31" fmla="*/ 13570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415">
                  <a:moveTo>
                    <a:pt x="0" y="16415"/>
                  </a:moveTo>
                  <a:lnTo>
                    <a:pt x="0" y="2845"/>
                  </a:lnTo>
                  <a:lnTo>
                    <a:pt x="266776" y="2626"/>
                  </a:lnTo>
                  <a:lnTo>
                    <a:pt x="280344" y="2626"/>
                  </a:lnTo>
                  <a:lnTo>
                    <a:pt x="813677" y="2189"/>
                  </a:lnTo>
                  <a:lnTo>
                    <a:pt x="813677" y="15759"/>
                  </a:lnTo>
                  <a:lnTo>
                    <a:pt x="280344" y="16196"/>
                  </a:lnTo>
                  <a:lnTo>
                    <a:pt x="266776" y="16196"/>
                  </a:lnTo>
                  <a:lnTo>
                    <a:pt x="0" y="16415"/>
                  </a:lnTo>
                  <a:moveTo>
                    <a:pt x="827245" y="15759"/>
                  </a:moveTo>
                  <a:lnTo>
                    <a:pt x="827245" y="2189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478" y="1094"/>
                  </a:lnTo>
                  <a:lnTo>
                    <a:pt x="1907478" y="14664"/>
                  </a:lnTo>
                  <a:lnTo>
                    <a:pt x="1374146" y="15102"/>
                  </a:lnTo>
                  <a:lnTo>
                    <a:pt x="1360359" y="15102"/>
                  </a:lnTo>
                  <a:lnTo>
                    <a:pt x="827245" y="15759"/>
                  </a:lnTo>
                  <a:moveTo>
                    <a:pt x="1921047" y="14664"/>
                  </a:moveTo>
                  <a:lnTo>
                    <a:pt x="1921047" y="1094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570"/>
                  </a:lnTo>
                  <a:lnTo>
                    <a:pt x="2467948" y="14008"/>
                  </a:lnTo>
                  <a:lnTo>
                    <a:pt x="2454379" y="14008"/>
                  </a:lnTo>
                  <a:lnTo>
                    <a:pt x="1921047" y="14664"/>
                  </a:lnTo>
                  <a:moveTo>
                    <a:pt x="3014849" y="13570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132"/>
                  </a:lnTo>
                  <a:lnTo>
                    <a:pt x="3014849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933BA21C-9EC6-5E01-8A2B-5271D14C1B47}"/>
                </a:ext>
              </a:extLst>
            </p:cNvPr>
            <p:cNvSpPr/>
            <p:nvPr/>
          </p:nvSpPr>
          <p:spPr>
            <a:xfrm>
              <a:off x="5601947" y="8307940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064 h 16852"/>
                <a:gd name="connsiteX2" fmla="*/ 266776 w 3281624"/>
                <a:gd name="connsiteY2" fmla="*/ 2845 h 16852"/>
                <a:gd name="connsiteX3" fmla="*/ 280344 w 3281624"/>
                <a:gd name="connsiteY3" fmla="*/ 2845 h 16852"/>
                <a:gd name="connsiteX4" fmla="*/ 813677 w 3281624"/>
                <a:gd name="connsiteY4" fmla="*/ 2408 h 16852"/>
                <a:gd name="connsiteX5" fmla="*/ 813677 w 3281624"/>
                <a:gd name="connsiteY5" fmla="*/ 16196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6196 h 16852"/>
                <a:gd name="connsiteX10" fmla="*/ 827245 w 3281624"/>
                <a:gd name="connsiteY10" fmla="*/ 2408 h 16852"/>
                <a:gd name="connsiteX11" fmla="*/ 1360359 w 3281624"/>
                <a:gd name="connsiteY11" fmla="*/ 1751 h 16852"/>
                <a:gd name="connsiteX12" fmla="*/ 1374146 w 3281624"/>
                <a:gd name="connsiteY12" fmla="*/ 1751 h 16852"/>
                <a:gd name="connsiteX13" fmla="*/ 1907697 w 3281624"/>
                <a:gd name="connsiteY13" fmla="*/ 1313 h 16852"/>
                <a:gd name="connsiteX14" fmla="*/ 1907697 w 3281624"/>
                <a:gd name="connsiteY14" fmla="*/ 15102 h 16852"/>
                <a:gd name="connsiteX15" fmla="*/ 1374146 w 3281624"/>
                <a:gd name="connsiteY15" fmla="*/ 15540 h 16852"/>
                <a:gd name="connsiteX16" fmla="*/ 1360359 w 3281624"/>
                <a:gd name="connsiteY16" fmla="*/ 15540 h 16852"/>
                <a:gd name="connsiteX17" fmla="*/ 827245 w 3281624"/>
                <a:gd name="connsiteY17" fmla="*/ 16196 h 16852"/>
                <a:gd name="connsiteX18" fmla="*/ 1921047 w 3281624"/>
                <a:gd name="connsiteY18" fmla="*/ 15102 h 16852"/>
                <a:gd name="connsiteX19" fmla="*/ 1921047 w 3281624"/>
                <a:gd name="connsiteY19" fmla="*/ 1313 h 16852"/>
                <a:gd name="connsiteX20" fmla="*/ 2454379 w 3281624"/>
                <a:gd name="connsiteY20" fmla="*/ 875 h 16852"/>
                <a:gd name="connsiteX21" fmla="*/ 2467948 w 3281624"/>
                <a:gd name="connsiteY21" fmla="*/ 875 h 16852"/>
                <a:gd name="connsiteX22" fmla="*/ 3001280 w 3281624"/>
                <a:gd name="connsiteY22" fmla="*/ 219 h 16852"/>
                <a:gd name="connsiteX23" fmla="*/ 3001499 w 3281624"/>
                <a:gd name="connsiteY23" fmla="*/ 14008 h 16852"/>
                <a:gd name="connsiteX24" fmla="*/ 2467948 w 3281624"/>
                <a:gd name="connsiteY24" fmla="*/ 14445 h 16852"/>
                <a:gd name="connsiteX25" fmla="*/ 2454379 w 3281624"/>
                <a:gd name="connsiteY25" fmla="*/ 14445 h 16852"/>
                <a:gd name="connsiteX26" fmla="*/ 1921047 w 3281624"/>
                <a:gd name="connsiteY26" fmla="*/ 15102 h 16852"/>
                <a:gd name="connsiteX27" fmla="*/ 3014849 w 3281624"/>
                <a:gd name="connsiteY27" fmla="*/ 14008 h 16852"/>
                <a:gd name="connsiteX28" fmla="*/ 3014849 w 3281624"/>
                <a:gd name="connsiteY28" fmla="*/ 219 h 16852"/>
                <a:gd name="connsiteX29" fmla="*/ 3281625 w 3281624"/>
                <a:gd name="connsiteY29" fmla="*/ 0 h 16852"/>
                <a:gd name="connsiteX30" fmla="*/ 3281625 w 3281624"/>
                <a:gd name="connsiteY30" fmla="*/ 13789 h 16852"/>
                <a:gd name="connsiteX31" fmla="*/ 3014849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4146" y="15540"/>
                  </a:lnTo>
                  <a:lnTo>
                    <a:pt x="1360359" y="15540"/>
                  </a:lnTo>
                  <a:lnTo>
                    <a:pt x="827245" y="16196"/>
                  </a:lnTo>
                  <a:moveTo>
                    <a:pt x="1921047" y="15102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499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E789DC8A-2A8B-0FE9-606B-0C0B67F2A28B}"/>
                </a:ext>
              </a:extLst>
            </p:cNvPr>
            <p:cNvSpPr/>
            <p:nvPr/>
          </p:nvSpPr>
          <p:spPr>
            <a:xfrm>
              <a:off x="6415404" y="8043764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588 h 3282171"/>
                <a:gd name="connsiteX2" fmla="*/ 2845 w 16632"/>
                <a:gd name="connsiteY2" fmla="*/ 3002018 h 3282171"/>
                <a:gd name="connsiteX3" fmla="*/ 2407 w 16632"/>
                <a:gd name="connsiteY3" fmla="*/ 2468414 h 3282171"/>
                <a:gd name="connsiteX4" fmla="*/ 2407 w 16632"/>
                <a:gd name="connsiteY4" fmla="*/ 2454625 h 3282171"/>
                <a:gd name="connsiteX5" fmla="*/ 1751 w 16632"/>
                <a:gd name="connsiteY5" fmla="*/ 1921239 h 3282171"/>
                <a:gd name="connsiteX6" fmla="*/ 1751 w 16632"/>
                <a:gd name="connsiteY6" fmla="*/ 1907888 h 3282171"/>
                <a:gd name="connsiteX7" fmla="*/ 1313 w 16632"/>
                <a:gd name="connsiteY7" fmla="*/ 1374502 h 3282171"/>
                <a:gd name="connsiteX8" fmla="*/ 1313 w 16632"/>
                <a:gd name="connsiteY8" fmla="*/ 1360932 h 3282171"/>
                <a:gd name="connsiteX9" fmla="*/ 657 w 16632"/>
                <a:gd name="connsiteY9" fmla="*/ 827547 h 3282171"/>
                <a:gd name="connsiteX10" fmla="*/ 657 w 16632"/>
                <a:gd name="connsiteY10" fmla="*/ 813539 h 3282171"/>
                <a:gd name="connsiteX11" fmla="*/ 219 w 16632"/>
                <a:gd name="connsiteY11" fmla="*/ 280372 h 3282171"/>
                <a:gd name="connsiteX12" fmla="*/ 219 w 16632"/>
                <a:gd name="connsiteY12" fmla="*/ 266583 h 3282171"/>
                <a:gd name="connsiteX13" fmla="*/ 0 w 16632"/>
                <a:gd name="connsiteY13" fmla="*/ 0 h 3282171"/>
                <a:gd name="connsiteX14" fmla="*/ 13569 w 16632"/>
                <a:gd name="connsiteY14" fmla="*/ 0 h 3282171"/>
                <a:gd name="connsiteX15" fmla="*/ 13787 w 16632"/>
                <a:gd name="connsiteY15" fmla="*/ 266583 h 3282171"/>
                <a:gd name="connsiteX16" fmla="*/ 13787 w 16632"/>
                <a:gd name="connsiteY16" fmla="*/ 280372 h 3282171"/>
                <a:gd name="connsiteX17" fmla="*/ 14444 w 16632"/>
                <a:gd name="connsiteY17" fmla="*/ 813539 h 3282171"/>
                <a:gd name="connsiteX18" fmla="*/ 14444 w 16632"/>
                <a:gd name="connsiteY18" fmla="*/ 827328 h 3282171"/>
                <a:gd name="connsiteX19" fmla="*/ 14882 w 16632"/>
                <a:gd name="connsiteY19" fmla="*/ 1360932 h 3282171"/>
                <a:gd name="connsiteX20" fmla="*/ 14882 w 16632"/>
                <a:gd name="connsiteY20" fmla="*/ 1374502 h 3282171"/>
                <a:gd name="connsiteX21" fmla="*/ 15319 w 16632"/>
                <a:gd name="connsiteY21" fmla="*/ 1907888 h 3282171"/>
                <a:gd name="connsiteX22" fmla="*/ 15538 w 16632"/>
                <a:gd name="connsiteY22" fmla="*/ 1921239 h 3282171"/>
                <a:gd name="connsiteX23" fmla="*/ 15976 w 16632"/>
                <a:gd name="connsiteY23" fmla="*/ 2454625 h 3282171"/>
                <a:gd name="connsiteX24" fmla="*/ 15976 w 16632"/>
                <a:gd name="connsiteY24" fmla="*/ 2468414 h 3282171"/>
                <a:gd name="connsiteX25" fmla="*/ 16414 w 16632"/>
                <a:gd name="connsiteY25" fmla="*/ 3002018 h 3282171"/>
                <a:gd name="connsiteX26" fmla="*/ 16414 w 16632"/>
                <a:gd name="connsiteY26" fmla="*/ 3015588 h 3282171"/>
                <a:gd name="connsiteX27" fmla="*/ 16632 w 16632"/>
                <a:gd name="connsiteY27" fmla="*/ 3282172 h 3282171"/>
                <a:gd name="connsiteX28" fmla="*/ 3064 w 16632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588"/>
                  </a:lnTo>
                  <a:lnTo>
                    <a:pt x="2845" y="3002018"/>
                  </a:lnTo>
                  <a:lnTo>
                    <a:pt x="2407" y="2468414"/>
                  </a:lnTo>
                  <a:lnTo>
                    <a:pt x="2407" y="2454625"/>
                  </a:lnTo>
                  <a:lnTo>
                    <a:pt x="1751" y="1921239"/>
                  </a:lnTo>
                  <a:lnTo>
                    <a:pt x="1751" y="1907888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657" y="827547"/>
                  </a:lnTo>
                  <a:lnTo>
                    <a:pt x="657" y="813539"/>
                  </a:lnTo>
                  <a:lnTo>
                    <a:pt x="219" y="280372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372"/>
                  </a:lnTo>
                  <a:lnTo>
                    <a:pt x="14444" y="813539"/>
                  </a:lnTo>
                  <a:lnTo>
                    <a:pt x="14444" y="827328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5538" y="1921239"/>
                  </a:lnTo>
                  <a:lnTo>
                    <a:pt x="15976" y="2454625"/>
                  </a:lnTo>
                  <a:lnTo>
                    <a:pt x="15976" y="2468414"/>
                  </a:lnTo>
                  <a:lnTo>
                    <a:pt x="16414" y="3002018"/>
                  </a:lnTo>
                  <a:lnTo>
                    <a:pt x="16414" y="3015588"/>
                  </a:lnTo>
                  <a:lnTo>
                    <a:pt x="16632" y="3282172"/>
                  </a:lnTo>
                  <a:lnTo>
                    <a:pt x="3064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616B1230-177C-BB79-EDF6-4DD7493A8715}"/>
                </a:ext>
              </a:extLst>
            </p:cNvPr>
            <p:cNvSpPr/>
            <p:nvPr/>
          </p:nvSpPr>
          <p:spPr>
            <a:xfrm>
              <a:off x="7509425" y="8042670"/>
              <a:ext cx="16632" cy="3281952"/>
            </a:xfrm>
            <a:custGeom>
              <a:avLst/>
              <a:gdLst>
                <a:gd name="connsiteX0" fmla="*/ 3064 w 16632"/>
                <a:gd name="connsiteY0" fmla="*/ 3281953 h 3281952"/>
                <a:gd name="connsiteX1" fmla="*/ 2626 w 16632"/>
                <a:gd name="connsiteY1" fmla="*/ 3015588 h 3281952"/>
                <a:gd name="connsiteX2" fmla="*/ 2626 w 16632"/>
                <a:gd name="connsiteY2" fmla="*/ 3002018 h 3281952"/>
                <a:gd name="connsiteX3" fmla="*/ 2188 w 16632"/>
                <a:gd name="connsiteY3" fmla="*/ 2468414 h 3281952"/>
                <a:gd name="connsiteX4" fmla="*/ 2188 w 16632"/>
                <a:gd name="connsiteY4" fmla="*/ 2454844 h 3281952"/>
                <a:gd name="connsiteX5" fmla="*/ 1751 w 16632"/>
                <a:gd name="connsiteY5" fmla="*/ 1921239 h 3281952"/>
                <a:gd name="connsiteX6" fmla="*/ 1751 w 16632"/>
                <a:gd name="connsiteY6" fmla="*/ 1907888 h 3281952"/>
                <a:gd name="connsiteX7" fmla="*/ 1094 w 16632"/>
                <a:gd name="connsiteY7" fmla="*/ 1374502 h 3281952"/>
                <a:gd name="connsiteX8" fmla="*/ 1094 w 16632"/>
                <a:gd name="connsiteY8" fmla="*/ 1360932 h 3281952"/>
                <a:gd name="connsiteX9" fmla="*/ 657 w 16632"/>
                <a:gd name="connsiteY9" fmla="*/ 827547 h 3281952"/>
                <a:gd name="connsiteX10" fmla="*/ 657 w 16632"/>
                <a:gd name="connsiteY10" fmla="*/ 813758 h 3281952"/>
                <a:gd name="connsiteX11" fmla="*/ 219 w 16632"/>
                <a:gd name="connsiteY11" fmla="*/ 280372 h 3281952"/>
                <a:gd name="connsiteX12" fmla="*/ 219 w 16632"/>
                <a:gd name="connsiteY12" fmla="*/ 266583 h 3281952"/>
                <a:gd name="connsiteX13" fmla="*/ 0 w 16632"/>
                <a:gd name="connsiteY13" fmla="*/ 0 h 3281952"/>
                <a:gd name="connsiteX14" fmla="*/ 13350 w 16632"/>
                <a:gd name="connsiteY14" fmla="*/ 0 h 3281952"/>
                <a:gd name="connsiteX15" fmla="*/ 13569 w 16632"/>
                <a:gd name="connsiteY15" fmla="*/ 266583 h 3281952"/>
                <a:gd name="connsiteX16" fmla="*/ 13569 w 16632"/>
                <a:gd name="connsiteY16" fmla="*/ 280372 h 3281952"/>
                <a:gd name="connsiteX17" fmla="*/ 14225 w 16632"/>
                <a:gd name="connsiteY17" fmla="*/ 813758 h 3281952"/>
                <a:gd name="connsiteX18" fmla="*/ 14225 w 16632"/>
                <a:gd name="connsiteY18" fmla="*/ 827547 h 3281952"/>
                <a:gd name="connsiteX19" fmla="*/ 14663 w 16632"/>
                <a:gd name="connsiteY19" fmla="*/ 1360932 h 3281952"/>
                <a:gd name="connsiteX20" fmla="*/ 14663 w 16632"/>
                <a:gd name="connsiteY20" fmla="*/ 1374502 h 3281952"/>
                <a:gd name="connsiteX21" fmla="*/ 15319 w 16632"/>
                <a:gd name="connsiteY21" fmla="*/ 1907888 h 3281952"/>
                <a:gd name="connsiteX22" fmla="*/ 15319 w 16632"/>
                <a:gd name="connsiteY22" fmla="*/ 1921239 h 3281952"/>
                <a:gd name="connsiteX23" fmla="*/ 15757 w 16632"/>
                <a:gd name="connsiteY23" fmla="*/ 2454844 h 3281952"/>
                <a:gd name="connsiteX24" fmla="*/ 15757 w 16632"/>
                <a:gd name="connsiteY24" fmla="*/ 2468414 h 3281952"/>
                <a:gd name="connsiteX25" fmla="*/ 16195 w 16632"/>
                <a:gd name="connsiteY25" fmla="*/ 3002018 h 3281952"/>
                <a:gd name="connsiteX26" fmla="*/ 16195 w 16632"/>
                <a:gd name="connsiteY26" fmla="*/ 3015588 h 3281952"/>
                <a:gd name="connsiteX27" fmla="*/ 16632 w 16632"/>
                <a:gd name="connsiteY27" fmla="*/ 3281953 h 3281952"/>
                <a:gd name="connsiteX28" fmla="*/ 3064 w 16632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952">
                  <a:moveTo>
                    <a:pt x="3064" y="3281953"/>
                  </a:moveTo>
                  <a:lnTo>
                    <a:pt x="2626" y="3015588"/>
                  </a:lnTo>
                  <a:lnTo>
                    <a:pt x="2626" y="3002018"/>
                  </a:lnTo>
                  <a:lnTo>
                    <a:pt x="2188" y="2468414"/>
                  </a:lnTo>
                  <a:lnTo>
                    <a:pt x="2188" y="2454844"/>
                  </a:lnTo>
                  <a:lnTo>
                    <a:pt x="1751" y="1921239"/>
                  </a:lnTo>
                  <a:lnTo>
                    <a:pt x="1751" y="1907888"/>
                  </a:lnTo>
                  <a:lnTo>
                    <a:pt x="1094" y="1374502"/>
                  </a:lnTo>
                  <a:lnTo>
                    <a:pt x="1094" y="1360932"/>
                  </a:lnTo>
                  <a:lnTo>
                    <a:pt x="657" y="827547"/>
                  </a:lnTo>
                  <a:lnTo>
                    <a:pt x="657" y="813758"/>
                  </a:lnTo>
                  <a:lnTo>
                    <a:pt x="219" y="280372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350" y="0"/>
                  </a:lnTo>
                  <a:lnTo>
                    <a:pt x="13569" y="266583"/>
                  </a:lnTo>
                  <a:lnTo>
                    <a:pt x="13569" y="280372"/>
                  </a:lnTo>
                  <a:lnTo>
                    <a:pt x="14225" y="813758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4663" y="1374502"/>
                  </a:lnTo>
                  <a:lnTo>
                    <a:pt x="15319" y="1907888"/>
                  </a:lnTo>
                  <a:lnTo>
                    <a:pt x="15319" y="1921239"/>
                  </a:lnTo>
                  <a:lnTo>
                    <a:pt x="15757" y="2454844"/>
                  </a:lnTo>
                  <a:lnTo>
                    <a:pt x="15757" y="2468414"/>
                  </a:lnTo>
                  <a:lnTo>
                    <a:pt x="16195" y="3002018"/>
                  </a:lnTo>
                  <a:lnTo>
                    <a:pt x="16195" y="3015588"/>
                  </a:lnTo>
                  <a:lnTo>
                    <a:pt x="16632" y="3281953"/>
                  </a:lnTo>
                  <a:lnTo>
                    <a:pt x="3064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12E6FE49-4B85-59D0-4F7F-D753BE269189}"/>
                </a:ext>
              </a:extLst>
            </p:cNvPr>
            <p:cNvSpPr/>
            <p:nvPr/>
          </p:nvSpPr>
          <p:spPr>
            <a:xfrm>
              <a:off x="8603008" y="8041576"/>
              <a:ext cx="16632" cy="3281952"/>
            </a:xfrm>
            <a:custGeom>
              <a:avLst/>
              <a:gdLst>
                <a:gd name="connsiteX0" fmla="*/ 3064 w 16632"/>
                <a:gd name="connsiteY0" fmla="*/ 3281953 h 3281952"/>
                <a:gd name="connsiteX1" fmla="*/ 2845 w 16632"/>
                <a:gd name="connsiteY1" fmla="*/ 3015588 h 3281952"/>
                <a:gd name="connsiteX2" fmla="*/ 2845 w 16632"/>
                <a:gd name="connsiteY2" fmla="*/ 3002018 h 3281952"/>
                <a:gd name="connsiteX3" fmla="*/ 2407 w 16632"/>
                <a:gd name="connsiteY3" fmla="*/ 2468414 h 3281952"/>
                <a:gd name="connsiteX4" fmla="*/ 2407 w 16632"/>
                <a:gd name="connsiteY4" fmla="*/ 2454844 h 3281952"/>
                <a:gd name="connsiteX5" fmla="*/ 1751 w 16632"/>
                <a:gd name="connsiteY5" fmla="*/ 1921458 h 3281952"/>
                <a:gd name="connsiteX6" fmla="*/ 1751 w 16632"/>
                <a:gd name="connsiteY6" fmla="*/ 1907888 h 3281952"/>
                <a:gd name="connsiteX7" fmla="*/ 1313 w 16632"/>
                <a:gd name="connsiteY7" fmla="*/ 1374502 h 3281952"/>
                <a:gd name="connsiteX8" fmla="*/ 1313 w 16632"/>
                <a:gd name="connsiteY8" fmla="*/ 1361151 h 3281952"/>
                <a:gd name="connsiteX9" fmla="*/ 875 w 16632"/>
                <a:gd name="connsiteY9" fmla="*/ 827547 h 3281952"/>
                <a:gd name="connsiteX10" fmla="*/ 875 w 16632"/>
                <a:gd name="connsiteY10" fmla="*/ 813758 h 3281952"/>
                <a:gd name="connsiteX11" fmla="*/ 438 w 16632"/>
                <a:gd name="connsiteY11" fmla="*/ 280372 h 3281952"/>
                <a:gd name="connsiteX12" fmla="*/ 219 w 16632"/>
                <a:gd name="connsiteY12" fmla="*/ 266583 h 3281952"/>
                <a:gd name="connsiteX13" fmla="*/ 0 w 16632"/>
                <a:gd name="connsiteY13" fmla="*/ 0 h 3281952"/>
                <a:gd name="connsiteX14" fmla="*/ 13569 w 16632"/>
                <a:gd name="connsiteY14" fmla="*/ 0 h 3281952"/>
                <a:gd name="connsiteX15" fmla="*/ 13787 w 16632"/>
                <a:gd name="connsiteY15" fmla="*/ 266583 h 3281952"/>
                <a:gd name="connsiteX16" fmla="*/ 13787 w 16632"/>
                <a:gd name="connsiteY16" fmla="*/ 280372 h 3281952"/>
                <a:gd name="connsiteX17" fmla="*/ 14225 w 16632"/>
                <a:gd name="connsiteY17" fmla="*/ 813758 h 3281952"/>
                <a:gd name="connsiteX18" fmla="*/ 14225 w 16632"/>
                <a:gd name="connsiteY18" fmla="*/ 827547 h 3281952"/>
                <a:gd name="connsiteX19" fmla="*/ 14882 w 16632"/>
                <a:gd name="connsiteY19" fmla="*/ 1361151 h 3281952"/>
                <a:gd name="connsiteX20" fmla="*/ 14882 w 16632"/>
                <a:gd name="connsiteY20" fmla="*/ 1374502 h 3281952"/>
                <a:gd name="connsiteX21" fmla="*/ 15319 w 16632"/>
                <a:gd name="connsiteY21" fmla="*/ 1907888 h 3281952"/>
                <a:gd name="connsiteX22" fmla="*/ 15319 w 16632"/>
                <a:gd name="connsiteY22" fmla="*/ 1921458 h 3281952"/>
                <a:gd name="connsiteX23" fmla="*/ 15976 w 16632"/>
                <a:gd name="connsiteY23" fmla="*/ 2454844 h 3281952"/>
                <a:gd name="connsiteX24" fmla="*/ 15976 w 16632"/>
                <a:gd name="connsiteY24" fmla="*/ 2468414 h 3281952"/>
                <a:gd name="connsiteX25" fmla="*/ 16414 w 16632"/>
                <a:gd name="connsiteY25" fmla="*/ 3002018 h 3281952"/>
                <a:gd name="connsiteX26" fmla="*/ 16414 w 16632"/>
                <a:gd name="connsiteY26" fmla="*/ 3015588 h 3281952"/>
                <a:gd name="connsiteX27" fmla="*/ 16632 w 16632"/>
                <a:gd name="connsiteY27" fmla="*/ 3281953 h 3281952"/>
                <a:gd name="connsiteX28" fmla="*/ 3064 w 16632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952">
                  <a:moveTo>
                    <a:pt x="3064" y="3281953"/>
                  </a:moveTo>
                  <a:lnTo>
                    <a:pt x="2845" y="3015588"/>
                  </a:lnTo>
                  <a:lnTo>
                    <a:pt x="2845" y="3002018"/>
                  </a:lnTo>
                  <a:lnTo>
                    <a:pt x="2407" y="2468414"/>
                  </a:lnTo>
                  <a:lnTo>
                    <a:pt x="2407" y="2454844"/>
                  </a:lnTo>
                  <a:lnTo>
                    <a:pt x="1751" y="1921458"/>
                  </a:lnTo>
                  <a:lnTo>
                    <a:pt x="1751" y="1907888"/>
                  </a:lnTo>
                  <a:lnTo>
                    <a:pt x="1313" y="1374502"/>
                  </a:lnTo>
                  <a:lnTo>
                    <a:pt x="1313" y="1361151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438" y="280372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372"/>
                  </a:lnTo>
                  <a:lnTo>
                    <a:pt x="14225" y="813758"/>
                  </a:lnTo>
                  <a:lnTo>
                    <a:pt x="14225" y="827547"/>
                  </a:lnTo>
                  <a:lnTo>
                    <a:pt x="14882" y="1361151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5319" y="1921458"/>
                  </a:lnTo>
                  <a:lnTo>
                    <a:pt x="15976" y="2454844"/>
                  </a:lnTo>
                  <a:lnTo>
                    <a:pt x="15976" y="2468414"/>
                  </a:lnTo>
                  <a:lnTo>
                    <a:pt x="16414" y="3002018"/>
                  </a:lnTo>
                  <a:lnTo>
                    <a:pt x="16414" y="3015588"/>
                  </a:lnTo>
                  <a:lnTo>
                    <a:pt x="16632" y="3281953"/>
                  </a:lnTo>
                  <a:lnTo>
                    <a:pt x="3064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3A3F417-BB87-D482-4159-224FA9AC4CF6}"/>
                </a:ext>
              </a:extLst>
            </p:cNvPr>
            <p:cNvSpPr/>
            <p:nvPr/>
          </p:nvSpPr>
          <p:spPr>
            <a:xfrm>
              <a:off x="5871786" y="11326373"/>
              <a:ext cx="15757" cy="2327023"/>
            </a:xfrm>
            <a:custGeom>
              <a:avLst/>
              <a:gdLst>
                <a:gd name="connsiteX0" fmla="*/ 15757 w 15757"/>
                <a:gd name="connsiteY0" fmla="*/ 2327024 h 2327023"/>
                <a:gd name="connsiteX1" fmla="*/ 2188 w 15757"/>
                <a:gd name="connsiteY1" fmla="*/ 2327024 h 2327023"/>
                <a:gd name="connsiteX2" fmla="*/ 1751 w 15757"/>
                <a:gd name="connsiteY2" fmla="*/ 1921239 h 2327023"/>
                <a:gd name="connsiteX3" fmla="*/ 15319 w 15757"/>
                <a:gd name="connsiteY3" fmla="*/ 1921239 h 2327023"/>
                <a:gd name="connsiteX4" fmla="*/ 15757 w 15757"/>
                <a:gd name="connsiteY4" fmla="*/ 2327024 h 2327023"/>
                <a:gd name="connsiteX5" fmla="*/ 1751 w 15757"/>
                <a:gd name="connsiteY5" fmla="*/ 1907231 h 2327023"/>
                <a:gd name="connsiteX6" fmla="*/ 1313 w 15757"/>
                <a:gd name="connsiteY6" fmla="*/ 1374502 h 2327023"/>
                <a:gd name="connsiteX7" fmla="*/ 14882 w 15757"/>
                <a:gd name="connsiteY7" fmla="*/ 1374502 h 2327023"/>
                <a:gd name="connsiteX8" fmla="*/ 15319 w 15757"/>
                <a:gd name="connsiteY8" fmla="*/ 1907231 h 2327023"/>
                <a:gd name="connsiteX9" fmla="*/ 1751 w 15757"/>
                <a:gd name="connsiteY9" fmla="*/ 1907231 h 2327023"/>
                <a:gd name="connsiteX10" fmla="*/ 1313 w 15757"/>
                <a:gd name="connsiteY10" fmla="*/ 1360932 h 2327023"/>
                <a:gd name="connsiteX11" fmla="*/ 657 w 15757"/>
                <a:gd name="connsiteY11" fmla="*/ 827328 h 2327023"/>
                <a:gd name="connsiteX12" fmla="*/ 14225 w 15757"/>
                <a:gd name="connsiteY12" fmla="*/ 827328 h 2327023"/>
                <a:gd name="connsiteX13" fmla="*/ 14882 w 15757"/>
                <a:gd name="connsiteY13" fmla="*/ 1360932 h 2327023"/>
                <a:gd name="connsiteX14" fmla="*/ 1313 w 15757"/>
                <a:gd name="connsiteY14" fmla="*/ 1360932 h 2327023"/>
                <a:gd name="connsiteX15" fmla="*/ 657 w 15757"/>
                <a:gd name="connsiteY15" fmla="*/ 813758 h 2327023"/>
                <a:gd name="connsiteX16" fmla="*/ 219 w 15757"/>
                <a:gd name="connsiteY16" fmla="*/ 279934 h 2327023"/>
                <a:gd name="connsiteX17" fmla="*/ 13787 w 15757"/>
                <a:gd name="connsiteY17" fmla="*/ 279934 h 2327023"/>
                <a:gd name="connsiteX18" fmla="*/ 14225 w 15757"/>
                <a:gd name="connsiteY18" fmla="*/ 813758 h 2327023"/>
                <a:gd name="connsiteX19" fmla="*/ 657 w 15757"/>
                <a:gd name="connsiteY19" fmla="*/ 813758 h 2327023"/>
                <a:gd name="connsiteX20" fmla="*/ 219 w 15757"/>
                <a:gd name="connsiteY20" fmla="*/ 266365 h 2327023"/>
                <a:gd name="connsiteX21" fmla="*/ 0 w 15757"/>
                <a:gd name="connsiteY21" fmla="*/ 0 h 2327023"/>
                <a:gd name="connsiteX22" fmla="*/ 13569 w 15757"/>
                <a:gd name="connsiteY22" fmla="*/ 0 h 2327023"/>
                <a:gd name="connsiteX23" fmla="*/ 13787 w 15757"/>
                <a:gd name="connsiteY23" fmla="*/ 266365 h 2327023"/>
                <a:gd name="connsiteX24" fmla="*/ 219 w 15757"/>
                <a:gd name="connsiteY24" fmla="*/ 266365 h 2327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27023">
                  <a:moveTo>
                    <a:pt x="15757" y="2327024"/>
                  </a:moveTo>
                  <a:lnTo>
                    <a:pt x="2188" y="2327024"/>
                  </a:lnTo>
                  <a:lnTo>
                    <a:pt x="1751" y="1921239"/>
                  </a:lnTo>
                  <a:lnTo>
                    <a:pt x="15319" y="1921239"/>
                  </a:lnTo>
                  <a:lnTo>
                    <a:pt x="15757" y="2327024"/>
                  </a:lnTo>
                  <a:moveTo>
                    <a:pt x="1751" y="1907231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231"/>
                  </a:lnTo>
                  <a:lnTo>
                    <a:pt x="1751" y="1907231"/>
                  </a:lnTo>
                  <a:moveTo>
                    <a:pt x="1313" y="1360932"/>
                  </a:moveTo>
                  <a:lnTo>
                    <a:pt x="657" y="827328"/>
                  </a:lnTo>
                  <a:lnTo>
                    <a:pt x="14225" y="827328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657" y="813758"/>
                  </a:moveTo>
                  <a:lnTo>
                    <a:pt x="219" y="279934"/>
                  </a:lnTo>
                  <a:lnTo>
                    <a:pt x="13787" y="279934"/>
                  </a:lnTo>
                  <a:lnTo>
                    <a:pt x="14225" y="813758"/>
                  </a:lnTo>
                  <a:lnTo>
                    <a:pt x="657" y="813758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2C20A75-DD15-FCF2-D124-11597E83D914}"/>
                </a:ext>
              </a:extLst>
            </p:cNvPr>
            <p:cNvSpPr/>
            <p:nvPr/>
          </p:nvSpPr>
          <p:spPr>
            <a:xfrm>
              <a:off x="6965150" y="11325279"/>
              <a:ext cx="16194" cy="2338404"/>
            </a:xfrm>
            <a:custGeom>
              <a:avLst/>
              <a:gdLst>
                <a:gd name="connsiteX0" fmla="*/ 16195 w 16194"/>
                <a:gd name="connsiteY0" fmla="*/ 2338405 h 2338404"/>
                <a:gd name="connsiteX1" fmla="*/ 2407 w 16194"/>
                <a:gd name="connsiteY1" fmla="*/ 2338405 h 2338404"/>
                <a:gd name="connsiteX2" fmla="*/ 1970 w 16194"/>
                <a:gd name="connsiteY2" fmla="*/ 1921239 h 2338404"/>
                <a:gd name="connsiteX3" fmla="*/ 15757 w 16194"/>
                <a:gd name="connsiteY3" fmla="*/ 1921239 h 2338404"/>
                <a:gd name="connsiteX4" fmla="*/ 16195 w 16194"/>
                <a:gd name="connsiteY4" fmla="*/ 2338405 h 2338404"/>
                <a:gd name="connsiteX5" fmla="*/ 1970 w 16194"/>
                <a:gd name="connsiteY5" fmla="*/ 1907231 h 2338404"/>
                <a:gd name="connsiteX6" fmla="*/ 1532 w 16194"/>
                <a:gd name="connsiteY6" fmla="*/ 1374502 h 2338404"/>
                <a:gd name="connsiteX7" fmla="*/ 15319 w 16194"/>
                <a:gd name="connsiteY7" fmla="*/ 1374502 h 2338404"/>
                <a:gd name="connsiteX8" fmla="*/ 15757 w 16194"/>
                <a:gd name="connsiteY8" fmla="*/ 1907231 h 2338404"/>
                <a:gd name="connsiteX9" fmla="*/ 1970 w 16194"/>
                <a:gd name="connsiteY9" fmla="*/ 1907231 h 2338404"/>
                <a:gd name="connsiteX10" fmla="*/ 1313 w 16194"/>
                <a:gd name="connsiteY10" fmla="*/ 1360932 h 2338404"/>
                <a:gd name="connsiteX11" fmla="*/ 875 w 16194"/>
                <a:gd name="connsiteY11" fmla="*/ 827328 h 2338404"/>
                <a:gd name="connsiteX12" fmla="*/ 14663 w 16194"/>
                <a:gd name="connsiteY12" fmla="*/ 827328 h 2338404"/>
                <a:gd name="connsiteX13" fmla="*/ 15319 w 16194"/>
                <a:gd name="connsiteY13" fmla="*/ 1360932 h 2338404"/>
                <a:gd name="connsiteX14" fmla="*/ 1313 w 16194"/>
                <a:gd name="connsiteY14" fmla="*/ 1360932 h 2338404"/>
                <a:gd name="connsiteX15" fmla="*/ 875 w 16194"/>
                <a:gd name="connsiteY15" fmla="*/ 813758 h 2338404"/>
                <a:gd name="connsiteX16" fmla="*/ 438 w 16194"/>
                <a:gd name="connsiteY16" fmla="*/ 280153 h 2338404"/>
                <a:gd name="connsiteX17" fmla="*/ 14225 w 16194"/>
                <a:gd name="connsiteY17" fmla="*/ 280153 h 2338404"/>
                <a:gd name="connsiteX18" fmla="*/ 14663 w 16194"/>
                <a:gd name="connsiteY18" fmla="*/ 813758 h 2338404"/>
                <a:gd name="connsiteX19" fmla="*/ 875 w 16194"/>
                <a:gd name="connsiteY19" fmla="*/ 813758 h 2338404"/>
                <a:gd name="connsiteX20" fmla="*/ 438 w 16194"/>
                <a:gd name="connsiteY20" fmla="*/ 266583 h 2338404"/>
                <a:gd name="connsiteX21" fmla="*/ 0 w 16194"/>
                <a:gd name="connsiteY21" fmla="*/ 0 h 2338404"/>
                <a:gd name="connsiteX22" fmla="*/ 13787 w 16194"/>
                <a:gd name="connsiteY22" fmla="*/ 0 h 2338404"/>
                <a:gd name="connsiteX23" fmla="*/ 14006 w 16194"/>
                <a:gd name="connsiteY23" fmla="*/ 266583 h 2338404"/>
                <a:gd name="connsiteX24" fmla="*/ 438 w 16194"/>
                <a:gd name="connsiteY24" fmla="*/ 266583 h 233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94" h="2338404">
                  <a:moveTo>
                    <a:pt x="16195" y="2338405"/>
                  </a:moveTo>
                  <a:lnTo>
                    <a:pt x="2407" y="2338405"/>
                  </a:lnTo>
                  <a:lnTo>
                    <a:pt x="1970" y="1921239"/>
                  </a:lnTo>
                  <a:lnTo>
                    <a:pt x="15757" y="1921239"/>
                  </a:lnTo>
                  <a:lnTo>
                    <a:pt x="16195" y="2338405"/>
                  </a:lnTo>
                  <a:moveTo>
                    <a:pt x="1970" y="1907231"/>
                  </a:moveTo>
                  <a:lnTo>
                    <a:pt x="1532" y="1374502"/>
                  </a:lnTo>
                  <a:lnTo>
                    <a:pt x="15319" y="1374502"/>
                  </a:lnTo>
                  <a:lnTo>
                    <a:pt x="15757" y="1907231"/>
                  </a:lnTo>
                  <a:lnTo>
                    <a:pt x="1970" y="1907231"/>
                  </a:lnTo>
                  <a:moveTo>
                    <a:pt x="1313" y="1360932"/>
                  </a:moveTo>
                  <a:lnTo>
                    <a:pt x="875" y="827328"/>
                  </a:lnTo>
                  <a:lnTo>
                    <a:pt x="14663" y="827328"/>
                  </a:lnTo>
                  <a:lnTo>
                    <a:pt x="15319" y="1360932"/>
                  </a:lnTo>
                  <a:lnTo>
                    <a:pt x="1313" y="1360932"/>
                  </a:lnTo>
                  <a:moveTo>
                    <a:pt x="875" y="813758"/>
                  </a:moveTo>
                  <a:lnTo>
                    <a:pt x="438" y="280153"/>
                  </a:lnTo>
                  <a:lnTo>
                    <a:pt x="14225" y="280153"/>
                  </a:lnTo>
                  <a:lnTo>
                    <a:pt x="14663" y="813758"/>
                  </a:lnTo>
                  <a:lnTo>
                    <a:pt x="875" y="813758"/>
                  </a:lnTo>
                  <a:moveTo>
                    <a:pt x="438" y="266583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006" y="266583"/>
                  </a:lnTo>
                  <a:lnTo>
                    <a:pt x="438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CE6DF598-26BA-2656-DFB7-80AC2F326BF8}"/>
                </a:ext>
              </a:extLst>
            </p:cNvPr>
            <p:cNvSpPr/>
            <p:nvPr/>
          </p:nvSpPr>
          <p:spPr>
            <a:xfrm>
              <a:off x="8059390" y="11324185"/>
              <a:ext cx="15757" cy="2349786"/>
            </a:xfrm>
            <a:custGeom>
              <a:avLst/>
              <a:gdLst>
                <a:gd name="connsiteX0" fmla="*/ 15757 w 15757"/>
                <a:gd name="connsiteY0" fmla="*/ 2349786 h 2349786"/>
                <a:gd name="connsiteX1" fmla="*/ 2188 w 15757"/>
                <a:gd name="connsiteY1" fmla="*/ 2349567 h 2349786"/>
                <a:gd name="connsiteX2" fmla="*/ 1970 w 15757"/>
                <a:gd name="connsiteY2" fmla="*/ 1921239 h 2349786"/>
                <a:gd name="connsiteX3" fmla="*/ 15319 w 15757"/>
                <a:gd name="connsiteY3" fmla="*/ 1921239 h 2349786"/>
                <a:gd name="connsiteX4" fmla="*/ 15757 w 15757"/>
                <a:gd name="connsiteY4" fmla="*/ 2349786 h 2349786"/>
                <a:gd name="connsiteX5" fmla="*/ 1751 w 15757"/>
                <a:gd name="connsiteY5" fmla="*/ 1907231 h 2349786"/>
                <a:gd name="connsiteX6" fmla="*/ 1313 w 15757"/>
                <a:gd name="connsiteY6" fmla="*/ 1374502 h 2349786"/>
                <a:gd name="connsiteX7" fmla="*/ 14882 w 15757"/>
                <a:gd name="connsiteY7" fmla="*/ 1374502 h 2349786"/>
                <a:gd name="connsiteX8" fmla="*/ 15319 w 15757"/>
                <a:gd name="connsiteY8" fmla="*/ 1907231 h 2349786"/>
                <a:gd name="connsiteX9" fmla="*/ 1751 w 15757"/>
                <a:gd name="connsiteY9" fmla="*/ 1907231 h 2349786"/>
                <a:gd name="connsiteX10" fmla="*/ 1313 w 15757"/>
                <a:gd name="connsiteY10" fmla="*/ 1361151 h 2349786"/>
                <a:gd name="connsiteX11" fmla="*/ 875 w 15757"/>
                <a:gd name="connsiteY11" fmla="*/ 827328 h 2349786"/>
                <a:gd name="connsiteX12" fmla="*/ 14225 w 15757"/>
                <a:gd name="connsiteY12" fmla="*/ 827328 h 2349786"/>
                <a:gd name="connsiteX13" fmla="*/ 14663 w 15757"/>
                <a:gd name="connsiteY13" fmla="*/ 1360932 h 2349786"/>
                <a:gd name="connsiteX14" fmla="*/ 1313 w 15757"/>
                <a:gd name="connsiteY14" fmla="*/ 1361151 h 2349786"/>
                <a:gd name="connsiteX15" fmla="*/ 875 w 15757"/>
                <a:gd name="connsiteY15" fmla="*/ 813758 h 2349786"/>
                <a:gd name="connsiteX16" fmla="*/ 219 w 15757"/>
                <a:gd name="connsiteY16" fmla="*/ 280153 h 2349786"/>
                <a:gd name="connsiteX17" fmla="*/ 13787 w 15757"/>
                <a:gd name="connsiteY17" fmla="*/ 280153 h 2349786"/>
                <a:gd name="connsiteX18" fmla="*/ 14225 w 15757"/>
                <a:gd name="connsiteY18" fmla="*/ 813758 h 2349786"/>
                <a:gd name="connsiteX19" fmla="*/ 875 w 15757"/>
                <a:gd name="connsiteY19" fmla="*/ 813758 h 2349786"/>
                <a:gd name="connsiteX20" fmla="*/ 219 w 15757"/>
                <a:gd name="connsiteY20" fmla="*/ 266583 h 2349786"/>
                <a:gd name="connsiteX21" fmla="*/ 0 w 15757"/>
                <a:gd name="connsiteY21" fmla="*/ 0 h 2349786"/>
                <a:gd name="connsiteX22" fmla="*/ 13350 w 15757"/>
                <a:gd name="connsiteY22" fmla="*/ 0 h 2349786"/>
                <a:gd name="connsiteX23" fmla="*/ 13787 w 15757"/>
                <a:gd name="connsiteY23" fmla="*/ 266583 h 2349786"/>
                <a:gd name="connsiteX24" fmla="*/ 219 w 15757"/>
                <a:gd name="connsiteY24" fmla="*/ 266583 h 234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49786">
                  <a:moveTo>
                    <a:pt x="15757" y="2349786"/>
                  </a:moveTo>
                  <a:lnTo>
                    <a:pt x="2188" y="2349567"/>
                  </a:lnTo>
                  <a:lnTo>
                    <a:pt x="1970" y="1921239"/>
                  </a:lnTo>
                  <a:lnTo>
                    <a:pt x="15319" y="1921239"/>
                  </a:lnTo>
                  <a:lnTo>
                    <a:pt x="15757" y="2349786"/>
                  </a:lnTo>
                  <a:moveTo>
                    <a:pt x="1751" y="1907231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231"/>
                  </a:lnTo>
                  <a:lnTo>
                    <a:pt x="1751" y="1907231"/>
                  </a:lnTo>
                  <a:moveTo>
                    <a:pt x="1313" y="1361151"/>
                  </a:moveTo>
                  <a:lnTo>
                    <a:pt x="875" y="827328"/>
                  </a:lnTo>
                  <a:lnTo>
                    <a:pt x="14225" y="827328"/>
                  </a:lnTo>
                  <a:lnTo>
                    <a:pt x="14663" y="1360932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219" y="280153"/>
                  </a:lnTo>
                  <a:lnTo>
                    <a:pt x="13787" y="280153"/>
                  </a:lnTo>
                  <a:lnTo>
                    <a:pt x="14225" y="813758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10F18486-4FBC-DE7A-5BD8-61016E60C468}"/>
                </a:ext>
              </a:extLst>
            </p:cNvPr>
            <p:cNvSpPr/>
            <p:nvPr/>
          </p:nvSpPr>
          <p:spPr>
            <a:xfrm>
              <a:off x="5606761" y="13230541"/>
              <a:ext cx="3281624" cy="17290"/>
            </a:xfrm>
            <a:custGeom>
              <a:avLst/>
              <a:gdLst>
                <a:gd name="connsiteX0" fmla="*/ 0 w 3281624"/>
                <a:gd name="connsiteY0" fmla="*/ 17291 h 17290"/>
                <a:gd name="connsiteX1" fmla="*/ 0 w 3281624"/>
                <a:gd name="connsiteY1" fmla="*/ 3283 h 17290"/>
                <a:gd name="connsiteX2" fmla="*/ 266776 w 3281624"/>
                <a:gd name="connsiteY2" fmla="*/ 3064 h 17290"/>
                <a:gd name="connsiteX3" fmla="*/ 280344 w 3281624"/>
                <a:gd name="connsiteY3" fmla="*/ 3064 h 17290"/>
                <a:gd name="connsiteX4" fmla="*/ 813677 w 3281624"/>
                <a:gd name="connsiteY4" fmla="*/ 2626 h 17290"/>
                <a:gd name="connsiteX5" fmla="*/ 813677 w 3281624"/>
                <a:gd name="connsiteY5" fmla="*/ 16415 h 17290"/>
                <a:gd name="connsiteX6" fmla="*/ 280344 w 3281624"/>
                <a:gd name="connsiteY6" fmla="*/ 17072 h 17290"/>
                <a:gd name="connsiteX7" fmla="*/ 266776 w 3281624"/>
                <a:gd name="connsiteY7" fmla="*/ 17072 h 17290"/>
                <a:gd name="connsiteX8" fmla="*/ 0 w 3281624"/>
                <a:gd name="connsiteY8" fmla="*/ 17291 h 17290"/>
                <a:gd name="connsiteX9" fmla="*/ 827245 w 3281624"/>
                <a:gd name="connsiteY9" fmla="*/ 16415 h 17290"/>
                <a:gd name="connsiteX10" fmla="*/ 827245 w 3281624"/>
                <a:gd name="connsiteY10" fmla="*/ 2626 h 17290"/>
                <a:gd name="connsiteX11" fmla="*/ 1360359 w 3281624"/>
                <a:gd name="connsiteY11" fmla="*/ 1970 h 17290"/>
                <a:gd name="connsiteX12" fmla="*/ 1374146 w 3281624"/>
                <a:gd name="connsiteY12" fmla="*/ 1970 h 17290"/>
                <a:gd name="connsiteX13" fmla="*/ 1907478 w 3281624"/>
                <a:gd name="connsiteY13" fmla="*/ 1532 h 17290"/>
                <a:gd name="connsiteX14" fmla="*/ 1907478 w 3281624"/>
                <a:gd name="connsiteY14" fmla="*/ 15321 h 17290"/>
                <a:gd name="connsiteX15" fmla="*/ 1374146 w 3281624"/>
                <a:gd name="connsiteY15" fmla="*/ 15977 h 17290"/>
                <a:gd name="connsiteX16" fmla="*/ 1360359 w 3281624"/>
                <a:gd name="connsiteY16" fmla="*/ 15977 h 17290"/>
                <a:gd name="connsiteX17" fmla="*/ 827245 w 3281624"/>
                <a:gd name="connsiteY17" fmla="*/ 16415 h 17290"/>
                <a:gd name="connsiteX18" fmla="*/ 1921266 w 3281624"/>
                <a:gd name="connsiteY18" fmla="*/ 15321 h 17290"/>
                <a:gd name="connsiteX19" fmla="*/ 1921266 w 3281624"/>
                <a:gd name="connsiteY19" fmla="*/ 1532 h 17290"/>
                <a:gd name="connsiteX20" fmla="*/ 2454379 w 3281624"/>
                <a:gd name="connsiteY20" fmla="*/ 875 h 17290"/>
                <a:gd name="connsiteX21" fmla="*/ 2467948 w 3281624"/>
                <a:gd name="connsiteY21" fmla="*/ 875 h 17290"/>
                <a:gd name="connsiteX22" fmla="*/ 3001280 w 3281624"/>
                <a:gd name="connsiteY22" fmla="*/ 438 h 17290"/>
                <a:gd name="connsiteX23" fmla="*/ 3001280 w 3281624"/>
                <a:gd name="connsiteY23" fmla="*/ 14227 h 17290"/>
                <a:gd name="connsiteX24" fmla="*/ 2467948 w 3281624"/>
                <a:gd name="connsiteY24" fmla="*/ 14883 h 17290"/>
                <a:gd name="connsiteX25" fmla="*/ 2454598 w 3281624"/>
                <a:gd name="connsiteY25" fmla="*/ 14883 h 17290"/>
                <a:gd name="connsiteX26" fmla="*/ 1921266 w 3281624"/>
                <a:gd name="connsiteY26" fmla="*/ 15321 h 17290"/>
                <a:gd name="connsiteX27" fmla="*/ 3014849 w 3281624"/>
                <a:gd name="connsiteY27" fmla="*/ 14227 h 17290"/>
                <a:gd name="connsiteX28" fmla="*/ 3014849 w 3281624"/>
                <a:gd name="connsiteY28" fmla="*/ 438 h 17290"/>
                <a:gd name="connsiteX29" fmla="*/ 3281625 w 3281624"/>
                <a:gd name="connsiteY29" fmla="*/ 0 h 17290"/>
                <a:gd name="connsiteX30" fmla="*/ 3281625 w 3281624"/>
                <a:gd name="connsiteY30" fmla="*/ 14008 h 17290"/>
                <a:gd name="connsiteX31" fmla="*/ 3014849 w 3281624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290">
                  <a:moveTo>
                    <a:pt x="0" y="17291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626"/>
                  </a:lnTo>
                  <a:lnTo>
                    <a:pt x="813677" y="16415"/>
                  </a:lnTo>
                  <a:lnTo>
                    <a:pt x="280344" y="17072"/>
                  </a:lnTo>
                  <a:lnTo>
                    <a:pt x="266776" y="17072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626"/>
                  </a:lnTo>
                  <a:lnTo>
                    <a:pt x="1360359" y="1970"/>
                  </a:lnTo>
                  <a:lnTo>
                    <a:pt x="1374146" y="1970"/>
                  </a:lnTo>
                  <a:lnTo>
                    <a:pt x="1907478" y="1532"/>
                  </a:lnTo>
                  <a:lnTo>
                    <a:pt x="1907478" y="15321"/>
                  </a:lnTo>
                  <a:lnTo>
                    <a:pt x="1374146" y="15977"/>
                  </a:lnTo>
                  <a:lnTo>
                    <a:pt x="1360359" y="15977"/>
                  </a:lnTo>
                  <a:lnTo>
                    <a:pt x="827245" y="16415"/>
                  </a:lnTo>
                  <a:moveTo>
                    <a:pt x="1921266" y="15321"/>
                  </a:moveTo>
                  <a:lnTo>
                    <a:pt x="1921266" y="1532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4598" y="14883"/>
                  </a:lnTo>
                  <a:lnTo>
                    <a:pt x="1921266" y="15321"/>
                  </a:lnTo>
                  <a:moveTo>
                    <a:pt x="3014849" y="14227"/>
                  </a:moveTo>
                  <a:lnTo>
                    <a:pt x="3014849" y="438"/>
                  </a:lnTo>
                  <a:lnTo>
                    <a:pt x="3281625" y="0"/>
                  </a:lnTo>
                  <a:lnTo>
                    <a:pt x="3281625" y="14008"/>
                  </a:lnTo>
                  <a:lnTo>
                    <a:pt x="3014849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A8D51BC9-945A-5D2B-5D8F-7C81DEF599BE}"/>
                </a:ext>
              </a:extLst>
            </p:cNvPr>
            <p:cNvSpPr/>
            <p:nvPr/>
          </p:nvSpPr>
          <p:spPr>
            <a:xfrm>
              <a:off x="5605667" y="12137067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283 h 16852"/>
                <a:gd name="connsiteX2" fmla="*/ 266776 w 3281624"/>
                <a:gd name="connsiteY2" fmla="*/ 3064 h 16852"/>
                <a:gd name="connsiteX3" fmla="*/ 280344 w 3281624"/>
                <a:gd name="connsiteY3" fmla="*/ 3064 h 16852"/>
                <a:gd name="connsiteX4" fmla="*/ 813677 w 3281624"/>
                <a:gd name="connsiteY4" fmla="*/ 2408 h 16852"/>
                <a:gd name="connsiteX5" fmla="*/ 813677 w 3281624"/>
                <a:gd name="connsiteY5" fmla="*/ 16196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6196 h 16852"/>
                <a:gd name="connsiteX10" fmla="*/ 827245 w 3281624"/>
                <a:gd name="connsiteY10" fmla="*/ 2408 h 16852"/>
                <a:gd name="connsiteX11" fmla="*/ 1360359 w 3281624"/>
                <a:gd name="connsiteY11" fmla="*/ 1970 h 16852"/>
                <a:gd name="connsiteX12" fmla="*/ 1374146 w 3281624"/>
                <a:gd name="connsiteY12" fmla="*/ 1970 h 16852"/>
                <a:gd name="connsiteX13" fmla="*/ 1907478 w 3281624"/>
                <a:gd name="connsiteY13" fmla="*/ 1313 h 16852"/>
                <a:gd name="connsiteX14" fmla="*/ 1907478 w 3281624"/>
                <a:gd name="connsiteY14" fmla="*/ 15102 h 16852"/>
                <a:gd name="connsiteX15" fmla="*/ 1374146 w 3281624"/>
                <a:gd name="connsiteY15" fmla="*/ 15540 h 16852"/>
                <a:gd name="connsiteX16" fmla="*/ 1360359 w 3281624"/>
                <a:gd name="connsiteY16" fmla="*/ 15540 h 16852"/>
                <a:gd name="connsiteX17" fmla="*/ 827245 w 3281624"/>
                <a:gd name="connsiteY17" fmla="*/ 16196 h 16852"/>
                <a:gd name="connsiteX18" fmla="*/ 1921266 w 3281624"/>
                <a:gd name="connsiteY18" fmla="*/ 15102 h 16852"/>
                <a:gd name="connsiteX19" fmla="*/ 1921047 w 3281624"/>
                <a:gd name="connsiteY19" fmla="*/ 1313 h 16852"/>
                <a:gd name="connsiteX20" fmla="*/ 2454598 w 3281624"/>
                <a:gd name="connsiteY20" fmla="*/ 875 h 16852"/>
                <a:gd name="connsiteX21" fmla="*/ 2467948 w 3281624"/>
                <a:gd name="connsiteY21" fmla="*/ 875 h 16852"/>
                <a:gd name="connsiteX22" fmla="*/ 3001280 w 3281624"/>
                <a:gd name="connsiteY22" fmla="*/ 219 h 16852"/>
                <a:gd name="connsiteX23" fmla="*/ 3001280 w 3281624"/>
                <a:gd name="connsiteY23" fmla="*/ 14008 h 16852"/>
                <a:gd name="connsiteX24" fmla="*/ 2467948 w 3281624"/>
                <a:gd name="connsiteY24" fmla="*/ 14445 h 16852"/>
                <a:gd name="connsiteX25" fmla="*/ 2454598 w 3281624"/>
                <a:gd name="connsiteY25" fmla="*/ 14445 h 16852"/>
                <a:gd name="connsiteX26" fmla="*/ 1921266 w 3281624"/>
                <a:gd name="connsiteY26" fmla="*/ 15102 h 16852"/>
                <a:gd name="connsiteX27" fmla="*/ 3014849 w 3281624"/>
                <a:gd name="connsiteY27" fmla="*/ 14008 h 16852"/>
                <a:gd name="connsiteX28" fmla="*/ 3014849 w 3281624"/>
                <a:gd name="connsiteY28" fmla="*/ 219 h 16852"/>
                <a:gd name="connsiteX29" fmla="*/ 3281625 w 3281624"/>
                <a:gd name="connsiteY29" fmla="*/ 0 h 16852"/>
                <a:gd name="connsiteX30" fmla="*/ 3281625 w 3281624"/>
                <a:gd name="connsiteY30" fmla="*/ 13570 h 16852"/>
                <a:gd name="connsiteX31" fmla="*/ 3014849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970"/>
                  </a:lnTo>
                  <a:lnTo>
                    <a:pt x="1907478" y="1313"/>
                  </a:lnTo>
                  <a:lnTo>
                    <a:pt x="1907478" y="15102"/>
                  </a:lnTo>
                  <a:lnTo>
                    <a:pt x="1374146" y="15540"/>
                  </a:lnTo>
                  <a:lnTo>
                    <a:pt x="1360359" y="15540"/>
                  </a:lnTo>
                  <a:lnTo>
                    <a:pt x="827245" y="16196"/>
                  </a:lnTo>
                  <a:moveTo>
                    <a:pt x="1921266" y="15102"/>
                  </a:moveTo>
                  <a:lnTo>
                    <a:pt x="1921047" y="1313"/>
                  </a:lnTo>
                  <a:lnTo>
                    <a:pt x="2454598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7948" y="14445"/>
                  </a:lnTo>
                  <a:lnTo>
                    <a:pt x="2454598" y="14445"/>
                  </a:lnTo>
                  <a:lnTo>
                    <a:pt x="1921266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C21A2FE8-40FF-B7DA-A8A2-601995AFC8DB}"/>
                </a:ext>
              </a:extLst>
            </p:cNvPr>
            <p:cNvSpPr/>
            <p:nvPr/>
          </p:nvSpPr>
          <p:spPr>
            <a:xfrm>
              <a:off x="5606324" y="12684461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458 w 3281624"/>
                <a:gd name="connsiteY4" fmla="*/ 2189 h 16634"/>
                <a:gd name="connsiteX5" fmla="*/ 813458 w 3281624"/>
                <a:gd name="connsiteY5" fmla="*/ 15759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759 h 16634"/>
                <a:gd name="connsiteX10" fmla="*/ 827026 w 3281624"/>
                <a:gd name="connsiteY10" fmla="*/ 2189 h 16634"/>
                <a:gd name="connsiteX11" fmla="*/ 1360140 w 3281624"/>
                <a:gd name="connsiteY11" fmla="*/ 1751 h 16634"/>
                <a:gd name="connsiteX12" fmla="*/ 1374146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664 h 16634"/>
                <a:gd name="connsiteX15" fmla="*/ 1374146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759 h 16634"/>
                <a:gd name="connsiteX18" fmla="*/ 1921047 w 3281624"/>
                <a:gd name="connsiteY18" fmla="*/ 14664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729 w 3281624"/>
                <a:gd name="connsiteY21" fmla="*/ 657 h 16634"/>
                <a:gd name="connsiteX22" fmla="*/ 3001062 w 3281624"/>
                <a:gd name="connsiteY22" fmla="*/ 219 h 16634"/>
                <a:gd name="connsiteX23" fmla="*/ 3001062 w 3281624"/>
                <a:gd name="connsiteY23" fmla="*/ 13570 h 16634"/>
                <a:gd name="connsiteX24" fmla="*/ 2467948 w 3281624"/>
                <a:gd name="connsiteY24" fmla="*/ 14227 h 16634"/>
                <a:gd name="connsiteX25" fmla="*/ 2454379 w 3281624"/>
                <a:gd name="connsiteY25" fmla="*/ 14227 h 16634"/>
                <a:gd name="connsiteX26" fmla="*/ 1921047 w 3281624"/>
                <a:gd name="connsiteY26" fmla="*/ 14664 h 16634"/>
                <a:gd name="connsiteX27" fmla="*/ 3014849 w 3281624"/>
                <a:gd name="connsiteY27" fmla="*/ 13570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351 h 16634"/>
                <a:gd name="connsiteX31" fmla="*/ 3014849 w 3281624"/>
                <a:gd name="connsiteY31" fmla="*/ 13570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458" y="15759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759"/>
                  </a:moveTo>
                  <a:lnTo>
                    <a:pt x="827026" y="2189"/>
                  </a:lnTo>
                  <a:lnTo>
                    <a:pt x="1360140" y="1751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4664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759"/>
                  </a:lnTo>
                  <a:moveTo>
                    <a:pt x="1921047" y="14664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729" y="657"/>
                  </a:lnTo>
                  <a:lnTo>
                    <a:pt x="3001062" y="219"/>
                  </a:lnTo>
                  <a:lnTo>
                    <a:pt x="3001062" y="13570"/>
                  </a:lnTo>
                  <a:lnTo>
                    <a:pt x="2467948" y="14227"/>
                  </a:lnTo>
                  <a:lnTo>
                    <a:pt x="2454379" y="14227"/>
                  </a:lnTo>
                  <a:lnTo>
                    <a:pt x="1921047" y="14664"/>
                  </a:lnTo>
                  <a:moveTo>
                    <a:pt x="3014849" y="13570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351"/>
                  </a:lnTo>
                  <a:lnTo>
                    <a:pt x="3014849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D1F57D5B-CD9D-5ECF-4F5D-B7A6D1EE0705}"/>
                </a:ext>
              </a:extLst>
            </p:cNvPr>
            <p:cNvSpPr/>
            <p:nvPr/>
          </p:nvSpPr>
          <p:spPr>
            <a:xfrm>
              <a:off x="5605229" y="11590112"/>
              <a:ext cx="3281624" cy="16415"/>
            </a:xfrm>
            <a:custGeom>
              <a:avLst/>
              <a:gdLst>
                <a:gd name="connsiteX0" fmla="*/ 0 w 3281624"/>
                <a:gd name="connsiteY0" fmla="*/ 16415 h 16415"/>
                <a:gd name="connsiteX1" fmla="*/ 0 w 3281624"/>
                <a:gd name="connsiteY1" fmla="*/ 2845 h 16415"/>
                <a:gd name="connsiteX2" fmla="*/ 266776 w 3281624"/>
                <a:gd name="connsiteY2" fmla="*/ 2626 h 16415"/>
                <a:gd name="connsiteX3" fmla="*/ 280344 w 3281624"/>
                <a:gd name="connsiteY3" fmla="*/ 2626 h 16415"/>
                <a:gd name="connsiteX4" fmla="*/ 813458 w 3281624"/>
                <a:gd name="connsiteY4" fmla="*/ 2189 h 16415"/>
                <a:gd name="connsiteX5" fmla="*/ 813458 w 3281624"/>
                <a:gd name="connsiteY5" fmla="*/ 15759 h 16415"/>
                <a:gd name="connsiteX6" fmla="*/ 280344 w 3281624"/>
                <a:gd name="connsiteY6" fmla="*/ 16196 h 16415"/>
                <a:gd name="connsiteX7" fmla="*/ 266776 w 3281624"/>
                <a:gd name="connsiteY7" fmla="*/ 16196 h 16415"/>
                <a:gd name="connsiteX8" fmla="*/ 0 w 3281624"/>
                <a:gd name="connsiteY8" fmla="*/ 16415 h 16415"/>
                <a:gd name="connsiteX9" fmla="*/ 827245 w 3281624"/>
                <a:gd name="connsiteY9" fmla="*/ 15759 h 16415"/>
                <a:gd name="connsiteX10" fmla="*/ 827245 w 3281624"/>
                <a:gd name="connsiteY10" fmla="*/ 2189 h 16415"/>
                <a:gd name="connsiteX11" fmla="*/ 1360359 w 3281624"/>
                <a:gd name="connsiteY11" fmla="*/ 1751 h 16415"/>
                <a:gd name="connsiteX12" fmla="*/ 1373927 w 3281624"/>
                <a:gd name="connsiteY12" fmla="*/ 1751 h 16415"/>
                <a:gd name="connsiteX13" fmla="*/ 1907478 w 3281624"/>
                <a:gd name="connsiteY13" fmla="*/ 1094 h 16415"/>
                <a:gd name="connsiteX14" fmla="*/ 1907478 w 3281624"/>
                <a:gd name="connsiteY14" fmla="*/ 14664 h 16415"/>
                <a:gd name="connsiteX15" fmla="*/ 1374146 w 3281624"/>
                <a:gd name="connsiteY15" fmla="*/ 15321 h 16415"/>
                <a:gd name="connsiteX16" fmla="*/ 1360359 w 3281624"/>
                <a:gd name="connsiteY16" fmla="*/ 15321 h 16415"/>
                <a:gd name="connsiteX17" fmla="*/ 827245 w 3281624"/>
                <a:gd name="connsiteY17" fmla="*/ 15759 h 16415"/>
                <a:gd name="connsiteX18" fmla="*/ 1921047 w 3281624"/>
                <a:gd name="connsiteY18" fmla="*/ 14664 h 16415"/>
                <a:gd name="connsiteX19" fmla="*/ 1921047 w 3281624"/>
                <a:gd name="connsiteY19" fmla="*/ 1094 h 16415"/>
                <a:gd name="connsiteX20" fmla="*/ 2454379 w 3281624"/>
                <a:gd name="connsiteY20" fmla="*/ 657 h 16415"/>
                <a:gd name="connsiteX21" fmla="*/ 2467948 w 3281624"/>
                <a:gd name="connsiteY21" fmla="*/ 657 h 16415"/>
                <a:gd name="connsiteX22" fmla="*/ 3001062 w 3281624"/>
                <a:gd name="connsiteY22" fmla="*/ 219 h 16415"/>
                <a:gd name="connsiteX23" fmla="*/ 3001280 w 3281624"/>
                <a:gd name="connsiteY23" fmla="*/ 13789 h 16415"/>
                <a:gd name="connsiteX24" fmla="*/ 2467948 w 3281624"/>
                <a:gd name="connsiteY24" fmla="*/ 14227 h 16415"/>
                <a:gd name="connsiteX25" fmla="*/ 2454379 w 3281624"/>
                <a:gd name="connsiteY25" fmla="*/ 14227 h 16415"/>
                <a:gd name="connsiteX26" fmla="*/ 1921047 w 3281624"/>
                <a:gd name="connsiteY26" fmla="*/ 14664 h 16415"/>
                <a:gd name="connsiteX27" fmla="*/ 3014849 w 3281624"/>
                <a:gd name="connsiteY27" fmla="*/ 13789 h 16415"/>
                <a:gd name="connsiteX28" fmla="*/ 3014849 w 3281624"/>
                <a:gd name="connsiteY28" fmla="*/ 219 h 16415"/>
                <a:gd name="connsiteX29" fmla="*/ 3281625 w 3281624"/>
                <a:gd name="connsiteY29" fmla="*/ 0 h 16415"/>
                <a:gd name="connsiteX30" fmla="*/ 3281625 w 3281624"/>
                <a:gd name="connsiteY30" fmla="*/ 13570 h 16415"/>
                <a:gd name="connsiteX31" fmla="*/ 3014849 w 3281624"/>
                <a:gd name="connsiteY31" fmla="*/ 13789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415">
                  <a:moveTo>
                    <a:pt x="0" y="16415"/>
                  </a:moveTo>
                  <a:lnTo>
                    <a:pt x="0" y="2845"/>
                  </a:lnTo>
                  <a:lnTo>
                    <a:pt x="266776" y="2626"/>
                  </a:lnTo>
                  <a:lnTo>
                    <a:pt x="280344" y="2626"/>
                  </a:lnTo>
                  <a:lnTo>
                    <a:pt x="813458" y="2189"/>
                  </a:lnTo>
                  <a:lnTo>
                    <a:pt x="813458" y="15759"/>
                  </a:lnTo>
                  <a:lnTo>
                    <a:pt x="280344" y="16196"/>
                  </a:lnTo>
                  <a:lnTo>
                    <a:pt x="266776" y="16196"/>
                  </a:lnTo>
                  <a:lnTo>
                    <a:pt x="0" y="16415"/>
                  </a:lnTo>
                  <a:moveTo>
                    <a:pt x="827245" y="15759"/>
                  </a:moveTo>
                  <a:lnTo>
                    <a:pt x="827245" y="2189"/>
                  </a:lnTo>
                  <a:lnTo>
                    <a:pt x="1360359" y="1751"/>
                  </a:lnTo>
                  <a:lnTo>
                    <a:pt x="1373927" y="1751"/>
                  </a:lnTo>
                  <a:lnTo>
                    <a:pt x="1907478" y="1094"/>
                  </a:lnTo>
                  <a:lnTo>
                    <a:pt x="1907478" y="14664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759"/>
                  </a:lnTo>
                  <a:moveTo>
                    <a:pt x="1921047" y="14664"/>
                  </a:moveTo>
                  <a:lnTo>
                    <a:pt x="1921047" y="1094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062" y="219"/>
                  </a:lnTo>
                  <a:lnTo>
                    <a:pt x="3001280" y="13789"/>
                  </a:lnTo>
                  <a:lnTo>
                    <a:pt x="2467948" y="14227"/>
                  </a:lnTo>
                  <a:lnTo>
                    <a:pt x="2454379" y="14227"/>
                  </a:lnTo>
                  <a:lnTo>
                    <a:pt x="1921047" y="14664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0C80AEFE-0436-A28D-267F-51DFAAF51D1B}"/>
                </a:ext>
              </a:extLst>
            </p:cNvPr>
            <p:cNvSpPr/>
            <p:nvPr/>
          </p:nvSpPr>
          <p:spPr>
            <a:xfrm>
              <a:off x="6418468" y="11325936"/>
              <a:ext cx="15975" cy="2332714"/>
            </a:xfrm>
            <a:custGeom>
              <a:avLst/>
              <a:gdLst>
                <a:gd name="connsiteX0" fmla="*/ 15976 w 15975"/>
                <a:gd name="connsiteY0" fmla="*/ 2332714 h 2332714"/>
                <a:gd name="connsiteX1" fmla="*/ 2407 w 15975"/>
                <a:gd name="connsiteY1" fmla="*/ 2332495 h 2332714"/>
                <a:gd name="connsiteX2" fmla="*/ 1970 w 15975"/>
                <a:gd name="connsiteY2" fmla="*/ 1921020 h 2332714"/>
                <a:gd name="connsiteX3" fmla="*/ 1970 w 15975"/>
                <a:gd name="connsiteY3" fmla="*/ 1907231 h 2332714"/>
                <a:gd name="connsiteX4" fmla="*/ 1313 w 15975"/>
                <a:gd name="connsiteY4" fmla="*/ 1374283 h 2332714"/>
                <a:gd name="connsiteX5" fmla="*/ 1313 w 15975"/>
                <a:gd name="connsiteY5" fmla="*/ 1360714 h 2332714"/>
                <a:gd name="connsiteX6" fmla="*/ 875 w 15975"/>
                <a:gd name="connsiteY6" fmla="*/ 827328 h 2332714"/>
                <a:gd name="connsiteX7" fmla="*/ 875 w 15975"/>
                <a:gd name="connsiteY7" fmla="*/ 813539 h 2332714"/>
                <a:gd name="connsiteX8" fmla="*/ 219 w 15975"/>
                <a:gd name="connsiteY8" fmla="*/ 279934 h 2332714"/>
                <a:gd name="connsiteX9" fmla="*/ 219 w 15975"/>
                <a:gd name="connsiteY9" fmla="*/ 266365 h 2332714"/>
                <a:gd name="connsiteX10" fmla="*/ 0 w 15975"/>
                <a:gd name="connsiteY10" fmla="*/ 0 h 2332714"/>
                <a:gd name="connsiteX11" fmla="*/ 13787 w 15975"/>
                <a:gd name="connsiteY11" fmla="*/ 0 h 2332714"/>
                <a:gd name="connsiteX12" fmla="*/ 14006 w 15975"/>
                <a:gd name="connsiteY12" fmla="*/ 266365 h 2332714"/>
                <a:gd name="connsiteX13" fmla="*/ 14006 w 15975"/>
                <a:gd name="connsiteY13" fmla="*/ 279934 h 2332714"/>
                <a:gd name="connsiteX14" fmla="*/ 14444 w 15975"/>
                <a:gd name="connsiteY14" fmla="*/ 813539 h 2332714"/>
                <a:gd name="connsiteX15" fmla="*/ 14444 w 15975"/>
                <a:gd name="connsiteY15" fmla="*/ 827328 h 2332714"/>
                <a:gd name="connsiteX16" fmla="*/ 14882 w 15975"/>
                <a:gd name="connsiteY16" fmla="*/ 1360714 h 2332714"/>
                <a:gd name="connsiteX17" fmla="*/ 15101 w 15975"/>
                <a:gd name="connsiteY17" fmla="*/ 1374283 h 2332714"/>
                <a:gd name="connsiteX18" fmla="*/ 15538 w 15975"/>
                <a:gd name="connsiteY18" fmla="*/ 1907231 h 2332714"/>
                <a:gd name="connsiteX19" fmla="*/ 15538 w 15975"/>
                <a:gd name="connsiteY19" fmla="*/ 1921020 h 2332714"/>
                <a:gd name="connsiteX20" fmla="*/ 15976 w 15975"/>
                <a:gd name="connsiteY20" fmla="*/ 2332714 h 233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975" h="2332714">
                  <a:moveTo>
                    <a:pt x="15976" y="2332714"/>
                  </a:moveTo>
                  <a:lnTo>
                    <a:pt x="2407" y="2332495"/>
                  </a:lnTo>
                  <a:lnTo>
                    <a:pt x="1970" y="1921020"/>
                  </a:lnTo>
                  <a:lnTo>
                    <a:pt x="1970" y="1907231"/>
                  </a:lnTo>
                  <a:lnTo>
                    <a:pt x="1313" y="1374283"/>
                  </a:lnTo>
                  <a:lnTo>
                    <a:pt x="1313" y="1360714"/>
                  </a:lnTo>
                  <a:lnTo>
                    <a:pt x="875" y="827328"/>
                  </a:lnTo>
                  <a:lnTo>
                    <a:pt x="875" y="813539"/>
                  </a:lnTo>
                  <a:lnTo>
                    <a:pt x="219" y="279934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66365"/>
                  </a:lnTo>
                  <a:lnTo>
                    <a:pt x="14006" y="279934"/>
                  </a:lnTo>
                  <a:lnTo>
                    <a:pt x="14444" y="813539"/>
                  </a:lnTo>
                  <a:lnTo>
                    <a:pt x="14444" y="827328"/>
                  </a:lnTo>
                  <a:lnTo>
                    <a:pt x="14882" y="1360714"/>
                  </a:lnTo>
                  <a:lnTo>
                    <a:pt x="15101" y="1374283"/>
                  </a:lnTo>
                  <a:lnTo>
                    <a:pt x="15538" y="1907231"/>
                  </a:lnTo>
                  <a:lnTo>
                    <a:pt x="15538" y="1921020"/>
                  </a:lnTo>
                  <a:lnTo>
                    <a:pt x="15976" y="233271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E5E615E-F95D-544C-A8C3-8F1C8E454AE6}"/>
                </a:ext>
              </a:extLst>
            </p:cNvPr>
            <p:cNvSpPr/>
            <p:nvPr/>
          </p:nvSpPr>
          <p:spPr>
            <a:xfrm>
              <a:off x="7512489" y="11324622"/>
              <a:ext cx="15757" cy="2344095"/>
            </a:xfrm>
            <a:custGeom>
              <a:avLst/>
              <a:gdLst>
                <a:gd name="connsiteX0" fmla="*/ 15757 w 15757"/>
                <a:gd name="connsiteY0" fmla="*/ 2344096 h 2344095"/>
                <a:gd name="connsiteX1" fmla="*/ 2188 w 15757"/>
                <a:gd name="connsiteY1" fmla="*/ 2344096 h 2344095"/>
                <a:gd name="connsiteX2" fmla="*/ 1751 w 15757"/>
                <a:gd name="connsiteY2" fmla="*/ 1921239 h 2344095"/>
                <a:gd name="connsiteX3" fmla="*/ 1751 w 15757"/>
                <a:gd name="connsiteY3" fmla="*/ 1907450 h 2344095"/>
                <a:gd name="connsiteX4" fmla="*/ 1313 w 15757"/>
                <a:gd name="connsiteY4" fmla="*/ 1374502 h 2344095"/>
                <a:gd name="connsiteX5" fmla="*/ 1313 w 15757"/>
                <a:gd name="connsiteY5" fmla="*/ 1361151 h 2344095"/>
                <a:gd name="connsiteX6" fmla="*/ 657 w 15757"/>
                <a:gd name="connsiteY6" fmla="*/ 827547 h 2344095"/>
                <a:gd name="connsiteX7" fmla="*/ 657 w 15757"/>
                <a:gd name="connsiteY7" fmla="*/ 813758 h 2344095"/>
                <a:gd name="connsiteX8" fmla="*/ 219 w 15757"/>
                <a:gd name="connsiteY8" fmla="*/ 280153 h 2344095"/>
                <a:gd name="connsiteX9" fmla="*/ 219 w 15757"/>
                <a:gd name="connsiteY9" fmla="*/ 266583 h 2344095"/>
                <a:gd name="connsiteX10" fmla="*/ 0 w 15757"/>
                <a:gd name="connsiteY10" fmla="*/ 0 h 2344095"/>
                <a:gd name="connsiteX11" fmla="*/ 13569 w 15757"/>
                <a:gd name="connsiteY11" fmla="*/ 0 h 2344095"/>
                <a:gd name="connsiteX12" fmla="*/ 13787 w 15757"/>
                <a:gd name="connsiteY12" fmla="*/ 266583 h 2344095"/>
                <a:gd name="connsiteX13" fmla="*/ 13787 w 15757"/>
                <a:gd name="connsiteY13" fmla="*/ 280153 h 2344095"/>
                <a:gd name="connsiteX14" fmla="*/ 14225 w 15757"/>
                <a:gd name="connsiteY14" fmla="*/ 813758 h 2344095"/>
                <a:gd name="connsiteX15" fmla="*/ 14444 w 15757"/>
                <a:gd name="connsiteY15" fmla="*/ 827547 h 2344095"/>
                <a:gd name="connsiteX16" fmla="*/ 14882 w 15757"/>
                <a:gd name="connsiteY16" fmla="*/ 1361151 h 2344095"/>
                <a:gd name="connsiteX17" fmla="*/ 14882 w 15757"/>
                <a:gd name="connsiteY17" fmla="*/ 1374502 h 2344095"/>
                <a:gd name="connsiteX18" fmla="*/ 15538 w 15757"/>
                <a:gd name="connsiteY18" fmla="*/ 1907450 h 2344095"/>
                <a:gd name="connsiteX19" fmla="*/ 15538 w 15757"/>
                <a:gd name="connsiteY19" fmla="*/ 1921239 h 2344095"/>
                <a:gd name="connsiteX20" fmla="*/ 15757 w 15757"/>
                <a:gd name="connsiteY20" fmla="*/ 2344096 h 234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57" h="2344095">
                  <a:moveTo>
                    <a:pt x="15757" y="2344096"/>
                  </a:moveTo>
                  <a:lnTo>
                    <a:pt x="2188" y="2344096"/>
                  </a:lnTo>
                  <a:lnTo>
                    <a:pt x="1751" y="1921239"/>
                  </a:lnTo>
                  <a:lnTo>
                    <a:pt x="1751" y="1907450"/>
                  </a:lnTo>
                  <a:lnTo>
                    <a:pt x="1313" y="1374502"/>
                  </a:lnTo>
                  <a:lnTo>
                    <a:pt x="1313" y="1361151"/>
                  </a:lnTo>
                  <a:lnTo>
                    <a:pt x="657" y="827547"/>
                  </a:lnTo>
                  <a:lnTo>
                    <a:pt x="657" y="813758"/>
                  </a:lnTo>
                  <a:lnTo>
                    <a:pt x="219" y="280153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153"/>
                  </a:lnTo>
                  <a:lnTo>
                    <a:pt x="14225" y="813758"/>
                  </a:lnTo>
                  <a:lnTo>
                    <a:pt x="14444" y="827547"/>
                  </a:lnTo>
                  <a:lnTo>
                    <a:pt x="14882" y="1361151"/>
                  </a:lnTo>
                  <a:lnTo>
                    <a:pt x="14882" y="1374502"/>
                  </a:lnTo>
                  <a:lnTo>
                    <a:pt x="15538" y="1907450"/>
                  </a:lnTo>
                  <a:lnTo>
                    <a:pt x="15538" y="1921239"/>
                  </a:lnTo>
                  <a:lnTo>
                    <a:pt x="15757" y="234409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1EF865A-2286-A242-76C4-797DBE076641}"/>
                </a:ext>
              </a:extLst>
            </p:cNvPr>
            <p:cNvSpPr/>
            <p:nvPr/>
          </p:nvSpPr>
          <p:spPr>
            <a:xfrm>
              <a:off x="8606072" y="11323528"/>
              <a:ext cx="15975" cy="2355476"/>
            </a:xfrm>
            <a:custGeom>
              <a:avLst/>
              <a:gdLst>
                <a:gd name="connsiteX0" fmla="*/ 15976 w 15975"/>
                <a:gd name="connsiteY0" fmla="*/ 2355477 h 2355476"/>
                <a:gd name="connsiteX1" fmla="*/ 2407 w 15975"/>
                <a:gd name="connsiteY1" fmla="*/ 2355477 h 2355476"/>
                <a:gd name="connsiteX2" fmla="*/ 1970 w 15975"/>
                <a:gd name="connsiteY2" fmla="*/ 1921239 h 2355476"/>
                <a:gd name="connsiteX3" fmla="*/ 1970 w 15975"/>
                <a:gd name="connsiteY3" fmla="*/ 1907450 h 2355476"/>
                <a:gd name="connsiteX4" fmla="*/ 1313 w 15975"/>
                <a:gd name="connsiteY4" fmla="*/ 1374502 h 2355476"/>
                <a:gd name="connsiteX5" fmla="*/ 1313 w 15975"/>
                <a:gd name="connsiteY5" fmla="*/ 1361151 h 2355476"/>
                <a:gd name="connsiteX6" fmla="*/ 875 w 15975"/>
                <a:gd name="connsiteY6" fmla="*/ 827547 h 2355476"/>
                <a:gd name="connsiteX7" fmla="*/ 875 w 15975"/>
                <a:gd name="connsiteY7" fmla="*/ 813758 h 2355476"/>
                <a:gd name="connsiteX8" fmla="*/ 438 w 15975"/>
                <a:gd name="connsiteY8" fmla="*/ 280372 h 2355476"/>
                <a:gd name="connsiteX9" fmla="*/ 219 w 15975"/>
                <a:gd name="connsiteY9" fmla="*/ 266802 h 2355476"/>
                <a:gd name="connsiteX10" fmla="*/ 0 w 15975"/>
                <a:gd name="connsiteY10" fmla="*/ 0 h 2355476"/>
                <a:gd name="connsiteX11" fmla="*/ 13569 w 15975"/>
                <a:gd name="connsiteY11" fmla="*/ 0 h 2355476"/>
                <a:gd name="connsiteX12" fmla="*/ 14006 w 15975"/>
                <a:gd name="connsiteY12" fmla="*/ 266802 h 2355476"/>
                <a:gd name="connsiteX13" fmla="*/ 14006 w 15975"/>
                <a:gd name="connsiteY13" fmla="*/ 280372 h 2355476"/>
                <a:gd name="connsiteX14" fmla="*/ 14444 w 15975"/>
                <a:gd name="connsiteY14" fmla="*/ 813758 h 2355476"/>
                <a:gd name="connsiteX15" fmla="*/ 14444 w 15975"/>
                <a:gd name="connsiteY15" fmla="*/ 827547 h 2355476"/>
                <a:gd name="connsiteX16" fmla="*/ 15101 w 15975"/>
                <a:gd name="connsiteY16" fmla="*/ 1361151 h 2355476"/>
                <a:gd name="connsiteX17" fmla="*/ 15101 w 15975"/>
                <a:gd name="connsiteY17" fmla="*/ 1374502 h 2355476"/>
                <a:gd name="connsiteX18" fmla="*/ 15538 w 15975"/>
                <a:gd name="connsiteY18" fmla="*/ 1907450 h 2355476"/>
                <a:gd name="connsiteX19" fmla="*/ 15538 w 15975"/>
                <a:gd name="connsiteY19" fmla="*/ 1921239 h 2355476"/>
                <a:gd name="connsiteX20" fmla="*/ 15976 w 15975"/>
                <a:gd name="connsiteY20" fmla="*/ 2355477 h 235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975" h="2355476">
                  <a:moveTo>
                    <a:pt x="15976" y="2355477"/>
                  </a:moveTo>
                  <a:lnTo>
                    <a:pt x="2407" y="2355477"/>
                  </a:lnTo>
                  <a:lnTo>
                    <a:pt x="1970" y="1921239"/>
                  </a:lnTo>
                  <a:lnTo>
                    <a:pt x="1970" y="1907450"/>
                  </a:lnTo>
                  <a:lnTo>
                    <a:pt x="1313" y="1374502"/>
                  </a:lnTo>
                  <a:lnTo>
                    <a:pt x="1313" y="1361151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438" y="280372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4006" y="266802"/>
                  </a:lnTo>
                  <a:lnTo>
                    <a:pt x="14006" y="280372"/>
                  </a:lnTo>
                  <a:lnTo>
                    <a:pt x="14444" y="813758"/>
                  </a:lnTo>
                  <a:lnTo>
                    <a:pt x="14444" y="827547"/>
                  </a:lnTo>
                  <a:lnTo>
                    <a:pt x="15101" y="1361151"/>
                  </a:lnTo>
                  <a:lnTo>
                    <a:pt x="15101" y="1374502"/>
                  </a:lnTo>
                  <a:lnTo>
                    <a:pt x="15538" y="1907450"/>
                  </a:lnTo>
                  <a:lnTo>
                    <a:pt x="15538" y="1921239"/>
                  </a:lnTo>
                  <a:lnTo>
                    <a:pt x="15976" y="235547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18F7C7EA-8ECC-E5C7-5377-86507CFC54EF}"/>
                </a:ext>
              </a:extLst>
            </p:cNvPr>
            <p:cNvSpPr/>
            <p:nvPr/>
          </p:nvSpPr>
          <p:spPr>
            <a:xfrm>
              <a:off x="4777765" y="11327468"/>
              <a:ext cx="15757" cy="2315861"/>
            </a:xfrm>
            <a:custGeom>
              <a:avLst/>
              <a:gdLst>
                <a:gd name="connsiteX0" fmla="*/ 15757 w 15757"/>
                <a:gd name="connsiteY0" fmla="*/ 2315861 h 2315861"/>
                <a:gd name="connsiteX1" fmla="*/ 2188 w 15757"/>
                <a:gd name="connsiteY1" fmla="*/ 2315643 h 2315861"/>
                <a:gd name="connsiteX2" fmla="*/ 1970 w 15757"/>
                <a:gd name="connsiteY2" fmla="*/ 1921020 h 2315861"/>
                <a:gd name="connsiteX3" fmla="*/ 15538 w 15757"/>
                <a:gd name="connsiteY3" fmla="*/ 1921020 h 2315861"/>
                <a:gd name="connsiteX4" fmla="*/ 15757 w 15757"/>
                <a:gd name="connsiteY4" fmla="*/ 2315861 h 2315861"/>
                <a:gd name="connsiteX5" fmla="*/ 1970 w 15757"/>
                <a:gd name="connsiteY5" fmla="*/ 1907231 h 2315861"/>
                <a:gd name="connsiteX6" fmla="*/ 1313 w 15757"/>
                <a:gd name="connsiteY6" fmla="*/ 1374502 h 2315861"/>
                <a:gd name="connsiteX7" fmla="*/ 14882 w 15757"/>
                <a:gd name="connsiteY7" fmla="*/ 1374283 h 2315861"/>
                <a:gd name="connsiteX8" fmla="*/ 15538 w 15757"/>
                <a:gd name="connsiteY8" fmla="*/ 1907231 h 2315861"/>
                <a:gd name="connsiteX9" fmla="*/ 1970 w 15757"/>
                <a:gd name="connsiteY9" fmla="*/ 1907231 h 2315861"/>
                <a:gd name="connsiteX10" fmla="*/ 1313 w 15757"/>
                <a:gd name="connsiteY10" fmla="*/ 1360932 h 2315861"/>
                <a:gd name="connsiteX11" fmla="*/ 875 w 15757"/>
                <a:gd name="connsiteY11" fmla="*/ 827328 h 2315861"/>
                <a:gd name="connsiteX12" fmla="*/ 14444 w 15757"/>
                <a:gd name="connsiteY12" fmla="*/ 827328 h 2315861"/>
                <a:gd name="connsiteX13" fmla="*/ 14882 w 15757"/>
                <a:gd name="connsiteY13" fmla="*/ 1360932 h 2315861"/>
                <a:gd name="connsiteX14" fmla="*/ 1313 w 15757"/>
                <a:gd name="connsiteY14" fmla="*/ 1360932 h 2315861"/>
                <a:gd name="connsiteX15" fmla="*/ 875 w 15757"/>
                <a:gd name="connsiteY15" fmla="*/ 813758 h 2315861"/>
                <a:gd name="connsiteX16" fmla="*/ 438 w 15757"/>
                <a:gd name="connsiteY16" fmla="*/ 279934 h 2315861"/>
                <a:gd name="connsiteX17" fmla="*/ 13787 w 15757"/>
                <a:gd name="connsiteY17" fmla="*/ 279934 h 2315861"/>
                <a:gd name="connsiteX18" fmla="*/ 14444 w 15757"/>
                <a:gd name="connsiteY18" fmla="*/ 813758 h 2315861"/>
                <a:gd name="connsiteX19" fmla="*/ 875 w 15757"/>
                <a:gd name="connsiteY19" fmla="*/ 813758 h 2315861"/>
                <a:gd name="connsiteX20" fmla="*/ 438 w 15757"/>
                <a:gd name="connsiteY20" fmla="*/ 266365 h 2315861"/>
                <a:gd name="connsiteX21" fmla="*/ 0 w 15757"/>
                <a:gd name="connsiteY21" fmla="*/ 0 h 2315861"/>
                <a:gd name="connsiteX22" fmla="*/ 13569 w 15757"/>
                <a:gd name="connsiteY22" fmla="*/ 0 h 2315861"/>
                <a:gd name="connsiteX23" fmla="*/ 13787 w 15757"/>
                <a:gd name="connsiteY23" fmla="*/ 266365 h 2315861"/>
                <a:gd name="connsiteX24" fmla="*/ 438 w 15757"/>
                <a:gd name="connsiteY24" fmla="*/ 266365 h 231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15861">
                  <a:moveTo>
                    <a:pt x="15757" y="2315861"/>
                  </a:moveTo>
                  <a:lnTo>
                    <a:pt x="2188" y="2315643"/>
                  </a:lnTo>
                  <a:lnTo>
                    <a:pt x="1970" y="1921020"/>
                  </a:lnTo>
                  <a:lnTo>
                    <a:pt x="15538" y="1921020"/>
                  </a:lnTo>
                  <a:lnTo>
                    <a:pt x="15757" y="2315861"/>
                  </a:lnTo>
                  <a:moveTo>
                    <a:pt x="1970" y="1907231"/>
                  </a:moveTo>
                  <a:lnTo>
                    <a:pt x="1313" y="1374502"/>
                  </a:lnTo>
                  <a:lnTo>
                    <a:pt x="14882" y="1374283"/>
                  </a:lnTo>
                  <a:lnTo>
                    <a:pt x="15538" y="1907231"/>
                  </a:lnTo>
                  <a:lnTo>
                    <a:pt x="1970" y="1907231"/>
                  </a:lnTo>
                  <a:moveTo>
                    <a:pt x="1313" y="1360932"/>
                  </a:moveTo>
                  <a:lnTo>
                    <a:pt x="875" y="827328"/>
                  </a:lnTo>
                  <a:lnTo>
                    <a:pt x="14444" y="827328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875" y="813758"/>
                  </a:moveTo>
                  <a:lnTo>
                    <a:pt x="438" y="279934"/>
                  </a:lnTo>
                  <a:lnTo>
                    <a:pt x="13787" y="279934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226BFABF-82FE-619C-73EC-D4BA81F1B330}"/>
                </a:ext>
              </a:extLst>
            </p:cNvPr>
            <p:cNvSpPr/>
            <p:nvPr/>
          </p:nvSpPr>
          <p:spPr>
            <a:xfrm>
              <a:off x="3776974" y="13234043"/>
              <a:ext cx="1829787" cy="15539"/>
            </a:xfrm>
            <a:custGeom>
              <a:avLst/>
              <a:gdLst>
                <a:gd name="connsiteX0" fmla="*/ 2845 w 1829787"/>
                <a:gd name="connsiteY0" fmla="*/ 15540 h 15539"/>
                <a:gd name="connsiteX1" fmla="*/ 0 w 1829787"/>
                <a:gd name="connsiteY1" fmla="*/ 1532 h 15539"/>
                <a:gd name="connsiteX2" fmla="*/ 455860 w 1829787"/>
                <a:gd name="connsiteY2" fmla="*/ 1094 h 15539"/>
                <a:gd name="connsiteX3" fmla="*/ 455860 w 1829787"/>
                <a:gd name="connsiteY3" fmla="*/ 15102 h 15539"/>
                <a:gd name="connsiteX4" fmla="*/ 2845 w 1829787"/>
                <a:gd name="connsiteY4" fmla="*/ 15540 h 15539"/>
                <a:gd name="connsiteX5" fmla="*/ 469429 w 1829787"/>
                <a:gd name="connsiteY5" fmla="*/ 15102 h 15539"/>
                <a:gd name="connsiteX6" fmla="*/ 469429 w 1829787"/>
                <a:gd name="connsiteY6" fmla="*/ 1094 h 15539"/>
                <a:gd name="connsiteX7" fmla="*/ 1002761 w 1829787"/>
                <a:gd name="connsiteY7" fmla="*/ 657 h 15539"/>
                <a:gd name="connsiteX8" fmla="*/ 1016330 w 1829787"/>
                <a:gd name="connsiteY8" fmla="*/ 657 h 15539"/>
                <a:gd name="connsiteX9" fmla="*/ 1549662 w 1829787"/>
                <a:gd name="connsiteY9" fmla="*/ 219 h 15539"/>
                <a:gd name="connsiteX10" fmla="*/ 1549662 w 1829787"/>
                <a:gd name="connsiteY10" fmla="*/ 14008 h 15539"/>
                <a:gd name="connsiteX11" fmla="*/ 1016330 w 1829787"/>
                <a:gd name="connsiteY11" fmla="*/ 14445 h 15539"/>
                <a:gd name="connsiteX12" fmla="*/ 1002761 w 1829787"/>
                <a:gd name="connsiteY12" fmla="*/ 14445 h 15539"/>
                <a:gd name="connsiteX13" fmla="*/ 469429 w 1829787"/>
                <a:gd name="connsiteY13" fmla="*/ 15102 h 15539"/>
                <a:gd name="connsiteX14" fmla="*/ 1563231 w 1829787"/>
                <a:gd name="connsiteY14" fmla="*/ 14008 h 15539"/>
                <a:gd name="connsiteX15" fmla="*/ 1563231 w 1829787"/>
                <a:gd name="connsiteY15" fmla="*/ 219 h 15539"/>
                <a:gd name="connsiteX16" fmla="*/ 1829787 w 1829787"/>
                <a:gd name="connsiteY16" fmla="*/ 0 h 15539"/>
                <a:gd name="connsiteX17" fmla="*/ 1829787 w 1829787"/>
                <a:gd name="connsiteY17" fmla="*/ 13789 h 15539"/>
                <a:gd name="connsiteX18" fmla="*/ 1563231 w 1829787"/>
                <a:gd name="connsiteY18" fmla="*/ 14008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29787" h="15539">
                  <a:moveTo>
                    <a:pt x="2845" y="15540"/>
                  </a:moveTo>
                  <a:cubicBezTo>
                    <a:pt x="1970" y="10943"/>
                    <a:pt x="875" y="6347"/>
                    <a:pt x="0" y="1532"/>
                  </a:cubicBezTo>
                  <a:lnTo>
                    <a:pt x="455860" y="1094"/>
                  </a:lnTo>
                  <a:lnTo>
                    <a:pt x="455860" y="15102"/>
                  </a:lnTo>
                  <a:lnTo>
                    <a:pt x="2845" y="15540"/>
                  </a:lnTo>
                  <a:moveTo>
                    <a:pt x="469429" y="15102"/>
                  </a:moveTo>
                  <a:lnTo>
                    <a:pt x="469429" y="1094"/>
                  </a:lnTo>
                  <a:lnTo>
                    <a:pt x="1002761" y="657"/>
                  </a:lnTo>
                  <a:lnTo>
                    <a:pt x="1016330" y="657"/>
                  </a:lnTo>
                  <a:lnTo>
                    <a:pt x="1549662" y="219"/>
                  </a:lnTo>
                  <a:lnTo>
                    <a:pt x="1549662" y="14008"/>
                  </a:lnTo>
                  <a:lnTo>
                    <a:pt x="1016330" y="14445"/>
                  </a:lnTo>
                  <a:lnTo>
                    <a:pt x="1002761" y="14445"/>
                  </a:lnTo>
                  <a:lnTo>
                    <a:pt x="469429" y="15102"/>
                  </a:lnTo>
                  <a:moveTo>
                    <a:pt x="1563231" y="14008"/>
                  </a:moveTo>
                  <a:lnTo>
                    <a:pt x="1563231" y="219"/>
                  </a:lnTo>
                  <a:lnTo>
                    <a:pt x="1829787" y="0"/>
                  </a:lnTo>
                  <a:lnTo>
                    <a:pt x="1829787" y="13789"/>
                  </a:lnTo>
                  <a:lnTo>
                    <a:pt x="1563231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FACD6F01-A2C8-4BB1-A65D-DC5D55578B7C}"/>
                </a:ext>
              </a:extLst>
            </p:cNvPr>
            <p:cNvSpPr/>
            <p:nvPr/>
          </p:nvSpPr>
          <p:spPr>
            <a:xfrm>
              <a:off x="3778287" y="12140350"/>
              <a:ext cx="1827380" cy="15320"/>
            </a:xfrm>
            <a:custGeom>
              <a:avLst/>
              <a:gdLst>
                <a:gd name="connsiteX0" fmla="*/ 0 w 1827380"/>
                <a:gd name="connsiteY0" fmla="*/ 15321 h 15320"/>
                <a:gd name="connsiteX1" fmla="*/ 219 w 1827380"/>
                <a:gd name="connsiteY1" fmla="*/ 1751 h 15320"/>
                <a:gd name="connsiteX2" fmla="*/ 453453 w 1827380"/>
                <a:gd name="connsiteY2" fmla="*/ 1313 h 15320"/>
                <a:gd name="connsiteX3" fmla="*/ 453453 w 1827380"/>
                <a:gd name="connsiteY3" fmla="*/ 14883 h 15320"/>
                <a:gd name="connsiteX4" fmla="*/ 0 w 1827380"/>
                <a:gd name="connsiteY4" fmla="*/ 15321 h 15320"/>
                <a:gd name="connsiteX5" fmla="*/ 467021 w 1827380"/>
                <a:gd name="connsiteY5" fmla="*/ 14883 h 15320"/>
                <a:gd name="connsiteX6" fmla="*/ 467021 w 1827380"/>
                <a:gd name="connsiteY6" fmla="*/ 1313 h 15320"/>
                <a:gd name="connsiteX7" fmla="*/ 1000354 w 1827380"/>
                <a:gd name="connsiteY7" fmla="*/ 875 h 15320"/>
                <a:gd name="connsiteX8" fmla="*/ 1013922 w 1827380"/>
                <a:gd name="connsiteY8" fmla="*/ 875 h 15320"/>
                <a:gd name="connsiteX9" fmla="*/ 1547255 w 1827380"/>
                <a:gd name="connsiteY9" fmla="*/ 438 h 15320"/>
                <a:gd name="connsiteX10" fmla="*/ 1547255 w 1827380"/>
                <a:gd name="connsiteY10" fmla="*/ 14008 h 15320"/>
                <a:gd name="connsiteX11" fmla="*/ 1013922 w 1827380"/>
                <a:gd name="connsiteY11" fmla="*/ 14445 h 15320"/>
                <a:gd name="connsiteX12" fmla="*/ 1000354 w 1827380"/>
                <a:gd name="connsiteY12" fmla="*/ 14445 h 15320"/>
                <a:gd name="connsiteX13" fmla="*/ 467021 w 1827380"/>
                <a:gd name="connsiteY13" fmla="*/ 14883 h 15320"/>
                <a:gd name="connsiteX14" fmla="*/ 1560823 w 1827380"/>
                <a:gd name="connsiteY14" fmla="*/ 14008 h 15320"/>
                <a:gd name="connsiteX15" fmla="*/ 1560823 w 1827380"/>
                <a:gd name="connsiteY15" fmla="*/ 438 h 15320"/>
                <a:gd name="connsiteX16" fmla="*/ 1827380 w 1827380"/>
                <a:gd name="connsiteY16" fmla="*/ 0 h 15320"/>
                <a:gd name="connsiteX17" fmla="*/ 1827380 w 1827380"/>
                <a:gd name="connsiteY17" fmla="*/ 13570 h 15320"/>
                <a:gd name="connsiteX18" fmla="*/ 1560823 w 1827380"/>
                <a:gd name="connsiteY18" fmla="*/ 14008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27380" h="15320">
                  <a:moveTo>
                    <a:pt x="0" y="15321"/>
                  </a:moveTo>
                  <a:lnTo>
                    <a:pt x="219" y="1751"/>
                  </a:lnTo>
                  <a:lnTo>
                    <a:pt x="453453" y="1313"/>
                  </a:lnTo>
                  <a:lnTo>
                    <a:pt x="453453" y="14883"/>
                  </a:lnTo>
                  <a:lnTo>
                    <a:pt x="0" y="15321"/>
                  </a:lnTo>
                  <a:moveTo>
                    <a:pt x="467021" y="14883"/>
                  </a:moveTo>
                  <a:lnTo>
                    <a:pt x="467021" y="1313"/>
                  </a:lnTo>
                  <a:lnTo>
                    <a:pt x="1000354" y="875"/>
                  </a:lnTo>
                  <a:lnTo>
                    <a:pt x="1013922" y="875"/>
                  </a:lnTo>
                  <a:lnTo>
                    <a:pt x="1547255" y="438"/>
                  </a:lnTo>
                  <a:lnTo>
                    <a:pt x="1547255" y="14008"/>
                  </a:lnTo>
                  <a:lnTo>
                    <a:pt x="1013922" y="14445"/>
                  </a:lnTo>
                  <a:lnTo>
                    <a:pt x="1000354" y="14445"/>
                  </a:lnTo>
                  <a:lnTo>
                    <a:pt x="467021" y="14883"/>
                  </a:lnTo>
                  <a:moveTo>
                    <a:pt x="1560823" y="14008"/>
                  </a:moveTo>
                  <a:lnTo>
                    <a:pt x="1560823" y="438"/>
                  </a:lnTo>
                  <a:lnTo>
                    <a:pt x="1827380" y="0"/>
                  </a:lnTo>
                  <a:lnTo>
                    <a:pt x="1827380" y="13570"/>
                  </a:lnTo>
                  <a:lnTo>
                    <a:pt x="1560823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D89FD31-D3E2-0E62-C34E-43E9F05F6834}"/>
                </a:ext>
              </a:extLst>
            </p:cNvPr>
            <p:cNvSpPr/>
            <p:nvPr/>
          </p:nvSpPr>
          <p:spPr>
            <a:xfrm>
              <a:off x="3773035" y="12687525"/>
              <a:ext cx="1833288" cy="15320"/>
            </a:xfrm>
            <a:custGeom>
              <a:avLst/>
              <a:gdLst>
                <a:gd name="connsiteX0" fmla="*/ 0 w 1833288"/>
                <a:gd name="connsiteY0" fmla="*/ 15321 h 15320"/>
                <a:gd name="connsiteX1" fmla="*/ 219 w 1833288"/>
                <a:gd name="connsiteY1" fmla="*/ 1751 h 15320"/>
                <a:gd name="connsiteX2" fmla="*/ 459362 w 1833288"/>
                <a:gd name="connsiteY2" fmla="*/ 1313 h 15320"/>
                <a:gd name="connsiteX3" fmla="*/ 459362 w 1833288"/>
                <a:gd name="connsiteY3" fmla="*/ 14883 h 15320"/>
                <a:gd name="connsiteX4" fmla="*/ 0 w 1833288"/>
                <a:gd name="connsiteY4" fmla="*/ 15321 h 15320"/>
                <a:gd name="connsiteX5" fmla="*/ 829215 w 1833288"/>
                <a:gd name="connsiteY5" fmla="*/ 14445 h 15320"/>
                <a:gd name="connsiteX6" fmla="*/ 834467 w 1833288"/>
                <a:gd name="connsiteY6" fmla="*/ 875 h 15320"/>
                <a:gd name="connsiteX7" fmla="*/ 1019612 w 1833288"/>
                <a:gd name="connsiteY7" fmla="*/ 875 h 15320"/>
                <a:gd name="connsiteX8" fmla="*/ 1552945 w 1833288"/>
                <a:gd name="connsiteY8" fmla="*/ 219 h 15320"/>
                <a:gd name="connsiteX9" fmla="*/ 1552945 w 1833288"/>
                <a:gd name="connsiteY9" fmla="*/ 13789 h 15320"/>
                <a:gd name="connsiteX10" fmla="*/ 1019612 w 1833288"/>
                <a:gd name="connsiteY10" fmla="*/ 14227 h 15320"/>
                <a:gd name="connsiteX11" fmla="*/ 1006044 w 1833288"/>
                <a:gd name="connsiteY11" fmla="*/ 14445 h 15320"/>
                <a:gd name="connsiteX12" fmla="*/ 829215 w 1833288"/>
                <a:gd name="connsiteY12" fmla="*/ 14445 h 15320"/>
                <a:gd name="connsiteX13" fmla="*/ 1566513 w 1833288"/>
                <a:gd name="connsiteY13" fmla="*/ 13789 h 15320"/>
                <a:gd name="connsiteX14" fmla="*/ 1566513 w 1833288"/>
                <a:gd name="connsiteY14" fmla="*/ 219 h 15320"/>
                <a:gd name="connsiteX15" fmla="*/ 1833289 w 1833288"/>
                <a:gd name="connsiteY15" fmla="*/ 0 h 15320"/>
                <a:gd name="connsiteX16" fmla="*/ 1833289 w 1833288"/>
                <a:gd name="connsiteY16" fmla="*/ 13570 h 15320"/>
                <a:gd name="connsiteX17" fmla="*/ 1566513 w 1833288"/>
                <a:gd name="connsiteY17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3288" h="15320">
                  <a:moveTo>
                    <a:pt x="0" y="15321"/>
                  </a:moveTo>
                  <a:lnTo>
                    <a:pt x="219" y="1751"/>
                  </a:lnTo>
                  <a:lnTo>
                    <a:pt x="459362" y="1313"/>
                  </a:lnTo>
                  <a:lnTo>
                    <a:pt x="459362" y="14883"/>
                  </a:lnTo>
                  <a:lnTo>
                    <a:pt x="0" y="15321"/>
                  </a:lnTo>
                  <a:moveTo>
                    <a:pt x="829215" y="14445"/>
                  </a:moveTo>
                  <a:cubicBezTo>
                    <a:pt x="831184" y="10068"/>
                    <a:pt x="832935" y="5472"/>
                    <a:pt x="834467" y="875"/>
                  </a:cubicBezTo>
                  <a:lnTo>
                    <a:pt x="1019612" y="875"/>
                  </a:lnTo>
                  <a:lnTo>
                    <a:pt x="1552945" y="219"/>
                  </a:lnTo>
                  <a:lnTo>
                    <a:pt x="1552945" y="13789"/>
                  </a:lnTo>
                  <a:lnTo>
                    <a:pt x="1019612" y="14227"/>
                  </a:lnTo>
                  <a:lnTo>
                    <a:pt x="1006044" y="14445"/>
                  </a:lnTo>
                  <a:lnTo>
                    <a:pt x="829215" y="14445"/>
                  </a:lnTo>
                  <a:moveTo>
                    <a:pt x="1566513" y="13789"/>
                  </a:moveTo>
                  <a:lnTo>
                    <a:pt x="1566513" y="219"/>
                  </a:lnTo>
                  <a:lnTo>
                    <a:pt x="1833289" y="0"/>
                  </a:lnTo>
                  <a:lnTo>
                    <a:pt x="1833289" y="13570"/>
                  </a:lnTo>
                  <a:lnTo>
                    <a:pt x="1566513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A50D4F2E-E960-5E0B-3465-49967F30B1A8}"/>
                </a:ext>
              </a:extLst>
            </p:cNvPr>
            <p:cNvSpPr/>
            <p:nvPr/>
          </p:nvSpPr>
          <p:spPr>
            <a:xfrm>
              <a:off x="3783539" y="11594489"/>
              <a:ext cx="447762" cy="14007"/>
            </a:xfrm>
            <a:custGeom>
              <a:avLst/>
              <a:gdLst>
                <a:gd name="connsiteX0" fmla="*/ 0 w 447762"/>
                <a:gd name="connsiteY0" fmla="*/ 14008 h 14007"/>
                <a:gd name="connsiteX1" fmla="*/ 219 w 447762"/>
                <a:gd name="connsiteY1" fmla="*/ 438 h 14007"/>
                <a:gd name="connsiteX2" fmla="*/ 447763 w 447762"/>
                <a:gd name="connsiteY2" fmla="*/ 0 h 14007"/>
                <a:gd name="connsiteX3" fmla="*/ 447763 w 447762"/>
                <a:gd name="connsiteY3" fmla="*/ 13570 h 14007"/>
                <a:gd name="connsiteX4" fmla="*/ 0 w 447762"/>
                <a:gd name="connsiteY4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762" h="14007">
                  <a:moveTo>
                    <a:pt x="0" y="14008"/>
                  </a:moveTo>
                  <a:lnTo>
                    <a:pt x="219" y="438"/>
                  </a:lnTo>
                  <a:lnTo>
                    <a:pt x="447763" y="0"/>
                  </a:lnTo>
                  <a:lnTo>
                    <a:pt x="447763" y="13570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8F7A9C55-2505-CDD8-6839-77002AB4865D}"/>
                </a:ext>
              </a:extLst>
            </p:cNvPr>
            <p:cNvSpPr/>
            <p:nvPr/>
          </p:nvSpPr>
          <p:spPr>
            <a:xfrm>
              <a:off x="4622383" y="11593176"/>
              <a:ext cx="982845" cy="14445"/>
            </a:xfrm>
            <a:custGeom>
              <a:avLst/>
              <a:gdLst>
                <a:gd name="connsiteX0" fmla="*/ 2845 w 982845"/>
                <a:gd name="connsiteY0" fmla="*/ 14445 h 14445"/>
                <a:gd name="connsiteX1" fmla="*/ 0 w 982845"/>
                <a:gd name="connsiteY1" fmla="*/ 875 h 14445"/>
                <a:gd name="connsiteX2" fmla="*/ 155820 w 982845"/>
                <a:gd name="connsiteY2" fmla="*/ 657 h 14445"/>
                <a:gd name="connsiteX3" fmla="*/ 169169 w 982845"/>
                <a:gd name="connsiteY3" fmla="*/ 657 h 14445"/>
                <a:gd name="connsiteX4" fmla="*/ 702502 w 982845"/>
                <a:gd name="connsiteY4" fmla="*/ 219 h 14445"/>
                <a:gd name="connsiteX5" fmla="*/ 702721 w 982845"/>
                <a:gd name="connsiteY5" fmla="*/ 13789 h 14445"/>
                <a:gd name="connsiteX6" fmla="*/ 169169 w 982845"/>
                <a:gd name="connsiteY6" fmla="*/ 14227 h 14445"/>
                <a:gd name="connsiteX7" fmla="*/ 155820 w 982845"/>
                <a:gd name="connsiteY7" fmla="*/ 14227 h 14445"/>
                <a:gd name="connsiteX8" fmla="*/ 2845 w 982845"/>
                <a:gd name="connsiteY8" fmla="*/ 14445 h 14445"/>
                <a:gd name="connsiteX9" fmla="*/ 716289 w 982845"/>
                <a:gd name="connsiteY9" fmla="*/ 13789 h 14445"/>
                <a:gd name="connsiteX10" fmla="*/ 716289 w 982845"/>
                <a:gd name="connsiteY10" fmla="*/ 219 h 14445"/>
                <a:gd name="connsiteX11" fmla="*/ 982846 w 982845"/>
                <a:gd name="connsiteY11" fmla="*/ 0 h 14445"/>
                <a:gd name="connsiteX12" fmla="*/ 982846 w 982845"/>
                <a:gd name="connsiteY12" fmla="*/ 13570 h 14445"/>
                <a:gd name="connsiteX13" fmla="*/ 716289 w 982845"/>
                <a:gd name="connsiteY13" fmla="*/ 13789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2845" h="14445">
                  <a:moveTo>
                    <a:pt x="2845" y="14445"/>
                  </a:moveTo>
                  <a:cubicBezTo>
                    <a:pt x="2188" y="9849"/>
                    <a:pt x="1094" y="5253"/>
                    <a:pt x="0" y="875"/>
                  </a:cubicBezTo>
                  <a:lnTo>
                    <a:pt x="155820" y="657"/>
                  </a:lnTo>
                  <a:lnTo>
                    <a:pt x="169169" y="657"/>
                  </a:lnTo>
                  <a:lnTo>
                    <a:pt x="702502" y="219"/>
                  </a:lnTo>
                  <a:lnTo>
                    <a:pt x="702721" y="13789"/>
                  </a:lnTo>
                  <a:lnTo>
                    <a:pt x="169169" y="14227"/>
                  </a:lnTo>
                  <a:lnTo>
                    <a:pt x="155820" y="14227"/>
                  </a:lnTo>
                  <a:lnTo>
                    <a:pt x="2845" y="14445"/>
                  </a:lnTo>
                  <a:moveTo>
                    <a:pt x="716289" y="13789"/>
                  </a:moveTo>
                  <a:lnTo>
                    <a:pt x="716289" y="219"/>
                  </a:lnTo>
                  <a:lnTo>
                    <a:pt x="982846" y="0"/>
                  </a:lnTo>
                  <a:lnTo>
                    <a:pt x="982846" y="13570"/>
                  </a:lnTo>
                  <a:lnTo>
                    <a:pt x="71628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87C316D-9AA4-3679-61AC-BA9FA7B60098}"/>
                </a:ext>
              </a:extLst>
            </p:cNvPr>
            <p:cNvSpPr/>
            <p:nvPr/>
          </p:nvSpPr>
          <p:spPr>
            <a:xfrm>
              <a:off x="4232178" y="12668702"/>
              <a:ext cx="14662" cy="969374"/>
            </a:xfrm>
            <a:custGeom>
              <a:avLst/>
              <a:gdLst>
                <a:gd name="connsiteX0" fmla="*/ 14663 w 14662"/>
                <a:gd name="connsiteY0" fmla="*/ 969374 h 969374"/>
                <a:gd name="connsiteX1" fmla="*/ 1094 w 14662"/>
                <a:gd name="connsiteY1" fmla="*/ 968718 h 969374"/>
                <a:gd name="connsiteX2" fmla="*/ 657 w 14662"/>
                <a:gd name="connsiteY2" fmla="*/ 580443 h 969374"/>
                <a:gd name="connsiteX3" fmla="*/ 657 w 14662"/>
                <a:gd name="connsiteY3" fmla="*/ 566435 h 969374"/>
                <a:gd name="connsiteX4" fmla="*/ 219 w 14662"/>
                <a:gd name="connsiteY4" fmla="*/ 33706 h 969374"/>
                <a:gd name="connsiteX5" fmla="*/ 219 w 14662"/>
                <a:gd name="connsiteY5" fmla="*/ 20136 h 969374"/>
                <a:gd name="connsiteX6" fmla="*/ 0 w 14662"/>
                <a:gd name="connsiteY6" fmla="*/ 0 h 969374"/>
                <a:gd name="connsiteX7" fmla="*/ 13787 w 14662"/>
                <a:gd name="connsiteY7" fmla="*/ 38959 h 969374"/>
                <a:gd name="connsiteX8" fmla="*/ 14225 w 14662"/>
                <a:gd name="connsiteY8" fmla="*/ 566435 h 969374"/>
                <a:gd name="connsiteX9" fmla="*/ 14225 w 14662"/>
                <a:gd name="connsiteY9" fmla="*/ 580443 h 969374"/>
                <a:gd name="connsiteX10" fmla="*/ 14663 w 14662"/>
                <a:gd name="connsiteY10" fmla="*/ 969374 h 96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62" h="969374">
                  <a:moveTo>
                    <a:pt x="14663" y="969374"/>
                  </a:moveTo>
                  <a:cubicBezTo>
                    <a:pt x="10067" y="969155"/>
                    <a:pt x="5471" y="968937"/>
                    <a:pt x="1094" y="968718"/>
                  </a:cubicBezTo>
                  <a:lnTo>
                    <a:pt x="657" y="580443"/>
                  </a:lnTo>
                  <a:lnTo>
                    <a:pt x="657" y="566435"/>
                  </a:lnTo>
                  <a:lnTo>
                    <a:pt x="219" y="33706"/>
                  </a:lnTo>
                  <a:lnTo>
                    <a:pt x="219" y="20136"/>
                  </a:lnTo>
                  <a:lnTo>
                    <a:pt x="0" y="0"/>
                  </a:lnTo>
                  <a:cubicBezTo>
                    <a:pt x="3283" y="13570"/>
                    <a:pt x="7879" y="26702"/>
                    <a:pt x="13787" y="38959"/>
                  </a:cubicBezTo>
                  <a:lnTo>
                    <a:pt x="14225" y="566435"/>
                  </a:lnTo>
                  <a:lnTo>
                    <a:pt x="14225" y="580443"/>
                  </a:lnTo>
                  <a:lnTo>
                    <a:pt x="14663" y="96937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FEE5F9F-3C2B-10C9-0192-31F794F62588}"/>
                </a:ext>
              </a:extLst>
            </p:cNvPr>
            <p:cNvSpPr/>
            <p:nvPr/>
          </p:nvSpPr>
          <p:spPr>
            <a:xfrm>
              <a:off x="4230864" y="11327906"/>
              <a:ext cx="14881" cy="1250403"/>
            </a:xfrm>
            <a:custGeom>
              <a:avLst/>
              <a:gdLst>
                <a:gd name="connsiteX0" fmla="*/ 1313 w 14881"/>
                <a:gd name="connsiteY0" fmla="*/ 1250403 h 1250403"/>
                <a:gd name="connsiteX1" fmla="*/ 875 w 14881"/>
                <a:gd name="connsiteY1" fmla="*/ 827328 h 1250403"/>
                <a:gd name="connsiteX2" fmla="*/ 875 w 14881"/>
                <a:gd name="connsiteY2" fmla="*/ 813758 h 1250403"/>
                <a:gd name="connsiteX3" fmla="*/ 438 w 14881"/>
                <a:gd name="connsiteY3" fmla="*/ 280153 h 1250403"/>
                <a:gd name="connsiteX4" fmla="*/ 438 w 14881"/>
                <a:gd name="connsiteY4" fmla="*/ 266583 h 1250403"/>
                <a:gd name="connsiteX5" fmla="*/ 0 w 14881"/>
                <a:gd name="connsiteY5" fmla="*/ 0 h 1250403"/>
                <a:gd name="connsiteX6" fmla="*/ 13787 w 14881"/>
                <a:gd name="connsiteY6" fmla="*/ 0 h 1250403"/>
                <a:gd name="connsiteX7" fmla="*/ 14006 w 14881"/>
                <a:gd name="connsiteY7" fmla="*/ 259580 h 1250403"/>
                <a:gd name="connsiteX8" fmla="*/ 5690 w 14881"/>
                <a:gd name="connsiteY8" fmla="*/ 313640 h 1250403"/>
                <a:gd name="connsiteX9" fmla="*/ 5690 w 14881"/>
                <a:gd name="connsiteY9" fmla="*/ 315391 h 1250403"/>
                <a:gd name="connsiteX10" fmla="*/ 14006 w 14881"/>
                <a:gd name="connsiteY10" fmla="*/ 371860 h 1250403"/>
                <a:gd name="connsiteX11" fmla="*/ 14444 w 14881"/>
                <a:gd name="connsiteY11" fmla="*/ 813758 h 1250403"/>
                <a:gd name="connsiteX12" fmla="*/ 14444 w 14881"/>
                <a:gd name="connsiteY12" fmla="*/ 827328 h 1250403"/>
                <a:gd name="connsiteX13" fmla="*/ 14882 w 14881"/>
                <a:gd name="connsiteY13" fmla="*/ 1211882 h 1250403"/>
                <a:gd name="connsiteX14" fmla="*/ 1313 w 14881"/>
                <a:gd name="connsiteY14" fmla="*/ 1250403 h 125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881" h="1250403">
                  <a:moveTo>
                    <a:pt x="1313" y="1250403"/>
                  </a:moveTo>
                  <a:lnTo>
                    <a:pt x="875" y="827328"/>
                  </a:lnTo>
                  <a:lnTo>
                    <a:pt x="875" y="813758"/>
                  </a:lnTo>
                  <a:lnTo>
                    <a:pt x="438" y="280153"/>
                  </a:lnTo>
                  <a:lnTo>
                    <a:pt x="438" y="266583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59580"/>
                  </a:lnTo>
                  <a:cubicBezTo>
                    <a:pt x="8754" y="276651"/>
                    <a:pt x="5909" y="294818"/>
                    <a:pt x="5690" y="313640"/>
                  </a:cubicBezTo>
                  <a:cubicBezTo>
                    <a:pt x="5690" y="314078"/>
                    <a:pt x="5690" y="314735"/>
                    <a:pt x="5690" y="315391"/>
                  </a:cubicBezTo>
                  <a:cubicBezTo>
                    <a:pt x="5690" y="334871"/>
                    <a:pt x="8754" y="353912"/>
                    <a:pt x="14006" y="371860"/>
                  </a:cubicBezTo>
                  <a:lnTo>
                    <a:pt x="14444" y="813758"/>
                  </a:lnTo>
                  <a:lnTo>
                    <a:pt x="14444" y="827328"/>
                  </a:lnTo>
                  <a:lnTo>
                    <a:pt x="14882" y="1211882"/>
                  </a:lnTo>
                  <a:cubicBezTo>
                    <a:pt x="9192" y="1224139"/>
                    <a:pt x="4596" y="1237052"/>
                    <a:pt x="1313" y="1250403"/>
                  </a:cubicBez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44386B55-2568-A0E7-83D0-6A301C1C0566}"/>
                </a:ext>
              </a:extLst>
            </p:cNvPr>
            <p:cNvSpPr/>
            <p:nvPr/>
          </p:nvSpPr>
          <p:spPr>
            <a:xfrm>
              <a:off x="5324666" y="11326811"/>
              <a:ext cx="15757" cy="2321551"/>
            </a:xfrm>
            <a:custGeom>
              <a:avLst/>
              <a:gdLst>
                <a:gd name="connsiteX0" fmla="*/ 15757 w 15757"/>
                <a:gd name="connsiteY0" fmla="*/ 2321552 h 2321551"/>
                <a:gd name="connsiteX1" fmla="*/ 2407 w 15757"/>
                <a:gd name="connsiteY1" fmla="*/ 2321333 h 2321551"/>
                <a:gd name="connsiteX2" fmla="*/ 1970 w 15757"/>
                <a:gd name="connsiteY2" fmla="*/ 1921239 h 2321551"/>
                <a:gd name="connsiteX3" fmla="*/ 1970 w 15757"/>
                <a:gd name="connsiteY3" fmla="*/ 1907450 h 2321551"/>
                <a:gd name="connsiteX4" fmla="*/ 1313 w 15757"/>
                <a:gd name="connsiteY4" fmla="*/ 1374502 h 2321551"/>
                <a:gd name="connsiteX5" fmla="*/ 1313 w 15757"/>
                <a:gd name="connsiteY5" fmla="*/ 1360932 h 2321551"/>
                <a:gd name="connsiteX6" fmla="*/ 875 w 15757"/>
                <a:gd name="connsiteY6" fmla="*/ 827547 h 2321551"/>
                <a:gd name="connsiteX7" fmla="*/ 875 w 15757"/>
                <a:gd name="connsiteY7" fmla="*/ 813977 h 2321551"/>
                <a:gd name="connsiteX8" fmla="*/ 438 w 15757"/>
                <a:gd name="connsiteY8" fmla="*/ 280153 h 2321551"/>
                <a:gd name="connsiteX9" fmla="*/ 219 w 15757"/>
                <a:gd name="connsiteY9" fmla="*/ 266583 h 2321551"/>
                <a:gd name="connsiteX10" fmla="*/ 0 w 15757"/>
                <a:gd name="connsiteY10" fmla="*/ 0 h 2321551"/>
                <a:gd name="connsiteX11" fmla="*/ 13569 w 15757"/>
                <a:gd name="connsiteY11" fmla="*/ 0 h 2321551"/>
                <a:gd name="connsiteX12" fmla="*/ 14006 w 15757"/>
                <a:gd name="connsiteY12" fmla="*/ 266583 h 2321551"/>
                <a:gd name="connsiteX13" fmla="*/ 14006 w 15757"/>
                <a:gd name="connsiteY13" fmla="*/ 280153 h 2321551"/>
                <a:gd name="connsiteX14" fmla="*/ 14444 w 15757"/>
                <a:gd name="connsiteY14" fmla="*/ 813977 h 2321551"/>
                <a:gd name="connsiteX15" fmla="*/ 14444 w 15757"/>
                <a:gd name="connsiteY15" fmla="*/ 827547 h 2321551"/>
                <a:gd name="connsiteX16" fmla="*/ 14882 w 15757"/>
                <a:gd name="connsiteY16" fmla="*/ 1360932 h 2321551"/>
                <a:gd name="connsiteX17" fmla="*/ 14882 w 15757"/>
                <a:gd name="connsiteY17" fmla="*/ 1374502 h 2321551"/>
                <a:gd name="connsiteX18" fmla="*/ 15538 w 15757"/>
                <a:gd name="connsiteY18" fmla="*/ 1907450 h 2321551"/>
                <a:gd name="connsiteX19" fmla="*/ 15538 w 15757"/>
                <a:gd name="connsiteY19" fmla="*/ 1921239 h 2321551"/>
                <a:gd name="connsiteX20" fmla="*/ 15757 w 15757"/>
                <a:gd name="connsiteY20" fmla="*/ 2321552 h 2321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57" h="2321551">
                  <a:moveTo>
                    <a:pt x="15757" y="2321552"/>
                  </a:moveTo>
                  <a:lnTo>
                    <a:pt x="2407" y="2321333"/>
                  </a:lnTo>
                  <a:lnTo>
                    <a:pt x="1970" y="1921239"/>
                  </a:lnTo>
                  <a:lnTo>
                    <a:pt x="1970" y="1907450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977"/>
                  </a:lnTo>
                  <a:lnTo>
                    <a:pt x="438" y="280153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4006" y="266583"/>
                  </a:lnTo>
                  <a:lnTo>
                    <a:pt x="14006" y="280153"/>
                  </a:lnTo>
                  <a:lnTo>
                    <a:pt x="14444" y="813977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538" y="1907450"/>
                  </a:lnTo>
                  <a:lnTo>
                    <a:pt x="15538" y="1921239"/>
                  </a:lnTo>
                  <a:lnTo>
                    <a:pt x="15757" y="232155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2F3F7E0E-5B23-5BF8-18B5-6F2ECC997E13}"/>
                </a:ext>
              </a:extLst>
            </p:cNvPr>
            <p:cNvSpPr/>
            <p:nvPr/>
          </p:nvSpPr>
          <p:spPr>
            <a:xfrm>
              <a:off x="4774701" y="8045296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588 h 3282171"/>
                <a:gd name="connsiteX2" fmla="*/ 16414 w 16632"/>
                <a:gd name="connsiteY2" fmla="*/ 3015588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845 w 16632"/>
                <a:gd name="connsiteY5" fmla="*/ 3002018 h 3282171"/>
                <a:gd name="connsiteX6" fmla="*/ 2407 w 16632"/>
                <a:gd name="connsiteY6" fmla="*/ 2468414 h 3282171"/>
                <a:gd name="connsiteX7" fmla="*/ 15757 w 16632"/>
                <a:gd name="connsiteY7" fmla="*/ 2468414 h 3282171"/>
                <a:gd name="connsiteX8" fmla="*/ 16195 w 16632"/>
                <a:gd name="connsiteY8" fmla="*/ 3002018 h 3282171"/>
                <a:gd name="connsiteX9" fmla="*/ 2845 w 16632"/>
                <a:gd name="connsiteY9" fmla="*/ 3002018 h 3282171"/>
                <a:gd name="connsiteX10" fmla="*/ 2407 w 16632"/>
                <a:gd name="connsiteY10" fmla="*/ 2454844 h 3282171"/>
                <a:gd name="connsiteX11" fmla="*/ 1751 w 16632"/>
                <a:gd name="connsiteY11" fmla="*/ 1921239 h 3282171"/>
                <a:gd name="connsiteX12" fmla="*/ 15319 w 16632"/>
                <a:gd name="connsiteY12" fmla="*/ 1921239 h 3282171"/>
                <a:gd name="connsiteX13" fmla="*/ 15757 w 16632"/>
                <a:gd name="connsiteY13" fmla="*/ 2454844 h 3282171"/>
                <a:gd name="connsiteX14" fmla="*/ 2407 w 16632"/>
                <a:gd name="connsiteY14" fmla="*/ 2454844 h 3282171"/>
                <a:gd name="connsiteX15" fmla="*/ 1751 w 16632"/>
                <a:gd name="connsiteY15" fmla="*/ 1907888 h 3282171"/>
                <a:gd name="connsiteX16" fmla="*/ 1313 w 16632"/>
                <a:gd name="connsiteY16" fmla="*/ 1374502 h 3282171"/>
                <a:gd name="connsiteX17" fmla="*/ 14882 w 16632"/>
                <a:gd name="connsiteY17" fmla="*/ 1374502 h 3282171"/>
                <a:gd name="connsiteX18" fmla="*/ 15319 w 16632"/>
                <a:gd name="connsiteY18" fmla="*/ 1907888 h 3282171"/>
                <a:gd name="connsiteX19" fmla="*/ 1751 w 16632"/>
                <a:gd name="connsiteY19" fmla="*/ 1907888 h 3282171"/>
                <a:gd name="connsiteX20" fmla="*/ 1313 w 16632"/>
                <a:gd name="connsiteY20" fmla="*/ 1360932 h 3282171"/>
                <a:gd name="connsiteX21" fmla="*/ 657 w 16632"/>
                <a:gd name="connsiteY21" fmla="*/ 827547 h 3282171"/>
                <a:gd name="connsiteX22" fmla="*/ 14444 w 16632"/>
                <a:gd name="connsiteY22" fmla="*/ 827547 h 3282171"/>
                <a:gd name="connsiteX23" fmla="*/ 14882 w 16632"/>
                <a:gd name="connsiteY23" fmla="*/ 1360932 h 3282171"/>
                <a:gd name="connsiteX24" fmla="*/ 1313 w 16632"/>
                <a:gd name="connsiteY24" fmla="*/ 1360932 h 3282171"/>
                <a:gd name="connsiteX25" fmla="*/ 657 w 16632"/>
                <a:gd name="connsiteY25" fmla="*/ 813539 h 3282171"/>
                <a:gd name="connsiteX26" fmla="*/ 219 w 16632"/>
                <a:gd name="connsiteY26" fmla="*/ 280372 h 3282171"/>
                <a:gd name="connsiteX27" fmla="*/ 13787 w 16632"/>
                <a:gd name="connsiteY27" fmla="*/ 280372 h 3282171"/>
                <a:gd name="connsiteX28" fmla="*/ 14225 w 16632"/>
                <a:gd name="connsiteY28" fmla="*/ 813539 h 3282171"/>
                <a:gd name="connsiteX29" fmla="*/ 657 w 16632"/>
                <a:gd name="connsiteY29" fmla="*/ 813539 h 3282171"/>
                <a:gd name="connsiteX30" fmla="*/ 219 w 16632"/>
                <a:gd name="connsiteY30" fmla="*/ 266583 h 3282171"/>
                <a:gd name="connsiteX31" fmla="*/ 0 w 16632"/>
                <a:gd name="connsiteY31" fmla="*/ 0 h 3282171"/>
                <a:gd name="connsiteX32" fmla="*/ 13569 w 16632"/>
                <a:gd name="connsiteY32" fmla="*/ 0 h 3282171"/>
                <a:gd name="connsiteX33" fmla="*/ 13787 w 16632"/>
                <a:gd name="connsiteY33" fmla="*/ 266583 h 3282171"/>
                <a:gd name="connsiteX34" fmla="*/ 219 w 16632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588"/>
                  </a:lnTo>
                  <a:lnTo>
                    <a:pt x="16414" y="3015588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845" y="3002018"/>
                  </a:moveTo>
                  <a:lnTo>
                    <a:pt x="2407" y="2468414"/>
                  </a:lnTo>
                  <a:lnTo>
                    <a:pt x="15757" y="2468414"/>
                  </a:lnTo>
                  <a:lnTo>
                    <a:pt x="16195" y="3002018"/>
                  </a:lnTo>
                  <a:lnTo>
                    <a:pt x="2845" y="3002018"/>
                  </a:lnTo>
                  <a:moveTo>
                    <a:pt x="2407" y="2454844"/>
                  </a:moveTo>
                  <a:lnTo>
                    <a:pt x="1751" y="1921239"/>
                  </a:lnTo>
                  <a:lnTo>
                    <a:pt x="15319" y="1921239"/>
                  </a:lnTo>
                  <a:lnTo>
                    <a:pt x="15757" y="2454844"/>
                  </a:lnTo>
                  <a:lnTo>
                    <a:pt x="2407" y="2454844"/>
                  </a:lnTo>
                  <a:moveTo>
                    <a:pt x="1751" y="1907888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751" y="1907888"/>
                  </a:lnTo>
                  <a:moveTo>
                    <a:pt x="1313" y="1360932"/>
                  </a:moveTo>
                  <a:lnTo>
                    <a:pt x="657" y="827547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657" y="813539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225" y="813539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433C9DC-3AE9-1F82-64BB-7FF51733B372}"/>
                </a:ext>
              </a:extLst>
            </p:cNvPr>
            <p:cNvSpPr/>
            <p:nvPr/>
          </p:nvSpPr>
          <p:spPr>
            <a:xfrm>
              <a:off x="3788792" y="11046658"/>
              <a:ext cx="1815999" cy="15320"/>
            </a:xfrm>
            <a:custGeom>
              <a:avLst/>
              <a:gdLst>
                <a:gd name="connsiteX0" fmla="*/ 0 w 1815999"/>
                <a:gd name="connsiteY0" fmla="*/ 15321 h 15320"/>
                <a:gd name="connsiteX1" fmla="*/ 0 w 1815999"/>
                <a:gd name="connsiteY1" fmla="*/ 1532 h 15320"/>
                <a:gd name="connsiteX2" fmla="*/ 441854 w 1815999"/>
                <a:gd name="connsiteY2" fmla="*/ 1313 h 15320"/>
                <a:gd name="connsiteX3" fmla="*/ 441854 w 1815999"/>
                <a:gd name="connsiteY3" fmla="*/ 14883 h 15320"/>
                <a:gd name="connsiteX4" fmla="*/ 0 w 1815999"/>
                <a:gd name="connsiteY4" fmla="*/ 15321 h 15320"/>
                <a:gd name="connsiteX5" fmla="*/ 455423 w 1815999"/>
                <a:gd name="connsiteY5" fmla="*/ 14883 h 15320"/>
                <a:gd name="connsiteX6" fmla="*/ 455423 w 1815999"/>
                <a:gd name="connsiteY6" fmla="*/ 1313 h 15320"/>
                <a:gd name="connsiteX7" fmla="*/ 988755 w 1815999"/>
                <a:gd name="connsiteY7" fmla="*/ 657 h 15320"/>
                <a:gd name="connsiteX8" fmla="*/ 1002105 w 1815999"/>
                <a:gd name="connsiteY8" fmla="*/ 657 h 15320"/>
                <a:gd name="connsiteX9" fmla="*/ 1535656 w 1815999"/>
                <a:gd name="connsiteY9" fmla="*/ 219 h 15320"/>
                <a:gd name="connsiteX10" fmla="*/ 1535656 w 1815999"/>
                <a:gd name="connsiteY10" fmla="*/ 13789 h 15320"/>
                <a:gd name="connsiteX11" fmla="*/ 1002323 w 1815999"/>
                <a:gd name="connsiteY11" fmla="*/ 14227 h 15320"/>
                <a:gd name="connsiteX12" fmla="*/ 988755 w 1815999"/>
                <a:gd name="connsiteY12" fmla="*/ 14227 h 15320"/>
                <a:gd name="connsiteX13" fmla="*/ 455423 w 1815999"/>
                <a:gd name="connsiteY13" fmla="*/ 14883 h 15320"/>
                <a:gd name="connsiteX14" fmla="*/ 1549224 w 1815999"/>
                <a:gd name="connsiteY14" fmla="*/ 13789 h 15320"/>
                <a:gd name="connsiteX15" fmla="*/ 1549224 w 1815999"/>
                <a:gd name="connsiteY15" fmla="*/ 219 h 15320"/>
                <a:gd name="connsiteX16" fmla="*/ 1816000 w 1815999"/>
                <a:gd name="connsiteY16" fmla="*/ 0 h 15320"/>
                <a:gd name="connsiteX17" fmla="*/ 1816000 w 1815999"/>
                <a:gd name="connsiteY17" fmla="*/ 13570 h 15320"/>
                <a:gd name="connsiteX18" fmla="*/ 1549224 w 1815999"/>
                <a:gd name="connsiteY18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15999" h="15320">
                  <a:moveTo>
                    <a:pt x="0" y="15321"/>
                  </a:moveTo>
                  <a:lnTo>
                    <a:pt x="0" y="1532"/>
                  </a:lnTo>
                  <a:lnTo>
                    <a:pt x="441854" y="1313"/>
                  </a:lnTo>
                  <a:lnTo>
                    <a:pt x="441854" y="14883"/>
                  </a:lnTo>
                  <a:lnTo>
                    <a:pt x="0" y="15321"/>
                  </a:lnTo>
                  <a:moveTo>
                    <a:pt x="455423" y="14883"/>
                  </a:moveTo>
                  <a:lnTo>
                    <a:pt x="455423" y="1313"/>
                  </a:lnTo>
                  <a:lnTo>
                    <a:pt x="988755" y="657"/>
                  </a:lnTo>
                  <a:lnTo>
                    <a:pt x="1002105" y="657"/>
                  </a:lnTo>
                  <a:lnTo>
                    <a:pt x="1535656" y="219"/>
                  </a:lnTo>
                  <a:lnTo>
                    <a:pt x="1535656" y="13789"/>
                  </a:lnTo>
                  <a:lnTo>
                    <a:pt x="1002323" y="14227"/>
                  </a:lnTo>
                  <a:lnTo>
                    <a:pt x="988755" y="14227"/>
                  </a:lnTo>
                  <a:lnTo>
                    <a:pt x="455423" y="14883"/>
                  </a:lnTo>
                  <a:moveTo>
                    <a:pt x="1549224" y="13789"/>
                  </a:moveTo>
                  <a:lnTo>
                    <a:pt x="1549224" y="219"/>
                  </a:lnTo>
                  <a:lnTo>
                    <a:pt x="1816000" y="0"/>
                  </a:lnTo>
                  <a:lnTo>
                    <a:pt x="1816000" y="13570"/>
                  </a:lnTo>
                  <a:lnTo>
                    <a:pt x="1549224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4A776914-972B-6E95-0DBA-241285B43A22}"/>
                </a:ext>
              </a:extLst>
            </p:cNvPr>
            <p:cNvSpPr/>
            <p:nvPr/>
          </p:nvSpPr>
          <p:spPr>
            <a:xfrm>
              <a:off x="3799077" y="9952528"/>
              <a:ext cx="1804401" cy="15102"/>
            </a:xfrm>
            <a:custGeom>
              <a:avLst/>
              <a:gdLst>
                <a:gd name="connsiteX0" fmla="*/ 0 w 1804401"/>
                <a:gd name="connsiteY0" fmla="*/ 15102 h 15102"/>
                <a:gd name="connsiteX1" fmla="*/ 219 w 1804401"/>
                <a:gd name="connsiteY1" fmla="*/ 1532 h 15102"/>
                <a:gd name="connsiteX2" fmla="*/ 430474 w 1804401"/>
                <a:gd name="connsiteY2" fmla="*/ 1313 h 15102"/>
                <a:gd name="connsiteX3" fmla="*/ 430474 w 1804401"/>
                <a:gd name="connsiteY3" fmla="*/ 14664 h 15102"/>
                <a:gd name="connsiteX4" fmla="*/ 0 w 1804401"/>
                <a:gd name="connsiteY4" fmla="*/ 15102 h 15102"/>
                <a:gd name="connsiteX5" fmla="*/ 444043 w 1804401"/>
                <a:gd name="connsiteY5" fmla="*/ 14664 h 15102"/>
                <a:gd name="connsiteX6" fmla="*/ 444043 w 1804401"/>
                <a:gd name="connsiteY6" fmla="*/ 1313 h 15102"/>
                <a:gd name="connsiteX7" fmla="*/ 977375 w 1804401"/>
                <a:gd name="connsiteY7" fmla="*/ 657 h 15102"/>
                <a:gd name="connsiteX8" fmla="*/ 990943 w 1804401"/>
                <a:gd name="connsiteY8" fmla="*/ 657 h 15102"/>
                <a:gd name="connsiteX9" fmla="*/ 1524276 w 1804401"/>
                <a:gd name="connsiteY9" fmla="*/ 219 h 15102"/>
                <a:gd name="connsiteX10" fmla="*/ 1524276 w 1804401"/>
                <a:gd name="connsiteY10" fmla="*/ 13570 h 15102"/>
                <a:gd name="connsiteX11" fmla="*/ 990943 w 1804401"/>
                <a:gd name="connsiteY11" fmla="*/ 14008 h 15102"/>
                <a:gd name="connsiteX12" fmla="*/ 977375 w 1804401"/>
                <a:gd name="connsiteY12" fmla="*/ 14008 h 15102"/>
                <a:gd name="connsiteX13" fmla="*/ 444043 w 1804401"/>
                <a:gd name="connsiteY13" fmla="*/ 14664 h 15102"/>
                <a:gd name="connsiteX14" fmla="*/ 1537844 w 1804401"/>
                <a:gd name="connsiteY14" fmla="*/ 13570 h 15102"/>
                <a:gd name="connsiteX15" fmla="*/ 1537844 w 1804401"/>
                <a:gd name="connsiteY15" fmla="*/ 219 h 15102"/>
                <a:gd name="connsiteX16" fmla="*/ 1804401 w 1804401"/>
                <a:gd name="connsiteY16" fmla="*/ 0 h 15102"/>
                <a:gd name="connsiteX17" fmla="*/ 1804401 w 1804401"/>
                <a:gd name="connsiteY17" fmla="*/ 13351 h 15102"/>
                <a:gd name="connsiteX18" fmla="*/ 1537844 w 1804401"/>
                <a:gd name="connsiteY18" fmla="*/ 13570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4401" h="15102">
                  <a:moveTo>
                    <a:pt x="0" y="15102"/>
                  </a:moveTo>
                  <a:lnTo>
                    <a:pt x="219" y="1532"/>
                  </a:lnTo>
                  <a:lnTo>
                    <a:pt x="430474" y="1313"/>
                  </a:lnTo>
                  <a:lnTo>
                    <a:pt x="430474" y="14664"/>
                  </a:lnTo>
                  <a:lnTo>
                    <a:pt x="0" y="15102"/>
                  </a:lnTo>
                  <a:moveTo>
                    <a:pt x="444043" y="14664"/>
                  </a:moveTo>
                  <a:lnTo>
                    <a:pt x="444043" y="1313"/>
                  </a:lnTo>
                  <a:lnTo>
                    <a:pt x="977375" y="657"/>
                  </a:lnTo>
                  <a:lnTo>
                    <a:pt x="990943" y="657"/>
                  </a:lnTo>
                  <a:lnTo>
                    <a:pt x="1524276" y="219"/>
                  </a:lnTo>
                  <a:lnTo>
                    <a:pt x="1524276" y="13570"/>
                  </a:lnTo>
                  <a:lnTo>
                    <a:pt x="990943" y="14008"/>
                  </a:lnTo>
                  <a:lnTo>
                    <a:pt x="977375" y="14008"/>
                  </a:lnTo>
                  <a:lnTo>
                    <a:pt x="444043" y="14664"/>
                  </a:lnTo>
                  <a:moveTo>
                    <a:pt x="1537844" y="13570"/>
                  </a:moveTo>
                  <a:lnTo>
                    <a:pt x="1537844" y="219"/>
                  </a:lnTo>
                  <a:lnTo>
                    <a:pt x="1804401" y="0"/>
                  </a:lnTo>
                  <a:lnTo>
                    <a:pt x="1804401" y="13351"/>
                  </a:lnTo>
                  <a:lnTo>
                    <a:pt x="1537844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FA4BE1E-F141-F565-440B-A851DBBEEA58}"/>
                </a:ext>
              </a:extLst>
            </p:cNvPr>
            <p:cNvSpPr/>
            <p:nvPr/>
          </p:nvSpPr>
          <p:spPr>
            <a:xfrm>
              <a:off x="3809582" y="8858179"/>
              <a:ext cx="1792802" cy="15539"/>
            </a:xfrm>
            <a:custGeom>
              <a:avLst/>
              <a:gdLst>
                <a:gd name="connsiteX0" fmla="*/ 0 w 1792802"/>
                <a:gd name="connsiteY0" fmla="*/ 15540 h 15539"/>
                <a:gd name="connsiteX1" fmla="*/ 0 w 1792802"/>
                <a:gd name="connsiteY1" fmla="*/ 1751 h 15539"/>
                <a:gd name="connsiteX2" fmla="*/ 418875 w 1792802"/>
                <a:gd name="connsiteY2" fmla="*/ 1313 h 15539"/>
                <a:gd name="connsiteX3" fmla="*/ 418875 w 1792802"/>
                <a:gd name="connsiteY3" fmla="*/ 15102 h 15539"/>
                <a:gd name="connsiteX4" fmla="*/ 0 w 1792802"/>
                <a:gd name="connsiteY4" fmla="*/ 15540 h 15539"/>
                <a:gd name="connsiteX5" fmla="*/ 432444 w 1792802"/>
                <a:gd name="connsiteY5" fmla="*/ 15102 h 15539"/>
                <a:gd name="connsiteX6" fmla="*/ 432444 w 1792802"/>
                <a:gd name="connsiteY6" fmla="*/ 1313 h 15539"/>
                <a:gd name="connsiteX7" fmla="*/ 531363 w 1792802"/>
                <a:gd name="connsiteY7" fmla="*/ 1094 h 15539"/>
                <a:gd name="connsiteX8" fmla="*/ 551934 w 1792802"/>
                <a:gd name="connsiteY8" fmla="*/ 15102 h 15539"/>
                <a:gd name="connsiteX9" fmla="*/ 432444 w 1792802"/>
                <a:gd name="connsiteY9" fmla="*/ 15102 h 15539"/>
                <a:gd name="connsiteX10" fmla="*/ 750648 w 1792802"/>
                <a:gd name="connsiteY10" fmla="*/ 14883 h 15539"/>
                <a:gd name="connsiteX11" fmla="*/ 771001 w 1792802"/>
                <a:gd name="connsiteY11" fmla="*/ 875 h 15539"/>
                <a:gd name="connsiteX12" fmla="*/ 965776 w 1792802"/>
                <a:gd name="connsiteY12" fmla="*/ 657 h 15539"/>
                <a:gd name="connsiteX13" fmla="*/ 979344 w 1792802"/>
                <a:gd name="connsiteY13" fmla="*/ 657 h 15539"/>
                <a:gd name="connsiteX14" fmla="*/ 1512677 w 1792802"/>
                <a:gd name="connsiteY14" fmla="*/ 219 h 15539"/>
                <a:gd name="connsiteX15" fmla="*/ 1512677 w 1792802"/>
                <a:gd name="connsiteY15" fmla="*/ 14008 h 15539"/>
                <a:gd name="connsiteX16" fmla="*/ 979563 w 1792802"/>
                <a:gd name="connsiteY16" fmla="*/ 14664 h 15539"/>
                <a:gd name="connsiteX17" fmla="*/ 965776 w 1792802"/>
                <a:gd name="connsiteY17" fmla="*/ 14664 h 15539"/>
                <a:gd name="connsiteX18" fmla="*/ 750648 w 1792802"/>
                <a:gd name="connsiteY18" fmla="*/ 14883 h 15539"/>
                <a:gd name="connsiteX19" fmla="*/ 1526245 w 1792802"/>
                <a:gd name="connsiteY19" fmla="*/ 14008 h 15539"/>
                <a:gd name="connsiteX20" fmla="*/ 1526245 w 1792802"/>
                <a:gd name="connsiteY20" fmla="*/ 219 h 15539"/>
                <a:gd name="connsiteX21" fmla="*/ 1792802 w 1792802"/>
                <a:gd name="connsiteY21" fmla="*/ 0 h 15539"/>
                <a:gd name="connsiteX22" fmla="*/ 1792802 w 1792802"/>
                <a:gd name="connsiteY22" fmla="*/ 13789 h 15539"/>
                <a:gd name="connsiteX23" fmla="*/ 1526245 w 1792802"/>
                <a:gd name="connsiteY23" fmla="*/ 14008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92802" h="15539">
                  <a:moveTo>
                    <a:pt x="0" y="15540"/>
                  </a:moveTo>
                  <a:lnTo>
                    <a:pt x="0" y="1751"/>
                  </a:lnTo>
                  <a:lnTo>
                    <a:pt x="418875" y="1313"/>
                  </a:lnTo>
                  <a:lnTo>
                    <a:pt x="418875" y="15102"/>
                  </a:lnTo>
                  <a:lnTo>
                    <a:pt x="0" y="15540"/>
                  </a:lnTo>
                  <a:moveTo>
                    <a:pt x="432444" y="15102"/>
                  </a:moveTo>
                  <a:lnTo>
                    <a:pt x="432444" y="1313"/>
                  </a:lnTo>
                  <a:lnTo>
                    <a:pt x="531363" y="1094"/>
                  </a:lnTo>
                  <a:cubicBezTo>
                    <a:pt x="537928" y="6128"/>
                    <a:pt x="544712" y="10943"/>
                    <a:pt x="551934" y="15102"/>
                  </a:cubicBezTo>
                  <a:lnTo>
                    <a:pt x="432444" y="15102"/>
                  </a:lnTo>
                  <a:moveTo>
                    <a:pt x="750648" y="14883"/>
                  </a:moveTo>
                  <a:cubicBezTo>
                    <a:pt x="757652" y="10725"/>
                    <a:pt x="764436" y="5909"/>
                    <a:pt x="771001" y="875"/>
                  </a:cubicBezTo>
                  <a:lnTo>
                    <a:pt x="965776" y="657"/>
                  </a:lnTo>
                  <a:lnTo>
                    <a:pt x="979344" y="657"/>
                  </a:lnTo>
                  <a:lnTo>
                    <a:pt x="1512677" y="219"/>
                  </a:lnTo>
                  <a:lnTo>
                    <a:pt x="1512677" y="14008"/>
                  </a:lnTo>
                  <a:lnTo>
                    <a:pt x="979563" y="14664"/>
                  </a:lnTo>
                  <a:lnTo>
                    <a:pt x="965776" y="14664"/>
                  </a:lnTo>
                  <a:lnTo>
                    <a:pt x="750648" y="14883"/>
                  </a:lnTo>
                  <a:moveTo>
                    <a:pt x="1526245" y="14008"/>
                  </a:moveTo>
                  <a:lnTo>
                    <a:pt x="1526245" y="219"/>
                  </a:lnTo>
                  <a:lnTo>
                    <a:pt x="1792802" y="0"/>
                  </a:lnTo>
                  <a:lnTo>
                    <a:pt x="1792802" y="13789"/>
                  </a:lnTo>
                  <a:lnTo>
                    <a:pt x="1526245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CCC4FD30-35B0-54F2-DBD3-76F58B5715CF}"/>
                </a:ext>
              </a:extLst>
            </p:cNvPr>
            <p:cNvSpPr/>
            <p:nvPr/>
          </p:nvSpPr>
          <p:spPr>
            <a:xfrm>
              <a:off x="3793825" y="10500578"/>
              <a:ext cx="436382" cy="14007"/>
            </a:xfrm>
            <a:custGeom>
              <a:avLst/>
              <a:gdLst>
                <a:gd name="connsiteX0" fmla="*/ 0 w 436382"/>
                <a:gd name="connsiteY0" fmla="*/ 14008 h 14007"/>
                <a:gd name="connsiteX1" fmla="*/ 219 w 436382"/>
                <a:gd name="connsiteY1" fmla="*/ 438 h 14007"/>
                <a:gd name="connsiteX2" fmla="*/ 436383 w 436382"/>
                <a:gd name="connsiteY2" fmla="*/ 0 h 14007"/>
                <a:gd name="connsiteX3" fmla="*/ 436383 w 436382"/>
                <a:gd name="connsiteY3" fmla="*/ 13570 h 14007"/>
                <a:gd name="connsiteX4" fmla="*/ 0 w 436382"/>
                <a:gd name="connsiteY4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382" h="14007">
                  <a:moveTo>
                    <a:pt x="0" y="14008"/>
                  </a:moveTo>
                  <a:lnTo>
                    <a:pt x="219" y="438"/>
                  </a:lnTo>
                  <a:lnTo>
                    <a:pt x="436383" y="0"/>
                  </a:lnTo>
                  <a:lnTo>
                    <a:pt x="436383" y="13570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228E45D-A5E7-E56A-C332-AA3926581C28}"/>
                </a:ext>
              </a:extLst>
            </p:cNvPr>
            <p:cNvSpPr/>
            <p:nvPr/>
          </p:nvSpPr>
          <p:spPr>
            <a:xfrm>
              <a:off x="4243776" y="10500578"/>
              <a:ext cx="88633" cy="13569"/>
            </a:xfrm>
            <a:custGeom>
              <a:avLst/>
              <a:gdLst>
                <a:gd name="connsiteX0" fmla="*/ 0 w 88633"/>
                <a:gd name="connsiteY0" fmla="*/ 13570 h 13569"/>
                <a:gd name="connsiteX1" fmla="*/ 0 w 88633"/>
                <a:gd name="connsiteY1" fmla="*/ 0 h 13569"/>
                <a:gd name="connsiteX2" fmla="*/ 88633 w 88633"/>
                <a:gd name="connsiteY2" fmla="*/ 0 h 13569"/>
                <a:gd name="connsiteX3" fmla="*/ 70907 w 88633"/>
                <a:gd name="connsiteY3" fmla="*/ 13570 h 13569"/>
                <a:gd name="connsiteX4" fmla="*/ 0 w 88633"/>
                <a:gd name="connsiteY4" fmla="*/ 13570 h 1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33" h="13569">
                  <a:moveTo>
                    <a:pt x="0" y="13570"/>
                  </a:moveTo>
                  <a:lnTo>
                    <a:pt x="0" y="0"/>
                  </a:lnTo>
                  <a:lnTo>
                    <a:pt x="88633" y="0"/>
                  </a:lnTo>
                  <a:cubicBezTo>
                    <a:pt x="82506" y="4159"/>
                    <a:pt x="76597" y="8755"/>
                    <a:pt x="70907" y="13570"/>
                  </a:cubicBezTo>
                  <a:lnTo>
                    <a:pt x="0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88C035F-742B-D5AE-3EED-1B2DCDFB33CD}"/>
                </a:ext>
              </a:extLst>
            </p:cNvPr>
            <p:cNvSpPr/>
            <p:nvPr/>
          </p:nvSpPr>
          <p:spPr>
            <a:xfrm>
              <a:off x="4549726" y="10499265"/>
              <a:ext cx="1054409" cy="14664"/>
            </a:xfrm>
            <a:custGeom>
              <a:avLst/>
              <a:gdLst>
                <a:gd name="connsiteX0" fmla="*/ 18164 w 1054409"/>
                <a:gd name="connsiteY0" fmla="*/ 14664 h 14664"/>
                <a:gd name="connsiteX1" fmla="*/ 0 w 1054409"/>
                <a:gd name="connsiteY1" fmla="*/ 1094 h 14664"/>
                <a:gd name="connsiteX2" fmla="*/ 227383 w 1054409"/>
                <a:gd name="connsiteY2" fmla="*/ 875 h 14664"/>
                <a:gd name="connsiteX3" fmla="*/ 240733 w 1054409"/>
                <a:gd name="connsiteY3" fmla="*/ 875 h 14664"/>
                <a:gd name="connsiteX4" fmla="*/ 774065 w 1054409"/>
                <a:gd name="connsiteY4" fmla="*/ 219 h 14664"/>
                <a:gd name="connsiteX5" fmla="*/ 774284 w 1054409"/>
                <a:gd name="connsiteY5" fmla="*/ 13789 h 14664"/>
                <a:gd name="connsiteX6" fmla="*/ 240733 w 1054409"/>
                <a:gd name="connsiteY6" fmla="*/ 14445 h 14664"/>
                <a:gd name="connsiteX7" fmla="*/ 227383 w 1054409"/>
                <a:gd name="connsiteY7" fmla="*/ 14445 h 14664"/>
                <a:gd name="connsiteX8" fmla="*/ 18164 w 1054409"/>
                <a:gd name="connsiteY8" fmla="*/ 14664 h 14664"/>
                <a:gd name="connsiteX9" fmla="*/ 787634 w 1054409"/>
                <a:gd name="connsiteY9" fmla="*/ 13789 h 14664"/>
                <a:gd name="connsiteX10" fmla="*/ 787634 w 1054409"/>
                <a:gd name="connsiteY10" fmla="*/ 219 h 14664"/>
                <a:gd name="connsiteX11" fmla="*/ 1054409 w 1054409"/>
                <a:gd name="connsiteY11" fmla="*/ 0 h 14664"/>
                <a:gd name="connsiteX12" fmla="*/ 1054409 w 1054409"/>
                <a:gd name="connsiteY12" fmla="*/ 13570 h 14664"/>
                <a:gd name="connsiteX13" fmla="*/ 787634 w 1054409"/>
                <a:gd name="connsiteY13" fmla="*/ 13789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4409" h="14664">
                  <a:moveTo>
                    <a:pt x="18164" y="14664"/>
                  </a:moveTo>
                  <a:cubicBezTo>
                    <a:pt x="12474" y="9849"/>
                    <a:pt x="6347" y="5253"/>
                    <a:pt x="0" y="1094"/>
                  </a:cubicBezTo>
                  <a:lnTo>
                    <a:pt x="227383" y="875"/>
                  </a:lnTo>
                  <a:lnTo>
                    <a:pt x="240733" y="875"/>
                  </a:lnTo>
                  <a:lnTo>
                    <a:pt x="774065" y="219"/>
                  </a:lnTo>
                  <a:lnTo>
                    <a:pt x="774284" y="13789"/>
                  </a:lnTo>
                  <a:lnTo>
                    <a:pt x="240733" y="14445"/>
                  </a:lnTo>
                  <a:lnTo>
                    <a:pt x="227383" y="14445"/>
                  </a:lnTo>
                  <a:lnTo>
                    <a:pt x="18164" y="14664"/>
                  </a:lnTo>
                  <a:moveTo>
                    <a:pt x="787634" y="13789"/>
                  </a:moveTo>
                  <a:lnTo>
                    <a:pt x="787634" y="219"/>
                  </a:lnTo>
                  <a:lnTo>
                    <a:pt x="1054409" y="0"/>
                  </a:lnTo>
                  <a:lnTo>
                    <a:pt x="1054409" y="13570"/>
                  </a:lnTo>
                  <a:lnTo>
                    <a:pt x="787634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CCFE81F3-E42B-BF82-5B92-808873503D04}"/>
                </a:ext>
              </a:extLst>
            </p:cNvPr>
            <p:cNvSpPr/>
            <p:nvPr/>
          </p:nvSpPr>
          <p:spPr>
            <a:xfrm>
              <a:off x="3804330" y="9405353"/>
              <a:ext cx="1798711" cy="15320"/>
            </a:xfrm>
            <a:custGeom>
              <a:avLst/>
              <a:gdLst>
                <a:gd name="connsiteX0" fmla="*/ 0 w 1798711"/>
                <a:gd name="connsiteY0" fmla="*/ 15321 h 15320"/>
                <a:gd name="connsiteX1" fmla="*/ 219 w 1798711"/>
                <a:gd name="connsiteY1" fmla="*/ 1970 h 15320"/>
                <a:gd name="connsiteX2" fmla="*/ 424784 w 1798711"/>
                <a:gd name="connsiteY2" fmla="*/ 1532 h 15320"/>
                <a:gd name="connsiteX3" fmla="*/ 424784 w 1798711"/>
                <a:gd name="connsiteY3" fmla="*/ 14883 h 15320"/>
                <a:gd name="connsiteX4" fmla="*/ 0 w 1798711"/>
                <a:gd name="connsiteY4" fmla="*/ 15321 h 15320"/>
                <a:gd name="connsiteX5" fmla="*/ 438352 w 1798711"/>
                <a:gd name="connsiteY5" fmla="*/ 14883 h 15320"/>
                <a:gd name="connsiteX6" fmla="*/ 438352 w 1798711"/>
                <a:gd name="connsiteY6" fmla="*/ 1532 h 15320"/>
                <a:gd name="connsiteX7" fmla="*/ 971685 w 1798711"/>
                <a:gd name="connsiteY7" fmla="*/ 875 h 15320"/>
                <a:gd name="connsiteX8" fmla="*/ 985253 w 1798711"/>
                <a:gd name="connsiteY8" fmla="*/ 875 h 15320"/>
                <a:gd name="connsiteX9" fmla="*/ 1518586 w 1798711"/>
                <a:gd name="connsiteY9" fmla="*/ 438 h 15320"/>
                <a:gd name="connsiteX10" fmla="*/ 1518586 w 1798711"/>
                <a:gd name="connsiteY10" fmla="*/ 14008 h 15320"/>
                <a:gd name="connsiteX11" fmla="*/ 985253 w 1798711"/>
                <a:gd name="connsiteY11" fmla="*/ 14445 h 15320"/>
                <a:gd name="connsiteX12" fmla="*/ 971685 w 1798711"/>
                <a:gd name="connsiteY12" fmla="*/ 14445 h 15320"/>
                <a:gd name="connsiteX13" fmla="*/ 438352 w 1798711"/>
                <a:gd name="connsiteY13" fmla="*/ 14883 h 15320"/>
                <a:gd name="connsiteX14" fmla="*/ 1531935 w 1798711"/>
                <a:gd name="connsiteY14" fmla="*/ 14008 h 15320"/>
                <a:gd name="connsiteX15" fmla="*/ 1531935 w 1798711"/>
                <a:gd name="connsiteY15" fmla="*/ 438 h 15320"/>
                <a:gd name="connsiteX16" fmla="*/ 1798711 w 1798711"/>
                <a:gd name="connsiteY16" fmla="*/ 0 h 15320"/>
                <a:gd name="connsiteX17" fmla="*/ 1798711 w 1798711"/>
                <a:gd name="connsiteY17" fmla="*/ 13789 h 15320"/>
                <a:gd name="connsiteX18" fmla="*/ 1531935 w 1798711"/>
                <a:gd name="connsiteY18" fmla="*/ 14008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98711" h="15320">
                  <a:moveTo>
                    <a:pt x="0" y="15321"/>
                  </a:moveTo>
                  <a:lnTo>
                    <a:pt x="219" y="1970"/>
                  </a:lnTo>
                  <a:lnTo>
                    <a:pt x="424784" y="1532"/>
                  </a:lnTo>
                  <a:lnTo>
                    <a:pt x="424784" y="14883"/>
                  </a:lnTo>
                  <a:lnTo>
                    <a:pt x="0" y="15321"/>
                  </a:lnTo>
                  <a:moveTo>
                    <a:pt x="438352" y="14883"/>
                  </a:moveTo>
                  <a:lnTo>
                    <a:pt x="438352" y="1532"/>
                  </a:lnTo>
                  <a:lnTo>
                    <a:pt x="971685" y="875"/>
                  </a:lnTo>
                  <a:lnTo>
                    <a:pt x="985253" y="875"/>
                  </a:lnTo>
                  <a:lnTo>
                    <a:pt x="1518586" y="438"/>
                  </a:lnTo>
                  <a:lnTo>
                    <a:pt x="1518586" y="14008"/>
                  </a:lnTo>
                  <a:lnTo>
                    <a:pt x="985253" y="14445"/>
                  </a:lnTo>
                  <a:lnTo>
                    <a:pt x="971685" y="14445"/>
                  </a:lnTo>
                  <a:lnTo>
                    <a:pt x="438352" y="14883"/>
                  </a:lnTo>
                  <a:moveTo>
                    <a:pt x="1531935" y="14008"/>
                  </a:moveTo>
                  <a:lnTo>
                    <a:pt x="1531935" y="438"/>
                  </a:lnTo>
                  <a:lnTo>
                    <a:pt x="1798711" y="0"/>
                  </a:lnTo>
                  <a:lnTo>
                    <a:pt x="1798711" y="13789"/>
                  </a:lnTo>
                  <a:lnTo>
                    <a:pt x="1531935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99492D46-89B4-5622-AE97-D0AB3ADFBC3A}"/>
                </a:ext>
              </a:extLst>
            </p:cNvPr>
            <p:cNvSpPr/>
            <p:nvPr/>
          </p:nvSpPr>
          <p:spPr>
            <a:xfrm>
              <a:off x="3814616" y="8311004"/>
              <a:ext cx="1787330" cy="15539"/>
            </a:xfrm>
            <a:custGeom>
              <a:avLst/>
              <a:gdLst>
                <a:gd name="connsiteX0" fmla="*/ 0 w 1787330"/>
                <a:gd name="connsiteY0" fmla="*/ 15540 h 15539"/>
                <a:gd name="connsiteX1" fmla="*/ 219 w 1787330"/>
                <a:gd name="connsiteY1" fmla="*/ 1751 h 15539"/>
                <a:gd name="connsiteX2" fmla="*/ 413404 w 1787330"/>
                <a:gd name="connsiteY2" fmla="*/ 1313 h 15539"/>
                <a:gd name="connsiteX3" fmla="*/ 413404 w 1787330"/>
                <a:gd name="connsiteY3" fmla="*/ 15102 h 15539"/>
                <a:gd name="connsiteX4" fmla="*/ 0 w 1787330"/>
                <a:gd name="connsiteY4" fmla="*/ 15540 h 15539"/>
                <a:gd name="connsiteX5" fmla="*/ 426972 w 1787330"/>
                <a:gd name="connsiteY5" fmla="*/ 15102 h 15539"/>
                <a:gd name="connsiteX6" fmla="*/ 426972 w 1787330"/>
                <a:gd name="connsiteY6" fmla="*/ 1313 h 15539"/>
                <a:gd name="connsiteX7" fmla="*/ 960305 w 1787330"/>
                <a:gd name="connsiteY7" fmla="*/ 875 h 15539"/>
                <a:gd name="connsiteX8" fmla="*/ 973873 w 1787330"/>
                <a:gd name="connsiteY8" fmla="*/ 875 h 15539"/>
                <a:gd name="connsiteX9" fmla="*/ 1507206 w 1787330"/>
                <a:gd name="connsiteY9" fmla="*/ 219 h 15539"/>
                <a:gd name="connsiteX10" fmla="*/ 1507206 w 1787330"/>
                <a:gd name="connsiteY10" fmla="*/ 14227 h 15539"/>
                <a:gd name="connsiteX11" fmla="*/ 973873 w 1787330"/>
                <a:gd name="connsiteY11" fmla="*/ 14664 h 15539"/>
                <a:gd name="connsiteX12" fmla="*/ 960305 w 1787330"/>
                <a:gd name="connsiteY12" fmla="*/ 14664 h 15539"/>
                <a:gd name="connsiteX13" fmla="*/ 426972 w 1787330"/>
                <a:gd name="connsiteY13" fmla="*/ 15102 h 15539"/>
                <a:gd name="connsiteX14" fmla="*/ 1520555 w 1787330"/>
                <a:gd name="connsiteY14" fmla="*/ 14227 h 15539"/>
                <a:gd name="connsiteX15" fmla="*/ 1520555 w 1787330"/>
                <a:gd name="connsiteY15" fmla="*/ 219 h 15539"/>
                <a:gd name="connsiteX16" fmla="*/ 1787331 w 1787330"/>
                <a:gd name="connsiteY16" fmla="*/ 0 h 15539"/>
                <a:gd name="connsiteX17" fmla="*/ 1787331 w 1787330"/>
                <a:gd name="connsiteY17" fmla="*/ 14008 h 15539"/>
                <a:gd name="connsiteX18" fmla="*/ 1520555 w 1787330"/>
                <a:gd name="connsiteY18" fmla="*/ 14227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7330" h="15539">
                  <a:moveTo>
                    <a:pt x="0" y="15540"/>
                  </a:moveTo>
                  <a:lnTo>
                    <a:pt x="219" y="1751"/>
                  </a:lnTo>
                  <a:lnTo>
                    <a:pt x="413404" y="1313"/>
                  </a:lnTo>
                  <a:lnTo>
                    <a:pt x="413404" y="15102"/>
                  </a:lnTo>
                  <a:lnTo>
                    <a:pt x="0" y="15540"/>
                  </a:lnTo>
                  <a:moveTo>
                    <a:pt x="426972" y="15102"/>
                  </a:moveTo>
                  <a:lnTo>
                    <a:pt x="426972" y="1313"/>
                  </a:lnTo>
                  <a:lnTo>
                    <a:pt x="960305" y="875"/>
                  </a:lnTo>
                  <a:lnTo>
                    <a:pt x="973873" y="875"/>
                  </a:lnTo>
                  <a:lnTo>
                    <a:pt x="1507206" y="219"/>
                  </a:lnTo>
                  <a:lnTo>
                    <a:pt x="1507206" y="14227"/>
                  </a:lnTo>
                  <a:lnTo>
                    <a:pt x="973873" y="14664"/>
                  </a:lnTo>
                  <a:lnTo>
                    <a:pt x="960305" y="14664"/>
                  </a:lnTo>
                  <a:lnTo>
                    <a:pt x="426972" y="15102"/>
                  </a:lnTo>
                  <a:moveTo>
                    <a:pt x="1520555" y="14227"/>
                  </a:moveTo>
                  <a:lnTo>
                    <a:pt x="1520555" y="219"/>
                  </a:lnTo>
                  <a:lnTo>
                    <a:pt x="1787331" y="0"/>
                  </a:lnTo>
                  <a:lnTo>
                    <a:pt x="1787331" y="14008"/>
                  </a:lnTo>
                  <a:lnTo>
                    <a:pt x="1520555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2D4E2E5B-9E5B-29BF-0515-F16AD430516D}"/>
                </a:ext>
              </a:extLst>
            </p:cNvPr>
            <p:cNvSpPr/>
            <p:nvPr/>
          </p:nvSpPr>
          <p:spPr>
            <a:xfrm>
              <a:off x="4227582" y="8045953"/>
              <a:ext cx="17070" cy="3281952"/>
            </a:xfrm>
            <a:custGeom>
              <a:avLst/>
              <a:gdLst>
                <a:gd name="connsiteX0" fmla="*/ 3283 w 17070"/>
                <a:gd name="connsiteY0" fmla="*/ 3281953 h 3281952"/>
                <a:gd name="connsiteX1" fmla="*/ 3064 w 17070"/>
                <a:gd name="connsiteY1" fmla="*/ 3015588 h 3281952"/>
                <a:gd name="connsiteX2" fmla="*/ 3064 w 17070"/>
                <a:gd name="connsiteY2" fmla="*/ 3002018 h 3281952"/>
                <a:gd name="connsiteX3" fmla="*/ 2626 w 17070"/>
                <a:gd name="connsiteY3" fmla="*/ 2468195 h 3281952"/>
                <a:gd name="connsiteX4" fmla="*/ 2626 w 17070"/>
                <a:gd name="connsiteY4" fmla="*/ 2454625 h 3281952"/>
                <a:gd name="connsiteX5" fmla="*/ 1970 w 17070"/>
                <a:gd name="connsiteY5" fmla="*/ 1921239 h 3281952"/>
                <a:gd name="connsiteX6" fmla="*/ 1970 w 17070"/>
                <a:gd name="connsiteY6" fmla="*/ 1907888 h 3281952"/>
                <a:gd name="connsiteX7" fmla="*/ 1532 w 17070"/>
                <a:gd name="connsiteY7" fmla="*/ 1374283 h 3281952"/>
                <a:gd name="connsiteX8" fmla="*/ 1532 w 17070"/>
                <a:gd name="connsiteY8" fmla="*/ 1360932 h 3281952"/>
                <a:gd name="connsiteX9" fmla="*/ 875 w 17070"/>
                <a:gd name="connsiteY9" fmla="*/ 827328 h 3281952"/>
                <a:gd name="connsiteX10" fmla="*/ 875 w 17070"/>
                <a:gd name="connsiteY10" fmla="*/ 813539 h 3281952"/>
                <a:gd name="connsiteX11" fmla="*/ 438 w 17070"/>
                <a:gd name="connsiteY11" fmla="*/ 280153 h 3281952"/>
                <a:gd name="connsiteX12" fmla="*/ 438 w 17070"/>
                <a:gd name="connsiteY12" fmla="*/ 266365 h 3281952"/>
                <a:gd name="connsiteX13" fmla="*/ 0 w 17070"/>
                <a:gd name="connsiteY13" fmla="*/ 0 h 3281952"/>
                <a:gd name="connsiteX14" fmla="*/ 13569 w 17070"/>
                <a:gd name="connsiteY14" fmla="*/ 0 h 3281952"/>
                <a:gd name="connsiteX15" fmla="*/ 14006 w 17070"/>
                <a:gd name="connsiteY15" fmla="*/ 266365 h 3281952"/>
                <a:gd name="connsiteX16" fmla="*/ 14006 w 17070"/>
                <a:gd name="connsiteY16" fmla="*/ 280153 h 3281952"/>
                <a:gd name="connsiteX17" fmla="*/ 14444 w 17070"/>
                <a:gd name="connsiteY17" fmla="*/ 813539 h 3281952"/>
                <a:gd name="connsiteX18" fmla="*/ 14444 w 17070"/>
                <a:gd name="connsiteY18" fmla="*/ 827328 h 3281952"/>
                <a:gd name="connsiteX19" fmla="*/ 15101 w 17070"/>
                <a:gd name="connsiteY19" fmla="*/ 1360932 h 3281952"/>
                <a:gd name="connsiteX20" fmla="*/ 15101 w 17070"/>
                <a:gd name="connsiteY20" fmla="*/ 1374283 h 3281952"/>
                <a:gd name="connsiteX21" fmla="*/ 15538 w 17070"/>
                <a:gd name="connsiteY21" fmla="*/ 1907888 h 3281952"/>
                <a:gd name="connsiteX22" fmla="*/ 15538 w 17070"/>
                <a:gd name="connsiteY22" fmla="*/ 1921239 h 3281952"/>
                <a:gd name="connsiteX23" fmla="*/ 16195 w 17070"/>
                <a:gd name="connsiteY23" fmla="*/ 2454625 h 3281952"/>
                <a:gd name="connsiteX24" fmla="*/ 16195 w 17070"/>
                <a:gd name="connsiteY24" fmla="*/ 2468195 h 3281952"/>
                <a:gd name="connsiteX25" fmla="*/ 16632 w 17070"/>
                <a:gd name="connsiteY25" fmla="*/ 3002018 h 3281952"/>
                <a:gd name="connsiteX26" fmla="*/ 16632 w 17070"/>
                <a:gd name="connsiteY26" fmla="*/ 3015588 h 3281952"/>
                <a:gd name="connsiteX27" fmla="*/ 17070 w 17070"/>
                <a:gd name="connsiteY27" fmla="*/ 3281953 h 3281952"/>
                <a:gd name="connsiteX28" fmla="*/ 3283 w 17070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070" h="3281952">
                  <a:moveTo>
                    <a:pt x="3283" y="3281953"/>
                  </a:moveTo>
                  <a:lnTo>
                    <a:pt x="3064" y="3015588"/>
                  </a:lnTo>
                  <a:lnTo>
                    <a:pt x="3064" y="3002018"/>
                  </a:lnTo>
                  <a:lnTo>
                    <a:pt x="2626" y="2468195"/>
                  </a:lnTo>
                  <a:lnTo>
                    <a:pt x="2626" y="2454625"/>
                  </a:lnTo>
                  <a:lnTo>
                    <a:pt x="1970" y="1921239"/>
                  </a:lnTo>
                  <a:lnTo>
                    <a:pt x="1970" y="1907888"/>
                  </a:lnTo>
                  <a:lnTo>
                    <a:pt x="1532" y="1374283"/>
                  </a:lnTo>
                  <a:lnTo>
                    <a:pt x="1532" y="1360932"/>
                  </a:lnTo>
                  <a:lnTo>
                    <a:pt x="875" y="827328"/>
                  </a:lnTo>
                  <a:lnTo>
                    <a:pt x="875" y="813539"/>
                  </a:lnTo>
                  <a:lnTo>
                    <a:pt x="438" y="280153"/>
                  </a:lnTo>
                  <a:lnTo>
                    <a:pt x="438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4006" y="266365"/>
                  </a:lnTo>
                  <a:lnTo>
                    <a:pt x="14006" y="280153"/>
                  </a:lnTo>
                  <a:lnTo>
                    <a:pt x="14444" y="813539"/>
                  </a:lnTo>
                  <a:lnTo>
                    <a:pt x="14444" y="827328"/>
                  </a:lnTo>
                  <a:lnTo>
                    <a:pt x="15101" y="1360932"/>
                  </a:lnTo>
                  <a:lnTo>
                    <a:pt x="15101" y="1374283"/>
                  </a:lnTo>
                  <a:lnTo>
                    <a:pt x="15538" y="1907888"/>
                  </a:lnTo>
                  <a:lnTo>
                    <a:pt x="15538" y="1921239"/>
                  </a:lnTo>
                  <a:lnTo>
                    <a:pt x="16195" y="2454625"/>
                  </a:lnTo>
                  <a:lnTo>
                    <a:pt x="16195" y="2468195"/>
                  </a:lnTo>
                  <a:lnTo>
                    <a:pt x="16632" y="3002018"/>
                  </a:lnTo>
                  <a:lnTo>
                    <a:pt x="16632" y="3015588"/>
                  </a:lnTo>
                  <a:lnTo>
                    <a:pt x="17070" y="3281953"/>
                  </a:lnTo>
                  <a:lnTo>
                    <a:pt x="3283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933EFB8C-EA0E-124B-8CEE-05B4D6CF68CC}"/>
                </a:ext>
              </a:extLst>
            </p:cNvPr>
            <p:cNvSpPr/>
            <p:nvPr/>
          </p:nvSpPr>
          <p:spPr>
            <a:xfrm>
              <a:off x="5321602" y="8044859"/>
              <a:ext cx="16632" cy="3281952"/>
            </a:xfrm>
            <a:custGeom>
              <a:avLst/>
              <a:gdLst>
                <a:gd name="connsiteX0" fmla="*/ 3064 w 16632"/>
                <a:gd name="connsiteY0" fmla="*/ 3281953 h 3281952"/>
                <a:gd name="connsiteX1" fmla="*/ 2845 w 16632"/>
                <a:gd name="connsiteY1" fmla="*/ 3015588 h 3281952"/>
                <a:gd name="connsiteX2" fmla="*/ 2845 w 16632"/>
                <a:gd name="connsiteY2" fmla="*/ 3002018 h 3281952"/>
                <a:gd name="connsiteX3" fmla="*/ 2407 w 16632"/>
                <a:gd name="connsiteY3" fmla="*/ 2468195 h 3281952"/>
                <a:gd name="connsiteX4" fmla="*/ 2188 w 16632"/>
                <a:gd name="connsiteY4" fmla="*/ 2454625 h 3281952"/>
                <a:gd name="connsiteX5" fmla="*/ 1751 w 16632"/>
                <a:gd name="connsiteY5" fmla="*/ 1921239 h 3281952"/>
                <a:gd name="connsiteX6" fmla="*/ 1751 w 16632"/>
                <a:gd name="connsiteY6" fmla="*/ 1907888 h 3281952"/>
                <a:gd name="connsiteX7" fmla="*/ 1313 w 16632"/>
                <a:gd name="connsiteY7" fmla="*/ 1374502 h 3281952"/>
                <a:gd name="connsiteX8" fmla="*/ 1313 w 16632"/>
                <a:gd name="connsiteY8" fmla="*/ 1360932 h 3281952"/>
                <a:gd name="connsiteX9" fmla="*/ 657 w 16632"/>
                <a:gd name="connsiteY9" fmla="*/ 827328 h 3281952"/>
                <a:gd name="connsiteX10" fmla="*/ 657 w 16632"/>
                <a:gd name="connsiteY10" fmla="*/ 813539 h 3281952"/>
                <a:gd name="connsiteX11" fmla="*/ 219 w 16632"/>
                <a:gd name="connsiteY11" fmla="*/ 280372 h 3281952"/>
                <a:gd name="connsiteX12" fmla="*/ 219 w 16632"/>
                <a:gd name="connsiteY12" fmla="*/ 266365 h 3281952"/>
                <a:gd name="connsiteX13" fmla="*/ 0 w 16632"/>
                <a:gd name="connsiteY13" fmla="*/ 0 h 3281952"/>
                <a:gd name="connsiteX14" fmla="*/ 13350 w 16632"/>
                <a:gd name="connsiteY14" fmla="*/ 0 h 3281952"/>
                <a:gd name="connsiteX15" fmla="*/ 13569 w 16632"/>
                <a:gd name="connsiteY15" fmla="*/ 266365 h 3281952"/>
                <a:gd name="connsiteX16" fmla="*/ 13569 w 16632"/>
                <a:gd name="connsiteY16" fmla="*/ 280372 h 3281952"/>
                <a:gd name="connsiteX17" fmla="*/ 14225 w 16632"/>
                <a:gd name="connsiteY17" fmla="*/ 813539 h 3281952"/>
                <a:gd name="connsiteX18" fmla="*/ 14225 w 16632"/>
                <a:gd name="connsiteY18" fmla="*/ 827328 h 3281952"/>
                <a:gd name="connsiteX19" fmla="*/ 14663 w 16632"/>
                <a:gd name="connsiteY19" fmla="*/ 1360932 h 3281952"/>
                <a:gd name="connsiteX20" fmla="*/ 14663 w 16632"/>
                <a:gd name="connsiteY20" fmla="*/ 1374502 h 3281952"/>
                <a:gd name="connsiteX21" fmla="*/ 15319 w 16632"/>
                <a:gd name="connsiteY21" fmla="*/ 1907888 h 3281952"/>
                <a:gd name="connsiteX22" fmla="*/ 15319 w 16632"/>
                <a:gd name="connsiteY22" fmla="*/ 1921239 h 3281952"/>
                <a:gd name="connsiteX23" fmla="*/ 15757 w 16632"/>
                <a:gd name="connsiteY23" fmla="*/ 2454625 h 3281952"/>
                <a:gd name="connsiteX24" fmla="*/ 15757 w 16632"/>
                <a:gd name="connsiteY24" fmla="*/ 2468195 h 3281952"/>
                <a:gd name="connsiteX25" fmla="*/ 16414 w 16632"/>
                <a:gd name="connsiteY25" fmla="*/ 3002018 h 3281952"/>
                <a:gd name="connsiteX26" fmla="*/ 16414 w 16632"/>
                <a:gd name="connsiteY26" fmla="*/ 3015588 h 3281952"/>
                <a:gd name="connsiteX27" fmla="*/ 16632 w 16632"/>
                <a:gd name="connsiteY27" fmla="*/ 3281953 h 3281952"/>
                <a:gd name="connsiteX28" fmla="*/ 3064 w 16632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952">
                  <a:moveTo>
                    <a:pt x="3064" y="3281953"/>
                  </a:moveTo>
                  <a:lnTo>
                    <a:pt x="2845" y="3015588"/>
                  </a:lnTo>
                  <a:lnTo>
                    <a:pt x="2845" y="3002018"/>
                  </a:lnTo>
                  <a:lnTo>
                    <a:pt x="2407" y="2468195"/>
                  </a:lnTo>
                  <a:lnTo>
                    <a:pt x="2188" y="2454625"/>
                  </a:lnTo>
                  <a:lnTo>
                    <a:pt x="1751" y="1921239"/>
                  </a:lnTo>
                  <a:lnTo>
                    <a:pt x="1751" y="1907888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657" y="827328"/>
                  </a:lnTo>
                  <a:lnTo>
                    <a:pt x="657" y="813539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350" y="0"/>
                  </a:lnTo>
                  <a:lnTo>
                    <a:pt x="13569" y="266365"/>
                  </a:lnTo>
                  <a:lnTo>
                    <a:pt x="13569" y="280372"/>
                  </a:lnTo>
                  <a:lnTo>
                    <a:pt x="14225" y="813539"/>
                  </a:lnTo>
                  <a:lnTo>
                    <a:pt x="14225" y="827328"/>
                  </a:lnTo>
                  <a:lnTo>
                    <a:pt x="14663" y="1360932"/>
                  </a:lnTo>
                  <a:lnTo>
                    <a:pt x="14663" y="1374502"/>
                  </a:lnTo>
                  <a:lnTo>
                    <a:pt x="15319" y="1907888"/>
                  </a:lnTo>
                  <a:lnTo>
                    <a:pt x="15319" y="1921239"/>
                  </a:lnTo>
                  <a:lnTo>
                    <a:pt x="15757" y="2454625"/>
                  </a:lnTo>
                  <a:lnTo>
                    <a:pt x="15757" y="2468195"/>
                  </a:lnTo>
                  <a:lnTo>
                    <a:pt x="16414" y="3002018"/>
                  </a:lnTo>
                  <a:lnTo>
                    <a:pt x="16414" y="3015588"/>
                  </a:lnTo>
                  <a:lnTo>
                    <a:pt x="16632" y="3281953"/>
                  </a:lnTo>
                  <a:lnTo>
                    <a:pt x="3064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B412AAE1-9B12-2E14-F022-CEFCAE890900}"/>
                </a:ext>
              </a:extLst>
            </p:cNvPr>
            <p:cNvSpPr/>
            <p:nvPr/>
          </p:nvSpPr>
          <p:spPr>
            <a:xfrm>
              <a:off x="4771419" y="4763782"/>
              <a:ext cx="16851" cy="3281514"/>
            </a:xfrm>
            <a:custGeom>
              <a:avLst/>
              <a:gdLst>
                <a:gd name="connsiteX0" fmla="*/ 3283 w 16851"/>
                <a:gd name="connsiteY0" fmla="*/ 3281515 h 3281514"/>
                <a:gd name="connsiteX1" fmla="*/ 3064 w 16851"/>
                <a:gd name="connsiteY1" fmla="*/ 3014932 h 3281514"/>
                <a:gd name="connsiteX2" fmla="*/ 16632 w 16851"/>
                <a:gd name="connsiteY2" fmla="*/ 3014932 h 3281514"/>
                <a:gd name="connsiteX3" fmla="*/ 16851 w 16851"/>
                <a:gd name="connsiteY3" fmla="*/ 3281515 h 3281514"/>
                <a:gd name="connsiteX4" fmla="*/ 3283 w 16851"/>
                <a:gd name="connsiteY4" fmla="*/ 3281515 h 3281514"/>
                <a:gd name="connsiteX5" fmla="*/ 3064 w 16851"/>
                <a:gd name="connsiteY5" fmla="*/ 3001362 h 3281514"/>
                <a:gd name="connsiteX6" fmla="*/ 2407 w 16851"/>
                <a:gd name="connsiteY6" fmla="*/ 2468195 h 3281514"/>
                <a:gd name="connsiteX7" fmla="*/ 15976 w 16851"/>
                <a:gd name="connsiteY7" fmla="*/ 2468195 h 3281514"/>
                <a:gd name="connsiteX8" fmla="*/ 16632 w 16851"/>
                <a:gd name="connsiteY8" fmla="*/ 3001362 h 3281514"/>
                <a:gd name="connsiteX9" fmla="*/ 3064 w 16851"/>
                <a:gd name="connsiteY9" fmla="*/ 3001362 h 3281514"/>
                <a:gd name="connsiteX10" fmla="*/ 2407 w 16851"/>
                <a:gd name="connsiteY10" fmla="*/ 2454187 h 3281514"/>
                <a:gd name="connsiteX11" fmla="*/ 1970 w 16851"/>
                <a:gd name="connsiteY11" fmla="*/ 1921020 h 3281514"/>
                <a:gd name="connsiteX12" fmla="*/ 15538 w 16851"/>
                <a:gd name="connsiteY12" fmla="*/ 1921020 h 3281514"/>
                <a:gd name="connsiteX13" fmla="*/ 15976 w 16851"/>
                <a:gd name="connsiteY13" fmla="*/ 2454187 h 3281514"/>
                <a:gd name="connsiteX14" fmla="*/ 2407 w 16851"/>
                <a:gd name="connsiteY14" fmla="*/ 2454187 h 3281514"/>
                <a:gd name="connsiteX15" fmla="*/ 1970 w 16851"/>
                <a:gd name="connsiteY15" fmla="*/ 1907450 h 3281514"/>
                <a:gd name="connsiteX16" fmla="*/ 1313 w 16851"/>
                <a:gd name="connsiteY16" fmla="*/ 1374065 h 3281514"/>
                <a:gd name="connsiteX17" fmla="*/ 14882 w 16851"/>
                <a:gd name="connsiteY17" fmla="*/ 1374065 h 3281514"/>
                <a:gd name="connsiteX18" fmla="*/ 15538 w 16851"/>
                <a:gd name="connsiteY18" fmla="*/ 1907450 h 3281514"/>
                <a:gd name="connsiteX19" fmla="*/ 1970 w 16851"/>
                <a:gd name="connsiteY19" fmla="*/ 1907450 h 3281514"/>
                <a:gd name="connsiteX20" fmla="*/ 1313 w 16851"/>
                <a:gd name="connsiteY20" fmla="*/ 1360495 h 3281514"/>
                <a:gd name="connsiteX21" fmla="*/ 875 w 16851"/>
                <a:gd name="connsiteY21" fmla="*/ 827109 h 3281514"/>
                <a:gd name="connsiteX22" fmla="*/ 14444 w 16851"/>
                <a:gd name="connsiteY22" fmla="*/ 827109 h 3281514"/>
                <a:gd name="connsiteX23" fmla="*/ 14882 w 16851"/>
                <a:gd name="connsiteY23" fmla="*/ 1360276 h 3281514"/>
                <a:gd name="connsiteX24" fmla="*/ 1313 w 16851"/>
                <a:gd name="connsiteY24" fmla="*/ 1360495 h 3281514"/>
                <a:gd name="connsiteX25" fmla="*/ 875 w 16851"/>
                <a:gd name="connsiteY25" fmla="*/ 813101 h 3281514"/>
                <a:gd name="connsiteX26" fmla="*/ 438 w 16851"/>
                <a:gd name="connsiteY26" fmla="*/ 280153 h 3281514"/>
                <a:gd name="connsiteX27" fmla="*/ 13787 w 16851"/>
                <a:gd name="connsiteY27" fmla="*/ 280153 h 3281514"/>
                <a:gd name="connsiteX28" fmla="*/ 14444 w 16851"/>
                <a:gd name="connsiteY28" fmla="*/ 813101 h 3281514"/>
                <a:gd name="connsiteX29" fmla="*/ 875 w 16851"/>
                <a:gd name="connsiteY29" fmla="*/ 813101 h 3281514"/>
                <a:gd name="connsiteX30" fmla="*/ 438 w 16851"/>
                <a:gd name="connsiteY30" fmla="*/ 266365 h 3281514"/>
                <a:gd name="connsiteX31" fmla="*/ 0 w 16851"/>
                <a:gd name="connsiteY31" fmla="*/ 0 h 3281514"/>
                <a:gd name="connsiteX32" fmla="*/ 13569 w 16851"/>
                <a:gd name="connsiteY32" fmla="*/ 0 h 3281514"/>
                <a:gd name="connsiteX33" fmla="*/ 13787 w 16851"/>
                <a:gd name="connsiteY33" fmla="*/ 266365 h 3281514"/>
                <a:gd name="connsiteX34" fmla="*/ 438 w 16851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632" y="3014932"/>
                  </a:lnTo>
                  <a:lnTo>
                    <a:pt x="16851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5976" y="2468195"/>
                  </a:lnTo>
                  <a:lnTo>
                    <a:pt x="16632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02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2407" y="2454187"/>
                  </a:lnTo>
                  <a:moveTo>
                    <a:pt x="1970" y="1907450"/>
                  </a:moveTo>
                  <a:lnTo>
                    <a:pt x="1313" y="137406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970" y="1907450"/>
                  </a:lnTo>
                  <a:moveTo>
                    <a:pt x="1313" y="1360495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276"/>
                  </a:lnTo>
                  <a:lnTo>
                    <a:pt x="1313" y="1360495"/>
                  </a:lnTo>
                  <a:moveTo>
                    <a:pt x="875" y="813101"/>
                  </a:moveTo>
                  <a:lnTo>
                    <a:pt x="438" y="280153"/>
                  </a:lnTo>
                  <a:lnTo>
                    <a:pt x="13787" y="280153"/>
                  </a:lnTo>
                  <a:lnTo>
                    <a:pt x="14444" y="813101"/>
                  </a:lnTo>
                  <a:lnTo>
                    <a:pt x="875" y="813101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C2C8195-8B35-AA3B-AB16-98045682B070}"/>
                </a:ext>
              </a:extLst>
            </p:cNvPr>
            <p:cNvSpPr/>
            <p:nvPr/>
          </p:nvSpPr>
          <p:spPr>
            <a:xfrm>
              <a:off x="3819868" y="7764268"/>
              <a:ext cx="1781640" cy="15320"/>
            </a:xfrm>
            <a:custGeom>
              <a:avLst/>
              <a:gdLst>
                <a:gd name="connsiteX0" fmla="*/ 0 w 1781640"/>
                <a:gd name="connsiteY0" fmla="*/ 15321 h 15320"/>
                <a:gd name="connsiteX1" fmla="*/ 219 w 1781640"/>
                <a:gd name="connsiteY1" fmla="*/ 1751 h 15320"/>
                <a:gd name="connsiteX2" fmla="*/ 407495 w 1781640"/>
                <a:gd name="connsiteY2" fmla="*/ 1313 h 15320"/>
                <a:gd name="connsiteX3" fmla="*/ 407495 w 1781640"/>
                <a:gd name="connsiteY3" fmla="*/ 14883 h 15320"/>
                <a:gd name="connsiteX4" fmla="*/ 0 w 1781640"/>
                <a:gd name="connsiteY4" fmla="*/ 15321 h 15320"/>
                <a:gd name="connsiteX5" fmla="*/ 421063 w 1781640"/>
                <a:gd name="connsiteY5" fmla="*/ 14883 h 15320"/>
                <a:gd name="connsiteX6" fmla="*/ 421063 w 1781640"/>
                <a:gd name="connsiteY6" fmla="*/ 1313 h 15320"/>
                <a:gd name="connsiteX7" fmla="*/ 458049 w 1781640"/>
                <a:gd name="connsiteY7" fmla="*/ 1313 h 15320"/>
                <a:gd name="connsiteX8" fmla="*/ 461550 w 1781640"/>
                <a:gd name="connsiteY8" fmla="*/ 14883 h 15320"/>
                <a:gd name="connsiteX9" fmla="*/ 421063 w 1781640"/>
                <a:gd name="connsiteY9" fmla="*/ 14883 h 15320"/>
                <a:gd name="connsiteX10" fmla="*/ 837312 w 1781640"/>
                <a:gd name="connsiteY10" fmla="*/ 14664 h 15320"/>
                <a:gd name="connsiteX11" fmla="*/ 840814 w 1781640"/>
                <a:gd name="connsiteY11" fmla="*/ 875 h 15320"/>
                <a:gd name="connsiteX12" fmla="*/ 968183 w 1781640"/>
                <a:gd name="connsiteY12" fmla="*/ 875 h 15320"/>
                <a:gd name="connsiteX13" fmla="*/ 1501297 w 1781640"/>
                <a:gd name="connsiteY13" fmla="*/ 219 h 15320"/>
                <a:gd name="connsiteX14" fmla="*/ 1501297 w 1781640"/>
                <a:gd name="connsiteY14" fmla="*/ 14008 h 15320"/>
                <a:gd name="connsiteX15" fmla="*/ 968183 w 1781640"/>
                <a:gd name="connsiteY15" fmla="*/ 14445 h 15320"/>
                <a:gd name="connsiteX16" fmla="*/ 954615 w 1781640"/>
                <a:gd name="connsiteY16" fmla="*/ 14445 h 15320"/>
                <a:gd name="connsiteX17" fmla="*/ 837312 w 1781640"/>
                <a:gd name="connsiteY17" fmla="*/ 14664 h 15320"/>
                <a:gd name="connsiteX18" fmla="*/ 1514865 w 1781640"/>
                <a:gd name="connsiteY18" fmla="*/ 14008 h 15320"/>
                <a:gd name="connsiteX19" fmla="*/ 1514865 w 1781640"/>
                <a:gd name="connsiteY19" fmla="*/ 219 h 15320"/>
                <a:gd name="connsiteX20" fmla="*/ 1781641 w 1781640"/>
                <a:gd name="connsiteY20" fmla="*/ 0 h 15320"/>
                <a:gd name="connsiteX21" fmla="*/ 1781641 w 1781640"/>
                <a:gd name="connsiteY21" fmla="*/ 13570 h 15320"/>
                <a:gd name="connsiteX22" fmla="*/ 1514865 w 1781640"/>
                <a:gd name="connsiteY22" fmla="*/ 14008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1640" h="15320">
                  <a:moveTo>
                    <a:pt x="0" y="15321"/>
                  </a:moveTo>
                  <a:lnTo>
                    <a:pt x="219" y="1751"/>
                  </a:lnTo>
                  <a:lnTo>
                    <a:pt x="407495" y="1313"/>
                  </a:lnTo>
                  <a:lnTo>
                    <a:pt x="407495" y="14883"/>
                  </a:lnTo>
                  <a:lnTo>
                    <a:pt x="0" y="15321"/>
                  </a:lnTo>
                  <a:moveTo>
                    <a:pt x="421063" y="14883"/>
                  </a:moveTo>
                  <a:lnTo>
                    <a:pt x="421063" y="1313"/>
                  </a:lnTo>
                  <a:lnTo>
                    <a:pt x="458049" y="1313"/>
                  </a:lnTo>
                  <a:cubicBezTo>
                    <a:pt x="458924" y="5909"/>
                    <a:pt x="460237" y="10506"/>
                    <a:pt x="461550" y="14883"/>
                  </a:cubicBezTo>
                  <a:lnTo>
                    <a:pt x="421063" y="14883"/>
                  </a:lnTo>
                  <a:moveTo>
                    <a:pt x="837312" y="14664"/>
                  </a:moveTo>
                  <a:cubicBezTo>
                    <a:pt x="838625" y="10068"/>
                    <a:pt x="839719" y="5472"/>
                    <a:pt x="840814" y="875"/>
                  </a:cubicBezTo>
                  <a:lnTo>
                    <a:pt x="968183" y="875"/>
                  </a:lnTo>
                  <a:lnTo>
                    <a:pt x="1501297" y="219"/>
                  </a:lnTo>
                  <a:lnTo>
                    <a:pt x="1501297" y="14008"/>
                  </a:lnTo>
                  <a:lnTo>
                    <a:pt x="968183" y="14445"/>
                  </a:lnTo>
                  <a:lnTo>
                    <a:pt x="954615" y="14445"/>
                  </a:lnTo>
                  <a:lnTo>
                    <a:pt x="837312" y="14664"/>
                  </a:lnTo>
                  <a:moveTo>
                    <a:pt x="1514865" y="14008"/>
                  </a:moveTo>
                  <a:lnTo>
                    <a:pt x="1514865" y="219"/>
                  </a:lnTo>
                  <a:lnTo>
                    <a:pt x="1781641" y="0"/>
                  </a:lnTo>
                  <a:lnTo>
                    <a:pt x="1781641" y="13570"/>
                  </a:lnTo>
                  <a:lnTo>
                    <a:pt x="1514865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5D31944B-0D71-599D-796C-EE767243FB1F}"/>
                </a:ext>
              </a:extLst>
            </p:cNvPr>
            <p:cNvSpPr/>
            <p:nvPr/>
          </p:nvSpPr>
          <p:spPr>
            <a:xfrm>
              <a:off x="3830373" y="6671888"/>
              <a:ext cx="396114" cy="13788"/>
            </a:xfrm>
            <a:custGeom>
              <a:avLst/>
              <a:gdLst>
                <a:gd name="connsiteX0" fmla="*/ 0 w 396114"/>
                <a:gd name="connsiteY0" fmla="*/ 13789 h 13788"/>
                <a:gd name="connsiteX1" fmla="*/ 0 w 396114"/>
                <a:gd name="connsiteY1" fmla="*/ 219 h 13788"/>
                <a:gd name="connsiteX2" fmla="*/ 395896 w 396114"/>
                <a:gd name="connsiteY2" fmla="*/ 0 h 13788"/>
                <a:gd name="connsiteX3" fmla="*/ 396115 w 396114"/>
                <a:gd name="connsiteY3" fmla="*/ 13570 h 13788"/>
                <a:gd name="connsiteX4" fmla="*/ 0 w 396114"/>
                <a:gd name="connsiteY4" fmla="*/ 13789 h 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114" h="13788">
                  <a:moveTo>
                    <a:pt x="0" y="13789"/>
                  </a:moveTo>
                  <a:lnTo>
                    <a:pt x="0" y="219"/>
                  </a:lnTo>
                  <a:lnTo>
                    <a:pt x="395896" y="0"/>
                  </a:lnTo>
                  <a:lnTo>
                    <a:pt x="396115" y="13570"/>
                  </a:lnTo>
                  <a:lnTo>
                    <a:pt x="0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E2C2DEF2-D9BD-20EC-5ACB-924B46E2B51B}"/>
                </a:ext>
              </a:extLst>
            </p:cNvPr>
            <p:cNvSpPr/>
            <p:nvPr/>
          </p:nvSpPr>
          <p:spPr>
            <a:xfrm>
              <a:off x="4240056" y="6670356"/>
              <a:ext cx="1360358" cy="15102"/>
            </a:xfrm>
            <a:custGeom>
              <a:avLst/>
              <a:gdLst>
                <a:gd name="connsiteX0" fmla="*/ 0 w 1360358"/>
                <a:gd name="connsiteY0" fmla="*/ 15102 h 15102"/>
                <a:gd name="connsiteX1" fmla="*/ 0 w 1360358"/>
                <a:gd name="connsiteY1" fmla="*/ 1532 h 15102"/>
                <a:gd name="connsiteX2" fmla="*/ 56682 w 1360358"/>
                <a:gd name="connsiteY2" fmla="*/ 1313 h 15102"/>
                <a:gd name="connsiteX3" fmla="*/ 51867 w 1360358"/>
                <a:gd name="connsiteY3" fmla="*/ 14883 h 15102"/>
                <a:gd name="connsiteX4" fmla="*/ 0 w 1360358"/>
                <a:gd name="connsiteY4" fmla="*/ 15102 h 15102"/>
                <a:gd name="connsiteX5" fmla="*/ 425003 w 1360358"/>
                <a:gd name="connsiteY5" fmla="*/ 14664 h 15102"/>
                <a:gd name="connsiteX6" fmla="*/ 420188 w 1360358"/>
                <a:gd name="connsiteY6" fmla="*/ 1094 h 15102"/>
                <a:gd name="connsiteX7" fmla="*/ 533332 w 1360358"/>
                <a:gd name="connsiteY7" fmla="*/ 875 h 15102"/>
                <a:gd name="connsiteX8" fmla="*/ 546901 w 1360358"/>
                <a:gd name="connsiteY8" fmla="*/ 875 h 15102"/>
                <a:gd name="connsiteX9" fmla="*/ 1080014 w 1360358"/>
                <a:gd name="connsiteY9" fmla="*/ 438 h 15102"/>
                <a:gd name="connsiteX10" fmla="*/ 1080014 w 1360358"/>
                <a:gd name="connsiteY10" fmla="*/ 14008 h 15102"/>
                <a:gd name="connsiteX11" fmla="*/ 546901 w 1360358"/>
                <a:gd name="connsiteY11" fmla="*/ 14445 h 15102"/>
                <a:gd name="connsiteX12" fmla="*/ 533332 w 1360358"/>
                <a:gd name="connsiteY12" fmla="*/ 14445 h 15102"/>
                <a:gd name="connsiteX13" fmla="*/ 425003 w 1360358"/>
                <a:gd name="connsiteY13" fmla="*/ 14664 h 15102"/>
                <a:gd name="connsiteX14" fmla="*/ 1093583 w 1360358"/>
                <a:gd name="connsiteY14" fmla="*/ 14008 h 15102"/>
                <a:gd name="connsiteX15" fmla="*/ 1093583 w 1360358"/>
                <a:gd name="connsiteY15" fmla="*/ 438 h 15102"/>
                <a:gd name="connsiteX16" fmla="*/ 1360359 w 1360358"/>
                <a:gd name="connsiteY16" fmla="*/ 0 h 15102"/>
                <a:gd name="connsiteX17" fmla="*/ 1360359 w 1360358"/>
                <a:gd name="connsiteY17" fmla="*/ 13570 h 15102"/>
                <a:gd name="connsiteX18" fmla="*/ 1093583 w 1360358"/>
                <a:gd name="connsiteY18" fmla="*/ 14008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60358" h="15102">
                  <a:moveTo>
                    <a:pt x="0" y="15102"/>
                  </a:moveTo>
                  <a:lnTo>
                    <a:pt x="0" y="1532"/>
                  </a:lnTo>
                  <a:lnTo>
                    <a:pt x="56682" y="1313"/>
                  </a:lnTo>
                  <a:cubicBezTo>
                    <a:pt x="54931" y="5909"/>
                    <a:pt x="53399" y="10287"/>
                    <a:pt x="51867" y="14883"/>
                  </a:cubicBezTo>
                  <a:lnTo>
                    <a:pt x="0" y="15102"/>
                  </a:lnTo>
                  <a:moveTo>
                    <a:pt x="425003" y="14664"/>
                  </a:moveTo>
                  <a:cubicBezTo>
                    <a:pt x="423690" y="10068"/>
                    <a:pt x="421939" y="5472"/>
                    <a:pt x="420188" y="1094"/>
                  </a:cubicBezTo>
                  <a:lnTo>
                    <a:pt x="533332" y="875"/>
                  </a:lnTo>
                  <a:lnTo>
                    <a:pt x="546901" y="875"/>
                  </a:lnTo>
                  <a:lnTo>
                    <a:pt x="1080014" y="438"/>
                  </a:lnTo>
                  <a:lnTo>
                    <a:pt x="1080014" y="14008"/>
                  </a:lnTo>
                  <a:lnTo>
                    <a:pt x="546901" y="14445"/>
                  </a:lnTo>
                  <a:lnTo>
                    <a:pt x="533332" y="14445"/>
                  </a:lnTo>
                  <a:lnTo>
                    <a:pt x="425003" y="14664"/>
                  </a:lnTo>
                  <a:moveTo>
                    <a:pt x="1093583" y="14008"/>
                  </a:moveTo>
                  <a:lnTo>
                    <a:pt x="1093583" y="438"/>
                  </a:lnTo>
                  <a:lnTo>
                    <a:pt x="1360359" y="0"/>
                  </a:lnTo>
                  <a:lnTo>
                    <a:pt x="1360359" y="13570"/>
                  </a:lnTo>
                  <a:lnTo>
                    <a:pt x="1093583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61592AE5-1756-0457-E74C-E9D3E77D00E4}"/>
                </a:ext>
              </a:extLst>
            </p:cNvPr>
            <p:cNvSpPr/>
            <p:nvPr/>
          </p:nvSpPr>
          <p:spPr>
            <a:xfrm>
              <a:off x="3840659" y="5577539"/>
              <a:ext cx="384734" cy="14226"/>
            </a:xfrm>
            <a:custGeom>
              <a:avLst/>
              <a:gdLst>
                <a:gd name="connsiteX0" fmla="*/ 0 w 384734"/>
                <a:gd name="connsiteY0" fmla="*/ 14227 h 14226"/>
                <a:gd name="connsiteX1" fmla="*/ 219 w 384734"/>
                <a:gd name="connsiteY1" fmla="*/ 219 h 14226"/>
                <a:gd name="connsiteX2" fmla="*/ 384735 w 384734"/>
                <a:gd name="connsiteY2" fmla="*/ 0 h 14226"/>
                <a:gd name="connsiteX3" fmla="*/ 384735 w 384734"/>
                <a:gd name="connsiteY3" fmla="*/ 13789 h 14226"/>
                <a:gd name="connsiteX4" fmla="*/ 0 w 384734"/>
                <a:gd name="connsiteY4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734" h="14226">
                  <a:moveTo>
                    <a:pt x="0" y="14227"/>
                  </a:moveTo>
                  <a:lnTo>
                    <a:pt x="219" y="219"/>
                  </a:lnTo>
                  <a:lnTo>
                    <a:pt x="384735" y="0"/>
                  </a:lnTo>
                  <a:lnTo>
                    <a:pt x="384735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9805513-1E22-20B6-C4D1-4B42E166722A}"/>
                </a:ext>
              </a:extLst>
            </p:cNvPr>
            <p:cNvSpPr/>
            <p:nvPr/>
          </p:nvSpPr>
          <p:spPr>
            <a:xfrm>
              <a:off x="4238962" y="5576226"/>
              <a:ext cx="1360358" cy="15102"/>
            </a:xfrm>
            <a:custGeom>
              <a:avLst/>
              <a:gdLst>
                <a:gd name="connsiteX0" fmla="*/ 0 w 1360358"/>
                <a:gd name="connsiteY0" fmla="*/ 15102 h 15102"/>
                <a:gd name="connsiteX1" fmla="*/ 0 w 1360358"/>
                <a:gd name="connsiteY1" fmla="*/ 1313 h 15102"/>
                <a:gd name="connsiteX2" fmla="*/ 193243 w 1360358"/>
                <a:gd name="connsiteY2" fmla="*/ 1094 h 15102"/>
                <a:gd name="connsiteX3" fmla="*/ 158884 w 1360358"/>
                <a:gd name="connsiteY3" fmla="*/ 15102 h 15102"/>
                <a:gd name="connsiteX4" fmla="*/ 0 w 1360358"/>
                <a:gd name="connsiteY4" fmla="*/ 15102 h 15102"/>
                <a:gd name="connsiteX5" fmla="*/ 338558 w 1360358"/>
                <a:gd name="connsiteY5" fmla="*/ 14883 h 15102"/>
                <a:gd name="connsiteX6" fmla="*/ 304417 w 1360358"/>
                <a:gd name="connsiteY6" fmla="*/ 875 h 15102"/>
                <a:gd name="connsiteX7" fmla="*/ 533332 w 1360358"/>
                <a:gd name="connsiteY7" fmla="*/ 657 h 15102"/>
                <a:gd name="connsiteX8" fmla="*/ 546901 w 1360358"/>
                <a:gd name="connsiteY8" fmla="*/ 657 h 15102"/>
                <a:gd name="connsiteX9" fmla="*/ 1080233 w 1360358"/>
                <a:gd name="connsiteY9" fmla="*/ 219 h 15102"/>
                <a:gd name="connsiteX10" fmla="*/ 1080233 w 1360358"/>
                <a:gd name="connsiteY10" fmla="*/ 14227 h 15102"/>
                <a:gd name="connsiteX11" fmla="*/ 546901 w 1360358"/>
                <a:gd name="connsiteY11" fmla="*/ 14664 h 15102"/>
                <a:gd name="connsiteX12" fmla="*/ 533332 w 1360358"/>
                <a:gd name="connsiteY12" fmla="*/ 14664 h 15102"/>
                <a:gd name="connsiteX13" fmla="*/ 338558 w 1360358"/>
                <a:gd name="connsiteY13" fmla="*/ 14883 h 15102"/>
                <a:gd name="connsiteX14" fmla="*/ 1093802 w 1360358"/>
                <a:gd name="connsiteY14" fmla="*/ 14227 h 15102"/>
                <a:gd name="connsiteX15" fmla="*/ 1093802 w 1360358"/>
                <a:gd name="connsiteY15" fmla="*/ 219 h 15102"/>
                <a:gd name="connsiteX16" fmla="*/ 1360359 w 1360358"/>
                <a:gd name="connsiteY16" fmla="*/ 0 h 15102"/>
                <a:gd name="connsiteX17" fmla="*/ 1360359 w 1360358"/>
                <a:gd name="connsiteY17" fmla="*/ 13789 h 15102"/>
                <a:gd name="connsiteX18" fmla="*/ 1093802 w 1360358"/>
                <a:gd name="connsiteY18" fmla="*/ 14227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60358" h="15102">
                  <a:moveTo>
                    <a:pt x="0" y="15102"/>
                  </a:moveTo>
                  <a:lnTo>
                    <a:pt x="0" y="1313"/>
                  </a:lnTo>
                  <a:lnTo>
                    <a:pt x="193243" y="1094"/>
                  </a:lnTo>
                  <a:cubicBezTo>
                    <a:pt x="181206" y="4596"/>
                    <a:pt x="169826" y="9411"/>
                    <a:pt x="158884" y="15102"/>
                  </a:cubicBezTo>
                  <a:lnTo>
                    <a:pt x="0" y="15102"/>
                  </a:lnTo>
                  <a:moveTo>
                    <a:pt x="338558" y="14883"/>
                  </a:moveTo>
                  <a:cubicBezTo>
                    <a:pt x="327834" y="9193"/>
                    <a:pt x="316235" y="4596"/>
                    <a:pt x="304417" y="875"/>
                  </a:cubicBezTo>
                  <a:lnTo>
                    <a:pt x="533332" y="657"/>
                  </a:lnTo>
                  <a:lnTo>
                    <a:pt x="546901" y="657"/>
                  </a:lnTo>
                  <a:lnTo>
                    <a:pt x="1080233" y="219"/>
                  </a:lnTo>
                  <a:lnTo>
                    <a:pt x="1080233" y="14227"/>
                  </a:lnTo>
                  <a:lnTo>
                    <a:pt x="546901" y="14664"/>
                  </a:lnTo>
                  <a:lnTo>
                    <a:pt x="533332" y="14664"/>
                  </a:lnTo>
                  <a:lnTo>
                    <a:pt x="338558" y="14883"/>
                  </a:lnTo>
                  <a:moveTo>
                    <a:pt x="1093802" y="14227"/>
                  </a:moveTo>
                  <a:lnTo>
                    <a:pt x="1093802" y="219"/>
                  </a:lnTo>
                  <a:lnTo>
                    <a:pt x="1360359" y="0"/>
                  </a:lnTo>
                  <a:lnTo>
                    <a:pt x="1360359" y="13789"/>
                  </a:lnTo>
                  <a:lnTo>
                    <a:pt x="1093802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9D1386A1-D4D9-1320-0165-B459FBF397E9}"/>
                </a:ext>
              </a:extLst>
            </p:cNvPr>
            <p:cNvSpPr/>
            <p:nvPr/>
          </p:nvSpPr>
          <p:spPr>
            <a:xfrm>
              <a:off x="3825120" y="7217312"/>
              <a:ext cx="1775731" cy="15539"/>
            </a:xfrm>
            <a:custGeom>
              <a:avLst/>
              <a:gdLst>
                <a:gd name="connsiteX0" fmla="*/ 0 w 1775731"/>
                <a:gd name="connsiteY0" fmla="*/ 15540 h 15539"/>
                <a:gd name="connsiteX1" fmla="*/ 0 w 1775731"/>
                <a:gd name="connsiteY1" fmla="*/ 1532 h 15539"/>
                <a:gd name="connsiteX2" fmla="*/ 401805 w 1775731"/>
                <a:gd name="connsiteY2" fmla="*/ 1313 h 15539"/>
                <a:gd name="connsiteX3" fmla="*/ 401805 w 1775731"/>
                <a:gd name="connsiteY3" fmla="*/ 15102 h 15539"/>
                <a:gd name="connsiteX4" fmla="*/ 0 w 1775731"/>
                <a:gd name="connsiteY4" fmla="*/ 15540 h 15539"/>
                <a:gd name="connsiteX5" fmla="*/ 415373 w 1775731"/>
                <a:gd name="connsiteY5" fmla="*/ 15102 h 15539"/>
                <a:gd name="connsiteX6" fmla="*/ 415373 w 1775731"/>
                <a:gd name="connsiteY6" fmla="*/ 1094 h 15539"/>
                <a:gd name="connsiteX7" fmla="*/ 948706 w 1775731"/>
                <a:gd name="connsiteY7" fmla="*/ 657 h 15539"/>
                <a:gd name="connsiteX8" fmla="*/ 962274 w 1775731"/>
                <a:gd name="connsiteY8" fmla="*/ 657 h 15539"/>
                <a:gd name="connsiteX9" fmla="*/ 1495607 w 1775731"/>
                <a:gd name="connsiteY9" fmla="*/ 219 h 15539"/>
                <a:gd name="connsiteX10" fmla="*/ 1495607 w 1775731"/>
                <a:gd name="connsiteY10" fmla="*/ 14008 h 15539"/>
                <a:gd name="connsiteX11" fmla="*/ 962274 w 1775731"/>
                <a:gd name="connsiteY11" fmla="*/ 14664 h 15539"/>
                <a:gd name="connsiteX12" fmla="*/ 948706 w 1775731"/>
                <a:gd name="connsiteY12" fmla="*/ 14664 h 15539"/>
                <a:gd name="connsiteX13" fmla="*/ 415373 w 1775731"/>
                <a:gd name="connsiteY13" fmla="*/ 15102 h 15539"/>
                <a:gd name="connsiteX14" fmla="*/ 1509175 w 1775731"/>
                <a:gd name="connsiteY14" fmla="*/ 14008 h 15539"/>
                <a:gd name="connsiteX15" fmla="*/ 1508956 w 1775731"/>
                <a:gd name="connsiteY15" fmla="*/ 219 h 15539"/>
                <a:gd name="connsiteX16" fmla="*/ 1775732 w 1775731"/>
                <a:gd name="connsiteY16" fmla="*/ 0 h 15539"/>
                <a:gd name="connsiteX17" fmla="*/ 1775732 w 1775731"/>
                <a:gd name="connsiteY17" fmla="*/ 13789 h 15539"/>
                <a:gd name="connsiteX18" fmla="*/ 1509175 w 1775731"/>
                <a:gd name="connsiteY18" fmla="*/ 14008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75731" h="15539">
                  <a:moveTo>
                    <a:pt x="0" y="15540"/>
                  </a:moveTo>
                  <a:lnTo>
                    <a:pt x="0" y="1532"/>
                  </a:lnTo>
                  <a:lnTo>
                    <a:pt x="401805" y="1313"/>
                  </a:lnTo>
                  <a:lnTo>
                    <a:pt x="401805" y="15102"/>
                  </a:lnTo>
                  <a:lnTo>
                    <a:pt x="0" y="15540"/>
                  </a:lnTo>
                  <a:moveTo>
                    <a:pt x="415373" y="15102"/>
                  </a:moveTo>
                  <a:lnTo>
                    <a:pt x="415373" y="1094"/>
                  </a:lnTo>
                  <a:lnTo>
                    <a:pt x="948706" y="657"/>
                  </a:lnTo>
                  <a:lnTo>
                    <a:pt x="962274" y="657"/>
                  </a:lnTo>
                  <a:lnTo>
                    <a:pt x="1495607" y="219"/>
                  </a:lnTo>
                  <a:lnTo>
                    <a:pt x="1495607" y="14008"/>
                  </a:lnTo>
                  <a:lnTo>
                    <a:pt x="962274" y="14664"/>
                  </a:lnTo>
                  <a:lnTo>
                    <a:pt x="948706" y="14664"/>
                  </a:lnTo>
                  <a:lnTo>
                    <a:pt x="415373" y="15102"/>
                  </a:lnTo>
                  <a:moveTo>
                    <a:pt x="1509175" y="14008"/>
                  </a:moveTo>
                  <a:lnTo>
                    <a:pt x="1508956" y="219"/>
                  </a:lnTo>
                  <a:lnTo>
                    <a:pt x="1775732" y="0"/>
                  </a:lnTo>
                  <a:lnTo>
                    <a:pt x="1775732" y="13789"/>
                  </a:lnTo>
                  <a:lnTo>
                    <a:pt x="1509175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94039108-09E4-AD20-5AAA-077BC31278F1}"/>
                </a:ext>
              </a:extLst>
            </p:cNvPr>
            <p:cNvSpPr/>
            <p:nvPr/>
          </p:nvSpPr>
          <p:spPr>
            <a:xfrm>
              <a:off x="3835406" y="6123401"/>
              <a:ext cx="1764570" cy="15320"/>
            </a:xfrm>
            <a:custGeom>
              <a:avLst/>
              <a:gdLst>
                <a:gd name="connsiteX0" fmla="*/ 0 w 1764570"/>
                <a:gd name="connsiteY0" fmla="*/ 15321 h 15320"/>
                <a:gd name="connsiteX1" fmla="*/ 219 w 1764570"/>
                <a:gd name="connsiteY1" fmla="*/ 1751 h 15320"/>
                <a:gd name="connsiteX2" fmla="*/ 390425 w 1764570"/>
                <a:gd name="connsiteY2" fmla="*/ 1313 h 15320"/>
                <a:gd name="connsiteX3" fmla="*/ 390425 w 1764570"/>
                <a:gd name="connsiteY3" fmla="*/ 14883 h 15320"/>
                <a:gd name="connsiteX4" fmla="*/ 0 w 1764570"/>
                <a:gd name="connsiteY4" fmla="*/ 15321 h 15320"/>
                <a:gd name="connsiteX5" fmla="*/ 403993 w 1764570"/>
                <a:gd name="connsiteY5" fmla="*/ 14883 h 15320"/>
                <a:gd name="connsiteX6" fmla="*/ 403993 w 1764570"/>
                <a:gd name="connsiteY6" fmla="*/ 1313 h 15320"/>
                <a:gd name="connsiteX7" fmla="*/ 937326 w 1764570"/>
                <a:gd name="connsiteY7" fmla="*/ 875 h 15320"/>
                <a:gd name="connsiteX8" fmla="*/ 950894 w 1764570"/>
                <a:gd name="connsiteY8" fmla="*/ 657 h 15320"/>
                <a:gd name="connsiteX9" fmla="*/ 1484227 w 1764570"/>
                <a:gd name="connsiteY9" fmla="*/ 219 h 15320"/>
                <a:gd name="connsiteX10" fmla="*/ 1484227 w 1764570"/>
                <a:gd name="connsiteY10" fmla="*/ 13789 h 15320"/>
                <a:gd name="connsiteX11" fmla="*/ 950894 w 1764570"/>
                <a:gd name="connsiteY11" fmla="*/ 14445 h 15320"/>
                <a:gd name="connsiteX12" fmla="*/ 937326 w 1764570"/>
                <a:gd name="connsiteY12" fmla="*/ 14445 h 15320"/>
                <a:gd name="connsiteX13" fmla="*/ 403993 w 1764570"/>
                <a:gd name="connsiteY13" fmla="*/ 14883 h 15320"/>
                <a:gd name="connsiteX14" fmla="*/ 1497795 w 1764570"/>
                <a:gd name="connsiteY14" fmla="*/ 13789 h 15320"/>
                <a:gd name="connsiteX15" fmla="*/ 1497795 w 1764570"/>
                <a:gd name="connsiteY15" fmla="*/ 219 h 15320"/>
                <a:gd name="connsiteX16" fmla="*/ 1764571 w 1764570"/>
                <a:gd name="connsiteY16" fmla="*/ 0 h 15320"/>
                <a:gd name="connsiteX17" fmla="*/ 1764571 w 1764570"/>
                <a:gd name="connsiteY17" fmla="*/ 13570 h 15320"/>
                <a:gd name="connsiteX18" fmla="*/ 1497795 w 1764570"/>
                <a:gd name="connsiteY18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64570" h="15320">
                  <a:moveTo>
                    <a:pt x="0" y="15321"/>
                  </a:moveTo>
                  <a:lnTo>
                    <a:pt x="219" y="1751"/>
                  </a:lnTo>
                  <a:lnTo>
                    <a:pt x="390425" y="1313"/>
                  </a:lnTo>
                  <a:lnTo>
                    <a:pt x="390425" y="14883"/>
                  </a:lnTo>
                  <a:lnTo>
                    <a:pt x="0" y="15321"/>
                  </a:lnTo>
                  <a:moveTo>
                    <a:pt x="403993" y="14883"/>
                  </a:moveTo>
                  <a:lnTo>
                    <a:pt x="403993" y="1313"/>
                  </a:lnTo>
                  <a:lnTo>
                    <a:pt x="937326" y="875"/>
                  </a:lnTo>
                  <a:lnTo>
                    <a:pt x="950894" y="657"/>
                  </a:lnTo>
                  <a:lnTo>
                    <a:pt x="1484227" y="219"/>
                  </a:lnTo>
                  <a:lnTo>
                    <a:pt x="1484227" y="13789"/>
                  </a:lnTo>
                  <a:lnTo>
                    <a:pt x="950894" y="14445"/>
                  </a:lnTo>
                  <a:lnTo>
                    <a:pt x="937326" y="14445"/>
                  </a:lnTo>
                  <a:lnTo>
                    <a:pt x="403993" y="14883"/>
                  </a:lnTo>
                  <a:moveTo>
                    <a:pt x="1497795" y="13789"/>
                  </a:moveTo>
                  <a:lnTo>
                    <a:pt x="1497795" y="219"/>
                  </a:lnTo>
                  <a:lnTo>
                    <a:pt x="1764571" y="0"/>
                  </a:lnTo>
                  <a:lnTo>
                    <a:pt x="1764571" y="13570"/>
                  </a:lnTo>
                  <a:lnTo>
                    <a:pt x="1497795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9EB4F978-34EF-A8D9-FBE2-9B84F42B6553}"/>
                </a:ext>
              </a:extLst>
            </p:cNvPr>
            <p:cNvSpPr/>
            <p:nvPr/>
          </p:nvSpPr>
          <p:spPr>
            <a:xfrm>
              <a:off x="3845911" y="5029271"/>
              <a:ext cx="1752971" cy="15539"/>
            </a:xfrm>
            <a:custGeom>
              <a:avLst/>
              <a:gdLst>
                <a:gd name="connsiteX0" fmla="*/ 0 w 1752971"/>
                <a:gd name="connsiteY0" fmla="*/ 15540 h 15539"/>
                <a:gd name="connsiteX1" fmla="*/ 219 w 1752971"/>
                <a:gd name="connsiteY1" fmla="*/ 1751 h 15539"/>
                <a:gd name="connsiteX2" fmla="*/ 379045 w 1752971"/>
                <a:gd name="connsiteY2" fmla="*/ 1313 h 15539"/>
                <a:gd name="connsiteX3" fmla="*/ 379045 w 1752971"/>
                <a:gd name="connsiteY3" fmla="*/ 15321 h 15539"/>
                <a:gd name="connsiteX4" fmla="*/ 0 w 1752971"/>
                <a:gd name="connsiteY4" fmla="*/ 15540 h 15539"/>
                <a:gd name="connsiteX5" fmla="*/ 392613 w 1752971"/>
                <a:gd name="connsiteY5" fmla="*/ 15321 h 15539"/>
                <a:gd name="connsiteX6" fmla="*/ 392613 w 1752971"/>
                <a:gd name="connsiteY6" fmla="*/ 1313 h 15539"/>
                <a:gd name="connsiteX7" fmla="*/ 925946 w 1752971"/>
                <a:gd name="connsiteY7" fmla="*/ 875 h 15539"/>
                <a:gd name="connsiteX8" fmla="*/ 939295 w 1752971"/>
                <a:gd name="connsiteY8" fmla="*/ 875 h 15539"/>
                <a:gd name="connsiteX9" fmla="*/ 1472628 w 1752971"/>
                <a:gd name="connsiteY9" fmla="*/ 219 h 15539"/>
                <a:gd name="connsiteX10" fmla="*/ 1472628 w 1752971"/>
                <a:gd name="connsiteY10" fmla="*/ 14227 h 15539"/>
                <a:gd name="connsiteX11" fmla="*/ 939295 w 1752971"/>
                <a:gd name="connsiteY11" fmla="*/ 14664 h 15539"/>
                <a:gd name="connsiteX12" fmla="*/ 925946 w 1752971"/>
                <a:gd name="connsiteY12" fmla="*/ 14664 h 15539"/>
                <a:gd name="connsiteX13" fmla="*/ 392613 w 1752971"/>
                <a:gd name="connsiteY13" fmla="*/ 15321 h 15539"/>
                <a:gd name="connsiteX14" fmla="*/ 1486415 w 1752971"/>
                <a:gd name="connsiteY14" fmla="*/ 14227 h 15539"/>
                <a:gd name="connsiteX15" fmla="*/ 1486196 w 1752971"/>
                <a:gd name="connsiteY15" fmla="*/ 219 h 15539"/>
                <a:gd name="connsiteX16" fmla="*/ 1752972 w 1752971"/>
                <a:gd name="connsiteY16" fmla="*/ 0 h 15539"/>
                <a:gd name="connsiteX17" fmla="*/ 1752972 w 1752971"/>
                <a:gd name="connsiteY17" fmla="*/ 14008 h 15539"/>
                <a:gd name="connsiteX18" fmla="*/ 1486415 w 1752971"/>
                <a:gd name="connsiteY18" fmla="*/ 14227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52971" h="15539">
                  <a:moveTo>
                    <a:pt x="0" y="15540"/>
                  </a:moveTo>
                  <a:lnTo>
                    <a:pt x="219" y="1751"/>
                  </a:lnTo>
                  <a:lnTo>
                    <a:pt x="379045" y="1313"/>
                  </a:lnTo>
                  <a:lnTo>
                    <a:pt x="379045" y="15321"/>
                  </a:lnTo>
                  <a:lnTo>
                    <a:pt x="0" y="15540"/>
                  </a:lnTo>
                  <a:moveTo>
                    <a:pt x="392613" y="15321"/>
                  </a:moveTo>
                  <a:lnTo>
                    <a:pt x="392613" y="1313"/>
                  </a:lnTo>
                  <a:lnTo>
                    <a:pt x="925946" y="875"/>
                  </a:lnTo>
                  <a:lnTo>
                    <a:pt x="939295" y="875"/>
                  </a:lnTo>
                  <a:lnTo>
                    <a:pt x="1472628" y="219"/>
                  </a:lnTo>
                  <a:lnTo>
                    <a:pt x="1472628" y="14227"/>
                  </a:lnTo>
                  <a:lnTo>
                    <a:pt x="939295" y="14664"/>
                  </a:lnTo>
                  <a:lnTo>
                    <a:pt x="925946" y="14664"/>
                  </a:lnTo>
                  <a:lnTo>
                    <a:pt x="392613" y="15321"/>
                  </a:lnTo>
                  <a:moveTo>
                    <a:pt x="1486415" y="14227"/>
                  </a:moveTo>
                  <a:lnTo>
                    <a:pt x="1486196" y="219"/>
                  </a:lnTo>
                  <a:lnTo>
                    <a:pt x="1752972" y="0"/>
                  </a:lnTo>
                  <a:lnTo>
                    <a:pt x="1752972" y="14008"/>
                  </a:lnTo>
                  <a:lnTo>
                    <a:pt x="1486415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0FF0F3F-8F2B-95C0-6BB8-058E84B46E7C}"/>
                </a:ext>
              </a:extLst>
            </p:cNvPr>
            <p:cNvSpPr/>
            <p:nvPr/>
          </p:nvSpPr>
          <p:spPr>
            <a:xfrm>
              <a:off x="4224737" y="4764438"/>
              <a:ext cx="16413" cy="3281514"/>
            </a:xfrm>
            <a:custGeom>
              <a:avLst/>
              <a:gdLst>
                <a:gd name="connsiteX0" fmla="*/ 2845 w 16413"/>
                <a:gd name="connsiteY0" fmla="*/ 3281515 h 3281514"/>
                <a:gd name="connsiteX1" fmla="*/ 2626 w 16413"/>
                <a:gd name="connsiteY1" fmla="*/ 3014713 h 3281514"/>
                <a:gd name="connsiteX2" fmla="*/ 2626 w 16413"/>
                <a:gd name="connsiteY2" fmla="*/ 3001143 h 3281514"/>
                <a:gd name="connsiteX3" fmla="*/ 2189 w 16413"/>
                <a:gd name="connsiteY3" fmla="*/ 2467976 h 3281514"/>
                <a:gd name="connsiteX4" fmla="*/ 2189 w 16413"/>
                <a:gd name="connsiteY4" fmla="*/ 2454187 h 3281514"/>
                <a:gd name="connsiteX5" fmla="*/ 1751 w 16413"/>
                <a:gd name="connsiteY5" fmla="*/ 1921020 h 3281514"/>
                <a:gd name="connsiteX6" fmla="*/ 1532 w 16413"/>
                <a:gd name="connsiteY6" fmla="*/ 1907450 h 3281514"/>
                <a:gd name="connsiteX7" fmla="*/ 1094 w 16413"/>
                <a:gd name="connsiteY7" fmla="*/ 1373846 h 3281514"/>
                <a:gd name="connsiteX8" fmla="*/ 1094 w 16413"/>
                <a:gd name="connsiteY8" fmla="*/ 1360276 h 3281514"/>
                <a:gd name="connsiteX9" fmla="*/ 657 w 16413"/>
                <a:gd name="connsiteY9" fmla="*/ 826890 h 3281514"/>
                <a:gd name="connsiteX10" fmla="*/ 657 w 16413"/>
                <a:gd name="connsiteY10" fmla="*/ 813101 h 3281514"/>
                <a:gd name="connsiteX11" fmla="*/ 219 w 16413"/>
                <a:gd name="connsiteY11" fmla="*/ 280153 h 3281514"/>
                <a:gd name="connsiteX12" fmla="*/ 219 w 16413"/>
                <a:gd name="connsiteY12" fmla="*/ 266146 h 3281514"/>
                <a:gd name="connsiteX13" fmla="*/ 0 w 16413"/>
                <a:gd name="connsiteY13" fmla="*/ 0 h 3281514"/>
                <a:gd name="connsiteX14" fmla="*/ 13569 w 16413"/>
                <a:gd name="connsiteY14" fmla="*/ 0 h 3281514"/>
                <a:gd name="connsiteX15" fmla="*/ 13787 w 16413"/>
                <a:gd name="connsiteY15" fmla="*/ 266146 h 3281514"/>
                <a:gd name="connsiteX16" fmla="*/ 13787 w 16413"/>
                <a:gd name="connsiteY16" fmla="*/ 280153 h 3281514"/>
                <a:gd name="connsiteX17" fmla="*/ 14225 w 16413"/>
                <a:gd name="connsiteY17" fmla="*/ 813101 h 3281514"/>
                <a:gd name="connsiteX18" fmla="*/ 14225 w 16413"/>
                <a:gd name="connsiteY18" fmla="*/ 826890 h 3281514"/>
                <a:gd name="connsiteX19" fmla="*/ 14663 w 16413"/>
                <a:gd name="connsiteY19" fmla="*/ 1360276 h 3281514"/>
                <a:gd name="connsiteX20" fmla="*/ 14663 w 16413"/>
                <a:gd name="connsiteY20" fmla="*/ 1373846 h 3281514"/>
                <a:gd name="connsiteX21" fmla="*/ 15319 w 16413"/>
                <a:gd name="connsiteY21" fmla="*/ 1907450 h 3281514"/>
                <a:gd name="connsiteX22" fmla="*/ 15319 w 16413"/>
                <a:gd name="connsiteY22" fmla="*/ 1921020 h 3281514"/>
                <a:gd name="connsiteX23" fmla="*/ 15757 w 16413"/>
                <a:gd name="connsiteY23" fmla="*/ 2453968 h 3281514"/>
                <a:gd name="connsiteX24" fmla="*/ 15757 w 16413"/>
                <a:gd name="connsiteY24" fmla="*/ 2467976 h 3281514"/>
                <a:gd name="connsiteX25" fmla="*/ 16195 w 16413"/>
                <a:gd name="connsiteY25" fmla="*/ 3001143 h 3281514"/>
                <a:gd name="connsiteX26" fmla="*/ 16195 w 16413"/>
                <a:gd name="connsiteY26" fmla="*/ 3014713 h 3281514"/>
                <a:gd name="connsiteX27" fmla="*/ 16414 w 16413"/>
                <a:gd name="connsiteY27" fmla="*/ 3281515 h 3281514"/>
                <a:gd name="connsiteX28" fmla="*/ 2845 w 16413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413" h="3281514">
                  <a:moveTo>
                    <a:pt x="2845" y="3281515"/>
                  </a:moveTo>
                  <a:lnTo>
                    <a:pt x="2626" y="3014713"/>
                  </a:lnTo>
                  <a:lnTo>
                    <a:pt x="2626" y="3001143"/>
                  </a:lnTo>
                  <a:lnTo>
                    <a:pt x="2189" y="2467976"/>
                  </a:lnTo>
                  <a:lnTo>
                    <a:pt x="2189" y="2454187"/>
                  </a:lnTo>
                  <a:lnTo>
                    <a:pt x="1751" y="1921020"/>
                  </a:lnTo>
                  <a:lnTo>
                    <a:pt x="1532" y="1907450"/>
                  </a:lnTo>
                  <a:lnTo>
                    <a:pt x="1094" y="1373846"/>
                  </a:lnTo>
                  <a:lnTo>
                    <a:pt x="1094" y="1360276"/>
                  </a:lnTo>
                  <a:lnTo>
                    <a:pt x="657" y="826890"/>
                  </a:lnTo>
                  <a:lnTo>
                    <a:pt x="657" y="813101"/>
                  </a:lnTo>
                  <a:lnTo>
                    <a:pt x="219" y="280153"/>
                  </a:lnTo>
                  <a:lnTo>
                    <a:pt x="219" y="266146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146"/>
                  </a:lnTo>
                  <a:lnTo>
                    <a:pt x="13787" y="280153"/>
                  </a:lnTo>
                  <a:lnTo>
                    <a:pt x="14225" y="813101"/>
                  </a:lnTo>
                  <a:lnTo>
                    <a:pt x="14225" y="826890"/>
                  </a:lnTo>
                  <a:lnTo>
                    <a:pt x="14663" y="1360276"/>
                  </a:lnTo>
                  <a:lnTo>
                    <a:pt x="14663" y="1373846"/>
                  </a:lnTo>
                  <a:lnTo>
                    <a:pt x="15319" y="1907450"/>
                  </a:lnTo>
                  <a:lnTo>
                    <a:pt x="15319" y="1921020"/>
                  </a:lnTo>
                  <a:lnTo>
                    <a:pt x="15757" y="2453968"/>
                  </a:lnTo>
                  <a:lnTo>
                    <a:pt x="15757" y="2467976"/>
                  </a:lnTo>
                  <a:lnTo>
                    <a:pt x="16195" y="3001143"/>
                  </a:lnTo>
                  <a:lnTo>
                    <a:pt x="16195" y="3014713"/>
                  </a:lnTo>
                  <a:lnTo>
                    <a:pt x="16414" y="3281515"/>
                  </a:lnTo>
                  <a:lnTo>
                    <a:pt x="2845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96849E88-7B3A-A7A8-C598-D51C706B0F52}"/>
                </a:ext>
              </a:extLst>
            </p:cNvPr>
            <p:cNvSpPr/>
            <p:nvPr/>
          </p:nvSpPr>
          <p:spPr>
            <a:xfrm>
              <a:off x="5318320" y="4763344"/>
              <a:ext cx="16632" cy="3281514"/>
            </a:xfrm>
            <a:custGeom>
              <a:avLst/>
              <a:gdLst>
                <a:gd name="connsiteX0" fmla="*/ 3283 w 16632"/>
                <a:gd name="connsiteY0" fmla="*/ 3281515 h 3281514"/>
                <a:gd name="connsiteX1" fmla="*/ 2845 w 16632"/>
                <a:gd name="connsiteY1" fmla="*/ 3014932 h 3281514"/>
                <a:gd name="connsiteX2" fmla="*/ 2845 w 16632"/>
                <a:gd name="connsiteY2" fmla="*/ 3001143 h 3281514"/>
                <a:gd name="connsiteX3" fmla="*/ 2407 w 16632"/>
                <a:gd name="connsiteY3" fmla="*/ 2467976 h 3281514"/>
                <a:gd name="connsiteX4" fmla="*/ 2407 w 16632"/>
                <a:gd name="connsiteY4" fmla="*/ 2454187 h 3281514"/>
                <a:gd name="connsiteX5" fmla="*/ 1751 w 16632"/>
                <a:gd name="connsiteY5" fmla="*/ 1921020 h 3281514"/>
                <a:gd name="connsiteX6" fmla="*/ 1751 w 16632"/>
                <a:gd name="connsiteY6" fmla="*/ 1907450 h 3281514"/>
                <a:gd name="connsiteX7" fmla="*/ 1313 w 16632"/>
                <a:gd name="connsiteY7" fmla="*/ 1373846 h 3281514"/>
                <a:gd name="connsiteX8" fmla="*/ 1313 w 16632"/>
                <a:gd name="connsiteY8" fmla="*/ 1360276 h 3281514"/>
                <a:gd name="connsiteX9" fmla="*/ 875 w 16632"/>
                <a:gd name="connsiteY9" fmla="*/ 827109 h 3281514"/>
                <a:gd name="connsiteX10" fmla="*/ 875 w 16632"/>
                <a:gd name="connsiteY10" fmla="*/ 813101 h 3281514"/>
                <a:gd name="connsiteX11" fmla="*/ 219 w 16632"/>
                <a:gd name="connsiteY11" fmla="*/ 280153 h 3281514"/>
                <a:gd name="connsiteX12" fmla="*/ 219 w 16632"/>
                <a:gd name="connsiteY12" fmla="*/ 266146 h 3281514"/>
                <a:gd name="connsiteX13" fmla="*/ 0 w 16632"/>
                <a:gd name="connsiteY13" fmla="*/ 0 h 3281514"/>
                <a:gd name="connsiteX14" fmla="*/ 13569 w 16632"/>
                <a:gd name="connsiteY14" fmla="*/ 0 h 3281514"/>
                <a:gd name="connsiteX15" fmla="*/ 13787 w 16632"/>
                <a:gd name="connsiteY15" fmla="*/ 266146 h 3281514"/>
                <a:gd name="connsiteX16" fmla="*/ 14006 w 16632"/>
                <a:gd name="connsiteY16" fmla="*/ 280153 h 3281514"/>
                <a:gd name="connsiteX17" fmla="*/ 14444 w 16632"/>
                <a:gd name="connsiteY17" fmla="*/ 813101 h 3281514"/>
                <a:gd name="connsiteX18" fmla="*/ 14444 w 16632"/>
                <a:gd name="connsiteY18" fmla="*/ 827109 h 3281514"/>
                <a:gd name="connsiteX19" fmla="*/ 14882 w 16632"/>
                <a:gd name="connsiteY19" fmla="*/ 1360276 h 3281514"/>
                <a:gd name="connsiteX20" fmla="*/ 14882 w 16632"/>
                <a:gd name="connsiteY20" fmla="*/ 1373846 h 3281514"/>
                <a:gd name="connsiteX21" fmla="*/ 15319 w 16632"/>
                <a:gd name="connsiteY21" fmla="*/ 1907450 h 3281514"/>
                <a:gd name="connsiteX22" fmla="*/ 15319 w 16632"/>
                <a:gd name="connsiteY22" fmla="*/ 1921020 h 3281514"/>
                <a:gd name="connsiteX23" fmla="*/ 15757 w 16632"/>
                <a:gd name="connsiteY23" fmla="*/ 2454187 h 3281514"/>
                <a:gd name="connsiteX24" fmla="*/ 15976 w 16632"/>
                <a:gd name="connsiteY24" fmla="*/ 2467976 h 3281514"/>
                <a:gd name="connsiteX25" fmla="*/ 16414 w 16632"/>
                <a:gd name="connsiteY25" fmla="*/ 3001143 h 3281514"/>
                <a:gd name="connsiteX26" fmla="*/ 16414 w 16632"/>
                <a:gd name="connsiteY26" fmla="*/ 3014932 h 3281514"/>
                <a:gd name="connsiteX27" fmla="*/ 16632 w 16632"/>
                <a:gd name="connsiteY27" fmla="*/ 3281515 h 3281514"/>
                <a:gd name="connsiteX28" fmla="*/ 3283 w 16632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514">
                  <a:moveTo>
                    <a:pt x="3283" y="3281515"/>
                  </a:moveTo>
                  <a:lnTo>
                    <a:pt x="2845" y="3014932"/>
                  </a:lnTo>
                  <a:lnTo>
                    <a:pt x="2845" y="3001143"/>
                  </a:lnTo>
                  <a:lnTo>
                    <a:pt x="2407" y="2467976"/>
                  </a:lnTo>
                  <a:lnTo>
                    <a:pt x="2407" y="2454187"/>
                  </a:lnTo>
                  <a:lnTo>
                    <a:pt x="1751" y="1921020"/>
                  </a:lnTo>
                  <a:lnTo>
                    <a:pt x="1751" y="1907450"/>
                  </a:lnTo>
                  <a:lnTo>
                    <a:pt x="1313" y="1373846"/>
                  </a:lnTo>
                  <a:lnTo>
                    <a:pt x="1313" y="1360276"/>
                  </a:lnTo>
                  <a:lnTo>
                    <a:pt x="875" y="827109"/>
                  </a:lnTo>
                  <a:lnTo>
                    <a:pt x="875" y="813101"/>
                  </a:lnTo>
                  <a:lnTo>
                    <a:pt x="219" y="280153"/>
                  </a:lnTo>
                  <a:lnTo>
                    <a:pt x="219" y="266146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146"/>
                  </a:lnTo>
                  <a:lnTo>
                    <a:pt x="14006" y="280153"/>
                  </a:lnTo>
                  <a:lnTo>
                    <a:pt x="14444" y="813101"/>
                  </a:lnTo>
                  <a:lnTo>
                    <a:pt x="14444" y="827109"/>
                  </a:lnTo>
                  <a:lnTo>
                    <a:pt x="14882" y="1360276"/>
                  </a:lnTo>
                  <a:lnTo>
                    <a:pt x="14882" y="1373846"/>
                  </a:lnTo>
                  <a:lnTo>
                    <a:pt x="15319" y="1907450"/>
                  </a:lnTo>
                  <a:lnTo>
                    <a:pt x="15319" y="1921020"/>
                  </a:lnTo>
                  <a:lnTo>
                    <a:pt x="15757" y="2454187"/>
                  </a:lnTo>
                  <a:lnTo>
                    <a:pt x="15976" y="2467976"/>
                  </a:lnTo>
                  <a:lnTo>
                    <a:pt x="16414" y="3001143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283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9545F53E-7DFE-5744-D592-A8319A097FD1}"/>
                </a:ext>
              </a:extLst>
            </p:cNvPr>
            <p:cNvSpPr/>
            <p:nvPr/>
          </p:nvSpPr>
          <p:spPr>
            <a:xfrm>
              <a:off x="4768355" y="1481610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588 h 3282171"/>
                <a:gd name="connsiteX2" fmla="*/ 16414 w 16632"/>
                <a:gd name="connsiteY2" fmla="*/ 3015588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845 w 16632"/>
                <a:gd name="connsiteY5" fmla="*/ 3001580 h 3282171"/>
                <a:gd name="connsiteX6" fmla="*/ 2407 w 16632"/>
                <a:gd name="connsiteY6" fmla="*/ 2468633 h 3282171"/>
                <a:gd name="connsiteX7" fmla="*/ 15757 w 16632"/>
                <a:gd name="connsiteY7" fmla="*/ 2468633 h 3282171"/>
                <a:gd name="connsiteX8" fmla="*/ 16414 w 16632"/>
                <a:gd name="connsiteY8" fmla="*/ 3001580 h 3282171"/>
                <a:gd name="connsiteX9" fmla="*/ 2845 w 16632"/>
                <a:gd name="connsiteY9" fmla="*/ 3001580 h 3282171"/>
                <a:gd name="connsiteX10" fmla="*/ 2407 w 16632"/>
                <a:gd name="connsiteY10" fmla="*/ 2454187 h 3282171"/>
                <a:gd name="connsiteX11" fmla="*/ 1751 w 16632"/>
                <a:gd name="connsiteY11" fmla="*/ 1921677 h 3282171"/>
                <a:gd name="connsiteX12" fmla="*/ 15319 w 16632"/>
                <a:gd name="connsiteY12" fmla="*/ 1921677 h 3282171"/>
                <a:gd name="connsiteX13" fmla="*/ 15757 w 16632"/>
                <a:gd name="connsiteY13" fmla="*/ 2454187 h 3282171"/>
                <a:gd name="connsiteX14" fmla="*/ 2407 w 16632"/>
                <a:gd name="connsiteY14" fmla="*/ 2454187 h 3282171"/>
                <a:gd name="connsiteX15" fmla="*/ 1751 w 16632"/>
                <a:gd name="connsiteY15" fmla="*/ 1907669 h 3282171"/>
                <a:gd name="connsiteX16" fmla="*/ 1313 w 16632"/>
                <a:gd name="connsiteY16" fmla="*/ 1374502 h 3282171"/>
                <a:gd name="connsiteX17" fmla="*/ 14663 w 16632"/>
                <a:gd name="connsiteY17" fmla="*/ 1374502 h 3282171"/>
                <a:gd name="connsiteX18" fmla="*/ 15319 w 16632"/>
                <a:gd name="connsiteY18" fmla="*/ 1907669 h 3282171"/>
                <a:gd name="connsiteX19" fmla="*/ 1751 w 16632"/>
                <a:gd name="connsiteY19" fmla="*/ 1907669 h 3282171"/>
                <a:gd name="connsiteX20" fmla="*/ 1313 w 16632"/>
                <a:gd name="connsiteY20" fmla="*/ 1360932 h 3282171"/>
                <a:gd name="connsiteX21" fmla="*/ 657 w 16632"/>
                <a:gd name="connsiteY21" fmla="*/ 827547 h 3282171"/>
                <a:gd name="connsiteX22" fmla="*/ 14225 w 16632"/>
                <a:gd name="connsiteY22" fmla="*/ 827547 h 3282171"/>
                <a:gd name="connsiteX23" fmla="*/ 14663 w 16632"/>
                <a:gd name="connsiteY23" fmla="*/ 1360932 h 3282171"/>
                <a:gd name="connsiteX24" fmla="*/ 1313 w 16632"/>
                <a:gd name="connsiteY24" fmla="*/ 1360932 h 3282171"/>
                <a:gd name="connsiteX25" fmla="*/ 657 w 16632"/>
                <a:gd name="connsiteY25" fmla="*/ 813539 h 3282171"/>
                <a:gd name="connsiteX26" fmla="*/ 219 w 16632"/>
                <a:gd name="connsiteY26" fmla="*/ 280591 h 3282171"/>
                <a:gd name="connsiteX27" fmla="*/ 13787 w 16632"/>
                <a:gd name="connsiteY27" fmla="*/ 280591 h 3282171"/>
                <a:gd name="connsiteX28" fmla="*/ 14225 w 16632"/>
                <a:gd name="connsiteY28" fmla="*/ 813539 h 3282171"/>
                <a:gd name="connsiteX29" fmla="*/ 657 w 16632"/>
                <a:gd name="connsiteY29" fmla="*/ 813539 h 3282171"/>
                <a:gd name="connsiteX30" fmla="*/ 219 w 16632"/>
                <a:gd name="connsiteY30" fmla="*/ 266802 h 3282171"/>
                <a:gd name="connsiteX31" fmla="*/ 0 w 16632"/>
                <a:gd name="connsiteY31" fmla="*/ 0 h 3282171"/>
                <a:gd name="connsiteX32" fmla="*/ 13350 w 16632"/>
                <a:gd name="connsiteY32" fmla="*/ 0 h 3282171"/>
                <a:gd name="connsiteX33" fmla="*/ 13787 w 16632"/>
                <a:gd name="connsiteY33" fmla="*/ 266802 h 3282171"/>
                <a:gd name="connsiteX34" fmla="*/ 219 w 16632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588"/>
                  </a:lnTo>
                  <a:lnTo>
                    <a:pt x="16414" y="3015588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845" y="3001580"/>
                  </a:moveTo>
                  <a:lnTo>
                    <a:pt x="2407" y="2468633"/>
                  </a:lnTo>
                  <a:lnTo>
                    <a:pt x="15757" y="2468633"/>
                  </a:lnTo>
                  <a:lnTo>
                    <a:pt x="16414" y="3001580"/>
                  </a:lnTo>
                  <a:lnTo>
                    <a:pt x="2845" y="3001580"/>
                  </a:lnTo>
                  <a:moveTo>
                    <a:pt x="2407" y="2454187"/>
                  </a:moveTo>
                  <a:lnTo>
                    <a:pt x="1751" y="1921677"/>
                  </a:lnTo>
                  <a:lnTo>
                    <a:pt x="15319" y="1921677"/>
                  </a:lnTo>
                  <a:lnTo>
                    <a:pt x="15757" y="2454187"/>
                  </a:lnTo>
                  <a:lnTo>
                    <a:pt x="2407" y="2454187"/>
                  </a:lnTo>
                  <a:moveTo>
                    <a:pt x="1751" y="1907669"/>
                  </a:moveTo>
                  <a:lnTo>
                    <a:pt x="1313" y="1374502"/>
                  </a:lnTo>
                  <a:lnTo>
                    <a:pt x="14663" y="1374502"/>
                  </a:lnTo>
                  <a:lnTo>
                    <a:pt x="15319" y="1907669"/>
                  </a:lnTo>
                  <a:lnTo>
                    <a:pt x="1751" y="1907669"/>
                  </a:lnTo>
                  <a:moveTo>
                    <a:pt x="1313" y="1360932"/>
                  </a:moveTo>
                  <a:lnTo>
                    <a:pt x="657" y="827547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313" y="1360932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3787" y="280591"/>
                  </a:lnTo>
                  <a:lnTo>
                    <a:pt x="14225" y="813539"/>
                  </a:lnTo>
                  <a:lnTo>
                    <a:pt x="657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787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5FDD4554-B0CB-1FEF-80D9-A9459DB76540}"/>
                </a:ext>
              </a:extLst>
            </p:cNvPr>
            <p:cNvSpPr/>
            <p:nvPr/>
          </p:nvSpPr>
          <p:spPr>
            <a:xfrm>
              <a:off x="3851163" y="4482315"/>
              <a:ext cx="1747281" cy="15758"/>
            </a:xfrm>
            <a:custGeom>
              <a:avLst/>
              <a:gdLst>
                <a:gd name="connsiteX0" fmla="*/ 0 w 1747281"/>
                <a:gd name="connsiteY0" fmla="*/ 15759 h 15758"/>
                <a:gd name="connsiteX1" fmla="*/ 0 w 1747281"/>
                <a:gd name="connsiteY1" fmla="*/ 1751 h 15758"/>
                <a:gd name="connsiteX2" fmla="*/ 373136 w 1747281"/>
                <a:gd name="connsiteY2" fmla="*/ 1313 h 15758"/>
                <a:gd name="connsiteX3" fmla="*/ 373136 w 1747281"/>
                <a:gd name="connsiteY3" fmla="*/ 15321 h 15758"/>
                <a:gd name="connsiteX4" fmla="*/ 0 w 1747281"/>
                <a:gd name="connsiteY4" fmla="*/ 15759 h 15758"/>
                <a:gd name="connsiteX5" fmla="*/ 386704 w 1747281"/>
                <a:gd name="connsiteY5" fmla="*/ 15321 h 15758"/>
                <a:gd name="connsiteX6" fmla="*/ 386704 w 1747281"/>
                <a:gd name="connsiteY6" fmla="*/ 1313 h 15758"/>
                <a:gd name="connsiteX7" fmla="*/ 920037 w 1747281"/>
                <a:gd name="connsiteY7" fmla="*/ 875 h 15758"/>
                <a:gd name="connsiteX8" fmla="*/ 933605 w 1747281"/>
                <a:gd name="connsiteY8" fmla="*/ 875 h 15758"/>
                <a:gd name="connsiteX9" fmla="*/ 1466938 w 1747281"/>
                <a:gd name="connsiteY9" fmla="*/ 219 h 15758"/>
                <a:gd name="connsiteX10" fmla="*/ 1466938 w 1747281"/>
                <a:gd name="connsiteY10" fmla="*/ 14227 h 15758"/>
                <a:gd name="connsiteX11" fmla="*/ 933605 w 1747281"/>
                <a:gd name="connsiteY11" fmla="*/ 14883 h 15758"/>
                <a:gd name="connsiteX12" fmla="*/ 920037 w 1747281"/>
                <a:gd name="connsiteY12" fmla="*/ 14883 h 15758"/>
                <a:gd name="connsiteX13" fmla="*/ 386704 w 1747281"/>
                <a:gd name="connsiteY13" fmla="*/ 15321 h 15758"/>
                <a:gd name="connsiteX14" fmla="*/ 1480506 w 1747281"/>
                <a:gd name="connsiteY14" fmla="*/ 14227 h 15758"/>
                <a:gd name="connsiteX15" fmla="*/ 1480506 w 1747281"/>
                <a:gd name="connsiteY15" fmla="*/ 219 h 15758"/>
                <a:gd name="connsiteX16" fmla="*/ 1747282 w 1747281"/>
                <a:gd name="connsiteY16" fmla="*/ 0 h 15758"/>
                <a:gd name="connsiteX17" fmla="*/ 1747282 w 1747281"/>
                <a:gd name="connsiteY17" fmla="*/ 14008 h 15758"/>
                <a:gd name="connsiteX18" fmla="*/ 1480506 w 1747281"/>
                <a:gd name="connsiteY18" fmla="*/ 14227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47281" h="15758">
                  <a:moveTo>
                    <a:pt x="0" y="15759"/>
                  </a:moveTo>
                  <a:lnTo>
                    <a:pt x="0" y="1751"/>
                  </a:lnTo>
                  <a:lnTo>
                    <a:pt x="373136" y="1313"/>
                  </a:lnTo>
                  <a:lnTo>
                    <a:pt x="373136" y="15321"/>
                  </a:lnTo>
                  <a:lnTo>
                    <a:pt x="0" y="15759"/>
                  </a:lnTo>
                  <a:moveTo>
                    <a:pt x="386704" y="15321"/>
                  </a:moveTo>
                  <a:lnTo>
                    <a:pt x="386704" y="1313"/>
                  </a:lnTo>
                  <a:lnTo>
                    <a:pt x="920037" y="875"/>
                  </a:lnTo>
                  <a:lnTo>
                    <a:pt x="933605" y="875"/>
                  </a:lnTo>
                  <a:lnTo>
                    <a:pt x="1466938" y="219"/>
                  </a:lnTo>
                  <a:lnTo>
                    <a:pt x="1466938" y="14227"/>
                  </a:lnTo>
                  <a:lnTo>
                    <a:pt x="933605" y="14883"/>
                  </a:lnTo>
                  <a:lnTo>
                    <a:pt x="920037" y="14883"/>
                  </a:lnTo>
                  <a:lnTo>
                    <a:pt x="386704" y="15321"/>
                  </a:lnTo>
                  <a:moveTo>
                    <a:pt x="1480506" y="14227"/>
                  </a:moveTo>
                  <a:lnTo>
                    <a:pt x="1480506" y="219"/>
                  </a:lnTo>
                  <a:lnTo>
                    <a:pt x="1747282" y="0"/>
                  </a:lnTo>
                  <a:lnTo>
                    <a:pt x="1747282" y="14008"/>
                  </a:lnTo>
                  <a:lnTo>
                    <a:pt x="1480506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D478EA58-E921-DB59-3654-CCAFD4DB8D35}"/>
                </a:ext>
              </a:extLst>
            </p:cNvPr>
            <p:cNvSpPr/>
            <p:nvPr/>
          </p:nvSpPr>
          <p:spPr>
            <a:xfrm>
              <a:off x="3861449" y="3388623"/>
              <a:ext cx="1735901" cy="15539"/>
            </a:xfrm>
            <a:custGeom>
              <a:avLst/>
              <a:gdLst>
                <a:gd name="connsiteX0" fmla="*/ 0 w 1735901"/>
                <a:gd name="connsiteY0" fmla="*/ 15540 h 15539"/>
                <a:gd name="connsiteX1" fmla="*/ 219 w 1735901"/>
                <a:gd name="connsiteY1" fmla="*/ 1532 h 15539"/>
                <a:gd name="connsiteX2" fmla="*/ 361756 w 1735901"/>
                <a:gd name="connsiteY2" fmla="*/ 1313 h 15539"/>
                <a:gd name="connsiteX3" fmla="*/ 361756 w 1735901"/>
                <a:gd name="connsiteY3" fmla="*/ 15102 h 15539"/>
                <a:gd name="connsiteX4" fmla="*/ 0 w 1735901"/>
                <a:gd name="connsiteY4" fmla="*/ 15540 h 15539"/>
                <a:gd name="connsiteX5" fmla="*/ 375324 w 1735901"/>
                <a:gd name="connsiteY5" fmla="*/ 15102 h 15539"/>
                <a:gd name="connsiteX6" fmla="*/ 375324 w 1735901"/>
                <a:gd name="connsiteY6" fmla="*/ 1313 h 15539"/>
                <a:gd name="connsiteX7" fmla="*/ 908657 w 1735901"/>
                <a:gd name="connsiteY7" fmla="*/ 657 h 15539"/>
                <a:gd name="connsiteX8" fmla="*/ 922225 w 1735901"/>
                <a:gd name="connsiteY8" fmla="*/ 657 h 15539"/>
                <a:gd name="connsiteX9" fmla="*/ 1455557 w 1735901"/>
                <a:gd name="connsiteY9" fmla="*/ 219 h 15539"/>
                <a:gd name="connsiteX10" fmla="*/ 1455557 w 1735901"/>
                <a:gd name="connsiteY10" fmla="*/ 14227 h 15539"/>
                <a:gd name="connsiteX11" fmla="*/ 922225 w 1735901"/>
                <a:gd name="connsiteY11" fmla="*/ 14664 h 15539"/>
                <a:gd name="connsiteX12" fmla="*/ 908657 w 1735901"/>
                <a:gd name="connsiteY12" fmla="*/ 14664 h 15539"/>
                <a:gd name="connsiteX13" fmla="*/ 375324 w 1735901"/>
                <a:gd name="connsiteY13" fmla="*/ 15102 h 15539"/>
                <a:gd name="connsiteX14" fmla="*/ 1469126 w 1735901"/>
                <a:gd name="connsiteY14" fmla="*/ 14227 h 15539"/>
                <a:gd name="connsiteX15" fmla="*/ 1469126 w 1735901"/>
                <a:gd name="connsiteY15" fmla="*/ 219 h 15539"/>
                <a:gd name="connsiteX16" fmla="*/ 1735902 w 1735901"/>
                <a:gd name="connsiteY16" fmla="*/ 0 h 15539"/>
                <a:gd name="connsiteX17" fmla="*/ 1735902 w 1735901"/>
                <a:gd name="connsiteY17" fmla="*/ 13789 h 15539"/>
                <a:gd name="connsiteX18" fmla="*/ 1469126 w 1735901"/>
                <a:gd name="connsiteY18" fmla="*/ 14227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35901" h="15539">
                  <a:moveTo>
                    <a:pt x="0" y="15540"/>
                  </a:moveTo>
                  <a:lnTo>
                    <a:pt x="219" y="1532"/>
                  </a:lnTo>
                  <a:lnTo>
                    <a:pt x="361756" y="1313"/>
                  </a:lnTo>
                  <a:lnTo>
                    <a:pt x="361756" y="15102"/>
                  </a:lnTo>
                  <a:lnTo>
                    <a:pt x="0" y="15540"/>
                  </a:lnTo>
                  <a:moveTo>
                    <a:pt x="375324" y="15102"/>
                  </a:moveTo>
                  <a:lnTo>
                    <a:pt x="375324" y="1313"/>
                  </a:lnTo>
                  <a:lnTo>
                    <a:pt x="908657" y="657"/>
                  </a:lnTo>
                  <a:lnTo>
                    <a:pt x="922225" y="657"/>
                  </a:lnTo>
                  <a:lnTo>
                    <a:pt x="1455557" y="219"/>
                  </a:lnTo>
                  <a:lnTo>
                    <a:pt x="1455557" y="14227"/>
                  </a:lnTo>
                  <a:lnTo>
                    <a:pt x="922225" y="14664"/>
                  </a:lnTo>
                  <a:lnTo>
                    <a:pt x="908657" y="14664"/>
                  </a:lnTo>
                  <a:lnTo>
                    <a:pt x="375324" y="15102"/>
                  </a:lnTo>
                  <a:moveTo>
                    <a:pt x="1469126" y="14227"/>
                  </a:moveTo>
                  <a:lnTo>
                    <a:pt x="1469126" y="219"/>
                  </a:lnTo>
                  <a:lnTo>
                    <a:pt x="1735902" y="0"/>
                  </a:lnTo>
                  <a:lnTo>
                    <a:pt x="1735902" y="13789"/>
                  </a:lnTo>
                  <a:lnTo>
                    <a:pt x="1469126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8C22FEE6-0BB3-D480-DD35-91A1F590EA51}"/>
                </a:ext>
              </a:extLst>
            </p:cNvPr>
            <p:cNvSpPr/>
            <p:nvPr/>
          </p:nvSpPr>
          <p:spPr>
            <a:xfrm>
              <a:off x="3871954" y="2294274"/>
              <a:ext cx="1724083" cy="15758"/>
            </a:xfrm>
            <a:custGeom>
              <a:avLst/>
              <a:gdLst>
                <a:gd name="connsiteX0" fmla="*/ 0 w 1724083"/>
                <a:gd name="connsiteY0" fmla="*/ 15759 h 15758"/>
                <a:gd name="connsiteX1" fmla="*/ 0 w 1724083"/>
                <a:gd name="connsiteY1" fmla="*/ 1751 h 15758"/>
                <a:gd name="connsiteX2" fmla="*/ 350157 w 1724083"/>
                <a:gd name="connsiteY2" fmla="*/ 1313 h 15758"/>
                <a:gd name="connsiteX3" fmla="*/ 350157 w 1724083"/>
                <a:gd name="connsiteY3" fmla="*/ 15540 h 15758"/>
                <a:gd name="connsiteX4" fmla="*/ 0 w 1724083"/>
                <a:gd name="connsiteY4" fmla="*/ 15759 h 15758"/>
                <a:gd name="connsiteX5" fmla="*/ 363725 w 1724083"/>
                <a:gd name="connsiteY5" fmla="*/ 15540 h 15758"/>
                <a:gd name="connsiteX6" fmla="*/ 363725 w 1724083"/>
                <a:gd name="connsiteY6" fmla="*/ 1313 h 15758"/>
                <a:gd name="connsiteX7" fmla="*/ 897058 w 1724083"/>
                <a:gd name="connsiteY7" fmla="*/ 875 h 15758"/>
                <a:gd name="connsiteX8" fmla="*/ 910626 w 1724083"/>
                <a:gd name="connsiteY8" fmla="*/ 875 h 15758"/>
                <a:gd name="connsiteX9" fmla="*/ 1443959 w 1724083"/>
                <a:gd name="connsiteY9" fmla="*/ 219 h 15758"/>
                <a:gd name="connsiteX10" fmla="*/ 1443959 w 1724083"/>
                <a:gd name="connsiteY10" fmla="*/ 14445 h 15758"/>
                <a:gd name="connsiteX11" fmla="*/ 910626 w 1724083"/>
                <a:gd name="connsiteY11" fmla="*/ 14883 h 15758"/>
                <a:gd name="connsiteX12" fmla="*/ 897058 w 1724083"/>
                <a:gd name="connsiteY12" fmla="*/ 14883 h 15758"/>
                <a:gd name="connsiteX13" fmla="*/ 363725 w 1724083"/>
                <a:gd name="connsiteY13" fmla="*/ 15540 h 15758"/>
                <a:gd name="connsiteX14" fmla="*/ 1457527 w 1724083"/>
                <a:gd name="connsiteY14" fmla="*/ 14445 h 15758"/>
                <a:gd name="connsiteX15" fmla="*/ 1457527 w 1724083"/>
                <a:gd name="connsiteY15" fmla="*/ 219 h 15758"/>
                <a:gd name="connsiteX16" fmla="*/ 1724084 w 1724083"/>
                <a:gd name="connsiteY16" fmla="*/ 0 h 15758"/>
                <a:gd name="connsiteX17" fmla="*/ 1724084 w 1724083"/>
                <a:gd name="connsiteY17" fmla="*/ 14008 h 15758"/>
                <a:gd name="connsiteX18" fmla="*/ 1457527 w 1724083"/>
                <a:gd name="connsiteY18" fmla="*/ 14445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24083" h="15758">
                  <a:moveTo>
                    <a:pt x="0" y="15759"/>
                  </a:moveTo>
                  <a:lnTo>
                    <a:pt x="0" y="1751"/>
                  </a:lnTo>
                  <a:lnTo>
                    <a:pt x="350157" y="1313"/>
                  </a:lnTo>
                  <a:lnTo>
                    <a:pt x="350157" y="15540"/>
                  </a:lnTo>
                  <a:lnTo>
                    <a:pt x="0" y="15759"/>
                  </a:lnTo>
                  <a:moveTo>
                    <a:pt x="363725" y="15540"/>
                  </a:moveTo>
                  <a:lnTo>
                    <a:pt x="363725" y="1313"/>
                  </a:lnTo>
                  <a:lnTo>
                    <a:pt x="897058" y="875"/>
                  </a:lnTo>
                  <a:lnTo>
                    <a:pt x="910626" y="875"/>
                  </a:lnTo>
                  <a:lnTo>
                    <a:pt x="1443959" y="219"/>
                  </a:lnTo>
                  <a:lnTo>
                    <a:pt x="1443959" y="14445"/>
                  </a:lnTo>
                  <a:lnTo>
                    <a:pt x="910626" y="14883"/>
                  </a:lnTo>
                  <a:lnTo>
                    <a:pt x="897058" y="14883"/>
                  </a:lnTo>
                  <a:lnTo>
                    <a:pt x="363725" y="15540"/>
                  </a:lnTo>
                  <a:moveTo>
                    <a:pt x="1457527" y="14445"/>
                  </a:moveTo>
                  <a:lnTo>
                    <a:pt x="1457527" y="219"/>
                  </a:lnTo>
                  <a:lnTo>
                    <a:pt x="1724084" y="0"/>
                  </a:lnTo>
                  <a:lnTo>
                    <a:pt x="1724084" y="14008"/>
                  </a:lnTo>
                  <a:lnTo>
                    <a:pt x="1457527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5C55F7CF-CA47-7B7F-6254-9F2E09659122}"/>
                </a:ext>
              </a:extLst>
            </p:cNvPr>
            <p:cNvSpPr/>
            <p:nvPr/>
          </p:nvSpPr>
          <p:spPr>
            <a:xfrm>
              <a:off x="3856197" y="3934922"/>
              <a:ext cx="1741591" cy="16196"/>
            </a:xfrm>
            <a:custGeom>
              <a:avLst/>
              <a:gdLst>
                <a:gd name="connsiteX0" fmla="*/ 0 w 1741591"/>
                <a:gd name="connsiteY0" fmla="*/ 16196 h 16196"/>
                <a:gd name="connsiteX1" fmla="*/ 219 w 1741591"/>
                <a:gd name="connsiteY1" fmla="*/ 1751 h 16196"/>
                <a:gd name="connsiteX2" fmla="*/ 367665 w 1741591"/>
                <a:gd name="connsiteY2" fmla="*/ 1313 h 16196"/>
                <a:gd name="connsiteX3" fmla="*/ 367665 w 1741591"/>
                <a:gd name="connsiteY3" fmla="*/ 15759 h 16196"/>
                <a:gd name="connsiteX4" fmla="*/ 0 w 1741591"/>
                <a:gd name="connsiteY4" fmla="*/ 16196 h 16196"/>
                <a:gd name="connsiteX5" fmla="*/ 381233 w 1741591"/>
                <a:gd name="connsiteY5" fmla="*/ 15759 h 16196"/>
                <a:gd name="connsiteX6" fmla="*/ 381233 w 1741591"/>
                <a:gd name="connsiteY6" fmla="*/ 1313 h 16196"/>
                <a:gd name="connsiteX7" fmla="*/ 503131 w 1741591"/>
                <a:gd name="connsiteY7" fmla="*/ 1313 h 16196"/>
                <a:gd name="connsiteX8" fmla="*/ 517356 w 1741591"/>
                <a:gd name="connsiteY8" fmla="*/ 15540 h 16196"/>
                <a:gd name="connsiteX9" fmla="*/ 381233 w 1741591"/>
                <a:gd name="connsiteY9" fmla="*/ 15759 h 16196"/>
                <a:gd name="connsiteX10" fmla="*/ 782381 w 1741591"/>
                <a:gd name="connsiteY10" fmla="*/ 15321 h 16196"/>
                <a:gd name="connsiteX11" fmla="*/ 796388 w 1741591"/>
                <a:gd name="connsiteY11" fmla="*/ 875 h 16196"/>
                <a:gd name="connsiteX12" fmla="*/ 927915 w 1741591"/>
                <a:gd name="connsiteY12" fmla="*/ 875 h 16196"/>
                <a:gd name="connsiteX13" fmla="*/ 1461248 w 1741591"/>
                <a:gd name="connsiteY13" fmla="*/ 438 h 16196"/>
                <a:gd name="connsiteX14" fmla="*/ 1461248 w 1741591"/>
                <a:gd name="connsiteY14" fmla="*/ 14664 h 16196"/>
                <a:gd name="connsiteX15" fmla="*/ 927915 w 1741591"/>
                <a:gd name="connsiteY15" fmla="*/ 15321 h 16196"/>
                <a:gd name="connsiteX16" fmla="*/ 782381 w 1741591"/>
                <a:gd name="connsiteY16" fmla="*/ 15321 h 16196"/>
                <a:gd name="connsiteX17" fmla="*/ 1474816 w 1741591"/>
                <a:gd name="connsiteY17" fmla="*/ 14664 h 16196"/>
                <a:gd name="connsiteX18" fmla="*/ 1474816 w 1741591"/>
                <a:gd name="connsiteY18" fmla="*/ 438 h 16196"/>
                <a:gd name="connsiteX19" fmla="*/ 1741592 w 1741591"/>
                <a:gd name="connsiteY19" fmla="*/ 0 h 16196"/>
                <a:gd name="connsiteX20" fmla="*/ 1741592 w 1741591"/>
                <a:gd name="connsiteY20" fmla="*/ 14445 h 16196"/>
                <a:gd name="connsiteX21" fmla="*/ 1474816 w 1741591"/>
                <a:gd name="connsiteY21" fmla="*/ 14664 h 1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41591" h="16196">
                  <a:moveTo>
                    <a:pt x="0" y="16196"/>
                  </a:moveTo>
                  <a:lnTo>
                    <a:pt x="219" y="1751"/>
                  </a:lnTo>
                  <a:lnTo>
                    <a:pt x="367665" y="1313"/>
                  </a:lnTo>
                  <a:lnTo>
                    <a:pt x="367665" y="15759"/>
                  </a:lnTo>
                  <a:lnTo>
                    <a:pt x="0" y="16196"/>
                  </a:lnTo>
                  <a:moveTo>
                    <a:pt x="381233" y="15759"/>
                  </a:moveTo>
                  <a:lnTo>
                    <a:pt x="381233" y="1313"/>
                  </a:lnTo>
                  <a:lnTo>
                    <a:pt x="503131" y="1313"/>
                  </a:lnTo>
                  <a:cubicBezTo>
                    <a:pt x="507727" y="6347"/>
                    <a:pt x="512323" y="11162"/>
                    <a:pt x="517356" y="15540"/>
                  </a:cubicBezTo>
                  <a:lnTo>
                    <a:pt x="381233" y="15759"/>
                  </a:lnTo>
                  <a:moveTo>
                    <a:pt x="782381" y="15321"/>
                  </a:moveTo>
                  <a:cubicBezTo>
                    <a:pt x="787196" y="10725"/>
                    <a:pt x="792011" y="5909"/>
                    <a:pt x="796388" y="875"/>
                  </a:cubicBezTo>
                  <a:lnTo>
                    <a:pt x="927915" y="875"/>
                  </a:lnTo>
                  <a:lnTo>
                    <a:pt x="1461248" y="438"/>
                  </a:lnTo>
                  <a:lnTo>
                    <a:pt x="1461248" y="14664"/>
                  </a:lnTo>
                  <a:lnTo>
                    <a:pt x="927915" y="15321"/>
                  </a:lnTo>
                  <a:lnTo>
                    <a:pt x="782381" y="15321"/>
                  </a:lnTo>
                  <a:moveTo>
                    <a:pt x="1474816" y="14664"/>
                  </a:moveTo>
                  <a:lnTo>
                    <a:pt x="1474816" y="438"/>
                  </a:lnTo>
                  <a:lnTo>
                    <a:pt x="1741592" y="0"/>
                  </a:lnTo>
                  <a:lnTo>
                    <a:pt x="1741592" y="14445"/>
                  </a:lnTo>
                  <a:lnTo>
                    <a:pt x="1474816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D129A2F-CD70-2132-62DD-8B8A16ADC242}"/>
                </a:ext>
              </a:extLst>
            </p:cNvPr>
            <p:cNvSpPr/>
            <p:nvPr/>
          </p:nvSpPr>
          <p:spPr>
            <a:xfrm>
              <a:off x="3866702" y="2841667"/>
              <a:ext cx="1729992" cy="15320"/>
            </a:xfrm>
            <a:custGeom>
              <a:avLst/>
              <a:gdLst>
                <a:gd name="connsiteX0" fmla="*/ 0 w 1729992"/>
                <a:gd name="connsiteY0" fmla="*/ 15321 h 15320"/>
                <a:gd name="connsiteX1" fmla="*/ 0 w 1729992"/>
                <a:gd name="connsiteY1" fmla="*/ 1532 h 15320"/>
                <a:gd name="connsiteX2" fmla="*/ 356066 w 1729992"/>
                <a:gd name="connsiteY2" fmla="*/ 1313 h 15320"/>
                <a:gd name="connsiteX3" fmla="*/ 356066 w 1729992"/>
                <a:gd name="connsiteY3" fmla="*/ 14883 h 15320"/>
                <a:gd name="connsiteX4" fmla="*/ 0 w 1729992"/>
                <a:gd name="connsiteY4" fmla="*/ 15321 h 15320"/>
                <a:gd name="connsiteX5" fmla="*/ 369634 w 1729992"/>
                <a:gd name="connsiteY5" fmla="*/ 14883 h 15320"/>
                <a:gd name="connsiteX6" fmla="*/ 369634 w 1729992"/>
                <a:gd name="connsiteY6" fmla="*/ 1313 h 15320"/>
                <a:gd name="connsiteX7" fmla="*/ 453672 w 1729992"/>
                <a:gd name="connsiteY7" fmla="*/ 1313 h 15320"/>
                <a:gd name="connsiteX8" fmla="*/ 455204 w 1729992"/>
                <a:gd name="connsiteY8" fmla="*/ 14883 h 15320"/>
                <a:gd name="connsiteX9" fmla="*/ 369634 w 1729992"/>
                <a:gd name="connsiteY9" fmla="*/ 14883 h 15320"/>
                <a:gd name="connsiteX10" fmla="*/ 843002 w 1729992"/>
                <a:gd name="connsiteY10" fmla="*/ 14445 h 15320"/>
                <a:gd name="connsiteX11" fmla="*/ 844534 w 1729992"/>
                <a:gd name="connsiteY11" fmla="*/ 875 h 15320"/>
                <a:gd name="connsiteX12" fmla="*/ 916316 w 1729992"/>
                <a:gd name="connsiteY12" fmla="*/ 875 h 15320"/>
                <a:gd name="connsiteX13" fmla="*/ 1449649 w 1729992"/>
                <a:gd name="connsiteY13" fmla="*/ 219 h 15320"/>
                <a:gd name="connsiteX14" fmla="*/ 1449649 w 1729992"/>
                <a:gd name="connsiteY14" fmla="*/ 13789 h 15320"/>
                <a:gd name="connsiteX15" fmla="*/ 916316 w 1729992"/>
                <a:gd name="connsiteY15" fmla="*/ 14445 h 15320"/>
                <a:gd name="connsiteX16" fmla="*/ 843002 w 1729992"/>
                <a:gd name="connsiteY16" fmla="*/ 14445 h 15320"/>
                <a:gd name="connsiteX17" fmla="*/ 1463217 w 1729992"/>
                <a:gd name="connsiteY17" fmla="*/ 13789 h 15320"/>
                <a:gd name="connsiteX18" fmla="*/ 1463217 w 1729992"/>
                <a:gd name="connsiteY18" fmla="*/ 219 h 15320"/>
                <a:gd name="connsiteX19" fmla="*/ 1729993 w 1729992"/>
                <a:gd name="connsiteY19" fmla="*/ 0 h 15320"/>
                <a:gd name="connsiteX20" fmla="*/ 1729993 w 1729992"/>
                <a:gd name="connsiteY20" fmla="*/ 13570 h 15320"/>
                <a:gd name="connsiteX21" fmla="*/ 1463217 w 1729992"/>
                <a:gd name="connsiteY21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29992" h="15320">
                  <a:moveTo>
                    <a:pt x="0" y="15321"/>
                  </a:moveTo>
                  <a:lnTo>
                    <a:pt x="0" y="1532"/>
                  </a:lnTo>
                  <a:lnTo>
                    <a:pt x="356066" y="1313"/>
                  </a:lnTo>
                  <a:lnTo>
                    <a:pt x="356066" y="14883"/>
                  </a:lnTo>
                  <a:lnTo>
                    <a:pt x="0" y="15321"/>
                  </a:lnTo>
                  <a:moveTo>
                    <a:pt x="369634" y="14883"/>
                  </a:moveTo>
                  <a:lnTo>
                    <a:pt x="369634" y="1313"/>
                  </a:lnTo>
                  <a:lnTo>
                    <a:pt x="453672" y="1313"/>
                  </a:lnTo>
                  <a:cubicBezTo>
                    <a:pt x="453891" y="5909"/>
                    <a:pt x="454547" y="10287"/>
                    <a:pt x="455204" y="14883"/>
                  </a:cubicBezTo>
                  <a:lnTo>
                    <a:pt x="369634" y="14883"/>
                  </a:lnTo>
                  <a:moveTo>
                    <a:pt x="843002" y="14445"/>
                  </a:moveTo>
                  <a:cubicBezTo>
                    <a:pt x="843659" y="10068"/>
                    <a:pt x="844315" y="5472"/>
                    <a:pt x="844534" y="875"/>
                  </a:cubicBezTo>
                  <a:lnTo>
                    <a:pt x="916316" y="875"/>
                  </a:lnTo>
                  <a:lnTo>
                    <a:pt x="1449649" y="219"/>
                  </a:lnTo>
                  <a:lnTo>
                    <a:pt x="1449649" y="13789"/>
                  </a:lnTo>
                  <a:lnTo>
                    <a:pt x="916316" y="14445"/>
                  </a:lnTo>
                  <a:lnTo>
                    <a:pt x="843002" y="14445"/>
                  </a:lnTo>
                  <a:moveTo>
                    <a:pt x="1463217" y="13789"/>
                  </a:moveTo>
                  <a:lnTo>
                    <a:pt x="1463217" y="219"/>
                  </a:lnTo>
                  <a:lnTo>
                    <a:pt x="1729993" y="0"/>
                  </a:lnTo>
                  <a:lnTo>
                    <a:pt x="1729993" y="13570"/>
                  </a:lnTo>
                  <a:lnTo>
                    <a:pt x="1463217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561F113F-DFAA-DFE6-D236-B6DBEB359A5D}"/>
                </a:ext>
              </a:extLst>
            </p:cNvPr>
            <p:cNvSpPr/>
            <p:nvPr/>
          </p:nvSpPr>
          <p:spPr>
            <a:xfrm>
              <a:off x="3876987" y="1748850"/>
              <a:ext cx="344685" cy="14226"/>
            </a:xfrm>
            <a:custGeom>
              <a:avLst/>
              <a:gdLst>
                <a:gd name="connsiteX0" fmla="*/ 0 w 344685"/>
                <a:gd name="connsiteY0" fmla="*/ 14227 h 14226"/>
                <a:gd name="connsiteX1" fmla="*/ 219 w 344685"/>
                <a:gd name="connsiteY1" fmla="*/ 438 h 14226"/>
                <a:gd name="connsiteX2" fmla="*/ 344686 w 344685"/>
                <a:gd name="connsiteY2" fmla="*/ 0 h 14226"/>
                <a:gd name="connsiteX3" fmla="*/ 344686 w 344685"/>
                <a:gd name="connsiteY3" fmla="*/ 14008 h 14226"/>
                <a:gd name="connsiteX4" fmla="*/ 0 w 344685"/>
                <a:gd name="connsiteY4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685" h="14226">
                  <a:moveTo>
                    <a:pt x="0" y="14227"/>
                  </a:moveTo>
                  <a:lnTo>
                    <a:pt x="219" y="438"/>
                  </a:lnTo>
                  <a:lnTo>
                    <a:pt x="344686" y="0"/>
                  </a:lnTo>
                  <a:lnTo>
                    <a:pt x="344686" y="14008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0100AE91-F9EA-0708-0826-30F0D826A9ED}"/>
                </a:ext>
              </a:extLst>
            </p:cNvPr>
            <p:cNvSpPr/>
            <p:nvPr/>
          </p:nvSpPr>
          <p:spPr>
            <a:xfrm>
              <a:off x="4235241" y="1747537"/>
              <a:ext cx="1360358" cy="15102"/>
            </a:xfrm>
            <a:custGeom>
              <a:avLst/>
              <a:gdLst>
                <a:gd name="connsiteX0" fmla="*/ 0 w 1360358"/>
                <a:gd name="connsiteY0" fmla="*/ 15102 h 15102"/>
                <a:gd name="connsiteX1" fmla="*/ 0 w 1360358"/>
                <a:gd name="connsiteY1" fmla="*/ 1313 h 15102"/>
                <a:gd name="connsiteX2" fmla="*/ 119929 w 1360358"/>
                <a:gd name="connsiteY2" fmla="*/ 1094 h 15102"/>
                <a:gd name="connsiteX3" fmla="*/ 112488 w 1360358"/>
                <a:gd name="connsiteY3" fmla="*/ 15102 h 15102"/>
                <a:gd name="connsiteX4" fmla="*/ 0 w 1360358"/>
                <a:gd name="connsiteY4" fmla="*/ 15102 h 15102"/>
                <a:gd name="connsiteX5" fmla="*/ 466146 w 1360358"/>
                <a:gd name="connsiteY5" fmla="*/ 14664 h 15102"/>
                <a:gd name="connsiteX6" fmla="*/ 458705 w 1360358"/>
                <a:gd name="connsiteY6" fmla="*/ 875 h 15102"/>
                <a:gd name="connsiteX7" fmla="*/ 546901 w 1360358"/>
                <a:gd name="connsiteY7" fmla="*/ 875 h 15102"/>
                <a:gd name="connsiteX8" fmla="*/ 1080015 w 1360358"/>
                <a:gd name="connsiteY8" fmla="*/ 219 h 15102"/>
                <a:gd name="connsiteX9" fmla="*/ 1080015 w 1360358"/>
                <a:gd name="connsiteY9" fmla="*/ 14227 h 15102"/>
                <a:gd name="connsiteX10" fmla="*/ 546901 w 1360358"/>
                <a:gd name="connsiteY10" fmla="*/ 14664 h 15102"/>
                <a:gd name="connsiteX11" fmla="*/ 466146 w 1360358"/>
                <a:gd name="connsiteY11" fmla="*/ 14664 h 15102"/>
                <a:gd name="connsiteX12" fmla="*/ 1093583 w 1360358"/>
                <a:gd name="connsiteY12" fmla="*/ 14227 h 15102"/>
                <a:gd name="connsiteX13" fmla="*/ 1093583 w 1360358"/>
                <a:gd name="connsiteY13" fmla="*/ 219 h 15102"/>
                <a:gd name="connsiteX14" fmla="*/ 1360359 w 1360358"/>
                <a:gd name="connsiteY14" fmla="*/ 0 h 15102"/>
                <a:gd name="connsiteX15" fmla="*/ 1360359 w 1360358"/>
                <a:gd name="connsiteY15" fmla="*/ 14008 h 15102"/>
                <a:gd name="connsiteX16" fmla="*/ 1093583 w 1360358"/>
                <a:gd name="connsiteY16" fmla="*/ 14227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0358" h="15102">
                  <a:moveTo>
                    <a:pt x="0" y="15102"/>
                  </a:moveTo>
                  <a:lnTo>
                    <a:pt x="0" y="1313"/>
                  </a:lnTo>
                  <a:lnTo>
                    <a:pt x="119929" y="1094"/>
                  </a:lnTo>
                  <a:cubicBezTo>
                    <a:pt x="117302" y="5691"/>
                    <a:pt x="114895" y="10287"/>
                    <a:pt x="112488" y="15102"/>
                  </a:cubicBezTo>
                  <a:lnTo>
                    <a:pt x="0" y="15102"/>
                  </a:lnTo>
                  <a:moveTo>
                    <a:pt x="466146" y="14664"/>
                  </a:moveTo>
                  <a:cubicBezTo>
                    <a:pt x="463958" y="10068"/>
                    <a:pt x="461331" y="5472"/>
                    <a:pt x="458705" y="875"/>
                  </a:cubicBezTo>
                  <a:lnTo>
                    <a:pt x="546901" y="875"/>
                  </a:lnTo>
                  <a:lnTo>
                    <a:pt x="1080015" y="219"/>
                  </a:lnTo>
                  <a:lnTo>
                    <a:pt x="1080015" y="14227"/>
                  </a:lnTo>
                  <a:lnTo>
                    <a:pt x="546901" y="14664"/>
                  </a:lnTo>
                  <a:lnTo>
                    <a:pt x="466146" y="14664"/>
                  </a:lnTo>
                  <a:moveTo>
                    <a:pt x="1093583" y="14227"/>
                  </a:moveTo>
                  <a:lnTo>
                    <a:pt x="1093583" y="219"/>
                  </a:lnTo>
                  <a:lnTo>
                    <a:pt x="1360359" y="0"/>
                  </a:lnTo>
                  <a:lnTo>
                    <a:pt x="1360359" y="14008"/>
                  </a:lnTo>
                  <a:lnTo>
                    <a:pt x="1093583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A463C125-429C-52FE-F9F8-BB3041B62B64}"/>
                </a:ext>
              </a:extLst>
            </p:cNvPr>
            <p:cNvSpPr/>
            <p:nvPr/>
          </p:nvSpPr>
          <p:spPr>
            <a:xfrm>
              <a:off x="4221235" y="1482048"/>
              <a:ext cx="17070" cy="3282390"/>
            </a:xfrm>
            <a:custGeom>
              <a:avLst/>
              <a:gdLst>
                <a:gd name="connsiteX0" fmla="*/ 3283 w 17070"/>
                <a:gd name="connsiteY0" fmla="*/ 3282390 h 3282390"/>
                <a:gd name="connsiteX1" fmla="*/ 3064 w 17070"/>
                <a:gd name="connsiteY1" fmla="*/ 3015588 h 3282390"/>
                <a:gd name="connsiteX2" fmla="*/ 3064 w 17070"/>
                <a:gd name="connsiteY2" fmla="*/ 3001580 h 3282390"/>
                <a:gd name="connsiteX3" fmla="*/ 2626 w 17070"/>
                <a:gd name="connsiteY3" fmla="*/ 2468633 h 3282390"/>
                <a:gd name="connsiteX4" fmla="*/ 2626 w 17070"/>
                <a:gd name="connsiteY4" fmla="*/ 2454187 h 3282390"/>
                <a:gd name="connsiteX5" fmla="*/ 1970 w 17070"/>
                <a:gd name="connsiteY5" fmla="*/ 1921677 h 3282390"/>
                <a:gd name="connsiteX6" fmla="*/ 1970 w 17070"/>
                <a:gd name="connsiteY6" fmla="*/ 1907888 h 3282390"/>
                <a:gd name="connsiteX7" fmla="*/ 1532 w 17070"/>
                <a:gd name="connsiteY7" fmla="*/ 1374502 h 3282390"/>
                <a:gd name="connsiteX8" fmla="*/ 1532 w 17070"/>
                <a:gd name="connsiteY8" fmla="*/ 1360932 h 3282390"/>
                <a:gd name="connsiteX9" fmla="*/ 875 w 17070"/>
                <a:gd name="connsiteY9" fmla="*/ 827766 h 3282390"/>
                <a:gd name="connsiteX10" fmla="*/ 875 w 17070"/>
                <a:gd name="connsiteY10" fmla="*/ 813539 h 3282390"/>
                <a:gd name="connsiteX11" fmla="*/ 438 w 17070"/>
                <a:gd name="connsiteY11" fmla="*/ 280810 h 3282390"/>
                <a:gd name="connsiteX12" fmla="*/ 438 w 17070"/>
                <a:gd name="connsiteY12" fmla="*/ 266802 h 3282390"/>
                <a:gd name="connsiteX13" fmla="*/ 0 w 17070"/>
                <a:gd name="connsiteY13" fmla="*/ 0 h 3282390"/>
                <a:gd name="connsiteX14" fmla="*/ 13787 w 17070"/>
                <a:gd name="connsiteY14" fmla="*/ 0 h 3282390"/>
                <a:gd name="connsiteX15" fmla="*/ 14006 w 17070"/>
                <a:gd name="connsiteY15" fmla="*/ 266802 h 3282390"/>
                <a:gd name="connsiteX16" fmla="*/ 14006 w 17070"/>
                <a:gd name="connsiteY16" fmla="*/ 280591 h 3282390"/>
                <a:gd name="connsiteX17" fmla="*/ 14444 w 17070"/>
                <a:gd name="connsiteY17" fmla="*/ 813539 h 3282390"/>
                <a:gd name="connsiteX18" fmla="*/ 14444 w 17070"/>
                <a:gd name="connsiteY18" fmla="*/ 827766 h 3282390"/>
                <a:gd name="connsiteX19" fmla="*/ 15101 w 17070"/>
                <a:gd name="connsiteY19" fmla="*/ 1360932 h 3282390"/>
                <a:gd name="connsiteX20" fmla="*/ 15101 w 17070"/>
                <a:gd name="connsiteY20" fmla="*/ 1374502 h 3282390"/>
                <a:gd name="connsiteX21" fmla="*/ 15538 w 17070"/>
                <a:gd name="connsiteY21" fmla="*/ 1907888 h 3282390"/>
                <a:gd name="connsiteX22" fmla="*/ 15538 w 17070"/>
                <a:gd name="connsiteY22" fmla="*/ 1921677 h 3282390"/>
                <a:gd name="connsiteX23" fmla="*/ 16195 w 17070"/>
                <a:gd name="connsiteY23" fmla="*/ 2454187 h 3282390"/>
                <a:gd name="connsiteX24" fmla="*/ 16195 w 17070"/>
                <a:gd name="connsiteY24" fmla="*/ 2468633 h 3282390"/>
                <a:gd name="connsiteX25" fmla="*/ 16633 w 17070"/>
                <a:gd name="connsiteY25" fmla="*/ 3001580 h 3282390"/>
                <a:gd name="connsiteX26" fmla="*/ 16633 w 17070"/>
                <a:gd name="connsiteY26" fmla="*/ 3015588 h 3282390"/>
                <a:gd name="connsiteX27" fmla="*/ 17070 w 17070"/>
                <a:gd name="connsiteY27" fmla="*/ 3282390 h 3282390"/>
                <a:gd name="connsiteX28" fmla="*/ 3283 w 17070"/>
                <a:gd name="connsiteY28" fmla="*/ 3282390 h 3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070" h="3282390">
                  <a:moveTo>
                    <a:pt x="3283" y="3282390"/>
                  </a:moveTo>
                  <a:lnTo>
                    <a:pt x="3064" y="3015588"/>
                  </a:lnTo>
                  <a:lnTo>
                    <a:pt x="3064" y="3001580"/>
                  </a:lnTo>
                  <a:lnTo>
                    <a:pt x="2626" y="2468633"/>
                  </a:lnTo>
                  <a:lnTo>
                    <a:pt x="2626" y="2454187"/>
                  </a:lnTo>
                  <a:lnTo>
                    <a:pt x="1970" y="1921677"/>
                  </a:lnTo>
                  <a:lnTo>
                    <a:pt x="1970" y="1907888"/>
                  </a:lnTo>
                  <a:lnTo>
                    <a:pt x="1532" y="1374502"/>
                  </a:lnTo>
                  <a:lnTo>
                    <a:pt x="1532" y="1360932"/>
                  </a:lnTo>
                  <a:lnTo>
                    <a:pt x="875" y="827766"/>
                  </a:lnTo>
                  <a:lnTo>
                    <a:pt x="875" y="813539"/>
                  </a:lnTo>
                  <a:lnTo>
                    <a:pt x="438" y="280810"/>
                  </a:lnTo>
                  <a:lnTo>
                    <a:pt x="438" y="266802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66802"/>
                  </a:lnTo>
                  <a:lnTo>
                    <a:pt x="14006" y="280591"/>
                  </a:lnTo>
                  <a:lnTo>
                    <a:pt x="14444" y="813539"/>
                  </a:lnTo>
                  <a:lnTo>
                    <a:pt x="14444" y="827766"/>
                  </a:lnTo>
                  <a:lnTo>
                    <a:pt x="15101" y="1360932"/>
                  </a:lnTo>
                  <a:lnTo>
                    <a:pt x="15101" y="1374502"/>
                  </a:lnTo>
                  <a:lnTo>
                    <a:pt x="15538" y="1907888"/>
                  </a:lnTo>
                  <a:lnTo>
                    <a:pt x="15538" y="1921677"/>
                  </a:lnTo>
                  <a:lnTo>
                    <a:pt x="16195" y="2454187"/>
                  </a:lnTo>
                  <a:lnTo>
                    <a:pt x="16195" y="2468633"/>
                  </a:lnTo>
                  <a:lnTo>
                    <a:pt x="16633" y="3001580"/>
                  </a:lnTo>
                  <a:lnTo>
                    <a:pt x="16633" y="3015588"/>
                  </a:lnTo>
                  <a:lnTo>
                    <a:pt x="17070" y="3282390"/>
                  </a:lnTo>
                  <a:lnTo>
                    <a:pt x="3283" y="328239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9CDA0F86-ADCC-2E82-516D-C3527948D545}"/>
                </a:ext>
              </a:extLst>
            </p:cNvPr>
            <p:cNvSpPr/>
            <p:nvPr/>
          </p:nvSpPr>
          <p:spPr>
            <a:xfrm>
              <a:off x="5315037" y="1481172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369 h 3282171"/>
                <a:gd name="connsiteX2" fmla="*/ 3064 w 16851"/>
                <a:gd name="connsiteY2" fmla="*/ 3001362 h 3282171"/>
                <a:gd name="connsiteX3" fmla="*/ 2407 w 16851"/>
                <a:gd name="connsiteY3" fmla="*/ 2468414 h 3282171"/>
                <a:gd name="connsiteX4" fmla="*/ 2407 w 16851"/>
                <a:gd name="connsiteY4" fmla="*/ 2454187 h 3282171"/>
                <a:gd name="connsiteX5" fmla="*/ 1970 w 16851"/>
                <a:gd name="connsiteY5" fmla="*/ 1921677 h 3282171"/>
                <a:gd name="connsiteX6" fmla="*/ 1970 w 16851"/>
                <a:gd name="connsiteY6" fmla="*/ 1907669 h 3282171"/>
                <a:gd name="connsiteX7" fmla="*/ 1313 w 16851"/>
                <a:gd name="connsiteY7" fmla="*/ 1374283 h 3282171"/>
                <a:gd name="connsiteX8" fmla="*/ 1313 w 16851"/>
                <a:gd name="connsiteY8" fmla="*/ 1360714 h 3282171"/>
                <a:gd name="connsiteX9" fmla="*/ 875 w 16851"/>
                <a:gd name="connsiteY9" fmla="*/ 827547 h 3282171"/>
                <a:gd name="connsiteX10" fmla="*/ 875 w 16851"/>
                <a:gd name="connsiteY10" fmla="*/ 813320 h 3282171"/>
                <a:gd name="connsiteX11" fmla="*/ 219 w 16851"/>
                <a:gd name="connsiteY11" fmla="*/ 280591 h 3282171"/>
                <a:gd name="connsiteX12" fmla="*/ 219 w 16851"/>
                <a:gd name="connsiteY12" fmla="*/ 266583 h 3282171"/>
                <a:gd name="connsiteX13" fmla="*/ 0 w 16851"/>
                <a:gd name="connsiteY13" fmla="*/ 0 h 3282171"/>
                <a:gd name="connsiteX14" fmla="*/ 13569 w 16851"/>
                <a:gd name="connsiteY14" fmla="*/ 0 h 3282171"/>
                <a:gd name="connsiteX15" fmla="*/ 13787 w 16851"/>
                <a:gd name="connsiteY15" fmla="*/ 266583 h 3282171"/>
                <a:gd name="connsiteX16" fmla="*/ 13787 w 16851"/>
                <a:gd name="connsiteY16" fmla="*/ 280591 h 3282171"/>
                <a:gd name="connsiteX17" fmla="*/ 14444 w 16851"/>
                <a:gd name="connsiteY17" fmla="*/ 813320 h 3282171"/>
                <a:gd name="connsiteX18" fmla="*/ 14444 w 16851"/>
                <a:gd name="connsiteY18" fmla="*/ 827547 h 3282171"/>
                <a:gd name="connsiteX19" fmla="*/ 14882 w 16851"/>
                <a:gd name="connsiteY19" fmla="*/ 1360714 h 3282171"/>
                <a:gd name="connsiteX20" fmla="*/ 14882 w 16851"/>
                <a:gd name="connsiteY20" fmla="*/ 1374283 h 3282171"/>
                <a:gd name="connsiteX21" fmla="*/ 15538 w 16851"/>
                <a:gd name="connsiteY21" fmla="*/ 1907669 h 3282171"/>
                <a:gd name="connsiteX22" fmla="*/ 15538 w 16851"/>
                <a:gd name="connsiteY22" fmla="*/ 1921677 h 3282171"/>
                <a:gd name="connsiteX23" fmla="*/ 15976 w 16851"/>
                <a:gd name="connsiteY23" fmla="*/ 2454187 h 3282171"/>
                <a:gd name="connsiteX24" fmla="*/ 15976 w 16851"/>
                <a:gd name="connsiteY24" fmla="*/ 2468414 h 3282171"/>
                <a:gd name="connsiteX25" fmla="*/ 16632 w 16851"/>
                <a:gd name="connsiteY25" fmla="*/ 3001362 h 3282171"/>
                <a:gd name="connsiteX26" fmla="*/ 16632 w 16851"/>
                <a:gd name="connsiteY26" fmla="*/ 3015369 h 3282171"/>
                <a:gd name="connsiteX27" fmla="*/ 16851 w 16851"/>
                <a:gd name="connsiteY27" fmla="*/ 3282172 h 3282171"/>
                <a:gd name="connsiteX28" fmla="*/ 3283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3064" y="3001362"/>
                  </a:lnTo>
                  <a:lnTo>
                    <a:pt x="2407" y="2468414"/>
                  </a:lnTo>
                  <a:lnTo>
                    <a:pt x="2407" y="2454187"/>
                  </a:lnTo>
                  <a:lnTo>
                    <a:pt x="1970" y="1921677"/>
                  </a:lnTo>
                  <a:lnTo>
                    <a:pt x="1970" y="1907669"/>
                  </a:lnTo>
                  <a:lnTo>
                    <a:pt x="1313" y="1374283"/>
                  </a:lnTo>
                  <a:lnTo>
                    <a:pt x="1313" y="1360714"/>
                  </a:lnTo>
                  <a:lnTo>
                    <a:pt x="875" y="827547"/>
                  </a:lnTo>
                  <a:lnTo>
                    <a:pt x="875" y="813320"/>
                  </a:lnTo>
                  <a:lnTo>
                    <a:pt x="219" y="280591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591"/>
                  </a:lnTo>
                  <a:lnTo>
                    <a:pt x="14444" y="813320"/>
                  </a:lnTo>
                  <a:lnTo>
                    <a:pt x="14444" y="827547"/>
                  </a:lnTo>
                  <a:lnTo>
                    <a:pt x="14882" y="1360714"/>
                  </a:lnTo>
                  <a:lnTo>
                    <a:pt x="14882" y="1374283"/>
                  </a:lnTo>
                  <a:lnTo>
                    <a:pt x="15538" y="1907669"/>
                  </a:lnTo>
                  <a:lnTo>
                    <a:pt x="15538" y="1921677"/>
                  </a:lnTo>
                  <a:lnTo>
                    <a:pt x="15976" y="2454187"/>
                  </a:lnTo>
                  <a:lnTo>
                    <a:pt x="15976" y="2468414"/>
                  </a:lnTo>
                  <a:lnTo>
                    <a:pt x="16632" y="3001362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9D043D87-8889-133E-FA31-6029DC45AD9E}"/>
                </a:ext>
              </a:extLst>
            </p:cNvPr>
            <p:cNvSpPr/>
            <p:nvPr/>
          </p:nvSpPr>
          <p:spPr>
            <a:xfrm>
              <a:off x="4765729" y="-1053558"/>
              <a:ext cx="16194" cy="2535168"/>
            </a:xfrm>
            <a:custGeom>
              <a:avLst/>
              <a:gdLst>
                <a:gd name="connsiteX0" fmla="*/ 2626 w 16194"/>
                <a:gd name="connsiteY0" fmla="*/ 2535169 h 2535168"/>
                <a:gd name="connsiteX1" fmla="*/ 2407 w 16194"/>
                <a:gd name="connsiteY1" fmla="*/ 2268586 h 2535168"/>
                <a:gd name="connsiteX2" fmla="*/ 15976 w 16194"/>
                <a:gd name="connsiteY2" fmla="*/ 2268586 h 2535168"/>
                <a:gd name="connsiteX3" fmla="*/ 16195 w 16194"/>
                <a:gd name="connsiteY3" fmla="*/ 2535169 h 2535168"/>
                <a:gd name="connsiteX4" fmla="*/ 2626 w 16194"/>
                <a:gd name="connsiteY4" fmla="*/ 2535169 h 2535168"/>
                <a:gd name="connsiteX5" fmla="*/ 2188 w 16194"/>
                <a:gd name="connsiteY5" fmla="*/ 2255016 h 2535168"/>
                <a:gd name="connsiteX6" fmla="*/ 1751 w 16194"/>
                <a:gd name="connsiteY6" fmla="*/ 1721630 h 2535168"/>
                <a:gd name="connsiteX7" fmla="*/ 15319 w 16194"/>
                <a:gd name="connsiteY7" fmla="*/ 1721411 h 2535168"/>
                <a:gd name="connsiteX8" fmla="*/ 15976 w 16194"/>
                <a:gd name="connsiteY8" fmla="*/ 2255016 h 2535168"/>
                <a:gd name="connsiteX9" fmla="*/ 2188 w 16194"/>
                <a:gd name="connsiteY9" fmla="*/ 2255016 h 2535168"/>
                <a:gd name="connsiteX10" fmla="*/ 1751 w 16194"/>
                <a:gd name="connsiteY10" fmla="*/ 1708060 h 2535168"/>
                <a:gd name="connsiteX11" fmla="*/ 1094 w 16194"/>
                <a:gd name="connsiteY11" fmla="*/ 1174674 h 2535168"/>
                <a:gd name="connsiteX12" fmla="*/ 14882 w 16194"/>
                <a:gd name="connsiteY12" fmla="*/ 1174674 h 2535168"/>
                <a:gd name="connsiteX13" fmla="*/ 15319 w 16194"/>
                <a:gd name="connsiteY13" fmla="*/ 1708060 h 2535168"/>
                <a:gd name="connsiteX14" fmla="*/ 1751 w 16194"/>
                <a:gd name="connsiteY14" fmla="*/ 1708060 h 2535168"/>
                <a:gd name="connsiteX15" fmla="*/ 1094 w 16194"/>
                <a:gd name="connsiteY15" fmla="*/ 1160885 h 2535168"/>
                <a:gd name="connsiteX16" fmla="*/ 657 w 16194"/>
                <a:gd name="connsiteY16" fmla="*/ 627500 h 2535168"/>
                <a:gd name="connsiteX17" fmla="*/ 14225 w 16194"/>
                <a:gd name="connsiteY17" fmla="*/ 627500 h 2535168"/>
                <a:gd name="connsiteX18" fmla="*/ 14882 w 16194"/>
                <a:gd name="connsiteY18" fmla="*/ 1160885 h 2535168"/>
                <a:gd name="connsiteX19" fmla="*/ 1094 w 16194"/>
                <a:gd name="connsiteY19" fmla="*/ 1160885 h 2535168"/>
                <a:gd name="connsiteX20" fmla="*/ 657 w 16194"/>
                <a:gd name="connsiteY20" fmla="*/ 613930 h 2535168"/>
                <a:gd name="connsiteX21" fmla="*/ 0 w 16194"/>
                <a:gd name="connsiteY21" fmla="*/ 80544 h 2535168"/>
                <a:gd name="connsiteX22" fmla="*/ 13787 w 16194"/>
                <a:gd name="connsiteY22" fmla="*/ 80544 h 2535168"/>
                <a:gd name="connsiteX23" fmla="*/ 14225 w 16194"/>
                <a:gd name="connsiteY23" fmla="*/ 613930 h 2535168"/>
                <a:gd name="connsiteX24" fmla="*/ 657 w 16194"/>
                <a:gd name="connsiteY24" fmla="*/ 613930 h 2535168"/>
                <a:gd name="connsiteX25" fmla="*/ 0 w 16194"/>
                <a:gd name="connsiteY25" fmla="*/ 66974 h 2535168"/>
                <a:gd name="connsiteX26" fmla="*/ 0 w 16194"/>
                <a:gd name="connsiteY26" fmla="*/ 0 h 2535168"/>
                <a:gd name="connsiteX27" fmla="*/ 13569 w 16194"/>
                <a:gd name="connsiteY27" fmla="*/ 219 h 2535168"/>
                <a:gd name="connsiteX28" fmla="*/ 13787 w 16194"/>
                <a:gd name="connsiteY28" fmla="*/ 66974 h 2535168"/>
                <a:gd name="connsiteX29" fmla="*/ 0 w 16194"/>
                <a:gd name="connsiteY29" fmla="*/ 66974 h 253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194" h="2535168">
                  <a:moveTo>
                    <a:pt x="2626" y="2535169"/>
                  </a:moveTo>
                  <a:lnTo>
                    <a:pt x="2407" y="2268586"/>
                  </a:lnTo>
                  <a:lnTo>
                    <a:pt x="15976" y="2268586"/>
                  </a:lnTo>
                  <a:lnTo>
                    <a:pt x="16195" y="2535169"/>
                  </a:lnTo>
                  <a:lnTo>
                    <a:pt x="2626" y="2535169"/>
                  </a:lnTo>
                  <a:moveTo>
                    <a:pt x="2188" y="2255016"/>
                  </a:moveTo>
                  <a:lnTo>
                    <a:pt x="1751" y="1721630"/>
                  </a:lnTo>
                  <a:lnTo>
                    <a:pt x="15319" y="1721411"/>
                  </a:lnTo>
                  <a:lnTo>
                    <a:pt x="15976" y="2255016"/>
                  </a:lnTo>
                  <a:lnTo>
                    <a:pt x="2188" y="2255016"/>
                  </a:lnTo>
                  <a:moveTo>
                    <a:pt x="1751" y="1708060"/>
                  </a:moveTo>
                  <a:lnTo>
                    <a:pt x="1094" y="1174674"/>
                  </a:lnTo>
                  <a:lnTo>
                    <a:pt x="14882" y="1174674"/>
                  </a:lnTo>
                  <a:lnTo>
                    <a:pt x="15319" y="1708060"/>
                  </a:lnTo>
                  <a:lnTo>
                    <a:pt x="1751" y="1708060"/>
                  </a:lnTo>
                  <a:moveTo>
                    <a:pt x="1094" y="1160885"/>
                  </a:moveTo>
                  <a:lnTo>
                    <a:pt x="657" y="627500"/>
                  </a:lnTo>
                  <a:lnTo>
                    <a:pt x="14225" y="627500"/>
                  </a:lnTo>
                  <a:lnTo>
                    <a:pt x="14882" y="1160885"/>
                  </a:lnTo>
                  <a:lnTo>
                    <a:pt x="1094" y="1160885"/>
                  </a:lnTo>
                  <a:moveTo>
                    <a:pt x="657" y="613930"/>
                  </a:moveTo>
                  <a:lnTo>
                    <a:pt x="0" y="80544"/>
                  </a:lnTo>
                  <a:lnTo>
                    <a:pt x="13787" y="80544"/>
                  </a:lnTo>
                  <a:lnTo>
                    <a:pt x="14225" y="613930"/>
                  </a:lnTo>
                  <a:lnTo>
                    <a:pt x="657" y="613930"/>
                  </a:lnTo>
                  <a:moveTo>
                    <a:pt x="0" y="66974"/>
                  </a:moveTo>
                  <a:lnTo>
                    <a:pt x="0" y="0"/>
                  </a:lnTo>
                  <a:lnTo>
                    <a:pt x="13569" y="219"/>
                  </a:lnTo>
                  <a:lnTo>
                    <a:pt x="13787" y="66974"/>
                  </a:lnTo>
                  <a:lnTo>
                    <a:pt x="0" y="6697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1D0773E5-7BB9-16F0-8F9A-20EAA3CF385C}"/>
                </a:ext>
              </a:extLst>
            </p:cNvPr>
            <p:cNvSpPr/>
            <p:nvPr/>
          </p:nvSpPr>
          <p:spPr>
            <a:xfrm>
              <a:off x="3882240" y="1200581"/>
              <a:ext cx="1712703" cy="15320"/>
            </a:xfrm>
            <a:custGeom>
              <a:avLst/>
              <a:gdLst>
                <a:gd name="connsiteX0" fmla="*/ 0 w 1712703"/>
                <a:gd name="connsiteY0" fmla="*/ 15321 h 15320"/>
                <a:gd name="connsiteX1" fmla="*/ 219 w 1712703"/>
                <a:gd name="connsiteY1" fmla="*/ 1751 h 15320"/>
                <a:gd name="connsiteX2" fmla="*/ 338777 w 1712703"/>
                <a:gd name="connsiteY2" fmla="*/ 1313 h 15320"/>
                <a:gd name="connsiteX3" fmla="*/ 338777 w 1712703"/>
                <a:gd name="connsiteY3" fmla="*/ 14883 h 15320"/>
                <a:gd name="connsiteX4" fmla="*/ 0 w 1712703"/>
                <a:gd name="connsiteY4" fmla="*/ 15321 h 15320"/>
                <a:gd name="connsiteX5" fmla="*/ 352345 w 1712703"/>
                <a:gd name="connsiteY5" fmla="*/ 14883 h 15320"/>
                <a:gd name="connsiteX6" fmla="*/ 352345 w 1712703"/>
                <a:gd name="connsiteY6" fmla="*/ 1313 h 15320"/>
                <a:gd name="connsiteX7" fmla="*/ 885678 w 1712703"/>
                <a:gd name="connsiteY7" fmla="*/ 875 h 15320"/>
                <a:gd name="connsiteX8" fmla="*/ 899465 w 1712703"/>
                <a:gd name="connsiteY8" fmla="*/ 875 h 15320"/>
                <a:gd name="connsiteX9" fmla="*/ 1432579 w 1712703"/>
                <a:gd name="connsiteY9" fmla="*/ 438 h 15320"/>
                <a:gd name="connsiteX10" fmla="*/ 1432579 w 1712703"/>
                <a:gd name="connsiteY10" fmla="*/ 13789 h 15320"/>
                <a:gd name="connsiteX11" fmla="*/ 899465 w 1712703"/>
                <a:gd name="connsiteY11" fmla="*/ 14445 h 15320"/>
                <a:gd name="connsiteX12" fmla="*/ 885896 w 1712703"/>
                <a:gd name="connsiteY12" fmla="*/ 14445 h 15320"/>
                <a:gd name="connsiteX13" fmla="*/ 352345 w 1712703"/>
                <a:gd name="connsiteY13" fmla="*/ 14883 h 15320"/>
                <a:gd name="connsiteX14" fmla="*/ 1446147 w 1712703"/>
                <a:gd name="connsiteY14" fmla="*/ 13789 h 15320"/>
                <a:gd name="connsiteX15" fmla="*/ 1446147 w 1712703"/>
                <a:gd name="connsiteY15" fmla="*/ 438 h 15320"/>
                <a:gd name="connsiteX16" fmla="*/ 1712704 w 1712703"/>
                <a:gd name="connsiteY16" fmla="*/ 0 h 15320"/>
                <a:gd name="connsiteX17" fmla="*/ 1712704 w 1712703"/>
                <a:gd name="connsiteY17" fmla="*/ 13570 h 15320"/>
                <a:gd name="connsiteX18" fmla="*/ 1446147 w 1712703"/>
                <a:gd name="connsiteY18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12703" h="15320">
                  <a:moveTo>
                    <a:pt x="0" y="15321"/>
                  </a:moveTo>
                  <a:lnTo>
                    <a:pt x="219" y="1751"/>
                  </a:lnTo>
                  <a:lnTo>
                    <a:pt x="338777" y="1313"/>
                  </a:lnTo>
                  <a:lnTo>
                    <a:pt x="338777" y="14883"/>
                  </a:lnTo>
                  <a:lnTo>
                    <a:pt x="0" y="15321"/>
                  </a:lnTo>
                  <a:moveTo>
                    <a:pt x="352345" y="14883"/>
                  </a:moveTo>
                  <a:lnTo>
                    <a:pt x="352345" y="1313"/>
                  </a:lnTo>
                  <a:lnTo>
                    <a:pt x="885678" y="875"/>
                  </a:lnTo>
                  <a:lnTo>
                    <a:pt x="899465" y="875"/>
                  </a:lnTo>
                  <a:lnTo>
                    <a:pt x="1432579" y="438"/>
                  </a:lnTo>
                  <a:lnTo>
                    <a:pt x="1432579" y="13789"/>
                  </a:lnTo>
                  <a:lnTo>
                    <a:pt x="899465" y="14445"/>
                  </a:lnTo>
                  <a:lnTo>
                    <a:pt x="885896" y="14445"/>
                  </a:lnTo>
                  <a:lnTo>
                    <a:pt x="352345" y="14883"/>
                  </a:lnTo>
                  <a:moveTo>
                    <a:pt x="1446147" y="13789"/>
                  </a:moveTo>
                  <a:lnTo>
                    <a:pt x="1446147" y="438"/>
                  </a:lnTo>
                  <a:lnTo>
                    <a:pt x="1712704" y="0"/>
                  </a:lnTo>
                  <a:lnTo>
                    <a:pt x="1712704" y="13570"/>
                  </a:lnTo>
                  <a:lnTo>
                    <a:pt x="1446147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7457AB27-CA28-9ED6-51C7-0BB2486446C9}"/>
                </a:ext>
              </a:extLst>
            </p:cNvPr>
            <p:cNvSpPr/>
            <p:nvPr/>
          </p:nvSpPr>
          <p:spPr>
            <a:xfrm>
              <a:off x="3892744" y="106451"/>
              <a:ext cx="1701323" cy="15320"/>
            </a:xfrm>
            <a:custGeom>
              <a:avLst/>
              <a:gdLst>
                <a:gd name="connsiteX0" fmla="*/ 0 w 1701323"/>
                <a:gd name="connsiteY0" fmla="*/ 15321 h 15320"/>
                <a:gd name="connsiteX1" fmla="*/ 0 w 1701323"/>
                <a:gd name="connsiteY1" fmla="*/ 1751 h 15320"/>
                <a:gd name="connsiteX2" fmla="*/ 327178 w 1701323"/>
                <a:gd name="connsiteY2" fmla="*/ 1313 h 15320"/>
                <a:gd name="connsiteX3" fmla="*/ 327178 w 1701323"/>
                <a:gd name="connsiteY3" fmla="*/ 15102 h 15320"/>
                <a:gd name="connsiteX4" fmla="*/ 0 w 1701323"/>
                <a:gd name="connsiteY4" fmla="*/ 15321 h 15320"/>
                <a:gd name="connsiteX5" fmla="*/ 340746 w 1701323"/>
                <a:gd name="connsiteY5" fmla="*/ 15102 h 15320"/>
                <a:gd name="connsiteX6" fmla="*/ 340746 w 1701323"/>
                <a:gd name="connsiteY6" fmla="*/ 1313 h 15320"/>
                <a:gd name="connsiteX7" fmla="*/ 874079 w 1701323"/>
                <a:gd name="connsiteY7" fmla="*/ 875 h 15320"/>
                <a:gd name="connsiteX8" fmla="*/ 887866 w 1701323"/>
                <a:gd name="connsiteY8" fmla="*/ 875 h 15320"/>
                <a:gd name="connsiteX9" fmla="*/ 1420980 w 1701323"/>
                <a:gd name="connsiteY9" fmla="*/ 438 h 15320"/>
                <a:gd name="connsiteX10" fmla="*/ 1421198 w 1701323"/>
                <a:gd name="connsiteY10" fmla="*/ 14008 h 15320"/>
                <a:gd name="connsiteX11" fmla="*/ 887866 w 1701323"/>
                <a:gd name="connsiteY11" fmla="*/ 14664 h 15320"/>
                <a:gd name="connsiteX12" fmla="*/ 874079 w 1701323"/>
                <a:gd name="connsiteY12" fmla="*/ 14664 h 15320"/>
                <a:gd name="connsiteX13" fmla="*/ 340746 w 1701323"/>
                <a:gd name="connsiteY13" fmla="*/ 15102 h 15320"/>
                <a:gd name="connsiteX14" fmla="*/ 1434548 w 1701323"/>
                <a:gd name="connsiteY14" fmla="*/ 14008 h 15320"/>
                <a:gd name="connsiteX15" fmla="*/ 1434548 w 1701323"/>
                <a:gd name="connsiteY15" fmla="*/ 438 h 15320"/>
                <a:gd name="connsiteX16" fmla="*/ 1701324 w 1701323"/>
                <a:gd name="connsiteY16" fmla="*/ 0 h 15320"/>
                <a:gd name="connsiteX17" fmla="*/ 1701324 w 1701323"/>
                <a:gd name="connsiteY17" fmla="*/ 13789 h 15320"/>
                <a:gd name="connsiteX18" fmla="*/ 1434548 w 1701323"/>
                <a:gd name="connsiteY18" fmla="*/ 14008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1323" h="15320">
                  <a:moveTo>
                    <a:pt x="0" y="15321"/>
                  </a:moveTo>
                  <a:lnTo>
                    <a:pt x="0" y="1751"/>
                  </a:lnTo>
                  <a:lnTo>
                    <a:pt x="327178" y="1313"/>
                  </a:lnTo>
                  <a:lnTo>
                    <a:pt x="327178" y="15102"/>
                  </a:lnTo>
                  <a:lnTo>
                    <a:pt x="0" y="15321"/>
                  </a:lnTo>
                  <a:moveTo>
                    <a:pt x="340746" y="15102"/>
                  </a:moveTo>
                  <a:lnTo>
                    <a:pt x="340746" y="1313"/>
                  </a:lnTo>
                  <a:lnTo>
                    <a:pt x="874079" y="875"/>
                  </a:lnTo>
                  <a:lnTo>
                    <a:pt x="887866" y="875"/>
                  </a:lnTo>
                  <a:lnTo>
                    <a:pt x="1420980" y="438"/>
                  </a:lnTo>
                  <a:lnTo>
                    <a:pt x="1421198" y="14008"/>
                  </a:lnTo>
                  <a:lnTo>
                    <a:pt x="887866" y="14664"/>
                  </a:lnTo>
                  <a:lnTo>
                    <a:pt x="874079" y="14664"/>
                  </a:lnTo>
                  <a:lnTo>
                    <a:pt x="340746" y="15102"/>
                  </a:lnTo>
                  <a:moveTo>
                    <a:pt x="1434548" y="14008"/>
                  </a:moveTo>
                  <a:lnTo>
                    <a:pt x="1434548" y="438"/>
                  </a:lnTo>
                  <a:lnTo>
                    <a:pt x="1701324" y="0"/>
                  </a:lnTo>
                  <a:lnTo>
                    <a:pt x="1701324" y="13789"/>
                  </a:lnTo>
                  <a:lnTo>
                    <a:pt x="1434548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86974439-F306-41F4-B0CD-37EAC7208D5F}"/>
                </a:ext>
              </a:extLst>
            </p:cNvPr>
            <p:cNvSpPr/>
            <p:nvPr/>
          </p:nvSpPr>
          <p:spPr>
            <a:xfrm>
              <a:off x="4115094" y="-987459"/>
              <a:ext cx="1477879" cy="15102"/>
            </a:xfrm>
            <a:custGeom>
              <a:avLst/>
              <a:gdLst>
                <a:gd name="connsiteX0" fmla="*/ 0 w 1477879"/>
                <a:gd name="connsiteY0" fmla="*/ 15102 h 15102"/>
                <a:gd name="connsiteX1" fmla="*/ 21447 w 1477879"/>
                <a:gd name="connsiteY1" fmla="*/ 1532 h 15102"/>
                <a:gd name="connsiteX2" fmla="*/ 103734 w 1477879"/>
                <a:gd name="connsiteY2" fmla="*/ 1313 h 15102"/>
                <a:gd name="connsiteX3" fmla="*/ 103734 w 1477879"/>
                <a:gd name="connsiteY3" fmla="*/ 14883 h 15102"/>
                <a:gd name="connsiteX4" fmla="*/ 0 w 1477879"/>
                <a:gd name="connsiteY4" fmla="*/ 15102 h 15102"/>
                <a:gd name="connsiteX5" fmla="*/ 117521 w 1477879"/>
                <a:gd name="connsiteY5" fmla="*/ 14883 h 15102"/>
                <a:gd name="connsiteX6" fmla="*/ 117521 w 1477879"/>
                <a:gd name="connsiteY6" fmla="*/ 1313 h 15102"/>
                <a:gd name="connsiteX7" fmla="*/ 650635 w 1477879"/>
                <a:gd name="connsiteY7" fmla="*/ 875 h 15102"/>
                <a:gd name="connsiteX8" fmla="*/ 664422 w 1477879"/>
                <a:gd name="connsiteY8" fmla="*/ 875 h 15102"/>
                <a:gd name="connsiteX9" fmla="*/ 1197755 w 1477879"/>
                <a:gd name="connsiteY9" fmla="*/ 219 h 15102"/>
                <a:gd name="connsiteX10" fmla="*/ 1197755 w 1477879"/>
                <a:gd name="connsiteY10" fmla="*/ 13789 h 15102"/>
                <a:gd name="connsiteX11" fmla="*/ 664422 w 1477879"/>
                <a:gd name="connsiteY11" fmla="*/ 14445 h 15102"/>
                <a:gd name="connsiteX12" fmla="*/ 650635 w 1477879"/>
                <a:gd name="connsiteY12" fmla="*/ 14445 h 15102"/>
                <a:gd name="connsiteX13" fmla="*/ 117521 w 1477879"/>
                <a:gd name="connsiteY13" fmla="*/ 14883 h 15102"/>
                <a:gd name="connsiteX14" fmla="*/ 1211104 w 1477879"/>
                <a:gd name="connsiteY14" fmla="*/ 13789 h 15102"/>
                <a:gd name="connsiteX15" fmla="*/ 1211104 w 1477879"/>
                <a:gd name="connsiteY15" fmla="*/ 219 h 15102"/>
                <a:gd name="connsiteX16" fmla="*/ 1477880 w 1477879"/>
                <a:gd name="connsiteY16" fmla="*/ 0 h 15102"/>
                <a:gd name="connsiteX17" fmla="*/ 1477880 w 1477879"/>
                <a:gd name="connsiteY17" fmla="*/ 13570 h 15102"/>
                <a:gd name="connsiteX18" fmla="*/ 1211104 w 1477879"/>
                <a:gd name="connsiteY18" fmla="*/ 13789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77879" h="15102">
                  <a:moveTo>
                    <a:pt x="0" y="15102"/>
                  </a:moveTo>
                  <a:cubicBezTo>
                    <a:pt x="7003" y="10287"/>
                    <a:pt x="14225" y="5691"/>
                    <a:pt x="21447" y="1532"/>
                  </a:cubicBezTo>
                  <a:lnTo>
                    <a:pt x="103734" y="1313"/>
                  </a:lnTo>
                  <a:lnTo>
                    <a:pt x="103734" y="14883"/>
                  </a:lnTo>
                  <a:lnTo>
                    <a:pt x="0" y="15102"/>
                  </a:lnTo>
                  <a:moveTo>
                    <a:pt x="117521" y="14883"/>
                  </a:moveTo>
                  <a:lnTo>
                    <a:pt x="117521" y="1313"/>
                  </a:lnTo>
                  <a:lnTo>
                    <a:pt x="650635" y="875"/>
                  </a:lnTo>
                  <a:lnTo>
                    <a:pt x="664422" y="875"/>
                  </a:lnTo>
                  <a:lnTo>
                    <a:pt x="1197755" y="219"/>
                  </a:lnTo>
                  <a:lnTo>
                    <a:pt x="1197755" y="13789"/>
                  </a:lnTo>
                  <a:lnTo>
                    <a:pt x="664422" y="14445"/>
                  </a:lnTo>
                  <a:lnTo>
                    <a:pt x="650635" y="14445"/>
                  </a:lnTo>
                  <a:lnTo>
                    <a:pt x="117521" y="14883"/>
                  </a:lnTo>
                  <a:moveTo>
                    <a:pt x="1211104" y="13789"/>
                  </a:moveTo>
                  <a:lnTo>
                    <a:pt x="1211104" y="219"/>
                  </a:lnTo>
                  <a:lnTo>
                    <a:pt x="1477880" y="0"/>
                  </a:lnTo>
                  <a:lnTo>
                    <a:pt x="1477880" y="13570"/>
                  </a:lnTo>
                  <a:lnTo>
                    <a:pt x="1211104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C222CF7-AA1E-2167-8A56-5C20F6F4FF43}"/>
                </a:ext>
              </a:extLst>
            </p:cNvPr>
            <p:cNvSpPr/>
            <p:nvPr/>
          </p:nvSpPr>
          <p:spPr>
            <a:xfrm>
              <a:off x="3887492" y="653626"/>
              <a:ext cx="1707013" cy="15320"/>
            </a:xfrm>
            <a:custGeom>
              <a:avLst/>
              <a:gdLst>
                <a:gd name="connsiteX0" fmla="*/ 0 w 1707013"/>
                <a:gd name="connsiteY0" fmla="*/ 15321 h 15320"/>
                <a:gd name="connsiteX1" fmla="*/ 0 w 1707013"/>
                <a:gd name="connsiteY1" fmla="*/ 1751 h 15320"/>
                <a:gd name="connsiteX2" fmla="*/ 333087 w 1707013"/>
                <a:gd name="connsiteY2" fmla="*/ 1532 h 15320"/>
                <a:gd name="connsiteX3" fmla="*/ 333087 w 1707013"/>
                <a:gd name="connsiteY3" fmla="*/ 14883 h 15320"/>
                <a:gd name="connsiteX4" fmla="*/ 0 w 1707013"/>
                <a:gd name="connsiteY4" fmla="*/ 15321 h 15320"/>
                <a:gd name="connsiteX5" fmla="*/ 346655 w 1707013"/>
                <a:gd name="connsiteY5" fmla="*/ 14883 h 15320"/>
                <a:gd name="connsiteX6" fmla="*/ 346655 w 1707013"/>
                <a:gd name="connsiteY6" fmla="*/ 1532 h 15320"/>
                <a:gd name="connsiteX7" fmla="*/ 879988 w 1707013"/>
                <a:gd name="connsiteY7" fmla="*/ 875 h 15320"/>
                <a:gd name="connsiteX8" fmla="*/ 893556 w 1707013"/>
                <a:gd name="connsiteY8" fmla="*/ 875 h 15320"/>
                <a:gd name="connsiteX9" fmla="*/ 1426888 w 1707013"/>
                <a:gd name="connsiteY9" fmla="*/ 438 h 15320"/>
                <a:gd name="connsiteX10" fmla="*/ 1426888 w 1707013"/>
                <a:gd name="connsiteY10" fmla="*/ 13789 h 15320"/>
                <a:gd name="connsiteX11" fmla="*/ 893556 w 1707013"/>
                <a:gd name="connsiteY11" fmla="*/ 14227 h 15320"/>
                <a:gd name="connsiteX12" fmla="*/ 879988 w 1707013"/>
                <a:gd name="connsiteY12" fmla="*/ 14445 h 15320"/>
                <a:gd name="connsiteX13" fmla="*/ 346655 w 1707013"/>
                <a:gd name="connsiteY13" fmla="*/ 14883 h 15320"/>
                <a:gd name="connsiteX14" fmla="*/ 1440238 w 1707013"/>
                <a:gd name="connsiteY14" fmla="*/ 13789 h 15320"/>
                <a:gd name="connsiteX15" fmla="*/ 1440238 w 1707013"/>
                <a:gd name="connsiteY15" fmla="*/ 438 h 15320"/>
                <a:gd name="connsiteX16" fmla="*/ 1707014 w 1707013"/>
                <a:gd name="connsiteY16" fmla="*/ 0 h 15320"/>
                <a:gd name="connsiteX17" fmla="*/ 1707014 w 1707013"/>
                <a:gd name="connsiteY17" fmla="*/ 13570 h 15320"/>
                <a:gd name="connsiteX18" fmla="*/ 1440238 w 1707013"/>
                <a:gd name="connsiteY18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7013" h="15320">
                  <a:moveTo>
                    <a:pt x="0" y="15321"/>
                  </a:moveTo>
                  <a:lnTo>
                    <a:pt x="0" y="1751"/>
                  </a:lnTo>
                  <a:lnTo>
                    <a:pt x="333087" y="1532"/>
                  </a:lnTo>
                  <a:lnTo>
                    <a:pt x="333087" y="14883"/>
                  </a:lnTo>
                  <a:lnTo>
                    <a:pt x="0" y="15321"/>
                  </a:lnTo>
                  <a:moveTo>
                    <a:pt x="346655" y="14883"/>
                  </a:moveTo>
                  <a:lnTo>
                    <a:pt x="346655" y="1532"/>
                  </a:lnTo>
                  <a:lnTo>
                    <a:pt x="879988" y="875"/>
                  </a:lnTo>
                  <a:lnTo>
                    <a:pt x="893556" y="875"/>
                  </a:lnTo>
                  <a:lnTo>
                    <a:pt x="1426888" y="438"/>
                  </a:lnTo>
                  <a:lnTo>
                    <a:pt x="1426888" y="13789"/>
                  </a:lnTo>
                  <a:lnTo>
                    <a:pt x="893556" y="14227"/>
                  </a:lnTo>
                  <a:lnTo>
                    <a:pt x="879988" y="14445"/>
                  </a:lnTo>
                  <a:lnTo>
                    <a:pt x="346655" y="14883"/>
                  </a:lnTo>
                  <a:moveTo>
                    <a:pt x="1440238" y="13789"/>
                  </a:moveTo>
                  <a:lnTo>
                    <a:pt x="1440238" y="438"/>
                  </a:lnTo>
                  <a:lnTo>
                    <a:pt x="1707014" y="0"/>
                  </a:lnTo>
                  <a:lnTo>
                    <a:pt x="1707014" y="13570"/>
                  </a:lnTo>
                  <a:lnTo>
                    <a:pt x="144023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BD1DB6C8-7C90-40F8-EB10-387FA52CEC19}"/>
                </a:ext>
              </a:extLst>
            </p:cNvPr>
            <p:cNvSpPr/>
            <p:nvPr/>
          </p:nvSpPr>
          <p:spPr>
            <a:xfrm>
              <a:off x="3897778" y="-440503"/>
              <a:ext cx="1695633" cy="15102"/>
            </a:xfrm>
            <a:custGeom>
              <a:avLst/>
              <a:gdLst>
                <a:gd name="connsiteX0" fmla="*/ 0 w 1695633"/>
                <a:gd name="connsiteY0" fmla="*/ 15102 h 15102"/>
                <a:gd name="connsiteX1" fmla="*/ 219 w 1695633"/>
                <a:gd name="connsiteY1" fmla="*/ 1532 h 15102"/>
                <a:gd name="connsiteX2" fmla="*/ 321706 w 1695633"/>
                <a:gd name="connsiteY2" fmla="*/ 1313 h 15102"/>
                <a:gd name="connsiteX3" fmla="*/ 321706 w 1695633"/>
                <a:gd name="connsiteY3" fmla="*/ 14883 h 15102"/>
                <a:gd name="connsiteX4" fmla="*/ 0 w 1695633"/>
                <a:gd name="connsiteY4" fmla="*/ 15102 h 15102"/>
                <a:gd name="connsiteX5" fmla="*/ 335275 w 1695633"/>
                <a:gd name="connsiteY5" fmla="*/ 14883 h 15102"/>
                <a:gd name="connsiteX6" fmla="*/ 335275 w 1695633"/>
                <a:gd name="connsiteY6" fmla="*/ 1313 h 15102"/>
                <a:gd name="connsiteX7" fmla="*/ 868607 w 1695633"/>
                <a:gd name="connsiteY7" fmla="*/ 875 h 15102"/>
                <a:gd name="connsiteX8" fmla="*/ 882176 w 1695633"/>
                <a:gd name="connsiteY8" fmla="*/ 875 h 15102"/>
                <a:gd name="connsiteX9" fmla="*/ 1415508 w 1695633"/>
                <a:gd name="connsiteY9" fmla="*/ 219 h 15102"/>
                <a:gd name="connsiteX10" fmla="*/ 1415508 w 1695633"/>
                <a:gd name="connsiteY10" fmla="*/ 13789 h 15102"/>
                <a:gd name="connsiteX11" fmla="*/ 882176 w 1695633"/>
                <a:gd name="connsiteY11" fmla="*/ 14445 h 15102"/>
                <a:gd name="connsiteX12" fmla="*/ 868607 w 1695633"/>
                <a:gd name="connsiteY12" fmla="*/ 14445 h 15102"/>
                <a:gd name="connsiteX13" fmla="*/ 335275 w 1695633"/>
                <a:gd name="connsiteY13" fmla="*/ 14883 h 15102"/>
                <a:gd name="connsiteX14" fmla="*/ 1429077 w 1695633"/>
                <a:gd name="connsiteY14" fmla="*/ 13789 h 15102"/>
                <a:gd name="connsiteX15" fmla="*/ 1428858 w 1695633"/>
                <a:gd name="connsiteY15" fmla="*/ 219 h 15102"/>
                <a:gd name="connsiteX16" fmla="*/ 1695634 w 1695633"/>
                <a:gd name="connsiteY16" fmla="*/ 0 h 15102"/>
                <a:gd name="connsiteX17" fmla="*/ 1695634 w 1695633"/>
                <a:gd name="connsiteY17" fmla="*/ 13570 h 15102"/>
                <a:gd name="connsiteX18" fmla="*/ 1429077 w 1695633"/>
                <a:gd name="connsiteY18" fmla="*/ 13789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95633" h="15102">
                  <a:moveTo>
                    <a:pt x="0" y="15102"/>
                  </a:moveTo>
                  <a:lnTo>
                    <a:pt x="219" y="1532"/>
                  </a:lnTo>
                  <a:lnTo>
                    <a:pt x="321706" y="1313"/>
                  </a:lnTo>
                  <a:lnTo>
                    <a:pt x="321706" y="14883"/>
                  </a:lnTo>
                  <a:lnTo>
                    <a:pt x="0" y="15102"/>
                  </a:lnTo>
                  <a:moveTo>
                    <a:pt x="335275" y="14883"/>
                  </a:moveTo>
                  <a:lnTo>
                    <a:pt x="335275" y="1313"/>
                  </a:lnTo>
                  <a:lnTo>
                    <a:pt x="868607" y="875"/>
                  </a:lnTo>
                  <a:lnTo>
                    <a:pt x="882176" y="875"/>
                  </a:lnTo>
                  <a:lnTo>
                    <a:pt x="1415508" y="219"/>
                  </a:lnTo>
                  <a:lnTo>
                    <a:pt x="1415508" y="13789"/>
                  </a:lnTo>
                  <a:lnTo>
                    <a:pt x="882176" y="14445"/>
                  </a:lnTo>
                  <a:lnTo>
                    <a:pt x="868607" y="14445"/>
                  </a:lnTo>
                  <a:lnTo>
                    <a:pt x="335275" y="14883"/>
                  </a:lnTo>
                  <a:moveTo>
                    <a:pt x="1429077" y="13789"/>
                  </a:moveTo>
                  <a:lnTo>
                    <a:pt x="1428858" y="219"/>
                  </a:lnTo>
                  <a:lnTo>
                    <a:pt x="1695634" y="0"/>
                  </a:lnTo>
                  <a:lnTo>
                    <a:pt x="1695634" y="13570"/>
                  </a:lnTo>
                  <a:lnTo>
                    <a:pt x="1429077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C4F82EFA-09F0-A9D9-5FE1-A3D1F084A016}"/>
                </a:ext>
              </a:extLst>
            </p:cNvPr>
            <p:cNvSpPr/>
            <p:nvPr/>
          </p:nvSpPr>
          <p:spPr>
            <a:xfrm>
              <a:off x="4218828" y="-1030576"/>
              <a:ext cx="16194" cy="2512625"/>
            </a:xfrm>
            <a:custGeom>
              <a:avLst/>
              <a:gdLst>
                <a:gd name="connsiteX0" fmla="*/ 2407 w 16194"/>
                <a:gd name="connsiteY0" fmla="*/ 2512625 h 2512625"/>
                <a:gd name="connsiteX1" fmla="*/ 2188 w 16194"/>
                <a:gd name="connsiteY1" fmla="*/ 2246042 h 2512625"/>
                <a:gd name="connsiteX2" fmla="*/ 2188 w 16194"/>
                <a:gd name="connsiteY2" fmla="*/ 2232472 h 2512625"/>
                <a:gd name="connsiteX3" fmla="*/ 1751 w 16194"/>
                <a:gd name="connsiteY3" fmla="*/ 1699086 h 2512625"/>
                <a:gd name="connsiteX4" fmla="*/ 1751 w 16194"/>
                <a:gd name="connsiteY4" fmla="*/ 1685735 h 2512625"/>
                <a:gd name="connsiteX5" fmla="*/ 1094 w 16194"/>
                <a:gd name="connsiteY5" fmla="*/ 1152131 h 2512625"/>
                <a:gd name="connsiteX6" fmla="*/ 1094 w 16194"/>
                <a:gd name="connsiteY6" fmla="*/ 1138342 h 2512625"/>
                <a:gd name="connsiteX7" fmla="*/ 656 w 16194"/>
                <a:gd name="connsiteY7" fmla="*/ 604956 h 2512625"/>
                <a:gd name="connsiteX8" fmla="*/ 656 w 16194"/>
                <a:gd name="connsiteY8" fmla="*/ 591386 h 2512625"/>
                <a:gd name="connsiteX9" fmla="*/ 0 w 16194"/>
                <a:gd name="connsiteY9" fmla="*/ 58000 h 2512625"/>
                <a:gd name="connsiteX10" fmla="*/ 0 w 16194"/>
                <a:gd name="connsiteY10" fmla="*/ 4815 h 2512625"/>
                <a:gd name="connsiteX11" fmla="*/ 13569 w 16194"/>
                <a:gd name="connsiteY11" fmla="*/ 0 h 2512625"/>
                <a:gd name="connsiteX12" fmla="*/ 13787 w 16194"/>
                <a:gd name="connsiteY12" fmla="*/ 44431 h 2512625"/>
                <a:gd name="connsiteX13" fmla="*/ 13787 w 16194"/>
                <a:gd name="connsiteY13" fmla="*/ 58000 h 2512625"/>
                <a:gd name="connsiteX14" fmla="*/ 14225 w 16194"/>
                <a:gd name="connsiteY14" fmla="*/ 591386 h 2512625"/>
                <a:gd name="connsiteX15" fmla="*/ 14225 w 16194"/>
                <a:gd name="connsiteY15" fmla="*/ 604956 h 2512625"/>
                <a:gd name="connsiteX16" fmla="*/ 14663 w 16194"/>
                <a:gd name="connsiteY16" fmla="*/ 1138342 h 2512625"/>
                <a:gd name="connsiteX17" fmla="*/ 14663 w 16194"/>
                <a:gd name="connsiteY17" fmla="*/ 1152131 h 2512625"/>
                <a:gd name="connsiteX18" fmla="*/ 15319 w 16194"/>
                <a:gd name="connsiteY18" fmla="*/ 1685735 h 2512625"/>
                <a:gd name="connsiteX19" fmla="*/ 15319 w 16194"/>
                <a:gd name="connsiteY19" fmla="*/ 1699086 h 2512625"/>
                <a:gd name="connsiteX20" fmla="*/ 15757 w 16194"/>
                <a:gd name="connsiteY20" fmla="*/ 2232472 h 2512625"/>
                <a:gd name="connsiteX21" fmla="*/ 15757 w 16194"/>
                <a:gd name="connsiteY21" fmla="*/ 2246042 h 2512625"/>
                <a:gd name="connsiteX22" fmla="*/ 16195 w 16194"/>
                <a:gd name="connsiteY22" fmla="*/ 2512625 h 2512625"/>
                <a:gd name="connsiteX23" fmla="*/ 2407 w 16194"/>
                <a:gd name="connsiteY23" fmla="*/ 2512625 h 251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94" h="2512625">
                  <a:moveTo>
                    <a:pt x="2407" y="2512625"/>
                  </a:moveTo>
                  <a:lnTo>
                    <a:pt x="2188" y="2246042"/>
                  </a:lnTo>
                  <a:lnTo>
                    <a:pt x="2188" y="2232472"/>
                  </a:lnTo>
                  <a:lnTo>
                    <a:pt x="1751" y="1699086"/>
                  </a:lnTo>
                  <a:lnTo>
                    <a:pt x="1751" y="1685735"/>
                  </a:lnTo>
                  <a:lnTo>
                    <a:pt x="1094" y="1152131"/>
                  </a:lnTo>
                  <a:lnTo>
                    <a:pt x="1094" y="1138342"/>
                  </a:lnTo>
                  <a:lnTo>
                    <a:pt x="656" y="604956"/>
                  </a:lnTo>
                  <a:lnTo>
                    <a:pt x="656" y="591386"/>
                  </a:lnTo>
                  <a:lnTo>
                    <a:pt x="0" y="58000"/>
                  </a:lnTo>
                  <a:lnTo>
                    <a:pt x="0" y="4815"/>
                  </a:lnTo>
                  <a:cubicBezTo>
                    <a:pt x="4596" y="3283"/>
                    <a:pt x="9192" y="1532"/>
                    <a:pt x="13569" y="0"/>
                  </a:cubicBezTo>
                  <a:lnTo>
                    <a:pt x="13787" y="44431"/>
                  </a:lnTo>
                  <a:lnTo>
                    <a:pt x="13787" y="58000"/>
                  </a:lnTo>
                  <a:lnTo>
                    <a:pt x="14225" y="591386"/>
                  </a:lnTo>
                  <a:lnTo>
                    <a:pt x="14225" y="604956"/>
                  </a:lnTo>
                  <a:lnTo>
                    <a:pt x="14663" y="1138342"/>
                  </a:lnTo>
                  <a:lnTo>
                    <a:pt x="14663" y="1152131"/>
                  </a:lnTo>
                  <a:lnTo>
                    <a:pt x="15319" y="1685735"/>
                  </a:lnTo>
                  <a:lnTo>
                    <a:pt x="15319" y="1699086"/>
                  </a:lnTo>
                  <a:lnTo>
                    <a:pt x="15757" y="2232472"/>
                  </a:lnTo>
                  <a:lnTo>
                    <a:pt x="15757" y="2246042"/>
                  </a:lnTo>
                  <a:lnTo>
                    <a:pt x="16195" y="2512625"/>
                  </a:lnTo>
                  <a:lnTo>
                    <a:pt x="2407" y="251262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AD00F891-2C31-2D89-79A5-EE4CCA829428}"/>
                </a:ext>
              </a:extLst>
            </p:cNvPr>
            <p:cNvSpPr/>
            <p:nvPr/>
          </p:nvSpPr>
          <p:spPr>
            <a:xfrm>
              <a:off x="5312630" y="-1048305"/>
              <a:ext cx="15975" cy="2529478"/>
            </a:xfrm>
            <a:custGeom>
              <a:avLst/>
              <a:gdLst>
                <a:gd name="connsiteX0" fmla="*/ 2407 w 15975"/>
                <a:gd name="connsiteY0" fmla="*/ 2529478 h 2529478"/>
                <a:gd name="connsiteX1" fmla="*/ 2188 w 15975"/>
                <a:gd name="connsiteY1" fmla="*/ 2262676 h 2529478"/>
                <a:gd name="connsiteX2" fmla="*/ 2188 w 15975"/>
                <a:gd name="connsiteY2" fmla="*/ 2249325 h 2529478"/>
                <a:gd name="connsiteX3" fmla="*/ 1751 w 15975"/>
                <a:gd name="connsiteY3" fmla="*/ 1715720 h 2529478"/>
                <a:gd name="connsiteX4" fmla="*/ 1751 w 15975"/>
                <a:gd name="connsiteY4" fmla="*/ 1702369 h 2529478"/>
                <a:gd name="connsiteX5" fmla="*/ 1313 w 15975"/>
                <a:gd name="connsiteY5" fmla="*/ 1168765 h 2529478"/>
                <a:gd name="connsiteX6" fmla="*/ 1094 w 15975"/>
                <a:gd name="connsiteY6" fmla="*/ 1155195 h 2529478"/>
                <a:gd name="connsiteX7" fmla="*/ 657 w 15975"/>
                <a:gd name="connsiteY7" fmla="*/ 621590 h 2529478"/>
                <a:gd name="connsiteX8" fmla="*/ 657 w 15975"/>
                <a:gd name="connsiteY8" fmla="*/ 608020 h 2529478"/>
                <a:gd name="connsiteX9" fmla="*/ 219 w 15975"/>
                <a:gd name="connsiteY9" fmla="*/ 74635 h 2529478"/>
                <a:gd name="connsiteX10" fmla="*/ 219 w 15975"/>
                <a:gd name="connsiteY10" fmla="*/ 61065 h 2529478"/>
                <a:gd name="connsiteX11" fmla="*/ 0 w 15975"/>
                <a:gd name="connsiteY11" fmla="*/ 0 h 2529478"/>
                <a:gd name="connsiteX12" fmla="*/ 13569 w 15975"/>
                <a:gd name="connsiteY12" fmla="*/ 0 h 2529478"/>
                <a:gd name="connsiteX13" fmla="*/ 13569 w 15975"/>
                <a:gd name="connsiteY13" fmla="*/ 74635 h 2529478"/>
                <a:gd name="connsiteX14" fmla="*/ 14006 w 15975"/>
                <a:gd name="connsiteY14" fmla="*/ 608020 h 2529478"/>
                <a:gd name="connsiteX15" fmla="*/ 14225 w 15975"/>
                <a:gd name="connsiteY15" fmla="*/ 621590 h 2529478"/>
                <a:gd name="connsiteX16" fmla="*/ 14663 w 15975"/>
                <a:gd name="connsiteY16" fmla="*/ 1155195 h 2529478"/>
                <a:gd name="connsiteX17" fmla="*/ 14663 w 15975"/>
                <a:gd name="connsiteY17" fmla="*/ 1168765 h 2529478"/>
                <a:gd name="connsiteX18" fmla="*/ 15101 w 15975"/>
                <a:gd name="connsiteY18" fmla="*/ 1702369 h 2529478"/>
                <a:gd name="connsiteX19" fmla="*/ 15101 w 15975"/>
                <a:gd name="connsiteY19" fmla="*/ 1715720 h 2529478"/>
                <a:gd name="connsiteX20" fmla="*/ 15757 w 15975"/>
                <a:gd name="connsiteY20" fmla="*/ 2249325 h 2529478"/>
                <a:gd name="connsiteX21" fmla="*/ 15757 w 15975"/>
                <a:gd name="connsiteY21" fmla="*/ 2262676 h 2529478"/>
                <a:gd name="connsiteX22" fmla="*/ 15976 w 15975"/>
                <a:gd name="connsiteY22" fmla="*/ 2529478 h 2529478"/>
                <a:gd name="connsiteX23" fmla="*/ 2407 w 15975"/>
                <a:gd name="connsiteY23" fmla="*/ 2529478 h 25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975" h="2529478">
                  <a:moveTo>
                    <a:pt x="2407" y="2529478"/>
                  </a:moveTo>
                  <a:lnTo>
                    <a:pt x="2188" y="2262676"/>
                  </a:lnTo>
                  <a:lnTo>
                    <a:pt x="2188" y="2249325"/>
                  </a:lnTo>
                  <a:lnTo>
                    <a:pt x="1751" y="1715720"/>
                  </a:lnTo>
                  <a:lnTo>
                    <a:pt x="1751" y="1702369"/>
                  </a:lnTo>
                  <a:lnTo>
                    <a:pt x="1313" y="1168765"/>
                  </a:lnTo>
                  <a:lnTo>
                    <a:pt x="1094" y="1155195"/>
                  </a:lnTo>
                  <a:lnTo>
                    <a:pt x="657" y="621590"/>
                  </a:lnTo>
                  <a:lnTo>
                    <a:pt x="657" y="608020"/>
                  </a:lnTo>
                  <a:lnTo>
                    <a:pt x="219" y="74635"/>
                  </a:lnTo>
                  <a:lnTo>
                    <a:pt x="219" y="610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569" y="74635"/>
                  </a:lnTo>
                  <a:lnTo>
                    <a:pt x="14006" y="608020"/>
                  </a:lnTo>
                  <a:lnTo>
                    <a:pt x="14225" y="621590"/>
                  </a:lnTo>
                  <a:lnTo>
                    <a:pt x="14663" y="1155195"/>
                  </a:lnTo>
                  <a:lnTo>
                    <a:pt x="14663" y="1168765"/>
                  </a:lnTo>
                  <a:lnTo>
                    <a:pt x="15101" y="1702369"/>
                  </a:lnTo>
                  <a:lnTo>
                    <a:pt x="15101" y="1715720"/>
                  </a:lnTo>
                  <a:lnTo>
                    <a:pt x="15757" y="2249325"/>
                  </a:lnTo>
                  <a:lnTo>
                    <a:pt x="15757" y="2262676"/>
                  </a:lnTo>
                  <a:lnTo>
                    <a:pt x="15976" y="2529478"/>
                  </a:lnTo>
                  <a:lnTo>
                    <a:pt x="2407" y="252947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A5454C7-9ED6-1E3A-B7E6-4927BCF5373F}"/>
                </a:ext>
              </a:extLst>
            </p:cNvPr>
            <p:cNvSpPr/>
            <p:nvPr/>
          </p:nvSpPr>
          <p:spPr>
            <a:xfrm>
              <a:off x="3661203" y="-217697"/>
              <a:ext cx="979571" cy="203552"/>
            </a:xfrm>
            <a:custGeom>
              <a:avLst/>
              <a:gdLst>
                <a:gd name="connsiteX0" fmla="*/ 880864 w 979571"/>
                <a:gd name="connsiteY0" fmla="*/ 203552 h 203552"/>
                <a:gd name="connsiteX1" fmla="*/ 97826 w 979571"/>
                <a:gd name="connsiteY1" fmla="*/ 196329 h 203552"/>
                <a:gd name="connsiteX2" fmla="*/ 1 w 979571"/>
                <a:gd name="connsiteY2" fmla="*/ 97181 h 203552"/>
                <a:gd name="connsiteX3" fmla="*/ 99358 w 979571"/>
                <a:gd name="connsiteY3" fmla="*/ 3 h 203552"/>
                <a:gd name="connsiteX4" fmla="*/ 883271 w 979571"/>
                <a:gd name="connsiteY4" fmla="*/ 7445 h 203552"/>
                <a:gd name="connsiteX5" fmla="*/ 979564 w 979571"/>
                <a:gd name="connsiteY5" fmla="*/ 106593 h 203552"/>
                <a:gd name="connsiteX6" fmla="*/ 880864 w 979571"/>
                <a:gd name="connsiteY6" fmla="*/ 203552 h 20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1" h="203552">
                  <a:moveTo>
                    <a:pt x="880864" y="203552"/>
                  </a:moveTo>
                  <a:lnTo>
                    <a:pt x="97826" y="196329"/>
                  </a:lnTo>
                  <a:cubicBezTo>
                    <a:pt x="43552" y="195892"/>
                    <a:pt x="-218" y="151023"/>
                    <a:pt x="1" y="97181"/>
                  </a:cubicBezTo>
                  <a:cubicBezTo>
                    <a:pt x="438" y="42902"/>
                    <a:pt x="45959" y="-434"/>
                    <a:pt x="99358" y="3"/>
                  </a:cubicBezTo>
                  <a:lnTo>
                    <a:pt x="883271" y="7445"/>
                  </a:lnTo>
                  <a:cubicBezTo>
                    <a:pt x="936451" y="8320"/>
                    <a:pt x="980221" y="52532"/>
                    <a:pt x="979564" y="106593"/>
                  </a:cubicBezTo>
                  <a:cubicBezTo>
                    <a:pt x="979783" y="160435"/>
                    <a:pt x="935576" y="203333"/>
                    <a:pt x="880864" y="203552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97A2DAB8-9B08-A2D7-BA0B-AAEBC5FDF529}"/>
                </a:ext>
              </a:extLst>
            </p:cNvPr>
            <p:cNvSpPr/>
            <p:nvPr/>
          </p:nvSpPr>
          <p:spPr>
            <a:xfrm>
              <a:off x="3652436" y="762391"/>
              <a:ext cx="979794" cy="203124"/>
            </a:xfrm>
            <a:custGeom>
              <a:avLst/>
              <a:gdLst>
                <a:gd name="connsiteX0" fmla="*/ 880438 w 979794"/>
                <a:gd name="connsiteY0" fmla="*/ 203124 h 203124"/>
                <a:gd name="connsiteX1" fmla="*/ 96306 w 979794"/>
                <a:gd name="connsiteY1" fmla="*/ 196120 h 203124"/>
                <a:gd name="connsiteX2" fmla="*/ 13 w 979794"/>
                <a:gd name="connsiteY2" fmla="*/ 96316 h 203124"/>
                <a:gd name="connsiteX3" fmla="*/ 98276 w 979794"/>
                <a:gd name="connsiteY3" fmla="*/ 13 h 203124"/>
                <a:gd name="connsiteX4" fmla="*/ 882627 w 979794"/>
                <a:gd name="connsiteY4" fmla="*/ 6579 h 203124"/>
                <a:gd name="connsiteX5" fmla="*/ 979795 w 979794"/>
                <a:gd name="connsiteY5" fmla="*/ 106384 h 203124"/>
                <a:gd name="connsiteX6" fmla="*/ 880438 w 979794"/>
                <a:gd name="connsiteY6" fmla="*/ 203124 h 20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794" h="203124">
                  <a:moveTo>
                    <a:pt x="880438" y="203124"/>
                  </a:moveTo>
                  <a:lnTo>
                    <a:pt x="96306" y="196120"/>
                  </a:lnTo>
                  <a:cubicBezTo>
                    <a:pt x="42907" y="195026"/>
                    <a:pt x="-862" y="150814"/>
                    <a:pt x="13" y="96316"/>
                  </a:cubicBezTo>
                  <a:cubicBezTo>
                    <a:pt x="669" y="42911"/>
                    <a:pt x="44877" y="-863"/>
                    <a:pt x="98276" y="13"/>
                  </a:cubicBezTo>
                  <a:lnTo>
                    <a:pt x="882627" y="6579"/>
                  </a:lnTo>
                  <a:cubicBezTo>
                    <a:pt x="936463" y="7892"/>
                    <a:pt x="979795" y="51666"/>
                    <a:pt x="979795" y="106384"/>
                  </a:cubicBezTo>
                  <a:cubicBezTo>
                    <a:pt x="979138" y="160007"/>
                    <a:pt x="935369" y="203343"/>
                    <a:pt x="880438" y="203124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8FA8E9F0-1C0D-16A4-ED85-5873E0881883}"/>
                </a:ext>
              </a:extLst>
            </p:cNvPr>
            <p:cNvSpPr/>
            <p:nvPr/>
          </p:nvSpPr>
          <p:spPr>
            <a:xfrm>
              <a:off x="3643036" y="1741839"/>
              <a:ext cx="980011" cy="202919"/>
            </a:xfrm>
            <a:custGeom>
              <a:avLst/>
              <a:gdLst>
                <a:gd name="connsiteX0" fmla="*/ 881085 w 980011"/>
                <a:gd name="connsiteY0" fmla="*/ 202900 h 202919"/>
                <a:gd name="connsiteX1" fmla="*/ 98047 w 980011"/>
                <a:gd name="connsiteY1" fmla="*/ 195239 h 202919"/>
                <a:gd name="connsiteX2" fmla="*/ 3 w 980011"/>
                <a:gd name="connsiteY2" fmla="*/ 96091 h 202919"/>
                <a:gd name="connsiteX3" fmla="*/ 99141 w 980011"/>
                <a:gd name="connsiteY3" fmla="*/ 7 h 202919"/>
                <a:gd name="connsiteX4" fmla="*/ 882179 w 980011"/>
                <a:gd name="connsiteY4" fmla="*/ 7011 h 202919"/>
                <a:gd name="connsiteX5" fmla="*/ 980004 w 980011"/>
                <a:gd name="connsiteY5" fmla="*/ 105940 h 202919"/>
                <a:gd name="connsiteX6" fmla="*/ 881085 w 980011"/>
                <a:gd name="connsiteY6" fmla="*/ 202900 h 20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011" h="202919">
                  <a:moveTo>
                    <a:pt x="881085" y="202900"/>
                  </a:moveTo>
                  <a:lnTo>
                    <a:pt x="98047" y="195239"/>
                  </a:lnTo>
                  <a:cubicBezTo>
                    <a:pt x="43773" y="195239"/>
                    <a:pt x="-434" y="151246"/>
                    <a:pt x="3" y="96091"/>
                  </a:cubicBezTo>
                  <a:cubicBezTo>
                    <a:pt x="660" y="42687"/>
                    <a:pt x="45524" y="-649"/>
                    <a:pt x="99141" y="7"/>
                  </a:cubicBezTo>
                  <a:lnTo>
                    <a:pt x="882179" y="7011"/>
                  </a:lnTo>
                  <a:cubicBezTo>
                    <a:pt x="936672" y="7668"/>
                    <a:pt x="980661" y="51880"/>
                    <a:pt x="980004" y="105940"/>
                  </a:cubicBezTo>
                  <a:cubicBezTo>
                    <a:pt x="979566" y="160220"/>
                    <a:pt x="934265" y="203994"/>
                    <a:pt x="881085" y="202900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A4BB0E7B-92AA-298A-E10E-EA0EBF2EE52E}"/>
                </a:ext>
              </a:extLst>
            </p:cNvPr>
            <p:cNvSpPr/>
            <p:nvPr/>
          </p:nvSpPr>
          <p:spPr>
            <a:xfrm>
              <a:off x="3634256" y="2721507"/>
              <a:ext cx="978948" cy="203768"/>
            </a:xfrm>
            <a:custGeom>
              <a:avLst/>
              <a:gdLst>
                <a:gd name="connsiteX0" fmla="*/ 880016 w 978948"/>
                <a:gd name="connsiteY0" fmla="*/ 203769 h 203768"/>
                <a:gd name="connsiteX1" fmla="*/ 96978 w 978948"/>
                <a:gd name="connsiteY1" fmla="*/ 195670 h 203768"/>
                <a:gd name="connsiteX2" fmla="*/ 29 w 978948"/>
                <a:gd name="connsiteY2" fmla="*/ 96741 h 203768"/>
                <a:gd name="connsiteX3" fmla="*/ 97854 w 978948"/>
                <a:gd name="connsiteY3" fmla="*/ 1 h 203768"/>
                <a:gd name="connsiteX4" fmla="*/ 881986 w 978948"/>
                <a:gd name="connsiteY4" fmla="*/ 7005 h 203768"/>
                <a:gd name="connsiteX5" fmla="*/ 978935 w 978948"/>
                <a:gd name="connsiteY5" fmla="*/ 105934 h 203768"/>
                <a:gd name="connsiteX6" fmla="*/ 880016 w 978948"/>
                <a:gd name="connsiteY6" fmla="*/ 203769 h 20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8948" h="203768">
                  <a:moveTo>
                    <a:pt x="880016" y="203769"/>
                  </a:moveTo>
                  <a:lnTo>
                    <a:pt x="96978" y="195670"/>
                  </a:lnTo>
                  <a:cubicBezTo>
                    <a:pt x="42704" y="195670"/>
                    <a:pt x="-1284" y="151021"/>
                    <a:pt x="29" y="96741"/>
                  </a:cubicBezTo>
                  <a:cubicBezTo>
                    <a:pt x="466" y="42899"/>
                    <a:pt x="44892" y="-218"/>
                    <a:pt x="97854" y="1"/>
                  </a:cubicBezTo>
                  <a:lnTo>
                    <a:pt x="881986" y="7005"/>
                  </a:lnTo>
                  <a:cubicBezTo>
                    <a:pt x="936917" y="7224"/>
                    <a:pt x="979811" y="51654"/>
                    <a:pt x="978935" y="105934"/>
                  </a:cubicBezTo>
                  <a:cubicBezTo>
                    <a:pt x="978279" y="161089"/>
                    <a:pt x="934728" y="203550"/>
                    <a:pt x="880016" y="203769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BBF15CE4-5C68-43B4-22B9-C5957A5DB14C}"/>
                </a:ext>
              </a:extLst>
            </p:cNvPr>
            <p:cNvSpPr/>
            <p:nvPr/>
          </p:nvSpPr>
          <p:spPr>
            <a:xfrm>
              <a:off x="3624655" y="3700293"/>
              <a:ext cx="979346" cy="203350"/>
            </a:xfrm>
            <a:custGeom>
              <a:avLst/>
              <a:gdLst>
                <a:gd name="connsiteX0" fmla="*/ 881739 w 979346"/>
                <a:gd name="connsiteY0" fmla="*/ 203330 h 203350"/>
                <a:gd name="connsiteX1" fmla="*/ 97388 w 979346"/>
                <a:gd name="connsiteY1" fmla="*/ 196545 h 203350"/>
                <a:gd name="connsiteX2" fmla="*/ 1 w 979346"/>
                <a:gd name="connsiteY2" fmla="*/ 97835 h 203350"/>
                <a:gd name="connsiteX3" fmla="*/ 99577 w 979346"/>
                <a:gd name="connsiteY3" fmla="*/ 0 h 203350"/>
                <a:gd name="connsiteX4" fmla="*/ 882177 w 979346"/>
                <a:gd name="connsiteY4" fmla="*/ 7879 h 203350"/>
                <a:gd name="connsiteX5" fmla="*/ 979345 w 979346"/>
                <a:gd name="connsiteY5" fmla="*/ 107246 h 203350"/>
                <a:gd name="connsiteX6" fmla="*/ 881739 w 979346"/>
                <a:gd name="connsiteY6" fmla="*/ 203330 h 20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46" h="203350">
                  <a:moveTo>
                    <a:pt x="881739" y="203330"/>
                  </a:moveTo>
                  <a:lnTo>
                    <a:pt x="97388" y="196545"/>
                  </a:lnTo>
                  <a:cubicBezTo>
                    <a:pt x="42895" y="195013"/>
                    <a:pt x="-218" y="150801"/>
                    <a:pt x="1" y="97835"/>
                  </a:cubicBezTo>
                  <a:cubicBezTo>
                    <a:pt x="1" y="43117"/>
                    <a:pt x="44865" y="0"/>
                    <a:pt x="99577" y="0"/>
                  </a:cubicBezTo>
                  <a:lnTo>
                    <a:pt x="882177" y="7879"/>
                  </a:lnTo>
                  <a:cubicBezTo>
                    <a:pt x="937108" y="8974"/>
                    <a:pt x="979345" y="52966"/>
                    <a:pt x="979345" y="107246"/>
                  </a:cubicBezTo>
                  <a:cubicBezTo>
                    <a:pt x="979564" y="160650"/>
                    <a:pt x="934700" y="204424"/>
                    <a:pt x="881739" y="203330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5DE43A15-2505-BABB-663C-9DA3F42CADE9}"/>
                </a:ext>
              </a:extLst>
            </p:cNvPr>
            <p:cNvSpPr/>
            <p:nvPr/>
          </p:nvSpPr>
          <p:spPr>
            <a:xfrm>
              <a:off x="3615676" y="4680385"/>
              <a:ext cx="979577" cy="204431"/>
            </a:xfrm>
            <a:custGeom>
              <a:avLst/>
              <a:gdLst>
                <a:gd name="connsiteX0" fmla="*/ 880870 w 979577"/>
                <a:gd name="connsiteY0" fmla="*/ 204432 h 204431"/>
                <a:gd name="connsiteX1" fmla="*/ 96957 w 979577"/>
                <a:gd name="connsiteY1" fmla="*/ 195896 h 204431"/>
                <a:gd name="connsiteX2" fmla="*/ 7 w 979577"/>
                <a:gd name="connsiteY2" fmla="*/ 97404 h 204431"/>
                <a:gd name="connsiteX3" fmla="*/ 98927 w 979577"/>
                <a:gd name="connsiteY3" fmla="*/ 7 h 204431"/>
                <a:gd name="connsiteX4" fmla="*/ 881308 w 979577"/>
                <a:gd name="connsiteY4" fmla="*/ 7230 h 204431"/>
                <a:gd name="connsiteX5" fmla="*/ 979571 w 979577"/>
                <a:gd name="connsiteY5" fmla="*/ 106378 h 204431"/>
                <a:gd name="connsiteX6" fmla="*/ 880870 w 979577"/>
                <a:gd name="connsiteY6" fmla="*/ 204432 h 20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7" h="204431">
                  <a:moveTo>
                    <a:pt x="880870" y="204432"/>
                  </a:moveTo>
                  <a:lnTo>
                    <a:pt x="96957" y="195896"/>
                  </a:lnTo>
                  <a:cubicBezTo>
                    <a:pt x="42683" y="195458"/>
                    <a:pt x="-649" y="151027"/>
                    <a:pt x="7" y="97404"/>
                  </a:cubicBezTo>
                  <a:cubicBezTo>
                    <a:pt x="1320" y="42906"/>
                    <a:pt x="44652" y="-649"/>
                    <a:pt x="98927" y="7"/>
                  </a:cubicBezTo>
                  <a:lnTo>
                    <a:pt x="881308" y="7230"/>
                  </a:lnTo>
                  <a:cubicBezTo>
                    <a:pt x="936239" y="8324"/>
                    <a:pt x="980227" y="51661"/>
                    <a:pt x="979571" y="106378"/>
                  </a:cubicBezTo>
                  <a:cubicBezTo>
                    <a:pt x="978695" y="160877"/>
                    <a:pt x="934707" y="203994"/>
                    <a:pt x="880870" y="204432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2999726-D71C-64D4-C828-172E93AFCAE1}"/>
                </a:ext>
              </a:extLst>
            </p:cNvPr>
            <p:cNvSpPr/>
            <p:nvPr/>
          </p:nvSpPr>
          <p:spPr>
            <a:xfrm>
              <a:off x="3606046" y="5660478"/>
              <a:ext cx="979577" cy="202918"/>
            </a:xfrm>
            <a:custGeom>
              <a:avLst/>
              <a:gdLst>
                <a:gd name="connsiteX0" fmla="*/ 880432 w 979577"/>
                <a:gd name="connsiteY0" fmla="*/ 202905 h 202918"/>
                <a:gd name="connsiteX1" fmla="*/ 96738 w 979577"/>
                <a:gd name="connsiteY1" fmla="*/ 196120 h 202918"/>
                <a:gd name="connsiteX2" fmla="*/ 7 w 979577"/>
                <a:gd name="connsiteY2" fmla="*/ 96753 h 202918"/>
                <a:gd name="connsiteX3" fmla="*/ 98489 w 979577"/>
                <a:gd name="connsiteY3" fmla="*/ 13 h 202918"/>
                <a:gd name="connsiteX4" fmla="*/ 883277 w 979577"/>
                <a:gd name="connsiteY4" fmla="*/ 6798 h 202918"/>
                <a:gd name="connsiteX5" fmla="*/ 979570 w 979577"/>
                <a:gd name="connsiteY5" fmla="*/ 105727 h 202918"/>
                <a:gd name="connsiteX6" fmla="*/ 880432 w 979577"/>
                <a:gd name="connsiteY6" fmla="*/ 202905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7" h="202918">
                  <a:moveTo>
                    <a:pt x="880432" y="202905"/>
                  </a:moveTo>
                  <a:lnTo>
                    <a:pt x="96738" y="196120"/>
                  </a:lnTo>
                  <a:cubicBezTo>
                    <a:pt x="43777" y="195464"/>
                    <a:pt x="-649" y="151033"/>
                    <a:pt x="7" y="96753"/>
                  </a:cubicBezTo>
                  <a:cubicBezTo>
                    <a:pt x="226" y="42693"/>
                    <a:pt x="45309" y="-863"/>
                    <a:pt x="98489" y="13"/>
                  </a:cubicBezTo>
                  <a:lnTo>
                    <a:pt x="883277" y="6798"/>
                  </a:lnTo>
                  <a:cubicBezTo>
                    <a:pt x="936457" y="7673"/>
                    <a:pt x="980227" y="51447"/>
                    <a:pt x="979570" y="105727"/>
                  </a:cubicBezTo>
                  <a:cubicBezTo>
                    <a:pt x="979570" y="159788"/>
                    <a:pt x="934925" y="203781"/>
                    <a:pt x="880432" y="202905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84195C28-537A-8538-9DE6-5AC9FFD406BE}"/>
                </a:ext>
              </a:extLst>
            </p:cNvPr>
            <p:cNvSpPr/>
            <p:nvPr/>
          </p:nvSpPr>
          <p:spPr>
            <a:xfrm>
              <a:off x="3597296" y="6639496"/>
              <a:ext cx="979348" cy="203771"/>
            </a:xfrm>
            <a:custGeom>
              <a:avLst/>
              <a:gdLst>
                <a:gd name="connsiteX0" fmla="*/ 879553 w 979348"/>
                <a:gd name="connsiteY0" fmla="*/ 203768 h 203771"/>
                <a:gd name="connsiteX1" fmla="*/ 96734 w 979348"/>
                <a:gd name="connsiteY1" fmla="*/ 195888 h 203771"/>
                <a:gd name="connsiteX2" fmla="*/ 3 w 979348"/>
                <a:gd name="connsiteY2" fmla="*/ 97616 h 203771"/>
                <a:gd name="connsiteX3" fmla="*/ 99579 w 979348"/>
                <a:gd name="connsiteY3" fmla="*/ 0 h 203771"/>
                <a:gd name="connsiteX4" fmla="*/ 882179 w 979348"/>
                <a:gd name="connsiteY4" fmla="*/ 7442 h 203771"/>
                <a:gd name="connsiteX5" fmla="*/ 979348 w 979348"/>
                <a:gd name="connsiteY5" fmla="*/ 106371 h 203771"/>
                <a:gd name="connsiteX6" fmla="*/ 879553 w 979348"/>
                <a:gd name="connsiteY6" fmla="*/ 203768 h 20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48" h="203771">
                  <a:moveTo>
                    <a:pt x="879553" y="203768"/>
                  </a:moveTo>
                  <a:lnTo>
                    <a:pt x="96734" y="195888"/>
                  </a:lnTo>
                  <a:cubicBezTo>
                    <a:pt x="43116" y="195670"/>
                    <a:pt x="-434" y="151458"/>
                    <a:pt x="3" y="97616"/>
                  </a:cubicBezTo>
                  <a:cubicBezTo>
                    <a:pt x="222" y="43774"/>
                    <a:pt x="44429" y="0"/>
                    <a:pt x="99579" y="0"/>
                  </a:cubicBezTo>
                  <a:lnTo>
                    <a:pt x="882179" y="7442"/>
                  </a:lnTo>
                  <a:cubicBezTo>
                    <a:pt x="936672" y="8536"/>
                    <a:pt x="979567" y="52966"/>
                    <a:pt x="979348" y="106371"/>
                  </a:cubicBezTo>
                  <a:cubicBezTo>
                    <a:pt x="978910" y="160650"/>
                    <a:pt x="934265" y="204206"/>
                    <a:pt x="879553" y="203768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500AF09C-270A-A351-1830-17B199AF7AFD}"/>
                </a:ext>
              </a:extLst>
            </p:cNvPr>
            <p:cNvSpPr/>
            <p:nvPr/>
          </p:nvSpPr>
          <p:spPr>
            <a:xfrm>
              <a:off x="3587886" y="7619582"/>
              <a:ext cx="980011" cy="203137"/>
            </a:xfrm>
            <a:custGeom>
              <a:avLst/>
              <a:gdLst>
                <a:gd name="connsiteX0" fmla="*/ 880210 w 980011"/>
                <a:gd name="connsiteY0" fmla="*/ 203124 h 203137"/>
                <a:gd name="connsiteX1" fmla="*/ 96734 w 980011"/>
                <a:gd name="connsiteY1" fmla="*/ 195901 h 203137"/>
                <a:gd name="connsiteX2" fmla="*/ 3 w 980011"/>
                <a:gd name="connsiteY2" fmla="*/ 96316 h 203137"/>
                <a:gd name="connsiteX3" fmla="*/ 99141 w 980011"/>
                <a:gd name="connsiteY3" fmla="*/ 13 h 203137"/>
                <a:gd name="connsiteX4" fmla="*/ 882836 w 980011"/>
                <a:gd name="connsiteY4" fmla="*/ 6798 h 203137"/>
                <a:gd name="connsiteX5" fmla="*/ 980004 w 980011"/>
                <a:gd name="connsiteY5" fmla="*/ 105946 h 203137"/>
                <a:gd name="connsiteX6" fmla="*/ 880210 w 980011"/>
                <a:gd name="connsiteY6" fmla="*/ 203124 h 20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011" h="203137">
                  <a:moveTo>
                    <a:pt x="880210" y="203124"/>
                  </a:moveTo>
                  <a:lnTo>
                    <a:pt x="96734" y="195901"/>
                  </a:lnTo>
                  <a:cubicBezTo>
                    <a:pt x="42460" y="195464"/>
                    <a:pt x="-434" y="151252"/>
                    <a:pt x="3" y="96316"/>
                  </a:cubicBezTo>
                  <a:cubicBezTo>
                    <a:pt x="660" y="42693"/>
                    <a:pt x="45086" y="-863"/>
                    <a:pt x="99141" y="13"/>
                  </a:cubicBezTo>
                  <a:lnTo>
                    <a:pt x="882836" y="6798"/>
                  </a:lnTo>
                  <a:cubicBezTo>
                    <a:pt x="936672" y="7892"/>
                    <a:pt x="980661" y="51229"/>
                    <a:pt x="980004" y="105946"/>
                  </a:cubicBezTo>
                  <a:cubicBezTo>
                    <a:pt x="978472" y="160445"/>
                    <a:pt x="934265" y="204000"/>
                    <a:pt x="880210" y="203124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D8A984C-1504-970B-257F-2C631BB007B3}"/>
                </a:ext>
              </a:extLst>
            </p:cNvPr>
            <p:cNvSpPr/>
            <p:nvPr/>
          </p:nvSpPr>
          <p:spPr>
            <a:xfrm>
              <a:off x="3578471" y="8599030"/>
              <a:ext cx="979358" cy="203118"/>
            </a:xfrm>
            <a:custGeom>
              <a:avLst/>
              <a:gdLst>
                <a:gd name="connsiteX0" fmla="*/ 880870 w 979358"/>
                <a:gd name="connsiteY0" fmla="*/ 203119 h 203118"/>
                <a:gd name="connsiteX1" fmla="*/ 97395 w 979358"/>
                <a:gd name="connsiteY1" fmla="*/ 195239 h 203118"/>
                <a:gd name="connsiteX2" fmla="*/ 7 w 979358"/>
                <a:gd name="connsiteY2" fmla="*/ 97623 h 203118"/>
                <a:gd name="connsiteX3" fmla="*/ 98489 w 979358"/>
                <a:gd name="connsiteY3" fmla="*/ 7 h 203118"/>
                <a:gd name="connsiteX4" fmla="*/ 883059 w 979358"/>
                <a:gd name="connsiteY4" fmla="*/ 7449 h 203118"/>
                <a:gd name="connsiteX5" fmla="*/ 979352 w 979358"/>
                <a:gd name="connsiteY5" fmla="*/ 106378 h 203118"/>
                <a:gd name="connsiteX6" fmla="*/ 880870 w 979358"/>
                <a:gd name="connsiteY6" fmla="*/ 203119 h 20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58" h="203118">
                  <a:moveTo>
                    <a:pt x="880870" y="203119"/>
                  </a:moveTo>
                  <a:lnTo>
                    <a:pt x="97395" y="195239"/>
                  </a:lnTo>
                  <a:cubicBezTo>
                    <a:pt x="42683" y="195458"/>
                    <a:pt x="-649" y="152122"/>
                    <a:pt x="7" y="97623"/>
                  </a:cubicBezTo>
                  <a:cubicBezTo>
                    <a:pt x="226" y="42906"/>
                    <a:pt x="44871" y="-649"/>
                    <a:pt x="98489" y="7"/>
                  </a:cubicBezTo>
                  <a:lnTo>
                    <a:pt x="883059" y="7449"/>
                  </a:lnTo>
                  <a:cubicBezTo>
                    <a:pt x="935801" y="8106"/>
                    <a:pt x="980008" y="52536"/>
                    <a:pt x="979352" y="106378"/>
                  </a:cubicBezTo>
                  <a:cubicBezTo>
                    <a:pt x="979352" y="159782"/>
                    <a:pt x="934050" y="203119"/>
                    <a:pt x="880870" y="203119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5C091CF9-6D46-A43C-BC3D-F16479B31470}"/>
                </a:ext>
              </a:extLst>
            </p:cNvPr>
            <p:cNvSpPr/>
            <p:nvPr/>
          </p:nvSpPr>
          <p:spPr>
            <a:xfrm>
              <a:off x="3568846" y="9578897"/>
              <a:ext cx="979788" cy="202284"/>
            </a:xfrm>
            <a:custGeom>
              <a:avLst/>
              <a:gdLst>
                <a:gd name="connsiteX0" fmla="*/ 880866 w 979788"/>
                <a:gd name="connsiteY0" fmla="*/ 202256 h 202284"/>
                <a:gd name="connsiteX1" fmla="*/ 97828 w 979788"/>
                <a:gd name="connsiteY1" fmla="*/ 195471 h 202284"/>
                <a:gd name="connsiteX2" fmla="*/ 3 w 979788"/>
                <a:gd name="connsiteY2" fmla="*/ 96979 h 202284"/>
                <a:gd name="connsiteX3" fmla="*/ 98704 w 979788"/>
                <a:gd name="connsiteY3" fmla="*/ 20 h 202284"/>
                <a:gd name="connsiteX4" fmla="*/ 882617 w 979788"/>
                <a:gd name="connsiteY4" fmla="*/ 7024 h 202284"/>
                <a:gd name="connsiteX5" fmla="*/ 979785 w 979788"/>
                <a:gd name="connsiteY5" fmla="*/ 105953 h 202284"/>
                <a:gd name="connsiteX6" fmla="*/ 880866 w 979788"/>
                <a:gd name="connsiteY6" fmla="*/ 202256 h 2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788" h="202284">
                  <a:moveTo>
                    <a:pt x="880866" y="202256"/>
                  </a:moveTo>
                  <a:lnTo>
                    <a:pt x="97828" y="195471"/>
                  </a:lnTo>
                  <a:cubicBezTo>
                    <a:pt x="43116" y="195252"/>
                    <a:pt x="-434" y="151697"/>
                    <a:pt x="3" y="96979"/>
                  </a:cubicBezTo>
                  <a:cubicBezTo>
                    <a:pt x="660" y="43137"/>
                    <a:pt x="45305" y="-1074"/>
                    <a:pt x="98704" y="20"/>
                  </a:cubicBezTo>
                  <a:lnTo>
                    <a:pt x="882617" y="7024"/>
                  </a:lnTo>
                  <a:cubicBezTo>
                    <a:pt x="937110" y="7024"/>
                    <a:pt x="980223" y="52549"/>
                    <a:pt x="979785" y="105953"/>
                  </a:cubicBezTo>
                  <a:cubicBezTo>
                    <a:pt x="979567" y="159795"/>
                    <a:pt x="935359" y="203569"/>
                    <a:pt x="880866" y="202256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0EB92FB3-5CDF-55EC-A5DA-401F263189A8}"/>
                </a:ext>
              </a:extLst>
            </p:cNvPr>
            <p:cNvSpPr/>
            <p:nvPr/>
          </p:nvSpPr>
          <p:spPr>
            <a:xfrm>
              <a:off x="3560307" y="10557265"/>
              <a:ext cx="979359" cy="204208"/>
            </a:xfrm>
            <a:custGeom>
              <a:avLst/>
              <a:gdLst>
                <a:gd name="connsiteX0" fmla="*/ 880870 w 979359"/>
                <a:gd name="connsiteY0" fmla="*/ 204206 h 204208"/>
                <a:gd name="connsiteX1" fmla="*/ 96519 w 979359"/>
                <a:gd name="connsiteY1" fmla="*/ 196983 h 204208"/>
                <a:gd name="connsiteX2" fmla="*/ 7 w 979359"/>
                <a:gd name="connsiteY2" fmla="*/ 98054 h 204208"/>
                <a:gd name="connsiteX3" fmla="*/ 98270 w 979359"/>
                <a:gd name="connsiteY3" fmla="*/ 0 h 204208"/>
                <a:gd name="connsiteX4" fmla="*/ 881527 w 979359"/>
                <a:gd name="connsiteY4" fmla="*/ 7660 h 204208"/>
                <a:gd name="connsiteX5" fmla="*/ 979352 w 979359"/>
                <a:gd name="connsiteY5" fmla="*/ 107027 h 204208"/>
                <a:gd name="connsiteX6" fmla="*/ 880870 w 979359"/>
                <a:gd name="connsiteY6" fmla="*/ 204206 h 2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59" h="204208">
                  <a:moveTo>
                    <a:pt x="880870" y="204206"/>
                  </a:moveTo>
                  <a:lnTo>
                    <a:pt x="96519" y="196983"/>
                  </a:lnTo>
                  <a:cubicBezTo>
                    <a:pt x="42026" y="196326"/>
                    <a:pt x="-649" y="152115"/>
                    <a:pt x="7" y="98054"/>
                  </a:cubicBezTo>
                  <a:cubicBezTo>
                    <a:pt x="445" y="43555"/>
                    <a:pt x="44652" y="1532"/>
                    <a:pt x="98270" y="0"/>
                  </a:cubicBezTo>
                  <a:lnTo>
                    <a:pt x="881527" y="7660"/>
                  </a:lnTo>
                  <a:cubicBezTo>
                    <a:pt x="936458" y="8755"/>
                    <a:pt x="980008" y="52966"/>
                    <a:pt x="979352" y="107027"/>
                  </a:cubicBezTo>
                  <a:cubicBezTo>
                    <a:pt x="978476" y="161526"/>
                    <a:pt x="934050" y="204643"/>
                    <a:pt x="880870" y="204206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BE2C0B0B-50BB-14A9-22BB-05C3300FE65B}"/>
                </a:ext>
              </a:extLst>
            </p:cNvPr>
            <p:cNvSpPr/>
            <p:nvPr/>
          </p:nvSpPr>
          <p:spPr>
            <a:xfrm>
              <a:off x="3550463" y="11537583"/>
              <a:ext cx="979367" cy="203993"/>
            </a:xfrm>
            <a:custGeom>
              <a:avLst/>
              <a:gdLst>
                <a:gd name="connsiteX0" fmla="*/ 881085 w 979367"/>
                <a:gd name="connsiteY0" fmla="*/ 203987 h 203993"/>
                <a:gd name="connsiteX1" fmla="*/ 96953 w 979367"/>
                <a:gd name="connsiteY1" fmla="*/ 195451 h 203993"/>
                <a:gd name="connsiteX2" fmla="*/ 3 w 979367"/>
                <a:gd name="connsiteY2" fmla="*/ 97616 h 203993"/>
                <a:gd name="connsiteX3" fmla="*/ 98923 w 979367"/>
                <a:gd name="connsiteY3" fmla="*/ 0 h 203993"/>
                <a:gd name="connsiteX4" fmla="*/ 882617 w 979367"/>
                <a:gd name="connsiteY4" fmla="*/ 7004 h 203993"/>
                <a:gd name="connsiteX5" fmla="*/ 979348 w 979367"/>
                <a:gd name="connsiteY5" fmla="*/ 107465 h 203993"/>
                <a:gd name="connsiteX6" fmla="*/ 881085 w 979367"/>
                <a:gd name="connsiteY6" fmla="*/ 203987 h 20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67" h="203993">
                  <a:moveTo>
                    <a:pt x="881085" y="203987"/>
                  </a:moveTo>
                  <a:lnTo>
                    <a:pt x="96953" y="195451"/>
                  </a:lnTo>
                  <a:cubicBezTo>
                    <a:pt x="42679" y="195232"/>
                    <a:pt x="-434" y="151677"/>
                    <a:pt x="3" y="97616"/>
                  </a:cubicBezTo>
                  <a:cubicBezTo>
                    <a:pt x="1316" y="43336"/>
                    <a:pt x="44648" y="438"/>
                    <a:pt x="98923" y="0"/>
                  </a:cubicBezTo>
                  <a:lnTo>
                    <a:pt x="882617" y="7004"/>
                  </a:lnTo>
                  <a:cubicBezTo>
                    <a:pt x="936891" y="8317"/>
                    <a:pt x="980442" y="51872"/>
                    <a:pt x="979348" y="107465"/>
                  </a:cubicBezTo>
                  <a:cubicBezTo>
                    <a:pt x="978254" y="160432"/>
                    <a:pt x="934703" y="204643"/>
                    <a:pt x="881085" y="203987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75918AE8-065B-4DEA-EC58-9A765E25AA29}"/>
                </a:ext>
              </a:extLst>
            </p:cNvPr>
            <p:cNvSpPr/>
            <p:nvPr/>
          </p:nvSpPr>
          <p:spPr>
            <a:xfrm>
              <a:off x="3541455" y="12516997"/>
              <a:ext cx="979385" cy="204014"/>
            </a:xfrm>
            <a:custGeom>
              <a:avLst/>
              <a:gdLst>
                <a:gd name="connsiteX0" fmla="*/ 880682 w 979385"/>
                <a:gd name="connsiteY0" fmla="*/ 204015 h 204014"/>
                <a:gd name="connsiteX1" fmla="*/ 96550 w 979385"/>
                <a:gd name="connsiteY1" fmla="*/ 196136 h 204014"/>
                <a:gd name="connsiteX2" fmla="*/ 38 w 979385"/>
                <a:gd name="connsiteY2" fmla="*/ 96988 h 204014"/>
                <a:gd name="connsiteX3" fmla="*/ 98739 w 979385"/>
                <a:gd name="connsiteY3" fmla="*/ 28 h 204014"/>
                <a:gd name="connsiteX4" fmla="*/ 881776 w 979385"/>
                <a:gd name="connsiteY4" fmla="*/ 7470 h 204014"/>
                <a:gd name="connsiteX5" fmla="*/ 979383 w 979385"/>
                <a:gd name="connsiteY5" fmla="*/ 107274 h 204014"/>
                <a:gd name="connsiteX6" fmla="*/ 880682 w 979385"/>
                <a:gd name="connsiteY6" fmla="*/ 204015 h 20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85" h="204014">
                  <a:moveTo>
                    <a:pt x="880682" y="204015"/>
                  </a:moveTo>
                  <a:lnTo>
                    <a:pt x="96550" y="196136"/>
                  </a:lnTo>
                  <a:cubicBezTo>
                    <a:pt x="43370" y="195698"/>
                    <a:pt x="-1494" y="151486"/>
                    <a:pt x="38" y="96988"/>
                  </a:cubicBezTo>
                  <a:cubicBezTo>
                    <a:pt x="476" y="43364"/>
                    <a:pt x="44464" y="-1285"/>
                    <a:pt x="98739" y="28"/>
                  </a:cubicBezTo>
                  <a:lnTo>
                    <a:pt x="881776" y="7470"/>
                  </a:lnTo>
                  <a:cubicBezTo>
                    <a:pt x="936926" y="8345"/>
                    <a:pt x="979820" y="52776"/>
                    <a:pt x="979383" y="107274"/>
                  </a:cubicBezTo>
                  <a:cubicBezTo>
                    <a:pt x="979383" y="160241"/>
                    <a:pt x="934956" y="204015"/>
                    <a:pt x="880682" y="204015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522"/>
          <a:stretch>
            <a:fillRect/>
          </a:stretch>
        </p:blipFill>
        <p:spPr>
          <a:xfrm rot="3492746">
            <a:off x="-2434072" y="-876943"/>
            <a:ext cx="4347485" cy="45848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7055" y="9039830"/>
            <a:ext cx="830964" cy="6677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87055" y="7868603"/>
            <a:ext cx="830964" cy="6677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7055" y="6665074"/>
            <a:ext cx="830964" cy="6677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2144" y="2263080"/>
            <a:ext cx="1213112" cy="19395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45148">
            <a:off x="-901156" y="8375721"/>
            <a:ext cx="3859712" cy="210529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9281" y="6665074"/>
            <a:ext cx="1572333" cy="9176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DCF71664-896C-340F-B4B3-DC6A8A46044B}"/>
                  </a:ext>
                </a:extLst>
              </p:cNvPr>
              <p:cNvSpPr txBox="1"/>
              <p:nvPr/>
            </p:nvSpPr>
            <p:spPr>
              <a:xfrm>
                <a:off x="2917077" y="2724672"/>
                <a:ext cx="12529328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hình vẽ, cần có thêm yếu tố nào để</a:t>
                </a: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𝐴𝐷𝐸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 trường hợp góc – cạnh – góc: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DCF71664-896C-340F-B4B3-DC6A8A460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077" y="2724672"/>
                <a:ext cx="12529328" cy="1824923"/>
              </a:xfrm>
              <a:prstGeom prst="rect">
                <a:avLst/>
              </a:prstGeom>
              <a:blipFill>
                <a:blip r:embed="rId14"/>
                <a:stretch>
                  <a:fillRect l="-1752" r="-170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8" name="Picture 277">
            <a:extLst>
              <a:ext uri="{FF2B5EF4-FFF2-40B4-BE49-F238E27FC236}">
                <a16:creationId xmlns:a16="http://schemas.microsoft.com/office/drawing/2014/main" id="{B6588A91-4B3C-C6BB-5512-60814A8EF7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0209" y="5335796"/>
            <a:ext cx="5256228" cy="3688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56ACC16D-D648-7757-E50A-8529F7EAF474}"/>
                  </a:ext>
                </a:extLst>
              </p:cNvPr>
              <p:cNvSpPr txBox="1"/>
              <p:nvPr/>
            </p:nvSpPr>
            <p:spPr>
              <a:xfrm>
                <a:off x="10058515" y="4995852"/>
                <a:ext cx="4332529" cy="4130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𝐷𝐸𝐴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56ACC16D-D648-7757-E50A-8529F7EAF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515" y="4995852"/>
                <a:ext cx="4332529" cy="4130361"/>
              </a:xfrm>
              <a:prstGeom prst="rect">
                <a:avLst/>
              </a:prstGeom>
              <a:blipFill>
                <a:blip r:embed="rId16"/>
                <a:stretch>
                  <a:fillRect l="-4923" b="-5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2" name="Oval 281">
            <a:extLst>
              <a:ext uri="{FF2B5EF4-FFF2-40B4-BE49-F238E27FC236}">
                <a16:creationId xmlns:a16="http://schemas.microsoft.com/office/drawing/2014/main" id="{A3EAB557-3ACA-38A3-625A-B388F2BBC427}"/>
              </a:ext>
            </a:extLst>
          </p:cNvPr>
          <p:cNvSpPr/>
          <p:nvPr/>
        </p:nvSpPr>
        <p:spPr>
          <a:xfrm>
            <a:off x="9854840" y="6194617"/>
            <a:ext cx="940219" cy="8801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4032475" y="1441066"/>
            <a:ext cx="12795818" cy="8096250"/>
            <a:chOff x="0" y="0"/>
            <a:chExt cx="6641216" cy="4202071"/>
          </a:xfrm>
        </p:grpSpPr>
        <p:sp>
          <p:nvSpPr>
            <p:cNvPr id="3" name="Freeform 3"/>
            <p:cNvSpPr/>
            <p:nvPr/>
          </p:nvSpPr>
          <p:spPr>
            <a:xfrm>
              <a:off x="15240" y="248920"/>
              <a:ext cx="6613275" cy="3931562"/>
            </a:xfrm>
            <a:custGeom>
              <a:avLst/>
              <a:gdLst/>
              <a:ahLst/>
              <a:cxnLst/>
              <a:rect l="l" t="t" r="r" b="b"/>
              <a:pathLst>
                <a:path w="6613275" h="3931562">
                  <a:moveTo>
                    <a:pt x="6610736" y="645160"/>
                  </a:moveTo>
                  <a:cubicBezTo>
                    <a:pt x="6613276" y="488950"/>
                    <a:pt x="6591686" y="30480"/>
                    <a:pt x="6591686" y="30480"/>
                  </a:cubicBezTo>
                  <a:cubicBezTo>
                    <a:pt x="6591686" y="30480"/>
                    <a:pt x="6206876" y="40640"/>
                    <a:pt x="4890004" y="40640"/>
                  </a:cubicBezTo>
                  <a:cubicBezTo>
                    <a:pt x="4557524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3083201"/>
                    <a:pt x="21590" y="3274971"/>
                  </a:cubicBezTo>
                  <a:cubicBezTo>
                    <a:pt x="6350" y="3520081"/>
                    <a:pt x="0" y="3893462"/>
                    <a:pt x="0" y="3893462"/>
                  </a:cubicBezTo>
                  <a:cubicBezTo>
                    <a:pt x="204470" y="3923942"/>
                    <a:pt x="450850" y="3931562"/>
                    <a:pt x="657860" y="3929021"/>
                  </a:cubicBezTo>
                  <a:cubicBezTo>
                    <a:pt x="891540" y="3929021"/>
                    <a:pt x="4171847" y="3929021"/>
                    <a:pt x="4171847" y="3929021"/>
                  </a:cubicBezTo>
                  <a:lnTo>
                    <a:pt x="6571366" y="3915051"/>
                  </a:lnTo>
                  <a:cubicBezTo>
                    <a:pt x="6571366" y="3915051"/>
                    <a:pt x="6610736" y="3212742"/>
                    <a:pt x="6610736" y="3087012"/>
                  </a:cubicBezTo>
                  <a:cubicBezTo>
                    <a:pt x="6610736" y="2913021"/>
                    <a:pt x="6608196" y="803910"/>
                    <a:pt x="6610736" y="645160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CDEF77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440656" y="3066360"/>
            <a:ext cx="5183638" cy="5181565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8B97FD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43200" y="4233493"/>
            <a:ext cx="2187928" cy="21043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77176">
            <a:off x="596531" y="7569322"/>
            <a:ext cx="2060143" cy="21541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25738" y="8112373"/>
            <a:ext cx="1470954" cy="22918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022083" y="-228042"/>
            <a:ext cx="3919458" cy="2914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23FA0B-FE6A-F67B-BC3D-CA4A98321436}"/>
              </a:ext>
            </a:extLst>
          </p:cNvPr>
          <p:cNvSpPr txBox="1"/>
          <p:nvPr/>
        </p:nvSpPr>
        <p:spPr>
          <a:xfrm>
            <a:off x="6705600" y="2857500"/>
            <a:ext cx="85344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TẬP CUỐI CHƯƠNG IV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480" r="1147" b="27974"/>
          <a:stretch>
            <a:fillRect/>
          </a:stretch>
        </p:blipFill>
        <p:spPr>
          <a:xfrm>
            <a:off x="-304800" y="723900"/>
            <a:ext cx="13092922" cy="20484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83850" y="2987390"/>
            <a:ext cx="6981379" cy="6483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19935" y="3439685"/>
            <a:ext cx="6981379" cy="64839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850" y="7422846"/>
            <a:ext cx="2356056" cy="3670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88553" y="8241030"/>
            <a:ext cx="2608772" cy="27072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34029">
            <a:off x="-307735" y="3335241"/>
            <a:ext cx="2787171" cy="27516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09598">
            <a:off x="14724650" y="591172"/>
            <a:ext cx="4418284" cy="22573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84ED2-330C-0130-8172-C86C4E641520}"/>
              </a:ext>
            </a:extLst>
          </p:cNvPr>
          <p:cNvSpPr txBox="1"/>
          <p:nvPr/>
        </p:nvSpPr>
        <p:spPr>
          <a:xfrm>
            <a:off x="1071562" y="1191458"/>
            <a:ext cx="10039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933776-D85B-039F-2D4C-87EBEA6C1C98}"/>
              </a:ext>
            </a:extLst>
          </p:cNvPr>
          <p:cNvSpPr txBox="1"/>
          <p:nvPr/>
        </p:nvSpPr>
        <p:spPr>
          <a:xfrm>
            <a:off x="4110037" y="4577451"/>
            <a:ext cx="3962400" cy="367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01.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9C3580-0263-34A9-71F2-DD3154410D19}"/>
              </a:ext>
            </a:extLst>
          </p:cNvPr>
          <p:cNvSpPr txBox="1"/>
          <p:nvPr/>
        </p:nvSpPr>
        <p:spPr>
          <a:xfrm>
            <a:off x="11622609" y="4842729"/>
            <a:ext cx="3962400" cy="367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02.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265"/>
          <a:stretch>
            <a:fillRect/>
          </a:stretch>
        </p:blipFill>
        <p:spPr>
          <a:xfrm rot="-164339" flipH="1">
            <a:off x="-200728" y="684221"/>
            <a:ext cx="12028227" cy="102417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7380">
            <a:off x="11536114" y="6191815"/>
            <a:ext cx="6496605" cy="56682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2" r="132" b="1750"/>
          <a:stretch>
            <a:fillRect/>
          </a:stretch>
        </p:blipFill>
        <p:spPr>
          <a:xfrm rot="-200271">
            <a:off x="13406585" y="845120"/>
            <a:ext cx="2603264" cy="8708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400" y="597962"/>
            <a:ext cx="1930597" cy="2386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6072" y="8237051"/>
            <a:ext cx="2228238" cy="27540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178770" y="1963139"/>
            <a:ext cx="2046760" cy="7963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0546">
            <a:off x="9614074" y="9309569"/>
            <a:ext cx="2225029" cy="12824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50410">
            <a:off x="16449476" y="5467390"/>
            <a:ext cx="1619648" cy="1448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9D85E0-9458-5E5B-320F-C882DA51431A}"/>
              </a:ext>
            </a:extLst>
          </p:cNvPr>
          <p:cNvSpPr txBox="1"/>
          <p:nvPr/>
        </p:nvSpPr>
        <p:spPr>
          <a:xfrm>
            <a:off x="2673961" y="274665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1. CỦNG CỐ KIẾN THỨC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639286-C8B1-6CCC-75E0-62B326690C9D}"/>
              </a:ext>
            </a:extLst>
          </p:cNvPr>
          <p:cNvSpPr txBox="1"/>
          <p:nvPr/>
        </p:nvSpPr>
        <p:spPr>
          <a:xfrm>
            <a:off x="2553360" y="4199113"/>
            <a:ext cx="815340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1010</Words>
  <Application>Microsoft Office PowerPoint</Application>
  <PresentationFormat>Custom</PresentationFormat>
  <Paragraphs>115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Cambria Math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Playful Class Room Rules Presentation</dc:title>
  <dc:creator>Lê Thảo</dc:creator>
  <cp:lastModifiedBy>Lê Thảo</cp:lastModifiedBy>
  <cp:revision>3</cp:revision>
  <dcterms:created xsi:type="dcterms:W3CDTF">2006-08-16T00:00:00Z</dcterms:created>
  <dcterms:modified xsi:type="dcterms:W3CDTF">2022-10-20T02:35:21Z</dcterms:modified>
  <dc:identifier>DAFPdsks57o</dc:identifier>
</cp:coreProperties>
</file>