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0" r:id="rId7"/>
    <p:sldMasterId id="2147483680" r:id="rId8"/>
    <p:sldMasterId id="214748369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C863E8-B549-4E28-8C79-E8E513E765F2}">
  <a:tblStyle styleId="{E7C863E8-B549-4E28-8C79-E8E513E765F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10" Type="http://schemas.openxmlformats.org/officeDocument/2006/relationships/notesMaster" Target="notesMasters/notesMaster1.xml"/><Relationship Id="rId32" Type="http://customschemas.google.com/relationships/presentationmetadata" Target="meta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643" name="Google Shape;64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365" name="Google Shape;3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387" name="Google Shape;38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51"/>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7"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5"/>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5"/>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2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26"/>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43"/>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3"/>
          <p:cNvSpPr txBox="1"/>
          <p:nvPr>
            <p:ph idx="1" type="body"/>
          </p:nvPr>
        </p:nvSpPr>
        <p:spPr>
          <a:xfrm>
            <a:off x="623887" y="4589478"/>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p43"/>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3"/>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4"/>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4"/>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4"/>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4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4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5"/>
          <p:cNvSpPr txBox="1"/>
          <p:nvPr>
            <p:ph idx="3" type="body"/>
          </p:nvPr>
        </p:nvSpPr>
        <p:spPr>
          <a:xfrm>
            <a:off x="4629152"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45"/>
          <p:cNvSpPr txBox="1"/>
          <p:nvPr>
            <p:ph idx="4" type="body"/>
          </p:nvPr>
        </p:nvSpPr>
        <p:spPr>
          <a:xfrm>
            <a:off x="4629152"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5"/>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5"/>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5"/>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6"/>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6"/>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6"/>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47"/>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7"/>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7"/>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4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p4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48"/>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8"/>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8"/>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3"/>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4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9"/>
          <p:cNvSpPr/>
          <p:nvPr>
            <p:ph idx="2" type="pic"/>
          </p:nvPr>
        </p:nvSpPr>
        <p:spPr>
          <a:xfrm>
            <a:off x="3887391" y="987426"/>
            <a:ext cx="4629150" cy="4873625"/>
          </a:xfrm>
          <a:prstGeom prst="rect">
            <a:avLst/>
          </a:prstGeom>
          <a:noFill/>
          <a:ln>
            <a:noFill/>
          </a:ln>
        </p:spPr>
      </p:sp>
      <p:sp>
        <p:nvSpPr>
          <p:cNvPr id="144" name="Google Shape;144;p4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49"/>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9"/>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9"/>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28"/>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8"/>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8"/>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8"/>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5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4" name="Google Shape;164;p50"/>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50"/>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0"/>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51"/>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1"/>
          <p:cNvSpPr txBox="1"/>
          <p:nvPr>
            <p:ph idx="1" type="body"/>
          </p:nvPr>
        </p:nvSpPr>
        <p:spPr>
          <a:xfrm>
            <a:off x="623887" y="4589472"/>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0" name="Google Shape;170;p51"/>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51"/>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1"/>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3" name="Shape 173"/>
        <p:cNvGrpSpPr/>
        <p:nvPr/>
      </p:nvGrpSpPr>
      <p:grpSpPr>
        <a:xfrm>
          <a:off x="0" y="0"/>
          <a:ext cx="0" cy="0"/>
          <a:chOff x="0" y="0"/>
          <a:chExt cx="0" cy="0"/>
        </a:xfrm>
      </p:grpSpPr>
      <p:sp>
        <p:nvSpPr>
          <p:cNvPr id="174" name="Google Shape;174;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2"/>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2"/>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2"/>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0" name="Shape 180"/>
        <p:cNvGrpSpPr/>
        <p:nvPr/>
      </p:nvGrpSpPr>
      <p:grpSpPr>
        <a:xfrm>
          <a:off x="0" y="0"/>
          <a:ext cx="0" cy="0"/>
          <a:chOff x="0" y="0"/>
          <a:chExt cx="0" cy="0"/>
        </a:xfrm>
      </p:grpSpPr>
      <p:sp>
        <p:nvSpPr>
          <p:cNvPr id="181" name="Google Shape;181;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53"/>
          <p:cNvSpPr txBox="1"/>
          <p:nvPr>
            <p:ph idx="3" type="body"/>
          </p:nvPr>
        </p:nvSpPr>
        <p:spPr>
          <a:xfrm>
            <a:off x="4629152"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53"/>
          <p:cNvSpPr txBox="1"/>
          <p:nvPr>
            <p:ph idx="4" type="body"/>
          </p:nvPr>
        </p:nvSpPr>
        <p:spPr>
          <a:xfrm>
            <a:off x="4629152"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3"/>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3"/>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3"/>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9" name="Shape 189"/>
        <p:cNvGrpSpPr/>
        <p:nvPr/>
      </p:nvGrpSpPr>
      <p:grpSpPr>
        <a:xfrm>
          <a:off x="0" y="0"/>
          <a:ext cx="0" cy="0"/>
          <a:chOff x="0" y="0"/>
          <a:chExt cx="0" cy="0"/>
        </a:xfrm>
      </p:grpSpPr>
      <p:sp>
        <p:nvSpPr>
          <p:cNvPr id="190" name="Google Shape;190;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54"/>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4"/>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54"/>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p55"/>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5"/>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5"/>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8" name="Shape 198"/>
        <p:cNvGrpSpPr/>
        <p:nvPr/>
      </p:nvGrpSpPr>
      <p:grpSpPr>
        <a:xfrm>
          <a:off x="0" y="0"/>
          <a:ext cx="0" cy="0"/>
          <a:chOff x="0" y="0"/>
          <a:chExt cx="0" cy="0"/>
        </a:xfrm>
      </p:grpSpPr>
      <p:sp>
        <p:nvSpPr>
          <p:cNvPr id="199" name="Google Shape;199;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5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1" name="Google Shape;201;p5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2" name="Google Shape;202;p56"/>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6"/>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6"/>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5" name="Shape 205"/>
        <p:cNvGrpSpPr/>
        <p:nvPr/>
      </p:nvGrpSpPr>
      <p:grpSpPr>
        <a:xfrm>
          <a:off x="0" y="0"/>
          <a:ext cx="0" cy="0"/>
          <a:chOff x="0" y="0"/>
          <a:chExt cx="0" cy="0"/>
        </a:xfrm>
      </p:grpSpPr>
      <p:sp>
        <p:nvSpPr>
          <p:cNvPr id="206" name="Google Shape;206;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57"/>
          <p:cNvSpPr/>
          <p:nvPr>
            <p:ph idx="2" type="pic"/>
          </p:nvPr>
        </p:nvSpPr>
        <p:spPr>
          <a:xfrm>
            <a:off x="3887391" y="987426"/>
            <a:ext cx="4629150" cy="4873625"/>
          </a:xfrm>
          <a:prstGeom prst="rect">
            <a:avLst/>
          </a:prstGeom>
          <a:noFill/>
          <a:ln>
            <a:noFill/>
          </a:ln>
        </p:spPr>
      </p:sp>
      <p:sp>
        <p:nvSpPr>
          <p:cNvPr id="208" name="Google Shape;208;p5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9" name="Google Shape;209;p57"/>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7"/>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7"/>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722313" y="4406926"/>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4"/>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9" name="Shape 219"/>
        <p:cNvGrpSpPr/>
        <p:nvPr/>
      </p:nvGrpSpPr>
      <p:grpSpPr>
        <a:xfrm>
          <a:off x="0" y="0"/>
          <a:ext cx="0" cy="0"/>
          <a:chOff x="0" y="0"/>
          <a:chExt cx="0" cy="0"/>
        </a:xfrm>
      </p:grpSpPr>
      <p:sp>
        <p:nvSpPr>
          <p:cNvPr id="220" name="Google Shape;220;p30"/>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3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5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5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8" name="Google Shape;228;p5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8"/>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p59"/>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59"/>
          <p:cNvSpPr txBox="1"/>
          <p:nvPr>
            <p:ph idx="1" type="body"/>
          </p:nvPr>
        </p:nvSpPr>
        <p:spPr>
          <a:xfrm>
            <a:off x="623887" y="4589466"/>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34" name="Google Shape;234;p5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5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6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6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6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6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4" name="Shape 244"/>
        <p:cNvGrpSpPr/>
        <p:nvPr/>
      </p:nvGrpSpPr>
      <p:grpSpPr>
        <a:xfrm>
          <a:off x="0" y="0"/>
          <a:ext cx="0" cy="0"/>
          <a:chOff x="0" y="0"/>
          <a:chExt cx="0" cy="0"/>
        </a:xfrm>
      </p:grpSpPr>
      <p:sp>
        <p:nvSpPr>
          <p:cNvPr id="245" name="Google Shape;245;p6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6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7" name="Google Shape;247;p6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61"/>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9" name="Google Shape;249;p61"/>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6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6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3" name="Shape 253"/>
        <p:cNvGrpSpPr/>
        <p:nvPr/>
      </p:nvGrpSpPr>
      <p:grpSpPr>
        <a:xfrm>
          <a:off x="0" y="0"/>
          <a:ext cx="0" cy="0"/>
          <a:chOff x="0" y="0"/>
          <a:chExt cx="0" cy="0"/>
        </a:xfrm>
      </p:grpSpPr>
      <p:sp>
        <p:nvSpPr>
          <p:cNvPr id="254" name="Google Shape;254;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62"/>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6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6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8" name="Shape 258"/>
        <p:cNvGrpSpPr/>
        <p:nvPr/>
      </p:nvGrpSpPr>
      <p:grpSpPr>
        <a:xfrm>
          <a:off x="0" y="0"/>
          <a:ext cx="0" cy="0"/>
          <a:chOff x="0" y="0"/>
          <a:chExt cx="0" cy="0"/>
        </a:xfrm>
      </p:grpSpPr>
      <p:sp>
        <p:nvSpPr>
          <p:cNvPr id="259" name="Google Shape;259;p6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2" name="Shape 262"/>
        <p:cNvGrpSpPr/>
        <p:nvPr/>
      </p:nvGrpSpPr>
      <p:grpSpPr>
        <a:xfrm>
          <a:off x="0" y="0"/>
          <a:ext cx="0" cy="0"/>
          <a:chOff x="0" y="0"/>
          <a:chExt cx="0" cy="0"/>
        </a:xfrm>
      </p:grpSpPr>
      <p:sp>
        <p:nvSpPr>
          <p:cNvPr id="263" name="Google Shape;263;p6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6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5" name="Google Shape;265;p6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6" name="Google Shape;266;p6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6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6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9" name="Shape 269"/>
        <p:cNvGrpSpPr/>
        <p:nvPr/>
      </p:nvGrpSpPr>
      <p:grpSpPr>
        <a:xfrm>
          <a:off x="0" y="0"/>
          <a:ext cx="0" cy="0"/>
          <a:chOff x="0" y="0"/>
          <a:chExt cx="0" cy="0"/>
        </a:xfrm>
      </p:grpSpPr>
      <p:sp>
        <p:nvSpPr>
          <p:cNvPr id="270" name="Google Shape;270;p6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65"/>
          <p:cNvSpPr/>
          <p:nvPr>
            <p:ph idx="2" type="pic"/>
          </p:nvPr>
        </p:nvSpPr>
        <p:spPr>
          <a:xfrm>
            <a:off x="3887391" y="987426"/>
            <a:ext cx="4629150" cy="4873625"/>
          </a:xfrm>
          <a:prstGeom prst="rect">
            <a:avLst/>
          </a:prstGeom>
          <a:noFill/>
          <a:ln>
            <a:noFill/>
          </a:ln>
        </p:spPr>
      </p:sp>
      <p:sp>
        <p:nvSpPr>
          <p:cNvPr id="272" name="Google Shape;272;p6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3" name="Google Shape;273;p6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6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6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2" name="Shape 282"/>
        <p:cNvGrpSpPr/>
        <p:nvPr/>
      </p:nvGrpSpPr>
      <p:grpSpPr>
        <a:xfrm>
          <a:off x="0" y="0"/>
          <a:ext cx="0" cy="0"/>
          <a:chOff x="0" y="0"/>
          <a:chExt cx="0" cy="0"/>
        </a:xfrm>
      </p:grpSpPr>
      <p:sp>
        <p:nvSpPr>
          <p:cNvPr id="283" name="Google Shape;28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4" name="Google Shape;284;p3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3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5"/>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5"/>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7" name="Shape 287"/>
        <p:cNvGrpSpPr/>
        <p:nvPr/>
      </p:nvGrpSpPr>
      <p:grpSpPr>
        <a:xfrm>
          <a:off x="0" y="0"/>
          <a:ext cx="0" cy="0"/>
          <a:chOff x="0" y="0"/>
          <a:chExt cx="0" cy="0"/>
        </a:xfrm>
      </p:grpSpPr>
      <p:sp>
        <p:nvSpPr>
          <p:cNvPr id="288" name="Google Shape;288;p66"/>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9" name="Google Shape;289;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0" name="Google Shape;290;p6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6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3" name="Shape 293"/>
        <p:cNvGrpSpPr/>
        <p:nvPr/>
      </p:nvGrpSpPr>
      <p:grpSpPr>
        <a:xfrm>
          <a:off x="0" y="0"/>
          <a:ext cx="0" cy="0"/>
          <a:chOff x="0" y="0"/>
          <a:chExt cx="0" cy="0"/>
        </a:xfrm>
      </p:grpSpPr>
      <p:sp>
        <p:nvSpPr>
          <p:cNvPr id="294" name="Google Shape;29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5" name="Google Shape;295;p67"/>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6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6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9" name="Shape 299"/>
        <p:cNvGrpSpPr/>
        <p:nvPr/>
      </p:nvGrpSpPr>
      <p:grpSpPr>
        <a:xfrm>
          <a:off x="0" y="0"/>
          <a:ext cx="0" cy="0"/>
          <a:chOff x="0" y="0"/>
          <a:chExt cx="0" cy="0"/>
        </a:xfrm>
      </p:grpSpPr>
      <p:sp>
        <p:nvSpPr>
          <p:cNvPr id="300" name="Google Shape;300;p68"/>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1" name="Google Shape;301;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2" name="Google Shape;302;p6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6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6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5" name="Shape 305"/>
        <p:cNvGrpSpPr/>
        <p:nvPr/>
      </p:nvGrpSpPr>
      <p:grpSpPr>
        <a:xfrm>
          <a:off x="0" y="0"/>
          <a:ext cx="0" cy="0"/>
          <a:chOff x="0" y="0"/>
          <a:chExt cx="0" cy="0"/>
        </a:xfrm>
      </p:grpSpPr>
      <p:sp>
        <p:nvSpPr>
          <p:cNvPr id="306" name="Google Shape;306;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7" name="Google Shape;307;p69"/>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8" name="Google Shape;308;p69"/>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9" name="Google Shape;309;p6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6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6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2" name="Shape 312"/>
        <p:cNvGrpSpPr/>
        <p:nvPr/>
      </p:nvGrpSpPr>
      <p:grpSpPr>
        <a:xfrm>
          <a:off x="0" y="0"/>
          <a:ext cx="0" cy="0"/>
          <a:chOff x="0" y="0"/>
          <a:chExt cx="0" cy="0"/>
        </a:xfrm>
      </p:grpSpPr>
      <p:sp>
        <p:nvSpPr>
          <p:cNvPr id="313" name="Google Shape;31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4" name="Google Shape;314;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5" name="Google Shape;315;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6" name="Google Shape;316;p70"/>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7" name="Google Shape;317;p70"/>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8" name="Google Shape;318;p7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7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7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1" name="Shape 321"/>
        <p:cNvGrpSpPr/>
        <p:nvPr/>
      </p:nvGrpSpPr>
      <p:grpSpPr>
        <a:xfrm>
          <a:off x="0" y="0"/>
          <a:ext cx="0" cy="0"/>
          <a:chOff x="0" y="0"/>
          <a:chExt cx="0" cy="0"/>
        </a:xfrm>
      </p:grpSpPr>
      <p:sp>
        <p:nvSpPr>
          <p:cNvPr id="322" name="Google Shape;322;p7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7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7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5" name="Shape 325"/>
        <p:cNvGrpSpPr/>
        <p:nvPr/>
      </p:nvGrpSpPr>
      <p:grpSpPr>
        <a:xfrm>
          <a:off x="0" y="0"/>
          <a:ext cx="0" cy="0"/>
          <a:chOff x="0" y="0"/>
          <a:chExt cx="0" cy="0"/>
        </a:xfrm>
      </p:grpSpPr>
      <p:sp>
        <p:nvSpPr>
          <p:cNvPr id="326" name="Google Shape;326;p72"/>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7" name="Google Shape;327;p72"/>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28" name="Google Shape;328;p72"/>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29" name="Google Shape;329;p7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7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7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2" name="Shape 332"/>
        <p:cNvGrpSpPr/>
        <p:nvPr/>
      </p:nvGrpSpPr>
      <p:grpSpPr>
        <a:xfrm>
          <a:off x="0" y="0"/>
          <a:ext cx="0" cy="0"/>
          <a:chOff x="0" y="0"/>
          <a:chExt cx="0" cy="0"/>
        </a:xfrm>
      </p:grpSpPr>
      <p:sp>
        <p:nvSpPr>
          <p:cNvPr id="333" name="Google Shape;333;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4" name="Google Shape;334;p73"/>
          <p:cNvSpPr/>
          <p:nvPr>
            <p:ph idx="2" type="pic"/>
          </p:nvPr>
        </p:nvSpPr>
        <p:spPr>
          <a:xfrm>
            <a:off x="1792288" y="612775"/>
            <a:ext cx="5486400" cy="4114800"/>
          </a:xfrm>
          <a:prstGeom prst="rect">
            <a:avLst/>
          </a:prstGeom>
          <a:noFill/>
          <a:ln>
            <a:noFill/>
          </a:ln>
        </p:spPr>
      </p:sp>
      <p:sp>
        <p:nvSpPr>
          <p:cNvPr id="335" name="Google Shape;335;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6" name="Google Shape;336;p7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7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7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9" name="Shape 339"/>
        <p:cNvGrpSpPr/>
        <p:nvPr/>
      </p:nvGrpSpPr>
      <p:grpSpPr>
        <a:xfrm>
          <a:off x="0" y="0"/>
          <a:ext cx="0" cy="0"/>
          <a:chOff x="0" y="0"/>
          <a:chExt cx="0" cy="0"/>
        </a:xfrm>
      </p:grpSpPr>
      <p:sp>
        <p:nvSpPr>
          <p:cNvPr id="340" name="Google Shape;340;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1" name="Google Shape;341;p74"/>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2" name="Google Shape;342;p7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7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7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5" name="Shape 345"/>
        <p:cNvGrpSpPr/>
        <p:nvPr/>
      </p:nvGrpSpPr>
      <p:grpSpPr>
        <a:xfrm>
          <a:off x="0" y="0"/>
          <a:ext cx="0" cy="0"/>
          <a:chOff x="0" y="0"/>
          <a:chExt cx="0" cy="0"/>
        </a:xfrm>
      </p:grpSpPr>
      <p:sp>
        <p:nvSpPr>
          <p:cNvPr id="346" name="Google Shape;346;p75"/>
          <p:cNvSpPr txBox="1"/>
          <p:nvPr>
            <p:ph type="title"/>
          </p:nvPr>
        </p:nvSpPr>
        <p:spPr>
          <a:xfrm rot="5400000">
            <a:off x="4732337"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7" name="Google Shape;347;p75"/>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8" name="Google Shape;348;p7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7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6"/>
          <p:cNvSpPr txBox="1"/>
          <p:nvPr>
            <p:ph idx="3" type="body"/>
          </p:nvPr>
        </p:nvSpPr>
        <p:spPr>
          <a:xfrm>
            <a:off x="4645038"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6"/>
          <p:cNvSpPr txBox="1"/>
          <p:nvPr>
            <p:ph idx="4" type="body"/>
          </p:nvPr>
        </p:nvSpPr>
        <p:spPr>
          <a:xfrm>
            <a:off x="4645038"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6"/>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51" name="Shape 351"/>
        <p:cNvGrpSpPr/>
        <p:nvPr/>
      </p:nvGrpSpPr>
      <p:grpSpPr>
        <a:xfrm>
          <a:off x="0" y="0"/>
          <a:ext cx="0" cy="0"/>
          <a:chOff x="0" y="0"/>
          <a:chExt cx="0" cy="0"/>
        </a:xfrm>
      </p:grpSpPr>
      <p:sp>
        <p:nvSpPr>
          <p:cNvPr id="352" name="Google Shape;352;p76"/>
          <p:cNvSpPr txBox="1"/>
          <p:nvPr>
            <p:ph idx="1" type="body"/>
          </p:nvPr>
        </p:nvSpPr>
        <p:spPr>
          <a:xfrm>
            <a:off x="457200" y="274639"/>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7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7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6.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4.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30.xml"/><Relationship Id="rId4" Type="http://schemas.openxmlformats.org/officeDocument/2006/relationships/slideLayout" Target="../slideLayouts/slideLayout31.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5.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theme" Target="../theme/theme2.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4"/>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4"/>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4"/>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90" name="Google Shape;90;p24"/>
          <p:cNvPicPr preferRelativeResize="0"/>
          <p:nvPr/>
        </p:nvPicPr>
        <p:blipFill rotWithShape="1">
          <a:blip r:embed="rId2">
            <a:alphaModFix/>
          </a:blip>
          <a:srcRect b="0" l="0" r="0" t="0"/>
          <a:stretch/>
        </p:blipFill>
        <p:spPr>
          <a:xfrm>
            <a:off x="7058488"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7"/>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27"/>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7"/>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154" name="Google Shape;154;p27"/>
          <p:cNvPicPr preferRelativeResize="0"/>
          <p:nvPr/>
        </p:nvPicPr>
        <p:blipFill rotWithShape="1">
          <a:blip r:embed="rId2">
            <a:alphaModFix/>
          </a:blip>
          <a:srcRect b="0" l="0" r="0" t="0"/>
          <a:stretch/>
        </p:blipFill>
        <p:spPr>
          <a:xfrm>
            <a:off x="7058485"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2" name="Shape 212"/>
        <p:cNvGrpSpPr/>
        <p:nvPr/>
      </p:nvGrpSpPr>
      <p:grpSpPr>
        <a:xfrm>
          <a:off x="0" y="0"/>
          <a:ext cx="0" cy="0"/>
          <a:chOff x="0" y="0"/>
          <a:chExt cx="0" cy="0"/>
        </a:xfrm>
      </p:grpSpPr>
      <p:sp>
        <p:nvSpPr>
          <p:cNvPr id="213" name="Google Shape;213;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2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6" name="Google Shape;216;p2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7" name="Google Shape;217;p2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218" name="Google Shape;218;p29"/>
          <p:cNvPicPr preferRelativeResize="0"/>
          <p:nvPr/>
        </p:nvPicPr>
        <p:blipFill rotWithShape="1">
          <a:blip r:embed="rId2">
            <a:alphaModFix/>
          </a:blip>
          <a:srcRect b="0" l="0" r="0" t="0"/>
          <a:stretch/>
        </p:blipFill>
        <p:spPr>
          <a:xfrm>
            <a:off x="7058482"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78" name="Google Shape;278;p31"/>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9" name="Google Shape;279;p3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3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1" name="Google Shape;281;p3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Arial"/>
                <a:ea typeface="Arial"/>
                <a:cs typeface="Arial"/>
                <a:sym typeface="Arial"/>
              </a:defRPr>
            </a:lvl1pPr>
            <a:lvl2pPr indent="0" lvl="1" marL="0" marR="0" rtl="0" algn="r">
              <a:spcBef>
                <a:spcPts val="0"/>
              </a:spcBef>
              <a:spcAft>
                <a:spcPts val="0"/>
              </a:spcAft>
              <a:buNone/>
              <a:defRPr sz="1200">
                <a:solidFill>
                  <a:srgbClr val="888888"/>
                </a:solidFill>
                <a:latin typeface="Arial"/>
                <a:ea typeface="Arial"/>
                <a:cs typeface="Arial"/>
                <a:sym typeface="Arial"/>
              </a:defRPr>
            </a:lvl2pPr>
            <a:lvl3pPr indent="0" lvl="2" marL="0" marR="0" rtl="0" algn="r">
              <a:spcBef>
                <a:spcPts val="0"/>
              </a:spcBef>
              <a:spcAft>
                <a:spcPts val="0"/>
              </a:spcAft>
              <a:buNone/>
              <a:defRPr sz="1200">
                <a:solidFill>
                  <a:srgbClr val="888888"/>
                </a:solidFill>
                <a:latin typeface="Arial"/>
                <a:ea typeface="Arial"/>
                <a:cs typeface="Arial"/>
                <a:sym typeface="Arial"/>
              </a:defRPr>
            </a:lvl3pPr>
            <a:lvl4pPr indent="0" lvl="3" marL="0" marR="0" rtl="0" algn="r">
              <a:spcBef>
                <a:spcPts val="0"/>
              </a:spcBef>
              <a:spcAft>
                <a:spcPts val="0"/>
              </a:spcAft>
              <a:buNone/>
              <a:defRPr sz="1200">
                <a:solidFill>
                  <a:srgbClr val="888888"/>
                </a:solidFill>
                <a:latin typeface="Arial"/>
                <a:ea typeface="Arial"/>
                <a:cs typeface="Arial"/>
                <a:sym typeface="Arial"/>
              </a:defRPr>
            </a:lvl4pPr>
            <a:lvl5pPr indent="0" lvl="4" marL="0" marR="0" rtl="0" algn="r">
              <a:spcBef>
                <a:spcPts val="0"/>
              </a:spcBef>
              <a:spcAft>
                <a:spcPts val="0"/>
              </a:spcAft>
              <a:buNone/>
              <a:defRPr sz="1200">
                <a:solidFill>
                  <a:srgbClr val="888888"/>
                </a:solidFill>
                <a:latin typeface="Arial"/>
                <a:ea typeface="Arial"/>
                <a:cs typeface="Arial"/>
                <a:sym typeface="Arial"/>
              </a:defRPr>
            </a:lvl5pPr>
            <a:lvl6pPr indent="0" lvl="5" marL="0" marR="0" rtl="0" algn="r">
              <a:spcBef>
                <a:spcPts val="0"/>
              </a:spcBef>
              <a:spcAft>
                <a:spcPts val="0"/>
              </a:spcAft>
              <a:buNone/>
              <a:defRPr sz="1200">
                <a:solidFill>
                  <a:srgbClr val="888888"/>
                </a:solidFill>
                <a:latin typeface="Arial"/>
                <a:ea typeface="Arial"/>
                <a:cs typeface="Arial"/>
                <a:sym typeface="Arial"/>
              </a:defRPr>
            </a:lvl6pPr>
            <a:lvl7pPr indent="0" lvl="6" marL="0" marR="0" rtl="0" algn="r">
              <a:spcBef>
                <a:spcPts val="0"/>
              </a:spcBef>
              <a:spcAft>
                <a:spcPts val="0"/>
              </a:spcAft>
              <a:buNone/>
              <a:defRPr sz="1200">
                <a:solidFill>
                  <a:srgbClr val="888888"/>
                </a:solidFill>
                <a:latin typeface="Arial"/>
                <a:ea typeface="Arial"/>
                <a:cs typeface="Arial"/>
                <a:sym typeface="Arial"/>
              </a:defRPr>
            </a:lvl7pPr>
            <a:lvl8pPr indent="0" lvl="7" marL="0" marR="0" rtl="0" algn="r">
              <a:spcBef>
                <a:spcPts val="0"/>
              </a:spcBef>
              <a:spcAft>
                <a:spcPts val="0"/>
              </a:spcAft>
              <a:buNone/>
              <a:defRPr sz="1200">
                <a:solidFill>
                  <a:srgbClr val="888888"/>
                </a:solidFill>
                <a:latin typeface="Arial"/>
                <a:ea typeface="Arial"/>
                <a:cs typeface="Arial"/>
                <a:sym typeface="Arial"/>
              </a:defRPr>
            </a:lvl8pPr>
            <a:lvl9pPr indent="0" lvl="8" marL="0" marR="0" rtl="0" algn="r">
              <a:spcBef>
                <a:spcPts val="0"/>
              </a:spcBef>
              <a:spcAft>
                <a:spcPts val="0"/>
              </a:spcAft>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59.png"/><Relationship Id="rId7" Type="http://schemas.openxmlformats.org/officeDocument/2006/relationships/image" Target="../media/image37.png"/></Relationships>
</file>

<file path=ppt/slides/_rels/slide14.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7.png"/><Relationship Id="rId12" Type="http://schemas.openxmlformats.org/officeDocument/2006/relationships/image" Target="../media/image50.png"/><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44.png"/><Relationship Id="rId9" Type="http://schemas.openxmlformats.org/officeDocument/2006/relationships/image" Target="../media/image56.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58.png"/><Relationship Id="rId5"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57.png"/></Relationships>
</file>

<file path=ppt/slides/_rels/slide18.xml.rels><?xml version="1.0" encoding="UTF-8" standalone="yes"?><Relationships xmlns="http://schemas.openxmlformats.org/package/2006/relationships"><Relationship Id="rId10" Type="http://schemas.openxmlformats.org/officeDocument/2006/relationships/image" Target="../media/image71.gif"/><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61.jpg"/><Relationship Id="rId4" Type="http://schemas.openxmlformats.org/officeDocument/2006/relationships/image" Target="../media/image60.png"/><Relationship Id="rId9" Type="http://schemas.openxmlformats.org/officeDocument/2006/relationships/image" Target="../media/image66.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8.png"/><Relationship Id="rId8"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67.jpg"/><Relationship Id="rId4" Type="http://schemas.openxmlformats.org/officeDocument/2006/relationships/image" Target="../media/image72.gif"/><Relationship Id="rId5"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20" Type="http://schemas.openxmlformats.org/officeDocument/2006/relationships/image" Target="../media/image17.jpg"/><Relationship Id="rId11" Type="http://schemas.openxmlformats.org/officeDocument/2006/relationships/image" Target="../media/image7.png"/><Relationship Id="rId10" Type="http://schemas.openxmlformats.org/officeDocument/2006/relationships/slide" Target="/ppt/slides/slide8.xml"/><Relationship Id="rId21" Type="http://schemas.openxmlformats.org/officeDocument/2006/relationships/image" Target="../media/image19.png"/><Relationship Id="rId13" Type="http://schemas.openxmlformats.org/officeDocument/2006/relationships/image" Target="../media/image4.jpg"/><Relationship Id="rId12" Type="http://schemas.openxmlformats.org/officeDocument/2006/relationships/slide" Target="/ppt/slides/slide9.xm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gif"/><Relationship Id="rId9"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3.png"/><Relationship Id="rId17" Type="http://schemas.openxmlformats.org/officeDocument/2006/relationships/slide" Target="/ppt/slides/slide10.xml"/><Relationship Id="rId16" Type="http://schemas.openxmlformats.org/officeDocument/2006/relationships/image" Target="../media/image11.png"/><Relationship Id="rId5" Type="http://schemas.openxmlformats.org/officeDocument/2006/relationships/slide" Target="/ppt/slides/slide6.xml"/><Relationship Id="rId19" Type="http://schemas.openxmlformats.org/officeDocument/2006/relationships/slide" Target="/ppt/slides/slide7.xml"/><Relationship Id="rId6" Type="http://schemas.openxmlformats.org/officeDocument/2006/relationships/image" Target="../media/image3.png"/><Relationship Id="rId18" Type="http://schemas.openxmlformats.org/officeDocument/2006/relationships/image" Target="../media/image9.jpg"/><Relationship Id="rId7" Type="http://schemas.openxmlformats.org/officeDocument/2006/relationships/slide" Target="/ppt/slides/slide11.xml"/><Relationship Id="rId8"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slide" Target="/ppt/slides/slide5.xml"/><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slide" Target="/ppt/slides/slide5.xml"/><Relationship Id="rId9"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FF00"/>
                </a:solidFill>
                <a:latin typeface="Times New Roman"/>
                <a:ea typeface="Times New Roman"/>
                <a:cs typeface="Times New Roman"/>
                <a:sym typeface="Times New Roman"/>
              </a:rPr>
              <a:t>BÀI 4: PHÉP NHÂN, PHÉP CHIA CÁC SỐ TỰ NHIÊN</a:t>
            </a:r>
            <a:endParaRPr/>
          </a:p>
          <a:p>
            <a:pPr indent="0" lvl="0" marL="0" marR="0" rtl="0" algn="ctr">
              <a:spcBef>
                <a:spcPts val="0"/>
              </a:spcBef>
              <a:spcAft>
                <a:spcPts val="0"/>
              </a:spcAft>
              <a:buNone/>
            </a:pPr>
            <a:r>
              <a:rPr b="1" i="0" lang="en-US" sz="4000" u="none" cap="none" strike="noStrike">
                <a:solidFill>
                  <a:srgbClr val="FFFF00"/>
                </a:solidFill>
                <a:latin typeface="Times New Roman"/>
                <a:ea typeface="Times New Roman"/>
                <a:cs typeface="Times New Roman"/>
                <a:sym typeface="Times New Roman"/>
              </a:rPr>
              <a:t>( TIẾT </a:t>
            </a:r>
            <a:r>
              <a:rPr b="1" lang="en-US" sz="4000">
                <a:solidFill>
                  <a:srgbClr val="FFFF00"/>
                </a:solidFill>
                <a:latin typeface="Times New Roman"/>
                <a:ea typeface="Times New Roman"/>
                <a:cs typeface="Times New Roman"/>
                <a:sym typeface="Times New Roman"/>
              </a:rPr>
              <a:t>2</a:t>
            </a:r>
            <a:r>
              <a:rPr b="1" i="0" lang="en-US" sz="4000" u="none" cap="none" strike="noStrike">
                <a:solidFill>
                  <a:srgbClr val="FFFF00"/>
                </a:solidFill>
                <a:latin typeface="Times New Roman"/>
                <a:ea typeface="Times New Roman"/>
                <a:cs typeface="Times New Roman"/>
                <a:sym typeface="Times New Roman"/>
              </a:rPr>
              <a:t> )</a:t>
            </a:r>
            <a:endParaRPr b="1" i="0" sz="4000" u="none" cap="none" strike="noStrik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b="0" l="0" r="0" t="0"/>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3"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0000"/>
                </a:solidFill>
                <a:latin typeface="Calibri"/>
                <a:ea typeface="Calibri"/>
                <a:cs typeface="Calibri"/>
                <a:sym typeface="Calibri"/>
              </a:endParaRPr>
            </a:p>
            <a:p>
              <a:pPr indent="0" lvl="0" marL="0" marR="0" rtl="0" algn="ctr">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descr="HÃ¬nh áº£nh cÃ³ liÃªn quan" id="516" name="Google Shape;516;p10"/>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517" name="Google Shape;517;p10">
            <a:hlinkClick action="ppaction://hlinksldjump" r:id="rId4"/>
          </p:cNvPr>
          <p:cNvPicPr preferRelativeResize="0"/>
          <p:nvPr/>
        </p:nvPicPr>
        <p:blipFill rotWithShape="1">
          <a:blip r:embed="rId5">
            <a:alphaModFix/>
          </a:blip>
          <a:srcRect b="0" l="0" r="0" t="0"/>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descr="HÃ¬nh áº£nh cÃ³ liÃªn quan" id="520" name="Google Shape;520;p10"/>
          <p:cNvPicPr preferRelativeResize="0"/>
          <p:nvPr/>
        </p:nvPicPr>
        <p:blipFill rotWithShape="1">
          <a:blip r:embed="rId6">
            <a:alphaModFix/>
          </a:blip>
          <a:srcRect b="0" l="0" r="0" t="0"/>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8"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3000000" cy="3000000"/>
        </p:xfrm>
        <a:graphic>
          <a:graphicData uri="http://schemas.openxmlformats.org/drawingml/2006/table">
            <a:tbl>
              <a:tblPr bandRow="1" firstRow="1">
                <a:noFill/>
                <a:tableStyleId>{E7C863E8-B549-4E28-8C79-E8E513E765F2}</a:tableStyleId>
              </a:tblPr>
              <a:tblGrid>
                <a:gridCol w="3241025"/>
                <a:gridCol w="3601150"/>
              </a:tblGrid>
              <a:tr h="581425">
                <a:tc>
                  <a:txBody>
                    <a:bodyPr/>
                    <a:lstStyle/>
                    <a:p>
                      <a:pPr indent="0" lvl="0" marL="0" marR="0" rtl="0" algn="r">
                        <a:spcBef>
                          <a:spcPts val="0"/>
                        </a:spcBef>
                        <a:spcAft>
                          <a:spcPts val="0"/>
                        </a:spcAft>
                        <a:buNone/>
                      </a:pPr>
                      <a:r>
                        <a:rPr lang="en-US" sz="2800" u="none" cap="none" strike="noStrike">
                          <a:latin typeface="Times New Roman"/>
                          <a:ea typeface="Times New Roman"/>
                          <a:cs typeface="Times New Roman"/>
                          <a:sym typeface="Times New Roman"/>
                        </a:rPr>
                        <a:t>Mô tả</a:t>
                      </a:r>
                      <a:endParaRPr sz="2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800" u="none" cap="none" strike="noStrike">
                          <a:latin typeface="Times New Roman"/>
                          <a:ea typeface="Times New Roman"/>
                          <a:cs typeface="Times New Roman"/>
                          <a:sym typeface="Times New Roman"/>
                        </a:rPr>
                        <a:t>Tính  chất</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Mô tả bằng kí hiệu</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816375">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bl>
          </a:graphicData>
        </a:graphic>
      </p:graphicFrame>
      <p:pic>
        <p:nvPicPr>
          <p:cNvPr id="541" name="Google Shape;541;p12"/>
          <p:cNvPicPr preferRelativeResize="0"/>
          <p:nvPr/>
        </p:nvPicPr>
        <p:blipFill rotWithShape="1">
          <a:blip r:embed="rId4">
            <a:alphaModFix/>
          </a:blip>
          <a:srcRect b="0" l="0" r="0" t="0"/>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b="0" l="0" r="0" t="0"/>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b="0" l="0" r="0" t="0"/>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b="0" l="0" r="0" t="0"/>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p:nvPr>
            <p:ph type="title"/>
          </p:nvPr>
        </p:nvSpPr>
        <p:spPr>
          <a:xfrm>
            <a:off x="1676399" y="0"/>
            <a:ext cx="7437857"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8"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b="0" l="0" r="0" t="0"/>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b="0" l="0" r="0" t="0"/>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b="0" l="0" r="0" t="0"/>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b="0" l="0" r="0" t="0"/>
          <a:stretch/>
        </p:blipFill>
        <p:spPr>
          <a:xfrm>
            <a:off x="5312795" y="3929598"/>
            <a:ext cx="2524920" cy="1381663"/>
          </a:xfrm>
          <a:prstGeom prst="rect">
            <a:avLst/>
          </a:prstGeom>
          <a:noFill/>
          <a:ln>
            <a:noFill/>
          </a:ln>
        </p:spPr>
      </p:pic>
      <p:sp>
        <p:nvSpPr>
          <p:cNvPr id="565" name="Google Shape;565;p13"/>
          <p:cNvSpPr txBox="1"/>
          <p:nvPr>
            <p:ph type="title"/>
          </p:nvPr>
        </p:nvSpPr>
        <p:spPr>
          <a:xfrm>
            <a:off x="1752599" y="0"/>
            <a:ext cx="7405255"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b="0" l="0" r="0" t="0"/>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b="0" l="0" r="0" t="0"/>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b="0" l="0" r="0" t="0"/>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p:nvPr>
            <p:ph type="title"/>
          </p:nvPr>
        </p:nvSpPr>
        <p:spPr>
          <a:xfrm>
            <a:off x="1341399" y="38637"/>
            <a:ext cx="7802600"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b="0" l="0" r="0" t="0"/>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b="0" l="0" r="0" t="0"/>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b="0" l="0" r="0" t="0"/>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b="0" l="0" r="0" t="0"/>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b="0" l="0" r="0" t="0"/>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b="0" l="0" r="0" t="0"/>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b="0" l="0" r="0" t="0"/>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b="0" l="0" r="0" t="0"/>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b="0" l="0" r="0" t="0"/>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cap="flat" cmpd="sng" w="9525">
            <a:solidFill>
              <a:schemeClr val="accent1"/>
            </a:solidFill>
            <a:prstDash val="solid"/>
            <a:miter lim="800000"/>
            <a:headEnd len="sm" w="sm" type="none"/>
            <a:tailEnd len="sm" w="sm" type="none"/>
          </a:ln>
        </p:spPr>
      </p:cxnSp>
      <p:cxnSp>
        <p:nvCxnSpPr>
          <p:cNvPr id="591" name="Google Shape;591;p14"/>
          <p:cNvCxnSpPr>
            <a:endCxn id="592" idx="1"/>
          </p:cNvCxnSpPr>
          <p:nvPr/>
        </p:nvCxnSpPr>
        <p:spPr>
          <a:xfrm>
            <a:off x="6014356" y="2735888"/>
            <a:ext cx="36300" cy="2735100"/>
          </a:xfrm>
          <a:prstGeom prst="straightConnector1">
            <a:avLst/>
          </a:prstGeom>
          <a:noFill/>
          <a:ln cap="flat" cmpd="sng" w="9525">
            <a:solidFill>
              <a:schemeClr val="accent1"/>
            </a:solidFill>
            <a:prstDash val="solid"/>
            <a:miter lim="800000"/>
            <a:headEnd len="sm" w="sm" type="none"/>
            <a:tailEnd len="sm" w="sm" type="none"/>
          </a:ln>
        </p:spPr>
      </p:cxnSp>
      <p:sp>
        <p:nvSpPr>
          <p:cNvPr id="592" name="Google Shape;592;p14"/>
          <p:cNvSpPr txBox="1"/>
          <p:nvPr/>
        </p:nvSpPr>
        <p:spPr>
          <a:xfrm>
            <a:off x="6050656" y="5209378"/>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cap="flat" cmpd="sng" w="9525">
              <a:solidFill>
                <a:schemeClr val="accent1"/>
              </a:solidFill>
              <a:prstDash val="solid"/>
              <a:miter lim="800000"/>
              <a:headEnd len="sm" w="sm" type="none"/>
              <a:tailEnd len="sm" w="sm" type="none"/>
            </a:ln>
          </p:spPr>
        </p:cxnSp>
        <p:cxnSp>
          <p:nvCxnSpPr>
            <p:cNvPr id="596" name="Google Shape;596;p14"/>
            <p:cNvCxnSpPr/>
            <p:nvPr/>
          </p:nvCxnSpPr>
          <p:spPr>
            <a:xfrm flipH="1" rot="10800000">
              <a:off x="2235200" y="3918857"/>
              <a:ext cx="1146629" cy="29029"/>
            </a:xfrm>
            <a:prstGeom prst="straightConnector1">
              <a:avLst/>
            </a:prstGeom>
            <a:noFill/>
            <a:ln cap="flat" cmpd="sng" w="9525">
              <a:solidFill>
                <a:schemeClr val="accent1"/>
              </a:solidFill>
              <a:prstDash val="solid"/>
              <a:miter lim="800000"/>
              <a:headEnd len="sm" w="sm" type="none"/>
              <a:tailEnd len="sm" w="sm" type="none"/>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cap="flat" cmpd="sng" w="9525">
              <a:solidFill>
                <a:schemeClr val="accent1"/>
              </a:solidFill>
              <a:prstDash val="solid"/>
              <a:miter lim="800000"/>
              <a:headEnd len="sm" w="sm" type="none"/>
              <a:tailEnd len="sm" w="sm" type="none"/>
            </a:ln>
          </p:spPr>
        </p:cxnSp>
        <p:cxnSp>
          <p:nvCxnSpPr>
            <p:cNvPr id="599" name="Google Shape;599;p14"/>
            <p:cNvCxnSpPr/>
            <p:nvPr/>
          </p:nvCxnSpPr>
          <p:spPr>
            <a:xfrm flipH="1" rot="10800000">
              <a:off x="2235200" y="3918857"/>
              <a:ext cx="1146629" cy="29029"/>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03"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b="0" l="0" r="0" t="0"/>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b="0" l="0" r="0" t="0"/>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p:nvPr>
            <p:ph type="title"/>
          </p:nvPr>
        </p:nvSpPr>
        <p:spPr>
          <a:xfrm>
            <a:off x="1752599" y="0"/>
            <a:ext cx="7478325"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500"/>
                                        <p:tgtEl>
                                          <p:spTgt spid="61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7"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b="0" l="0" r="0" t="0"/>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b="0" l="0" r="0" t="0"/>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b="0" l="0" r="0" t="0"/>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b="0" l="0" r="0" t="0"/>
          <a:stretch/>
        </p:blipFill>
        <p:spPr>
          <a:xfrm>
            <a:off x="7315200" y="3019346"/>
            <a:ext cx="1258612" cy="533059"/>
          </a:xfrm>
          <a:prstGeom prst="rect">
            <a:avLst/>
          </a:prstGeom>
          <a:noFill/>
          <a:ln>
            <a:noFill/>
          </a:ln>
        </p:spPr>
      </p:pic>
      <p:sp>
        <p:nvSpPr>
          <p:cNvPr id="636" name="Google Shape;636;p17"/>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50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44"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b="0" l="0" r="0" t="0"/>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b="0" l="0" r="0" t="0"/>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b="0" l="0" r="0" t="0"/>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b="0" l="0" r="0" t="0"/>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b="0" l="0" r="0" t="0"/>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b="0" l="0" r="0" t="0"/>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cap="flat" cmpd="sng" w="9525">
            <a:solidFill>
              <a:schemeClr val="accent1"/>
            </a:solidFill>
            <a:prstDash val="solid"/>
            <a:miter lim="800000"/>
            <a:headEnd len="sm" w="sm" type="none"/>
            <a:tailEnd len="sm" w="sm" type="none"/>
          </a:ln>
        </p:spPr>
      </p:cxnSp>
      <p:cxnSp>
        <p:nvCxnSpPr>
          <p:cNvPr id="654" name="Google Shape;654;p18"/>
          <p:cNvCxnSpPr/>
          <p:nvPr/>
        </p:nvCxnSpPr>
        <p:spPr>
          <a:xfrm flipH="1">
            <a:off x="5644246" y="2881090"/>
            <a:ext cx="10887" cy="3338285"/>
          </a:xfrm>
          <a:prstGeom prst="straightConnector1">
            <a:avLst/>
          </a:prstGeom>
          <a:noFill/>
          <a:ln cap="flat" cmpd="sng" w="9525">
            <a:solidFill>
              <a:schemeClr val="accent1"/>
            </a:solidFill>
            <a:prstDash val="solid"/>
            <a:miter lim="800000"/>
            <a:headEnd len="sm" w="sm" type="none"/>
            <a:tailEnd len="sm" w="sm" type="none"/>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a:t>
              </a:r>
              <a:endParaRPr/>
            </a:p>
          </p:txBody>
        </p:sp>
      </p:grpSp>
      <p:pic>
        <p:nvPicPr>
          <p:cNvPr descr="Bellcoll" id="1018" name="Google Shape;1018;p18"/>
          <p:cNvPicPr preferRelativeResize="0"/>
          <p:nvPr/>
        </p:nvPicPr>
        <p:blipFill rotWithShape="1">
          <a:blip r:embed="rId10">
            <a:alphaModFix/>
          </a:blip>
          <a:srcRect b="0" l="0" r="0" t="0"/>
          <a:stretch/>
        </p:blipFill>
        <p:spPr>
          <a:xfrm>
            <a:off x="7669213" y="112535"/>
            <a:ext cx="1358900" cy="135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66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66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667"/>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67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673"/>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676"/>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679"/>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682"/>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685"/>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688"/>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691"/>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694"/>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697"/>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700"/>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703"/>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706"/>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1000"/>
                                  </p:stCondLst>
                                  <p:childTnLst>
                                    <p:set>
                                      <p:cBhvr>
                                        <p:cTn dur="1" fill="hold">
                                          <p:stCondLst>
                                            <p:cond delay="0"/>
                                          </p:stCondLst>
                                        </p:cTn>
                                        <p:tgtEl>
                                          <p:spTgt spid="709"/>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 presetSubtype="0">
                                  <p:stCondLst>
                                    <p:cond delay="1000"/>
                                  </p:stCondLst>
                                  <p:childTnLst>
                                    <p:set>
                                      <p:cBhvr>
                                        <p:cTn dur="1" fill="hold">
                                          <p:stCondLst>
                                            <p:cond delay="0"/>
                                          </p:stCondLst>
                                        </p:cTn>
                                        <p:tgtEl>
                                          <p:spTgt spid="712"/>
                                        </p:tgtEl>
                                        <p:attrNameLst>
                                          <p:attrName>style.visibility</p:attrName>
                                        </p:attrNameLst>
                                      </p:cBhvr>
                                      <p:to>
                                        <p:strVal val="visible"/>
                                      </p:to>
                                    </p:set>
                                  </p:childTnLst>
                                </p:cTn>
                              </p:par>
                            </p:childTnLst>
                          </p:cTn>
                        </p:par>
                        <p:par>
                          <p:cTn fill="hold">
                            <p:stCondLst>
                              <p:cond delay="18"/>
                            </p:stCondLst>
                            <p:childTnLst>
                              <p:par>
                                <p:cTn fill="hold" nodeType="afterEffect" presetClass="entr" presetID="1" presetSubtype="0">
                                  <p:stCondLst>
                                    <p:cond delay="1000"/>
                                  </p:stCondLst>
                                  <p:childTnLst>
                                    <p:set>
                                      <p:cBhvr>
                                        <p:cTn dur="1" fill="hold">
                                          <p:stCondLst>
                                            <p:cond delay="0"/>
                                          </p:stCondLst>
                                        </p:cTn>
                                        <p:tgtEl>
                                          <p:spTgt spid="715"/>
                                        </p:tgtEl>
                                        <p:attrNameLst>
                                          <p:attrName>style.visibility</p:attrName>
                                        </p:attrNameLst>
                                      </p:cBhvr>
                                      <p:to>
                                        <p:strVal val="visible"/>
                                      </p:to>
                                    </p:set>
                                  </p:childTnLst>
                                </p:cTn>
                              </p:par>
                            </p:childTnLst>
                          </p:cTn>
                        </p:par>
                        <p:par>
                          <p:cTn fill="hold">
                            <p:stCondLst>
                              <p:cond delay="19"/>
                            </p:stCondLst>
                            <p:childTnLst>
                              <p:par>
                                <p:cTn fill="hold" nodeType="afterEffect" presetClass="entr" presetID="1" presetSubtype="0">
                                  <p:stCondLst>
                                    <p:cond delay="1000"/>
                                  </p:stCondLst>
                                  <p:childTnLst>
                                    <p:set>
                                      <p:cBhvr>
                                        <p:cTn dur="1" fill="hold">
                                          <p:stCondLst>
                                            <p:cond delay="0"/>
                                          </p:stCondLst>
                                        </p:cTn>
                                        <p:tgtEl>
                                          <p:spTgt spid="718"/>
                                        </p:tgtEl>
                                        <p:attrNameLst>
                                          <p:attrName>style.visibility</p:attrName>
                                        </p:attrNameLst>
                                      </p:cBhvr>
                                      <p:to>
                                        <p:strVal val="visible"/>
                                      </p:to>
                                    </p:set>
                                  </p:childTnLst>
                                </p:cTn>
                              </p:par>
                            </p:childTnLst>
                          </p:cTn>
                        </p:par>
                        <p:par>
                          <p:cTn fill="hold">
                            <p:stCondLst>
                              <p:cond delay="20"/>
                            </p:stCondLst>
                            <p:childTnLst>
                              <p:par>
                                <p:cTn fill="hold" nodeType="afterEffect" presetClass="entr" presetID="1" presetSubtype="0">
                                  <p:stCondLst>
                                    <p:cond delay="1000"/>
                                  </p:stCondLst>
                                  <p:childTnLst>
                                    <p:set>
                                      <p:cBhvr>
                                        <p:cTn dur="1" fill="hold">
                                          <p:stCondLst>
                                            <p:cond delay="0"/>
                                          </p:stCondLst>
                                        </p:cTn>
                                        <p:tgtEl>
                                          <p:spTgt spid="721"/>
                                        </p:tgtEl>
                                        <p:attrNameLst>
                                          <p:attrName>style.visibility</p:attrName>
                                        </p:attrNameLst>
                                      </p:cBhvr>
                                      <p:to>
                                        <p:strVal val="visible"/>
                                      </p:to>
                                    </p:set>
                                  </p:childTnLst>
                                </p:cTn>
                              </p:par>
                            </p:childTnLst>
                          </p:cTn>
                        </p:par>
                        <p:par>
                          <p:cTn fill="hold">
                            <p:stCondLst>
                              <p:cond delay="21"/>
                            </p:stCondLst>
                            <p:childTnLst>
                              <p:par>
                                <p:cTn fill="hold" nodeType="afterEffect" presetClass="entr" presetID="1" presetSubtype="0">
                                  <p:stCondLst>
                                    <p:cond delay="1000"/>
                                  </p:stCondLst>
                                  <p:childTnLst>
                                    <p:set>
                                      <p:cBhvr>
                                        <p:cTn dur="1" fill="hold">
                                          <p:stCondLst>
                                            <p:cond delay="0"/>
                                          </p:stCondLst>
                                        </p:cTn>
                                        <p:tgtEl>
                                          <p:spTgt spid="724"/>
                                        </p:tgtEl>
                                        <p:attrNameLst>
                                          <p:attrName>style.visibility</p:attrName>
                                        </p:attrNameLst>
                                      </p:cBhvr>
                                      <p:to>
                                        <p:strVal val="visible"/>
                                      </p:to>
                                    </p:set>
                                  </p:childTnLst>
                                </p:cTn>
                              </p:par>
                            </p:childTnLst>
                          </p:cTn>
                        </p:par>
                        <p:par>
                          <p:cTn fill="hold">
                            <p:stCondLst>
                              <p:cond delay="22"/>
                            </p:stCondLst>
                            <p:childTnLst>
                              <p:par>
                                <p:cTn fill="hold" nodeType="afterEffect" presetClass="entr" presetID="1" presetSubtype="0">
                                  <p:stCondLst>
                                    <p:cond delay="1000"/>
                                  </p:stCondLst>
                                  <p:childTnLst>
                                    <p:set>
                                      <p:cBhvr>
                                        <p:cTn dur="1" fill="hold">
                                          <p:stCondLst>
                                            <p:cond delay="0"/>
                                          </p:stCondLst>
                                        </p:cTn>
                                        <p:tgtEl>
                                          <p:spTgt spid="727"/>
                                        </p:tgtEl>
                                        <p:attrNameLst>
                                          <p:attrName>style.visibility</p:attrName>
                                        </p:attrNameLst>
                                      </p:cBhvr>
                                      <p:to>
                                        <p:strVal val="visible"/>
                                      </p:to>
                                    </p:set>
                                  </p:childTnLst>
                                </p:cTn>
                              </p:par>
                            </p:childTnLst>
                          </p:cTn>
                        </p:par>
                        <p:par>
                          <p:cTn fill="hold">
                            <p:stCondLst>
                              <p:cond delay="23"/>
                            </p:stCondLst>
                            <p:childTnLst>
                              <p:par>
                                <p:cTn fill="hold" nodeType="afterEffect" presetClass="entr" presetID="1" presetSubtype="0">
                                  <p:stCondLst>
                                    <p:cond delay="1000"/>
                                  </p:stCondLst>
                                  <p:childTnLst>
                                    <p:set>
                                      <p:cBhvr>
                                        <p:cTn dur="1" fill="hold">
                                          <p:stCondLst>
                                            <p:cond delay="0"/>
                                          </p:stCondLst>
                                        </p:cTn>
                                        <p:tgtEl>
                                          <p:spTgt spid="730"/>
                                        </p:tgtEl>
                                        <p:attrNameLst>
                                          <p:attrName>style.visibility</p:attrName>
                                        </p:attrNameLst>
                                      </p:cBhvr>
                                      <p:to>
                                        <p:strVal val="visible"/>
                                      </p:to>
                                    </p:set>
                                  </p:childTnLst>
                                </p:cTn>
                              </p:par>
                            </p:childTnLst>
                          </p:cTn>
                        </p:par>
                        <p:par>
                          <p:cTn fill="hold">
                            <p:stCondLst>
                              <p:cond delay="24"/>
                            </p:stCondLst>
                            <p:childTnLst>
                              <p:par>
                                <p:cTn fill="hold" nodeType="afterEffect" presetClass="entr" presetID="1" presetSubtype="0">
                                  <p:stCondLst>
                                    <p:cond delay="1000"/>
                                  </p:stCondLst>
                                  <p:childTnLst>
                                    <p:set>
                                      <p:cBhvr>
                                        <p:cTn dur="1" fill="hold">
                                          <p:stCondLst>
                                            <p:cond delay="0"/>
                                          </p:stCondLst>
                                        </p:cTn>
                                        <p:tgtEl>
                                          <p:spTgt spid="733"/>
                                        </p:tgtEl>
                                        <p:attrNameLst>
                                          <p:attrName>style.visibility</p:attrName>
                                        </p:attrNameLst>
                                      </p:cBhvr>
                                      <p:to>
                                        <p:strVal val="visible"/>
                                      </p:to>
                                    </p:set>
                                  </p:childTnLst>
                                </p:cTn>
                              </p:par>
                            </p:childTnLst>
                          </p:cTn>
                        </p:par>
                        <p:par>
                          <p:cTn fill="hold">
                            <p:stCondLst>
                              <p:cond delay="25"/>
                            </p:stCondLst>
                            <p:childTnLst>
                              <p:par>
                                <p:cTn fill="hold" nodeType="afterEffect" presetClass="entr" presetID="1" presetSubtype="0">
                                  <p:stCondLst>
                                    <p:cond delay="1000"/>
                                  </p:stCondLst>
                                  <p:childTnLst>
                                    <p:set>
                                      <p:cBhvr>
                                        <p:cTn dur="1" fill="hold">
                                          <p:stCondLst>
                                            <p:cond delay="0"/>
                                          </p:stCondLst>
                                        </p:cTn>
                                        <p:tgtEl>
                                          <p:spTgt spid="736"/>
                                        </p:tgtEl>
                                        <p:attrNameLst>
                                          <p:attrName>style.visibility</p:attrName>
                                        </p:attrNameLst>
                                      </p:cBhvr>
                                      <p:to>
                                        <p:strVal val="visible"/>
                                      </p:to>
                                    </p:set>
                                  </p:childTnLst>
                                </p:cTn>
                              </p:par>
                            </p:childTnLst>
                          </p:cTn>
                        </p:par>
                        <p:par>
                          <p:cTn fill="hold">
                            <p:stCondLst>
                              <p:cond delay="26"/>
                            </p:stCondLst>
                            <p:childTnLst>
                              <p:par>
                                <p:cTn fill="hold" nodeType="afterEffect" presetClass="entr" presetID="1" presetSubtype="0">
                                  <p:stCondLst>
                                    <p:cond delay="1000"/>
                                  </p:stCondLst>
                                  <p:childTnLst>
                                    <p:set>
                                      <p:cBhvr>
                                        <p:cTn dur="1" fill="hold">
                                          <p:stCondLst>
                                            <p:cond delay="0"/>
                                          </p:stCondLst>
                                        </p:cTn>
                                        <p:tgtEl>
                                          <p:spTgt spid="739"/>
                                        </p:tgtEl>
                                        <p:attrNameLst>
                                          <p:attrName>style.visibility</p:attrName>
                                        </p:attrNameLst>
                                      </p:cBhvr>
                                      <p:to>
                                        <p:strVal val="visible"/>
                                      </p:to>
                                    </p:set>
                                  </p:childTnLst>
                                </p:cTn>
                              </p:par>
                            </p:childTnLst>
                          </p:cTn>
                        </p:par>
                        <p:par>
                          <p:cTn fill="hold">
                            <p:stCondLst>
                              <p:cond delay="27"/>
                            </p:stCondLst>
                            <p:childTnLst>
                              <p:par>
                                <p:cTn fill="hold" nodeType="afterEffect" presetClass="entr" presetID="1" presetSubtype="0">
                                  <p:stCondLst>
                                    <p:cond delay="1000"/>
                                  </p:stCondLst>
                                  <p:childTnLst>
                                    <p:set>
                                      <p:cBhvr>
                                        <p:cTn dur="1" fill="hold">
                                          <p:stCondLst>
                                            <p:cond delay="0"/>
                                          </p:stCondLst>
                                        </p:cTn>
                                        <p:tgtEl>
                                          <p:spTgt spid="742"/>
                                        </p:tgtEl>
                                        <p:attrNameLst>
                                          <p:attrName>style.visibility</p:attrName>
                                        </p:attrNameLst>
                                      </p:cBhvr>
                                      <p:to>
                                        <p:strVal val="visible"/>
                                      </p:to>
                                    </p:set>
                                  </p:childTnLst>
                                </p:cTn>
                              </p:par>
                            </p:childTnLst>
                          </p:cTn>
                        </p:par>
                        <p:par>
                          <p:cTn fill="hold">
                            <p:stCondLst>
                              <p:cond delay="28"/>
                            </p:stCondLst>
                            <p:childTnLst>
                              <p:par>
                                <p:cTn fill="hold" nodeType="afterEffect" presetClass="entr" presetID="1" presetSubtype="0">
                                  <p:stCondLst>
                                    <p:cond delay="1000"/>
                                  </p:stCondLst>
                                  <p:childTnLst>
                                    <p:set>
                                      <p:cBhvr>
                                        <p:cTn dur="1" fill="hold">
                                          <p:stCondLst>
                                            <p:cond delay="0"/>
                                          </p:stCondLst>
                                        </p:cTn>
                                        <p:tgtEl>
                                          <p:spTgt spid="745"/>
                                        </p:tgtEl>
                                        <p:attrNameLst>
                                          <p:attrName>style.visibility</p:attrName>
                                        </p:attrNameLst>
                                      </p:cBhvr>
                                      <p:to>
                                        <p:strVal val="visible"/>
                                      </p:to>
                                    </p:set>
                                  </p:childTnLst>
                                </p:cTn>
                              </p:par>
                            </p:childTnLst>
                          </p:cTn>
                        </p:par>
                        <p:par>
                          <p:cTn fill="hold">
                            <p:stCondLst>
                              <p:cond delay="29"/>
                            </p:stCondLst>
                            <p:childTnLst>
                              <p:par>
                                <p:cTn fill="hold" nodeType="afterEffect" presetClass="entr" presetID="1" presetSubtype="0">
                                  <p:stCondLst>
                                    <p:cond delay="1000"/>
                                  </p:stCondLst>
                                  <p:childTnLst>
                                    <p:set>
                                      <p:cBhvr>
                                        <p:cTn dur="1" fill="hold">
                                          <p:stCondLst>
                                            <p:cond delay="0"/>
                                          </p:stCondLst>
                                        </p:cTn>
                                        <p:tgtEl>
                                          <p:spTgt spid="748"/>
                                        </p:tgtEl>
                                        <p:attrNameLst>
                                          <p:attrName>style.visibility</p:attrName>
                                        </p:attrNameLst>
                                      </p:cBhvr>
                                      <p:to>
                                        <p:strVal val="visible"/>
                                      </p:to>
                                    </p:set>
                                  </p:childTnLst>
                                </p:cTn>
                              </p:par>
                            </p:childTnLst>
                          </p:cTn>
                        </p:par>
                        <p:par>
                          <p:cTn fill="hold">
                            <p:stCondLst>
                              <p:cond delay="30"/>
                            </p:stCondLst>
                            <p:childTnLst>
                              <p:par>
                                <p:cTn fill="hold" nodeType="afterEffect" presetClass="entr" presetID="1" presetSubtype="0">
                                  <p:stCondLst>
                                    <p:cond delay="1000"/>
                                  </p:stCondLst>
                                  <p:childTnLst>
                                    <p:set>
                                      <p:cBhvr>
                                        <p:cTn dur="1" fill="hold">
                                          <p:stCondLst>
                                            <p:cond delay="0"/>
                                          </p:stCondLst>
                                        </p:cTn>
                                        <p:tgtEl>
                                          <p:spTgt spid="751"/>
                                        </p:tgtEl>
                                        <p:attrNameLst>
                                          <p:attrName>style.visibility</p:attrName>
                                        </p:attrNameLst>
                                      </p:cBhvr>
                                      <p:to>
                                        <p:strVal val="visible"/>
                                      </p:to>
                                    </p:set>
                                  </p:childTnLst>
                                </p:cTn>
                              </p:par>
                            </p:childTnLst>
                          </p:cTn>
                        </p:par>
                        <p:par>
                          <p:cTn fill="hold">
                            <p:stCondLst>
                              <p:cond delay="31"/>
                            </p:stCondLst>
                            <p:childTnLst>
                              <p:par>
                                <p:cTn fill="hold" nodeType="afterEffect" presetClass="entr" presetID="1" presetSubtype="0">
                                  <p:stCondLst>
                                    <p:cond delay="1000"/>
                                  </p:stCondLst>
                                  <p:childTnLst>
                                    <p:set>
                                      <p:cBhvr>
                                        <p:cTn dur="1" fill="hold">
                                          <p:stCondLst>
                                            <p:cond delay="0"/>
                                          </p:stCondLst>
                                        </p:cTn>
                                        <p:tgtEl>
                                          <p:spTgt spid="754"/>
                                        </p:tgtEl>
                                        <p:attrNameLst>
                                          <p:attrName>style.visibility</p:attrName>
                                        </p:attrNameLst>
                                      </p:cBhvr>
                                      <p:to>
                                        <p:strVal val="visible"/>
                                      </p:to>
                                    </p:set>
                                  </p:childTnLst>
                                </p:cTn>
                              </p:par>
                            </p:childTnLst>
                          </p:cTn>
                        </p:par>
                        <p:par>
                          <p:cTn fill="hold">
                            <p:stCondLst>
                              <p:cond delay="32"/>
                            </p:stCondLst>
                            <p:childTnLst>
                              <p:par>
                                <p:cTn fill="hold" nodeType="afterEffect" presetClass="entr" presetID="1" presetSubtype="0">
                                  <p:stCondLst>
                                    <p:cond delay="1000"/>
                                  </p:stCondLst>
                                  <p:childTnLst>
                                    <p:set>
                                      <p:cBhvr>
                                        <p:cTn dur="1" fill="hold">
                                          <p:stCondLst>
                                            <p:cond delay="0"/>
                                          </p:stCondLst>
                                        </p:cTn>
                                        <p:tgtEl>
                                          <p:spTgt spid="757"/>
                                        </p:tgtEl>
                                        <p:attrNameLst>
                                          <p:attrName>style.visibility</p:attrName>
                                        </p:attrNameLst>
                                      </p:cBhvr>
                                      <p:to>
                                        <p:strVal val="visible"/>
                                      </p:to>
                                    </p:set>
                                  </p:childTnLst>
                                </p:cTn>
                              </p:par>
                            </p:childTnLst>
                          </p:cTn>
                        </p:par>
                        <p:par>
                          <p:cTn fill="hold">
                            <p:stCondLst>
                              <p:cond delay="33"/>
                            </p:stCondLst>
                            <p:childTnLst>
                              <p:par>
                                <p:cTn fill="hold" nodeType="afterEffect" presetClass="entr" presetID="1" presetSubtype="0">
                                  <p:stCondLst>
                                    <p:cond delay="1000"/>
                                  </p:stCondLst>
                                  <p:childTnLst>
                                    <p:set>
                                      <p:cBhvr>
                                        <p:cTn dur="1" fill="hold">
                                          <p:stCondLst>
                                            <p:cond delay="0"/>
                                          </p:stCondLst>
                                        </p:cTn>
                                        <p:tgtEl>
                                          <p:spTgt spid="760"/>
                                        </p:tgtEl>
                                        <p:attrNameLst>
                                          <p:attrName>style.visibility</p:attrName>
                                        </p:attrNameLst>
                                      </p:cBhvr>
                                      <p:to>
                                        <p:strVal val="visible"/>
                                      </p:to>
                                    </p:set>
                                  </p:childTnLst>
                                </p:cTn>
                              </p:par>
                            </p:childTnLst>
                          </p:cTn>
                        </p:par>
                        <p:par>
                          <p:cTn fill="hold">
                            <p:stCondLst>
                              <p:cond delay="34"/>
                            </p:stCondLst>
                            <p:childTnLst>
                              <p:par>
                                <p:cTn fill="hold" nodeType="afterEffect" presetClass="entr" presetID="1" presetSubtype="0">
                                  <p:stCondLst>
                                    <p:cond delay="1000"/>
                                  </p:stCondLst>
                                  <p:childTnLst>
                                    <p:set>
                                      <p:cBhvr>
                                        <p:cTn dur="1" fill="hold">
                                          <p:stCondLst>
                                            <p:cond delay="0"/>
                                          </p:stCondLst>
                                        </p:cTn>
                                        <p:tgtEl>
                                          <p:spTgt spid="763"/>
                                        </p:tgtEl>
                                        <p:attrNameLst>
                                          <p:attrName>style.visibility</p:attrName>
                                        </p:attrNameLst>
                                      </p:cBhvr>
                                      <p:to>
                                        <p:strVal val="visible"/>
                                      </p:to>
                                    </p:set>
                                  </p:childTnLst>
                                </p:cTn>
                              </p:par>
                            </p:childTnLst>
                          </p:cTn>
                        </p:par>
                        <p:par>
                          <p:cTn fill="hold">
                            <p:stCondLst>
                              <p:cond delay="35"/>
                            </p:stCondLst>
                            <p:childTnLst>
                              <p:par>
                                <p:cTn fill="hold" nodeType="afterEffect" presetClass="entr" presetID="1" presetSubtype="0">
                                  <p:stCondLst>
                                    <p:cond delay="1000"/>
                                  </p:stCondLst>
                                  <p:childTnLst>
                                    <p:set>
                                      <p:cBhvr>
                                        <p:cTn dur="1" fill="hold">
                                          <p:stCondLst>
                                            <p:cond delay="0"/>
                                          </p:stCondLst>
                                        </p:cTn>
                                        <p:tgtEl>
                                          <p:spTgt spid="766"/>
                                        </p:tgtEl>
                                        <p:attrNameLst>
                                          <p:attrName>style.visibility</p:attrName>
                                        </p:attrNameLst>
                                      </p:cBhvr>
                                      <p:to>
                                        <p:strVal val="visible"/>
                                      </p:to>
                                    </p:set>
                                  </p:childTnLst>
                                </p:cTn>
                              </p:par>
                            </p:childTnLst>
                          </p:cTn>
                        </p:par>
                        <p:par>
                          <p:cTn fill="hold">
                            <p:stCondLst>
                              <p:cond delay="36"/>
                            </p:stCondLst>
                            <p:childTnLst>
                              <p:par>
                                <p:cTn fill="hold" nodeType="afterEffect" presetClass="entr" presetID="1" presetSubtype="0">
                                  <p:stCondLst>
                                    <p:cond delay="1000"/>
                                  </p:stCondLst>
                                  <p:childTnLst>
                                    <p:set>
                                      <p:cBhvr>
                                        <p:cTn dur="1" fill="hold">
                                          <p:stCondLst>
                                            <p:cond delay="0"/>
                                          </p:stCondLst>
                                        </p:cTn>
                                        <p:tgtEl>
                                          <p:spTgt spid="769"/>
                                        </p:tgtEl>
                                        <p:attrNameLst>
                                          <p:attrName>style.visibility</p:attrName>
                                        </p:attrNameLst>
                                      </p:cBhvr>
                                      <p:to>
                                        <p:strVal val="visible"/>
                                      </p:to>
                                    </p:set>
                                  </p:childTnLst>
                                </p:cTn>
                              </p:par>
                            </p:childTnLst>
                          </p:cTn>
                        </p:par>
                        <p:par>
                          <p:cTn fill="hold">
                            <p:stCondLst>
                              <p:cond delay="37"/>
                            </p:stCondLst>
                            <p:childTnLst>
                              <p:par>
                                <p:cTn fill="hold" nodeType="afterEffect" presetClass="entr" presetID="1" presetSubtype="0">
                                  <p:stCondLst>
                                    <p:cond delay="1000"/>
                                  </p:stCondLst>
                                  <p:childTnLst>
                                    <p:set>
                                      <p:cBhvr>
                                        <p:cTn dur="1" fill="hold">
                                          <p:stCondLst>
                                            <p:cond delay="0"/>
                                          </p:stCondLst>
                                        </p:cTn>
                                        <p:tgtEl>
                                          <p:spTgt spid="772"/>
                                        </p:tgtEl>
                                        <p:attrNameLst>
                                          <p:attrName>style.visibility</p:attrName>
                                        </p:attrNameLst>
                                      </p:cBhvr>
                                      <p:to>
                                        <p:strVal val="visible"/>
                                      </p:to>
                                    </p:set>
                                  </p:childTnLst>
                                </p:cTn>
                              </p:par>
                            </p:childTnLst>
                          </p:cTn>
                        </p:par>
                        <p:par>
                          <p:cTn fill="hold">
                            <p:stCondLst>
                              <p:cond delay="38"/>
                            </p:stCondLst>
                            <p:childTnLst>
                              <p:par>
                                <p:cTn fill="hold" nodeType="afterEffect" presetClass="entr" presetID="1" presetSubtype="0">
                                  <p:stCondLst>
                                    <p:cond delay="1000"/>
                                  </p:stCondLst>
                                  <p:childTnLst>
                                    <p:set>
                                      <p:cBhvr>
                                        <p:cTn dur="1" fill="hold">
                                          <p:stCondLst>
                                            <p:cond delay="0"/>
                                          </p:stCondLst>
                                        </p:cTn>
                                        <p:tgtEl>
                                          <p:spTgt spid="775"/>
                                        </p:tgtEl>
                                        <p:attrNameLst>
                                          <p:attrName>style.visibility</p:attrName>
                                        </p:attrNameLst>
                                      </p:cBhvr>
                                      <p:to>
                                        <p:strVal val="visible"/>
                                      </p:to>
                                    </p:set>
                                  </p:childTnLst>
                                </p:cTn>
                              </p:par>
                            </p:childTnLst>
                          </p:cTn>
                        </p:par>
                        <p:par>
                          <p:cTn fill="hold">
                            <p:stCondLst>
                              <p:cond delay="39"/>
                            </p:stCondLst>
                            <p:childTnLst>
                              <p:par>
                                <p:cTn fill="hold" nodeType="afterEffect" presetClass="entr" presetID="1" presetSubtype="0">
                                  <p:stCondLst>
                                    <p:cond delay="1000"/>
                                  </p:stCondLst>
                                  <p:childTnLst>
                                    <p:set>
                                      <p:cBhvr>
                                        <p:cTn dur="1" fill="hold">
                                          <p:stCondLst>
                                            <p:cond delay="0"/>
                                          </p:stCondLst>
                                        </p:cTn>
                                        <p:tgtEl>
                                          <p:spTgt spid="778"/>
                                        </p:tgtEl>
                                        <p:attrNameLst>
                                          <p:attrName>style.visibility</p:attrName>
                                        </p:attrNameLst>
                                      </p:cBhvr>
                                      <p:to>
                                        <p:strVal val="visible"/>
                                      </p:to>
                                    </p:set>
                                  </p:childTnLst>
                                </p:cTn>
                              </p:par>
                            </p:childTnLst>
                          </p:cTn>
                        </p:par>
                        <p:par>
                          <p:cTn fill="hold">
                            <p:stCondLst>
                              <p:cond delay="40"/>
                            </p:stCondLst>
                            <p:childTnLst>
                              <p:par>
                                <p:cTn fill="hold" nodeType="afterEffect" presetClass="entr" presetID="1" presetSubtype="0">
                                  <p:stCondLst>
                                    <p:cond delay="1000"/>
                                  </p:stCondLst>
                                  <p:childTnLst>
                                    <p:set>
                                      <p:cBhvr>
                                        <p:cTn dur="1" fill="hold">
                                          <p:stCondLst>
                                            <p:cond delay="0"/>
                                          </p:stCondLst>
                                        </p:cTn>
                                        <p:tgtEl>
                                          <p:spTgt spid="781"/>
                                        </p:tgtEl>
                                        <p:attrNameLst>
                                          <p:attrName>style.visibility</p:attrName>
                                        </p:attrNameLst>
                                      </p:cBhvr>
                                      <p:to>
                                        <p:strVal val="visible"/>
                                      </p:to>
                                    </p:set>
                                  </p:childTnLst>
                                </p:cTn>
                              </p:par>
                            </p:childTnLst>
                          </p:cTn>
                        </p:par>
                        <p:par>
                          <p:cTn fill="hold">
                            <p:stCondLst>
                              <p:cond delay="41"/>
                            </p:stCondLst>
                            <p:childTnLst>
                              <p:par>
                                <p:cTn fill="hold" nodeType="afterEffect" presetClass="entr" presetID="1" presetSubtype="0">
                                  <p:stCondLst>
                                    <p:cond delay="1000"/>
                                  </p:stCondLst>
                                  <p:childTnLst>
                                    <p:set>
                                      <p:cBhvr>
                                        <p:cTn dur="1" fill="hold">
                                          <p:stCondLst>
                                            <p:cond delay="0"/>
                                          </p:stCondLst>
                                        </p:cTn>
                                        <p:tgtEl>
                                          <p:spTgt spid="784"/>
                                        </p:tgtEl>
                                        <p:attrNameLst>
                                          <p:attrName>style.visibility</p:attrName>
                                        </p:attrNameLst>
                                      </p:cBhvr>
                                      <p:to>
                                        <p:strVal val="visible"/>
                                      </p:to>
                                    </p:set>
                                  </p:childTnLst>
                                </p:cTn>
                              </p:par>
                            </p:childTnLst>
                          </p:cTn>
                        </p:par>
                        <p:par>
                          <p:cTn fill="hold">
                            <p:stCondLst>
                              <p:cond delay="42"/>
                            </p:stCondLst>
                            <p:childTnLst>
                              <p:par>
                                <p:cTn fill="hold" nodeType="afterEffect" presetClass="entr" presetID="1" presetSubtype="0">
                                  <p:stCondLst>
                                    <p:cond delay="1000"/>
                                  </p:stCondLst>
                                  <p:childTnLst>
                                    <p:set>
                                      <p:cBhvr>
                                        <p:cTn dur="1" fill="hold">
                                          <p:stCondLst>
                                            <p:cond delay="0"/>
                                          </p:stCondLst>
                                        </p:cTn>
                                        <p:tgtEl>
                                          <p:spTgt spid="787"/>
                                        </p:tgtEl>
                                        <p:attrNameLst>
                                          <p:attrName>style.visibility</p:attrName>
                                        </p:attrNameLst>
                                      </p:cBhvr>
                                      <p:to>
                                        <p:strVal val="visible"/>
                                      </p:to>
                                    </p:set>
                                  </p:childTnLst>
                                </p:cTn>
                              </p:par>
                            </p:childTnLst>
                          </p:cTn>
                        </p:par>
                        <p:par>
                          <p:cTn fill="hold">
                            <p:stCondLst>
                              <p:cond delay="43"/>
                            </p:stCondLst>
                            <p:childTnLst>
                              <p:par>
                                <p:cTn fill="hold" nodeType="afterEffect" presetClass="entr" presetID="1" presetSubtype="0">
                                  <p:stCondLst>
                                    <p:cond delay="1000"/>
                                  </p:stCondLst>
                                  <p:childTnLst>
                                    <p:set>
                                      <p:cBhvr>
                                        <p:cTn dur="1" fill="hold">
                                          <p:stCondLst>
                                            <p:cond delay="0"/>
                                          </p:stCondLst>
                                        </p:cTn>
                                        <p:tgtEl>
                                          <p:spTgt spid="790"/>
                                        </p:tgtEl>
                                        <p:attrNameLst>
                                          <p:attrName>style.visibility</p:attrName>
                                        </p:attrNameLst>
                                      </p:cBhvr>
                                      <p:to>
                                        <p:strVal val="visible"/>
                                      </p:to>
                                    </p:set>
                                  </p:childTnLst>
                                </p:cTn>
                              </p:par>
                            </p:childTnLst>
                          </p:cTn>
                        </p:par>
                        <p:par>
                          <p:cTn fill="hold">
                            <p:stCondLst>
                              <p:cond delay="44"/>
                            </p:stCondLst>
                            <p:childTnLst>
                              <p:par>
                                <p:cTn fill="hold" nodeType="afterEffect" presetClass="entr" presetID="1" presetSubtype="0">
                                  <p:stCondLst>
                                    <p:cond delay="1000"/>
                                  </p:stCondLst>
                                  <p:childTnLst>
                                    <p:set>
                                      <p:cBhvr>
                                        <p:cTn dur="1" fill="hold">
                                          <p:stCondLst>
                                            <p:cond delay="0"/>
                                          </p:stCondLst>
                                        </p:cTn>
                                        <p:tgtEl>
                                          <p:spTgt spid="793"/>
                                        </p:tgtEl>
                                        <p:attrNameLst>
                                          <p:attrName>style.visibility</p:attrName>
                                        </p:attrNameLst>
                                      </p:cBhvr>
                                      <p:to>
                                        <p:strVal val="visible"/>
                                      </p:to>
                                    </p:set>
                                  </p:childTnLst>
                                </p:cTn>
                              </p:par>
                            </p:childTnLst>
                          </p:cTn>
                        </p:par>
                        <p:par>
                          <p:cTn fill="hold">
                            <p:stCondLst>
                              <p:cond delay="45"/>
                            </p:stCondLst>
                            <p:childTnLst>
                              <p:par>
                                <p:cTn fill="hold" nodeType="afterEffect" presetClass="entr" presetID="1" presetSubtype="0">
                                  <p:stCondLst>
                                    <p:cond delay="1000"/>
                                  </p:stCondLst>
                                  <p:childTnLst>
                                    <p:set>
                                      <p:cBhvr>
                                        <p:cTn dur="1" fill="hold">
                                          <p:stCondLst>
                                            <p:cond delay="0"/>
                                          </p:stCondLst>
                                        </p:cTn>
                                        <p:tgtEl>
                                          <p:spTgt spid="796"/>
                                        </p:tgtEl>
                                        <p:attrNameLst>
                                          <p:attrName>style.visibility</p:attrName>
                                        </p:attrNameLst>
                                      </p:cBhvr>
                                      <p:to>
                                        <p:strVal val="visible"/>
                                      </p:to>
                                    </p:set>
                                  </p:childTnLst>
                                </p:cTn>
                              </p:par>
                            </p:childTnLst>
                          </p:cTn>
                        </p:par>
                        <p:par>
                          <p:cTn fill="hold">
                            <p:stCondLst>
                              <p:cond delay="46"/>
                            </p:stCondLst>
                            <p:childTnLst>
                              <p:par>
                                <p:cTn fill="hold" nodeType="afterEffect" presetClass="entr" presetID="1" presetSubtype="0">
                                  <p:stCondLst>
                                    <p:cond delay="1000"/>
                                  </p:stCondLst>
                                  <p:childTnLst>
                                    <p:set>
                                      <p:cBhvr>
                                        <p:cTn dur="1" fill="hold">
                                          <p:stCondLst>
                                            <p:cond delay="0"/>
                                          </p:stCondLst>
                                        </p:cTn>
                                        <p:tgtEl>
                                          <p:spTgt spid="799"/>
                                        </p:tgtEl>
                                        <p:attrNameLst>
                                          <p:attrName>style.visibility</p:attrName>
                                        </p:attrNameLst>
                                      </p:cBhvr>
                                      <p:to>
                                        <p:strVal val="visible"/>
                                      </p:to>
                                    </p:set>
                                  </p:childTnLst>
                                </p:cTn>
                              </p:par>
                            </p:childTnLst>
                          </p:cTn>
                        </p:par>
                        <p:par>
                          <p:cTn fill="hold">
                            <p:stCondLst>
                              <p:cond delay="47"/>
                            </p:stCondLst>
                            <p:childTnLst>
                              <p:par>
                                <p:cTn fill="hold" nodeType="afterEffect" presetClass="entr" presetID="1" presetSubtype="0">
                                  <p:stCondLst>
                                    <p:cond delay="1000"/>
                                  </p:stCondLst>
                                  <p:childTnLst>
                                    <p:set>
                                      <p:cBhvr>
                                        <p:cTn dur="1" fill="hold">
                                          <p:stCondLst>
                                            <p:cond delay="0"/>
                                          </p:stCondLst>
                                        </p:cTn>
                                        <p:tgtEl>
                                          <p:spTgt spid="802"/>
                                        </p:tgtEl>
                                        <p:attrNameLst>
                                          <p:attrName>style.visibility</p:attrName>
                                        </p:attrNameLst>
                                      </p:cBhvr>
                                      <p:to>
                                        <p:strVal val="visible"/>
                                      </p:to>
                                    </p:set>
                                  </p:childTnLst>
                                </p:cTn>
                              </p:par>
                            </p:childTnLst>
                          </p:cTn>
                        </p:par>
                        <p:par>
                          <p:cTn fill="hold">
                            <p:stCondLst>
                              <p:cond delay="48"/>
                            </p:stCondLst>
                            <p:childTnLst>
                              <p:par>
                                <p:cTn fill="hold" nodeType="afterEffect" presetClass="entr" presetID="1" presetSubtype="0">
                                  <p:stCondLst>
                                    <p:cond delay="1000"/>
                                  </p:stCondLst>
                                  <p:childTnLst>
                                    <p:set>
                                      <p:cBhvr>
                                        <p:cTn dur="1" fill="hold">
                                          <p:stCondLst>
                                            <p:cond delay="0"/>
                                          </p:stCondLst>
                                        </p:cTn>
                                        <p:tgtEl>
                                          <p:spTgt spid="805"/>
                                        </p:tgtEl>
                                        <p:attrNameLst>
                                          <p:attrName>style.visibility</p:attrName>
                                        </p:attrNameLst>
                                      </p:cBhvr>
                                      <p:to>
                                        <p:strVal val="visible"/>
                                      </p:to>
                                    </p:set>
                                  </p:childTnLst>
                                </p:cTn>
                              </p:par>
                            </p:childTnLst>
                          </p:cTn>
                        </p:par>
                        <p:par>
                          <p:cTn fill="hold">
                            <p:stCondLst>
                              <p:cond delay="49"/>
                            </p:stCondLst>
                            <p:childTnLst>
                              <p:par>
                                <p:cTn fill="hold" nodeType="afterEffect" presetClass="entr" presetID="1" presetSubtype="0">
                                  <p:stCondLst>
                                    <p:cond delay="1000"/>
                                  </p:stCondLst>
                                  <p:childTnLst>
                                    <p:set>
                                      <p:cBhvr>
                                        <p:cTn dur="1" fill="hold">
                                          <p:stCondLst>
                                            <p:cond delay="0"/>
                                          </p:stCondLst>
                                        </p:cTn>
                                        <p:tgtEl>
                                          <p:spTgt spid="808"/>
                                        </p:tgtEl>
                                        <p:attrNameLst>
                                          <p:attrName>style.visibility</p:attrName>
                                        </p:attrNameLst>
                                      </p:cBhvr>
                                      <p:to>
                                        <p:strVal val="visible"/>
                                      </p:to>
                                    </p:set>
                                  </p:childTnLst>
                                </p:cTn>
                              </p:par>
                            </p:childTnLst>
                          </p:cTn>
                        </p:par>
                        <p:par>
                          <p:cTn fill="hold">
                            <p:stCondLst>
                              <p:cond delay="50"/>
                            </p:stCondLst>
                            <p:childTnLst>
                              <p:par>
                                <p:cTn fill="hold" nodeType="afterEffect" presetClass="entr" presetID="1" presetSubtype="0">
                                  <p:stCondLst>
                                    <p:cond delay="1000"/>
                                  </p:stCondLst>
                                  <p:childTnLst>
                                    <p:set>
                                      <p:cBhvr>
                                        <p:cTn dur="1" fill="hold">
                                          <p:stCondLst>
                                            <p:cond delay="0"/>
                                          </p:stCondLst>
                                        </p:cTn>
                                        <p:tgtEl>
                                          <p:spTgt spid="811"/>
                                        </p:tgtEl>
                                        <p:attrNameLst>
                                          <p:attrName>style.visibility</p:attrName>
                                        </p:attrNameLst>
                                      </p:cBhvr>
                                      <p:to>
                                        <p:strVal val="visible"/>
                                      </p:to>
                                    </p:set>
                                  </p:childTnLst>
                                </p:cTn>
                              </p:par>
                            </p:childTnLst>
                          </p:cTn>
                        </p:par>
                        <p:par>
                          <p:cTn fill="hold">
                            <p:stCondLst>
                              <p:cond delay="51"/>
                            </p:stCondLst>
                            <p:childTnLst>
                              <p:par>
                                <p:cTn fill="hold" nodeType="afterEffect" presetClass="entr" presetID="1" presetSubtype="0">
                                  <p:stCondLst>
                                    <p:cond delay="1000"/>
                                  </p:stCondLst>
                                  <p:childTnLst>
                                    <p:set>
                                      <p:cBhvr>
                                        <p:cTn dur="1" fill="hold">
                                          <p:stCondLst>
                                            <p:cond delay="0"/>
                                          </p:stCondLst>
                                        </p:cTn>
                                        <p:tgtEl>
                                          <p:spTgt spid="814"/>
                                        </p:tgtEl>
                                        <p:attrNameLst>
                                          <p:attrName>style.visibility</p:attrName>
                                        </p:attrNameLst>
                                      </p:cBhvr>
                                      <p:to>
                                        <p:strVal val="visible"/>
                                      </p:to>
                                    </p:set>
                                  </p:childTnLst>
                                </p:cTn>
                              </p:par>
                            </p:childTnLst>
                          </p:cTn>
                        </p:par>
                        <p:par>
                          <p:cTn fill="hold">
                            <p:stCondLst>
                              <p:cond delay="52"/>
                            </p:stCondLst>
                            <p:childTnLst>
                              <p:par>
                                <p:cTn fill="hold" nodeType="afterEffect" presetClass="entr" presetID="1" presetSubtype="0">
                                  <p:stCondLst>
                                    <p:cond delay="1000"/>
                                  </p:stCondLst>
                                  <p:childTnLst>
                                    <p:set>
                                      <p:cBhvr>
                                        <p:cTn dur="1" fill="hold">
                                          <p:stCondLst>
                                            <p:cond delay="0"/>
                                          </p:stCondLst>
                                        </p:cTn>
                                        <p:tgtEl>
                                          <p:spTgt spid="817"/>
                                        </p:tgtEl>
                                        <p:attrNameLst>
                                          <p:attrName>style.visibility</p:attrName>
                                        </p:attrNameLst>
                                      </p:cBhvr>
                                      <p:to>
                                        <p:strVal val="visible"/>
                                      </p:to>
                                    </p:set>
                                  </p:childTnLst>
                                </p:cTn>
                              </p:par>
                            </p:childTnLst>
                          </p:cTn>
                        </p:par>
                        <p:par>
                          <p:cTn fill="hold">
                            <p:stCondLst>
                              <p:cond delay="53"/>
                            </p:stCondLst>
                            <p:childTnLst>
                              <p:par>
                                <p:cTn fill="hold" nodeType="afterEffect" presetClass="entr" presetID="1" presetSubtype="0">
                                  <p:stCondLst>
                                    <p:cond delay="1000"/>
                                  </p:stCondLst>
                                  <p:childTnLst>
                                    <p:set>
                                      <p:cBhvr>
                                        <p:cTn dur="1" fill="hold">
                                          <p:stCondLst>
                                            <p:cond delay="0"/>
                                          </p:stCondLst>
                                        </p:cTn>
                                        <p:tgtEl>
                                          <p:spTgt spid="820"/>
                                        </p:tgtEl>
                                        <p:attrNameLst>
                                          <p:attrName>style.visibility</p:attrName>
                                        </p:attrNameLst>
                                      </p:cBhvr>
                                      <p:to>
                                        <p:strVal val="visible"/>
                                      </p:to>
                                    </p:set>
                                  </p:childTnLst>
                                </p:cTn>
                              </p:par>
                            </p:childTnLst>
                          </p:cTn>
                        </p:par>
                        <p:par>
                          <p:cTn fill="hold">
                            <p:stCondLst>
                              <p:cond delay="54"/>
                            </p:stCondLst>
                            <p:childTnLst>
                              <p:par>
                                <p:cTn fill="hold" nodeType="afterEffect" presetClass="entr" presetID="1" presetSubtype="0">
                                  <p:stCondLst>
                                    <p:cond delay="1000"/>
                                  </p:stCondLst>
                                  <p:childTnLst>
                                    <p:set>
                                      <p:cBhvr>
                                        <p:cTn dur="1" fill="hold">
                                          <p:stCondLst>
                                            <p:cond delay="0"/>
                                          </p:stCondLst>
                                        </p:cTn>
                                        <p:tgtEl>
                                          <p:spTgt spid="823"/>
                                        </p:tgtEl>
                                        <p:attrNameLst>
                                          <p:attrName>style.visibility</p:attrName>
                                        </p:attrNameLst>
                                      </p:cBhvr>
                                      <p:to>
                                        <p:strVal val="visible"/>
                                      </p:to>
                                    </p:set>
                                  </p:childTnLst>
                                </p:cTn>
                              </p:par>
                            </p:childTnLst>
                          </p:cTn>
                        </p:par>
                        <p:par>
                          <p:cTn fill="hold">
                            <p:stCondLst>
                              <p:cond delay="55"/>
                            </p:stCondLst>
                            <p:childTnLst>
                              <p:par>
                                <p:cTn fill="hold" nodeType="afterEffect" presetClass="entr" presetID="1" presetSubtype="0">
                                  <p:stCondLst>
                                    <p:cond delay="1000"/>
                                  </p:stCondLst>
                                  <p:childTnLst>
                                    <p:set>
                                      <p:cBhvr>
                                        <p:cTn dur="1" fill="hold">
                                          <p:stCondLst>
                                            <p:cond delay="0"/>
                                          </p:stCondLst>
                                        </p:cTn>
                                        <p:tgtEl>
                                          <p:spTgt spid="826"/>
                                        </p:tgtEl>
                                        <p:attrNameLst>
                                          <p:attrName>style.visibility</p:attrName>
                                        </p:attrNameLst>
                                      </p:cBhvr>
                                      <p:to>
                                        <p:strVal val="visible"/>
                                      </p:to>
                                    </p:set>
                                  </p:childTnLst>
                                </p:cTn>
                              </p:par>
                            </p:childTnLst>
                          </p:cTn>
                        </p:par>
                        <p:par>
                          <p:cTn fill="hold">
                            <p:stCondLst>
                              <p:cond delay="56"/>
                            </p:stCondLst>
                            <p:childTnLst>
                              <p:par>
                                <p:cTn fill="hold" nodeType="afterEffect" presetClass="entr" presetID="1" presetSubtype="0">
                                  <p:stCondLst>
                                    <p:cond delay="1000"/>
                                  </p:stCondLst>
                                  <p:childTnLst>
                                    <p:set>
                                      <p:cBhvr>
                                        <p:cTn dur="1" fill="hold">
                                          <p:stCondLst>
                                            <p:cond delay="0"/>
                                          </p:stCondLst>
                                        </p:cTn>
                                        <p:tgtEl>
                                          <p:spTgt spid="829"/>
                                        </p:tgtEl>
                                        <p:attrNameLst>
                                          <p:attrName>style.visibility</p:attrName>
                                        </p:attrNameLst>
                                      </p:cBhvr>
                                      <p:to>
                                        <p:strVal val="visible"/>
                                      </p:to>
                                    </p:set>
                                  </p:childTnLst>
                                </p:cTn>
                              </p:par>
                            </p:childTnLst>
                          </p:cTn>
                        </p:par>
                        <p:par>
                          <p:cTn fill="hold">
                            <p:stCondLst>
                              <p:cond delay="57"/>
                            </p:stCondLst>
                            <p:childTnLst>
                              <p:par>
                                <p:cTn fill="hold" nodeType="afterEffect" presetClass="entr" presetID="1" presetSubtype="0">
                                  <p:stCondLst>
                                    <p:cond delay="1000"/>
                                  </p:stCondLst>
                                  <p:childTnLst>
                                    <p:set>
                                      <p:cBhvr>
                                        <p:cTn dur="1" fill="hold">
                                          <p:stCondLst>
                                            <p:cond delay="0"/>
                                          </p:stCondLst>
                                        </p:cTn>
                                        <p:tgtEl>
                                          <p:spTgt spid="832"/>
                                        </p:tgtEl>
                                        <p:attrNameLst>
                                          <p:attrName>style.visibility</p:attrName>
                                        </p:attrNameLst>
                                      </p:cBhvr>
                                      <p:to>
                                        <p:strVal val="visible"/>
                                      </p:to>
                                    </p:set>
                                  </p:childTnLst>
                                </p:cTn>
                              </p:par>
                            </p:childTnLst>
                          </p:cTn>
                        </p:par>
                        <p:par>
                          <p:cTn fill="hold">
                            <p:stCondLst>
                              <p:cond delay="58"/>
                            </p:stCondLst>
                            <p:childTnLst>
                              <p:par>
                                <p:cTn fill="hold" nodeType="afterEffect" presetClass="entr" presetID="1" presetSubtype="0">
                                  <p:stCondLst>
                                    <p:cond delay="1000"/>
                                  </p:stCondLst>
                                  <p:childTnLst>
                                    <p:set>
                                      <p:cBhvr>
                                        <p:cTn dur="1" fill="hold">
                                          <p:stCondLst>
                                            <p:cond delay="0"/>
                                          </p:stCondLst>
                                        </p:cTn>
                                        <p:tgtEl>
                                          <p:spTgt spid="835"/>
                                        </p:tgtEl>
                                        <p:attrNameLst>
                                          <p:attrName>style.visibility</p:attrName>
                                        </p:attrNameLst>
                                      </p:cBhvr>
                                      <p:to>
                                        <p:strVal val="visible"/>
                                      </p:to>
                                    </p:set>
                                  </p:childTnLst>
                                </p:cTn>
                              </p:par>
                            </p:childTnLst>
                          </p:cTn>
                        </p:par>
                        <p:par>
                          <p:cTn fill="hold">
                            <p:stCondLst>
                              <p:cond delay="59"/>
                            </p:stCondLst>
                            <p:childTnLst>
                              <p:par>
                                <p:cTn fill="hold" nodeType="afterEffect" presetClass="entr" presetID="1" presetSubtype="0">
                                  <p:stCondLst>
                                    <p:cond delay="1000"/>
                                  </p:stCondLst>
                                  <p:childTnLst>
                                    <p:set>
                                      <p:cBhvr>
                                        <p:cTn dur="1" fill="hold">
                                          <p:stCondLst>
                                            <p:cond delay="0"/>
                                          </p:stCondLst>
                                        </p:cTn>
                                        <p:tgtEl>
                                          <p:spTgt spid="838"/>
                                        </p:tgtEl>
                                        <p:attrNameLst>
                                          <p:attrName>style.visibility</p:attrName>
                                        </p:attrNameLst>
                                      </p:cBhvr>
                                      <p:to>
                                        <p:strVal val="visible"/>
                                      </p:to>
                                    </p:set>
                                  </p:childTnLst>
                                </p:cTn>
                              </p:par>
                            </p:childTnLst>
                          </p:cTn>
                        </p:par>
                        <p:par>
                          <p:cTn fill="hold">
                            <p:stCondLst>
                              <p:cond delay="60"/>
                            </p:stCondLst>
                            <p:childTnLst>
                              <p:par>
                                <p:cTn fill="hold" nodeType="afterEffect" presetClass="entr" presetID="1" presetSubtype="0">
                                  <p:stCondLst>
                                    <p:cond delay="100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61"/>
                            </p:stCondLst>
                            <p:childTnLst>
                              <p:par>
                                <p:cTn fill="hold" nodeType="afterEffect" presetClass="entr" presetID="1" presetSubtype="0">
                                  <p:stCondLst>
                                    <p:cond delay="1000"/>
                                  </p:stCondLst>
                                  <p:childTnLst>
                                    <p:set>
                                      <p:cBhvr>
                                        <p:cTn dur="1" fill="hold">
                                          <p:stCondLst>
                                            <p:cond delay="0"/>
                                          </p:stCondLst>
                                        </p:cTn>
                                        <p:tgtEl>
                                          <p:spTgt spid="844"/>
                                        </p:tgtEl>
                                        <p:attrNameLst>
                                          <p:attrName>style.visibility</p:attrName>
                                        </p:attrNameLst>
                                      </p:cBhvr>
                                      <p:to>
                                        <p:strVal val="visible"/>
                                      </p:to>
                                    </p:set>
                                  </p:childTnLst>
                                </p:cTn>
                              </p:par>
                            </p:childTnLst>
                          </p:cTn>
                        </p:par>
                        <p:par>
                          <p:cTn fill="hold">
                            <p:stCondLst>
                              <p:cond delay="62"/>
                            </p:stCondLst>
                            <p:childTnLst>
                              <p:par>
                                <p:cTn fill="hold" nodeType="afterEffect" presetClass="entr" presetID="1" presetSubtype="0">
                                  <p:stCondLst>
                                    <p:cond delay="1000"/>
                                  </p:stCondLst>
                                  <p:childTnLst>
                                    <p:set>
                                      <p:cBhvr>
                                        <p:cTn dur="1" fill="hold">
                                          <p:stCondLst>
                                            <p:cond delay="0"/>
                                          </p:stCondLst>
                                        </p:cTn>
                                        <p:tgtEl>
                                          <p:spTgt spid="847"/>
                                        </p:tgtEl>
                                        <p:attrNameLst>
                                          <p:attrName>style.visibility</p:attrName>
                                        </p:attrNameLst>
                                      </p:cBhvr>
                                      <p:to>
                                        <p:strVal val="visible"/>
                                      </p:to>
                                    </p:set>
                                  </p:childTnLst>
                                </p:cTn>
                              </p:par>
                            </p:childTnLst>
                          </p:cTn>
                        </p:par>
                        <p:par>
                          <p:cTn fill="hold">
                            <p:stCondLst>
                              <p:cond delay="63"/>
                            </p:stCondLst>
                            <p:childTnLst>
                              <p:par>
                                <p:cTn fill="hold" nodeType="afterEffect" presetClass="entr" presetID="1" presetSubtype="0">
                                  <p:stCondLst>
                                    <p:cond delay="1000"/>
                                  </p:stCondLst>
                                  <p:childTnLst>
                                    <p:set>
                                      <p:cBhvr>
                                        <p:cTn dur="1" fill="hold">
                                          <p:stCondLst>
                                            <p:cond delay="0"/>
                                          </p:stCondLst>
                                        </p:cTn>
                                        <p:tgtEl>
                                          <p:spTgt spid="850"/>
                                        </p:tgtEl>
                                        <p:attrNameLst>
                                          <p:attrName>style.visibility</p:attrName>
                                        </p:attrNameLst>
                                      </p:cBhvr>
                                      <p:to>
                                        <p:strVal val="visible"/>
                                      </p:to>
                                    </p:set>
                                  </p:childTnLst>
                                </p:cTn>
                              </p:par>
                            </p:childTnLst>
                          </p:cTn>
                        </p:par>
                        <p:par>
                          <p:cTn fill="hold">
                            <p:stCondLst>
                              <p:cond delay="64"/>
                            </p:stCondLst>
                            <p:childTnLst>
                              <p:par>
                                <p:cTn fill="hold" nodeType="afterEffect" presetClass="entr" presetID="1" presetSubtype="0">
                                  <p:stCondLst>
                                    <p:cond delay="1000"/>
                                  </p:stCondLst>
                                  <p:childTnLst>
                                    <p:set>
                                      <p:cBhvr>
                                        <p:cTn dur="1" fill="hold">
                                          <p:stCondLst>
                                            <p:cond delay="0"/>
                                          </p:stCondLst>
                                        </p:cTn>
                                        <p:tgtEl>
                                          <p:spTgt spid="853"/>
                                        </p:tgtEl>
                                        <p:attrNameLst>
                                          <p:attrName>style.visibility</p:attrName>
                                        </p:attrNameLst>
                                      </p:cBhvr>
                                      <p:to>
                                        <p:strVal val="visible"/>
                                      </p:to>
                                    </p:set>
                                  </p:childTnLst>
                                </p:cTn>
                              </p:par>
                            </p:childTnLst>
                          </p:cTn>
                        </p:par>
                        <p:par>
                          <p:cTn fill="hold">
                            <p:stCondLst>
                              <p:cond delay="65"/>
                            </p:stCondLst>
                            <p:childTnLst>
                              <p:par>
                                <p:cTn fill="hold" nodeType="afterEffect" presetClass="entr" presetID="1" presetSubtype="0">
                                  <p:stCondLst>
                                    <p:cond delay="1000"/>
                                  </p:stCondLst>
                                  <p:childTnLst>
                                    <p:set>
                                      <p:cBhvr>
                                        <p:cTn dur="1" fill="hold">
                                          <p:stCondLst>
                                            <p:cond delay="0"/>
                                          </p:stCondLst>
                                        </p:cTn>
                                        <p:tgtEl>
                                          <p:spTgt spid="856"/>
                                        </p:tgtEl>
                                        <p:attrNameLst>
                                          <p:attrName>style.visibility</p:attrName>
                                        </p:attrNameLst>
                                      </p:cBhvr>
                                      <p:to>
                                        <p:strVal val="visible"/>
                                      </p:to>
                                    </p:set>
                                  </p:childTnLst>
                                </p:cTn>
                              </p:par>
                            </p:childTnLst>
                          </p:cTn>
                        </p:par>
                        <p:par>
                          <p:cTn fill="hold">
                            <p:stCondLst>
                              <p:cond delay="66"/>
                            </p:stCondLst>
                            <p:childTnLst>
                              <p:par>
                                <p:cTn fill="hold" nodeType="afterEffect" presetClass="entr" presetID="1" presetSubtype="0">
                                  <p:stCondLst>
                                    <p:cond delay="1000"/>
                                  </p:stCondLst>
                                  <p:childTnLst>
                                    <p:set>
                                      <p:cBhvr>
                                        <p:cTn dur="1" fill="hold">
                                          <p:stCondLst>
                                            <p:cond delay="0"/>
                                          </p:stCondLst>
                                        </p:cTn>
                                        <p:tgtEl>
                                          <p:spTgt spid="859"/>
                                        </p:tgtEl>
                                        <p:attrNameLst>
                                          <p:attrName>style.visibility</p:attrName>
                                        </p:attrNameLst>
                                      </p:cBhvr>
                                      <p:to>
                                        <p:strVal val="visible"/>
                                      </p:to>
                                    </p:set>
                                  </p:childTnLst>
                                </p:cTn>
                              </p:par>
                            </p:childTnLst>
                          </p:cTn>
                        </p:par>
                        <p:par>
                          <p:cTn fill="hold">
                            <p:stCondLst>
                              <p:cond delay="67"/>
                            </p:stCondLst>
                            <p:childTnLst>
                              <p:par>
                                <p:cTn fill="hold" nodeType="afterEffect" presetClass="entr" presetID="1" presetSubtype="0">
                                  <p:stCondLst>
                                    <p:cond delay="1000"/>
                                  </p:stCondLst>
                                  <p:childTnLst>
                                    <p:set>
                                      <p:cBhvr>
                                        <p:cTn dur="1" fill="hold">
                                          <p:stCondLst>
                                            <p:cond delay="0"/>
                                          </p:stCondLst>
                                        </p:cTn>
                                        <p:tgtEl>
                                          <p:spTgt spid="862"/>
                                        </p:tgtEl>
                                        <p:attrNameLst>
                                          <p:attrName>style.visibility</p:attrName>
                                        </p:attrNameLst>
                                      </p:cBhvr>
                                      <p:to>
                                        <p:strVal val="visible"/>
                                      </p:to>
                                    </p:set>
                                  </p:childTnLst>
                                </p:cTn>
                              </p:par>
                            </p:childTnLst>
                          </p:cTn>
                        </p:par>
                        <p:par>
                          <p:cTn fill="hold">
                            <p:stCondLst>
                              <p:cond delay="68"/>
                            </p:stCondLst>
                            <p:childTnLst>
                              <p:par>
                                <p:cTn fill="hold" nodeType="afterEffect" presetClass="entr" presetID="1" presetSubtype="0">
                                  <p:stCondLst>
                                    <p:cond delay="1000"/>
                                  </p:stCondLst>
                                  <p:childTnLst>
                                    <p:set>
                                      <p:cBhvr>
                                        <p:cTn dur="1" fill="hold">
                                          <p:stCondLst>
                                            <p:cond delay="0"/>
                                          </p:stCondLst>
                                        </p:cTn>
                                        <p:tgtEl>
                                          <p:spTgt spid="865"/>
                                        </p:tgtEl>
                                        <p:attrNameLst>
                                          <p:attrName>style.visibility</p:attrName>
                                        </p:attrNameLst>
                                      </p:cBhvr>
                                      <p:to>
                                        <p:strVal val="visible"/>
                                      </p:to>
                                    </p:set>
                                  </p:childTnLst>
                                </p:cTn>
                              </p:par>
                            </p:childTnLst>
                          </p:cTn>
                        </p:par>
                        <p:par>
                          <p:cTn fill="hold">
                            <p:stCondLst>
                              <p:cond delay="69"/>
                            </p:stCondLst>
                            <p:childTnLst>
                              <p:par>
                                <p:cTn fill="hold" nodeType="afterEffect" presetClass="entr" presetID="1" presetSubtype="0">
                                  <p:stCondLst>
                                    <p:cond delay="1000"/>
                                  </p:stCondLst>
                                  <p:childTnLst>
                                    <p:set>
                                      <p:cBhvr>
                                        <p:cTn dur="1" fill="hold">
                                          <p:stCondLst>
                                            <p:cond delay="0"/>
                                          </p:stCondLst>
                                        </p:cTn>
                                        <p:tgtEl>
                                          <p:spTgt spid="868"/>
                                        </p:tgtEl>
                                        <p:attrNameLst>
                                          <p:attrName>style.visibility</p:attrName>
                                        </p:attrNameLst>
                                      </p:cBhvr>
                                      <p:to>
                                        <p:strVal val="visible"/>
                                      </p:to>
                                    </p:set>
                                  </p:childTnLst>
                                </p:cTn>
                              </p:par>
                            </p:childTnLst>
                          </p:cTn>
                        </p:par>
                        <p:par>
                          <p:cTn fill="hold">
                            <p:stCondLst>
                              <p:cond delay="70"/>
                            </p:stCondLst>
                            <p:childTnLst>
                              <p:par>
                                <p:cTn fill="hold" nodeType="afterEffect" presetClass="entr" presetID="1" presetSubtype="0">
                                  <p:stCondLst>
                                    <p:cond delay="1000"/>
                                  </p:stCondLst>
                                  <p:childTnLst>
                                    <p:set>
                                      <p:cBhvr>
                                        <p:cTn dur="1" fill="hold">
                                          <p:stCondLst>
                                            <p:cond delay="0"/>
                                          </p:stCondLst>
                                        </p:cTn>
                                        <p:tgtEl>
                                          <p:spTgt spid="871"/>
                                        </p:tgtEl>
                                        <p:attrNameLst>
                                          <p:attrName>style.visibility</p:attrName>
                                        </p:attrNameLst>
                                      </p:cBhvr>
                                      <p:to>
                                        <p:strVal val="visible"/>
                                      </p:to>
                                    </p:set>
                                  </p:childTnLst>
                                </p:cTn>
                              </p:par>
                            </p:childTnLst>
                          </p:cTn>
                        </p:par>
                        <p:par>
                          <p:cTn fill="hold">
                            <p:stCondLst>
                              <p:cond delay="71"/>
                            </p:stCondLst>
                            <p:childTnLst>
                              <p:par>
                                <p:cTn fill="hold" nodeType="afterEffect" presetClass="entr" presetID="1" presetSubtype="0">
                                  <p:stCondLst>
                                    <p:cond delay="1000"/>
                                  </p:stCondLst>
                                  <p:childTnLst>
                                    <p:set>
                                      <p:cBhvr>
                                        <p:cTn dur="1" fill="hold">
                                          <p:stCondLst>
                                            <p:cond delay="0"/>
                                          </p:stCondLst>
                                        </p:cTn>
                                        <p:tgtEl>
                                          <p:spTgt spid="874"/>
                                        </p:tgtEl>
                                        <p:attrNameLst>
                                          <p:attrName>style.visibility</p:attrName>
                                        </p:attrNameLst>
                                      </p:cBhvr>
                                      <p:to>
                                        <p:strVal val="visible"/>
                                      </p:to>
                                    </p:set>
                                  </p:childTnLst>
                                </p:cTn>
                              </p:par>
                            </p:childTnLst>
                          </p:cTn>
                        </p:par>
                        <p:par>
                          <p:cTn fill="hold">
                            <p:stCondLst>
                              <p:cond delay="72"/>
                            </p:stCondLst>
                            <p:childTnLst>
                              <p:par>
                                <p:cTn fill="hold" nodeType="afterEffect" presetClass="entr" presetID="1" presetSubtype="0">
                                  <p:stCondLst>
                                    <p:cond delay="1000"/>
                                  </p:stCondLst>
                                  <p:childTnLst>
                                    <p:set>
                                      <p:cBhvr>
                                        <p:cTn dur="1" fill="hold">
                                          <p:stCondLst>
                                            <p:cond delay="0"/>
                                          </p:stCondLst>
                                        </p:cTn>
                                        <p:tgtEl>
                                          <p:spTgt spid="877"/>
                                        </p:tgtEl>
                                        <p:attrNameLst>
                                          <p:attrName>style.visibility</p:attrName>
                                        </p:attrNameLst>
                                      </p:cBhvr>
                                      <p:to>
                                        <p:strVal val="visible"/>
                                      </p:to>
                                    </p:set>
                                  </p:childTnLst>
                                </p:cTn>
                              </p:par>
                            </p:childTnLst>
                          </p:cTn>
                        </p:par>
                        <p:par>
                          <p:cTn fill="hold">
                            <p:stCondLst>
                              <p:cond delay="73"/>
                            </p:stCondLst>
                            <p:childTnLst>
                              <p:par>
                                <p:cTn fill="hold" nodeType="afterEffect" presetClass="entr" presetID="1" presetSubtype="0">
                                  <p:stCondLst>
                                    <p:cond delay="1000"/>
                                  </p:stCondLst>
                                  <p:childTnLst>
                                    <p:set>
                                      <p:cBhvr>
                                        <p:cTn dur="1" fill="hold">
                                          <p:stCondLst>
                                            <p:cond delay="0"/>
                                          </p:stCondLst>
                                        </p:cTn>
                                        <p:tgtEl>
                                          <p:spTgt spid="880"/>
                                        </p:tgtEl>
                                        <p:attrNameLst>
                                          <p:attrName>style.visibility</p:attrName>
                                        </p:attrNameLst>
                                      </p:cBhvr>
                                      <p:to>
                                        <p:strVal val="visible"/>
                                      </p:to>
                                    </p:set>
                                  </p:childTnLst>
                                </p:cTn>
                              </p:par>
                            </p:childTnLst>
                          </p:cTn>
                        </p:par>
                        <p:par>
                          <p:cTn fill="hold">
                            <p:stCondLst>
                              <p:cond delay="74"/>
                            </p:stCondLst>
                            <p:childTnLst>
                              <p:par>
                                <p:cTn fill="hold" nodeType="afterEffect" presetClass="entr" presetID="1" presetSubtype="0">
                                  <p:stCondLst>
                                    <p:cond delay="1000"/>
                                  </p:stCondLst>
                                  <p:childTnLst>
                                    <p:set>
                                      <p:cBhvr>
                                        <p:cTn dur="1" fill="hold">
                                          <p:stCondLst>
                                            <p:cond delay="0"/>
                                          </p:stCondLst>
                                        </p:cTn>
                                        <p:tgtEl>
                                          <p:spTgt spid="883"/>
                                        </p:tgtEl>
                                        <p:attrNameLst>
                                          <p:attrName>style.visibility</p:attrName>
                                        </p:attrNameLst>
                                      </p:cBhvr>
                                      <p:to>
                                        <p:strVal val="visible"/>
                                      </p:to>
                                    </p:set>
                                  </p:childTnLst>
                                </p:cTn>
                              </p:par>
                            </p:childTnLst>
                          </p:cTn>
                        </p:par>
                        <p:par>
                          <p:cTn fill="hold">
                            <p:stCondLst>
                              <p:cond delay="75"/>
                            </p:stCondLst>
                            <p:childTnLst>
                              <p:par>
                                <p:cTn fill="hold" nodeType="afterEffect" presetClass="entr" presetID="1" presetSubtype="0">
                                  <p:stCondLst>
                                    <p:cond delay="1000"/>
                                  </p:stCondLst>
                                  <p:childTnLst>
                                    <p:set>
                                      <p:cBhvr>
                                        <p:cTn dur="1" fill="hold">
                                          <p:stCondLst>
                                            <p:cond delay="0"/>
                                          </p:stCondLst>
                                        </p:cTn>
                                        <p:tgtEl>
                                          <p:spTgt spid="886"/>
                                        </p:tgtEl>
                                        <p:attrNameLst>
                                          <p:attrName>style.visibility</p:attrName>
                                        </p:attrNameLst>
                                      </p:cBhvr>
                                      <p:to>
                                        <p:strVal val="visible"/>
                                      </p:to>
                                    </p:set>
                                  </p:childTnLst>
                                </p:cTn>
                              </p:par>
                            </p:childTnLst>
                          </p:cTn>
                        </p:par>
                        <p:par>
                          <p:cTn fill="hold">
                            <p:stCondLst>
                              <p:cond delay="76"/>
                            </p:stCondLst>
                            <p:childTnLst>
                              <p:par>
                                <p:cTn fill="hold" nodeType="afterEffect" presetClass="entr" presetID="1" presetSubtype="0">
                                  <p:stCondLst>
                                    <p:cond delay="1000"/>
                                  </p:stCondLst>
                                  <p:childTnLst>
                                    <p:set>
                                      <p:cBhvr>
                                        <p:cTn dur="1" fill="hold">
                                          <p:stCondLst>
                                            <p:cond delay="0"/>
                                          </p:stCondLst>
                                        </p:cTn>
                                        <p:tgtEl>
                                          <p:spTgt spid="889"/>
                                        </p:tgtEl>
                                        <p:attrNameLst>
                                          <p:attrName>style.visibility</p:attrName>
                                        </p:attrNameLst>
                                      </p:cBhvr>
                                      <p:to>
                                        <p:strVal val="visible"/>
                                      </p:to>
                                    </p:set>
                                  </p:childTnLst>
                                </p:cTn>
                              </p:par>
                            </p:childTnLst>
                          </p:cTn>
                        </p:par>
                        <p:par>
                          <p:cTn fill="hold">
                            <p:stCondLst>
                              <p:cond delay="77"/>
                            </p:stCondLst>
                            <p:childTnLst>
                              <p:par>
                                <p:cTn fill="hold" nodeType="afterEffect" presetClass="entr" presetID="1" presetSubtype="0">
                                  <p:stCondLst>
                                    <p:cond delay="1000"/>
                                  </p:stCondLst>
                                  <p:childTnLst>
                                    <p:set>
                                      <p:cBhvr>
                                        <p:cTn dur="1" fill="hold">
                                          <p:stCondLst>
                                            <p:cond delay="0"/>
                                          </p:stCondLst>
                                        </p:cTn>
                                        <p:tgtEl>
                                          <p:spTgt spid="892"/>
                                        </p:tgtEl>
                                        <p:attrNameLst>
                                          <p:attrName>style.visibility</p:attrName>
                                        </p:attrNameLst>
                                      </p:cBhvr>
                                      <p:to>
                                        <p:strVal val="visible"/>
                                      </p:to>
                                    </p:set>
                                  </p:childTnLst>
                                </p:cTn>
                              </p:par>
                            </p:childTnLst>
                          </p:cTn>
                        </p:par>
                        <p:par>
                          <p:cTn fill="hold">
                            <p:stCondLst>
                              <p:cond delay="78"/>
                            </p:stCondLst>
                            <p:childTnLst>
                              <p:par>
                                <p:cTn fill="hold" nodeType="afterEffect" presetClass="entr" presetID="1" presetSubtype="0">
                                  <p:stCondLst>
                                    <p:cond delay="1000"/>
                                  </p:stCondLst>
                                  <p:childTnLst>
                                    <p:set>
                                      <p:cBhvr>
                                        <p:cTn dur="1" fill="hold">
                                          <p:stCondLst>
                                            <p:cond delay="0"/>
                                          </p:stCondLst>
                                        </p:cTn>
                                        <p:tgtEl>
                                          <p:spTgt spid="895"/>
                                        </p:tgtEl>
                                        <p:attrNameLst>
                                          <p:attrName>style.visibility</p:attrName>
                                        </p:attrNameLst>
                                      </p:cBhvr>
                                      <p:to>
                                        <p:strVal val="visible"/>
                                      </p:to>
                                    </p:set>
                                  </p:childTnLst>
                                </p:cTn>
                              </p:par>
                            </p:childTnLst>
                          </p:cTn>
                        </p:par>
                        <p:par>
                          <p:cTn fill="hold">
                            <p:stCondLst>
                              <p:cond delay="79"/>
                            </p:stCondLst>
                            <p:childTnLst>
                              <p:par>
                                <p:cTn fill="hold" nodeType="afterEffect" presetClass="entr" presetID="1" presetSubtype="0">
                                  <p:stCondLst>
                                    <p:cond delay="1000"/>
                                  </p:stCondLst>
                                  <p:childTnLst>
                                    <p:set>
                                      <p:cBhvr>
                                        <p:cTn dur="1" fill="hold">
                                          <p:stCondLst>
                                            <p:cond delay="0"/>
                                          </p:stCondLst>
                                        </p:cTn>
                                        <p:tgtEl>
                                          <p:spTgt spid="898"/>
                                        </p:tgtEl>
                                        <p:attrNameLst>
                                          <p:attrName>style.visibility</p:attrName>
                                        </p:attrNameLst>
                                      </p:cBhvr>
                                      <p:to>
                                        <p:strVal val="visible"/>
                                      </p:to>
                                    </p:set>
                                  </p:childTnLst>
                                </p:cTn>
                              </p:par>
                            </p:childTnLst>
                          </p:cTn>
                        </p:par>
                        <p:par>
                          <p:cTn fill="hold">
                            <p:stCondLst>
                              <p:cond delay="80"/>
                            </p:stCondLst>
                            <p:childTnLst>
                              <p:par>
                                <p:cTn fill="hold" nodeType="afterEffect" presetClass="entr" presetID="1" presetSubtype="0">
                                  <p:stCondLst>
                                    <p:cond delay="1000"/>
                                  </p:stCondLst>
                                  <p:childTnLst>
                                    <p:set>
                                      <p:cBhvr>
                                        <p:cTn dur="1" fill="hold">
                                          <p:stCondLst>
                                            <p:cond delay="0"/>
                                          </p:stCondLst>
                                        </p:cTn>
                                        <p:tgtEl>
                                          <p:spTgt spid="901"/>
                                        </p:tgtEl>
                                        <p:attrNameLst>
                                          <p:attrName>style.visibility</p:attrName>
                                        </p:attrNameLst>
                                      </p:cBhvr>
                                      <p:to>
                                        <p:strVal val="visible"/>
                                      </p:to>
                                    </p:set>
                                  </p:childTnLst>
                                </p:cTn>
                              </p:par>
                            </p:childTnLst>
                          </p:cTn>
                        </p:par>
                        <p:par>
                          <p:cTn fill="hold">
                            <p:stCondLst>
                              <p:cond delay="81"/>
                            </p:stCondLst>
                            <p:childTnLst>
                              <p:par>
                                <p:cTn fill="hold" nodeType="afterEffect" presetClass="entr" presetID="1" presetSubtype="0">
                                  <p:stCondLst>
                                    <p:cond delay="1000"/>
                                  </p:stCondLst>
                                  <p:childTnLst>
                                    <p:set>
                                      <p:cBhvr>
                                        <p:cTn dur="1" fill="hold">
                                          <p:stCondLst>
                                            <p:cond delay="0"/>
                                          </p:stCondLst>
                                        </p:cTn>
                                        <p:tgtEl>
                                          <p:spTgt spid="904"/>
                                        </p:tgtEl>
                                        <p:attrNameLst>
                                          <p:attrName>style.visibility</p:attrName>
                                        </p:attrNameLst>
                                      </p:cBhvr>
                                      <p:to>
                                        <p:strVal val="visible"/>
                                      </p:to>
                                    </p:set>
                                  </p:childTnLst>
                                </p:cTn>
                              </p:par>
                            </p:childTnLst>
                          </p:cTn>
                        </p:par>
                        <p:par>
                          <p:cTn fill="hold">
                            <p:stCondLst>
                              <p:cond delay="82"/>
                            </p:stCondLst>
                            <p:childTnLst>
                              <p:par>
                                <p:cTn fill="hold" nodeType="afterEffect" presetClass="entr" presetID="1" presetSubtype="0">
                                  <p:stCondLst>
                                    <p:cond delay="1000"/>
                                  </p:stCondLst>
                                  <p:childTnLst>
                                    <p:set>
                                      <p:cBhvr>
                                        <p:cTn dur="1" fill="hold">
                                          <p:stCondLst>
                                            <p:cond delay="0"/>
                                          </p:stCondLst>
                                        </p:cTn>
                                        <p:tgtEl>
                                          <p:spTgt spid="907"/>
                                        </p:tgtEl>
                                        <p:attrNameLst>
                                          <p:attrName>style.visibility</p:attrName>
                                        </p:attrNameLst>
                                      </p:cBhvr>
                                      <p:to>
                                        <p:strVal val="visible"/>
                                      </p:to>
                                    </p:set>
                                  </p:childTnLst>
                                </p:cTn>
                              </p:par>
                            </p:childTnLst>
                          </p:cTn>
                        </p:par>
                        <p:par>
                          <p:cTn fill="hold">
                            <p:stCondLst>
                              <p:cond delay="83"/>
                            </p:stCondLst>
                            <p:childTnLst>
                              <p:par>
                                <p:cTn fill="hold" nodeType="afterEffect" presetClass="entr" presetID="1" presetSubtype="0">
                                  <p:stCondLst>
                                    <p:cond delay="1000"/>
                                  </p:stCondLst>
                                  <p:childTnLst>
                                    <p:set>
                                      <p:cBhvr>
                                        <p:cTn dur="1" fill="hold">
                                          <p:stCondLst>
                                            <p:cond delay="0"/>
                                          </p:stCondLst>
                                        </p:cTn>
                                        <p:tgtEl>
                                          <p:spTgt spid="910"/>
                                        </p:tgtEl>
                                        <p:attrNameLst>
                                          <p:attrName>style.visibility</p:attrName>
                                        </p:attrNameLst>
                                      </p:cBhvr>
                                      <p:to>
                                        <p:strVal val="visible"/>
                                      </p:to>
                                    </p:set>
                                  </p:childTnLst>
                                </p:cTn>
                              </p:par>
                            </p:childTnLst>
                          </p:cTn>
                        </p:par>
                        <p:par>
                          <p:cTn fill="hold">
                            <p:stCondLst>
                              <p:cond delay="84"/>
                            </p:stCondLst>
                            <p:childTnLst>
                              <p:par>
                                <p:cTn fill="hold" nodeType="afterEffect" presetClass="entr" presetID="1" presetSubtype="0">
                                  <p:stCondLst>
                                    <p:cond delay="1000"/>
                                  </p:stCondLst>
                                  <p:childTnLst>
                                    <p:set>
                                      <p:cBhvr>
                                        <p:cTn dur="1" fill="hold">
                                          <p:stCondLst>
                                            <p:cond delay="0"/>
                                          </p:stCondLst>
                                        </p:cTn>
                                        <p:tgtEl>
                                          <p:spTgt spid="913"/>
                                        </p:tgtEl>
                                        <p:attrNameLst>
                                          <p:attrName>style.visibility</p:attrName>
                                        </p:attrNameLst>
                                      </p:cBhvr>
                                      <p:to>
                                        <p:strVal val="visible"/>
                                      </p:to>
                                    </p:set>
                                  </p:childTnLst>
                                </p:cTn>
                              </p:par>
                            </p:childTnLst>
                          </p:cTn>
                        </p:par>
                        <p:par>
                          <p:cTn fill="hold">
                            <p:stCondLst>
                              <p:cond delay="85"/>
                            </p:stCondLst>
                            <p:childTnLst>
                              <p:par>
                                <p:cTn fill="hold" nodeType="afterEffect" presetClass="entr" presetID="1" presetSubtype="0">
                                  <p:stCondLst>
                                    <p:cond delay="1000"/>
                                  </p:stCondLst>
                                  <p:childTnLst>
                                    <p:set>
                                      <p:cBhvr>
                                        <p:cTn dur="1" fill="hold">
                                          <p:stCondLst>
                                            <p:cond delay="0"/>
                                          </p:stCondLst>
                                        </p:cTn>
                                        <p:tgtEl>
                                          <p:spTgt spid="916"/>
                                        </p:tgtEl>
                                        <p:attrNameLst>
                                          <p:attrName>style.visibility</p:attrName>
                                        </p:attrNameLst>
                                      </p:cBhvr>
                                      <p:to>
                                        <p:strVal val="visible"/>
                                      </p:to>
                                    </p:set>
                                  </p:childTnLst>
                                </p:cTn>
                              </p:par>
                            </p:childTnLst>
                          </p:cTn>
                        </p:par>
                        <p:par>
                          <p:cTn fill="hold">
                            <p:stCondLst>
                              <p:cond delay="86"/>
                            </p:stCondLst>
                            <p:childTnLst>
                              <p:par>
                                <p:cTn fill="hold" nodeType="afterEffect" presetClass="entr" presetID="1" presetSubtype="0">
                                  <p:stCondLst>
                                    <p:cond delay="1000"/>
                                  </p:stCondLst>
                                  <p:childTnLst>
                                    <p:set>
                                      <p:cBhvr>
                                        <p:cTn dur="1" fill="hold">
                                          <p:stCondLst>
                                            <p:cond delay="0"/>
                                          </p:stCondLst>
                                        </p:cTn>
                                        <p:tgtEl>
                                          <p:spTgt spid="919"/>
                                        </p:tgtEl>
                                        <p:attrNameLst>
                                          <p:attrName>style.visibility</p:attrName>
                                        </p:attrNameLst>
                                      </p:cBhvr>
                                      <p:to>
                                        <p:strVal val="visible"/>
                                      </p:to>
                                    </p:set>
                                  </p:childTnLst>
                                </p:cTn>
                              </p:par>
                            </p:childTnLst>
                          </p:cTn>
                        </p:par>
                        <p:par>
                          <p:cTn fill="hold">
                            <p:stCondLst>
                              <p:cond delay="87"/>
                            </p:stCondLst>
                            <p:childTnLst>
                              <p:par>
                                <p:cTn fill="hold" nodeType="afterEffect" presetClass="entr" presetID="1" presetSubtype="0">
                                  <p:stCondLst>
                                    <p:cond delay="1000"/>
                                  </p:stCondLst>
                                  <p:childTnLst>
                                    <p:set>
                                      <p:cBhvr>
                                        <p:cTn dur="1" fill="hold">
                                          <p:stCondLst>
                                            <p:cond delay="0"/>
                                          </p:stCondLst>
                                        </p:cTn>
                                        <p:tgtEl>
                                          <p:spTgt spid="922"/>
                                        </p:tgtEl>
                                        <p:attrNameLst>
                                          <p:attrName>style.visibility</p:attrName>
                                        </p:attrNameLst>
                                      </p:cBhvr>
                                      <p:to>
                                        <p:strVal val="visible"/>
                                      </p:to>
                                    </p:set>
                                  </p:childTnLst>
                                </p:cTn>
                              </p:par>
                            </p:childTnLst>
                          </p:cTn>
                        </p:par>
                        <p:par>
                          <p:cTn fill="hold">
                            <p:stCondLst>
                              <p:cond delay="88"/>
                            </p:stCondLst>
                            <p:childTnLst>
                              <p:par>
                                <p:cTn fill="hold" nodeType="afterEffect" presetClass="entr" presetID="1" presetSubtype="0">
                                  <p:stCondLst>
                                    <p:cond delay="1000"/>
                                  </p:stCondLst>
                                  <p:childTnLst>
                                    <p:set>
                                      <p:cBhvr>
                                        <p:cTn dur="1" fill="hold">
                                          <p:stCondLst>
                                            <p:cond delay="0"/>
                                          </p:stCondLst>
                                        </p:cTn>
                                        <p:tgtEl>
                                          <p:spTgt spid="925"/>
                                        </p:tgtEl>
                                        <p:attrNameLst>
                                          <p:attrName>style.visibility</p:attrName>
                                        </p:attrNameLst>
                                      </p:cBhvr>
                                      <p:to>
                                        <p:strVal val="visible"/>
                                      </p:to>
                                    </p:set>
                                  </p:childTnLst>
                                </p:cTn>
                              </p:par>
                            </p:childTnLst>
                          </p:cTn>
                        </p:par>
                        <p:par>
                          <p:cTn fill="hold">
                            <p:stCondLst>
                              <p:cond delay="89"/>
                            </p:stCondLst>
                            <p:childTnLst>
                              <p:par>
                                <p:cTn fill="hold" nodeType="afterEffect" presetClass="entr" presetID="1" presetSubtype="0">
                                  <p:stCondLst>
                                    <p:cond delay="1000"/>
                                  </p:stCondLst>
                                  <p:childTnLst>
                                    <p:set>
                                      <p:cBhvr>
                                        <p:cTn dur="1" fill="hold">
                                          <p:stCondLst>
                                            <p:cond delay="0"/>
                                          </p:stCondLst>
                                        </p:cTn>
                                        <p:tgtEl>
                                          <p:spTgt spid="928"/>
                                        </p:tgtEl>
                                        <p:attrNameLst>
                                          <p:attrName>style.visibility</p:attrName>
                                        </p:attrNameLst>
                                      </p:cBhvr>
                                      <p:to>
                                        <p:strVal val="visible"/>
                                      </p:to>
                                    </p:set>
                                  </p:childTnLst>
                                </p:cTn>
                              </p:par>
                            </p:childTnLst>
                          </p:cTn>
                        </p:par>
                        <p:par>
                          <p:cTn fill="hold">
                            <p:stCondLst>
                              <p:cond delay="90"/>
                            </p:stCondLst>
                            <p:childTnLst>
                              <p:par>
                                <p:cTn fill="hold" nodeType="afterEffect" presetClass="entr" presetID="1" presetSubtype="0">
                                  <p:stCondLst>
                                    <p:cond delay="1000"/>
                                  </p:stCondLst>
                                  <p:childTnLst>
                                    <p:set>
                                      <p:cBhvr>
                                        <p:cTn dur="1" fill="hold">
                                          <p:stCondLst>
                                            <p:cond delay="0"/>
                                          </p:stCondLst>
                                        </p:cTn>
                                        <p:tgtEl>
                                          <p:spTgt spid="931"/>
                                        </p:tgtEl>
                                        <p:attrNameLst>
                                          <p:attrName>style.visibility</p:attrName>
                                        </p:attrNameLst>
                                      </p:cBhvr>
                                      <p:to>
                                        <p:strVal val="visible"/>
                                      </p:to>
                                    </p:set>
                                  </p:childTnLst>
                                </p:cTn>
                              </p:par>
                            </p:childTnLst>
                          </p:cTn>
                        </p:par>
                        <p:par>
                          <p:cTn fill="hold">
                            <p:stCondLst>
                              <p:cond delay="91"/>
                            </p:stCondLst>
                            <p:childTnLst>
                              <p:par>
                                <p:cTn fill="hold" nodeType="afterEffect" presetClass="entr" presetID="1" presetSubtype="0">
                                  <p:stCondLst>
                                    <p:cond delay="1000"/>
                                  </p:stCondLst>
                                  <p:childTnLst>
                                    <p:set>
                                      <p:cBhvr>
                                        <p:cTn dur="1" fill="hold">
                                          <p:stCondLst>
                                            <p:cond delay="0"/>
                                          </p:stCondLst>
                                        </p:cTn>
                                        <p:tgtEl>
                                          <p:spTgt spid="934"/>
                                        </p:tgtEl>
                                        <p:attrNameLst>
                                          <p:attrName>style.visibility</p:attrName>
                                        </p:attrNameLst>
                                      </p:cBhvr>
                                      <p:to>
                                        <p:strVal val="visible"/>
                                      </p:to>
                                    </p:set>
                                  </p:childTnLst>
                                </p:cTn>
                              </p:par>
                            </p:childTnLst>
                          </p:cTn>
                        </p:par>
                        <p:par>
                          <p:cTn fill="hold">
                            <p:stCondLst>
                              <p:cond delay="92"/>
                            </p:stCondLst>
                            <p:childTnLst>
                              <p:par>
                                <p:cTn fill="hold" nodeType="afterEffect" presetClass="entr" presetID="1" presetSubtype="0">
                                  <p:stCondLst>
                                    <p:cond delay="1000"/>
                                  </p:stCondLst>
                                  <p:childTnLst>
                                    <p:set>
                                      <p:cBhvr>
                                        <p:cTn dur="1" fill="hold">
                                          <p:stCondLst>
                                            <p:cond delay="0"/>
                                          </p:stCondLst>
                                        </p:cTn>
                                        <p:tgtEl>
                                          <p:spTgt spid="937"/>
                                        </p:tgtEl>
                                        <p:attrNameLst>
                                          <p:attrName>style.visibility</p:attrName>
                                        </p:attrNameLst>
                                      </p:cBhvr>
                                      <p:to>
                                        <p:strVal val="visible"/>
                                      </p:to>
                                    </p:set>
                                  </p:childTnLst>
                                </p:cTn>
                              </p:par>
                            </p:childTnLst>
                          </p:cTn>
                        </p:par>
                        <p:par>
                          <p:cTn fill="hold">
                            <p:stCondLst>
                              <p:cond delay="93"/>
                            </p:stCondLst>
                            <p:childTnLst>
                              <p:par>
                                <p:cTn fill="hold" nodeType="afterEffect" presetClass="entr" presetID="1" presetSubtype="0">
                                  <p:stCondLst>
                                    <p:cond delay="1000"/>
                                  </p:stCondLst>
                                  <p:childTnLst>
                                    <p:set>
                                      <p:cBhvr>
                                        <p:cTn dur="1" fill="hold">
                                          <p:stCondLst>
                                            <p:cond delay="0"/>
                                          </p:stCondLst>
                                        </p:cTn>
                                        <p:tgtEl>
                                          <p:spTgt spid="940"/>
                                        </p:tgtEl>
                                        <p:attrNameLst>
                                          <p:attrName>style.visibility</p:attrName>
                                        </p:attrNameLst>
                                      </p:cBhvr>
                                      <p:to>
                                        <p:strVal val="visible"/>
                                      </p:to>
                                    </p:set>
                                  </p:childTnLst>
                                </p:cTn>
                              </p:par>
                            </p:childTnLst>
                          </p:cTn>
                        </p:par>
                        <p:par>
                          <p:cTn fill="hold">
                            <p:stCondLst>
                              <p:cond delay="94"/>
                            </p:stCondLst>
                            <p:childTnLst>
                              <p:par>
                                <p:cTn fill="hold" nodeType="afterEffect" presetClass="entr" presetID="1" presetSubtype="0">
                                  <p:stCondLst>
                                    <p:cond delay="1000"/>
                                  </p:stCondLst>
                                  <p:childTnLst>
                                    <p:set>
                                      <p:cBhvr>
                                        <p:cTn dur="1" fill="hold">
                                          <p:stCondLst>
                                            <p:cond delay="0"/>
                                          </p:stCondLst>
                                        </p:cTn>
                                        <p:tgtEl>
                                          <p:spTgt spid="943"/>
                                        </p:tgtEl>
                                        <p:attrNameLst>
                                          <p:attrName>style.visibility</p:attrName>
                                        </p:attrNameLst>
                                      </p:cBhvr>
                                      <p:to>
                                        <p:strVal val="visible"/>
                                      </p:to>
                                    </p:set>
                                  </p:childTnLst>
                                </p:cTn>
                              </p:par>
                            </p:childTnLst>
                          </p:cTn>
                        </p:par>
                        <p:par>
                          <p:cTn fill="hold">
                            <p:stCondLst>
                              <p:cond delay="95"/>
                            </p:stCondLst>
                            <p:childTnLst>
                              <p:par>
                                <p:cTn fill="hold" nodeType="afterEffect" presetClass="entr" presetID="1" presetSubtype="0">
                                  <p:stCondLst>
                                    <p:cond delay="1000"/>
                                  </p:stCondLst>
                                  <p:childTnLst>
                                    <p:set>
                                      <p:cBhvr>
                                        <p:cTn dur="1" fill="hold">
                                          <p:stCondLst>
                                            <p:cond delay="0"/>
                                          </p:stCondLst>
                                        </p:cTn>
                                        <p:tgtEl>
                                          <p:spTgt spid="946"/>
                                        </p:tgtEl>
                                        <p:attrNameLst>
                                          <p:attrName>style.visibility</p:attrName>
                                        </p:attrNameLst>
                                      </p:cBhvr>
                                      <p:to>
                                        <p:strVal val="visible"/>
                                      </p:to>
                                    </p:set>
                                  </p:childTnLst>
                                </p:cTn>
                              </p:par>
                            </p:childTnLst>
                          </p:cTn>
                        </p:par>
                        <p:par>
                          <p:cTn fill="hold">
                            <p:stCondLst>
                              <p:cond delay="96"/>
                            </p:stCondLst>
                            <p:childTnLst>
                              <p:par>
                                <p:cTn fill="hold" nodeType="afterEffect" presetClass="entr" presetID="1" presetSubtype="0">
                                  <p:stCondLst>
                                    <p:cond delay="1000"/>
                                  </p:stCondLst>
                                  <p:childTnLst>
                                    <p:set>
                                      <p:cBhvr>
                                        <p:cTn dur="1" fill="hold">
                                          <p:stCondLst>
                                            <p:cond delay="0"/>
                                          </p:stCondLst>
                                        </p:cTn>
                                        <p:tgtEl>
                                          <p:spTgt spid="949"/>
                                        </p:tgtEl>
                                        <p:attrNameLst>
                                          <p:attrName>style.visibility</p:attrName>
                                        </p:attrNameLst>
                                      </p:cBhvr>
                                      <p:to>
                                        <p:strVal val="visible"/>
                                      </p:to>
                                    </p:set>
                                  </p:childTnLst>
                                </p:cTn>
                              </p:par>
                            </p:childTnLst>
                          </p:cTn>
                        </p:par>
                        <p:par>
                          <p:cTn fill="hold">
                            <p:stCondLst>
                              <p:cond delay="97"/>
                            </p:stCondLst>
                            <p:childTnLst>
                              <p:par>
                                <p:cTn fill="hold" nodeType="afterEffect" presetClass="entr" presetID="1" presetSubtype="0">
                                  <p:stCondLst>
                                    <p:cond delay="1000"/>
                                  </p:stCondLst>
                                  <p:childTnLst>
                                    <p:set>
                                      <p:cBhvr>
                                        <p:cTn dur="1" fill="hold">
                                          <p:stCondLst>
                                            <p:cond delay="0"/>
                                          </p:stCondLst>
                                        </p:cTn>
                                        <p:tgtEl>
                                          <p:spTgt spid="952"/>
                                        </p:tgtEl>
                                        <p:attrNameLst>
                                          <p:attrName>style.visibility</p:attrName>
                                        </p:attrNameLst>
                                      </p:cBhvr>
                                      <p:to>
                                        <p:strVal val="visible"/>
                                      </p:to>
                                    </p:set>
                                  </p:childTnLst>
                                </p:cTn>
                              </p:par>
                            </p:childTnLst>
                          </p:cTn>
                        </p:par>
                        <p:par>
                          <p:cTn fill="hold">
                            <p:stCondLst>
                              <p:cond delay="98"/>
                            </p:stCondLst>
                            <p:childTnLst>
                              <p:par>
                                <p:cTn fill="hold" nodeType="afterEffect" presetClass="entr" presetID="1" presetSubtype="0">
                                  <p:stCondLst>
                                    <p:cond delay="1000"/>
                                  </p:stCondLst>
                                  <p:childTnLst>
                                    <p:set>
                                      <p:cBhvr>
                                        <p:cTn dur="1" fill="hold">
                                          <p:stCondLst>
                                            <p:cond delay="0"/>
                                          </p:stCondLst>
                                        </p:cTn>
                                        <p:tgtEl>
                                          <p:spTgt spid="955"/>
                                        </p:tgtEl>
                                        <p:attrNameLst>
                                          <p:attrName>style.visibility</p:attrName>
                                        </p:attrNameLst>
                                      </p:cBhvr>
                                      <p:to>
                                        <p:strVal val="visible"/>
                                      </p:to>
                                    </p:set>
                                  </p:childTnLst>
                                </p:cTn>
                              </p:par>
                            </p:childTnLst>
                          </p:cTn>
                        </p:par>
                        <p:par>
                          <p:cTn fill="hold">
                            <p:stCondLst>
                              <p:cond delay="99"/>
                            </p:stCondLst>
                            <p:childTnLst>
                              <p:par>
                                <p:cTn fill="hold" nodeType="afterEffect" presetClass="entr" presetID="1" presetSubtype="0">
                                  <p:stCondLst>
                                    <p:cond delay="1000"/>
                                  </p:stCondLst>
                                  <p:childTnLst>
                                    <p:set>
                                      <p:cBhvr>
                                        <p:cTn dur="1" fill="hold">
                                          <p:stCondLst>
                                            <p:cond delay="0"/>
                                          </p:stCondLst>
                                        </p:cTn>
                                        <p:tgtEl>
                                          <p:spTgt spid="958"/>
                                        </p:tgtEl>
                                        <p:attrNameLst>
                                          <p:attrName>style.visibility</p:attrName>
                                        </p:attrNameLst>
                                      </p:cBhvr>
                                      <p:to>
                                        <p:strVal val="visible"/>
                                      </p:to>
                                    </p:set>
                                  </p:childTnLst>
                                </p:cTn>
                              </p:par>
                            </p:childTnLst>
                          </p:cTn>
                        </p:par>
                        <p:par>
                          <p:cTn fill="hold">
                            <p:stCondLst>
                              <p:cond delay="100"/>
                            </p:stCondLst>
                            <p:childTnLst>
                              <p:par>
                                <p:cTn fill="hold" nodeType="afterEffect" presetClass="entr" presetID="1" presetSubtype="0">
                                  <p:stCondLst>
                                    <p:cond delay="1000"/>
                                  </p:stCondLst>
                                  <p:childTnLst>
                                    <p:set>
                                      <p:cBhvr>
                                        <p:cTn dur="1" fill="hold">
                                          <p:stCondLst>
                                            <p:cond delay="0"/>
                                          </p:stCondLst>
                                        </p:cTn>
                                        <p:tgtEl>
                                          <p:spTgt spid="961"/>
                                        </p:tgtEl>
                                        <p:attrNameLst>
                                          <p:attrName>style.visibility</p:attrName>
                                        </p:attrNameLst>
                                      </p:cBhvr>
                                      <p:to>
                                        <p:strVal val="visible"/>
                                      </p:to>
                                    </p:set>
                                  </p:childTnLst>
                                </p:cTn>
                              </p:par>
                            </p:childTnLst>
                          </p:cTn>
                        </p:par>
                        <p:par>
                          <p:cTn fill="hold">
                            <p:stCondLst>
                              <p:cond delay="101"/>
                            </p:stCondLst>
                            <p:childTnLst>
                              <p:par>
                                <p:cTn fill="hold" nodeType="afterEffect" presetClass="entr" presetID="1" presetSubtype="0">
                                  <p:stCondLst>
                                    <p:cond delay="900"/>
                                  </p:stCondLst>
                                  <p:childTnLst>
                                    <p:set>
                                      <p:cBhvr>
                                        <p:cTn dur="1" fill="hold">
                                          <p:stCondLst>
                                            <p:cond delay="0"/>
                                          </p:stCondLst>
                                        </p:cTn>
                                        <p:tgtEl>
                                          <p:spTgt spid="964"/>
                                        </p:tgtEl>
                                        <p:attrNameLst>
                                          <p:attrName>style.visibility</p:attrName>
                                        </p:attrNameLst>
                                      </p:cBhvr>
                                      <p:to>
                                        <p:strVal val="visible"/>
                                      </p:to>
                                    </p:set>
                                  </p:childTnLst>
                                </p:cTn>
                              </p:par>
                            </p:childTnLst>
                          </p:cTn>
                        </p:par>
                        <p:par>
                          <p:cTn fill="hold">
                            <p:stCondLst>
                              <p:cond delay="102"/>
                            </p:stCondLst>
                            <p:childTnLst>
                              <p:par>
                                <p:cTn fill="hold" nodeType="afterEffect" presetClass="entr" presetID="1" presetSubtype="0">
                                  <p:stCondLst>
                                    <p:cond delay="1000"/>
                                  </p:stCondLst>
                                  <p:childTnLst>
                                    <p:set>
                                      <p:cBhvr>
                                        <p:cTn dur="1" fill="hold">
                                          <p:stCondLst>
                                            <p:cond delay="0"/>
                                          </p:stCondLst>
                                        </p:cTn>
                                        <p:tgtEl>
                                          <p:spTgt spid="967"/>
                                        </p:tgtEl>
                                        <p:attrNameLst>
                                          <p:attrName>style.visibility</p:attrName>
                                        </p:attrNameLst>
                                      </p:cBhvr>
                                      <p:to>
                                        <p:strVal val="visible"/>
                                      </p:to>
                                    </p:set>
                                  </p:childTnLst>
                                </p:cTn>
                              </p:par>
                            </p:childTnLst>
                          </p:cTn>
                        </p:par>
                        <p:par>
                          <p:cTn fill="hold">
                            <p:stCondLst>
                              <p:cond delay="103"/>
                            </p:stCondLst>
                            <p:childTnLst>
                              <p:par>
                                <p:cTn fill="hold" nodeType="afterEffect" presetClass="entr" presetID="1" presetSubtype="0">
                                  <p:stCondLst>
                                    <p:cond delay="1000"/>
                                  </p:stCondLst>
                                  <p:childTnLst>
                                    <p:set>
                                      <p:cBhvr>
                                        <p:cTn dur="1" fill="hold">
                                          <p:stCondLst>
                                            <p:cond delay="0"/>
                                          </p:stCondLst>
                                        </p:cTn>
                                        <p:tgtEl>
                                          <p:spTgt spid="970"/>
                                        </p:tgtEl>
                                        <p:attrNameLst>
                                          <p:attrName>style.visibility</p:attrName>
                                        </p:attrNameLst>
                                      </p:cBhvr>
                                      <p:to>
                                        <p:strVal val="visible"/>
                                      </p:to>
                                    </p:set>
                                  </p:childTnLst>
                                </p:cTn>
                              </p:par>
                            </p:childTnLst>
                          </p:cTn>
                        </p:par>
                        <p:par>
                          <p:cTn fill="hold">
                            <p:stCondLst>
                              <p:cond delay="104"/>
                            </p:stCondLst>
                            <p:childTnLst>
                              <p:par>
                                <p:cTn fill="hold" nodeType="afterEffect" presetClass="entr" presetID="1" presetSubtype="0">
                                  <p:stCondLst>
                                    <p:cond delay="1000"/>
                                  </p:stCondLst>
                                  <p:childTnLst>
                                    <p:set>
                                      <p:cBhvr>
                                        <p:cTn dur="1" fill="hold">
                                          <p:stCondLst>
                                            <p:cond delay="0"/>
                                          </p:stCondLst>
                                        </p:cTn>
                                        <p:tgtEl>
                                          <p:spTgt spid="973"/>
                                        </p:tgtEl>
                                        <p:attrNameLst>
                                          <p:attrName>style.visibility</p:attrName>
                                        </p:attrNameLst>
                                      </p:cBhvr>
                                      <p:to>
                                        <p:strVal val="visible"/>
                                      </p:to>
                                    </p:set>
                                  </p:childTnLst>
                                </p:cTn>
                              </p:par>
                            </p:childTnLst>
                          </p:cTn>
                        </p:par>
                        <p:par>
                          <p:cTn fill="hold">
                            <p:stCondLst>
                              <p:cond delay="105"/>
                            </p:stCondLst>
                            <p:childTnLst>
                              <p:par>
                                <p:cTn fill="hold" nodeType="afterEffect" presetClass="entr" presetID="1" presetSubtype="0">
                                  <p:stCondLst>
                                    <p:cond delay="1000"/>
                                  </p:stCondLst>
                                  <p:childTnLst>
                                    <p:set>
                                      <p:cBhvr>
                                        <p:cTn dur="1" fill="hold">
                                          <p:stCondLst>
                                            <p:cond delay="0"/>
                                          </p:stCondLst>
                                        </p:cTn>
                                        <p:tgtEl>
                                          <p:spTgt spid="976"/>
                                        </p:tgtEl>
                                        <p:attrNameLst>
                                          <p:attrName>style.visibility</p:attrName>
                                        </p:attrNameLst>
                                      </p:cBhvr>
                                      <p:to>
                                        <p:strVal val="visible"/>
                                      </p:to>
                                    </p:set>
                                  </p:childTnLst>
                                </p:cTn>
                              </p:par>
                            </p:childTnLst>
                          </p:cTn>
                        </p:par>
                        <p:par>
                          <p:cTn fill="hold">
                            <p:stCondLst>
                              <p:cond delay="106"/>
                            </p:stCondLst>
                            <p:childTnLst>
                              <p:par>
                                <p:cTn fill="hold" nodeType="afterEffect" presetClass="entr" presetID="1" presetSubtype="0">
                                  <p:stCondLst>
                                    <p:cond delay="1000"/>
                                  </p:stCondLst>
                                  <p:childTnLst>
                                    <p:set>
                                      <p:cBhvr>
                                        <p:cTn dur="1" fill="hold">
                                          <p:stCondLst>
                                            <p:cond delay="0"/>
                                          </p:stCondLst>
                                        </p:cTn>
                                        <p:tgtEl>
                                          <p:spTgt spid="979"/>
                                        </p:tgtEl>
                                        <p:attrNameLst>
                                          <p:attrName>style.visibility</p:attrName>
                                        </p:attrNameLst>
                                      </p:cBhvr>
                                      <p:to>
                                        <p:strVal val="visible"/>
                                      </p:to>
                                    </p:set>
                                  </p:childTnLst>
                                </p:cTn>
                              </p:par>
                            </p:childTnLst>
                          </p:cTn>
                        </p:par>
                        <p:par>
                          <p:cTn fill="hold">
                            <p:stCondLst>
                              <p:cond delay="107"/>
                            </p:stCondLst>
                            <p:childTnLst>
                              <p:par>
                                <p:cTn fill="hold" nodeType="afterEffect" presetClass="entr" presetID="1" presetSubtype="0">
                                  <p:stCondLst>
                                    <p:cond delay="1000"/>
                                  </p:stCondLst>
                                  <p:childTnLst>
                                    <p:set>
                                      <p:cBhvr>
                                        <p:cTn dur="1" fill="hold">
                                          <p:stCondLst>
                                            <p:cond delay="0"/>
                                          </p:stCondLst>
                                        </p:cTn>
                                        <p:tgtEl>
                                          <p:spTgt spid="982"/>
                                        </p:tgtEl>
                                        <p:attrNameLst>
                                          <p:attrName>style.visibility</p:attrName>
                                        </p:attrNameLst>
                                      </p:cBhvr>
                                      <p:to>
                                        <p:strVal val="visible"/>
                                      </p:to>
                                    </p:set>
                                  </p:childTnLst>
                                </p:cTn>
                              </p:par>
                            </p:childTnLst>
                          </p:cTn>
                        </p:par>
                        <p:par>
                          <p:cTn fill="hold">
                            <p:stCondLst>
                              <p:cond delay="108"/>
                            </p:stCondLst>
                            <p:childTnLst>
                              <p:par>
                                <p:cTn fill="hold" nodeType="afterEffect" presetClass="entr" presetID="1" presetSubtype="0">
                                  <p:stCondLst>
                                    <p:cond delay="1000"/>
                                  </p:stCondLst>
                                  <p:childTnLst>
                                    <p:set>
                                      <p:cBhvr>
                                        <p:cTn dur="1" fill="hold">
                                          <p:stCondLst>
                                            <p:cond delay="0"/>
                                          </p:stCondLst>
                                        </p:cTn>
                                        <p:tgtEl>
                                          <p:spTgt spid="985"/>
                                        </p:tgtEl>
                                        <p:attrNameLst>
                                          <p:attrName>style.visibility</p:attrName>
                                        </p:attrNameLst>
                                      </p:cBhvr>
                                      <p:to>
                                        <p:strVal val="visible"/>
                                      </p:to>
                                    </p:set>
                                  </p:childTnLst>
                                </p:cTn>
                              </p:par>
                            </p:childTnLst>
                          </p:cTn>
                        </p:par>
                        <p:par>
                          <p:cTn fill="hold">
                            <p:stCondLst>
                              <p:cond delay="109"/>
                            </p:stCondLst>
                            <p:childTnLst>
                              <p:par>
                                <p:cTn fill="hold" nodeType="afterEffect" presetClass="entr" presetID="1" presetSubtype="0">
                                  <p:stCondLst>
                                    <p:cond delay="1000"/>
                                  </p:stCondLst>
                                  <p:childTnLst>
                                    <p:set>
                                      <p:cBhvr>
                                        <p:cTn dur="1" fill="hold">
                                          <p:stCondLst>
                                            <p:cond delay="0"/>
                                          </p:stCondLst>
                                        </p:cTn>
                                        <p:tgtEl>
                                          <p:spTgt spid="988"/>
                                        </p:tgtEl>
                                        <p:attrNameLst>
                                          <p:attrName>style.visibility</p:attrName>
                                        </p:attrNameLst>
                                      </p:cBhvr>
                                      <p:to>
                                        <p:strVal val="visible"/>
                                      </p:to>
                                    </p:set>
                                  </p:childTnLst>
                                </p:cTn>
                              </p:par>
                            </p:childTnLst>
                          </p:cTn>
                        </p:par>
                        <p:par>
                          <p:cTn fill="hold">
                            <p:stCondLst>
                              <p:cond delay="110"/>
                            </p:stCondLst>
                            <p:childTnLst>
                              <p:par>
                                <p:cTn fill="hold" nodeType="afterEffect" presetClass="entr" presetID="1" presetSubtype="0">
                                  <p:stCondLst>
                                    <p:cond delay="1000"/>
                                  </p:stCondLst>
                                  <p:childTnLst>
                                    <p:set>
                                      <p:cBhvr>
                                        <p:cTn dur="1" fill="hold">
                                          <p:stCondLst>
                                            <p:cond delay="0"/>
                                          </p:stCondLst>
                                        </p:cTn>
                                        <p:tgtEl>
                                          <p:spTgt spid="991"/>
                                        </p:tgtEl>
                                        <p:attrNameLst>
                                          <p:attrName>style.visibility</p:attrName>
                                        </p:attrNameLst>
                                      </p:cBhvr>
                                      <p:to>
                                        <p:strVal val="visible"/>
                                      </p:to>
                                    </p:set>
                                  </p:childTnLst>
                                </p:cTn>
                              </p:par>
                            </p:childTnLst>
                          </p:cTn>
                        </p:par>
                        <p:par>
                          <p:cTn fill="hold">
                            <p:stCondLst>
                              <p:cond delay="111"/>
                            </p:stCondLst>
                            <p:childTnLst>
                              <p:par>
                                <p:cTn fill="hold" nodeType="afterEffect" presetClass="entr" presetID="1" presetSubtype="0">
                                  <p:stCondLst>
                                    <p:cond delay="1000"/>
                                  </p:stCondLst>
                                  <p:childTnLst>
                                    <p:set>
                                      <p:cBhvr>
                                        <p:cTn dur="1" fill="hold">
                                          <p:stCondLst>
                                            <p:cond delay="0"/>
                                          </p:stCondLst>
                                        </p:cTn>
                                        <p:tgtEl>
                                          <p:spTgt spid="994"/>
                                        </p:tgtEl>
                                        <p:attrNameLst>
                                          <p:attrName>style.visibility</p:attrName>
                                        </p:attrNameLst>
                                      </p:cBhvr>
                                      <p:to>
                                        <p:strVal val="visible"/>
                                      </p:to>
                                    </p:set>
                                  </p:childTnLst>
                                </p:cTn>
                              </p:par>
                            </p:childTnLst>
                          </p:cTn>
                        </p:par>
                        <p:par>
                          <p:cTn fill="hold">
                            <p:stCondLst>
                              <p:cond delay="112"/>
                            </p:stCondLst>
                            <p:childTnLst>
                              <p:par>
                                <p:cTn fill="hold" nodeType="afterEffect" presetClass="entr" presetID="1" presetSubtype="0">
                                  <p:stCondLst>
                                    <p:cond delay="1000"/>
                                  </p:stCondLst>
                                  <p:childTnLst>
                                    <p:set>
                                      <p:cBhvr>
                                        <p:cTn dur="1" fill="hold">
                                          <p:stCondLst>
                                            <p:cond delay="0"/>
                                          </p:stCondLst>
                                        </p:cTn>
                                        <p:tgtEl>
                                          <p:spTgt spid="997"/>
                                        </p:tgtEl>
                                        <p:attrNameLst>
                                          <p:attrName>style.visibility</p:attrName>
                                        </p:attrNameLst>
                                      </p:cBhvr>
                                      <p:to>
                                        <p:strVal val="visible"/>
                                      </p:to>
                                    </p:set>
                                  </p:childTnLst>
                                </p:cTn>
                              </p:par>
                            </p:childTnLst>
                          </p:cTn>
                        </p:par>
                        <p:par>
                          <p:cTn fill="hold">
                            <p:stCondLst>
                              <p:cond delay="113"/>
                            </p:stCondLst>
                            <p:childTnLst>
                              <p:par>
                                <p:cTn fill="hold" nodeType="afterEffect" presetClass="entr" presetID="1" presetSubtype="0">
                                  <p:stCondLst>
                                    <p:cond delay="1000"/>
                                  </p:stCondLst>
                                  <p:childTnLst>
                                    <p:set>
                                      <p:cBhvr>
                                        <p:cTn dur="1" fill="hold">
                                          <p:stCondLst>
                                            <p:cond delay="0"/>
                                          </p:stCondLst>
                                        </p:cTn>
                                        <p:tgtEl>
                                          <p:spTgt spid="1000"/>
                                        </p:tgtEl>
                                        <p:attrNameLst>
                                          <p:attrName>style.visibility</p:attrName>
                                        </p:attrNameLst>
                                      </p:cBhvr>
                                      <p:to>
                                        <p:strVal val="visible"/>
                                      </p:to>
                                    </p:set>
                                  </p:childTnLst>
                                </p:cTn>
                              </p:par>
                            </p:childTnLst>
                          </p:cTn>
                        </p:par>
                        <p:par>
                          <p:cTn fill="hold">
                            <p:stCondLst>
                              <p:cond delay="114"/>
                            </p:stCondLst>
                            <p:childTnLst>
                              <p:par>
                                <p:cTn fill="hold" nodeType="afterEffect" presetClass="entr" presetID="1" presetSubtype="0">
                                  <p:stCondLst>
                                    <p:cond delay="1000"/>
                                  </p:stCondLst>
                                  <p:childTnLst>
                                    <p:set>
                                      <p:cBhvr>
                                        <p:cTn dur="1" fill="hold">
                                          <p:stCondLst>
                                            <p:cond delay="0"/>
                                          </p:stCondLst>
                                        </p:cTn>
                                        <p:tgtEl>
                                          <p:spTgt spid="1003"/>
                                        </p:tgtEl>
                                        <p:attrNameLst>
                                          <p:attrName>style.visibility</p:attrName>
                                        </p:attrNameLst>
                                      </p:cBhvr>
                                      <p:to>
                                        <p:strVal val="visible"/>
                                      </p:to>
                                    </p:set>
                                  </p:childTnLst>
                                </p:cTn>
                              </p:par>
                            </p:childTnLst>
                          </p:cTn>
                        </p:par>
                        <p:par>
                          <p:cTn fill="hold">
                            <p:stCondLst>
                              <p:cond delay="115"/>
                            </p:stCondLst>
                            <p:childTnLst>
                              <p:par>
                                <p:cTn fill="hold" nodeType="afterEffect" presetClass="entr" presetID="1" presetSubtype="0">
                                  <p:stCondLst>
                                    <p:cond delay="1000"/>
                                  </p:stCondLst>
                                  <p:childTnLst>
                                    <p:set>
                                      <p:cBhvr>
                                        <p:cTn dur="1" fill="hold">
                                          <p:stCondLst>
                                            <p:cond delay="0"/>
                                          </p:stCondLst>
                                        </p:cTn>
                                        <p:tgtEl>
                                          <p:spTgt spid="1006"/>
                                        </p:tgtEl>
                                        <p:attrNameLst>
                                          <p:attrName>style.visibility</p:attrName>
                                        </p:attrNameLst>
                                      </p:cBhvr>
                                      <p:to>
                                        <p:strVal val="visible"/>
                                      </p:to>
                                    </p:set>
                                  </p:childTnLst>
                                </p:cTn>
                              </p:par>
                            </p:childTnLst>
                          </p:cTn>
                        </p:par>
                        <p:par>
                          <p:cTn fill="hold">
                            <p:stCondLst>
                              <p:cond delay="116"/>
                            </p:stCondLst>
                            <p:childTnLst>
                              <p:par>
                                <p:cTn fill="hold" nodeType="afterEffect" presetClass="entr" presetID="1" presetSubtype="0">
                                  <p:stCondLst>
                                    <p:cond delay="1000"/>
                                  </p:stCondLst>
                                  <p:childTnLst>
                                    <p:set>
                                      <p:cBhvr>
                                        <p:cTn dur="1" fill="hold">
                                          <p:stCondLst>
                                            <p:cond delay="0"/>
                                          </p:stCondLst>
                                        </p:cTn>
                                        <p:tgtEl>
                                          <p:spTgt spid="1009"/>
                                        </p:tgtEl>
                                        <p:attrNameLst>
                                          <p:attrName>style.visibility</p:attrName>
                                        </p:attrNameLst>
                                      </p:cBhvr>
                                      <p:to>
                                        <p:strVal val="visible"/>
                                      </p:to>
                                    </p:set>
                                  </p:childTnLst>
                                </p:cTn>
                              </p:par>
                            </p:childTnLst>
                          </p:cTn>
                        </p:par>
                        <p:par>
                          <p:cTn fill="hold">
                            <p:stCondLst>
                              <p:cond delay="117"/>
                            </p:stCondLst>
                            <p:childTnLst>
                              <p:par>
                                <p:cTn fill="hold" nodeType="afterEffect" presetClass="entr" presetID="1" presetSubtype="0">
                                  <p:stCondLst>
                                    <p:cond delay="1000"/>
                                  </p:stCondLst>
                                  <p:childTnLst>
                                    <p:set>
                                      <p:cBhvr>
                                        <p:cTn dur="1" fill="hold">
                                          <p:stCondLst>
                                            <p:cond delay="0"/>
                                          </p:stCondLst>
                                        </p:cTn>
                                        <p:tgtEl>
                                          <p:spTgt spid="1012"/>
                                        </p:tgtEl>
                                        <p:attrNameLst>
                                          <p:attrName>style.visibility</p:attrName>
                                        </p:attrNameLst>
                                      </p:cBhvr>
                                      <p:to>
                                        <p:strVal val="visible"/>
                                      </p:to>
                                    </p:set>
                                  </p:childTnLst>
                                </p:cTn>
                              </p:par>
                            </p:childTnLst>
                          </p:cTn>
                        </p:par>
                        <p:par>
                          <p:cTn fill="hold">
                            <p:stCondLst>
                              <p:cond delay="118"/>
                            </p:stCondLst>
                            <p:childTnLst>
                              <p:par>
                                <p:cTn fill="hold" nodeType="afterEffect" presetClass="entr" presetID="1" presetSubtype="0">
                                  <p:stCondLst>
                                    <p:cond delay="2000"/>
                                  </p:stCondLst>
                                  <p:childTnLst>
                                    <p:set>
                                      <p:cBhvr>
                                        <p:cTn dur="1" fill="hold">
                                          <p:stCondLst>
                                            <p:cond delay="0"/>
                                          </p:stCondLst>
                                        </p:cTn>
                                        <p:tgtEl>
                                          <p:spTgt spid="1015"/>
                                        </p:tgtEl>
                                        <p:attrNameLst>
                                          <p:attrName>style.visibility</p:attrName>
                                        </p:attrNameLst>
                                      </p:cBhvr>
                                      <p:to>
                                        <p:strVal val="visible"/>
                                      </p:to>
                                    </p:set>
                                  </p:childTnLst>
                                </p:cTn>
                              </p:par>
                            </p:childTnLst>
                          </p:cTn>
                        </p:par>
                        <p:par>
                          <p:cTn fill="hold">
                            <p:stCondLst>
                              <p:cond delay="119"/>
                            </p:stCondLst>
                            <p:childTnLst>
                              <p:par>
                                <p:cTn fill="hold" nodeType="after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22"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6"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fmla="val 50000" name="adj"/>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fmla="val 50000" name="adj"/>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fmla="val 50000" name="adj"/>
              </a:avLst>
            </a:prstGeom>
            <a:solidFill>
              <a:schemeClr val="lt1"/>
            </a:solid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en-US" sz="5000" u="none" cap="none" strike="noStrike">
                <a:solidFill>
                  <a:srgbClr val="C55A11"/>
                </a:solidFill>
                <a:latin typeface="Times New Roman"/>
                <a:ea typeface="Times New Roman"/>
                <a:cs typeface="Times New Roman"/>
                <a:sym typeface="Times New Roman"/>
              </a:rPr>
              <a:t>NỘI DUNG BÀI HỌC</a:t>
            </a:r>
            <a:endParaRPr b="1" i="0" sz="5000" u="none" cap="none" strike="noStrik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III. Luyện tập</a:t>
            </a:r>
            <a:endParaRPr b="1" i="0" sz="3600" u="none" cap="none" strike="noStrik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II. Phép chia</a:t>
            </a:r>
            <a:endParaRPr b="1" i="0" sz="3600" u="none" cap="none" strike="noStrik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 Phép nhân</a:t>
            </a:r>
            <a:endParaRPr b="1" i="0" sz="3600" u="none" cap="none" strike="noStrik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1" i="0" sz="5000" u="none" cap="none" strike="noStrike">
              <a:solidFill>
                <a:srgbClr val="C55A1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None/>
            </a:pPr>
            <a:r>
              <a:t/>
            </a:r>
            <a:endParaRPr b="1" i="0" sz="5000" u="none" cap="none" strike="noStrike">
              <a:solidFill>
                <a:srgbClr val="C55A1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xit" presetID="10" presetSubtype="0">
                                  <p:stCondLst>
                                    <p:cond delay="0"/>
                                  </p:stCondLst>
                                  <p:childTnLst>
                                    <p:animEffect filter="fade" transition="out">
                                      <p:cBhvr>
                                        <p:cTn dur="500"/>
                                        <p:tgtEl>
                                          <p:spTgt spid="379"/>
                                        </p:tgtEl>
                                      </p:cBhvr>
                                    </p:animEffect>
                                    <p:set>
                                      <p:cBhvr>
                                        <p:cTn dur="1" fill="hold">
                                          <p:stCondLst>
                                            <p:cond delay="500"/>
                                          </p:stCondLst>
                                        </p:cTn>
                                        <p:tgtEl>
                                          <p:spTgt spid="3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1"/>
                                        </p:tgtEl>
                                      </p:cBhvr>
                                    </p:animEffect>
                                    <p:set>
                                      <p:cBhvr>
                                        <p:cTn dur="1" fill="hold">
                                          <p:stCondLst>
                                            <p:cond delay="500"/>
                                          </p:stCondLst>
                                        </p:cTn>
                                        <p:tgtEl>
                                          <p:spTgt spid="3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7"/>
                                        </p:tgtEl>
                                      </p:cBhvr>
                                    </p:animEffect>
                                    <p:set>
                                      <p:cBhvr>
                                        <p:cTn dur="1" fill="hold">
                                          <p:stCondLst>
                                            <p:cond delay="500"/>
                                          </p:stCondLst>
                                        </p:cTn>
                                        <p:tgtEl>
                                          <p:spTgt spid="3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2"/>
                                        </p:tgtEl>
                                      </p:cBhvr>
                                    </p:animEffect>
                                    <p:set>
                                      <p:cBhvr>
                                        <p:cTn dur="1" fill="hold">
                                          <p:stCondLst>
                                            <p:cond delay="5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1"/>
                                        </p:tgtEl>
                                      </p:cBhvr>
                                    </p:animEffect>
                                    <p:set>
                                      <p:cBhvr>
                                        <p:cTn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7" name="Shape 1027"/>
        <p:cNvGrpSpPr/>
        <p:nvPr/>
      </p:nvGrpSpPr>
      <p:grpSpPr>
        <a:xfrm>
          <a:off x="0" y="0"/>
          <a:ext cx="0" cy="0"/>
          <a:chOff x="0" y="0"/>
          <a:chExt cx="0" cy="0"/>
        </a:xfrm>
      </p:grpSpPr>
      <p:sp>
        <p:nvSpPr>
          <p:cNvPr id="1028" name="Google Shape;1028;p20"/>
          <p:cNvSpPr txBox="1"/>
          <p:nvPr>
            <p:ph type="title"/>
          </p:nvPr>
        </p:nvSpPr>
        <p:spPr>
          <a:xfrm>
            <a:off x="275910" y="38637"/>
            <a:ext cx="8868089"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Arial"/>
              <a:buNone/>
            </a:pPr>
            <a:r>
              <a:t/>
            </a: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b="0" l="0" r="0" t="0"/>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b="0" l="0" r="0" t="0"/>
          <a:stretch/>
        </p:blipFill>
        <p:spPr>
          <a:xfrm>
            <a:off x="3093323" y="2815893"/>
            <a:ext cx="1164771" cy="7765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7" name="Shape 1037"/>
        <p:cNvGrpSpPr/>
        <p:nvPr/>
      </p:nvGrpSpPr>
      <p:grpSpPr>
        <a:xfrm>
          <a:off x="0" y="0"/>
          <a:ext cx="0" cy="0"/>
          <a:chOff x="0" y="0"/>
          <a:chExt cx="0" cy="0"/>
        </a:xfrm>
      </p:grpSpPr>
      <p:pic>
        <p:nvPicPr>
          <p:cNvPr descr="Picture4" id="1038" name="Google Shape;1038;p21"/>
          <p:cNvPicPr preferRelativeResize="0"/>
          <p:nvPr/>
        </p:nvPicPr>
        <p:blipFill rotWithShape="1">
          <a:blip r:embed="rId4">
            <a:alphaModFix/>
          </a:blip>
          <a:srcRect b="0" l="0" r="0" t="0"/>
          <a:stretch/>
        </p:blipFill>
        <p:spPr>
          <a:xfrm>
            <a:off x="7715250" y="5505450"/>
            <a:ext cx="1428750" cy="1352550"/>
          </a:xfrm>
          <a:prstGeom prst="rect">
            <a:avLst/>
          </a:prstGeom>
          <a:noFill/>
          <a:ln>
            <a:noFill/>
          </a:ln>
        </p:spPr>
      </p:pic>
      <p:pic>
        <p:nvPicPr>
          <p:cNvPr descr="013" id="1039" name="Google Shape;1039;p21"/>
          <p:cNvPicPr preferRelativeResize="0"/>
          <p:nvPr/>
        </p:nvPicPr>
        <p:blipFill rotWithShape="1">
          <a:blip r:embed="rId5">
            <a:alphaModFix/>
          </a:blip>
          <a:srcRect b="0" l="0" r="0" t="0"/>
          <a:stretch/>
        </p:blipFill>
        <p:spPr>
          <a:xfrm>
            <a:off x="127002" y="46038"/>
            <a:ext cx="1098550" cy="1295400"/>
          </a:xfrm>
          <a:prstGeom prst="rect">
            <a:avLst/>
          </a:prstGeom>
          <a:noFill/>
          <a:ln>
            <a:noFill/>
          </a:ln>
        </p:spPr>
      </p:pic>
      <p:sp>
        <p:nvSpPr>
          <p:cNvPr id="1040" name="Google Shape;1040;p21"/>
          <p:cNvSpPr txBox="1"/>
          <p:nvPr/>
        </p:nvSpPr>
        <p:spPr>
          <a:xfrm>
            <a:off x="3308350" y="439742"/>
            <a:ext cx="240963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66"/>
                </a:solidFill>
                <a:latin typeface="Arial"/>
                <a:ea typeface="Arial"/>
                <a:cs typeface="Arial"/>
                <a:sym typeface="Arial"/>
              </a:rPr>
              <a:t>DẶN DÒ</a:t>
            </a:r>
            <a:endParaRPr/>
          </a:p>
        </p:txBody>
      </p:sp>
      <p:sp>
        <p:nvSpPr>
          <p:cNvPr id="1041" name="Google Shape;1041;p2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6600" u="none" cap="none" strike="noStrik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3"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b="0" l="0" r="0" t="0"/>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400"/>
              <a:buFont typeface="Arial"/>
              <a:buNone/>
            </a:pPr>
            <a:r>
              <a:rPr b="1" i="0" lang="en-US" sz="2400" u="none" cap="none" strike="noStrike">
                <a:solidFill>
                  <a:srgbClr val="FF0000"/>
                </a:solidFill>
                <a:latin typeface="Times New Roman"/>
                <a:ea typeface="Times New Roman"/>
                <a:cs typeface="Times New Roman"/>
                <a:sym typeface="Times New Roman"/>
              </a:rPr>
              <a:t>LUẬT CHƠI</a:t>
            </a:r>
            <a:r>
              <a:rPr b="0" i="0" lang="en-US" sz="2400" u="none" cap="none" strike="noStrik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b="0" l="0" r="0" t="0"/>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b="0" l="0" r="0" t="0"/>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b="0" l="0" r="0" t="0"/>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b="0" l="0" r="0" t="0"/>
          <a:stretch/>
        </p:blipFill>
        <p:spPr>
          <a:xfrm>
            <a:off x="3304589" y="2833165"/>
            <a:ext cx="1787237" cy="1787237"/>
          </a:xfrm>
          <a:prstGeom prst="rect">
            <a:avLst/>
          </a:prstGeom>
          <a:noFill/>
          <a:ln>
            <a:noFill/>
          </a:ln>
        </p:spPr>
      </p:pic>
      <p:pic>
        <p:nvPicPr>
          <p:cNvPr id="405" name="Google Shape;405;p5">
            <a:hlinkClick action="ppaction://hlinksldjump" r:id="rId5"/>
          </p:cNvPr>
          <p:cNvPicPr preferRelativeResize="0"/>
          <p:nvPr/>
        </p:nvPicPr>
        <p:blipFill rotWithShape="1">
          <a:blip r:embed="rId6">
            <a:alphaModFix/>
          </a:blip>
          <a:srcRect b="0" l="0" r="0" t="0"/>
          <a:stretch/>
        </p:blipFill>
        <p:spPr>
          <a:xfrm>
            <a:off x="560637" y="468685"/>
            <a:ext cx="1547606" cy="1641084"/>
          </a:xfrm>
          <a:prstGeom prst="rect">
            <a:avLst/>
          </a:prstGeom>
          <a:noFill/>
          <a:ln>
            <a:noFill/>
          </a:ln>
        </p:spPr>
      </p:pic>
      <p:pic>
        <p:nvPicPr>
          <p:cNvPr descr="Káº¿t quáº£ hÃ¬nh áº£nh cho xe cá»©u há»a hoáº¡t hÃ¬nh" id="406" name="Google Shape;406;p5">
            <a:hlinkClick action="ppaction://hlinksldjump" r:id="rId7"/>
          </p:cNvPr>
          <p:cNvPicPr preferRelativeResize="0"/>
          <p:nvPr/>
        </p:nvPicPr>
        <p:blipFill rotWithShape="1">
          <a:blip r:embed="rId8">
            <a:alphaModFix/>
          </a:blip>
          <a:srcRect b="0" l="0" r="0" t="0"/>
          <a:stretch/>
        </p:blipFill>
        <p:spPr>
          <a:xfrm flipH="1">
            <a:off x="-2439202" y="4620396"/>
            <a:ext cx="2439202" cy="2437170"/>
          </a:xfrm>
          <a:prstGeom prst="rect">
            <a:avLst/>
          </a:prstGeom>
          <a:noFill/>
          <a:ln>
            <a:noFill/>
          </a:ln>
        </p:spPr>
      </p:pic>
      <p:pic>
        <p:nvPicPr>
          <p:cNvPr descr="Káº¿t quáº£ hÃ¬nh áº£nh cho lÃ­nh cá»©u há»a hoáº¡t hÃ¬nh" id="407" name="Google Shape;407;p5"/>
          <p:cNvPicPr preferRelativeResize="0"/>
          <p:nvPr/>
        </p:nvPicPr>
        <p:blipFill rotWithShape="1">
          <a:blip r:embed="rId9">
            <a:alphaModFix/>
          </a:blip>
          <a:srcRect b="0" l="0" r="0" t="0"/>
          <a:stretch/>
        </p:blipFill>
        <p:spPr>
          <a:xfrm flipH="1">
            <a:off x="389625" y="2703182"/>
            <a:ext cx="3180954" cy="3206846"/>
          </a:xfrm>
          <a:prstGeom prst="rect">
            <a:avLst/>
          </a:prstGeom>
          <a:noFill/>
          <a:ln>
            <a:noFill/>
          </a:ln>
        </p:spPr>
      </p:pic>
      <p:pic>
        <p:nvPicPr>
          <p:cNvPr id="408" name="Google Shape;408;p5">
            <a:hlinkClick action="ppaction://hlinksldjump" r:id="rId10"/>
          </p:cNvPr>
          <p:cNvPicPr preferRelativeResize="0"/>
          <p:nvPr/>
        </p:nvPicPr>
        <p:blipFill rotWithShape="1">
          <a:blip r:embed="rId11">
            <a:alphaModFix/>
          </a:blip>
          <a:srcRect b="0" l="0" r="0" t="0"/>
          <a:stretch/>
        </p:blipFill>
        <p:spPr>
          <a:xfrm>
            <a:off x="4254678" y="480350"/>
            <a:ext cx="948924" cy="1483635"/>
          </a:xfrm>
          <a:prstGeom prst="rect">
            <a:avLst/>
          </a:prstGeom>
          <a:noFill/>
          <a:ln>
            <a:noFill/>
          </a:ln>
        </p:spPr>
      </p:pic>
      <p:pic>
        <p:nvPicPr>
          <p:cNvPr descr="Káº¿t quáº£ hÃ¬nh áº£nh cho vÃ²i cá»©u há»a hoáº¡t hÃ¬nh" id="409" name="Google Shape;409;p5">
            <a:hlinkClick action="ppaction://hlinksldjump" r:id="rId12"/>
          </p:cNvPr>
          <p:cNvPicPr preferRelativeResize="0"/>
          <p:nvPr/>
        </p:nvPicPr>
        <p:blipFill rotWithShape="1">
          <a:blip r:embed="rId13">
            <a:alphaModFix/>
          </a:blip>
          <a:srcRect b="0" l="0" r="0" t="0"/>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b="0" l="0" r="0" t="0"/>
          <a:stretch/>
        </p:blipFill>
        <p:spPr>
          <a:xfrm>
            <a:off x="7891682" y="4205891"/>
            <a:ext cx="853701" cy="1471109"/>
          </a:xfrm>
          <a:prstGeom prst="rect">
            <a:avLst/>
          </a:prstGeom>
          <a:noFill/>
          <a:ln>
            <a:noFill/>
          </a:ln>
        </p:spPr>
      </p:pic>
      <p:pic>
        <p:nvPicPr>
          <p:cNvPr descr="C:\Users\Tien\AppData\Local\Temp\SNAGHTML3c0889.PNG" id="411" name="Google Shape;411;p5"/>
          <p:cNvPicPr preferRelativeResize="0"/>
          <p:nvPr/>
        </p:nvPicPr>
        <p:blipFill rotWithShape="1">
          <a:blip r:embed="rId15">
            <a:alphaModFix/>
          </a:blip>
          <a:srcRect b="0" l="0" r="0" t="0"/>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b="0" l="0" r="0" t="0"/>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b="0" l="0" r="0" t="0"/>
          <a:stretch/>
        </p:blipFill>
        <p:spPr>
          <a:xfrm>
            <a:off x="371844" y="4298857"/>
            <a:ext cx="948924" cy="1483635"/>
          </a:xfrm>
          <a:prstGeom prst="rect">
            <a:avLst/>
          </a:prstGeom>
          <a:noFill/>
          <a:ln>
            <a:noFill/>
          </a:ln>
        </p:spPr>
      </p:pic>
      <p:pic>
        <p:nvPicPr>
          <p:cNvPr id="414" name="Google Shape;414;p5">
            <a:hlinkClick action="ppaction://hlinksldjump" r:id="rId17"/>
          </p:cNvPr>
          <p:cNvPicPr preferRelativeResize="0"/>
          <p:nvPr/>
        </p:nvPicPr>
        <p:blipFill rotWithShape="1">
          <a:blip r:embed="rId18">
            <a:alphaModFix/>
          </a:blip>
          <a:srcRect b="0" l="0" r="0" t="0"/>
          <a:stretch/>
        </p:blipFill>
        <p:spPr>
          <a:xfrm>
            <a:off x="6391199" y="352218"/>
            <a:ext cx="1515515" cy="1515515"/>
          </a:xfrm>
          <a:prstGeom prst="rect">
            <a:avLst/>
          </a:prstGeom>
          <a:noFill/>
          <a:ln>
            <a:noFill/>
          </a:ln>
        </p:spPr>
      </p:pic>
      <p:pic>
        <p:nvPicPr>
          <p:cNvPr descr="Káº¿t quáº£ hÃ¬nh áº£nh cho xe cá»©u há»a hoáº¡t hÃ¬nh" id="415" name="Google Shape;415;p5">
            <a:hlinkClick action="ppaction://hlinksldjump" r:id="rId19"/>
          </p:cNvPr>
          <p:cNvPicPr preferRelativeResize="0"/>
          <p:nvPr/>
        </p:nvPicPr>
        <p:blipFill rotWithShape="1">
          <a:blip r:embed="rId20">
            <a:alphaModFix/>
          </a:blip>
          <a:srcRect b="0" l="0" r="0" t="0"/>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b="0" l="0" r="0" t="0"/>
          <a:stretch/>
        </p:blipFill>
        <p:spPr>
          <a:xfrm>
            <a:off x="7505700" y="160338"/>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5"/>
                                        </p:tgtEl>
                                      </p:cBhvr>
                                    </p:animEffect>
                                    <p:set>
                                      <p:cBhvr>
                                        <p:cTn dur="1" fill="hold">
                                          <p:stCondLst>
                                            <p:cond delay="500"/>
                                          </p:stCondLst>
                                        </p:cTn>
                                        <p:tgtEl>
                                          <p:spTgt spid="4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5"/>
                                        </p:tgtEl>
                                      </p:cBhvr>
                                    </p:animEffect>
                                    <p:set>
                                      <p:cBhvr>
                                        <p:cTn dur="1" fill="hold">
                                          <p:stCondLst>
                                            <p:cond delay="500"/>
                                          </p:stCondLst>
                                        </p:cTn>
                                        <p:tgtEl>
                                          <p:spTgt spid="4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8"/>
                                        </p:tgtEl>
                                      </p:cBhvr>
                                    </p:animEffect>
                                    <p:set>
                                      <p:cBhvr>
                                        <p:cTn dur="1" fill="hold">
                                          <p:stCondLst>
                                            <p:cond delay="500"/>
                                          </p:stCondLst>
                                        </p:cTn>
                                        <p:tgtEl>
                                          <p:spTgt spid="40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9"/>
                                        </p:tgtEl>
                                      </p:cBhvr>
                                    </p:animEffect>
                                    <p:set>
                                      <p:cBhvr>
                                        <p:cTn dur="1" fill="hold">
                                          <p:stCondLst>
                                            <p:cond delay="500"/>
                                          </p:stCondLst>
                                        </p:cTn>
                                        <p:tgtEl>
                                          <p:spTgt spid="40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2"/>
                                        </p:tgtEl>
                                      </p:cBhvr>
                                    </p:animEffect>
                                    <p:set>
                                      <p:cBhvr>
                                        <p:cTn dur="1" fill="hold">
                                          <p:stCondLst>
                                            <p:cond delay="500"/>
                                          </p:stCondLst>
                                        </p:cTn>
                                        <p:tgtEl>
                                          <p:spTgt spid="4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3"/>
                                        </p:tgtEl>
                                      </p:cBhvr>
                                    </p:animEffect>
                                    <p:set>
                                      <p:cBhvr>
                                        <p:cTn dur="1" fill="hold">
                                          <p:stCondLst>
                                            <p:cond delay="500"/>
                                          </p:stCondLst>
                                        </p:cTn>
                                        <p:tgtEl>
                                          <p:spTgt spid="4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B. 2000</a:t>
            </a:r>
            <a:endParaRPr b="0" i="0" sz="3600" u="none" cap="none" strike="noStrik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0000"/>
                  </a:solidFill>
                  <a:latin typeface="Calibri"/>
                  <a:ea typeface="Calibri"/>
                  <a:cs typeface="Calibri"/>
                  <a:sym typeface="Calibri"/>
                </a:rPr>
                <a:t>Câu 1. Kết quả của phép tính 125 . 16 là:</a:t>
              </a:r>
              <a:endParaRPr b="0" i="0" sz="3200" u="none" cap="none" strike="noStrike">
                <a:solidFill>
                  <a:srgbClr val="FF0000"/>
                </a:solidFill>
                <a:latin typeface="Calibri"/>
                <a:ea typeface="Calibri"/>
                <a:cs typeface="Calibri"/>
                <a:sym typeface="Calibri"/>
              </a:endParaRPr>
            </a:p>
          </p:txBody>
        </p:sp>
        <p:pic>
          <p:nvPicPr>
            <p:cNvPr descr="HÃ¬nh áº£nh cÃ³ liÃªn quan" id="425" name="Google Shape;425;p6"/>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A. 1000</a:t>
            </a:r>
            <a:endParaRPr b="0" i="0" sz="3600" u="none" cap="none" strike="noStrike">
              <a:solidFill>
                <a:srgbClr val="000000"/>
              </a:solidFill>
              <a:latin typeface="Calibri"/>
              <a:ea typeface="Calibri"/>
              <a:cs typeface="Calibri"/>
              <a:sym typeface="Calibri"/>
            </a:endParaRPr>
          </a:p>
        </p:txBody>
      </p:sp>
      <p:pic>
        <p:nvPicPr>
          <p:cNvPr descr="HÃ¬nh áº£nh cÃ³ liÃªn quan" id="427" name="Google Shape;427;p6"/>
          <p:cNvPicPr preferRelativeResize="0"/>
          <p:nvPr/>
        </p:nvPicPr>
        <p:blipFill rotWithShape="1">
          <a:blip r:embed="rId4">
            <a:alphaModFix/>
          </a:blip>
          <a:srcRect b="0" l="0" r="0" t="0"/>
          <a:stretch/>
        </p:blipFill>
        <p:spPr>
          <a:xfrm flipH="1">
            <a:off x="227022" y="4076054"/>
            <a:ext cx="2223058" cy="1630242"/>
          </a:xfrm>
          <a:prstGeom prst="rect">
            <a:avLst/>
          </a:prstGeom>
          <a:noFill/>
          <a:ln>
            <a:noFill/>
          </a:ln>
        </p:spPr>
      </p:pic>
      <p:pic>
        <p:nvPicPr>
          <p:cNvPr descr="Káº¿t quáº£ hÃ¬nh áº£nh cho xe cá»©u há»a hoáº¡t hÃ¬nh" id="428" name="Google Shape;428;p6">
            <a:hlinkClick action="ppaction://hlinksldjump" r:id="rId5"/>
          </p:cNvPr>
          <p:cNvPicPr preferRelativeResize="0"/>
          <p:nvPr/>
        </p:nvPicPr>
        <p:blipFill rotWithShape="1">
          <a:blip r:embed="rId6">
            <a:alphaModFix/>
          </a:blip>
          <a:srcRect b="0" l="0" r="0" t="0"/>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D. 4000</a:t>
            </a:r>
            <a:endParaRPr b="0" i="0" sz="3600" u="none" cap="none" strike="noStrik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C. 3000</a:t>
            </a:r>
            <a:endParaRPr b="0" i="0" sz="3600" u="none" cap="none" strike="noStrik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B. 2000</a:t>
            </a:r>
            <a:endParaRPr b="0" i="0" sz="3600" u="none" cap="none" strike="noStrik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Chúc mừng</a:t>
              </a:r>
              <a:endParaRPr b="0" i="0" sz="3600" u="none" cap="none" strike="noStrik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Sai rồi</a:t>
              </a:r>
              <a:endParaRPr b="0" i="0" sz="36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0" i="0" lang="en-US" sz="3200" u="none" cap="none" strike="noStrike">
                  <a:solidFill>
                    <a:srgbClr val="FF0000"/>
                  </a:solidFill>
                  <a:latin typeface="Calibri"/>
                  <a:ea typeface="Calibri"/>
                  <a:cs typeface="Calibri"/>
                  <a:sym typeface="Calibri"/>
                </a:rPr>
                <a:t>Câu 2. Điều kiện để thực hiện được phép chia a : b là:</a:t>
              </a:r>
              <a:endParaRPr b="0" i="0" sz="3200" u="none" cap="none" strike="noStrike">
                <a:solidFill>
                  <a:srgbClr val="FF0000"/>
                </a:solidFill>
                <a:latin typeface="Calibri"/>
                <a:ea typeface="Calibri"/>
                <a:cs typeface="Calibri"/>
                <a:sym typeface="Calibri"/>
              </a:endParaRPr>
            </a:p>
          </p:txBody>
        </p:sp>
        <p:pic>
          <p:nvPicPr>
            <p:cNvPr descr="HÃ¬nh áº£nh cÃ³ liÃªn quan" id="444" name="Google Shape;444;p7"/>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45" name="Google Shape;445;p7">
            <a:hlinkClick action="ppaction://hlinksldjump" r:id="rId4"/>
          </p:cNvPr>
          <p:cNvPicPr preferRelativeResize="0"/>
          <p:nvPr/>
        </p:nvPicPr>
        <p:blipFill rotWithShape="1">
          <a:blip r:embed="rId5">
            <a:alphaModFix/>
          </a:blip>
          <a:srcRect b="0" l="0" r="0" t="0"/>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b="0" l="0" r="0" t="0"/>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b="0" l="0" r="0" t="0"/>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b="0" l="0" r="0" t="0"/>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b="0" l="0" r="0" t="0"/>
            <a:stretch/>
          </p:blipFill>
          <p:spPr>
            <a:xfrm>
              <a:off x="3483427" y="5544456"/>
              <a:ext cx="1539422" cy="769711"/>
            </a:xfrm>
            <a:prstGeom prst="rect">
              <a:avLst/>
            </a:prstGeom>
            <a:noFill/>
            <a:ln>
              <a:noFill/>
            </a:ln>
          </p:spPr>
        </p:pic>
      </p:grpSp>
      <p:pic>
        <p:nvPicPr>
          <p:cNvPr descr="HÃ¬nh áº£nh cÃ³ liÃªn quan" id="458" name="Google Shape;458;p7"/>
          <p:cNvPicPr preferRelativeResize="0"/>
          <p:nvPr/>
        </p:nvPicPr>
        <p:blipFill rotWithShape="1">
          <a:blip r:embed="rId10">
            <a:alphaModFix/>
          </a:blip>
          <a:srcRect b="0" l="0" r="0" t="0"/>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b="0" l="0" r="0" t="0"/>
            <a:stretch/>
          </p:blipFill>
          <p:spPr>
            <a:xfrm>
              <a:off x="3315153" y="5547859"/>
              <a:ext cx="1554163" cy="7810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i="1" lang="en-US" sz="3200">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descr="HÃ¬nh áº£nh cÃ³ liÃªn quan" id="474" name="Google Shape;474;p8"/>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75" name="Google Shape;475;p8">
            <a:hlinkClick action="ppaction://hlinksldjump" r:id="rId4"/>
          </p:cNvPr>
          <p:cNvPicPr preferRelativeResize="0"/>
          <p:nvPr/>
        </p:nvPicPr>
        <p:blipFill rotWithShape="1">
          <a:blip r:embed="rId5">
            <a:alphaModFix/>
          </a:blip>
          <a:srcRect b="0" l="0" r="0" t="0"/>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descr="HÃ¬nh áº£nh cÃ³ liÃªn quan" id="478" name="Google Shape;478;p8"/>
          <p:cNvPicPr preferRelativeResize="0"/>
          <p:nvPr/>
        </p:nvPicPr>
        <p:blipFill rotWithShape="1">
          <a:blip r:embed="rId6">
            <a:alphaModFix/>
          </a:blip>
          <a:srcRect b="0" l="0" r="0" t="0"/>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b="0" l="0" r="0" t="0"/>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2"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FF0000"/>
                </a:solidFill>
                <a:latin typeface="Arial"/>
                <a:ea typeface="Arial"/>
                <a:cs typeface="Arial"/>
                <a:sym typeface="Arial"/>
              </a:endParaRPr>
            </a:p>
            <a:p>
              <a:pPr indent="0" lvl="0" marL="0" marR="0" rtl="0" algn="l">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b="1" sz="2800">
                <a:solidFill>
                  <a:srgbClr val="FF0000"/>
                </a:solidFill>
                <a:latin typeface="Calibri"/>
                <a:ea typeface="Calibri"/>
                <a:cs typeface="Calibri"/>
                <a:sym typeface="Calibri"/>
              </a:endParaRPr>
            </a:p>
          </p:txBody>
        </p:sp>
        <p:pic>
          <p:nvPicPr>
            <p:cNvPr descr="HÃ¬nh áº£nh cÃ³ liÃªn quan" id="495" name="Google Shape;495;p9"/>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96" name="Google Shape;496;p9">
            <a:hlinkClick action="ppaction://hlinksldjump" r:id="rId4"/>
          </p:cNvPr>
          <p:cNvPicPr preferRelativeResize="0"/>
          <p:nvPr/>
        </p:nvPicPr>
        <p:blipFill rotWithShape="1">
          <a:blip r:embed="rId5">
            <a:alphaModFix/>
          </a:blip>
          <a:srcRect b="0" l="0" r="0" t="0"/>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descr="HÃ¬nh áº£nh cÃ³ liÃªn quan" id="499" name="Google Shape;499;p9"/>
          <p:cNvPicPr preferRelativeResize="0"/>
          <p:nvPr/>
        </p:nvPicPr>
        <p:blipFill rotWithShape="1">
          <a:blip r:embed="rId6">
            <a:alphaModFix/>
          </a:blip>
          <a:srcRect b="0" l="0" r="0" t="0"/>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2021-08-24T10:38:03Z</dcterms:created>
  <dc:creator>ASUS</dc:creator>
</cp:coreProperties>
</file>