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3.xml" ContentType="application/vnd.openxmlformats-officedocument.drawingml.chartshape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03" r:id="rId2"/>
    <p:sldId id="304" r:id="rId3"/>
    <p:sldId id="305" r:id="rId4"/>
    <p:sldId id="307" r:id="rId5"/>
    <p:sldId id="308" r:id="rId6"/>
    <p:sldId id="363" r:id="rId7"/>
    <p:sldId id="286" r:id="rId8"/>
    <p:sldId id="310" r:id="rId9"/>
    <p:sldId id="311" r:id="rId10"/>
    <p:sldId id="312" r:id="rId11"/>
    <p:sldId id="313" r:id="rId12"/>
    <p:sldId id="314" r:id="rId13"/>
    <p:sldId id="316" r:id="rId14"/>
    <p:sldId id="317" r:id="rId15"/>
    <p:sldId id="318" r:id="rId16"/>
    <p:sldId id="319" r:id="rId17"/>
    <p:sldId id="320" r:id="rId18"/>
    <p:sldId id="321" r:id="rId19"/>
    <p:sldId id="381" r:id="rId20"/>
    <p:sldId id="294" r:id="rId21"/>
    <p:sldId id="323" r:id="rId22"/>
    <p:sldId id="324" r:id="rId23"/>
    <p:sldId id="322" r:id="rId24"/>
    <p:sldId id="325" r:id="rId25"/>
    <p:sldId id="326" r:id="rId26"/>
    <p:sldId id="327" r:id="rId27"/>
    <p:sldId id="328" r:id="rId28"/>
    <p:sldId id="330" r:id="rId29"/>
    <p:sldId id="366" r:id="rId30"/>
    <p:sldId id="367" r:id="rId31"/>
    <p:sldId id="329" r:id="rId32"/>
    <p:sldId id="331" r:id="rId33"/>
    <p:sldId id="332" r:id="rId34"/>
    <p:sldId id="333" r:id="rId35"/>
    <p:sldId id="368" r:id="rId36"/>
    <p:sldId id="335" r:id="rId37"/>
    <p:sldId id="336" r:id="rId38"/>
    <p:sldId id="369" r:id="rId39"/>
    <p:sldId id="370" r:id="rId40"/>
    <p:sldId id="337" r:id="rId41"/>
    <p:sldId id="339" r:id="rId42"/>
    <p:sldId id="338" r:id="rId43"/>
    <p:sldId id="340" r:id="rId44"/>
    <p:sldId id="342" r:id="rId45"/>
    <p:sldId id="343" r:id="rId46"/>
    <p:sldId id="371" r:id="rId47"/>
    <p:sldId id="379" r:id="rId48"/>
    <p:sldId id="380" r:id="rId49"/>
    <p:sldId id="344" r:id="rId50"/>
    <p:sldId id="345" r:id="rId51"/>
    <p:sldId id="346" r:id="rId52"/>
    <p:sldId id="347" r:id="rId53"/>
    <p:sldId id="348" r:id="rId54"/>
    <p:sldId id="349" r:id="rId55"/>
    <p:sldId id="351" r:id="rId56"/>
    <p:sldId id="352" r:id="rId57"/>
    <p:sldId id="372" r:id="rId58"/>
    <p:sldId id="353" r:id="rId59"/>
    <p:sldId id="378" r:id="rId60"/>
    <p:sldId id="273" r:id="rId61"/>
    <p:sldId id="355" r:id="rId62"/>
    <p:sldId id="356" r:id="rId63"/>
    <p:sldId id="374" r:id="rId64"/>
    <p:sldId id="375" r:id="rId65"/>
    <p:sldId id="376" r:id="rId66"/>
    <p:sldId id="377" r:id="rId67"/>
    <p:sldId id="373" r:id="rId68"/>
    <p:sldId id="357" r:id="rId69"/>
    <p:sldId id="359" r:id="rId70"/>
    <p:sldId id="360" r:id="rId71"/>
    <p:sldId id="361" r:id="rId72"/>
    <p:sldId id="358" r:id="rId73"/>
    <p:sldId id="362" r:id="rId74"/>
    <p:sldId id="288" r:id="rId7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A452A"/>
    <a:srgbClr val="FFFFFF"/>
    <a:srgbClr val="726753"/>
    <a:srgbClr val="E6E6E6"/>
    <a:srgbClr val="6E923A"/>
    <a:srgbClr val="8DB84D"/>
    <a:srgbClr val="007888"/>
    <a:srgbClr val="037387"/>
    <a:srgbClr val="D75F8D"/>
    <a:srgbClr val="D76A9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456" autoAdjust="0"/>
    <p:restoredTop sz="94660"/>
  </p:normalViewPr>
  <p:slideViewPr>
    <p:cSldViewPr>
      <p:cViewPr varScale="1">
        <p:scale>
          <a:sx n="78" d="100"/>
          <a:sy n="78" d="100"/>
        </p:scale>
        <p:origin x="950" y="62"/>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w="38100"/>
          </c:spPr>
          <c:dPt>
            <c:idx val="0"/>
            <c:bubble3D val="0"/>
            <c:spPr>
              <a:solidFill>
                <a:srgbClr val="1382C9"/>
              </a:solidFill>
              <a:ln w="38100">
                <a:solidFill>
                  <a:schemeClr val="lt1"/>
                </a:solidFill>
              </a:ln>
              <a:effectLst/>
            </c:spPr>
            <c:extLst>
              <c:ext xmlns:c16="http://schemas.microsoft.com/office/drawing/2014/chart" uri="{C3380CC4-5D6E-409C-BE32-E72D297353CC}">
                <c16:uniqueId val="{00000004-8D57-4934-8FC8-95E3EF65A532}"/>
              </c:ext>
            </c:extLst>
          </c:dPt>
          <c:dPt>
            <c:idx val="1"/>
            <c:bubble3D val="0"/>
            <c:spPr>
              <a:solidFill>
                <a:srgbClr val="D75F8D"/>
              </a:solidFill>
              <a:ln w="38100">
                <a:solidFill>
                  <a:schemeClr val="lt1"/>
                </a:solidFill>
              </a:ln>
              <a:effectLst/>
            </c:spPr>
            <c:extLst>
              <c:ext xmlns:c16="http://schemas.microsoft.com/office/drawing/2014/chart" uri="{C3380CC4-5D6E-409C-BE32-E72D297353CC}">
                <c16:uniqueId val="{00000005-8D57-4934-8FC8-95E3EF65A532}"/>
              </c:ext>
            </c:extLst>
          </c:dPt>
          <c:dPt>
            <c:idx val="2"/>
            <c:bubble3D val="0"/>
            <c:spPr>
              <a:solidFill>
                <a:srgbClr val="007888"/>
              </a:solidFill>
              <a:ln w="38100">
                <a:solidFill>
                  <a:schemeClr val="lt1"/>
                </a:solidFill>
              </a:ln>
              <a:effectLst/>
            </c:spPr>
            <c:extLst>
              <c:ext xmlns:c16="http://schemas.microsoft.com/office/drawing/2014/chart" uri="{C3380CC4-5D6E-409C-BE32-E72D297353CC}">
                <c16:uniqueId val="{00000006-8D57-4934-8FC8-95E3EF65A532}"/>
              </c:ext>
            </c:extLst>
          </c:dPt>
          <c:dPt>
            <c:idx val="3"/>
            <c:bubble3D val="0"/>
            <c:spPr>
              <a:solidFill>
                <a:srgbClr val="6E923A"/>
              </a:solidFill>
              <a:ln w="38100">
                <a:solidFill>
                  <a:schemeClr val="lt1"/>
                </a:solidFill>
              </a:ln>
              <a:effectLst/>
            </c:spPr>
            <c:extLst>
              <c:ext xmlns:c16="http://schemas.microsoft.com/office/drawing/2014/chart" uri="{C3380CC4-5D6E-409C-BE32-E72D297353CC}">
                <c16:uniqueId val="{00000007-8D57-4934-8FC8-95E3EF65A532}"/>
              </c:ext>
            </c:extLst>
          </c:dPt>
          <c:dPt>
            <c:idx val="4"/>
            <c:bubble3D val="0"/>
            <c:spPr>
              <a:solidFill>
                <a:srgbClr val="DE7448"/>
              </a:solidFill>
              <a:ln w="38100">
                <a:solidFill>
                  <a:schemeClr val="lt1"/>
                </a:solidFill>
              </a:ln>
              <a:effectLst/>
            </c:spPr>
            <c:extLst>
              <c:ext xmlns:c16="http://schemas.microsoft.com/office/drawing/2014/chart" uri="{C3380CC4-5D6E-409C-BE32-E72D297353CC}">
                <c16:uniqueId val="{00000002-8D57-4934-8FC8-95E3EF65A532}"/>
              </c:ext>
            </c:extLst>
          </c:dPt>
          <c:dPt>
            <c:idx val="5"/>
            <c:bubble3D val="0"/>
            <c:spPr>
              <a:solidFill>
                <a:srgbClr val="DCCDAC"/>
              </a:solidFill>
              <a:ln w="38100">
                <a:solidFill>
                  <a:schemeClr val="lt1"/>
                </a:solidFill>
              </a:ln>
              <a:effectLst/>
            </c:spPr>
            <c:extLst>
              <c:ext xmlns:c16="http://schemas.microsoft.com/office/drawing/2014/chart" uri="{C3380CC4-5D6E-409C-BE32-E72D297353CC}">
                <c16:uniqueId val="{00000003-8D57-4934-8FC8-95E3EF65A532}"/>
              </c:ext>
            </c:extLst>
          </c:dPt>
          <c:dLbls>
            <c:dLbl>
              <c:idx val="0"/>
              <c:layout>
                <c:manualLayout>
                  <c:x val="-0.12835383720531965"/>
                  <c:y val="0.2160936339824354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D57-4934-8FC8-95E3EF65A532}"/>
                </c:ext>
              </c:extLst>
            </c:dLbl>
            <c:dLbl>
              <c:idx val="1"/>
              <c:layout>
                <c:manualLayout>
                  <c:x val="-0.12611042546779067"/>
                  <c:y val="-0.11263244697135873"/>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D57-4934-8FC8-95E3EF65A532}"/>
                </c:ext>
              </c:extLst>
            </c:dLbl>
            <c:dLbl>
              <c:idx val="2"/>
              <c:layout>
                <c:manualLayout>
                  <c:x val="1.8767928408514892E-2"/>
                  <c:y val="-0.12432168030676437"/>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D57-4934-8FC8-95E3EF65A532}"/>
                </c:ext>
              </c:extLst>
            </c:dLbl>
            <c:dLbl>
              <c:idx val="3"/>
              <c:layout>
                <c:manualLayout>
                  <c:x val="0.11995418084895235"/>
                  <c:y val="-0.11783965250888258"/>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D57-4934-8FC8-95E3EF65A532}"/>
                </c:ext>
              </c:extLst>
            </c:dLbl>
            <c:dLbl>
              <c:idx val="4"/>
              <c:layout>
                <c:manualLayout>
                  <c:x val="0.15838637011632925"/>
                  <c:y val="0.10868176481007277"/>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D57-4934-8FC8-95E3EF65A532}"/>
                </c:ext>
              </c:extLst>
            </c:dLbl>
            <c:dLbl>
              <c:idx val="5"/>
              <c:layout>
                <c:manualLayout>
                  <c:x val="9.0866151805966786E-2"/>
                  <c:y val="0.25918727148388704"/>
                </c:manualLayout>
              </c:layout>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D57-4934-8FC8-95E3EF65A532}"/>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Sản xuất điện và nhiệt</c:v>
                </c:pt>
                <c:pt idx="1">
                  <c:v>2nd Qtr</c:v>
                </c:pt>
                <c:pt idx="2">
                  <c:v>3rd Qtr</c:v>
                </c:pt>
                <c:pt idx="3">
                  <c:v>4th Qtr</c:v>
                </c:pt>
                <c:pt idx="4">
                  <c:v>5th Qtr</c:v>
                </c:pt>
                <c:pt idx="5">
                  <c:v>6th Qtr</c:v>
                </c:pt>
              </c:strCache>
            </c:strRef>
          </c:cat>
          <c:val>
            <c:numRef>
              <c:f>Sheet1!$B$2:$B$7</c:f>
              <c:numCache>
                <c:formatCode>0%</c:formatCode>
                <c:ptCount val="6"/>
                <c:pt idx="0">
                  <c:v>0.25</c:v>
                </c:pt>
                <c:pt idx="1">
                  <c:v>0.24</c:v>
                </c:pt>
                <c:pt idx="2">
                  <c:v>0.06</c:v>
                </c:pt>
                <c:pt idx="3">
                  <c:v>0.14000000000000001</c:v>
                </c:pt>
                <c:pt idx="4">
                  <c:v>0.21</c:v>
                </c:pt>
                <c:pt idx="5">
                  <c:v>0.1</c:v>
                </c:pt>
              </c:numCache>
            </c:numRef>
          </c:val>
          <c:extLst>
            <c:ext xmlns:c16="http://schemas.microsoft.com/office/drawing/2014/chart" uri="{C3380CC4-5D6E-409C-BE32-E72D297353CC}">
              <c16:uniqueId val="{00000000-8D57-4934-8FC8-95E3EF65A532}"/>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w="38100"/>
          </c:spPr>
          <c:dPt>
            <c:idx val="0"/>
            <c:bubble3D val="0"/>
            <c:spPr>
              <a:solidFill>
                <a:srgbClr val="1382C9"/>
              </a:solidFill>
              <a:ln w="38100">
                <a:solidFill>
                  <a:schemeClr val="lt1"/>
                </a:solidFill>
              </a:ln>
              <a:effectLst/>
            </c:spPr>
            <c:extLst>
              <c:ext xmlns:c16="http://schemas.microsoft.com/office/drawing/2014/chart" uri="{C3380CC4-5D6E-409C-BE32-E72D297353CC}">
                <c16:uniqueId val="{00000004-8D57-4934-8FC8-95E3EF65A532}"/>
              </c:ext>
            </c:extLst>
          </c:dPt>
          <c:dPt>
            <c:idx val="1"/>
            <c:bubble3D val="0"/>
            <c:spPr>
              <a:solidFill>
                <a:srgbClr val="D75F8D"/>
              </a:solidFill>
              <a:ln w="38100">
                <a:solidFill>
                  <a:schemeClr val="lt1"/>
                </a:solidFill>
              </a:ln>
              <a:effectLst/>
            </c:spPr>
            <c:extLst>
              <c:ext xmlns:c16="http://schemas.microsoft.com/office/drawing/2014/chart" uri="{C3380CC4-5D6E-409C-BE32-E72D297353CC}">
                <c16:uniqueId val="{00000005-8D57-4934-8FC8-95E3EF65A532}"/>
              </c:ext>
            </c:extLst>
          </c:dPt>
          <c:dPt>
            <c:idx val="2"/>
            <c:bubble3D val="0"/>
            <c:spPr>
              <a:solidFill>
                <a:srgbClr val="007888"/>
              </a:solidFill>
              <a:ln w="38100">
                <a:solidFill>
                  <a:schemeClr val="lt1"/>
                </a:solidFill>
              </a:ln>
              <a:effectLst/>
            </c:spPr>
            <c:extLst>
              <c:ext xmlns:c16="http://schemas.microsoft.com/office/drawing/2014/chart" uri="{C3380CC4-5D6E-409C-BE32-E72D297353CC}">
                <c16:uniqueId val="{00000006-8D57-4934-8FC8-95E3EF65A532}"/>
              </c:ext>
            </c:extLst>
          </c:dPt>
          <c:dPt>
            <c:idx val="3"/>
            <c:bubble3D val="0"/>
            <c:spPr>
              <a:solidFill>
                <a:srgbClr val="6E923A"/>
              </a:solidFill>
              <a:ln w="38100">
                <a:solidFill>
                  <a:schemeClr val="lt1"/>
                </a:solidFill>
              </a:ln>
              <a:effectLst/>
            </c:spPr>
            <c:extLst>
              <c:ext xmlns:c16="http://schemas.microsoft.com/office/drawing/2014/chart" uri="{C3380CC4-5D6E-409C-BE32-E72D297353CC}">
                <c16:uniqueId val="{00000007-8D57-4934-8FC8-95E3EF65A532}"/>
              </c:ext>
            </c:extLst>
          </c:dPt>
          <c:dPt>
            <c:idx val="4"/>
            <c:bubble3D val="0"/>
            <c:spPr>
              <a:solidFill>
                <a:srgbClr val="DE7448"/>
              </a:solidFill>
              <a:ln w="38100">
                <a:solidFill>
                  <a:schemeClr val="lt1"/>
                </a:solidFill>
              </a:ln>
              <a:effectLst/>
            </c:spPr>
            <c:extLst>
              <c:ext xmlns:c16="http://schemas.microsoft.com/office/drawing/2014/chart" uri="{C3380CC4-5D6E-409C-BE32-E72D297353CC}">
                <c16:uniqueId val="{00000002-8D57-4934-8FC8-95E3EF65A532}"/>
              </c:ext>
            </c:extLst>
          </c:dPt>
          <c:dPt>
            <c:idx val="5"/>
            <c:bubble3D val="0"/>
            <c:spPr>
              <a:solidFill>
                <a:srgbClr val="DCCDAC"/>
              </a:solidFill>
              <a:ln w="38100">
                <a:solidFill>
                  <a:schemeClr val="lt1"/>
                </a:solidFill>
              </a:ln>
              <a:effectLst/>
            </c:spPr>
            <c:extLst>
              <c:ext xmlns:c16="http://schemas.microsoft.com/office/drawing/2014/chart" uri="{C3380CC4-5D6E-409C-BE32-E72D297353CC}">
                <c16:uniqueId val="{00000003-8D57-4934-8FC8-95E3EF65A532}"/>
              </c:ext>
            </c:extLst>
          </c:dPt>
          <c:dLbls>
            <c:dLbl>
              <c:idx val="0"/>
              <c:layout>
                <c:manualLayout>
                  <c:x val="-0.12835383720531965"/>
                  <c:y val="0.2160936339824354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D57-4934-8FC8-95E3EF65A532}"/>
                </c:ext>
              </c:extLst>
            </c:dLbl>
            <c:dLbl>
              <c:idx val="1"/>
              <c:layout>
                <c:manualLayout>
                  <c:x val="-0.12611042546779067"/>
                  <c:y val="-0.11263244697135873"/>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D57-4934-8FC8-95E3EF65A532}"/>
                </c:ext>
              </c:extLst>
            </c:dLbl>
            <c:dLbl>
              <c:idx val="2"/>
              <c:layout>
                <c:manualLayout>
                  <c:x val="1.8767928408514892E-2"/>
                  <c:y val="-0.12432168030676437"/>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D57-4934-8FC8-95E3EF65A532}"/>
                </c:ext>
              </c:extLst>
            </c:dLbl>
            <c:dLbl>
              <c:idx val="3"/>
              <c:layout>
                <c:manualLayout>
                  <c:x val="0.11995418084895235"/>
                  <c:y val="-0.11783965250888258"/>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D57-4934-8FC8-95E3EF65A532}"/>
                </c:ext>
              </c:extLst>
            </c:dLbl>
            <c:dLbl>
              <c:idx val="4"/>
              <c:layout>
                <c:manualLayout>
                  <c:x val="0.15838637011632925"/>
                  <c:y val="0.10868176481007277"/>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D57-4934-8FC8-95E3EF65A532}"/>
                </c:ext>
              </c:extLst>
            </c:dLbl>
            <c:dLbl>
              <c:idx val="5"/>
              <c:layout>
                <c:manualLayout>
                  <c:x val="9.0866151805966786E-2"/>
                  <c:y val="0.25918727148388704"/>
                </c:manualLayout>
              </c:layout>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D57-4934-8FC8-95E3EF65A532}"/>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Sản xuất điện và nhiệt</c:v>
                </c:pt>
                <c:pt idx="1">
                  <c:v>2nd Qtr</c:v>
                </c:pt>
                <c:pt idx="2">
                  <c:v>3rd Qtr</c:v>
                </c:pt>
                <c:pt idx="3">
                  <c:v>4th Qtr</c:v>
                </c:pt>
                <c:pt idx="4">
                  <c:v>5th Qtr</c:v>
                </c:pt>
                <c:pt idx="5">
                  <c:v>6th Qtr</c:v>
                </c:pt>
              </c:strCache>
            </c:strRef>
          </c:cat>
          <c:val>
            <c:numRef>
              <c:f>Sheet1!$B$2:$B$7</c:f>
              <c:numCache>
                <c:formatCode>0%</c:formatCode>
                <c:ptCount val="6"/>
                <c:pt idx="0">
                  <c:v>0.25</c:v>
                </c:pt>
                <c:pt idx="1">
                  <c:v>0.24</c:v>
                </c:pt>
                <c:pt idx="2">
                  <c:v>0.06</c:v>
                </c:pt>
                <c:pt idx="3">
                  <c:v>0.14000000000000001</c:v>
                </c:pt>
                <c:pt idx="4">
                  <c:v>0.21</c:v>
                </c:pt>
                <c:pt idx="5">
                  <c:v>0.1</c:v>
                </c:pt>
              </c:numCache>
            </c:numRef>
          </c:val>
          <c:extLst>
            <c:ext xmlns:c16="http://schemas.microsoft.com/office/drawing/2014/chart" uri="{C3380CC4-5D6E-409C-BE32-E72D297353CC}">
              <c16:uniqueId val="{00000000-8D57-4934-8FC8-95E3EF65A532}"/>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w="38100"/>
          </c:spPr>
          <c:dPt>
            <c:idx val="0"/>
            <c:bubble3D val="0"/>
            <c:spPr>
              <a:solidFill>
                <a:srgbClr val="1382C9"/>
              </a:solidFill>
              <a:ln w="38100">
                <a:solidFill>
                  <a:schemeClr val="lt1"/>
                </a:solidFill>
              </a:ln>
              <a:effectLst/>
            </c:spPr>
            <c:extLst>
              <c:ext xmlns:c16="http://schemas.microsoft.com/office/drawing/2014/chart" uri="{C3380CC4-5D6E-409C-BE32-E72D297353CC}">
                <c16:uniqueId val="{00000004-8D57-4934-8FC8-95E3EF65A532}"/>
              </c:ext>
            </c:extLst>
          </c:dPt>
          <c:dPt>
            <c:idx val="1"/>
            <c:bubble3D val="0"/>
            <c:spPr>
              <a:solidFill>
                <a:srgbClr val="D75F8D"/>
              </a:solidFill>
              <a:ln w="38100">
                <a:solidFill>
                  <a:schemeClr val="lt1"/>
                </a:solidFill>
              </a:ln>
              <a:effectLst/>
            </c:spPr>
            <c:extLst>
              <c:ext xmlns:c16="http://schemas.microsoft.com/office/drawing/2014/chart" uri="{C3380CC4-5D6E-409C-BE32-E72D297353CC}">
                <c16:uniqueId val="{00000005-8D57-4934-8FC8-95E3EF65A532}"/>
              </c:ext>
            </c:extLst>
          </c:dPt>
          <c:dPt>
            <c:idx val="2"/>
            <c:bubble3D val="0"/>
            <c:spPr>
              <a:solidFill>
                <a:srgbClr val="007888"/>
              </a:solidFill>
              <a:ln w="38100">
                <a:solidFill>
                  <a:schemeClr val="lt1"/>
                </a:solidFill>
              </a:ln>
              <a:effectLst/>
            </c:spPr>
            <c:extLst>
              <c:ext xmlns:c16="http://schemas.microsoft.com/office/drawing/2014/chart" uri="{C3380CC4-5D6E-409C-BE32-E72D297353CC}">
                <c16:uniqueId val="{00000006-8D57-4934-8FC8-95E3EF65A532}"/>
              </c:ext>
            </c:extLst>
          </c:dPt>
          <c:dPt>
            <c:idx val="3"/>
            <c:bubble3D val="0"/>
            <c:spPr>
              <a:solidFill>
                <a:srgbClr val="6E923A"/>
              </a:solidFill>
              <a:ln w="38100">
                <a:solidFill>
                  <a:schemeClr val="lt1"/>
                </a:solidFill>
              </a:ln>
              <a:effectLst/>
            </c:spPr>
            <c:extLst>
              <c:ext xmlns:c16="http://schemas.microsoft.com/office/drawing/2014/chart" uri="{C3380CC4-5D6E-409C-BE32-E72D297353CC}">
                <c16:uniqueId val="{00000007-8D57-4934-8FC8-95E3EF65A532}"/>
              </c:ext>
            </c:extLst>
          </c:dPt>
          <c:dPt>
            <c:idx val="4"/>
            <c:bubble3D val="0"/>
            <c:spPr>
              <a:solidFill>
                <a:srgbClr val="DE7448"/>
              </a:solidFill>
              <a:ln w="38100">
                <a:solidFill>
                  <a:schemeClr val="lt1"/>
                </a:solidFill>
              </a:ln>
              <a:effectLst/>
            </c:spPr>
            <c:extLst>
              <c:ext xmlns:c16="http://schemas.microsoft.com/office/drawing/2014/chart" uri="{C3380CC4-5D6E-409C-BE32-E72D297353CC}">
                <c16:uniqueId val="{00000002-8D57-4934-8FC8-95E3EF65A532}"/>
              </c:ext>
            </c:extLst>
          </c:dPt>
          <c:dPt>
            <c:idx val="5"/>
            <c:bubble3D val="0"/>
            <c:spPr>
              <a:solidFill>
                <a:srgbClr val="DCCDAC"/>
              </a:solidFill>
              <a:ln w="38100">
                <a:solidFill>
                  <a:schemeClr val="lt1"/>
                </a:solidFill>
              </a:ln>
              <a:effectLst/>
            </c:spPr>
            <c:extLst>
              <c:ext xmlns:c16="http://schemas.microsoft.com/office/drawing/2014/chart" uri="{C3380CC4-5D6E-409C-BE32-E72D297353CC}">
                <c16:uniqueId val="{00000003-8D57-4934-8FC8-95E3EF65A532}"/>
              </c:ext>
            </c:extLst>
          </c:dPt>
          <c:dLbls>
            <c:dLbl>
              <c:idx val="0"/>
              <c:layout>
                <c:manualLayout>
                  <c:x val="-0.12835383720531965"/>
                  <c:y val="0.2160936339824354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D57-4934-8FC8-95E3EF65A532}"/>
                </c:ext>
              </c:extLst>
            </c:dLbl>
            <c:dLbl>
              <c:idx val="1"/>
              <c:layout>
                <c:manualLayout>
                  <c:x val="-0.12611042546779067"/>
                  <c:y val="-0.11263244697135873"/>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D57-4934-8FC8-95E3EF65A532}"/>
                </c:ext>
              </c:extLst>
            </c:dLbl>
            <c:dLbl>
              <c:idx val="2"/>
              <c:layout>
                <c:manualLayout>
                  <c:x val="1.8767928408514892E-2"/>
                  <c:y val="-0.12432168030676437"/>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D57-4934-8FC8-95E3EF65A532}"/>
                </c:ext>
              </c:extLst>
            </c:dLbl>
            <c:dLbl>
              <c:idx val="3"/>
              <c:layout>
                <c:manualLayout>
                  <c:x val="0.11995418084895235"/>
                  <c:y val="-0.11783965250888258"/>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D57-4934-8FC8-95E3EF65A532}"/>
                </c:ext>
              </c:extLst>
            </c:dLbl>
            <c:dLbl>
              <c:idx val="4"/>
              <c:layout>
                <c:manualLayout>
                  <c:x val="0.15838637011632925"/>
                  <c:y val="0.10868176481007277"/>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D57-4934-8FC8-95E3EF65A532}"/>
                </c:ext>
              </c:extLst>
            </c:dLbl>
            <c:dLbl>
              <c:idx val="5"/>
              <c:layout>
                <c:manualLayout>
                  <c:x val="9.0866151805966786E-2"/>
                  <c:y val="0.25918727148388704"/>
                </c:manualLayout>
              </c:layout>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D57-4934-8FC8-95E3EF65A532}"/>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Sản xuất điện và nhiệt</c:v>
                </c:pt>
                <c:pt idx="1">
                  <c:v>2nd Qtr</c:v>
                </c:pt>
                <c:pt idx="2">
                  <c:v>3rd Qtr</c:v>
                </c:pt>
                <c:pt idx="3">
                  <c:v>4th Qtr</c:v>
                </c:pt>
                <c:pt idx="4">
                  <c:v>5th Qtr</c:v>
                </c:pt>
                <c:pt idx="5">
                  <c:v>6th Qtr</c:v>
                </c:pt>
              </c:strCache>
            </c:strRef>
          </c:cat>
          <c:val>
            <c:numRef>
              <c:f>Sheet1!$B$2:$B$7</c:f>
              <c:numCache>
                <c:formatCode>0%</c:formatCode>
                <c:ptCount val="6"/>
                <c:pt idx="0">
                  <c:v>0.25</c:v>
                </c:pt>
                <c:pt idx="1">
                  <c:v>0.24</c:v>
                </c:pt>
                <c:pt idx="2">
                  <c:v>0.06</c:v>
                </c:pt>
                <c:pt idx="3">
                  <c:v>0.14000000000000001</c:v>
                </c:pt>
                <c:pt idx="4">
                  <c:v>0.21</c:v>
                </c:pt>
                <c:pt idx="5">
                  <c:v>0.1</c:v>
                </c:pt>
              </c:numCache>
            </c:numRef>
          </c:val>
          <c:extLst>
            <c:ext xmlns:c16="http://schemas.microsoft.com/office/drawing/2014/chart" uri="{C3380CC4-5D6E-409C-BE32-E72D297353CC}">
              <c16:uniqueId val="{00000000-8D57-4934-8FC8-95E3EF65A532}"/>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0.25647</cdr:x>
      <cdr:y>0.35033</cdr:y>
    </cdr:from>
    <cdr:to>
      <cdr:x>0.42429</cdr:x>
      <cdr:y>0.38831</cdr:y>
    </cdr:to>
    <cdr:sp macro="" textlink="">
      <cdr:nvSpPr>
        <cdr:cNvPr id="3" name="TextBox 23">
          <a:extLst xmlns:a="http://schemas.openxmlformats.org/drawingml/2006/main">
            <a:ext uri="{FF2B5EF4-FFF2-40B4-BE49-F238E27FC236}">
              <a16:creationId xmlns:a16="http://schemas.microsoft.com/office/drawing/2014/main" id="{E065E57F-FA27-4D03-A8CC-7A22FC13D4D7}"/>
            </a:ext>
          </a:extLst>
        </cdr:cNvPr>
        <cdr:cNvSpPr txBox="1"/>
      </cdr:nvSpPr>
      <cdr:spPr>
        <a:xfrm xmlns:a="http://schemas.openxmlformats.org/drawingml/2006/main">
          <a:off x="1639824" y="1493286"/>
          <a:ext cx="1073006" cy="161904"/>
        </a:xfrm>
        <a:prstGeom xmlns:a="http://schemas.openxmlformats.org/drawingml/2006/main" prst="rect">
          <a:avLst/>
        </a:prstGeom>
        <a:noFill xmlns:a="http://schemas.openxmlformats.org/drawingml/2006/main"/>
      </cdr:spPr>
      <cdr:txBody>
        <a:bodyPr xmlns:a="http://schemas.openxmlformats.org/drawingml/2006/main" wrap="square" lIns="0" tIns="0" rIns="0" b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lnSpc>
              <a:spcPct val="115000"/>
            </a:lnSpc>
          </a:pPr>
          <a:endParaRPr lang="en-US" sz="1000" spc="-20">
            <a:solidFill>
              <a:schemeClr val="bg1"/>
            </a:solidFil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0.25647</cdr:x>
      <cdr:y>0.35033</cdr:y>
    </cdr:from>
    <cdr:to>
      <cdr:x>0.42429</cdr:x>
      <cdr:y>0.38831</cdr:y>
    </cdr:to>
    <cdr:sp macro="" textlink="">
      <cdr:nvSpPr>
        <cdr:cNvPr id="3" name="TextBox 23">
          <a:extLst xmlns:a="http://schemas.openxmlformats.org/drawingml/2006/main">
            <a:ext uri="{FF2B5EF4-FFF2-40B4-BE49-F238E27FC236}">
              <a16:creationId xmlns:a16="http://schemas.microsoft.com/office/drawing/2014/main" id="{E065E57F-FA27-4D03-A8CC-7A22FC13D4D7}"/>
            </a:ext>
          </a:extLst>
        </cdr:cNvPr>
        <cdr:cNvSpPr txBox="1"/>
      </cdr:nvSpPr>
      <cdr:spPr>
        <a:xfrm xmlns:a="http://schemas.openxmlformats.org/drawingml/2006/main">
          <a:off x="1639824" y="1493286"/>
          <a:ext cx="1073006" cy="161904"/>
        </a:xfrm>
        <a:prstGeom xmlns:a="http://schemas.openxmlformats.org/drawingml/2006/main" prst="rect">
          <a:avLst/>
        </a:prstGeom>
        <a:noFill xmlns:a="http://schemas.openxmlformats.org/drawingml/2006/main"/>
      </cdr:spPr>
      <cdr:txBody>
        <a:bodyPr xmlns:a="http://schemas.openxmlformats.org/drawingml/2006/main" wrap="square" lIns="0" tIns="0" rIns="0" b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lnSpc>
              <a:spcPct val="115000"/>
            </a:lnSpc>
          </a:pPr>
          <a:endParaRPr lang="en-US" sz="1000" spc="-20">
            <a:solidFill>
              <a:schemeClr val="bg1"/>
            </a:solidFill>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0.25647</cdr:x>
      <cdr:y>0.35033</cdr:y>
    </cdr:from>
    <cdr:to>
      <cdr:x>0.42429</cdr:x>
      <cdr:y>0.38831</cdr:y>
    </cdr:to>
    <cdr:sp macro="" textlink="">
      <cdr:nvSpPr>
        <cdr:cNvPr id="3" name="TextBox 23">
          <a:extLst xmlns:a="http://schemas.openxmlformats.org/drawingml/2006/main">
            <a:ext uri="{FF2B5EF4-FFF2-40B4-BE49-F238E27FC236}">
              <a16:creationId xmlns:a16="http://schemas.microsoft.com/office/drawing/2014/main" id="{E065E57F-FA27-4D03-A8CC-7A22FC13D4D7}"/>
            </a:ext>
          </a:extLst>
        </cdr:cNvPr>
        <cdr:cNvSpPr txBox="1"/>
      </cdr:nvSpPr>
      <cdr:spPr>
        <a:xfrm xmlns:a="http://schemas.openxmlformats.org/drawingml/2006/main">
          <a:off x="1639824" y="1493286"/>
          <a:ext cx="1073006" cy="161904"/>
        </a:xfrm>
        <a:prstGeom xmlns:a="http://schemas.openxmlformats.org/drawingml/2006/main" prst="rect">
          <a:avLst/>
        </a:prstGeom>
        <a:noFill xmlns:a="http://schemas.openxmlformats.org/drawingml/2006/main"/>
      </cdr:spPr>
      <cdr:txBody>
        <a:bodyPr xmlns:a="http://schemas.openxmlformats.org/drawingml/2006/main" wrap="square" lIns="0" tIns="0" rIns="0" b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lnSpc>
              <a:spcPct val="115000"/>
            </a:lnSpc>
          </a:pPr>
          <a:endParaRPr lang="en-US" sz="1000" spc="-20">
            <a:solidFill>
              <a:schemeClr val="bg1"/>
            </a:solidFill>
          </a:endParaRPr>
        </a:p>
      </cdr:txBody>
    </cdr:sp>
  </cdr:relSizeAnchor>
</c:userShap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AD6EF-9228-489E-B802-62282C573E6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A25C88B-95A3-43A9-B2C9-C0AFDFEB51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886A466-9D22-4FBF-A0FE-EB346E2610FA}"/>
              </a:ext>
            </a:extLst>
          </p:cNvPr>
          <p:cNvSpPr>
            <a:spLocks noGrp="1"/>
          </p:cNvSpPr>
          <p:nvPr>
            <p:ph type="dt" sz="half" idx="10"/>
          </p:nvPr>
        </p:nvSpPr>
        <p:spPr/>
        <p:txBody>
          <a:bodyPr/>
          <a:lstStyle/>
          <a:p>
            <a:fld id="{46A196BA-41FD-4849-A03F-39DAC9C0A05B}" type="datetimeFigureOut">
              <a:rPr lang="en-US" smtClean="0"/>
              <a:t>7/2/2022</a:t>
            </a:fld>
            <a:endParaRPr lang="en-US"/>
          </a:p>
        </p:txBody>
      </p:sp>
      <p:sp>
        <p:nvSpPr>
          <p:cNvPr id="5" name="Footer Placeholder 4">
            <a:extLst>
              <a:ext uri="{FF2B5EF4-FFF2-40B4-BE49-F238E27FC236}">
                <a16:creationId xmlns:a16="http://schemas.microsoft.com/office/drawing/2014/main" id="{19A8B167-7703-4985-AE05-E58DFAFABA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866EE3-4155-4465-B399-E55965EF9984}"/>
              </a:ext>
            </a:extLst>
          </p:cNvPr>
          <p:cNvSpPr>
            <a:spLocks noGrp="1"/>
          </p:cNvSpPr>
          <p:nvPr>
            <p:ph type="sldNum" sz="quarter" idx="12"/>
          </p:nvPr>
        </p:nvSpPr>
        <p:spPr/>
        <p:txBody>
          <a:bodyPr/>
          <a:lstStyle/>
          <a:p>
            <a:fld id="{02A5DAB4-8342-45D7-8876-2B728AA98100}" type="slidenum">
              <a:rPr lang="en-US" smtClean="0"/>
              <a:t>‹#›</a:t>
            </a:fld>
            <a:endParaRPr lang="en-US"/>
          </a:p>
        </p:txBody>
      </p:sp>
    </p:spTree>
    <p:extLst>
      <p:ext uri="{BB962C8B-B14F-4D97-AF65-F5344CB8AC3E}">
        <p14:creationId xmlns:p14="http://schemas.microsoft.com/office/powerpoint/2010/main" val="438739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5121E-B9E2-4815-BCA6-BBA267B4BFD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DEF7CAA-9D7D-4EC7-A140-7543DBFB6C1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C67AB3-500D-4D02-A767-0140FBCB2346}"/>
              </a:ext>
            </a:extLst>
          </p:cNvPr>
          <p:cNvSpPr>
            <a:spLocks noGrp="1"/>
          </p:cNvSpPr>
          <p:nvPr>
            <p:ph type="dt" sz="half" idx="10"/>
          </p:nvPr>
        </p:nvSpPr>
        <p:spPr/>
        <p:txBody>
          <a:bodyPr/>
          <a:lstStyle/>
          <a:p>
            <a:fld id="{46A196BA-41FD-4849-A03F-39DAC9C0A05B}" type="datetimeFigureOut">
              <a:rPr lang="en-US" smtClean="0"/>
              <a:t>7/2/2022</a:t>
            </a:fld>
            <a:endParaRPr lang="en-US"/>
          </a:p>
        </p:txBody>
      </p:sp>
      <p:sp>
        <p:nvSpPr>
          <p:cNvPr id="5" name="Footer Placeholder 4">
            <a:extLst>
              <a:ext uri="{FF2B5EF4-FFF2-40B4-BE49-F238E27FC236}">
                <a16:creationId xmlns:a16="http://schemas.microsoft.com/office/drawing/2014/main" id="{C18B0BBA-BAE5-4A3B-AD67-2CB589849F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231B33-8AC9-4BBF-AD0F-7901B7D4E876}"/>
              </a:ext>
            </a:extLst>
          </p:cNvPr>
          <p:cNvSpPr>
            <a:spLocks noGrp="1"/>
          </p:cNvSpPr>
          <p:nvPr>
            <p:ph type="sldNum" sz="quarter" idx="12"/>
          </p:nvPr>
        </p:nvSpPr>
        <p:spPr/>
        <p:txBody>
          <a:bodyPr/>
          <a:lstStyle/>
          <a:p>
            <a:fld id="{02A5DAB4-8342-45D7-8876-2B728AA98100}" type="slidenum">
              <a:rPr lang="en-US" smtClean="0"/>
              <a:t>‹#›</a:t>
            </a:fld>
            <a:endParaRPr lang="en-US"/>
          </a:p>
        </p:txBody>
      </p:sp>
    </p:spTree>
    <p:extLst>
      <p:ext uri="{BB962C8B-B14F-4D97-AF65-F5344CB8AC3E}">
        <p14:creationId xmlns:p14="http://schemas.microsoft.com/office/powerpoint/2010/main" val="715418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A54E484-D895-4892-A7FE-80AAE22BC83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21CA8D8-4FF0-4C80-8E8D-B2D1AE709DC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C5D860-DDAF-426C-957C-5669F8780C2D}"/>
              </a:ext>
            </a:extLst>
          </p:cNvPr>
          <p:cNvSpPr>
            <a:spLocks noGrp="1"/>
          </p:cNvSpPr>
          <p:nvPr>
            <p:ph type="dt" sz="half" idx="10"/>
          </p:nvPr>
        </p:nvSpPr>
        <p:spPr/>
        <p:txBody>
          <a:bodyPr/>
          <a:lstStyle/>
          <a:p>
            <a:fld id="{46A196BA-41FD-4849-A03F-39DAC9C0A05B}" type="datetimeFigureOut">
              <a:rPr lang="en-US" smtClean="0"/>
              <a:t>7/2/2022</a:t>
            </a:fld>
            <a:endParaRPr lang="en-US"/>
          </a:p>
        </p:txBody>
      </p:sp>
      <p:sp>
        <p:nvSpPr>
          <p:cNvPr id="5" name="Footer Placeholder 4">
            <a:extLst>
              <a:ext uri="{FF2B5EF4-FFF2-40B4-BE49-F238E27FC236}">
                <a16:creationId xmlns:a16="http://schemas.microsoft.com/office/drawing/2014/main" id="{EC5CB41B-FC35-47B5-AB29-70ED71697E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01CCA2-5DC9-4969-8F5E-EAF6371F5619}"/>
              </a:ext>
            </a:extLst>
          </p:cNvPr>
          <p:cNvSpPr>
            <a:spLocks noGrp="1"/>
          </p:cNvSpPr>
          <p:nvPr>
            <p:ph type="sldNum" sz="quarter" idx="12"/>
          </p:nvPr>
        </p:nvSpPr>
        <p:spPr/>
        <p:txBody>
          <a:bodyPr/>
          <a:lstStyle/>
          <a:p>
            <a:fld id="{02A5DAB4-8342-45D7-8876-2B728AA98100}" type="slidenum">
              <a:rPr lang="en-US" smtClean="0"/>
              <a:t>‹#›</a:t>
            </a:fld>
            <a:endParaRPr lang="en-US"/>
          </a:p>
        </p:txBody>
      </p:sp>
    </p:spTree>
    <p:extLst>
      <p:ext uri="{BB962C8B-B14F-4D97-AF65-F5344CB8AC3E}">
        <p14:creationId xmlns:p14="http://schemas.microsoft.com/office/powerpoint/2010/main" val="3109394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C666E-CA88-4ECF-AF4F-9A598DCE51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2DD61E-BC63-4686-83F6-9B3A8C7CB0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117352-DD74-4755-BCB2-C66ADFCFA938}"/>
              </a:ext>
            </a:extLst>
          </p:cNvPr>
          <p:cNvSpPr>
            <a:spLocks noGrp="1"/>
          </p:cNvSpPr>
          <p:nvPr>
            <p:ph type="dt" sz="half" idx="10"/>
          </p:nvPr>
        </p:nvSpPr>
        <p:spPr/>
        <p:txBody>
          <a:bodyPr/>
          <a:lstStyle/>
          <a:p>
            <a:fld id="{46A196BA-41FD-4849-A03F-39DAC9C0A05B}" type="datetimeFigureOut">
              <a:rPr lang="en-US" smtClean="0"/>
              <a:t>7/2/2022</a:t>
            </a:fld>
            <a:endParaRPr lang="en-US"/>
          </a:p>
        </p:txBody>
      </p:sp>
      <p:sp>
        <p:nvSpPr>
          <p:cNvPr id="5" name="Footer Placeholder 4">
            <a:extLst>
              <a:ext uri="{FF2B5EF4-FFF2-40B4-BE49-F238E27FC236}">
                <a16:creationId xmlns:a16="http://schemas.microsoft.com/office/drawing/2014/main" id="{6A07E832-8A0C-4D4D-B12F-0B4D923548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B7CAEA-3E33-47BE-A7F3-80903A6EED4C}"/>
              </a:ext>
            </a:extLst>
          </p:cNvPr>
          <p:cNvSpPr>
            <a:spLocks noGrp="1"/>
          </p:cNvSpPr>
          <p:nvPr>
            <p:ph type="sldNum" sz="quarter" idx="12"/>
          </p:nvPr>
        </p:nvSpPr>
        <p:spPr/>
        <p:txBody>
          <a:bodyPr/>
          <a:lstStyle/>
          <a:p>
            <a:fld id="{02A5DAB4-8342-45D7-8876-2B728AA98100}" type="slidenum">
              <a:rPr lang="en-US" smtClean="0"/>
              <a:t>‹#›</a:t>
            </a:fld>
            <a:endParaRPr lang="en-US"/>
          </a:p>
        </p:txBody>
      </p:sp>
    </p:spTree>
    <p:extLst>
      <p:ext uri="{BB962C8B-B14F-4D97-AF65-F5344CB8AC3E}">
        <p14:creationId xmlns:p14="http://schemas.microsoft.com/office/powerpoint/2010/main" val="4278732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5C299-FDB3-4CFE-ADDB-9168514552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872B6E0-2E49-4212-9D9E-330F7A81FEE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0ED3BD0-DAB7-4226-9326-0F8A0A8FE514}"/>
              </a:ext>
            </a:extLst>
          </p:cNvPr>
          <p:cNvSpPr>
            <a:spLocks noGrp="1"/>
          </p:cNvSpPr>
          <p:nvPr>
            <p:ph type="dt" sz="half" idx="10"/>
          </p:nvPr>
        </p:nvSpPr>
        <p:spPr/>
        <p:txBody>
          <a:bodyPr/>
          <a:lstStyle/>
          <a:p>
            <a:fld id="{46A196BA-41FD-4849-A03F-39DAC9C0A05B}" type="datetimeFigureOut">
              <a:rPr lang="en-US" smtClean="0"/>
              <a:t>7/2/2022</a:t>
            </a:fld>
            <a:endParaRPr lang="en-US"/>
          </a:p>
        </p:txBody>
      </p:sp>
      <p:sp>
        <p:nvSpPr>
          <p:cNvPr id="5" name="Footer Placeholder 4">
            <a:extLst>
              <a:ext uri="{FF2B5EF4-FFF2-40B4-BE49-F238E27FC236}">
                <a16:creationId xmlns:a16="http://schemas.microsoft.com/office/drawing/2014/main" id="{66061849-4FE3-4314-A845-A5F121E378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A36536-DA6B-44A2-9432-37F80C47C305}"/>
              </a:ext>
            </a:extLst>
          </p:cNvPr>
          <p:cNvSpPr>
            <a:spLocks noGrp="1"/>
          </p:cNvSpPr>
          <p:nvPr>
            <p:ph type="sldNum" sz="quarter" idx="12"/>
          </p:nvPr>
        </p:nvSpPr>
        <p:spPr/>
        <p:txBody>
          <a:bodyPr/>
          <a:lstStyle/>
          <a:p>
            <a:fld id="{02A5DAB4-8342-45D7-8876-2B728AA98100}" type="slidenum">
              <a:rPr lang="en-US" smtClean="0"/>
              <a:t>‹#›</a:t>
            </a:fld>
            <a:endParaRPr lang="en-US"/>
          </a:p>
        </p:txBody>
      </p:sp>
    </p:spTree>
    <p:extLst>
      <p:ext uri="{BB962C8B-B14F-4D97-AF65-F5344CB8AC3E}">
        <p14:creationId xmlns:p14="http://schemas.microsoft.com/office/powerpoint/2010/main" val="1365055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41064-D913-404E-A26D-517606789FB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51DDFA-8F22-43C8-AA1E-B5900DF7439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6BBDCDF-0DC8-494F-830C-575FC97F947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613EC5C-BFF6-48DB-9EED-06E328722B79}"/>
              </a:ext>
            </a:extLst>
          </p:cNvPr>
          <p:cNvSpPr>
            <a:spLocks noGrp="1"/>
          </p:cNvSpPr>
          <p:nvPr>
            <p:ph type="dt" sz="half" idx="10"/>
          </p:nvPr>
        </p:nvSpPr>
        <p:spPr/>
        <p:txBody>
          <a:bodyPr/>
          <a:lstStyle/>
          <a:p>
            <a:fld id="{46A196BA-41FD-4849-A03F-39DAC9C0A05B}" type="datetimeFigureOut">
              <a:rPr lang="en-US" smtClean="0"/>
              <a:t>7/2/2022</a:t>
            </a:fld>
            <a:endParaRPr lang="en-US"/>
          </a:p>
        </p:txBody>
      </p:sp>
      <p:sp>
        <p:nvSpPr>
          <p:cNvPr id="6" name="Footer Placeholder 5">
            <a:extLst>
              <a:ext uri="{FF2B5EF4-FFF2-40B4-BE49-F238E27FC236}">
                <a16:creationId xmlns:a16="http://schemas.microsoft.com/office/drawing/2014/main" id="{889EFE6F-7244-433A-931F-10909F3EE2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9B835B-4A88-4266-81F8-9348F6D24F28}"/>
              </a:ext>
            </a:extLst>
          </p:cNvPr>
          <p:cNvSpPr>
            <a:spLocks noGrp="1"/>
          </p:cNvSpPr>
          <p:nvPr>
            <p:ph type="sldNum" sz="quarter" idx="12"/>
          </p:nvPr>
        </p:nvSpPr>
        <p:spPr/>
        <p:txBody>
          <a:bodyPr/>
          <a:lstStyle/>
          <a:p>
            <a:fld id="{02A5DAB4-8342-45D7-8876-2B728AA98100}" type="slidenum">
              <a:rPr lang="en-US" smtClean="0"/>
              <a:t>‹#›</a:t>
            </a:fld>
            <a:endParaRPr lang="en-US"/>
          </a:p>
        </p:txBody>
      </p:sp>
    </p:spTree>
    <p:extLst>
      <p:ext uri="{BB962C8B-B14F-4D97-AF65-F5344CB8AC3E}">
        <p14:creationId xmlns:p14="http://schemas.microsoft.com/office/powerpoint/2010/main" val="1145937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48190-D0A8-441B-A2D4-6BEDA8A17D4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B6BD756-32FB-4AAD-9E5B-7335D99C36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0B6146C-169C-4A08-87AC-D99977E8C70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9FD6C58-F9DF-44A6-B296-492B341C3F9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669A99E-84CA-4DDA-AF6A-2BDDE37FCD0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A643B9-4496-4A94-8802-335B386F0680}"/>
              </a:ext>
            </a:extLst>
          </p:cNvPr>
          <p:cNvSpPr>
            <a:spLocks noGrp="1"/>
          </p:cNvSpPr>
          <p:nvPr>
            <p:ph type="dt" sz="half" idx="10"/>
          </p:nvPr>
        </p:nvSpPr>
        <p:spPr/>
        <p:txBody>
          <a:bodyPr/>
          <a:lstStyle/>
          <a:p>
            <a:fld id="{46A196BA-41FD-4849-A03F-39DAC9C0A05B}" type="datetimeFigureOut">
              <a:rPr lang="en-US" smtClean="0"/>
              <a:t>7/2/2022</a:t>
            </a:fld>
            <a:endParaRPr lang="en-US"/>
          </a:p>
        </p:txBody>
      </p:sp>
      <p:sp>
        <p:nvSpPr>
          <p:cNvPr id="8" name="Footer Placeholder 7">
            <a:extLst>
              <a:ext uri="{FF2B5EF4-FFF2-40B4-BE49-F238E27FC236}">
                <a16:creationId xmlns:a16="http://schemas.microsoft.com/office/drawing/2014/main" id="{50BFBC1A-0409-4FCC-A475-5BDEAF578B4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5838388-A964-4FD8-AB49-D47F119F9B03}"/>
              </a:ext>
            </a:extLst>
          </p:cNvPr>
          <p:cNvSpPr>
            <a:spLocks noGrp="1"/>
          </p:cNvSpPr>
          <p:nvPr>
            <p:ph type="sldNum" sz="quarter" idx="12"/>
          </p:nvPr>
        </p:nvSpPr>
        <p:spPr/>
        <p:txBody>
          <a:bodyPr/>
          <a:lstStyle/>
          <a:p>
            <a:fld id="{02A5DAB4-8342-45D7-8876-2B728AA98100}" type="slidenum">
              <a:rPr lang="en-US" smtClean="0"/>
              <a:t>‹#›</a:t>
            </a:fld>
            <a:endParaRPr lang="en-US"/>
          </a:p>
        </p:txBody>
      </p:sp>
    </p:spTree>
    <p:extLst>
      <p:ext uri="{BB962C8B-B14F-4D97-AF65-F5344CB8AC3E}">
        <p14:creationId xmlns:p14="http://schemas.microsoft.com/office/powerpoint/2010/main" val="265879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EC62F-F96B-486A-9B43-1D495E0E2E9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664512C-40B2-4390-AE00-6B91690FB63B}"/>
              </a:ext>
            </a:extLst>
          </p:cNvPr>
          <p:cNvSpPr>
            <a:spLocks noGrp="1"/>
          </p:cNvSpPr>
          <p:nvPr>
            <p:ph type="dt" sz="half" idx="10"/>
          </p:nvPr>
        </p:nvSpPr>
        <p:spPr/>
        <p:txBody>
          <a:bodyPr/>
          <a:lstStyle/>
          <a:p>
            <a:fld id="{46A196BA-41FD-4849-A03F-39DAC9C0A05B}" type="datetimeFigureOut">
              <a:rPr lang="en-US" smtClean="0"/>
              <a:t>7/2/2022</a:t>
            </a:fld>
            <a:endParaRPr lang="en-US"/>
          </a:p>
        </p:txBody>
      </p:sp>
      <p:sp>
        <p:nvSpPr>
          <p:cNvPr id="4" name="Footer Placeholder 3">
            <a:extLst>
              <a:ext uri="{FF2B5EF4-FFF2-40B4-BE49-F238E27FC236}">
                <a16:creationId xmlns:a16="http://schemas.microsoft.com/office/drawing/2014/main" id="{4A227054-2596-4223-9C60-85D921857A2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A1B493F-C38B-4F77-9797-A153219303D6}"/>
              </a:ext>
            </a:extLst>
          </p:cNvPr>
          <p:cNvSpPr>
            <a:spLocks noGrp="1"/>
          </p:cNvSpPr>
          <p:nvPr>
            <p:ph type="sldNum" sz="quarter" idx="12"/>
          </p:nvPr>
        </p:nvSpPr>
        <p:spPr/>
        <p:txBody>
          <a:bodyPr/>
          <a:lstStyle/>
          <a:p>
            <a:fld id="{02A5DAB4-8342-45D7-8876-2B728AA98100}" type="slidenum">
              <a:rPr lang="en-US" smtClean="0"/>
              <a:t>‹#›</a:t>
            </a:fld>
            <a:endParaRPr lang="en-US"/>
          </a:p>
        </p:txBody>
      </p:sp>
    </p:spTree>
    <p:extLst>
      <p:ext uri="{BB962C8B-B14F-4D97-AF65-F5344CB8AC3E}">
        <p14:creationId xmlns:p14="http://schemas.microsoft.com/office/powerpoint/2010/main" val="104653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FA1904-4D06-434D-800C-76F93EA9900E}"/>
              </a:ext>
            </a:extLst>
          </p:cNvPr>
          <p:cNvSpPr>
            <a:spLocks noGrp="1"/>
          </p:cNvSpPr>
          <p:nvPr>
            <p:ph type="dt" sz="half" idx="10"/>
          </p:nvPr>
        </p:nvSpPr>
        <p:spPr/>
        <p:txBody>
          <a:bodyPr/>
          <a:lstStyle/>
          <a:p>
            <a:fld id="{46A196BA-41FD-4849-A03F-39DAC9C0A05B}" type="datetimeFigureOut">
              <a:rPr lang="en-US" smtClean="0"/>
              <a:t>7/2/2022</a:t>
            </a:fld>
            <a:endParaRPr lang="en-US"/>
          </a:p>
        </p:txBody>
      </p:sp>
      <p:sp>
        <p:nvSpPr>
          <p:cNvPr id="3" name="Footer Placeholder 2">
            <a:extLst>
              <a:ext uri="{FF2B5EF4-FFF2-40B4-BE49-F238E27FC236}">
                <a16:creationId xmlns:a16="http://schemas.microsoft.com/office/drawing/2014/main" id="{81EED1CE-3A2B-414D-A518-46B6509355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57D2A25-9C68-48BA-A4E7-C27EB7634911}"/>
              </a:ext>
            </a:extLst>
          </p:cNvPr>
          <p:cNvSpPr>
            <a:spLocks noGrp="1"/>
          </p:cNvSpPr>
          <p:nvPr>
            <p:ph type="sldNum" sz="quarter" idx="12"/>
          </p:nvPr>
        </p:nvSpPr>
        <p:spPr/>
        <p:txBody>
          <a:bodyPr/>
          <a:lstStyle/>
          <a:p>
            <a:fld id="{02A5DAB4-8342-45D7-8876-2B728AA98100}" type="slidenum">
              <a:rPr lang="en-US" smtClean="0"/>
              <a:t>‹#›</a:t>
            </a:fld>
            <a:endParaRPr lang="en-US"/>
          </a:p>
        </p:txBody>
      </p:sp>
    </p:spTree>
    <p:extLst>
      <p:ext uri="{BB962C8B-B14F-4D97-AF65-F5344CB8AC3E}">
        <p14:creationId xmlns:p14="http://schemas.microsoft.com/office/powerpoint/2010/main" val="257116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3DF6F-FFA3-4E2D-AD51-6414ABC8A9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EF9A852-DCF6-4F1C-8990-8AB955A5296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3FB8D1A-66B4-417A-98AB-31B89042F4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AA74D9-2C70-4B16-B6DE-5782329589E7}"/>
              </a:ext>
            </a:extLst>
          </p:cNvPr>
          <p:cNvSpPr>
            <a:spLocks noGrp="1"/>
          </p:cNvSpPr>
          <p:nvPr>
            <p:ph type="dt" sz="half" idx="10"/>
          </p:nvPr>
        </p:nvSpPr>
        <p:spPr/>
        <p:txBody>
          <a:bodyPr/>
          <a:lstStyle/>
          <a:p>
            <a:fld id="{46A196BA-41FD-4849-A03F-39DAC9C0A05B}" type="datetimeFigureOut">
              <a:rPr lang="en-US" smtClean="0"/>
              <a:t>7/2/2022</a:t>
            </a:fld>
            <a:endParaRPr lang="en-US"/>
          </a:p>
        </p:txBody>
      </p:sp>
      <p:sp>
        <p:nvSpPr>
          <p:cNvPr id="6" name="Footer Placeholder 5">
            <a:extLst>
              <a:ext uri="{FF2B5EF4-FFF2-40B4-BE49-F238E27FC236}">
                <a16:creationId xmlns:a16="http://schemas.microsoft.com/office/drawing/2014/main" id="{7156A72A-5782-49A6-B979-481B8E9D16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E85308-C09F-4D7D-A4F4-BC4F59D7169E}"/>
              </a:ext>
            </a:extLst>
          </p:cNvPr>
          <p:cNvSpPr>
            <a:spLocks noGrp="1"/>
          </p:cNvSpPr>
          <p:nvPr>
            <p:ph type="sldNum" sz="quarter" idx="12"/>
          </p:nvPr>
        </p:nvSpPr>
        <p:spPr/>
        <p:txBody>
          <a:bodyPr/>
          <a:lstStyle/>
          <a:p>
            <a:fld id="{02A5DAB4-8342-45D7-8876-2B728AA98100}" type="slidenum">
              <a:rPr lang="en-US" smtClean="0"/>
              <a:t>‹#›</a:t>
            </a:fld>
            <a:endParaRPr lang="en-US"/>
          </a:p>
        </p:txBody>
      </p:sp>
    </p:spTree>
    <p:extLst>
      <p:ext uri="{BB962C8B-B14F-4D97-AF65-F5344CB8AC3E}">
        <p14:creationId xmlns:p14="http://schemas.microsoft.com/office/powerpoint/2010/main" val="1554947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ED67B-6984-414C-A4F5-783C6E0350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8C44892-4F56-4D64-92D3-B41C01426B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CD47569-D684-4A27-B1AC-F6E12C7994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BF97F6-9CF2-4597-BC01-CEE912929409}"/>
              </a:ext>
            </a:extLst>
          </p:cNvPr>
          <p:cNvSpPr>
            <a:spLocks noGrp="1"/>
          </p:cNvSpPr>
          <p:nvPr>
            <p:ph type="dt" sz="half" idx="10"/>
          </p:nvPr>
        </p:nvSpPr>
        <p:spPr/>
        <p:txBody>
          <a:bodyPr/>
          <a:lstStyle/>
          <a:p>
            <a:fld id="{46A196BA-41FD-4849-A03F-39DAC9C0A05B}" type="datetimeFigureOut">
              <a:rPr lang="en-US" smtClean="0"/>
              <a:t>7/2/2022</a:t>
            </a:fld>
            <a:endParaRPr lang="en-US"/>
          </a:p>
        </p:txBody>
      </p:sp>
      <p:sp>
        <p:nvSpPr>
          <p:cNvPr id="6" name="Footer Placeholder 5">
            <a:extLst>
              <a:ext uri="{FF2B5EF4-FFF2-40B4-BE49-F238E27FC236}">
                <a16:creationId xmlns:a16="http://schemas.microsoft.com/office/drawing/2014/main" id="{2B6656B1-D189-4037-9B38-A18D1F02AD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18BD2B-A35C-492E-9976-78CA40B2B70C}"/>
              </a:ext>
            </a:extLst>
          </p:cNvPr>
          <p:cNvSpPr>
            <a:spLocks noGrp="1"/>
          </p:cNvSpPr>
          <p:nvPr>
            <p:ph type="sldNum" sz="quarter" idx="12"/>
          </p:nvPr>
        </p:nvSpPr>
        <p:spPr/>
        <p:txBody>
          <a:bodyPr/>
          <a:lstStyle/>
          <a:p>
            <a:fld id="{02A5DAB4-8342-45D7-8876-2B728AA98100}" type="slidenum">
              <a:rPr lang="en-US" smtClean="0"/>
              <a:t>‹#›</a:t>
            </a:fld>
            <a:endParaRPr lang="en-US"/>
          </a:p>
        </p:txBody>
      </p:sp>
    </p:spTree>
    <p:extLst>
      <p:ext uri="{BB962C8B-B14F-4D97-AF65-F5344CB8AC3E}">
        <p14:creationId xmlns:p14="http://schemas.microsoft.com/office/powerpoint/2010/main" val="3470036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1" name="9Slide.vn - 2019">
            <a:extLst>
              <a:ext uri="{FF2B5EF4-FFF2-40B4-BE49-F238E27FC236}">
                <a16:creationId xmlns:a16="http://schemas.microsoft.com/office/drawing/2014/main" id="{C6F79535-3565-41E3-B26D-66968A55E0C3}"/>
              </a:ext>
            </a:extLst>
          </p:cNvPr>
          <p:cNvSpPr txBox="1"/>
          <p:nvPr userDrawn="1"/>
        </p:nvSpPr>
        <p:spPr>
          <a:xfrm>
            <a:off x="0" y="-8045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0EBEDAE7-F935-4864-ABDC-BD2E32AFE4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A412975-E402-49A3-8888-4E6BFDD2AD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FE7234-F41F-4C42-8129-B706EBF253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A196BA-41FD-4849-A03F-39DAC9C0A05B}" type="datetimeFigureOut">
              <a:rPr lang="en-US" smtClean="0"/>
              <a:t>7/2/2022</a:t>
            </a:fld>
            <a:endParaRPr lang="en-US"/>
          </a:p>
        </p:txBody>
      </p:sp>
      <p:sp>
        <p:nvSpPr>
          <p:cNvPr id="5" name="Footer Placeholder 4">
            <a:extLst>
              <a:ext uri="{FF2B5EF4-FFF2-40B4-BE49-F238E27FC236}">
                <a16:creationId xmlns:a16="http://schemas.microsoft.com/office/drawing/2014/main" id="{9DA00024-5003-43EE-AC1B-B440B3D7799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3033142-278A-40C0-B329-454BA3D5F3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A5DAB4-8342-45D7-8876-2B728AA98100}" type="slidenum">
              <a:rPr lang="en-US" smtClean="0"/>
              <a:t>‹#›</a:t>
            </a:fld>
            <a:endParaRPr lang="en-US"/>
          </a:p>
        </p:txBody>
      </p:sp>
      <p:sp>
        <p:nvSpPr>
          <p:cNvPr id="9" name="Rectangle 8">
            <a:extLst>
              <a:ext uri="{FF2B5EF4-FFF2-40B4-BE49-F238E27FC236}">
                <a16:creationId xmlns:a16="http://schemas.microsoft.com/office/drawing/2014/main" id="{3AA58EE6-865D-49AF-A52C-6FDA4A4AD30D}"/>
              </a:ext>
            </a:extLst>
          </p:cNvPr>
          <p:cNvSpPr/>
          <p:nvPr userDrawn="1"/>
        </p:nvSpPr>
        <p:spPr>
          <a:xfrm>
            <a:off x="0" y="0"/>
            <a:ext cx="12192000" cy="6858000"/>
          </a:xfrm>
          <a:prstGeom prst="rect">
            <a:avLst/>
          </a:prstGeom>
          <a:solidFill>
            <a:srgbClr val="ECE9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35389793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8.sv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17.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5.sv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8.svg"/></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image" Target="../media/image40.png"/><Relationship Id="rId4" Type="http://schemas.openxmlformats.org/officeDocument/2006/relationships/image" Target="../media/image8.svg"/></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32.jpeg"/><Relationship Id="rId4" Type="http://schemas.openxmlformats.org/officeDocument/2006/relationships/image" Target="../media/image8.sv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8.svg"/></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6.jpe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8.svg"/></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49.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35.svg"/></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49.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35.svg"/></Relationships>
</file>

<file path=ppt/slides/_rels/slide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47.jpeg"/><Relationship Id="rId4" Type="http://schemas.openxmlformats.org/officeDocument/2006/relationships/image" Target="../media/image35.svg"/></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35.svg"/></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50.jpeg"/><Relationship Id="rId4" Type="http://schemas.openxmlformats.org/officeDocument/2006/relationships/image" Target="../media/image8.svg"/></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8.svg"/></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5.svg"/></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5.svg"/></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53.jpeg"/><Relationship Id="rId4" Type="http://schemas.openxmlformats.org/officeDocument/2006/relationships/image" Target="../media/image8.svg"/></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svg"/></Relationships>
</file>

<file path=ppt/slides/_rels/slide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svg"/></Relationships>
</file>

<file path=ppt/slides/_rels/slide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8.svg"/></Relationships>
</file>

<file path=ppt/slides/_rels/slide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56.jpeg"/><Relationship Id="rId4" Type="http://schemas.openxmlformats.org/officeDocument/2006/relationships/image" Target="../media/image8.svg"/></Relationships>
</file>

<file path=ppt/slides/_rels/slide4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58.jpeg"/><Relationship Id="rId4" Type="http://schemas.openxmlformats.org/officeDocument/2006/relationships/image" Target="../media/image8.svg"/></Relationships>
</file>

<file path=ppt/slides/_rels/slide4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tags" Target="../tags/tag8.xml"/><Relationship Id="rId7" Type="http://schemas.openxmlformats.org/officeDocument/2006/relationships/slideLayout" Target="../slideLayouts/slideLayout7.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tags" Target="../tags/tag11.xml"/><Relationship Id="rId11" Type="http://schemas.openxmlformats.org/officeDocument/2006/relationships/chart" Target="../charts/chart1.xml"/><Relationship Id="rId5" Type="http://schemas.openxmlformats.org/officeDocument/2006/relationships/tags" Target="../tags/tag10.xml"/><Relationship Id="rId10" Type="http://schemas.openxmlformats.org/officeDocument/2006/relationships/image" Target="../media/image35.svg"/><Relationship Id="rId4" Type="http://schemas.openxmlformats.org/officeDocument/2006/relationships/tags" Target="../tags/tag9.xml"/><Relationship Id="rId9" Type="http://schemas.openxmlformats.org/officeDocument/2006/relationships/image" Target="../media/image34.png"/></Relationships>
</file>

<file path=ppt/slides/_rels/slide46.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21.svg"/><Relationship Id="rId3" Type="http://schemas.openxmlformats.org/officeDocument/2006/relationships/tags" Target="../tags/tag14.xml"/><Relationship Id="rId7" Type="http://schemas.openxmlformats.org/officeDocument/2006/relationships/slideLayout" Target="../slideLayouts/slideLayout7.xml"/><Relationship Id="rId12" Type="http://schemas.openxmlformats.org/officeDocument/2006/relationships/image" Target="../media/image20.pn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tags" Target="../tags/tag17.xml"/><Relationship Id="rId11" Type="http://schemas.openxmlformats.org/officeDocument/2006/relationships/chart" Target="../charts/chart2.xml"/><Relationship Id="rId5" Type="http://schemas.openxmlformats.org/officeDocument/2006/relationships/tags" Target="../tags/tag16.xml"/><Relationship Id="rId10" Type="http://schemas.openxmlformats.org/officeDocument/2006/relationships/image" Target="../media/image35.svg"/><Relationship Id="rId4" Type="http://schemas.openxmlformats.org/officeDocument/2006/relationships/tags" Target="../tags/tag15.xml"/><Relationship Id="rId9" Type="http://schemas.openxmlformats.org/officeDocument/2006/relationships/image" Target="../media/image34.png"/></Relationships>
</file>

<file path=ppt/slides/_rels/slide47.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21.svg"/><Relationship Id="rId3" Type="http://schemas.openxmlformats.org/officeDocument/2006/relationships/tags" Target="../tags/tag20.xml"/><Relationship Id="rId7" Type="http://schemas.openxmlformats.org/officeDocument/2006/relationships/slideLayout" Target="../slideLayouts/slideLayout7.xml"/><Relationship Id="rId12" Type="http://schemas.openxmlformats.org/officeDocument/2006/relationships/image" Target="../media/image20.png"/><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tags" Target="../tags/tag23.xml"/><Relationship Id="rId11" Type="http://schemas.openxmlformats.org/officeDocument/2006/relationships/chart" Target="../charts/chart3.xml"/><Relationship Id="rId5" Type="http://schemas.openxmlformats.org/officeDocument/2006/relationships/tags" Target="../tags/tag22.xml"/><Relationship Id="rId10" Type="http://schemas.openxmlformats.org/officeDocument/2006/relationships/image" Target="../media/image35.svg"/><Relationship Id="rId4" Type="http://schemas.openxmlformats.org/officeDocument/2006/relationships/tags" Target="../tags/tag21.xml"/><Relationship Id="rId9" Type="http://schemas.openxmlformats.org/officeDocument/2006/relationships/image" Target="../media/image34.png"/></Relationships>
</file>

<file path=ppt/slides/_rels/slide4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60.jpeg"/><Relationship Id="rId4" Type="http://schemas.openxmlformats.org/officeDocument/2006/relationships/image" Target="../media/image35.svg"/></Relationships>
</file>

<file path=ppt/slides/_rels/slide4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61.jpeg"/><Relationship Id="rId4" Type="http://schemas.openxmlformats.org/officeDocument/2006/relationships/image" Target="../media/image35.sv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8.svg"/></Relationships>
</file>

<file path=ppt/slides/_rels/slide5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63.jpeg"/><Relationship Id="rId4" Type="http://schemas.openxmlformats.org/officeDocument/2006/relationships/image" Target="../media/image8.svg"/></Relationships>
</file>

<file path=ppt/slides/_rels/slide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8.svg"/></Relationships>
</file>

<file path=ppt/slides/_rels/slide5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65.jpeg"/><Relationship Id="rId4" Type="http://schemas.openxmlformats.org/officeDocument/2006/relationships/image" Target="../media/image8.svg"/></Relationships>
</file>

<file path=ppt/slides/_rels/slide5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65.jpeg"/><Relationship Id="rId4" Type="http://schemas.openxmlformats.org/officeDocument/2006/relationships/image" Target="../media/image8.svg"/></Relationships>
</file>

<file path=ppt/slides/_rels/slide5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66.jpeg"/><Relationship Id="rId4" Type="http://schemas.openxmlformats.org/officeDocument/2006/relationships/image" Target="../media/image8.svg"/></Relationships>
</file>

<file path=ppt/slides/_rels/slide5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3.jpeg"/><Relationship Id="rId5" Type="http://schemas.openxmlformats.org/officeDocument/2006/relationships/image" Target="../media/image67.jpeg"/><Relationship Id="rId4" Type="http://schemas.openxmlformats.org/officeDocument/2006/relationships/image" Target="../media/image35.svg"/></Relationships>
</file>

<file path=ppt/slides/_rels/slide5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65.jpeg"/><Relationship Id="rId4" Type="http://schemas.openxmlformats.org/officeDocument/2006/relationships/image" Target="../media/image35.svg"/></Relationships>
</file>

<file path=ppt/slides/_rels/slide5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8.svg"/></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70.jpeg"/><Relationship Id="rId4" Type="http://schemas.openxmlformats.org/officeDocument/2006/relationships/image" Target="../media/image8.svg"/></Relationships>
</file>

<file path=ppt/slides/_rels/slide6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71.png"/><Relationship Id="rId4" Type="http://schemas.openxmlformats.org/officeDocument/2006/relationships/image" Target="../media/image8.svg"/></Relationships>
</file>

<file path=ppt/slides/_rels/slide63.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72.jpeg"/><Relationship Id="rId5" Type="http://schemas.openxmlformats.org/officeDocument/2006/relationships/image" Target="../media/image8.svg"/><Relationship Id="rId4" Type="http://schemas.openxmlformats.org/officeDocument/2006/relationships/image" Target="../media/image7.png"/></Relationships>
</file>

<file path=ppt/slides/_rels/slide64.xml.rels><?xml version="1.0" encoding="UTF-8" standalone="yes"?>
<Relationships xmlns="http://schemas.openxmlformats.org/package/2006/relationships"><Relationship Id="rId3" Type="http://schemas.openxmlformats.org/officeDocument/2006/relationships/image" Target="../media/image21.svg"/><Relationship Id="rId7" Type="http://schemas.openxmlformats.org/officeDocument/2006/relationships/image" Target="../media/image74.jp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8.svg"/><Relationship Id="rId4" Type="http://schemas.openxmlformats.org/officeDocument/2006/relationships/image" Target="../media/image7.png"/></Relationships>
</file>

<file path=ppt/slides/_rels/slide6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75.jpeg"/><Relationship Id="rId5" Type="http://schemas.openxmlformats.org/officeDocument/2006/relationships/image" Target="../media/image8.svg"/><Relationship Id="rId4" Type="http://schemas.openxmlformats.org/officeDocument/2006/relationships/image" Target="../media/image7.png"/></Relationships>
</file>

<file path=ppt/slides/_rels/slide66.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8.svg"/><Relationship Id="rId4" Type="http://schemas.openxmlformats.org/officeDocument/2006/relationships/image" Target="../media/image7.png"/></Relationships>
</file>

<file path=ppt/slides/_rels/slide6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tags" Target="../tags/tag26.xml"/><Relationship Id="rId7" Type="http://schemas.openxmlformats.org/officeDocument/2006/relationships/image" Target="../media/image7.png"/><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slideLayout" Target="../slideLayouts/slideLayout7.xml"/><Relationship Id="rId5" Type="http://schemas.openxmlformats.org/officeDocument/2006/relationships/tags" Target="../tags/tag28.xml"/><Relationship Id="rId4" Type="http://schemas.openxmlformats.org/officeDocument/2006/relationships/tags" Target="../tags/tag2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70.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8.svg"/><Relationship Id="rId4" Type="http://schemas.openxmlformats.org/officeDocument/2006/relationships/image" Target="../media/image7.png"/></Relationships>
</file>

<file path=ppt/slides/_rels/slide7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63.jpeg"/><Relationship Id="rId4" Type="http://schemas.openxmlformats.org/officeDocument/2006/relationships/image" Target="../media/image67.jpeg"/></Relationships>
</file>

<file path=ppt/slides/_rels/slide7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78.jpeg"/><Relationship Id="rId5" Type="http://schemas.microsoft.com/office/2007/relationships/hdphoto" Target="../media/hdphoto2.wdp"/><Relationship Id="rId4" Type="http://schemas.openxmlformats.org/officeDocument/2006/relationships/image" Target="../media/image77.png"/></Relationships>
</file>

<file path=ppt/slides/_rels/slide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g"/></Relationships>
</file>

<file path=ppt/slides/_rels/slide9.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6.jpe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7.xml"/><Relationship Id="rId5" Type="http://schemas.openxmlformats.org/officeDocument/2006/relationships/tags" Target="../tags/tag5.xml"/><Relationship Id="rId4" Type="http://schemas.openxmlformats.org/officeDocument/2006/relationships/tags" Target="../tags/tag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3DE9B464-E7D5-4CAB-9097-723995DB4958}"/>
              </a:ext>
            </a:extLst>
          </p:cNvPr>
          <p:cNvSpPr/>
          <p:nvPr/>
        </p:nvSpPr>
        <p:spPr>
          <a:xfrm>
            <a:off x="1086706" y="-2095352"/>
            <a:ext cx="10018590" cy="4545411"/>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1" name="AutoShape 4">
            <a:extLst>
              <a:ext uri="{FF2B5EF4-FFF2-40B4-BE49-F238E27FC236}">
                <a16:creationId xmlns:a16="http://schemas.microsoft.com/office/drawing/2014/main" id="{62D7C775-38E2-4C80-AA58-67981A55E3F9}"/>
              </a:ext>
            </a:extLst>
          </p:cNvPr>
          <p:cNvSpPr/>
          <p:nvPr/>
        </p:nvSpPr>
        <p:spPr>
          <a:xfrm>
            <a:off x="521709" y="4500872"/>
            <a:ext cx="10583587" cy="0"/>
          </a:xfrm>
          <a:prstGeom prst="line">
            <a:avLst/>
          </a:prstGeom>
          <a:ln w="38100" cap="flat">
            <a:solidFill>
              <a:srgbClr val="726753"/>
            </a:solidFill>
            <a:prstDash val="solid"/>
            <a:headEnd type="none" w="sm" len="sm"/>
            <a:tailEnd type="none" w="sm" len="sm"/>
          </a:ln>
        </p:spPr>
        <p:txBody>
          <a:bodyPr/>
          <a:lstStyle/>
          <a:p>
            <a:endParaRPr lang="en-US" sz="1200">
              <a:latin typeface="+mj-lt"/>
            </a:endParaRPr>
          </a:p>
        </p:txBody>
      </p:sp>
      <p:sp>
        <p:nvSpPr>
          <p:cNvPr id="12" name="AutoShape 4">
            <a:extLst>
              <a:ext uri="{FF2B5EF4-FFF2-40B4-BE49-F238E27FC236}">
                <a16:creationId xmlns:a16="http://schemas.microsoft.com/office/drawing/2014/main" id="{00EE78D4-B12B-40B2-83C1-82EDFAFDE6FF}"/>
              </a:ext>
            </a:extLst>
          </p:cNvPr>
          <p:cNvSpPr/>
          <p:nvPr/>
        </p:nvSpPr>
        <p:spPr>
          <a:xfrm>
            <a:off x="521709" y="6072259"/>
            <a:ext cx="10583587" cy="0"/>
          </a:xfrm>
          <a:prstGeom prst="line">
            <a:avLst/>
          </a:prstGeom>
          <a:ln w="38100" cap="flat">
            <a:solidFill>
              <a:srgbClr val="726753"/>
            </a:solidFill>
            <a:prstDash val="solid"/>
            <a:headEnd type="none" w="sm" len="sm"/>
            <a:tailEnd type="none" w="sm" len="sm"/>
          </a:ln>
        </p:spPr>
        <p:txBody>
          <a:bodyPr/>
          <a:lstStyle/>
          <a:p>
            <a:endParaRPr lang="en-US" sz="1200">
              <a:latin typeface="+mj-lt"/>
            </a:endParaRPr>
          </a:p>
        </p:txBody>
      </p:sp>
      <p:sp>
        <p:nvSpPr>
          <p:cNvPr id="6" name="Google Shape;265;p38">
            <a:extLst>
              <a:ext uri="{FF2B5EF4-FFF2-40B4-BE49-F238E27FC236}">
                <a16:creationId xmlns:a16="http://schemas.microsoft.com/office/drawing/2014/main" id="{F2AA123C-765E-4E70-9387-C177667C5B98}"/>
              </a:ext>
            </a:extLst>
          </p:cNvPr>
          <p:cNvSpPr txBox="1">
            <a:spLocks/>
          </p:cNvSpPr>
          <p:nvPr/>
        </p:nvSpPr>
        <p:spPr>
          <a:xfrm>
            <a:off x="3492500" y="2441198"/>
            <a:ext cx="4572000" cy="561200"/>
          </a:xfrm>
          <a:prstGeom prst="rect">
            <a:avLst/>
          </a:prstGeom>
        </p:spPr>
        <p:txBody>
          <a:bodyPr spcFirstLastPara="1" wrap="square" lIns="60950" tIns="60950" rIns="60950" bIns="6095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sz="2133" b="1" dirty="0">
              <a:solidFill>
                <a:srgbClr val="C00000"/>
              </a:solidFill>
              <a:cs typeface="#9Slide04 Taviraj ExtraBold" pitchFamily="2" charset="-34"/>
            </a:endParaRPr>
          </a:p>
        </p:txBody>
      </p:sp>
      <p:sp>
        <p:nvSpPr>
          <p:cNvPr id="8" name="TextBox 7">
            <a:extLst>
              <a:ext uri="{FF2B5EF4-FFF2-40B4-BE49-F238E27FC236}">
                <a16:creationId xmlns:a16="http://schemas.microsoft.com/office/drawing/2014/main" id="{B725C538-011D-490D-BE5B-40B94FD33176}"/>
              </a:ext>
            </a:extLst>
          </p:cNvPr>
          <p:cNvSpPr txBox="1"/>
          <p:nvPr/>
        </p:nvSpPr>
        <p:spPr>
          <a:xfrm>
            <a:off x="2286000" y="4644768"/>
            <a:ext cx="7620000" cy="1323439"/>
          </a:xfrm>
          <a:prstGeom prst="rect">
            <a:avLst/>
          </a:prstGeom>
          <a:noFill/>
        </p:spPr>
        <p:txBody>
          <a:bodyPr wrap="square">
            <a:spAutoFit/>
          </a:bodyPr>
          <a:lstStyle>
            <a:defPPr>
              <a:defRPr lang="en-US"/>
            </a:defPPr>
            <a:lvl1pPr algn="ctr">
              <a:defRPr sz="9600" b="1" cap="all" spc="200">
                <a:solidFill>
                  <a:srgbClr val="726753"/>
                </a:solidFill>
                <a:latin typeface="#9Slide04 Faustina Medium" panose="00000600000000000000" pitchFamily="2" charset="0"/>
                <a:cs typeface="#9Slide04 Taviraj ExtraBold" pitchFamily="2" charset="-34"/>
              </a:defRPr>
            </a:lvl1pPr>
          </a:lstStyle>
          <a:p>
            <a:r>
              <a:rPr lang="en-GB" sz="4000" spc="0">
                <a:solidFill>
                  <a:srgbClr val="443E32"/>
                </a:solidFill>
                <a:latin typeface="+mj-lt"/>
              </a:rPr>
              <a:t>KHOA HỌC TỰ NHIÊN 7</a:t>
            </a:r>
          </a:p>
          <a:p>
            <a:r>
              <a:rPr lang="en-GB" sz="4000" spc="0">
                <a:solidFill>
                  <a:srgbClr val="443E32"/>
                </a:solidFill>
                <a:latin typeface="+mj-lt"/>
              </a:rPr>
              <a:t>năm học 2022 - 2023</a:t>
            </a:r>
            <a:endParaRPr lang="en-GB" sz="4000" spc="0" dirty="0">
              <a:solidFill>
                <a:srgbClr val="443E32"/>
              </a:solidFill>
              <a:latin typeface="+mj-lt"/>
            </a:endParaRPr>
          </a:p>
        </p:txBody>
      </p:sp>
      <p:sp>
        <p:nvSpPr>
          <p:cNvPr id="16" name="Rectangle 15">
            <a:extLst>
              <a:ext uri="{FF2B5EF4-FFF2-40B4-BE49-F238E27FC236}">
                <a16:creationId xmlns:a16="http://schemas.microsoft.com/office/drawing/2014/main" id="{80B10A64-C2C3-4446-8711-9AA6DE9B5769}"/>
              </a:ext>
            </a:extLst>
          </p:cNvPr>
          <p:cNvSpPr/>
          <p:nvPr/>
        </p:nvSpPr>
        <p:spPr>
          <a:xfrm>
            <a:off x="2895600" y="4161849"/>
            <a:ext cx="6400800" cy="165822"/>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7" name="Rectangle 16">
            <a:extLst>
              <a:ext uri="{FF2B5EF4-FFF2-40B4-BE49-F238E27FC236}">
                <a16:creationId xmlns:a16="http://schemas.microsoft.com/office/drawing/2014/main" id="{BE37510C-7B25-4BE1-A5A8-9D729F45A525}"/>
              </a:ext>
            </a:extLst>
          </p:cNvPr>
          <p:cNvSpPr/>
          <p:nvPr/>
        </p:nvSpPr>
        <p:spPr>
          <a:xfrm>
            <a:off x="2895600" y="6244673"/>
            <a:ext cx="6400800" cy="165822"/>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pic>
        <p:nvPicPr>
          <p:cNvPr id="14"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C5E104ED-E5B4-4C71-A554-FC67CC82DC8E}"/>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0" y="2038664"/>
            <a:ext cx="2963114" cy="539808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88D46774-EF6C-40FA-87B4-C1055C02E33F}"/>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flipH="1">
            <a:off x="9228888" y="2038664"/>
            <a:ext cx="2963112" cy="539808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69DE3957-CB45-49EA-8374-8C6BC209D135}"/>
              </a:ext>
            </a:extLst>
          </p:cNvPr>
          <p:cNvSpPr txBox="1"/>
          <p:nvPr/>
        </p:nvSpPr>
        <p:spPr>
          <a:xfrm>
            <a:off x="2057400" y="331456"/>
            <a:ext cx="8077200" cy="1631216"/>
          </a:xfrm>
          <a:prstGeom prst="rect">
            <a:avLst/>
          </a:prstGeom>
          <a:noFill/>
        </p:spPr>
        <p:txBody>
          <a:bodyPr wrap="square">
            <a:spAutoFit/>
          </a:bodyPr>
          <a:lstStyle>
            <a:defPPr>
              <a:defRPr lang="en-US"/>
            </a:defPPr>
            <a:lvl1pPr algn="ctr">
              <a:defRPr sz="9600" b="1" cap="all" spc="200">
                <a:solidFill>
                  <a:srgbClr val="726753"/>
                </a:solidFill>
                <a:latin typeface="#9Slide04 Faustina Medium" panose="00000600000000000000" pitchFamily="2" charset="0"/>
                <a:cs typeface="#9Slide04 Taviraj ExtraBold" pitchFamily="2" charset="-34"/>
              </a:defRPr>
            </a:lvl1pPr>
          </a:lstStyle>
          <a:p>
            <a:r>
              <a:rPr lang="en-GB" sz="5000" spc="0">
                <a:solidFill>
                  <a:schemeClr val="bg1"/>
                </a:solidFill>
                <a:latin typeface="+mj-lt"/>
              </a:rPr>
              <a:t>CHÀO MỪNG CÁC EM</a:t>
            </a:r>
          </a:p>
          <a:p>
            <a:r>
              <a:rPr lang="en-GB" sz="5000" spc="0">
                <a:solidFill>
                  <a:schemeClr val="bg1"/>
                </a:solidFill>
                <a:latin typeface="+mj-lt"/>
              </a:rPr>
              <a:t>Đến với buổi học</a:t>
            </a:r>
            <a:endParaRPr lang="en-GB" sz="5000" spc="0" dirty="0">
              <a:solidFill>
                <a:schemeClr val="bg1"/>
              </a:solidFill>
              <a:latin typeface="+mj-lt"/>
            </a:endParaRPr>
          </a:p>
        </p:txBody>
      </p:sp>
      <p:grpSp>
        <p:nvGrpSpPr>
          <p:cNvPr id="9" name="Group 8">
            <a:extLst>
              <a:ext uri="{FF2B5EF4-FFF2-40B4-BE49-F238E27FC236}">
                <a16:creationId xmlns:a16="http://schemas.microsoft.com/office/drawing/2014/main" id="{F46BC25D-515E-4535-8EE3-C0E0686B0B31}"/>
              </a:ext>
            </a:extLst>
          </p:cNvPr>
          <p:cNvGrpSpPr/>
          <p:nvPr/>
        </p:nvGrpSpPr>
        <p:grpSpPr>
          <a:xfrm>
            <a:off x="5276170" y="2576172"/>
            <a:ext cx="1639660" cy="1639660"/>
            <a:chOff x="5276170" y="2576172"/>
            <a:chExt cx="1639660" cy="1639660"/>
          </a:xfrm>
        </p:grpSpPr>
        <p:sp>
          <p:nvSpPr>
            <p:cNvPr id="7" name="Oval 6">
              <a:extLst>
                <a:ext uri="{FF2B5EF4-FFF2-40B4-BE49-F238E27FC236}">
                  <a16:creationId xmlns:a16="http://schemas.microsoft.com/office/drawing/2014/main" id="{FFAA700E-DC6F-458C-845F-FDDB1E8652A9}"/>
                </a:ext>
              </a:extLst>
            </p:cNvPr>
            <p:cNvSpPr/>
            <p:nvPr/>
          </p:nvSpPr>
          <p:spPr>
            <a:xfrm>
              <a:off x="5276170" y="2576172"/>
              <a:ext cx="1639660" cy="1639660"/>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pic>
          <p:nvPicPr>
            <p:cNvPr id="22" name="Picture 6" descr="TLTH - Bộ SGK Lớp 6 - Kết nối tri thức với cuộc sống - Công ty Cổ phần Đầu  tư và Phát triển Giáo dục Phương Nam">
              <a:extLst>
                <a:ext uri="{FF2B5EF4-FFF2-40B4-BE49-F238E27FC236}">
                  <a16:creationId xmlns:a16="http://schemas.microsoft.com/office/drawing/2014/main" id="{92196D33-8C65-4D5C-8FC3-956ECF205BD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5372100" y="2755901"/>
              <a:ext cx="1447800" cy="144779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86565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98BC92A-F533-4F7B-B65C-823174F16921}"/>
              </a:ext>
            </a:extLst>
          </p:cNvPr>
          <p:cNvSpPr/>
          <p:nvPr/>
        </p:nvSpPr>
        <p:spPr>
          <a:xfrm>
            <a:off x="4295775" y="1619821"/>
            <a:ext cx="3600450" cy="497263"/>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 name="AutoShape 4">
            <a:extLst>
              <a:ext uri="{FF2B5EF4-FFF2-40B4-BE49-F238E27FC236}">
                <a16:creationId xmlns:a16="http://schemas.microsoft.com/office/drawing/2014/main" id="{5DF04DDB-0B20-4365-8DEA-160A979DE324}"/>
              </a:ext>
            </a:extLst>
          </p:cNvPr>
          <p:cNvSpPr/>
          <p:nvPr/>
        </p:nvSpPr>
        <p:spPr>
          <a:xfrm>
            <a:off x="701040" y="1487412"/>
            <a:ext cx="10789920" cy="0"/>
          </a:xfrm>
          <a:prstGeom prst="line">
            <a:avLst/>
          </a:prstGeom>
          <a:ln w="38100" cap="flat">
            <a:solidFill>
              <a:srgbClr val="726753"/>
            </a:solidFill>
            <a:prstDash val="solid"/>
            <a:headEnd type="none" w="sm" len="sm"/>
            <a:tailEnd type="none" w="sm" len="sm"/>
          </a:ln>
        </p:spPr>
        <p:txBody>
          <a:bodyPr/>
          <a:lstStyle/>
          <a:p>
            <a:endParaRPr lang="en-US"/>
          </a:p>
        </p:txBody>
      </p:sp>
      <p:sp>
        <p:nvSpPr>
          <p:cNvPr id="4" name="AutoShape 5">
            <a:extLst>
              <a:ext uri="{FF2B5EF4-FFF2-40B4-BE49-F238E27FC236}">
                <a16:creationId xmlns:a16="http://schemas.microsoft.com/office/drawing/2014/main" id="{0731D2CE-1B6E-4209-8229-9893B679BB27}"/>
              </a:ext>
            </a:extLst>
          </p:cNvPr>
          <p:cNvSpPr/>
          <p:nvPr/>
        </p:nvSpPr>
        <p:spPr>
          <a:xfrm>
            <a:off x="701040" y="266700"/>
            <a:ext cx="10789920" cy="0"/>
          </a:xfrm>
          <a:prstGeom prst="line">
            <a:avLst/>
          </a:prstGeom>
          <a:ln w="38100" cap="flat">
            <a:solidFill>
              <a:srgbClr val="726753"/>
            </a:solidFill>
            <a:prstDash val="solid"/>
            <a:headEnd type="none" w="sm" len="sm"/>
            <a:tailEnd type="none" w="sm" len="sm"/>
          </a:ln>
        </p:spPr>
        <p:txBody>
          <a:bodyPr/>
          <a:lstStyle/>
          <a:p>
            <a:endParaRPr lang="en-US"/>
          </a:p>
        </p:txBody>
      </p:sp>
      <p:grpSp>
        <p:nvGrpSpPr>
          <p:cNvPr id="7" name="Group 6">
            <a:extLst>
              <a:ext uri="{FF2B5EF4-FFF2-40B4-BE49-F238E27FC236}">
                <a16:creationId xmlns:a16="http://schemas.microsoft.com/office/drawing/2014/main" id="{2150ACA9-50C6-48DB-B945-501106E2EF5C}"/>
              </a:ext>
            </a:extLst>
          </p:cNvPr>
          <p:cNvGrpSpPr/>
          <p:nvPr/>
        </p:nvGrpSpPr>
        <p:grpSpPr>
          <a:xfrm>
            <a:off x="1485900" y="452875"/>
            <a:ext cx="9220200" cy="856478"/>
            <a:chOff x="381000" y="567175"/>
            <a:chExt cx="9220200" cy="856478"/>
          </a:xfrm>
        </p:grpSpPr>
        <p:sp>
          <p:nvSpPr>
            <p:cNvPr id="5" name="TextBox 4">
              <a:extLst>
                <a:ext uri="{FF2B5EF4-FFF2-40B4-BE49-F238E27FC236}">
                  <a16:creationId xmlns:a16="http://schemas.microsoft.com/office/drawing/2014/main" id="{D60305B5-4063-4BD8-BA0B-7C31F652AB2D}"/>
                </a:ext>
              </a:extLst>
            </p:cNvPr>
            <p:cNvSpPr txBox="1"/>
            <p:nvPr/>
          </p:nvSpPr>
          <p:spPr>
            <a:xfrm>
              <a:off x="1447799" y="593028"/>
              <a:ext cx="8153401"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b="1"/>
                <a:t>Ví dụ: </a:t>
              </a:r>
              <a:r>
                <a:rPr lang="en-US" sz="2200"/>
                <a:t>Tìm hiểu mối quan hệ giữa độ lớn của lực ma sát trượt và diện tích tiếp xúc của vật với mặt phẳng trên đó vật chuyển động.</a:t>
              </a:r>
              <a:endParaRPr lang="en-US" sz="2200" b="1" dirty="0"/>
            </a:p>
          </p:txBody>
        </p:sp>
        <p:pic>
          <p:nvPicPr>
            <p:cNvPr id="6" name="Picture 23">
              <a:extLst>
                <a:ext uri="{FF2B5EF4-FFF2-40B4-BE49-F238E27FC236}">
                  <a16:creationId xmlns:a16="http://schemas.microsoft.com/office/drawing/2014/main" id="{E47AF5F5-EDC2-450D-95E8-CDEF264DC70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1000" y="567175"/>
              <a:ext cx="923653" cy="856478"/>
            </a:xfrm>
            <a:prstGeom prst="rect">
              <a:avLst/>
            </a:prstGeom>
          </p:spPr>
        </p:pic>
      </p:grpSp>
      <p:sp>
        <p:nvSpPr>
          <p:cNvPr id="8" name="Oval 7">
            <a:extLst>
              <a:ext uri="{FF2B5EF4-FFF2-40B4-BE49-F238E27FC236}">
                <a16:creationId xmlns:a16="http://schemas.microsoft.com/office/drawing/2014/main" id="{A4C7B0F7-2CCA-432D-9AB6-9497EA12C8DF}"/>
              </a:ext>
            </a:extLst>
          </p:cNvPr>
          <p:cNvSpPr/>
          <p:nvPr/>
        </p:nvSpPr>
        <p:spPr>
          <a:xfrm>
            <a:off x="-979896" y="5216576"/>
            <a:ext cx="1804153" cy="1804153"/>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9" name="Oval 8">
            <a:extLst>
              <a:ext uri="{FF2B5EF4-FFF2-40B4-BE49-F238E27FC236}">
                <a16:creationId xmlns:a16="http://schemas.microsoft.com/office/drawing/2014/main" id="{537F1F45-5DEC-43DA-A498-52BE378039CC}"/>
              </a:ext>
            </a:extLst>
          </p:cNvPr>
          <p:cNvSpPr/>
          <p:nvPr/>
        </p:nvSpPr>
        <p:spPr>
          <a:xfrm>
            <a:off x="203698" y="6028165"/>
            <a:ext cx="1270169" cy="1270169"/>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0" name="Oval 9">
            <a:extLst>
              <a:ext uri="{FF2B5EF4-FFF2-40B4-BE49-F238E27FC236}">
                <a16:creationId xmlns:a16="http://schemas.microsoft.com/office/drawing/2014/main" id="{3055BB3E-C976-4B23-AAEF-C35446A45099}"/>
              </a:ext>
            </a:extLst>
          </p:cNvPr>
          <p:cNvSpPr/>
          <p:nvPr/>
        </p:nvSpPr>
        <p:spPr>
          <a:xfrm>
            <a:off x="11451222" y="5235804"/>
            <a:ext cx="1804153" cy="1804153"/>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1" name="Oval 10">
            <a:extLst>
              <a:ext uri="{FF2B5EF4-FFF2-40B4-BE49-F238E27FC236}">
                <a16:creationId xmlns:a16="http://schemas.microsoft.com/office/drawing/2014/main" id="{A0685485-EF08-486E-B2DA-1555D65ED701}"/>
              </a:ext>
            </a:extLst>
          </p:cNvPr>
          <p:cNvSpPr/>
          <p:nvPr/>
        </p:nvSpPr>
        <p:spPr>
          <a:xfrm>
            <a:off x="10731065" y="6028165"/>
            <a:ext cx="1270169" cy="1270169"/>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2" name="Oval 11">
            <a:extLst>
              <a:ext uri="{FF2B5EF4-FFF2-40B4-BE49-F238E27FC236}">
                <a16:creationId xmlns:a16="http://schemas.microsoft.com/office/drawing/2014/main" id="{927150F2-4860-4A74-B36A-C05305AE865A}"/>
              </a:ext>
            </a:extLst>
          </p:cNvPr>
          <p:cNvSpPr/>
          <p:nvPr/>
        </p:nvSpPr>
        <p:spPr>
          <a:xfrm>
            <a:off x="11855707" y="4863259"/>
            <a:ext cx="840962" cy="840962"/>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3" name="Oval 12">
            <a:extLst>
              <a:ext uri="{FF2B5EF4-FFF2-40B4-BE49-F238E27FC236}">
                <a16:creationId xmlns:a16="http://schemas.microsoft.com/office/drawing/2014/main" id="{F9B155FA-97F6-4898-9AB4-DD8FA059DB93}"/>
              </a:ext>
            </a:extLst>
          </p:cNvPr>
          <p:cNvSpPr/>
          <p:nvPr/>
        </p:nvSpPr>
        <p:spPr>
          <a:xfrm>
            <a:off x="-517343" y="4863259"/>
            <a:ext cx="840962" cy="840962"/>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4" name="TextBox 13">
            <a:extLst>
              <a:ext uri="{FF2B5EF4-FFF2-40B4-BE49-F238E27FC236}">
                <a16:creationId xmlns:a16="http://schemas.microsoft.com/office/drawing/2014/main" id="{33CEE011-1153-4138-8891-57173231D114}"/>
              </a:ext>
            </a:extLst>
          </p:cNvPr>
          <p:cNvSpPr txBox="1"/>
          <p:nvPr/>
        </p:nvSpPr>
        <p:spPr>
          <a:xfrm>
            <a:off x="4343400" y="1665927"/>
            <a:ext cx="3505200"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a:solidFill>
                  <a:schemeClr val="bg1"/>
                </a:solidFill>
              </a:rPr>
              <a:t>Bước 1: Đề xuất vấn đề</a:t>
            </a:r>
            <a:endParaRPr lang="en-US" sz="2200" b="1" dirty="0">
              <a:solidFill>
                <a:schemeClr val="bg1"/>
              </a:solidFill>
            </a:endParaRPr>
          </a:p>
        </p:txBody>
      </p:sp>
      <p:sp>
        <p:nvSpPr>
          <p:cNvPr id="15" name="TextBox 14">
            <a:extLst>
              <a:ext uri="{FF2B5EF4-FFF2-40B4-BE49-F238E27FC236}">
                <a16:creationId xmlns:a16="http://schemas.microsoft.com/office/drawing/2014/main" id="{3F4EC09F-13F9-42D1-93A3-ABB3FF99A2B5}"/>
              </a:ext>
            </a:extLst>
          </p:cNvPr>
          <p:cNvSpPr txBox="1"/>
          <p:nvPr/>
        </p:nvSpPr>
        <p:spPr>
          <a:xfrm>
            <a:off x="1676400" y="2201185"/>
            <a:ext cx="8839200" cy="73167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000"/>
              <a:t>Tìm hiểu xem độ lớn của lực ma sát trượt có phụ thuộc vào diện tích tiếp xúc của vật với mặt phẳng trên đó vật chuyển động hay không?</a:t>
            </a:r>
            <a:endParaRPr lang="en-US" sz="2000" dirty="0"/>
          </a:p>
        </p:txBody>
      </p:sp>
      <p:pic>
        <p:nvPicPr>
          <p:cNvPr id="2" name="Picture 1">
            <a:extLst>
              <a:ext uri="{FF2B5EF4-FFF2-40B4-BE49-F238E27FC236}">
                <a16:creationId xmlns:a16="http://schemas.microsoft.com/office/drawing/2014/main" id="{79D4EF59-E11F-4F26-A45D-5482A1516C55}"/>
              </a:ext>
            </a:extLst>
          </p:cNvPr>
          <p:cNvPicPr>
            <a:picLocks noChangeAspect="1"/>
          </p:cNvPicPr>
          <p:nvPr/>
        </p:nvPicPr>
        <p:blipFill>
          <a:blip r:embed="rId4"/>
          <a:stretch>
            <a:fillRect/>
          </a:stretch>
        </p:blipFill>
        <p:spPr>
          <a:xfrm>
            <a:off x="1509486" y="3193141"/>
            <a:ext cx="3533704" cy="3415914"/>
          </a:xfrm>
          <a:prstGeom prst="rect">
            <a:avLst/>
          </a:prstGeom>
          <a:ln w="38100">
            <a:solidFill>
              <a:srgbClr val="4A452A"/>
            </a:solidFill>
          </a:ln>
        </p:spPr>
      </p:pic>
      <p:pic>
        <p:nvPicPr>
          <p:cNvPr id="17" name="Picture 16">
            <a:extLst>
              <a:ext uri="{FF2B5EF4-FFF2-40B4-BE49-F238E27FC236}">
                <a16:creationId xmlns:a16="http://schemas.microsoft.com/office/drawing/2014/main" id="{46EDF992-98C0-46CE-BC58-F4DD17C8B2AE}"/>
              </a:ext>
            </a:extLst>
          </p:cNvPr>
          <p:cNvPicPr>
            <a:picLocks noChangeAspect="1"/>
          </p:cNvPicPr>
          <p:nvPr/>
        </p:nvPicPr>
        <p:blipFill>
          <a:blip r:embed="rId5"/>
          <a:stretch>
            <a:fillRect/>
          </a:stretch>
        </p:blipFill>
        <p:spPr>
          <a:xfrm>
            <a:off x="5502728" y="3193138"/>
            <a:ext cx="5179786" cy="3415914"/>
          </a:xfrm>
          <a:prstGeom prst="rect">
            <a:avLst/>
          </a:prstGeom>
          <a:ln w="38100">
            <a:solidFill>
              <a:srgbClr val="4A452A"/>
            </a:solidFill>
          </a:ln>
        </p:spPr>
      </p:pic>
    </p:spTree>
    <p:extLst>
      <p:ext uri="{BB962C8B-B14F-4D97-AF65-F5344CB8AC3E}">
        <p14:creationId xmlns:p14="http://schemas.microsoft.com/office/powerpoint/2010/main" val="2355836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EC15D86-C1B9-49A5-8D29-9BECE507AD88}"/>
              </a:ext>
            </a:extLst>
          </p:cNvPr>
          <p:cNvSpPr/>
          <p:nvPr/>
        </p:nvSpPr>
        <p:spPr>
          <a:xfrm>
            <a:off x="2146300" y="1667446"/>
            <a:ext cx="7899400" cy="497263"/>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6" name="TextBox 15">
            <a:extLst>
              <a:ext uri="{FF2B5EF4-FFF2-40B4-BE49-F238E27FC236}">
                <a16:creationId xmlns:a16="http://schemas.microsoft.com/office/drawing/2014/main" id="{EB7FFCD9-BE54-4DEA-BFCB-30C62864C8D9}"/>
              </a:ext>
            </a:extLst>
          </p:cNvPr>
          <p:cNvSpPr txBox="1"/>
          <p:nvPr/>
        </p:nvSpPr>
        <p:spPr>
          <a:xfrm>
            <a:off x="2321602" y="1710295"/>
            <a:ext cx="7548797"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a:solidFill>
                  <a:schemeClr val="bg1"/>
                </a:solidFill>
              </a:rPr>
              <a:t>Bước 2: Đưa ra dự đoán khoa học để giải quyết vấn đề</a:t>
            </a:r>
            <a:endParaRPr lang="en-US" sz="2200" b="1" dirty="0">
              <a:solidFill>
                <a:schemeClr val="bg1"/>
              </a:solidFill>
            </a:endParaRPr>
          </a:p>
        </p:txBody>
      </p:sp>
      <p:sp>
        <p:nvSpPr>
          <p:cNvPr id="3" name="AutoShape 4">
            <a:extLst>
              <a:ext uri="{FF2B5EF4-FFF2-40B4-BE49-F238E27FC236}">
                <a16:creationId xmlns:a16="http://schemas.microsoft.com/office/drawing/2014/main" id="{5DF04DDB-0B20-4365-8DEA-160A979DE324}"/>
              </a:ext>
            </a:extLst>
          </p:cNvPr>
          <p:cNvSpPr/>
          <p:nvPr/>
        </p:nvSpPr>
        <p:spPr>
          <a:xfrm>
            <a:off x="701040" y="1487412"/>
            <a:ext cx="10789920" cy="0"/>
          </a:xfrm>
          <a:prstGeom prst="line">
            <a:avLst/>
          </a:prstGeom>
          <a:ln w="38100" cap="flat">
            <a:solidFill>
              <a:srgbClr val="726753"/>
            </a:solidFill>
            <a:prstDash val="solid"/>
            <a:headEnd type="none" w="sm" len="sm"/>
            <a:tailEnd type="none" w="sm" len="sm"/>
          </a:ln>
        </p:spPr>
        <p:txBody>
          <a:bodyPr/>
          <a:lstStyle/>
          <a:p>
            <a:endParaRPr lang="en-US"/>
          </a:p>
        </p:txBody>
      </p:sp>
      <p:sp>
        <p:nvSpPr>
          <p:cNvPr id="4" name="AutoShape 5">
            <a:extLst>
              <a:ext uri="{FF2B5EF4-FFF2-40B4-BE49-F238E27FC236}">
                <a16:creationId xmlns:a16="http://schemas.microsoft.com/office/drawing/2014/main" id="{0731D2CE-1B6E-4209-8229-9893B679BB27}"/>
              </a:ext>
            </a:extLst>
          </p:cNvPr>
          <p:cNvSpPr/>
          <p:nvPr/>
        </p:nvSpPr>
        <p:spPr>
          <a:xfrm>
            <a:off x="701040" y="266700"/>
            <a:ext cx="10789920" cy="0"/>
          </a:xfrm>
          <a:prstGeom prst="line">
            <a:avLst/>
          </a:prstGeom>
          <a:ln w="38100" cap="flat">
            <a:solidFill>
              <a:srgbClr val="726753"/>
            </a:solidFill>
            <a:prstDash val="solid"/>
            <a:headEnd type="none" w="sm" len="sm"/>
            <a:tailEnd type="none" w="sm" len="sm"/>
          </a:ln>
        </p:spPr>
        <p:txBody>
          <a:bodyPr/>
          <a:lstStyle/>
          <a:p>
            <a:endParaRPr lang="en-US"/>
          </a:p>
        </p:txBody>
      </p:sp>
      <p:grpSp>
        <p:nvGrpSpPr>
          <p:cNvPr id="7" name="Group 6">
            <a:extLst>
              <a:ext uri="{FF2B5EF4-FFF2-40B4-BE49-F238E27FC236}">
                <a16:creationId xmlns:a16="http://schemas.microsoft.com/office/drawing/2014/main" id="{2150ACA9-50C6-48DB-B945-501106E2EF5C}"/>
              </a:ext>
            </a:extLst>
          </p:cNvPr>
          <p:cNvGrpSpPr/>
          <p:nvPr/>
        </p:nvGrpSpPr>
        <p:grpSpPr>
          <a:xfrm>
            <a:off x="1485900" y="452875"/>
            <a:ext cx="9220200" cy="856478"/>
            <a:chOff x="381000" y="567175"/>
            <a:chExt cx="9220200" cy="856478"/>
          </a:xfrm>
        </p:grpSpPr>
        <p:sp>
          <p:nvSpPr>
            <p:cNvPr id="5" name="TextBox 4">
              <a:extLst>
                <a:ext uri="{FF2B5EF4-FFF2-40B4-BE49-F238E27FC236}">
                  <a16:creationId xmlns:a16="http://schemas.microsoft.com/office/drawing/2014/main" id="{D60305B5-4063-4BD8-BA0B-7C31F652AB2D}"/>
                </a:ext>
              </a:extLst>
            </p:cNvPr>
            <p:cNvSpPr txBox="1"/>
            <p:nvPr/>
          </p:nvSpPr>
          <p:spPr>
            <a:xfrm>
              <a:off x="1447799" y="593028"/>
              <a:ext cx="8153401"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b="1"/>
                <a:t>Ví dụ: </a:t>
              </a:r>
              <a:r>
                <a:rPr lang="en-US" sz="2200"/>
                <a:t>Tìm hiểu mối quan hệ giữa độ lớn của lực ma sát trượt và diện tích tiếp xúc của vật với mặt phẳng trên đó vật chuyển động.</a:t>
              </a:r>
              <a:endParaRPr lang="en-US" sz="2200" b="1" dirty="0"/>
            </a:p>
          </p:txBody>
        </p:sp>
        <p:pic>
          <p:nvPicPr>
            <p:cNvPr id="6" name="Picture 23">
              <a:extLst>
                <a:ext uri="{FF2B5EF4-FFF2-40B4-BE49-F238E27FC236}">
                  <a16:creationId xmlns:a16="http://schemas.microsoft.com/office/drawing/2014/main" id="{E47AF5F5-EDC2-450D-95E8-CDEF264DC70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1000" y="567175"/>
              <a:ext cx="923653" cy="856478"/>
            </a:xfrm>
            <a:prstGeom prst="rect">
              <a:avLst/>
            </a:prstGeom>
          </p:spPr>
        </p:pic>
      </p:grpSp>
      <p:sp>
        <p:nvSpPr>
          <p:cNvPr id="8" name="Oval 7">
            <a:extLst>
              <a:ext uri="{FF2B5EF4-FFF2-40B4-BE49-F238E27FC236}">
                <a16:creationId xmlns:a16="http://schemas.microsoft.com/office/drawing/2014/main" id="{A4C7B0F7-2CCA-432D-9AB6-9497EA12C8DF}"/>
              </a:ext>
            </a:extLst>
          </p:cNvPr>
          <p:cNvSpPr/>
          <p:nvPr/>
        </p:nvSpPr>
        <p:spPr>
          <a:xfrm>
            <a:off x="-979896" y="5216576"/>
            <a:ext cx="1804153" cy="1804153"/>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9" name="Oval 8">
            <a:extLst>
              <a:ext uri="{FF2B5EF4-FFF2-40B4-BE49-F238E27FC236}">
                <a16:creationId xmlns:a16="http://schemas.microsoft.com/office/drawing/2014/main" id="{537F1F45-5DEC-43DA-A498-52BE378039CC}"/>
              </a:ext>
            </a:extLst>
          </p:cNvPr>
          <p:cNvSpPr/>
          <p:nvPr/>
        </p:nvSpPr>
        <p:spPr>
          <a:xfrm>
            <a:off x="203698" y="6028165"/>
            <a:ext cx="1270169" cy="1270169"/>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0" name="Oval 9">
            <a:extLst>
              <a:ext uri="{FF2B5EF4-FFF2-40B4-BE49-F238E27FC236}">
                <a16:creationId xmlns:a16="http://schemas.microsoft.com/office/drawing/2014/main" id="{3055BB3E-C976-4B23-AAEF-C35446A45099}"/>
              </a:ext>
            </a:extLst>
          </p:cNvPr>
          <p:cNvSpPr/>
          <p:nvPr/>
        </p:nvSpPr>
        <p:spPr>
          <a:xfrm>
            <a:off x="11451222" y="5235804"/>
            <a:ext cx="1804153" cy="1804153"/>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1" name="Oval 10">
            <a:extLst>
              <a:ext uri="{FF2B5EF4-FFF2-40B4-BE49-F238E27FC236}">
                <a16:creationId xmlns:a16="http://schemas.microsoft.com/office/drawing/2014/main" id="{A0685485-EF08-486E-B2DA-1555D65ED701}"/>
              </a:ext>
            </a:extLst>
          </p:cNvPr>
          <p:cNvSpPr/>
          <p:nvPr/>
        </p:nvSpPr>
        <p:spPr>
          <a:xfrm>
            <a:off x="10731065" y="6028165"/>
            <a:ext cx="1270169" cy="1270169"/>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2" name="Oval 11">
            <a:extLst>
              <a:ext uri="{FF2B5EF4-FFF2-40B4-BE49-F238E27FC236}">
                <a16:creationId xmlns:a16="http://schemas.microsoft.com/office/drawing/2014/main" id="{927150F2-4860-4A74-B36A-C05305AE865A}"/>
              </a:ext>
            </a:extLst>
          </p:cNvPr>
          <p:cNvSpPr/>
          <p:nvPr/>
        </p:nvSpPr>
        <p:spPr>
          <a:xfrm>
            <a:off x="11855707" y="4863259"/>
            <a:ext cx="840962" cy="840962"/>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3" name="Oval 12">
            <a:extLst>
              <a:ext uri="{FF2B5EF4-FFF2-40B4-BE49-F238E27FC236}">
                <a16:creationId xmlns:a16="http://schemas.microsoft.com/office/drawing/2014/main" id="{F9B155FA-97F6-4898-9AB4-DD8FA059DB93}"/>
              </a:ext>
            </a:extLst>
          </p:cNvPr>
          <p:cNvSpPr/>
          <p:nvPr/>
        </p:nvSpPr>
        <p:spPr>
          <a:xfrm>
            <a:off x="-517343" y="4863259"/>
            <a:ext cx="840962" cy="840962"/>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7" name="TextBox 16">
            <a:extLst>
              <a:ext uri="{FF2B5EF4-FFF2-40B4-BE49-F238E27FC236}">
                <a16:creationId xmlns:a16="http://schemas.microsoft.com/office/drawing/2014/main" id="{271CD020-BB15-4700-AA3E-EA4ED2C3649D}"/>
              </a:ext>
            </a:extLst>
          </p:cNvPr>
          <p:cNvSpPr txBox="1"/>
          <p:nvPr/>
        </p:nvSpPr>
        <p:spPr>
          <a:xfrm>
            <a:off x="1219200" y="2288462"/>
            <a:ext cx="9753600" cy="73167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000"/>
              <a:t>Các quan sát hằng ngày cho người ta cảm giác rằng độ lớn của lực ma sát trượt tăng khi diện tích tiếp xúc của vật tăng.</a:t>
            </a:r>
            <a:endParaRPr lang="en-US" sz="2000" dirty="0"/>
          </a:p>
        </p:txBody>
      </p:sp>
      <p:pic>
        <p:nvPicPr>
          <p:cNvPr id="14" name="Picture 13">
            <a:extLst>
              <a:ext uri="{FF2B5EF4-FFF2-40B4-BE49-F238E27FC236}">
                <a16:creationId xmlns:a16="http://schemas.microsoft.com/office/drawing/2014/main" id="{5C15E94A-C28B-4511-886E-03B4FD54E4C3}"/>
              </a:ext>
            </a:extLst>
          </p:cNvPr>
          <p:cNvPicPr>
            <a:picLocks noChangeAspect="1"/>
          </p:cNvPicPr>
          <p:nvPr/>
        </p:nvPicPr>
        <p:blipFill rotWithShape="1">
          <a:blip r:embed="rId4"/>
          <a:srcRect l="1238" t="15199" r="2458" b="1576"/>
          <a:stretch/>
        </p:blipFill>
        <p:spPr>
          <a:xfrm>
            <a:off x="2270860" y="3309258"/>
            <a:ext cx="3612659" cy="3178225"/>
          </a:xfrm>
          <a:prstGeom prst="rect">
            <a:avLst/>
          </a:prstGeom>
          <a:ln w="38100">
            <a:solidFill>
              <a:srgbClr val="4A452A"/>
            </a:solidFill>
          </a:ln>
        </p:spPr>
      </p:pic>
      <p:pic>
        <p:nvPicPr>
          <p:cNvPr id="15" name="Picture 14">
            <a:extLst>
              <a:ext uri="{FF2B5EF4-FFF2-40B4-BE49-F238E27FC236}">
                <a16:creationId xmlns:a16="http://schemas.microsoft.com/office/drawing/2014/main" id="{E3835BC7-C93A-45B5-8393-2F2A7297B431}"/>
              </a:ext>
            </a:extLst>
          </p:cNvPr>
          <p:cNvPicPr>
            <a:picLocks noChangeAspect="1"/>
          </p:cNvPicPr>
          <p:nvPr/>
        </p:nvPicPr>
        <p:blipFill rotWithShape="1">
          <a:blip r:embed="rId5"/>
          <a:srcRect l="1492" t="14244" r="1747" b="2058"/>
          <a:stretch/>
        </p:blipFill>
        <p:spPr>
          <a:xfrm>
            <a:off x="6336111" y="3309258"/>
            <a:ext cx="3585029" cy="3178224"/>
          </a:xfrm>
          <a:prstGeom prst="rect">
            <a:avLst/>
          </a:prstGeom>
          <a:ln w="38100">
            <a:solidFill>
              <a:srgbClr val="4A452A"/>
            </a:solidFill>
          </a:ln>
        </p:spPr>
      </p:pic>
    </p:spTree>
    <p:extLst>
      <p:ext uri="{BB962C8B-B14F-4D97-AF65-F5344CB8AC3E}">
        <p14:creationId xmlns:p14="http://schemas.microsoft.com/office/powerpoint/2010/main" val="1188261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a:extLst>
              <a:ext uri="{FF2B5EF4-FFF2-40B4-BE49-F238E27FC236}">
                <a16:creationId xmlns:a16="http://schemas.microsoft.com/office/drawing/2014/main" id="{5DF04DDB-0B20-4365-8DEA-160A979DE324}"/>
              </a:ext>
            </a:extLst>
          </p:cNvPr>
          <p:cNvSpPr/>
          <p:nvPr/>
        </p:nvSpPr>
        <p:spPr>
          <a:xfrm>
            <a:off x="701040" y="1487412"/>
            <a:ext cx="10789920" cy="0"/>
          </a:xfrm>
          <a:prstGeom prst="line">
            <a:avLst/>
          </a:prstGeom>
          <a:ln w="38100" cap="flat">
            <a:solidFill>
              <a:srgbClr val="726753"/>
            </a:solidFill>
            <a:prstDash val="solid"/>
            <a:headEnd type="none" w="sm" len="sm"/>
            <a:tailEnd type="none" w="sm" len="sm"/>
          </a:ln>
        </p:spPr>
        <p:txBody>
          <a:bodyPr/>
          <a:lstStyle/>
          <a:p>
            <a:endParaRPr lang="en-US"/>
          </a:p>
        </p:txBody>
      </p:sp>
      <p:sp>
        <p:nvSpPr>
          <p:cNvPr id="4" name="AutoShape 5">
            <a:extLst>
              <a:ext uri="{FF2B5EF4-FFF2-40B4-BE49-F238E27FC236}">
                <a16:creationId xmlns:a16="http://schemas.microsoft.com/office/drawing/2014/main" id="{0731D2CE-1B6E-4209-8229-9893B679BB27}"/>
              </a:ext>
            </a:extLst>
          </p:cNvPr>
          <p:cNvSpPr/>
          <p:nvPr/>
        </p:nvSpPr>
        <p:spPr>
          <a:xfrm>
            <a:off x="701040" y="266700"/>
            <a:ext cx="10789920" cy="0"/>
          </a:xfrm>
          <a:prstGeom prst="line">
            <a:avLst/>
          </a:prstGeom>
          <a:ln w="38100" cap="flat">
            <a:solidFill>
              <a:srgbClr val="726753"/>
            </a:solidFill>
            <a:prstDash val="solid"/>
            <a:headEnd type="none" w="sm" len="sm"/>
            <a:tailEnd type="none" w="sm" len="sm"/>
          </a:ln>
        </p:spPr>
        <p:txBody>
          <a:bodyPr/>
          <a:lstStyle/>
          <a:p>
            <a:endParaRPr lang="en-US"/>
          </a:p>
        </p:txBody>
      </p:sp>
      <p:grpSp>
        <p:nvGrpSpPr>
          <p:cNvPr id="7" name="Group 6">
            <a:extLst>
              <a:ext uri="{FF2B5EF4-FFF2-40B4-BE49-F238E27FC236}">
                <a16:creationId xmlns:a16="http://schemas.microsoft.com/office/drawing/2014/main" id="{2150ACA9-50C6-48DB-B945-501106E2EF5C}"/>
              </a:ext>
            </a:extLst>
          </p:cNvPr>
          <p:cNvGrpSpPr/>
          <p:nvPr/>
        </p:nvGrpSpPr>
        <p:grpSpPr>
          <a:xfrm>
            <a:off x="1485900" y="452875"/>
            <a:ext cx="9220200" cy="856478"/>
            <a:chOff x="381000" y="567175"/>
            <a:chExt cx="9220200" cy="856478"/>
          </a:xfrm>
        </p:grpSpPr>
        <p:sp>
          <p:nvSpPr>
            <p:cNvPr id="5" name="TextBox 4">
              <a:extLst>
                <a:ext uri="{FF2B5EF4-FFF2-40B4-BE49-F238E27FC236}">
                  <a16:creationId xmlns:a16="http://schemas.microsoft.com/office/drawing/2014/main" id="{D60305B5-4063-4BD8-BA0B-7C31F652AB2D}"/>
                </a:ext>
              </a:extLst>
            </p:cNvPr>
            <p:cNvSpPr txBox="1"/>
            <p:nvPr/>
          </p:nvSpPr>
          <p:spPr>
            <a:xfrm>
              <a:off x="1447799" y="593028"/>
              <a:ext cx="8153401"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b="1"/>
                <a:t>Ví dụ: </a:t>
              </a:r>
              <a:r>
                <a:rPr lang="en-US" sz="2200"/>
                <a:t>Tìm hiểu mối quan hệ giữa độ lớn của lực ma sát trượt và diện tích tiếp xúc của vật với mặt phẳng trên đó vật chuyển động.</a:t>
              </a:r>
              <a:endParaRPr lang="en-US" sz="2200" b="1" dirty="0"/>
            </a:p>
          </p:txBody>
        </p:sp>
        <p:pic>
          <p:nvPicPr>
            <p:cNvPr id="6" name="Picture 23">
              <a:extLst>
                <a:ext uri="{FF2B5EF4-FFF2-40B4-BE49-F238E27FC236}">
                  <a16:creationId xmlns:a16="http://schemas.microsoft.com/office/drawing/2014/main" id="{E47AF5F5-EDC2-450D-95E8-CDEF264DC70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1000" y="567175"/>
              <a:ext cx="923653" cy="856478"/>
            </a:xfrm>
            <a:prstGeom prst="rect">
              <a:avLst/>
            </a:prstGeom>
          </p:spPr>
        </p:pic>
      </p:grpSp>
      <p:sp>
        <p:nvSpPr>
          <p:cNvPr id="8" name="Oval 7">
            <a:extLst>
              <a:ext uri="{FF2B5EF4-FFF2-40B4-BE49-F238E27FC236}">
                <a16:creationId xmlns:a16="http://schemas.microsoft.com/office/drawing/2014/main" id="{A4C7B0F7-2CCA-432D-9AB6-9497EA12C8DF}"/>
              </a:ext>
            </a:extLst>
          </p:cNvPr>
          <p:cNvSpPr/>
          <p:nvPr/>
        </p:nvSpPr>
        <p:spPr>
          <a:xfrm>
            <a:off x="-979896" y="5216576"/>
            <a:ext cx="1804153" cy="1804153"/>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9" name="Oval 8">
            <a:extLst>
              <a:ext uri="{FF2B5EF4-FFF2-40B4-BE49-F238E27FC236}">
                <a16:creationId xmlns:a16="http://schemas.microsoft.com/office/drawing/2014/main" id="{537F1F45-5DEC-43DA-A498-52BE378039CC}"/>
              </a:ext>
            </a:extLst>
          </p:cNvPr>
          <p:cNvSpPr/>
          <p:nvPr/>
        </p:nvSpPr>
        <p:spPr>
          <a:xfrm>
            <a:off x="203698" y="6028165"/>
            <a:ext cx="1270169" cy="1270169"/>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0" name="Oval 9">
            <a:extLst>
              <a:ext uri="{FF2B5EF4-FFF2-40B4-BE49-F238E27FC236}">
                <a16:creationId xmlns:a16="http://schemas.microsoft.com/office/drawing/2014/main" id="{3055BB3E-C976-4B23-AAEF-C35446A45099}"/>
              </a:ext>
            </a:extLst>
          </p:cNvPr>
          <p:cNvSpPr/>
          <p:nvPr/>
        </p:nvSpPr>
        <p:spPr>
          <a:xfrm>
            <a:off x="11451222" y="5235804"/>
            <a:ext cx="1804153" cy="1804153"/>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1" name="Oval 10">
            <a:extLst>
              <a:ext uri="{FF2B5EF4-FFF2-40B4-BE49-F238E27FC236}">
                <a16:creationId xmlns:a16="http://schemas.microsoft.com/office/drawing/2014/main" id="{A0685485-EF08-486E-B2DA-1555D65ED701}"/>
              </a:ext>
            </a:extLst>
          </p:cNvPr>
          <p:cNvSpPr/>
          <p:nvPr/>
        </p:nvSpPr>
        <p:spPr>
          <a:xfrm>
            <a:off x="10731065" y="6028165"/>
            <a:ext cx="1270169" cy="1270169"/>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2" name="Oval 11">
            <a:extLst>
              <a:ext uri="{FF2B5EF4-FFF2-40B4-BE49-F238E27FC236}">
                <a16:creationId xmlns:a16="http://schemas.microsoft.com/office/drawing/2014/main" id="{927150F2-4860-4A74-B36A-C05305AE865A}"/>
              </a:ext>
            </a:extLst>
          </p:cNvPr>
          <p:cNvSpPr/>
          <p:nvPr/>
        </p:nvSpPr>
        <p:spPr>
          <a:xfrm>
            <a:off x="11855707" y="4863259"/>
            <a:ext cx="840962" cy="840962"/>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3" name="Oval 12">
            <a:extLst>
              <a:ext uri="{FF2B5EF4-FFF2-40B4-BE49-F238E27FC236}">
                <a16:creationId xmlns:a16="http://schemas.microsoft.com/office/drawing/2014/main" id="{F9B155FA-97F6-4898-9AB4-DD8FA059DB93}"/>
              </a:ext>
            </a:extLst>
          </p:cNvPr>
          <p:cNvSpPr/>
          <p:nvPr/>
        </p:nvSpPr>
        <p:spPr>
          <a:xfrm>
            <a:off x="-517343" y="4863259"/>
            <a:ext cx="840962" cy="840962"/>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5" name="TextBox 14">
            <a:extLst>
              <a:ext uri="{FF2B5EF4-FFF2-40B4-BE49-F238E27FC236}">
                <a16:creationId xmlns:a16="http://schemas.microsoft.com/office/drawing/2014/main" id="{38027B18-5EE5-4A1D-B613-074D3BEA992D}"/>
              </a:ext>
            </a:extLst>
          </p:cNvPr>
          <p:cNvSpPr txBox="1"/>
          <p:nvPr/>
        </p:nvSpPr>
        <p:spPr>
          <a:xfrm>
            <a:off x="2715076" y="6318524"/>
            <a:ext cx="6761848"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000"/>
              <a:t>Đi giầy đế hẹp thì dễ bị trượt ngã hơn đi giầy đế rộng.</a:t>
            </a:r>
            <a:endParaRPr lang="en-US" sz="2000" dirty="0"/>
          </a:p>
        </p:txBody>
      </p:sp>
      <p:sp>
        <p:nvSpPr>
          <p:cNvPr id="18" name="Rectangle 17">
            <a:extLst>
              <a:ext uri="{FF2B5EF4-FFF2-40B4-BE49-F238E27FC236}">
                <a16:creationId xmlns:a16="http://schemas.microsoft.com/office/drawing/2014/main" id="{8D9B55E2-9482-462F-B523-ABE6A478E2B7}"/>
              </a:ext>
            </a:extLst>
          </p:cNvPr>
          <p:cNvSpPr/>
          <p:nvPr/>
        </p:nvSpPr>
        <p:spPr>
          <a:xfrm>
            <a:off x="2146300" y="1667446"/>
            <a:ext cx="7899400" cy="497263"/>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9" name="TextBox 18">
            <a:extLst>
              <a:ext uri="{FF2B5EF4-FFF2-40B4-BE49-F238E27FC236}">
                <a16:creationId xmlns:a16="http://schemas.microsoft.com/office/drawing/2014/main" id="{C810EA37-266D-4CB2-A128-74F6384109D1}"/>
              </a:ext>
            </a:extLst>
          </p:cNvPr>
          <p:cNvSpPr txBox="1"/>
          <p:nvPr/>
        </p:nvSpPr>
        <p:spPr>
          <a:xfrm>
            <a:off x="2321602" y="1710295"/>
            <a:ext cx="7548797"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a:solidFill>
                  <a:schemeClr val="bg1"/>
                </a:solidFill>
              </a:rPr>
              <a:t>Bước 2: Đưa ra dự đoán khoa học để giải quyết vấn đề</a:t>
            </a:r>
            <a:endParaRPr lang="en-US" sz="2200" b="1" dirty="0">
              <a:solidFill>
                <a:schemeClr val="bg1"/>
              </a:solidFill>
            </a:endParaRPr>
          </a:p>
        </p:txBody>
      </p:sp>
      <p:pic>
        <p:nvPicPr>
          <p:cNvPr id="11266" name="Picture 2" descr="Top 10 giày trượt băng nghệ thuật bán chạy nhất cho nam và nữ">
            <a:extLst>
              <a:ext uri="{FF2B5EF4-FFF2-40B4-BE49-F238E27FC236}">
                <a16:creationId xmlns:a16="http://schemas.microsoft.com/office/drawing/2014/main" id="{F0D2AC36-31BC-4240-B0A6-8B08E44E56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1726" y="2500175"/>
            <a:ext cx="3565979" cy="3565979"/>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pic>
        <p:nvPicPr>
          <p:cNvPr id="11268" name="Picture 4" descr="Hé lộ những đôi giày Converse đen cổ thấp đang được giới trẻ săn lùng">
            <a:extLst>
              <a:ext uri="{FF2B5EF4-FFF2-40B4-BE49-F238E27FC236}">
                <a16:creationId xmlns:a16="http://schemas.microsoft.com/office/drawing/2014/main" id="{82D2391B-BCCF-4399-9874-291A5267FD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4296" y="2500084"/>
            <a:ext cx="4230240" cy="3566160"/>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6444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a:extLst>
              <a:ext uri="{FF2B5EF4-FFF2-40B4-BE49-F238E27FC236}">
                <a16:creationId xmlns:a16="http://schemas.microsoft.com/office/drawing/2014/main" id="{5DF04DDB-0B20-4365-8DEA-160A979DE324}"/>
              </a:ext>
            </a:extLst>
          </p:cNvPr>
          <p:cNvSpPr/>
          <p:nvPr/>
        </p:nvSpPr>
        <p:spPr>
          <a:xfrm>
            <a:off x="701040" y="1487412"/>
            <a:ext cx="10789920" cy="0"/>
          </a:xfrm>
          <a:prstGeom prst="line">
            <a:avLst/>
          </a:prstGeom>
          <a:ln w="38100" cap="flat">
            <a:solidFill>
              <a:srgbClr val="726753"/>
            </a:solidFill>
            <a:prstDash val="solid"/>
            <a:headEnd type="none" w="sm" len="sm"/>
            <a:tailEnd type="none" w="sm" len="sm"/>
          </a:ln>
        </p:spPr>
        <p:txBody>
          <a:bodyPr/>
          <a:lstStyle/>
          <a:p>
            <a:endParaRPr lang="en-US"/>
          </a:p>
        </p:txBody>
      </p:sp>
      <p:sp>
        <p:nvSpPr>
          <p:cNvPr id="4" name="AutoShape 5">
            <a:extLst>
              <a:ext uri="{FF2B5EF4-FFF2-40B4-BE49-F238E27FC236}">
                <a16:creationId xmlns:a16="http://schemas.microsoft.com/office/drawing/2014/main" id="{0731D2CE-1B6E-4209-8229-9893B679BB27}"/>
              </a:ext>
            </a:extLst>
          </p:cNvPr>
          <p:cNvSpPr/>
          <p:nvPr/>
        </p:nvSpPr>
        <p:spPr>
          <a:xfrm>
            <a:off x="701040" y="266700"/>
            <a:ext cx="10789920" cy="0"/>
          </a:xfrm>
          <a:prstGeom prst="line">
            <a:avLst/>
          </a:prstGeom>
          <a:ln w="38100" cap="flat">
            <a:solidFill>
              <a:srgbClr val="726753"/>
            </a:solidFill>
            <a:prstDash val="solid"/>
            <a:headEnd type="none" w="sm" len="sm"/>
            <a:tailEnd type="none" w="sm" len="sm"/>
          </a:ln>
        </p:spPr>
        <p:txBody>
          <a:bodyPr/>
          <a:lstStyle/>
          <a:p>
            <a:endParaRPr lang="en-US"/>
          </a:p>
        </p:txBody>
      </p:sp>
      <p:grpSp>
        <p:nvGrpSpPr>
          <p:cNvPr id="7" name="Group 6">
            <a:extLst>
              <a:ext uri="{FF2B5EF4-FFF2-40B4-BE49-F238E27FC236}">
                <a16:creationId xmlns:a16="http://schemas.microsoft.com/office/drawing/2014/main" id="{2150ACA9-50C6-48DB-B945-501106E2EF5C}"/>
              </a:ext>
            </a:extLst>
          </p:cNvPr>
          <p:cNvGrpSpPr/>
          <p:nvPr/>
        </p:nvGrpSpPr>
        <p:grpSpPr>
          <a:xfrm>
            <a:off x="1485900" y="452875"/>
            <a:ext cx="9220200" cy="856478"/>
            <a:chOff x="381000" y="567175"/>
            <a:chExt cx="9220200" cy="856478"/>
          </a:xfrm>
        </p:grpSpPr>
        <p:sp>
          <p:nvSpPr>
            <p:cNvPr id="5" name="TextBox 4">
              <a:extLst>
                <a:ext uri="{FF2B5EF4-FFF2-40B4-BE49-F238E27FC236}">
                  <a16:creationId xmlns:a16="http://schemas.microsoft.com/office/drawing/2014/main" id="{D60305B5-4063-4BD8-BA0B-7C31F652AB2D}"/>
                </a:ext>
              </a:extLst>
            </p:cNvPr>
            <p:cNvSpPr txBox="1"/>
            <p:nvPr/>
          </p:nvSpPr>
          <p:spPr>
            <a:xfrm>
              <a:off x="1447799" y="593028"/>
              <a:ext cx="8153401"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b="1"/>
                <a:t>Ví dụ: </a:t>
              </a:r>
              <a:r>
                <a:rPr lang="en-US" sz="2200"/>
                <a:t>Tìm hiểu mối quan hệ giữa độ lớn của lực ma sát trượt và diện tích tiếp xúc của vật với mặt phẳng trên đó vật chuyển động.</a:t>
              </a:r>
              <a:endParaRPr lang="en-US" sz="2200" b="1" dirty="0"/>
            </a:p>
          </p:txBody>
        </p:sp>
        <p:pic>
          <p:nvPicPr>
            <p:cNvPr id="6" name="Picture 23">
              <a:extLst>
                <a:ext uri="{FF2B5EF4-FFF2-40B4-BE49-F238E27FC236}">
                  <a16:creationId xmlns:a16="http://schemas.microsoft.com/office/drawing/2014/main" id="{E47AF5F5-EDC2-450D-95E8-CDEF264DC70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1000" y="567175"/>
              <a:ext cx="923653" cy="856478"/>
            </a:xfrm>
            <a:prstGeom prst="rect">
              <a:avLst/>
            </a:prstGeom>
          </p:spPr>
        </p:pic>
      </p:grpSp>
      <p:sp>
        <p:nvSpPr>
          <p:cNvPr id="8" name="Oval 7">
            <a:extLst>
              <a:ext uri="{FF2B5EF4-FFF2-40B4-BE49-F238E27FC236}">
                <a16:creationId xmlns:a16="http://schemas.microsoft.com/office/drawing/2014/main" id="{A4C7B0F7-2CCA-432D-9AB6-9497EA12C8DF}"/>
              </a:ext>
            </a:extLst>
          </p:cNvPr>
          <p:cNvSpPr/>
          <p:nvPr/>
        </p:nvSpPr>
        <p:spPr>
          <a:xfrm>
            <a:off x="-979896" y="5216576"/>
            <a:ext cx="1804153" cy="1804153"/>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9" name="Oval 8">
            <a:extLst>
              <a:ext uri="{FF2B5EF4-FFF2-40B4-BE49-F238E27FC236}">
                <a16:creationId xmlns:a16="http://schemas.microsoft.com/office/drawing/2014/main" id="{537F1F45-5DEC-43DA-A498-52BE378039CC}"/>
              </a:ext>
            </a:extLst>
          </p:cNvPr>
          <p:cNvSpPr/>
          <p:nvPr/>
        </p:nvSpPr>
        <p:spPr>
          <a:xfrm>
            <a:off x="203698" y="6028165"/>
            <a:ext cx="1270169" cy="1270169"/>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0" name="Oval 9">
            <a:extLst>
              <a:ext uri="{FF2B5EF4-FFF2-40B4-BE49-F238E27FC236}">
                <a16:creationId xmlns:a16="http://schemas.microsoft.com/office/drawing/2014/main" id="{3055BB3E-C976-4B23-AAEF-C35446A45099}"/>
              </a:ext>
            </a:extLst>
          </p:cNvPr>
          <p:cNvSpPr/>
          <p:nvPr/>
        </p:nvSpPr>
        <p:spPr>
          <a:xfrm>
            <a:off x="11451222" y="5235804"/>
            <a:ext cx="1804153" cy="1804153"/>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1" name="Oval 10">
            <a:extLst>
              <a:ext uri="{FF2B5EF4-FFF2-40B4-BE49-F238E27FC236}">
                <a16:creationId xmlns:a16="http://schemas.microsoft.com/office/drawing/2014/main" id="{A0685485-EF08-486E-B2DA-1555D65ED701}"/>
              </a:ext>
            </a:extLst>
          </p:cNvPr>
          <p:cNvSpPr/>
          <p:nvPr/>
        </p:nvSpPr>
        <p:spPr>
          <a:xfrm>
            <a:off x="10731065" y="6028165"/>
            <a:ext cx="1270169" cy="1270169"/>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2" name="Oval 11">
            <a:extLst>
              <a:ext uri="{FF2B5EF4-FFF2-40B4-BE49-F238E27FC236}">
                <a16:creationId xmlns:a16="http://schemas.microsoft.com/office/drawing/2014/main" id="{927150F2-4860-4A74-B36A-C05305AE865A}"/>
              </a:ext>
            </a:extLst>
          </p:cNvPr>
          <p:cNvSpPr/>
          <p:nvPr/>
        </p:nvSpPr>
        <p:spPr>
          <a:xfrm>
            <a:off x="11855707" y="4863259"/>
            <a:ext cx="840962" cy="840962"/>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3" name="Oval 12">
            <a:extLst>
              <a:ext uri="{FF2B5EF4-FFF2-40B4-BE49-F238E27FC236}">
                <a16:creationId xmlns:a16="http://schemas.microsoft.com/office/drawing/2014/main" id="{F9B155FA-97F6-4898-9AB4-DD8FA059DB93}"/>
              </a:ext>
            </a:extLst>
          </p:cNvPr>
          <p:cNvSpPr/>
          <p:nvPr/>
        </p:nvSpPr>
        <p:spPr>
          <a:xfrm>
            <a:off x="-517343" y="4863259"/>
            <a:ext cx="840962" cy="840962"/>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5" name="TextBox 14">
            <a:extLst>
              <a:ext uri="{FF2B5EF4-FFF2-40B4-BE49-F238E27FC236}">
                <a16:creationId xmlns:a16="http://schemas.microsoft.com/office/drawing/2014/main" id="{6DBCEF28-713B-4A42-AEC6-3324F9A0B588}"/>
              </a:ext>
            </a:extLst>
          </p:cNvPr>
          <p:cNvSpPr txBox="1"/>
          <p:nvPr/>
        </p:nvSpPr>
        <p:spPr>
          <a:xfrm>
            <a:off x="1295400" y="2315892"/>
            <a:ext cx="9601200" cy="73167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000"/>
              <a:t>Từ đó, người ta có thể dự đoán độ lớn của lực ma sát trượt phụ thuộc vào diện tích tiếp xúc của vật: </a:t>
            </a:r>
            <a:r>
              <a:rPr lang="en-US" sz="2000" b="1"/>
              <a:t>diện tích tiếp xúc càng lớn thì lực ma sát càng mạnh</a:t>
            </a:r>
            <a:r>
              <a:rPr lang="en-US" sz="2000"/>
              <a:t>.</a:t>
            </a:r>
            <a:endParaRPr lang="en-US" sz="2000" dirty="0"/>
          </a:p>
        </p:txBody>
      </p:sp>
      <p:sp>
        <p:nvSpPr>
          <p:cNvPr id="18" name="Rectangle 17">
            <a:extLst>
              <a:ext uri="{FF2B5EF4-FFF2-40B4-BE49-F238E27FC236}">
                <a16:creationId xmlns:a16="http://schemas.microsoft.com/office/drawing/2014/main" id="{9CFFB8BE-7900-4DEB-B126-75091E1F8FFC}"/>
              </a:ext>
            </a:extLst>
          </p:cNvPr>
          <p:cNvSpPr/>
          <p:nvPr/>
        </p:nvSpPr>
        <p:spPr>
          <a:xfrm>
            <a:off x="2146300" y="1667446"/>
            <a:ext cx="7899400" cy="497263"/>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9" name="TextBox 18">
            <a:extLst>
              <a:ext uri="{FF2B5EF4-FFF2-40B4-BE49-F238E27FC236}">
                <a16:creationId xmlns:a16="http://schemas.microsoft.com/office/drawing/2014/main" id="{F5656DC9-168D-4D4D-8F80-E079C0BA2CFA}"/>
              </a:ext>
            </a:extLst>
          </p:cNvPr>
          <p:cNvSpPr txBox="1"/>
          <p:nvPr/>
        </p:nvSpPr>
        <p:spPr>
          <a:xfrm>
            <a:off x="2321602" y="1710295"/>
            <a:ext cx="7548797"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a:solidFill>
                  <a:schemeClr val="bg1"/>
                </a:solidFill>
              </a:rPr>
              <a:t>Bước 2: Đưa ra dự đoán khoa học để giải quyết vấn đề</a:t>
            </a:r>
            <a:endParaRPr lang="en-US" sz="2200" b="1" dirty="0">
              <a:solidFill>
                <a:schemeClr val="bg1"/>
              </a:solidFill>
            </a:endParaRPr>
          </a:p>
        </p:txBody>
      </p:sp>
      <p:pic>
        <p:nvPicPr>
          <p:cNvPr id="16" name="Picture 15">
            <a:extLst>
              <a:ext uri="{FF2B5EF4-FFF2-40B4-BE49-F238E27FC236}">
                <a16:creationId xmlns:a16="http://schemas.microsoft.com/office/drawing/2014/main" id="{B3722EC0-3F38-4493-B6FB-0F2BB4618D0B}"/>
              </a:ext>
            </a:extLst>
          </p:cNvPr>
          <p:cNvPicPr>
            <a:picLocks noChangeAspect="1"/>
          </p:cNvPicPr>
          <p:nvPr/>
        </p:nvPicPr>
        <p:blipFill>
          <a:blip r:embed="rId4"/>
          <a:stretch>
            <a:fillRect/>
          </a:stretch>
        </p:blipFill>
        <p:spPr>
          <a:xfrm>
            <a:off x="549045" y="3478212"/>
            <a:ext cx="5715000" cy="2847975"/>
          </a:xfrm>
          <a:prstGeom prst="rect">
            <a:avLst/>
          </a:prstGeom>
          <a:ln w="38100">
            <a:solidFill>
              <a:srgbClr val="4A452A"/>
            </a:solidFill>
          </a:ln>
        </p:spPr>
      </p:pic>
      <p:grpSp>
        <p:nvGrpSpPr>
          <p:cNvPr id="17" name="Group 16">
            <a:extLst>
              <a:ext uri="{FF2B5EF4-FFF2-40B4-BE49-F238E27FC236}">
                <a16:creationId xmlns:a16="http://schemas.microsoft.com/office/drawing/2014/main" id="{8E446D4E-3938-494E-AF09-82AE226F4043}"/>
              </a:ext>
            </a:extLst>
          </p:cNvPr>
          <p:cNvGrpSpPr/>
          <p:nvPr/>
        </p:nvGrpSpPr>
        <p:grpSpPr>
          <a:xfrm>
            <a:off x="6562571" y="3475983"/>
            <a:ext cx="5080384" cy="2847975"/>
            <a:chOff x="6394526" y="3336701"/>
            <a:chExt cx="5080384" cy="2885658"/>
          </a:xfrm>
        </p:grpSpPr>
        <p:pic>
          <p:nvPicPr>
            <p:cNvPr id="20" name="Picture 2" descr="Sliding Friction - Coefficient of Sliding Friction, Definition &amp; Examples">
              <a:extLst>
                <a:ext uri="{FF2B5EF4-FFF2-40B4-BE49-F238E27FC236}">
                  <a16:creationId xmlns:a16="http://schemas.microsoft.com/office/drawing/2014/main" id="{DB557810-7372-4259-8965-744F79442F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94526" y="3336701"/>
              <a:ext cx="5080384" cy="2885658"/>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64A9E3DC-8F82-4ECA-BC63-C722A2DF696A}"/>
                </a:ext>
              </a:extLst>
            </p:cNvPr>
            <p:cNvSpPr/>
            <p:nvPr/>
          </p:nvSpPr>
          <p:spPr>
            <a:xfrm>
              <a:off x="9851809" y="3336701"/>
              <a:ext cx="1620561" cy="4411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66246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a:extLst>
              <a:ext uri="{FF2B5EF4-FFF2-40B4-BE49-F238E27FC236}">
                <a16:creationId xmlns:a16="http://schemas.microsoft.com/office/drawing/2014/main" id="{5DF04DDB-0B20-4365-8DEA-160A979DE324}"/>
              </a:ext>
            </a:extLst>
          </p:cNvPr>
          <p:cNvSpPr/>
          <p:nvPr/>
        </p:nvSpPr>
        <p:spPr>
          <a:xfrm>
            <a:off x="701040" y="1487412"/>
            <a:ext cx="10789920" cy="0"/>
          </a:xfrm>
          <a:prstGeom prst="line">
            <a:avLst/>
          </a:prstGeom>
          <a:ln w="38100" cap="flat">
            <a:solidFill>
              <a:srgbClr val="726753"/>
            </a:solidFill>
            <a:prstDash val="solid"/>
            <a:headEnd type="none" w="sm" len="sm"/>
            <a:tailEnd type="none" w="sm" len="sm"/>
          </a:ln>
        </p:spPr>
        <p:txBody>
          <a:bodyPr/>
          <a:lstStyle/>
          <a:p>
            <a:endParaRPr lang="en-US"/>
          </a:p>
        </p:txBody>
      </p:sp>
      <p:sp>
        <p:nvSpPr>
          <p:cNvPr id="4" name="AutoShape 5">
            <a:extLst>
              <a:ext uri="{FF2B5EF4-FFF2-40B4-BE49-F238E27FC236}">
                <a16:creationId xmlns:a16="http://schemas.microsoft.com/office/drawing/2014/main" id="{0731D2CE-1B6E-4209-8229-9893B679BB27}"/>
              </a:ext>
            </a:extLst>
          </p:cNvPr>
          <p:cNvSpPr/>
          <p:nvPr/>
        </p:nvSpPr>
        <p:spPr>
          <a:xfrm>
            <a:off x="701040" y="266700"/>
            <a:ext cx="10789920" cy="0"/>
          </a:xfrm>
          <a:prstGeom prst="line">
            <a:avLst/>
          </a:prstGeom>
          <a:ln w="38100" cap="flat">
            <a:solidFill>
              <a:srgbClr val="726753"/>
            </a:solidFill>
            <a:prstDash val="solid"/>
            <a:headEnd type="none" w="sm" len="sm"/>
            <a:tailEnd type="none" w="sm" len="sm"/>
          </a:ln>
        </p:spPr>
        <p:txBody>
          <a:bodyPr/>
          <a:lstStyle/>
          <a:p>
            <a:endParaRPr lang="en-US"/>
          </a:p>
        </p:txBody>
      </p:sp>
      <p:grpSp>
        <p:nvGrpSpPr>
          <p:cNvPr id="7" name="Group 6">
            <a:extLst>
              <a:ext uri="{FF2B5EF4-FFF2-40B4-BE49-F238E27FC236}">
                <a16:creationId xmlns:a16="http://schemas.microsoft.com/office/drawing/2014/main" id="{2150ACA9-50C6-48DB-B945-501106E2EF5C}"/>
              </a:ext>
            </a:extLst>
          </p:cNvPr>
          <p:cNvGrpSpPr/>
          <p:nvPr/>
        </p:nvGrpSpPr>
        <p:grpSpPr>
          <a:xfrm>
            <a:off x="1485900" y="452875"/>
            <a:ext cx="9220200" cy="856478"/>
            <a:chOff x="381000" y="567175"/>
            <a:chExt cx="9220200" cy="856478"/>
          </a:xfrm>
        </p:grpSpPr>
        <p:sp>
          <p:nvSpPr>
            <p:cNvPr id="5" name="TextBox 4">
              <a:extLst>
                <a:ext uri="{FF2B5EF4-FFF2-40B4-BE49-F238E27FC236}">
                  <a16:creationId xmlns:a16="http://schemas.microsoft.com/office/drawing/2014/main" id="{D60305B5-4063-4BD8-BA0B-7C31F652AB2D}"/>
                </a:ext>
              </a:extLst>
            </p:cNvPr>
            <p:cNvSpPr txBox="1"/>
            <p:nvPr/>
          </p:nvSpPr>
          <p:spPr>
            <a:xfrm>
              <a:off x="1447799" y="593028"/>
              <a:ext cx="8153401"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b="1"/>
                <a:t>Ví dụ: </a:t>
              </a:r>
              <a:r>
                <a:rPr lang="en-US" sz="2200"/>
                <a:t>Tìm hiểu mối quan hệ giữa độ lớn của lực ma sát trượt và diện tích tiếp xúc của vật với mặt phẳng trên đó vật chuyển động.</a:t>
              </a:r>
              <a:endParaRPr lang="en-US" sz="2200" b="1" dirty="0"/>
            </a:p>
          </p:txBody>
        </p:sp>
        <p:pic>
          <p:nvPicPr>
            <p:cNvPr id="6" name="Picture 23">
              <a:extLst>
                <a:ext uri="{FF2B5EF4-FFF2-40B4-BE49-F238E27FC236}">
                  <a16:creationId xmlns:a16="http://schemas.microsoft.com/office/drawing/2014/main" id="{E47AF5F5-EDC2-450D-95E8-CDEF264DC70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1000" y="567175"/>
              <a:ext cx="923653" cy="856478"/>
            </a:xfrm>
            <a:prstGeom prst="rect">
              <a:avLst/>
            </a:prstGeom>
          </p:spPr>
        </p:pic>
      </p:grpSp>
      <p:sp>
        <p:nvSpPr>
          <p:cNvPr id="8" name="Oval 7">
            <a:extLst>
              <a:ext uri="{FF2B5EF4-FFF2-40B4-BE49-F238E27FC236}">
                <a16:creationId xmlns:a16="http://schemas.microsoft.com/office/drawing/2014/main" id="{A4C7B0F7-2CCA-432D-9AB6-9497EA12C8DF}"/>
              </a:ext>
            </a:extLst>
          </p:cNvPr>
          <p:cNvSpPr/>
          <p:nvPr/>
        </p:nvSpPr>
        <p:spPr>
          <a:xfrm>
            <a:off x="-979896" y="5216576"/>
            <a:ext cx="1804153" cy="1804153"/>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9" name="Oval 8">
            <a:extLst>
              <a:ext uri="{FF2B5EF4-FFF2-40B4-BE49-F238E27FC236}">
                <a16:creationId xmlns:a16="http://schemas.microsoft.com/office/drawing/2014/main" id="{537F1F45-5DEC-43DA-A498-52BE378039CC}"/>
              </a:ext>
            </a:extLst>
          </p:cNvPr>
          <p:cNvSpPr/>
          <p:nvPr/>
        </p:nvSpPr>
        <p:spPr>
          <a:xfrm>
            <a:off x="203698" y="6028165"/>
            <a:ext cx="1270169" cy="1270169"/>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0" name="Oval 9">
            <a:extLst>
              <a:ext uri="{FF2B5EF4-FFF2-40B4-BE49-F238E27FC236}">
                <a16:creationId xmlns:a16="http://schemas.microsoft.com/office/drawing/2014/main" id="{3055BB3E-C976-4B23-AAEF-C35446A45099}"/>
              </a:ext>
            </a:extLst>
          </p:cNvPr>
          <p:cNvSpPr/>
          <p:nvPr/>
        </p:nvSpPr>
        <p:spPr>
          <a:xfrm>
            <a:off x="11451222" y="5235804"/>
            <a:ext cx="1804153" cy="1804153"/>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1" name="Oval 10">
            <a:extLst>
              <a:ext uri="{FF2B5EF4-FFF2-40B4-BE49-F238E27FC236}">
                <a16:creationId xmlns:a16="http://schemas.microsoft.com/office/drawing/2014/main" id="{A0685485-EF08-486E-B2DA-1555D65ED701}"/>
              </a:ext>
            </a:extLst>
          </p:cNvPr>
          <p:cNvSpPr/>
          <p:nvPr/>
        </p:nvSpPr>
        <p:spPr>
          <a:xfrm>
            <a:off x="10731065" y="6028165"/>
            <a:ext cx="1270169" cy="1270169"/>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2" name="Oval 11">
            <a:extLst>
              <a:ext uri="{FF2B5EF4-FFF2-40B4-BE49-F238E27FC236}">
                <a16:creationId xmlns:a16="http://schemas.microsoft.com/office/drawing/2014/main" id="{927150F2-4860-4A74-B36A-C05305AE865A}"/>
              </a:ext>
            </a:extLst>
          </p:cNvPr>
          <p:cNvSpPr/>
          <p:nvPr/>
        </p:nvSpPr>
        <p:spPr>
          <a:xfrm>
            <a:off x="11855707" y="4863259"/>
            <a:ext cx="840962" cy="840962"/>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3" name="Oval 12">
            <a:extLst>
              <a:ext uri="{FF2B5EF4-FFF2-40B4-BE49-F238E27FC236}">
                <a16:creationId xmlns:a16="http://schemas.microsoft.com/office/drawing/2014/main" id="{F9B155FA-97F6-4898-9AB4-DD8FA059DB93}"/>
              </a:ext>
            </a:extLst>
          </p:cNvPr>
          <p:cNvSpPr/>
          <p:nvPr/>
        </p:nvSpPr>
        <p:spPr>
          <a:xfrm>
            <a:off x="-517343" y="4863259"/>
            <a:ext cx="840962" cy="840962"/>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8" name="Rectangle 17">
            <a:extLst>
              <a:ext uri="{FF2B5EF4-FFF2-40B4-BE49-F238E27FC236}">
                <a16:creationId xmlns:a16="http://schemas.microsoft.com/office/drawing/2014/main" id="{9CFFB8BE-7900-4DEB-B126-75091E1F8FFC}"/>
              </a:ext>
            </a:extLst>
          </p:cNvPr>
          <p:cNvSpPr/>
          <p:nvPr/>
        </p:nvSpPr>
        <p:spPr>
          <a:xfrm>
            <a:off x="3124200" y="1667446"/>
            <a:ext cx="5943600" cy="497263"/>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9" name="TextBox 18">
            <a:extLst>
              <a:ext uri="{FF2B5EF4-FFF2-40B4-BE49-F238E27FC236}">
                <a16:creationId xmlns:a16="http://schemas.microsoft.com/office/drawing/2014/main" id="{F5656DC9-168D-4D4D-8F80-E079C0BA2CFA}"/>
              </a:ext>
            </a:extLst>
          </p:cNvPr>
          <p:cNvSpPr txBox="1"/>
          <p:nvPr/>
        </p:nvSpPr>
        <p:spPr>
          <a:xfrm>
            <a:off x="2321602" y="1710295"/>
            <a:ext cx="7548797"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a:solidFill>
                  <a:schemeClr val="bg1"/>
                </a:solidFill>
              </a:rPr>
              <a:t>Bước 3: Lập kế hoạch kiểm tra dự đoán</a:t>
            </a:r>
            <a:endParaRPr lang="en-US" sz="2200" b="1" dirty="0">
              <a:solidFill>
                <a:schemeClr val="bg1"/>
              </a:solidFill>
            </a:endParaRPr>
          </a:p>
        </p:txBody>
      </p:sp>
      <p:sp>
        <p:nvSpPr>
          <p:cNvPr id="16" name="TextBox 15">
            <a:extLst>
              <a:ext uri="{FF2B5EF4-FFF2-40B4-BE49-F238E27FC236}">
                <a16:creationId xmlns:a16="http://schemas.microsoft.com/office/drawing/2014/main" id="{CB4F7EEE-559C-4940-AA4C-4F9C35813398}"/>
              </a:ext>
            </a:extLst>
          </p:cNvPr>
          <p:cNvSpPr txBox="1"/>
          <p:nvPr/>
        </p:nvSpPr>
        <p:spPr>
          <a:xfrm>
            <a:off x="1775502" y="2348450"/>
            <a:ext cx="8640997" cy="73167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000"/>
              <a:t>Dùng lực kế đo độ lớn của lực ma sát trượt của cùng một vật chuyển động trên mặt bàn với những mặt tiếp xúc có diện tích khác nhau.</a:t>
            </a:r>
            <a:endParaRPr lang="en-US" sz="2000" dirty="0"/>
          </a:p>
        </p:txBody>
      </p:sp>
      <p:pic>
        <p:nvPicPr>
          <p:cNvPr id="13316" name="Picture 4" descr="Friction – 1K20.00 | Harvey Mudd College">
            <a:extLst>
              <a:ext uri="{FF2B5EF4-FFF2-40B4-BE49-F238E27FC236}">
                <a16:creationId xmlns:a16="http://schemas.microsoft.com/office/drawing/2014/main" id="{94E24151-5663-4FCA-ADFC-ACC89A2F73A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9798" b="25102"/>
          <a:stretch/>
        </p:blipFill>
        <p:spPr bwMode="auto">
          <a:xfrm>
            <a:off x="1228742" y="3336701"/>
            <a:ext cx="9734516" cy="3292700"/>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0112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a:extLst>
              <a:ext uri="{FF2B5EF4-FFF2-40B4-BE49-F238E27FC236}">
                <a16:creationId xmlns:a16="http://schemas.microsoft.com/office/drawing/2014/main" id="{5DF04DDB-0B20-4365-8DEA-160A979DE324}"/>
              </a:ext>
            </a:extLst>
          </p:cNvPr>
          <p:cNvSpPr/>
          <p:nvPr/>
        </p:nvSpPr>
        <p:spPr>
          <a:xfrm>
            <a:off x="701040" y="1487412"/>
            <a:ext cx="10789920" cy="0"/>
          </a:xfrm>
          <a:prstGeom prst="line">
            <a:avLst/>
          </a:prstGeom>
          <a:ln w="38100" cap="flat">
            <a:solidFill>
              <a:srgbClr val="726753"/>
            </a:solidFill>
            <a:prstDash val="solid"/>
            <a:headEnd type="none" w="sm" len="sm"/>
            <a:tailEnd type="none" w="sm" len="sm"/>
          </a:ln>
        </p:spPr>
        <p:txBody>
          <a:bodyPr/>
          <a:lstStyle/>
          <a:p>
            <a:endParaRPr lang="en-US"/>
          </a:p>
        </p:txBody>
      </p:sp>
      <p:sp>
        <p:nvSpPr>
          <p:cNvPr id="4" name="AutoShape 5">
            <a:extLst>
              <a:ext uri="{FF2B5EF4-FFF2-40B4-BE49-F238E27FC236}">
                <a16:creationId xmlns:a16="http://schemas.microsoft.com/office/drawing/2014/main" id="{0731D2CE-1B6E-4209-8229-9893B679BB27}"/>
              </a:ext>
            </a:extLst>
          </p:cNvPr>
          <p:cNvSpPr/>
          <p:nvPr/>
        </p:nvSpPr>
        <p:spPr>
          <a:xfrm>
            <a:off x="701040" y="266700"/>
            <a:ext cx="10789920" cy="0"/>
          </a:xfrm>
          <a:prstGeom prst="line">
            <a:avLst/>
          </a:prstGeom>
          <a:ln w="38100" cap="flat">
            <a:solidFill>
              <a:srgbClr val="726753"/>
            </a:solidFill>
            <a:prstDash val="solid"/>
            <a:headEnd type="none" w="sm" len="sm"/>
            <a:tailEnd type="none" w="sm" len="sm"/>
          </a:ln>
        </p:spPr>
        <p:txBody>
          <a:bodyPr/>
          <a:lstStyle/>
          <a:p>
            <a:endParaRPr lang="en-US"/>
          </a:p>
        </p:txBody>
      </p:sp>
      <p:grpSp>
        <p:nvGrpSpPr>
          <p:cNvPr id="7" name="Group 6">
            <a:extLst>
              <a:ext uri="{FF2B5EF4-FFF2-40B4-BE49-F238E27FC236}">
                <a16:creationId xmlns:a16="http://schemas.microsoft.com/office/drawing/2014/main" id="{2150ACA9-50C6-48DB-B945-501106E2EF5C}"/>
              </a:ext>
            </a:extLst>
          </p:cNvPr>
          <p:cNvGrpSpPr/>
          <p:nvPr/>
        </p:nvGrpSpPr>
        <p:grpSpPr>
          <a:xfrm>
            <a:off x="1485900" y="452875"/>
            <a:ext cx="9220200" cy="856478"/>
            <a:chOff x="381000" y="567175"/>
            <a:chExt cx="9220200" cy="856478"/>
          </a:xfrm>
        </p:grpSpPr>
        <p:sp>
          <p:nvSpPr>
            <p:cNvPr id="5" name="TextBox 4">
              <a:extLst>
                <a:ext uri="{FF2B5EF4-FFF2-40B4-BE49-F238E27FC236}">
                  <a16:creationId xmlns:a16="http://schemas.microsoft.com/office/drawing/2014/main" id="{D60305B5-4063-4BD8-BA0B-7C31F652AB2D}"/>
                </a:ext>
              </a:extLst>
            </p:cNvPr>
            <p:cNvSpPr txBox="1"/>
            <p:nvPr/>
          </p:nvSpPr>
          <p:spPr>
            <a:xfrm>
              <a:off x="1447799" y="593028"/>
              <a:ext cx="8153401"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b="1"/>
                <a:t>Ví dụ: </a:t>
              </a:r>
              <a:r>
                <a:rPr lang="en-US" sz="2200"/>
                <a:t>Tìm hiểu mối quan hệ giữa độ lớn của lực ma sát trượt và diện tích tiếp xúc của vật với mặt phẳng trên đó vật chuyển động.</a:t>
              </a:r>
              <a:endParaRPr lang="en-US" sz="2200" b="1" dirty="0"/>
            </a:p>
          </p:txBody>
        </p:sp>
        <p:pic>
          <p:nvPicPr>
            <p:cNvPr id="6" name="Picture 23">
              <a:extLst>
                <a:ext uri="{FF2B5EF4-FFF2-40B4-BE49-F238E27FC236}">
                  <a16:creationId xmlns:a16="http://schemas.microsoft.com/office/drawing/2014/main" id="{E47AF5F5-EDC2-450D-95E8-CDEF264DC70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1000" y="567175"/>
              <a:ext cx="923653" cy="856478"/>
            </a:xfrm>
            <a:prstGeom prst="rect">
              <a:avLst/>
            </a:prstGeom>
          </p:spPr>
        </p:pic>
      </p:grpSp>
      <p:sp>
        <p:nvSpPr>
          <p:cNvPr id="10" name="Oval 9">
            <a:extLst>
              <a:ext uri="{FF2B5EF4-FFF2-40B4-BE49-F238E27FC236}">
                <a16:creationId xmlns:a16="http://schemas.microsoft.com/office/drawing/2014/main" id="{3055BB3E-C976-4B23-AAEF-C35446A45099}"/>
              </a:ext>
            </a:extLst>
          </p:cNvPr>
          <p:cNvSpPr/>
          <p:nvPr/>
        </p:nvSpPr>
        <p:spPr>
          <a:xfrm>
            <a:off x="11451222" y="5235804"/>
            <a:ext cx="1804153" cy="1804153"/>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1" name="Oval 10">
            <a:extLst>
              <a:ext uri="{FF2B5EF4-FFF2-40B4-BE49-F238E27FC236}">
                <a16:creationId xmlns:a16="http://schemas.microsoft.com/office/drawing/2014/main" id="{A0685485-EF08-486E-B2DA-1555D65ED701}"/>
              </a:ext>
            </a:extLst>
          </p:cNvPr>
          <p:cNvSpPr/>
          <p:nvPr/>
        </p:nvSpPr>
        <p:spPr>
          <a:xfrm>
            <a:off x="10731065" y="6028165"/>
            <a:ext cx="1270169" cy="1270169"/>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2" name="Oval 11">
            <a:extLst>
              <a:ext uri="{FF2B5EF4-FFF2-40B4-BE49-F238E27FC236}">
                <a16:creationId xmlns:a16="http://schemas.microsoft.com/office/drawing/2014/main" id="{927150F2-4860-4A74-B36A-C05305AE865A}"/>
              </a:ext>
            </a:extLst>
          </p:cNvPr>
          <p:cNvSpPr/>
          <p:nvPr/>
        </p:nvSpPr>
        <p:spPr>
          <a:xfrm>
            <a:off x="11855707" y="4863259"/>
            <a:ext cx="840962" cy="840962"/>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8" name="Rectangle 17">
            <a:extLst>
              <a:ext uri="{FF2B5EF4-FFF2-40B4-BE49-F238E27FC236}">
                <a16:creationId xmlns:a16="http://schemas.microsoft.com/office/drawing/2014/main" id="{9CFFB8BE-7900-4DEB-B126-75091E1F8FFC}"/>
              </a:ext>
            </a:extLst>
          </p:cNvPr>
          <p:cNvSpPr/>
          <p:nvPr/>
        </p:nvSpPr>
        <p:spPr>
          <a:xfrm>
            <a:off x="1473867" y="1667446"/>
            <a:ext cx="9244266" cy="497263"/>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9" name="TextBox 18">
            <a:extLst>
              <a:ext uri="{FF2B5EF4-FFF2-40B4-BE49-F238E27FC236}">
                <a16:creationId xmlns:a16="http://schemas.microsoft.com/office/drawing/2014/main" id="{F5656DC9-168D-4D4D-8F80-E079C0BA2CFA}"/>
              </a:ext>
            </a:extLst>
          </p:cNvPr>
          <p:cNvSpPr txBox="1"/>
          <p:nvPr/>
        </p:nvSpPr>
        <p:spPr>
          <a:xfrm>
            <a:off x="1775502" y="1710295"/>
            <a:ext cx="8640998"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a:solidFill>
                  <a:schemeClr val="bg1"/>
                </a:solidFill>
              </a:rPr>
              <a:t>Bước 4: Tiến hành thí nghiệm kiểm tra dự đoán và rút ra kết luận</a:t>
            </a:r>
            <a:endParaRPr lang="en-US" sz="2200" b="1" dirty="0">
              <a:solidFill>
                <a:schemeClr val="bg1"/>
              </a:solidFill>
            </a:endParaRPr>
          </a:p>
        </p:txBody>
      </p:sp>
      <p:sp>
        <p:nvSpPr>
          <p:cNvPr id="17" name="TextBox 16">
            <a:extLst>
              <a:ext uri="{FF2B5EF4-FFF2-40B4-BE49-F238E27FC236}">
                <a16:creationId xmlns:a16="http://schemas.microsoft.com/office/drawing/2014/main" id="{BA976B40-8B05-46C6-A17E-F6B800D83DEF}"/>
              </a:ext>
            </a:extLst>
          </p:cNvPr>
          <p:cNvSpPr txBox="1"/>
          <p:nvPr/>
        </p:nvSpPr>
        <p:spPr>
          <a:xfrm>
            <a:off x="1159198" y="2852321"/>
            <a:ext cx="4479602" cy="1351011"/>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1800" dirty="0" err="1"/>
              <a:t>Đo</a:t>
            </a:r>
            <a:r>
              <a:rPr lang="en-US" sz="1800" dirty="0"/>
              <a:t> </a:t>
            </a:r>
            <a:r>
              <a:rPr lang="en-US" sz="1800" dirty="0" err="1"/>
              <a:t>lực</a:t>
            </a:r>
            <a:r>
              <a:rPr lang="en-US" sz="1800" dirty="0"/>
              <a:t> ma </a:t>
            </a:r>
            <a:r>
              <a:rPr lang="en-US" sz="1800" dirty="0" err="1"/>
              <a:t>sát</a:t>
            </a:r>
            <a:r>
              <a:rPr lang="en-US" sz="1800" dirty="0"/>
              <a:t> </a:t>
            </a:r>
            <a:r>
              <a:rPr lang="en-US" sz="1800" dirty="0" err="1"/>
              <a:t>trượt</a:t>
            </a:r>
            <a:r>
              <a:rPr lang="en-US" sz="1800" dirty="0"/>
              <a:t> </a:t>
            </a:r>
            <a:r>
              <a:rPr lang="en-US" sz="1800" dirty="0" err="1"/>
              <a:t>của</a:t>
            </a:r>
            <a:r>
              <a:rPr lang="en-US" sz="1800" dirty="0"/>
              <a:t> </a:t>
            </a:r>
            <a:r>
              <a:rPr lang="en-US" sz="1800" dirty="0" err="1"/>
              <a:t>một</a:t>
            </a:r>
            <a:r>
              <a:rPr lang="en-US" sz="1800" dirty="0"/>
              <a:t> </a:t>
            </a:r>
            <a:r>
              <a:rPr lang="en-US" sz="1800" dirty="0" err="1"/>
              <a:t>miếng</a:t>
            </a:r>
            <a:r>
              <a:rPr lang="en-US" sz="1800" dirty="0"/>
              <a:t> </a:t>
            </a:r>
            <a:r>
              <a:rPr lang="en-US" sz="1800" dirty="0" err="1"/>
              <a:t>gỗ</a:t>
            </a:r>
            <a:r>
              <a:rPr lang="en-US" sz="1800" dirty="0"/>
              <a:t> </a:t>
            </a:r>
            <a:r>
              <a:rPr lang="en-US" sz="1800" dirty="0" err="1"/>
              <a:t>hình</a:t>
            </a:r>
            <a:r>
              <a:rPr lang="en-US" sz="1800" dirty="0"/>
              <a:t> </a:t>
            </a:r>
            <a:r>
              <a:rPr lang="en-US" sz="1800" dirty="0" err="1"/>
              <a:t>hộp</a:t>
            </a:r>
            <a:r>
              <a:rPr lang="en-US" sz="1800" dirty="0"/>
              <a:t> </a:t>
            </a:r>
            <a:r>
              <a:rPr lang="en-US" sz="1800" dirty="0" err="1"/>
              <a:t>chữ</a:t>
            </a:r>
            <a:r>
              <a:rPr lang="en-US" sz="1800" dirty="0"/>
              <a:t> </a:t>
            </a:r>
            <a:r>
              <a:rPr lang="en-US" sz="1800" dirty="0" err="1"/>
              <a:t>nhật</a:t>
            </a:r>
            <a:r>
              <a:rPr lang="en-US" sz="1800" dirty="0"/>
              <a:t> </a:t>
            </a:r>
            <a:r>
              <a:rPr lang="en-US" sz="1800" dirty="0" err="1"/>
              <a:t>có</a:t>
            </a:r>
            <a:r>
              <a:rPr lang="en-US" sz="1800" dirty="0"/>
              <a:t> </a:t>
            </a:r>
            <a:r>
              <a:rPr lang="en-US" sz="1800" dirty="0" err="1"/>
              <a:t>kích</a:t>
            </a:r>
            <a:r>
              <a:rPr lang="en-US" sz="1800" dirty="0"/>
              <a:t> </a:t>
            </a:r>
            <a:r>
              <a:rPr lang="en-US" sz="1800" dirty="0" err="1"/>
              <a:t>thước</a:t>
            </a:r>
            <a:r>
              <a:rPr lang="en-US" sz="1800" dirty="0"/>
              <a:t> (12cm x 6cm x 3cm) </a:t>
            </a:r>
            <a:r>
              <a:rPr lang="en-US" sz="1800" dirty="0" err="1"/>
              <a:t>chuyển</a:t>
            </a:r>
            <a:r>
              <a:rPr lang="en-US" sz="1800" dirty="0"/>
              <a:t> </a:t>
            </a:r>
            <a:r>
              <a:rPr lang="en-US" sz="1800" dirty="0" err="1"/>
              <a:t>động</a:t>
            </a:r>
            <a:r>
              <a:rPr lang="en-US" sz="1800" dirty="0"/>
              <a:t> </a:t>
            </a:r>
            <a:r>
              <a:rPr lang="en-US" sz="1800" dirty="0" err="1"/>
              <a:t>đều</a:t>
            </a:r>
            <a:r>
              <a:rPr lang="en-US" sz="1800" dirty="0"/>
              <a:t> </a:t>
            </a:r>
            <a:r>
              <a:rPr lang="en-US" sz="1800" dirty="0" err="1"/>
              <a:t>trên</a:t>
            </a:r>
            <a:r>
              <a:rPr lang="en-US" sz="1800" dirty="0"/>
              <a:t> </a:t>
            </a:r>
            <a:r>
              <a:rPr lang="en-US" sz="1800" dirty="0" err="1"/>
              <a:t>mặt</a:t>
            </a:r>
            <a:r>
              <a:rPr lang="en-US" sz="1800" dirty="0"/>
              <a:t> </a:t>
            </a:r>
            <a:r>
              <a:rPr lang="en-US" sz="1800" dirty="0" err="1"/>
              <a:t>bàn</a:t>
            </a:r>
            <a:r>
              <a:rPr lang="en-US" sz="1800" dirty="0"/>
              <a:t> </a:t>
            </a:r>
            <a:r>
              <a:rPr lang="en-US" sz="1800" dirty="0" err="1"/>
              <a:t>theo</a:t>
            </a:r>
            <a:r>
              <a:rPr lang="en-US" sz="1800" dirty="0"/>
              <a:t> </a:t>
            </a:r>
            <a:r>
              <a:rPr lang="en-US" sz="1800" dirty="0" err="1"/>
              <a:t>hai</a:t>
            </a:r>
            <a:r>
              <a:rPr lang="en-US" sz="1800" dirty="0"/>
              <a:t> </a:t>
            </a:r>
            <a:r>
              <a:rPr lang="en-US" sz="1800" dirty="0" err="1"/>
              <a:t>mặt</a:t>
            </a:r>
            <a:r>
              <a:rPr lang="en-US" sz="1800" dirty="0"/>
              <a:t> </a:t>
            </a:r>
            <a:r>
              <a:rPr lang="en-US" sz="1800" dirty="0" err="1"/>
              <a:t>tiếp</a:t>
            </a:r>
            <a:r>
              <a:rPr lang="en-US" sz="1800" dirty="0"/>
              <a:t> </a:t>
            </a:r>
            <a:r>
              <a:rPr lang="en-US" sz="1800" dirty="0" err="1"/>
              <a:t>xúc</a:t>
            </a:r>
            <a:r>
              <a:rPr lang="en-US" sz="1800" dirty="0"/>
              <a:t> </a:t>
            </a:r>
            <a:r>
              <a:rPr lang="en-US" sz="1800" dirty="0" err="1"/>
              <a:t>khác</a:t>
            </a:r>
            <a:r>
              <a:rPr lang="en-US" sz="1800" dirty="0"/>
              <a:t> </a:t>
            </a:r>
            <a:r>
              <a:rPr lang="en-US" sz="1800" dirty="0" err="1"/>
              <a:t>nhau</a:t>
            </a:r>
            <a:r>
              <a:rPr lang="en-US" sz="1800" dirty="0"/>
              <a:t>.</a:t>
            </a:r>
          </a:p>
        </p:txBody>
      </p:sp>
      <p:sp>
        <p:nvSpPr>
          <p:cNvPr id="20" name="TextBox 19">
            <a:extLst>
              <a:ext uri="{FF2B5EF4-FFF2-40B4-BE49-F238E27FC236}">
                <a16:creationId xmlns:a16="http://schemas.microsoft.com/office/drawing/2014/main" id="{5477B0D9-AF38-4D09-ACD1-2FED1587C12F}"/>
              </a:ext>
            </a:extLst>
          </p:cNvPr>
          <p:cNvSpPr txBox="1"/>
          <p:nvPr/>
        </p:nvSpPr>
        <p:spPr>
          <a:xfrm>
            <a:off x="1159198" y="4846184"/>
            <a:ext cx="4479602" cy="1351011"/>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1800" dirty="0" err="1"/>
              <a:t>Từ</a:t>
            </a:r>
            <a:r>
              <a:rPr lang="en-US" sz="1800" dirty="0"/>
              <a:t> </a:t>
            </a:r>
            <a:r>
              <a:rPr lang="en-US" sz="1800" dirty="0" err="1"/>
              <a:t>từ</a:t>
            </a:r>
            <a:r>
              <a:rPr lang="en-US" sz="1800" dirty="0"/>
              <a:t> </a:t>
            </a:r>
            <a:r>
              <a:rPr lang="en-US" sz="1800" dirty="0" err="1"/>
              <a:t>kéo</a:t>
            </a:r>
            <a:r>
              <a:rPr lang="en-US" sz="1800" dirty="0"/>
              <a:t> </a:t>
            </a:r>
            <a:r>
              <a:rPr lang="en-US" sz="1800" dirty="0" err="1"/>
              <a:t>lực</a:t>
            </a:r>
            <a:r>
              <a:rPr lang="en-US" sz="1800" dirty="0"/>
              <a:t> </a:t>
            </a:r>
            <a:r>
              <a:rPr lang="en-US" sz="1800" dirty="0" err="1"/>
              <a:t>kế</a:t>
            </a:r>
            <a:r>
              <a:rPr lang="en-US" sz="1800" dirty="0"/>
              <a:t> </a:t>
            </a:r>
            <a:r>
              <a:rPr lang="en-US" sz="1800" dirty="0" err="1"/>
              <a:t>cho</a:t>
            </a:r>
            <a:r>
              <a:rPr lang="en-US" sz="1800" dirty="0"/>
              <a:t> </a:t>
            </a:r>
            <a:r>
              <a:rPr lang="en-US" sz="1800" dirty="0" err="1"/>
              <a:t>tới</a:t>
            </a:r>
            <a:r>
              <a:rPr lang="en-US" sz="1800" dirty="0"/>
              <a:t> </a:t>
            </a:r>
            <a:r>
              <a:rPr lang="en-US" sz="1800" dirty="0" err="1"/>
              <a:t>khi</a:t>
            </a:r>
            <a:r>
              <a:rPr lang="en-US" sz="1800" dirty="0"/>
              <a:t> </a:t>
            </a:r>
            <a:r>
              <a:rPr lang="en-US" sz="1800" dirty="0" err="1"/>
              <a:t>vật</a:t>
            </a:r>
            <a:r>
              <a:rPr lang="en-US" sz="1800" dirty="0"/>
              <a:t> </a:t>
            </a:r>
            <a:r>
              <a:rPr lang="en-US" sz="1800" dirty="0" err="1"/>
              <a:t>bắt</a:t>
            </a:r>
            <a:r>
              <a:rPr lang="en-US" sz="1800" dirty="0"/>
              <a:t> </a:t>
            </a:r>
            <a:r>
              <a:rPr lang="en-US" sz="1800" dirty="0" err="1"/>
              <a:t>đầu</a:t>
            </a:r>
            <a:r>
              <a:rPr lang="en-US" sz="1800" dirty="0"/>
              <a:t> </a:t>
            </a:r>
            <a:r>
              <a:rPr lang="en-US" sz="1800" dirty="0" err="1"/>
              <a:t>chuyển</a:t>
            </a:r>
            <a:r>
              <a:rPr lang="en-US" sz="1800" dirty="0"/>
              <a:t> </a:t>
            </a:r>
            <a:r>
              <a:rPr lang="en-US" sz="1800" dirty="0" err="1"/>
              <a:t>động</a:t>
            </a:r>
            <a:r>
              <a:rPr lang="en-US" sz="1800" dirty="0"/>
              <a:t> </a:t>
            </a:r>
            <a:r>
              <a:rPr lang="en-US" sz="1800" dirty="0" err="1"/>
              <a:t>đều</a:t>
            </a:r>
            <a:r>
              <a:rPr lang="en-US" sz="1800" dirty="0"/>
              <a:t> (</a:t>
            </a:r>
            <a:r>
              <a:rPr lang="en-US" sz="1800" dirty="0" err="1"/>
              <a:t>lực</a:t>
            </a:r>
            <a:r>
              <a:rPr lang="en-US" sz="1800" dirty="0"/>
              <a:t> </a:t>
            </a:r>
            <a:r>
              <a:rPr lang="en-US" sz="1800" dirty="0" err="1"/>
              <a:t>kế</a:t>
            </a:r>
            <a:r>
              <a:rPr lang="en-US" sz="1800" dirty="0"/>
              <a:t> </a:t>
            </a:r>
            <a:r>
              <a:rPr lang="en-US" sz="1800" dirty="0" err="1"/>
              <a:t>chỉ</a:t>
            </a:r>
            <a:r>
              <a:rPr lang="en-US" sz="1800" dirty="0"/>
              <a:t> </a:t>
            </a:r>
            <a:r>
              <a:rPr lang="en-US" sz="1800" dirty="0" err="1"/>
              <a:t>một</a:t>
            </a:r>
            <a:r>
              <a:rPr lang="en-US" sz="1800" dirty="0"/>
              <a:t> </a:t>
            </a:r>
            <a:r>
              <a:rPr lang="en-US" sz="1800" dirty="0" err="1"/>
              <a:t>giá</a:t>
            </a:r>
            <a:r>
              <a:rPr lang="en-US" sz="1800" dirty="0"/>
              <a:t> </a:t>
            </a:r>
            <a:r>
              <a:rPr lang="en-US" sz="1800" dirty="0" err="1"/>
              <a:t>trị</a:t>
            </a:r>
            <a:r>
              <a:rPr lang="en-US" sz="1800" dirty="0"/>
              <a:t> </a:t>
            </a:r>
            <a:r>
              <a:rPr lang="en-US" sz="1800" dirty="0" err="1"/>
              <a:t>ổn</a:t>
            </a:r>
            <a:r>
              <a:rPr lang="en-US" sz="1800" dirty="0"/>
              <a:t> </a:t>
            </a:r>
            <a:r>
              <a:rPr lang="en-US" sz="1800" dirty="0" err="1"/>
              <a:t>định</a:t>
            </a:r>
            <a:r>
              <a:rPr lang="en-US" sz="1800" dirty="0"/>
              <a:t>), </a:t>
            </a:r>
            <a:r>
              <a:rPr lang="en-US" sz="1800" dirty="0" err="1"/>
              <a:t>thì</a:t>
            </a:r>
            <a:r>
              <a:rPr lang="en-US" sz="1800" dirty="0"/>
              <a:t> </a:t>
            </a:r>
            <a:r>
              <a:rPr lang="en-US" sz="1800" dirty="0" err="1"/>
              <a:t>đọc</a:t>
            </a:r>
            <a:r>
              <a:rPr lang="en-US" sz="1800" dirty="0"/>
              <a:t> </a:t>
            </a:r>
            <a:r>
              <a:rPr lang="en-US" sz="1800" dirty="0" err="1"/>
              <a:t>số</a:t>
            </a:r>
            <a:r>
              <a:rPr lang="en-US" sz="1800" dirty="0"/>
              <a:t> </a:t>
            </a:r>
            <a:r>
              <a:rPr lang="en-US" sz="1800" dirty="0" err="1"/>
              <a:t>chỉ</a:t>
            </a:r>
            <a:r>
              <a:rPr lang="en-US" sz="1800" dirty="0"/>
              <a:t> </a:t>
            </a:r>
            <a:r>
              <a:rPr lang="en-US" sz="1800" dirty="0" err="1"/>
              <a:t>của</a:t>
            </a:r>
            <a:r>
              <a:rPr lang="en-US" sz="1800" dirty="0"/>
              <a:t> </a:t>
            </a:r>
            <a:r>
              <a:rPr lang="en-US" sz="1800" dirty="0" err="1"/>
              <a:t>lực</a:t>
            </a:r>
            <a:r>
              <a:rPr lang="en-US" sz="1800" dirty="0"/>
              <a:t> </a:t>
            </a:r>
            <a:r>
              <a:rPr lang="en-US" sz="1800" dirty="0" err="1"/>
              <a:t>kế</a:t>
            </a:r>
            <a:r>
              <a:rPr lang="en-US" sz="1800" dirty="0"/>
              <a:t>. </a:t>
            </a:r>
            <a:r>
              <a:rPr lang="en-US" sz="1800" dirty="0" err="1"/>
              <a:t>Số</a:t>
            </a:r>
            <a:r>
              <a:rPr lang="en-US" sz="1800" dirty="0"/>
              <a:t> </a:t>
            </a:r>
            <a:r>
              <a:rPr lang="en-US" sz="1800" dirty="0" err="1"/>
              <a:t>chỉ</a:t>
            </a:r>
            <a:r>
              <a:rPr lang="en-US" sz="1800" dirty="0"/>
              <a:t> </a:t>
            </a:r>
            <a:r>
              <a:rPr lang="en-US" sz="1800" dirty="0" err="1"/>
              <a:t>của</a:t>
            </a:r>
            <a:r>
              <a:rPr lang="en-US" sz="1800" dirty="0"/>
              <a:t> </a:t>
            </a:r>
            <a:r>
              <a:rPr lang="en-US" sz="1800" dirty="0" err="1"/>
              <a:t>lực</a:t>
            </a:r>
            <a:r>
              <a:rPr lang="en-US" sz="1800" dirty="0"/>
              <a:t> </a:t>
            </a:r>
            <a:r>
              <a:rPr lang="en-US" sz="1800" dirty="0" err="1"/>
              <a:t>kế</a:t>
            </a:r>
            <a:r>
              <a:rPr lang="en-US" sz="1800" dirty="0"/>
              <a:t> </a:t>
            </a:r>
            <a:r>
              <a:rPr lang="en-US" sz="1800" dirty="0" err="1"/>
              <a:t>là</a:t>
            </a:r>
            <a:r>
              <a:rPr lang="en-US" sz="1800" dirty="0"/>
              <a:t> </a:t>
            </a:r>
            <a:r>
              <a:rPr lang="en-US" sz="1800" dirty="0" err="1"/>
              <a:t>độ</a:t>
            </a:r>
            <a:r>
              <a:rPr lang="en-US" sz="1800" dirty="0"/>
              <a:t> </a:t>
            </a:r>
            <a:r>
              <a:rPr lang="en-US" sz="1800" dirty="0" err="1"/>
              <a:t>lớn</a:t>
            </a:r>
            <a:r>
              <a:rPr lang="en-US" sz="1800" dirty="0"/>
              <a:t> </a:t>
            </a:r>
            <a:r>
              <a:rPr lang="en-US" sz="1800" dirty="0" err="1"/>
              <a:t>của</a:t>
            </a:r>
            <a:r>
              <a:rPr lang="en-US" sz="1800" dirty="0"/>
              <a:t> </a:t>
            </a:r>
            <a:r>
              <a:rPr lang="en-US" sz="1800" dirty="0" err="1"/>
              <a:t>lực</a:t>
            </a:r>
            <a:r>
              <a:rPr lang="en-US" sz="1800" dirty="0"/>
              <a:t> ma </a:t>
            </a:r>
            <a:r>
              <a:rPr lang="en-US" sz="1800" dirty="0" err="1"/>
              <a:t>sát</a:t>
            </a:r>
            <a:r>
              <a:rPr lang="en-US" sz="1800" dirty="0"/>
              <a:t> </a:t>
            </a:r>
            <a:r>
              <a:rPr lang="en-US" sz="1800" dirty="0" err="1"/>
              <a:t>trượt</a:t>
            </a:r>
            <a:r>
              <a:rPr lang="en-US" sz="1800" dirty="0"/>
              <a:t>.</a:t>
            </a:r>
          </a:p>
        </p:txBody>
      </p:sp>
      <p:pic>
        <p:nvPicPr>
          <p:cNvPr id="21" name="Picture 16">
            <a:extLst>
              <a:ext uri="{FF2B5EF4-FFF2-40B4-BE49-F238E27FC236}">
                <a16:creationId xmlns:a16="http://schemas.microsoft.com/office/drawing/2014/main" id="{A8503FBF-C085-4BA7-8155-459750E2FC7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85140" y="2956394"/>
            <a:ext cx="513196" cy="449746"/>
          </a:xfrm>
          <a:prstGeom prst="rect">
            <a:avLst/>
          </a:prstGeom>
        </p:spPr>
      </p:pic>
      <p:pic>
        <p:nvPicPr>
          <p:cNvPr id="22" name="Picture 16">
            <a:extLst>
              <a:ext uri="{FF2B5EF4-FFF2-40B4-BE49-F238E27FC236}">
                <a16:creationId xmlns:a16="http://schemas.microsoft.com/office/drawing/2014/main" id="{3DF4976A-AC99-4004-80B0-5DADD555633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85140" y="4960389"/>
            <a:ext cx="513196" cy="449746"/>
          </a:xfrm>
          <a:prstGeom prst="rect">
            <a:avLst/>
          </a:prstGeom>
        </p:spPr>
      </p:pic>
      <p:pic>
        <p:nvPicPr>
          <p:cNvPr id="12290" name="Picture 2" descr="Static, Sliding And Rolling Friction - YouTube">
            <a:extLst>
              <a:ext uri="{FF2B5EF4-FFF2-40B4-BE49-F238E27FC236}">
                <a16:creationId xmlns:a16="http://schemas.microsoft.com/office/drawing/2014/main" id="{84D819EF-D94F-4FA8-8239-DC0ECB7C648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3906" r="18906"/>
          <a:stretch/>
        </p:blipFill>
        <p:spPr bwMode="auto">
          <a:xfrm>
            <a:off x="6248400" y="2540738"/>
            <a:ext cx="4724400" cy="3955312"/>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8358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a:extLst>
              <a:ext uri="{FF2B5EF4-FFF2-40B4-BE49-F238E27FC236}">
                <a16:creationId xmlns:a16="http://schemas.microsoft.com/office/drawing/2014/main" id="{5DF04DDB-0B20-4365-8DEA-160A979DE324}"/>
              </a:ext>
            </a:extLst>
          </p:cNvPr>
          <p:cNvSpPr/>
          <p:nvPr/>
        </p:nvSpPr>
        <p:spPr>
          <a:xfrm>
            <a:off x="701040" y="1487412"/>
            <a:ext cx="10789920" cy="0"/>
          </a:xfrm>
          <a:prstGeom prst="line">
            <a:avLst/>
          </a:prstGeom>
          <a:ln w="38100" cap="flat">
            <a:solidFill>
              <a:srgbClr val="726753"/>
            </a:solidFill>
            <a:prstDash val="solid"/>
            <a:headEnd type="none" w="sm" len="sm"/>
            <a:tailEnd type="none" w="sm" len="sm"/>
          </a:ln>
        </p:spPr>
        <p:txBody>
          <a:bodyPr/>
          <a:lstStyle/>
          <a:p>
            <a:endParaRPr lang="en-US"/>
          </a:p>
        </p:txBody>
      </p:sp>
      <p:sp>
        <p:nvSpPr>
          <p:cNvPr id="4" name="AutoShape 5">
            <a:extLst>
              <a:ext uri="{FF2B5EF4-FFF2-40B4-BE49-F238E27FC236}">
                <a16:creationId xmlns:a16="http://schemas.microsoft.com/office/drawing/2014/main" id="{0731D2CE-1B6E-4209-8229-9893B679BB27}"/>
              </a:ext>
            </a:extLst>
          </p:cNvPr>
          <p:cNvSpPr/>
          <p:nvPr/>
        </p:nvSpPr>
        <p:spPr>
          <a:xfrm>
            <a:off x="701040" y="266700"/>
            <a:ext cx="10789920" cy="0"/>
          </a:xfrm>
          <a:prstGeom prst="line">
            <a:avLst/>
          </a:prstGeom>
          <a:ln w="38100" cap="flat">
            <a:solidFill>
              <a:srgbClr val="726753"/>
            </a:solidFill>
            <a:prstDash val="solid"/>
            <a:headEnd type="none" w="sm" len="sm"/>
            <a:tailEnd type="none" w="sm" len="sm"/>
          </a:ln>
        </p:spPr>
        <p:txBody>
          <a:bodyPr/>
          <a:lstStyle/>
          <a:p>
            <a:endParaRPr lang="en-US"/>
          </a:p>
        </p:txBody>
      </p:sp>
      <p:grpSp>
        <p:nvGrpSpPr>
          <p:cNvPr id="7" name="Group 6">
            <a:extLst>
              <a:ext uri="{FF2B5EF4-FFF2-40B4-BE49-F238E27FC236}">
                <a16:creationId xmlns:a16="http://schemas.microsoft.com/office/drawing/2014/main" id="{2150ACA9-50C6-48DB-B945-501106E2EF5C}"/>
              </a:ext>
            </a:extLst>
          </p:cNvPr>
          <p:cNvGrpSpPr/>
          <p:nvPr/>
        </p:nvGrpSpPr>
        <p:grpSpPr>
          <a:xfrm>
            <a:off x="1485900" y="452875"/>
            <a:ext cx="9220200" cy="856478"/>
            <a:chOff x="381000" y="567175"/>
            <a:chExt cx="9220200" cy="856478"/>
          </a:xfrm>
        </p:grpSpPr>
        <p:sp>
          <p:nvSpPr>
            <p:cNvPr id="5" name="TextBox 4">
              <a:extLst>
                <a:ext uri="{FF2B5EF4-FFF2-40B4-BE49-F238E27FC236}">
                  <a16:creationId xmlns:a16="http://schemas.microsoft.com/office/drawing/2014/main" id="{D60305B5-4063-4BD8-BA0B-7C31F652AB2D}"/>
                </a:ext>
              </a:extLst>
            </p:cNvPr>
            <p:cNvSpPr txBox="1"/>
            <p:nvPr/>
          </p:nvSpPr>
          <p:spPr>
            <a:xfrm>
              <a:off x="1447799" y="593028"/>
              <a:ext cx="8153401"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b="1"/>
                <a:t>Ví dụ: </a:t>
              </a:r>
              <a:r>
                <a:rPr lang="en-US" sz="2200"/>
                <a:t>Tìm hiểu mối quan hệ giữa độ lớn của lực ma sát trượt và diện tích tiếp xúc của vật với mặt phẳng trên đó vật chuyển động.</a:t>
              </a:r>
              <a:endParaRPr lang="en-US" sz="2200" b="1" dirty="0"/>
            </a:p>
          </p:txBody>
        </p:sp>
        <p:pic>
          <p:nvPicPr>
            <p:cNvPr id="6" name="Picture 23">
              <a:extLst>
                <a:ext uri="{FF2B5EF4-FFF2-40B4-BE49-F238E27FC236}">
                  <a16:creationId xmlns:a16="http://schemas.microsoft.com/office/drawing/2014/main" id="{E47AF5F5-EDC2-450D-95E8-CDEF264DC70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1000" y="567175"/>
              <a:ext cx="923653" cy="856478"/>
            </a:xfrm>
            <a:prstGeom prst="rect">
              <a:avLst/>
            </a:prstGeom>
          </p:spPr>
        </p:pic>
      </p:grpSp>
      <p:sp>
        <p:nvSpPr>
          <p:cNvPr id="10" name="Oval 9">
            <a:extLst>
              <a:ext uri="{FF2B5EF4-FFF2-40B4-BE49-F238E27FC236}">
                <a16:creationId xmlns:a16="http://schemas.microsoft.com/office/drawing/2014/main" id="{3055BB3E-C976-4B23-AAEF-C35446A45099}"/>
              </a:ext>
            </a:extLst>
          </p:cNvPr>
          <p:cNvSpPr/>
          <p:nvPr/>
        </p:nvSpPr>
        <p:spPr>
          <a:xfrm>
            <a:off x="11451222" y="5235804"/>
            <a:ext cx="1804153" cy="1804153"/>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1" name="Oval 10">
            <a:extLst>
              <a:ext uri="{FF2B5EF4-FFF2-40B4-BE49-F238E27FC236}">
                <a16:creationId xmlns:a16="http://schemas.microsoft.com/office/drawing/2014/main" id="{A0685485-EF08-486E-B2DA-1555D65ED701}"/>
              </a:ext>
            </a:extLst>
          </p:cNvPr>
          <p:cNvSpPr/>
          <p:nvPr/>
        </p:nvSpPr>
        <p:spPr>
          <a:xfrm>
            <a:off x="10731065" y="6028165"/>
            <a:ext cx="1270169" cy="1270169"/>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2" name="Oval 11">
            <a:extLst>
              <a:ext uri="{FF2B5EF4-FFF2-40B4-BE49-F238E27FC236}">
                <a16:creationId xmlns:a16="http://schemas.microsoft.com/office/drawing/2014/main" id="{927150F2-4860-4A74-B36A-C05305AE865A}"/>
              </a:ext>
            </a:extLst>
          </p:cNvPr>
          <p:cNvSpPr/>
          <p:nvPr/>
        </p:nvSpPr>
        <p:spPr>
          <a:xfrm>
            <a:off x="11855707" y="4863259"/>
            <a:ext cx="840962" cy="840962"/>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8" name="Rectangle 17">
            <a:extLst>
              <a:ext uri="{FF2B5EF4-FFF2-40B4-BE49-F238E27FC236}">
                <a16:creationId xmlns:a16="http://schemas.microsoft.com/office/drawing/2014/main" id="{9CFFB8BE-7900-4DEB-B126-75091E1F8FFC}"/>
              </a:ext>
            </a:extLst>
          </p:cNvPr>
          <p:cNvSpPr/>
          <p:nvPr/>
        </p:nvSpPr>
        <p:spPr>
          <a:xfrm>
            <a:off x="1473867" y="1667446"/>
            <a:ext cx="9244266" cy="497263"/>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9" name="TextBox 18">
            <a:extLst>
              <a:ext uri="{FF2B5EF4-FFF2-40B4-BE49-F238E27FC236}">
                <a16:creationId xmlns:a16="http://schemas.microsoft.com/office/drawing/2014/main" id="{F5656DC9-168D-4D4D-8F80-E079C0BA2CFA}"/>
              </a:ext>
            </a:extLst>
          </p:cNvPr>
          <p:cNvSpPr txBox="1"/>
          <p:nvPr/>
        </p:nvSpPr>
        <p:spPr>
          <a:xfrm>
            <a:off x="1775502" y="1710295"/>
            <a:ext cx="8640998"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a:solidFill>
                  <a:schemeClr val="bg1"/>
                </a:solidFill>
              </a:rPr>
              <a:t>Bước 4: Tiến hành thí nghiệm kiểm tra dự đoán và rút ra kết luận</a:t>
            </a:r>
            <a:endParaRPr lang="en-US" sz="2200" b="1" dirty="0">
              <a:solidFill>
                <a:schemeClr val="bg1"/>
              </a:solidFill>
            </a:endParaRPr>
          </a:p>
        </p:txBody>
      </p:sp>
      <p:sp>
        <p:nvSpPr>
          <p:cNvPr id="16" name="TextBox 15">
            <a:extLst>
              <a:ext uri="{FF2B5EF4-FFF2-40B4-BE49-F238E27FC236}">
                <a16:creationId xmlns:a16="http://schemas.microsoft.com/office/drawing/2014/main" id="{EF261521-C5AD-4425-A616-5593D2535236}"/>
              </a:ext>
            </a:extLst>
          </p:cNvPr>
          <p:cNvSpPr txBox="1"/>
          <p:nvPr/>
        </p:nvSpPr>
        <p:spPr>
          <a:xfrm>
            <a:off x="299803" y="2331392"/>
            <a:ext cx="11592394" cy="1116396"/>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000"/>
              <a:t>Thí nghiệm cho thấy khi thay đổi diện tích mặt tiếp xúc </a:t>
            </a:r>
          </a:p>
          <a:p>
            <a:pPr algn="ctr"/>
            <a:r>
              <a:rPr lang="en-US" sz="2000"/>
              <a:t>thì độ lớn của lực ma sát trượt không thay đổi: </a:t>
            </a:r>
          </a:p>
          <a:p>
            <a:pPr algn="ctr"/>
            <a:r>
              <a:rPr lang="en-US" sz="2000" b="1"/>
              <a:t>Độ lớn của lực ma sát trượt không phụ thuộc vào diện tích mặt tiếp xúc.</a:t>
            </a:r>
            <a:endParaRPr lang="en-US" sz="2000" b="1" dirty="0"/>
          </a:p>
        </p:txBody>
      </p:sp>
      <p:sp>
        <p:nvSpPr>
          <p:cNvPr id="23" name="Oval 22">
            <a:extLst>
              <a:ext uri="{FF2B5EF4-FFF2-40B4-BE49-F238E27FC236}">
                <a16:creationId xmlns:a16="http://schemas.microsoft.com/office/drawing/2014/main" id="{41B14D98-C28A-4261-AD31-6D43657C403D}"/>
              </a:ext>
            </a:extLst>
          </p:cNvPr>
          <p:cNvSpPr/>
          <p:nvPr/>
        </p:nvSpPr>
        <p:spPr>
          <a:xfrm>
            <a:off x="-979896" y="5216576"/>
            <a:ext cx="1804153" cy="1804153"/>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24" name="Oval 23">
            <a:extLst>
              <a:ext uri="{FF2B5EF4-FFF2-40B4-BE49-F238E27FC236}">
                <a16:creationId xmlns:a16="http://schemas.microsoft.com/office/drawing/2014/main" id="{081323FC-821A-4599-A43A-91C0343C8D6E}"/>
              </a:ext>
            </a:extLst>
          </p:cNvPr>
          <p:cNvSpPr/>
          <p:nvPr/>
        </p:nvSpPr>
        <p:spPr>
          <a:xfrm>
            <a:off x="203698" y="6028165"/>
            <a:ext cx="1270169" cy="1270169"/>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25" name="Oval 24">
            <a:extLst>
              <a:ext uri="{FF2B5EF4-FFF2-40B4-BE49-F238E27FC236}">
                <a16:creationId xmlns:a16="http://schemas.microsoft.com/office/drawing/2014/main" id="{AEE41046-903F-4B4A-A552-1AEC0014B0B9}"/>
              </a:ext>
            </a:extLst>
          </p:cNvPr>
          <p:cNvSpPr/>
          <p:nvPr/>
        </p:nvSpPr>
        <p:spPr>
          <a:xfrm>
            <a:off x="-517343" y="4863259"/>
            <a:ext cx="840962" cy="840962"/>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pic>
        <p:nvPicPr>
          <p:cNvPr id="15362" name="Picture 2" descr="Friction – 1K20.00 | Harvey Mudd College">
            <a:extLst>
              <a:ext uri="{FF2B5EF4-FFF2-40B4-BE49-F238E27FC236}">
                <a16:creationId xmlns:a16="http://schemas.microsoft.com/office/drawing/2014/main" id="{27271201-7D48-49FA-850C-C99930506FB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3336" b="29762"/>
          <a:stretch/>
        </p:blipFill>
        <p:spPr bwMode="auto">
          <a:xfrm>
            <a:off x="824257" y="3657600"/>
            <a:ext cx="10543486" cy="3011982"/>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8409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a:extLst>
              <a:ext uri="{FF2B5EF4-FFF2-40B4-BE49-F238E27FC236}">
                <a16:creationId xmlns:a16="http://schemas.microsoft.com/office/drawing/2014/main" id="{5DF04DDB-0B20-4365-8DEA-160A979DE324}"/>
              </a:ext>
            </a:extLst>
          </p:cNvPr>
          <p:cNvSpPr/>
          <p:nvPr/>
        </p:nvSpPr>
        <p:spPr>
          <a:xfrm>
            <a:off x="701040" y="1487412"/>
            <a:ext cx="10789920" cy="0"/>
          </a:xfrm>
          <a:prstGeom prst="line">
            <a:avLst/>
          </a:prstGeom>
          <a:ln w="38100" cap="flat">
            <a:solidFill>
              <a:srgbClr val="726753"/>
            </a:solidFill>
            <a:prstDash val="solid"/>
            <a:headEnd type="none" w="sm" len="sm"/>
            <a:tailEnd type="none" w="sm" len="sm"/>
          </a:ln>
        </p:spPr>
        <p:txBody>
          <a:bodyPr/>
          <a:lstStyle/>
          <a:p>
            <a:endParaRPr lang="en-US"/>
          </a:p>
        </p:txBody>
      </p:sp>
      <p:sp>
        <p:nvSpPr>
          <p:cNvPr id="4" name="AutoShape 5">
            <a:extLst>
              <a:ext uri="{FF2B5EF4-FFF2-40B4-BE49-F238E27FC236}">
                <a16:creationId xmlns:a16="http://schemas.microsoft.com/office/drawing/2014/main" id="{0731D2CE-1B6E-4209-8229-9893B679BB27}"/>
              </a:ext>
            </a:extLst>
          </p:cNvPr>
          <p:cNvSpPr/>
          <p:nvPr/>
        </p:nvSpPr>
        <p:spPr>
          <a:xfrm>
            <a:off x="701040" y="266700"/>
            <a:ext cx="10789920" cy="0"/>
          </a:xfrm>
          <a:prstGeom prst="line">
            <a:avLst/>
          </a:prstGeom>
          <a:ln w="38100" cap="flat">
            <a:solidFill>
              <a:srgbClr val="726753"/>
            </a:solidFill>
            <a:prstDash val="solid"/>
            <a:headEnd type="none" w="sm" len="sm"/>
            <a:tailEnd type="none" w="sm" len="sm"/>
          </a:ln>
        </p:spPr>
        <p:txBody>
          <a:bodyPr/>
          <a:lstStyle/>
          <a:p>
            <a:endParaRPr lang="en-US"/>
          </a:p>
        </p:txBody>
      </p:sp>
      <p:grpSp>
        <p:nvGrpSpPr>
          <p:cNvPr id="7" name="Group 6">
            <a:extLst>
              <a:ext uri="{FF2B5EF4-FFF2-40B4-BE49-F238E27FC236}">
                <a16:creationId xmlns:a16="http://schemas.microsoft.com/office/drawing/2014/main" id="{2150ACA9-50C6-48DB-B945-501106E2EF5C}"/>
              </a:ext>
            </a:extLst>
          </p:cNvPr>
          <p:cNvGrpSpPr/>
          <p:nvPr/>
        </p:nvGrpSpPr>
        <p:grpSpPr>
          <a:xfrm>
            <a:off x="1485900" y="452875"/>
            <a:ext cx="9220200" cy="856478"/>
            <a:chOff x="381000" y="567175"/>
            <a:chExt cx="9220200" cy="856478"/>
          </a:xfrm>
        </p:grpSpPr>
        <p:sp>
          <p:nvSpPr>
            <p:cNvPr id="5" name="TextBox 4">
              <a:extLst>
                <a:ext uri="{FF2B5EF4-FFF2-40B4-BE49-F238E27FC236}">
                  <a16:creationId xmlns:a16="http://schemas.microsoft.com/office/drawing/2014/main" id="{D60305B5-4063-4BD8-BA0B-7C31F652AB2D}"/>
                </a:ext>
              </a:extLst>
            </p:cNvPr>
            <p:cNvSpPr txBox="1"/>
            <p:nvPr/>
          </p:nvSpPr>
          <p:spPr>
            <a:xfrm>
              <a:off x="1447799" y="593028"/>
              <a:ext cx="8153401"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b="1"/>
                <a:t>Ví dụ: </a:t>
              </a:r>
              <a:r>
                <a:rPr lang="en-US" sz="2200"/>
                <a:t>Tìm hiểu mối quan hệ giữa độ lớn của lực ma sát trượt và diện tích tiếp xúc của vật với mặt phẳng trên đó vật chuyển động.</a:t>
              </a:r>
              <a:endParaRPr lang="en-US" sz="2200" b="1" dirty="0"/>
            </a:p>
          </p:txBody>
        </p:sp>
        <p:pic>
          <p:nvPicPr>
            <p:cNvPr id="6" name="Picture 23">
              <a:extLst>
                <a:ext uri="{FF2B5EF4-FFF2-40B4-BE49-F238E27FC236}">
                  <a16:creationId xmlns:a16="http://schemas.microsoft.com/office/drawing/2014/main" id="{E47AF5F5-EDC2-450D-95E8-CDEF264DC70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1000" y="567175"/>
              <a:ext cx="923653" cy="856478"/>
            </a:xfrm>
            <a:prstGeom prst="rect">
              <a:avLst/>
            </a:prstGeom>
          </p:spPr>
        </p:pic>
      </p:grpSp>
      <p:sp>
        <p:nvSpPr>
          <p:cNvPr id="10" name="Oval 9">
            <a:extLst>
              <a:ext uri="{FF2B5EF4-FFF2-40B4-BE49-F238E27FC236}">
                <a16:creationId xmlns:a16="http://schemas.microsoft.com/office/drawing/2014/main" id="{3055BB3E-C976-4B23-AAEF-C35446A45099}"/>
              </a:ext>
            </a:extLst>
          </p:cNvPr>
          <p:cNvSpPr/>
          <p:nvPr/>
        </p:nvSpPr>
        <p:spPr>
          <a:xfrm>
            <a:off x="11451222" y="5235804"/>
            <a:ext cx="1804153" cy="1804153"/>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1" name="Oval 10">
            <a:extLst>
              <a:ext uri="{FF2B5EF4-FFF2-40B4-BE49-F238E27FC236}">
                <a16:creationId xmlns:a16="http://schemas.microsoft.com/office/drawing/2014/main" id="{A0685485-EF08-486E-B2DA-1555D65ED701}"/>
              </a:ext>
            </a:extLst>
          </p:cNvPr>
          <p:cNvSpPr/>
          <p:nvPr/>
        </p:nvSpPr>
        <p:spPr>
          <a:xfrm>
            <a:off x="10731065" y="6028165"/>
            <a:ext cx="1270169" cy="1270169"/>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2" name="Oval 11">
            <a:extLst>
              <a:ext uri="{FF2B5EF4-FFF2-40B4-BE49-F238E27FC236}">
                <a16:creationId xmlns:a16="http://schemas.microsoft.com/office/drawing/2014/main" id="{927150F2-4860-4A74-B36A-C05305AE865A}"/>
              </a:ext>
            </a:extLst>
          </p:cNvPr>
          <p:cNvSpPr/>
          <p:nvPr/>
        </p:nvSpPr>
        <p:spPr>
          <a:xfrm>
            <a:off x="11855707" y="4863259"/>
            <a:ext cx="840962" cy="840962"/>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8" name="Rectangle 17">
            <a:extLst>
              <a:ext uri="{FF2B5EF4-FFF2-40B4-BE49-F238E27FC236}">
                <a16:creationId xmlns:a16="http://schemas.microsoft.com/office/drawing/2014/main" id="{9CFFB8BE-7900-4DEB-B126-75091E1F8FFC}"/>
              </a:ext>
            </a:extLst>
          </p:cNvPr>
          <p:cNvSpPr/>
          <p:nvPr/>
        </p:nvSpPr>
        <p:spPr>
          <a:xfrm>
            <a:off x="1809750" y="1667446"/>
            <a:ext cx="8572500" cy="497263"/>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9" name="TextBox 18">
            <a:extLst>
              <a:ext uri="{FF2B5EF4-FFF2-40B4-BE49-F238E27FC236}">
                <a16:creationId xmlns:a16="http://schemas.microsoft.com/office/drawing/2014/main" id="{F5656DC9-168D-4D4D-8F80-E079C0BA2CFA}"/>
              </a:ext>
            </a:extLst>
          </p:cNvPr>
          <p:cNvSpPr txBox="1"/>
          <p:nvPr/>
        </p:nvSpPr>
        <p:spPr>
          <a:xfrm>
            <a:off x="1775502" y="1710295"/>
            <a:ext cx="8640998"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a:solidFill>
                  <a:schemeClr val="bg1"/>
                </a:solidFill>
              </a:rPr>
              <a:t>Bước 5: Báo cáo kết quả và thảo luận về kết quả thí nghiệm</a:t>
            </a:r>
            <a:endParaRPr lang="en-US" sz="2200" b="1" dirty="0">
              <a:solidFill>
                <a:schemeClr val="bg1"/>
              </a:solidFill>
            </a:endParaRPr>
          </a:p>
        </p:txBody>
      </p:sp>
      <p:sp>
        <p:nvSpPr>
          <p:cNvPr id="23" name="Oval 22">
            <a:extLst>
              <a:ext uri="{FF2B5EF4-FFF2-40B4-BE49-F238E27FC236}">
                <a16:creationId xmlns:a16="http://schemas.microsoft.com/office/drawing/2014/main" id="{41B14D98-C28A-4261-AD31-6D43657C403D}"/>
              </a:ext>
            </a:extLst>
          </p:cNvPr>
          <p:cNvSpPr/>
          <p:nvPr/>
        </p:nvSpPr>
        <p:spPr>
          <a:xfrm>
            <a:off x="-979896" y="5216576"/>
            <a:ext cx="1804153" cy="1804153"/>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24" name="Oval 23">
            <a:extLst>
              <a:ext uri="{FF2B5EF4-FFF2-40B4-BE49-F238E27FC236}">
                <a16:creationId xmlns:a16="http://schemas.microsoft.com/office/drawing/2014/main" id="{081323FC-821A-4599-A43A-91C0343C8D6E}"/>
              </a:ext>
            </a:extLst>
          </p:cNvPr>
          <p:cNvSpPr/>
          <p:nvPr/>
        </p:nvSpPr>
        <p:spPr>
          <a:xfrm>
            <a:off x="203698" y="6028165"/>
            <a:ext cx="1270169" cy="1270169"/>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25" name="Oval 24">
            <a:extLst>
              <a:ext uri="{FF2B5EF4-FFF2-40B4-BE49-F238E27FC236}">
                <a16:creationId xmlns:a16="http://schemas.microsoft.com/office/drawing/2014/main" id="{AEE41046-903F-4B4A-A552-1AEC0014B0B9}"/>
              </a:ext>
            </a:extLst>
          </p:cNvPr>
          <p:cNvSpPr/>
          <p:nvPr/>
        </p:nvSpPr>
        <p:spPr>
          <a:xfrm>
            <a:off x="-517343" y="4863259"/>
            <a:ext cx="840962" cy="840962"/>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pic>
        <p:nvPicPr>
          <p:cNvPr id="16386" name="Picture 2" descr="350+ Report Pictures [HD] | Download Free Images on Unsplash">
            <a:extLst>
              <a:ext uri="{FF2B5EF4-FFF2-40B4-BE49-F238E27FC236}">
                <a16:creationId xmlns:a16="http://schemas.microsoft.com/office/drawing/2014/main" id="{12D701A3-492F-4982-8218-6456319E00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2685" y="2545805"/>
            <a:ext cx="6086631" cy="4059783"/>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4440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A150589C-E8A6-4695-A264-9E4DDEFEE0D1}"/>
              </a:ext>
            </a:extLst>
          </p:cNvPr>
          <p:cNvSpPr/>
          <p:nvPr/>
        </p:nvSpPr>
        <p:spPr>
          <a:xfrm>
            <a:off x="4419599" y="333344"/>
            <a:ext cx="6705601" cy="1449736"/>
          </a:xfrm>
          <a:prstGeom prst="roundRect">
            <a:avLst>
              <a:gd name="adj" fmla="val 10572"/>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utoShape 4">
            <a:extLst>
              <a:ext uri="{FF2B5EF4-FFF2-40B4-BE49-F238E27FC236}">
                <a16:creationId xmlns:a16="http://schemas.microsoft.com/office/drawing/2014/main" id="{897C594F-D7D2-420C-9D7A-C0B15781AA96}"/>
              </a:ext>
            </a:extLst>
          </p:cNvPr>
          <p:cNvSpPr/>
          <p:nvPr/>
        </p:nvSpPr>
        <p:spPr>
          <a:xfrm>
            <a:off x="960120" y="6560466"/>
            <a:ext cx="10271760" cy="0"/>
          </a:xfrm>
          <a:prstGeom prst="line">
            <a:avLst/>
          </a:prstGeom>
          <a:ln w="38100" cap="flat">
            <a:solidFill>
              <a:srgbClr val="726753"/>
            </a:solidFill>
            <a:prstDash val="solid"/>
            <a:headEnd type="none" w="sm" len="sm"/>
            <a:tailEnd type="none" w="sm" len="sm"/>
          </a:ln>
        </p:spPr>
        <p:txBody>
          <a:bodyPr/>
          <a:lstStyle/>
          <a:p>
            <a:endParaRPr lang="en-US"/>
          </a:p>
        </p:txBody>
      </p:sp>
      <p:sp>
        <p:nvSpPr>
          <p:cNvPr id="3" name="AutoShape 5">
            <a:extLst>
              <a:ext uri="{FF2B5EF4-FFF2-40B4-BE49-F238E27FC236}">
                <a16:creationId xmlns:a16="http://schemas.microsoft.com/office/drawing/2014/main" id="{AC664430-E5CA-4B45-AC80-95C0DBC8FAC0}"/>
              </a:ext>
            </a:extLst>
          </p:cNvPr>
          <p:cNvSpPr/>
          <p:nvPr/>
        </p:nvSpPr>
        <p:spPr>
          <a:xfrm>
            <a:off x="960120" y="1919782"/>
            <a:ext cx="10271760" cy="0"/>
          </a:xfrm>
          <a:prstGeom prst="line">
            <a:avLst/>
          </a:prstGeom>
          <a:ln w="38100" cap="flat">
            <a:solidFill>
              <a:srgbClr val="726753"/>
            </a:solidFill>
            <a:prstDash val="solid"/>
            <a:headEnd type="none" w="sm" len="sm"/>
            <a:tailEnd type="none" w="sm" len="sm"/>
          </a:ln>
        </p:spPr>
        <p:txBody>
          <a:bodyPr/>
          <a:lstStyle/>
          <a:p>
            <a:endParaRPr lang="en-US"/>
          </a:p>
        </p:txBody>
      </p:sp>
      <p:grpSp>
        <p:nvGrpSpPr>
          <p:cNvPr id="8" name="Group 7">
            <a:extLst>
              <a:ext uri="{FF2B5EF4-FFF2-40B4-BE49-F238E27FC236}">
                <a16:creationId xmlns:a16="http://schemas.microsoft.com/office/drawing/2014/main" id="{8FB597EB-DE10-420C-B14B-67A7265A863F}"/>
              </a:ext>
            </a:extLst>
          </p:cNvPr>
          <p:cNvGrpSpPr/>
          <p:nvPr/>
        </p:nvGrpSpPr>
        <p:grpSpPr>
          <a:xfrm rot="16200000">
            <a:off x="-3200400" y="3200400"/>
            <a:ext cx="6858000" cy="457200"/>
            <a:chOff x="-1" y="-1"/>
            <a:chExt cx="12192001" cy="457200"/>
          </a:xfrm>
        </p:grpSpPr>
        <p:sp>
          <p:nvSpPr>
            <p:cNvPr id="9" name="Rectangle 8">
              <a:extLst>
                <a:ext uri="{FF2B5EF4-FFF2-40B4-BE49-F238E27FC236}">
                  <a16:creationId xmlns:a16="http://schemas.microsoft.com/office/drawing/2014/main" id="{C00D2437-0421-48F7-B410-070233385BAC}"/>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Rectangle 9">
              <a:extLst>
                <a:ext uri="{FF2B5EF4-FFF2-40B4-BE49-F238E27FC236}">
                  <a16:creationId xmlns:a16="http://schemas.microsoft.com/office/drawing/2014/main" id="{4AF33A42-5971-46DA-B7EA-FC647BBD26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1" name="Group 10">
            <a:extLst>
              <a:ext uri="{FF2B5EF4-FFF2-40B4-BE49-F238E27FC236}">
                <a16:creationId xmlns:a16="http://schemas.microsoft.com/office/drawing/2014/main" id="{B4692B27-F61A-4694-AE8A-8BA94593726B}"/>
              </a:ext>
            </a:extLst>
          </p:cNvPr>
          <p:cNvGrpSpPr/>
          <p:nvPr/>
        </p:nvGrpSpPr>
        <p:grpSpPr>
          <a:xfrm rot="5400000" flipH="1">
            <a:off x="8534400" y="3200400"/>
            <a:ext cx="6858000" cy="457200"/>
            <a:chOff x="-1" y="-1"/>
            <a:chExt cx="12192001" cy="457200"/>
          </a:xfrm>
        </p:grpSpPr>
        <p:sp>
          <p:nvSpPr>
            <p:cNvPr id="12" name="Rectangle 11">
              <a:extLst>
                <a:ext uri="{FF2B5EF4-FFF2-40B4-BE49-F238E27FC236}">
                  <a16:creationId xmlns:a16="http://schemas.microsoft.com/office/drawing/2014/main" id="{BFF0FEEE-2DD2-4CD7-9A8A-96404B6854E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 name="Rectangle 12">
              <a:extLst>
                <a:ext uri="{FF2B5EF4-FFF2-40B4-BE49-F238E27FC236}">
                  <a16:creationId xmlns:a16="http://schemas.microsoft.com/office/drawing/2014/main" id="{4ACF9508-0CE5-4F48-9B69-1662E38F045E}"/>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14" name="TextBox 13">
            <a:extLst>
              <a:ext uri="{FF2B5EF4-FFF2-40B4-BE49-F238E27FC236}">
                <a16:creationId xmlns:a16="http://schemas.microsoft.com/office/drawing/2014/main" id="{9AA1C9AD-C47D-48A4-87ED-6747653459B9}"/>
              </a:ext>
            </a:extLst>
          </p:cNvPr>
          <p:cNvSpPr txBox="1"/>
          <p:nvPr/>
        </p:nvSpPr>
        <p:spPr>
          <a:xfrm>
            <a:off x="1345992" y="2172422"/>
            <a:ext cx="9500017"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marL="342900" indent="-342900" algn="just">
              <a:buFont typeface="Arial" panose="020B0604020202020204" pitchFamily="34" charset="0"/>
              <a:buChar char="•"/>
            </a:pPr>
            <a:r>
              <a:rPr lang="en-US" sz="2000" dirty="0" err="1"/>
              <a:t>Tìm</a:t>
            </a:r>
            <a:r>
              <a:rPr lang="en-US" sz="2000" dirty="0"/>
              <a:t> </a:t>
            </a:r>
            <a:r>
              <a:rPr lang="en-US" sz="2000" dirty="0" err="1"/>
              <a:t>hiểu</a:t>
            </a:r>
            <a:r>
              <a:rPr lang="en-US" sz="2000" dirty="0"/>
              <a:t> </a:t>
            </a:r>
            <a:r>
              <a:rPr lang="en-US" sz="2000" dirty="0" err="1"/>
              <a:t>khả</a:t>
            </a:r>
            <a:r>
              <a:rPr lang="en-US" sz="2000" dirty="0"/>
              <a:t> </a:t>
            </a:r>
            <a:r>
              <a:rPr lang="en-US" sz="2000" dirty="0" err="1"/>
              <a:t>năng</a:t>
            </a:r>
            <a:r>
              <a:rPr lang="en-US" sz="2000" dirty="0"/>
              <a:t> </a:t>
            </a:r>
            <a:r>
              <a:rPr lang="en-US" sz="2000" dirty="0" err="1"/>
              <a:t>hòa</a:t>
            </a:r>
            <a:r>
              <a:rPr lang="en-US" sz="2000" dirty="0"/>
              <a:t> tan </a:t>
            </a:r>
            <a:r>
              <a:rPr lang="en-US" sz="2000" dirty="0" err="1"/>
              <a:t>của</a:t>
            </a:r>
            <a:r>
              <a:rPr lang="en-US" sz="2000" dirty="0"/>
              <a:t> </a:t>
            </a:r>
            <a:r>
              <a:rPr lang="en-US" sz="2000" dirty="0" err="1"/>
              <a:t>muối</a:t>
            </a:r>
            <a:r>
              <a:rPr lang="en-US" sz="2000" dirty="0"/>
              <a:t> </a:t>
            </a:r>
            <a:r>
              <a:rPr lang="en-US" sz="2000" dirty="0" err="1"/>
              <a:t>ăn</a:t>
            </a:r>
            <a:r>
              <a:rPr lang="en-US" sz="2000" dirty="0"/>
              <a:t>, </a:t>
            </a:r>
            <a:r>
              <a:rPr lang="en-US" sz="2000" dirty="0" err="1"/>
              <a:t>đường</a:t>
            </a:r>
            <a:r>
              <a:rPr lang="en-US" sz="2000" dirty="0"/>
              <a:t>, </a:t>
            </a:r>
            <a:r>
              <a:rPr lang="en-US" sz="2000" dirty="0" err="1"/>
              <a:t>đá</a:t>
            </a:r>
            <a:r>
              <a:rPr lang="en-US" sz="2000" dirty="0"/>
              <a:t> </a:t>
            </a:r>
            <a:r>
              <a:rPr lang="en-US" sz="2000" dirty="0" err="1"/>
              <a:t>vôi</a:t>
            </a:r>
            <a:r>
              <a:rPr lang="en-US" sz="2000" dirty="0"/>
              <a:t> (</a:t>
            </a:r>
            <a:r>
              <a:rPr lang="en-US" sz="2000" dirty="0" err="1"/>
              <a:t>dạng</a:t>
            </a:r>
            <a:r>
              <a:rPr lang="en-US" sz="2000" dirty="0"/>
              <a:t> </a:t>
            </a:r>
            <a:r>
              <a:rPr lang="en-US" sz="2000" dirty="0" err="1"/>
              <a:t>bột</a:t>
            </a:r>
            <a:r>
              <a:rPr lang="en-US" sz="2000" dirty="0"/>
              <a:t>) </a:t>
            </a:r>
            <a:r>
              <a:rPr lang="en-US" sz="2000" dirty="0" err="1"/>
              <a:t>trong</a:t>
            </a:r>
            <a:r>
              <a:rPr lang="en-US" sz="2000" dirty="0"/>
              <a:t> </a:t>
            </a:r>
            <a:r>
              <a:rPr lang="en-US" sz="2000" dirty="0" err="1"/>
              <a:t>nước</a:t>
            </a:r>
            <a:r>
              <a:rPr lang="en-US" sz="2000" dirty="0"/>
              <a:t>.</a:t>
            </a:r>
          </a:p>
        </p:txBody>
      </p:sp>
      <p:sp>
        <p:nvSpPr>
          <p:cNvPr id="15" name="TextBox 14">
            <a:extLst>
              <a:ext uri="{FF2B5EF4-FFF2-40B4-BE49-F238E27FC236}">
                <a16:creationId xmlns:a16="http://schemas.microsoft.com/office/drawing/2014/main" id="{319B022E-4622-4052-AD85-95BA7D62D750}"/>
              </a:ext>
            </a:extLst>
          </p:cNvPr>
          <p:cNvSpPr txBox="1"/>
          <p:nvPr/>
        </p:nvSpPr>
        <p:spPr>
          <a:xfrm>
            <a:off x="1345992" y="2729494"/>
            <a:ext cx="9885888" cy="73167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marL="342900" indent="-342900" algn="just">
              <a:buFont typeface="Arial" panose="020B0604020202020204" pitchFamily="34" charset="0"/>
              <a:buChar char="•"/>
            </a:pPr>
            <a:r>
              <a:rPr lang="en-US" sz="2000" dirty="0" err="1"/>
              <a:t>Dự</a:t>
            </a:r>
            <a:r>
              <a:rPr lang="en-US" sz="2000" dirty="0"/>
              <a:t> </a:t>
            </a:r>
            <a:r>
              <a:rPr lang="en-US" sz="2000" dirty="0" err="1"/>
              <a:t>đoán</a:t>
            </a:r>
            <a:r>
              <a:rPr lang="en-US" sz="2000" dirty="0"/>
              <a:t> </a:t>
            </a:r>
            <a:r>
              <a:rPr lang="en-US" sz="2000" dirty="0" err="1"/>
              <a:t>trong</a:t>
            </a:r>
            <a:r>
              <a:rPr lang="en-US" sz="2000" dirty="0"/>
              <a:t> </a:t>
            </a:r>
            <a:r>
              <a:rPr lang="en-US" sz="2000" dirty="0" err="1"/>
              <a:t>số</a:t>
            </a:r>
            <a:r>
              <a:rPr lang="en-US" sz="2000" dirty="0"/>
              <a:t> </a:t>
            </a:r>
            <a:r>
              <a:rPr lang="en-US" sz="2000" dirty="0" err="1"/>
              <a:t>các</a:t>
            </a:r>
            <a:r>
              <a:rPr lang="en-US" sz="2000" dirty="0"/>
              <a:t> </a:t>
            </a:r>
            <a:r>
              <a:rPr lang="en-US" sz="2000" dirty="0" err="1"/>
              <a:t>chất</a:t>
            </a:r>
            <a:r>
              <a:rPr lang="en-US" sz="2000" dirty="0"/>
              <a:t> </a:t>
            </a:r>
            <a:r>
              <a:rPr lang="en-US" sz="2000" dirty="0" err="1"/>
              <a:t>muối</a:t>
            </a:r>
            <a:r>
              <a:rPr lang="en-US" sz="2000" dirty="0"/>
              <a:t> </a:t>
            </a:r>
            <a:r>
              <a:rPr lang="en-US" sz="2000" dirty="0" err="1"/>
              <a:t>ăn</a:t>
            </a:r>
            <a:r>
              <a:rPr lang="en-US" sz="2000" dirty="0"/>
              <a:t>, </a:t>
            </a:r>
            <a:r>
              <a:rPr lang="en-US" sz="2000" dirty="0" err="1"/>
              <a:t>đường</a:t>
            </a:r>
            <a:r>
              <a:rPr lang="en-US" sz="2000" dirty="0"/>
              <a:t>, </a:t>
            </a:r>
            <a:r>
              <a:rPr lang="en-US" sz="2000" dirty="0" err="1"/>
              <a:t>đá</a:t>
            </a:r>
            <a:r>
              <a:rPr lang="en-US" sz="2000" dirty="0"/>
              <a:t> </a:t>
            </a:r>
            <a:r>
              <a:rPr lang="en-US" sz="2000" dirty="0" err="1"/>
              <a:t>vôi</a:t>
            </a:r>
            <a:r>
              <a:rPr lang="en-US" sz="2000" dirty="0"/>
              <a:t> (</a:t>
            </a:r>
            <a:r>
              <a:rPr lang="en-US" sz="2000" dirty="0" err="1"/>
              <a:t>dạng</a:t>
            </a:r>
            <a:r>
              <a:rPr lang="en-US" sz="2000" dirty="0"/>
              <a:t> </a:t>
            </a:r>
            <a:r>
              <a:rPr lang="en-US" sz="2000" dirty="0" err="1"/>
              <a:t>bột</a:t>
            </a:r>
            <a:r>
              <a:rPr lang="en-US" sz="2000" dirty="0"/>
              <a:t>), </a:t>
            </a:r>
            <a:r>
              <a:rPr lang="en-US" sz="2000" dirty="0" err="1"/>
              <a:t>chất</a:t>
            </a:r>
            <a:r>
              <a:rPr lang="en-US" sz="2000" dirty="0"/>
              <a:t> </a:t>
            </a:r>
            <a:r>
              <a:rPr lang="en-US" sz="2000" dirty="0" err="1"/>
              <a:t>nào</a:t>
            </a:r>
            <a:r>
              <a:rPr lang="en-US" sz="2000" dirty="0"/>
              <a:t> tan, </a:t>
            </a:r>
            <a:r>
              <a:rPr lang="en-US" sz="2000" dirty="0" err="1"/>
              <a:t>chất</a:t>
            </a:r>
            <a:r>
              <a:rPr lang="en-US" sz="2000" dirty="0"/>
              <a:t> </a:t>
            </a:r>
            <a:r>
              <a:rPr lang="en-US" sz="2000" dirty="0" err="1"/>
              <a:t>nào</a:t>
            </a:r>
            <a:r>
              <a:rPr lang="en-US" sz="2000" dirty="0"/>
              <a:t> </a:t>
            </a:r>
            <a:r>
              <a:rPr lang="en-US" sz="2000" dirty="0" err="1"/>
              <a:t>không</a:t>
            </a:r>
            <a:r>
              <a:rPr lang="en-US" sz="2000" dirty="0"/>
              <a:t> tan </a:t>
            </a:r>
            <a:r>
              <a:rPr lang="en-US" sz="2000" dirty="0" err="1"/>
              <a:t>trong</a:t>
            </a:r>
            <a:r>
              <a:rPr lang="en-US" sz="2000" dirty="0"/>
              <a:t> </a:t>
            </a:r>
            <a:r>
              <a:rPr lang="en-US" sz="2000" dirty="0" err="1"/>
              <a:t>nước</a:t>
            </a:r>
            <a:r>
              <a:rPr lang="en-US" sz="2000" dirty="0"/>
              <a:t>?</a:t>
            </a:r>
          </a:p>
        </p:txBody>
      </p:sp>
      <p:sp>
        <p:nvSpPr>
          <p:cNvPr id="16" name="TextBox 15">
            <a:extLst>
              <a:ext uri="{FF2B5EF4-FFF2-40B4-BE49-F238E27FC236}">
                <a16:creationId xmlns:a16="http://schemas.microsoft.com/office/drawing/2014/main" id="{30837F34-3BAD-4F75-8CB2-F741AC140AC3}"/>
              </a:ext>
            </a:extLst>
          </p:cNvPr>
          <p:cNvSpPr txBox="1"/>
          <p:nvPr/>
        </p:nvSpPr>
        <p:spPr>
          <a:xfrm>
            <a:off x="1345992" y="3671287"/>
            <a:ext cx="9885888" cy="1116396"/>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marL="342900" indent="-342900" algn="just">
              <a:buFont typeface="Arial" panose="020B0604020202020204" pitchFamily="34" charset="0"/>
              <a:buChar char="•"/>
            </a:pPr>
            <a:r>
              <a:rPr lang="en-US" sz="2000" dirty="0" err="1"/>
              <a:t>Thực</a:t>
            </a:r>
            <a:r>
              <a:rPr lang="en-US" sz="2000" dirty="0"/>
              <a:t> </a:t>
            </a:r>
            <a:r>
              <a:rPr lang="en-US" sz="2000" dirty="0" err="1"/>
              <a:t>hiện</a:t>
            </a:r>
            <a:r>
              <a:rPr lang="en-US" sz="2000" dirty="0"/>
              <a:t> </a:t>
            </a:r>
            <a:r>
              <a:rPr lang="en-US" sz="2000" dirty="0" err="1"/>
              <a:t>các</a:t>
            </a:r>
            <a:r>
              <a:rPr lang="en-US" sz="2000" dirty="0"/>
              <a:t> </a:t>
            </a:r>
            <a:r>
              <a:rPr lang="en-US" sz="2000" dirty="0" err="1"/>
              <a:t>bước</a:t>
            </a:r>
            <a:r>
              <a:rPr lang="en-US" sz="2000" dirty="0"/>
              <a:t> </a:t>
            </a:r>
            <a:r>
              <a:rPr lang="en-US" sz="2000" dirty="0" err="1"/>
              <a:t>thí</a:t>
            </a:r>
            <a:r>
              <a:rPr lang="en-US" sz="2000" dirty="0"/>
              <a:t> </a:t>
            </a:r>
            <a:r>
              <a:rPr lang="en-US" sz="2000" dirty="0" err="1"/>
              <a:t>nghiệm</a:t>
            </a:r>
            <a:r>
              <a:rPr lang="en-US" sz="2000" dirty="0"/>
              <a:t>: </a:t>
            </a:r>
            <a:r>
              <a:rPr lang="en-US" sz="2000" dirty="0" err="1"/>
              <a:t>rót</a:t>
            </a:r>
            <a:r>
              <a:rPr lang="en-US" sz="2000" dirty="0"/>
              <a:t> </a:t>
            </a:r>
            <a:r>
              <a:rPr lang="en-US" sz="2000" dirty="0" err="1"/>
              <a:t>cùng</a:t>
            </a:r>
            <a:r>
              <a:rPr lang="en-US" sz="2000" dirty="0"/>
              <a:t> </a:t>
            </a:r>
            <a:r>
              <a:rPr lang="en-US" sz="2000" dirty="0" err="1"/>
              <a:t>một</a:t>
            </a:r>
            <a:r>
              <a:rPr lang="en-US" sz="2000" dirty="0"/>
              <a:t> </a:t>
            </a:r>
            <a:r>
              <a:rPr lang="en-US" sz="2000" dirty="0" err="1"/>
              <a:t>thể</a:t>
            </a:r>
            <a:r>
              <a:rPr lang="en-US" sz="2000" dirty="0"/>
              <a:t> </a:t>
            </a:r>
            <a:r>
              <a:rPr lang="en-US" sz="2000" dirty="0" err="1"/>
              <a:t>tích</a:t>
            </a:r>
            <a:r>
              <a:rPr lang="en-US" sz="2000" dirty="0"/>
              <a:t> </a:t>
            </a:r>
            <a:r>
              <a:rPr lang="en-US" sz="2000" dirty="0" err="1"/>
              <a:t>nước</a:t>
            </a:r>
            <a:r>
              <a:rPr lang="en-US" sz="2000" dirty="0"/>
              <a:t> (</a:t>
            </a:r>
            <a:r>
              <a:rPr lang="en-US" sz="2000" dirty="0" err="1"/>
              <a:t>khoảng</a:t>
            </a:r>
            <a:r>
              <a:rPr lang="en-US" sz="2000" dirty="0"/>
              <a:t> 5ml) </a:t>
            </a:r>
            <a:r>
              <a:rPr lang="en-US" sz="2000" dirty="0" err="1"/>
              <a:t>vào</a:t>
            </a:r>
            <a:r>
              <a:rPr lang="en-US" sz="2000" dirty="0"/>
              <a:t> </a:t>
            </a:r>
            <a:r>
              <a:rPr lang="en-US" sz="2000" dirty="0" err="1"/>
              <a:t>ba</a:t>
            </a:r>
            <a:r>
              <a:rPr lang="en-US" sz="2000" dirty="0"/>
              <a:t> </a:t>
            </a:r>
            <a:r>
              <a:rPr lang="en-US" sz="2000" dirty="0" err="1"/>
              <a:t>ống</a:t>
            </a:r>
            <a:r>
              <a:rPr lang="en-US" sz="2000" dirty="0"/>
              <a:t> </a:t>
            </a:r>
            <a:r>
              <a:rPr lang="en-US" sz="2000" dirty="0" err="1"/>
              <a:t>nghiệm</a:t>
            </a:r>
            <a:r>
              <a:rPr lang="en-US" sz="2000" dirty="0"/>
              <a:t>. </a:t>
            </a:r>
            <a:r>
              <a:rPr lang="en-US" sz="2000" dirty="0" err="1"/>
              <a:t>Thêm</a:t>
            </a:r>
            <a:r>
              <a:rPr lang="en-US" sz="2000" dirty="0"/>
              <a:t> </a:t>
            </a:r>
            <a:r>
              <a:rPr lang="en-US" sz="2000" dirty="0" err="1"/>
              <a:t>vào</a:t>
            </a:r>
            <a:r>
              <a:rPr lang="en-US" sz="2000" dirty="0"/>
              <a:t> </a:t>
            </a:r>
            <a:r>
              <a:rPr lang="en-US" sz="2000" dirty="0" err="1"/>
              <a:t>mỗi</a:t>
            </a:r>
            <a:r>
              <a:rPr lang="en-US" sz="2000" dirty="0"/>
              <a:t> </a:t>
            </a:r>
            <a:r>
              <a:rPr lang="en-US" sz="2000" dirty="0" err="1"/>
              <a:t>ống</a:t>
            </a:r>
            <a:r>
              <a:rPr lang="en-US" sz="2000" dirty="0"/>
              <a:t> </a:t>
            </a:r>
            <a:r>
              <a:rPr lang="en-US" sz="2000" dirty="0" err="1"/>
              <a:t>nghiệm</a:t>
            </a:r>
            <a:r>
              <a:rPr lang="en-US" sz="2000" dirty="0"/>
              <a:t> </a:t>
            </a:r>
            <a:r>
              <a:rPr lang="en-US" sz="2000" dirty="0" err="1"/>
              <a:t>khoảng</a:t>
            </a:r>
            <a:r>
              <a:rPr lang="en-US" sz="2000" dirty="0"/>
              <a:t> 1 gam </a:t>
            </a:r>
            <a:r>
              <a:rPr lang="en-US" sz="2000" dirty="0" err="1"/>
              <a:t>mỗi</a:t>
            </a:r>
            <a:r>
              <a:rPr lang="en-US" sz="2000" dirty="0"/>
              <a:t> </a:t>
            </a:r>
            <a:r>
              <a:rPr lang="en-US" sz="2000" dirty="0" err="1"/>
              <a:t>chất</a:t>
            </a:r>
            <a:r>
              <a:rPr lang="en-US" sz="2000" dirty="0"/>
              <a:t> </a:t>
            </a:r>
            <a:r>
              <a:rPr lang="en-US" sz="2000" dirty="0" err="1"/>
              <a:t>trên</a:t>
            </a:r>
            <a:r>
              <a:rPr lang="en-US" sz="2000" dirty="0"/>
              <a:t> </a:t>
            </a:r>
            <a:r>
              <a:rPr lang="en-US" sz="2000" dirty="0" err="1"/>
              <a:t>và</a:t>
            </a:r>
            <a:r>
              <a:rPr lang="en-US" sz="2000" dirty="0"/>
              <a:t> </a:t>
            </a:r>
            <a:r>
              <a:rPr lang="en-US" sz="2000" dirty="0" err="1"/>
              <a:t>lắc</a:t>
            </a:r>
            <a:r>
              <a:rPr lang="en-US" sz="2000" dirty="0"/>
              <a:t> </a:t>
            </a:r>
            <a:r>
              <a:rPr lang="en-US" sz="2000" dirty="0" err="1"/>
              <a:t>đều</a:t>
            </a:r>
            <a:r>
              <a:rPr lang="en-US" sz="2000" dirty="0"/>
              <a:t> </a:t>
            </a:r>
            <a:r>
              <a:rPr lang="en-US" sz="2000" dirty="0" err="1"/>
              <a:t>khoảng</a:t>
            </a:r>
            <a:r>
              <a:rPr lang="en-US" sz="2000" dirty="0"/>
              <a:t> 1 - 2 </a:t>
            </a:r>
            <a:r>
              <a:rPr lang="en-US" sz="2000" dirty="0" err="1"/>
              <a:t>phút</a:t>
            </a:r>
            <a:r>
              <a:rPr lang="en-US" sz="2000" dirty="0"/>
              <a:t>. Quan </a:t>
            </a:r>
            <a:r>
              <a:rPr lang="en-US" sz="2000" dirty="0" err="1"/>
              <a:t>sát</a:t>
            </a:r>
            <a:r>
              <a:rPr lang="en-US" sz="2000" dirty="0"/>
              <a:t> </a:t>
            </a:r>
            <a:r>
              <a:rPr lang="en-US" sz="2000" dirty="0" err="1"/>
              <a:t>và</a:t>
            </a:r>
            <a:r>
              <a:rPr lang="en-US" sz="2000" dirty="0"/>
              <a:t> </a:t>
            </a:r>
            <a:r>
              <a:rPr lang="en-US" sz="2000" dirty="0" err="1"/>
              <a:t>ghi</a:t>
            </a:r>
            <a:r>
              <a:rPr lang="en-US" sz="2000" dirty="0"/>
              <a:t> </a:t>
            </a:r>
            <a:r>
              <a:rPr lang="en-US" sz="2000" dirty="0" err="1"/>
              <a:t>lại</a:t>
            </a:r>
            <a:r>
              <a:rPr lang="en-US" sz="2000" dirty="0"/>
              <a:t> </a:t>
            </a:r>
            <a:r>
              <a:rPr lang="en-US" sz="2000" dirty="0" err="1"/>
              <a:t>kết</a:t>
            </a:r>
            <a:r>
              <a:rPr lang="en-US" sz="2000" dirty="0"/>
              <a:t> </a:t>
            </a:r>
            <a:r>
              <a:rPr lang="en-US" sz="2000" dirty="0" err="1"/>
              <a:t>quả</a:t>
            </a:r>
            <a:r>
              <a:rPr lang="en-US" sz="2000" dirty="0"/>
              <a:t> </a:t>
            </a:r>
            <a:r>
              <a:rPr lang="en-US" sz="2000" dirty="0" err="1"/>
              <a:t>thí</a:t>
            </a:r>
            <a:r>
              <a:rPr lang="en-US" sz="2000" dirty="0"/>
              <a:t> </a:t>
            </a:r>
            <a:r>
              <a:rPr lang="en-US" sz="2000" dirty="0" err="1"/>
              <a:t>nghiệm</a:t>
            </a:r>
            <a:r>
              <a:rPr lang="en-US" sz="2000" dirty="0"/>
              <a:t>. So </a:t>
            </a:r>
            <a:r>
              <a:rPr lang="en-US" sz="2000" dirty="0" err="1"/>
              <a:t>sánh</a:t>
            </a:r>
            <a:r>
              <a:rPr lang="en-US" sz="2000" dirty="0"/>
              <a:t> </a:t>
            </a:r>
            <a:r>
              <a:rPr lang="en-US" sz="2000" dirty="0" err="1"/>
              <a:t>và</a:t>
            </a:r>
            <a:r>
              <a:rPr lang="en-US" sz="2000" dirty="0"/>
              <a:t> </a:t>
            </a:r>
            <a:r>
              <a:rPr lang="en-US" sz="2000" dirty="0" err="1"/>
              <a:t>rút</a:t>
            </a:r>
            <a:r>
              <a:rPr lang="en-US" sz="2000" dirty="0"/>
              <a:t> </a:t>
            </a:r>
            <a:r>
              <a:rPr lang="en-US" sz="2000" dirty="0" err="1"/>
              <a:t>ra</a:t>
            </a:r>
            <a:r>
              <a:rPr lang="en-US" sz="2000" dirty="0"/>
              <a:t> </a:t>
            </a:r>
            <a:r>
              <a:rPr lang="en-US" sz="2000" dirty="0" err="1"/>
              <a:t>kết</a:t>
            </a:r>
            <a:r>
              <a:rPr lang="en-US" sz="2000" dirty="0"/>
              <a:t> </a:t>
            </a:r>
            <a:r>
              <a:rPr lang="en-US" sz="2000" dirty="0" err="1"/>
              <a:t>luận</a:t>
            </a:r>
            <a:r>
              <a:rPr lang="en-US" sz="2000" dirty="0"/>
              <a:t>. </a:t>
            </a:r>
          </a:p>
        </p:txBody>
      </p:sp>
      <p:sp>
        <p:nvSpPr>
          <p:cNvPr id="17" name="TextBox 16">
            <a:extLst>
              <a:ext uri="{FF2B5EF4-FFF2-40B4-BE49-F238E27FC236}">
                <a16:creationId xmlns:a16="http://schemas.microsoft.com/office/drawing/2014/main" id="{CCED305D-DFA1-49C8-820A-6CC1F83373B7}"/>
              </a:ext>
            </a:extLst>
          </p:cNvPr>
          <p:cNvSpPr txBox="1"/>
          <p:nvPr/>
        </p:nvSpPr>
        <p:spPr>
          <a:xfrm>
            <a:off x="1345992" y="4997801"/>
            <a:ext cx="9885888" cy="73167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marL="342900" indent="-342900" algn="just">
              <a:buFont typeface="Arial" panose="020B0604020202020204" pitchFamily="34" charset="0"/>
              <a:buChar char="•"/>
            </a:pPr>
            <a:r>
              <a:rPr lang="en-US" sz="2000" dirty="0" err="1"/>
              <a:t>Đề</a:t>
            </a:r>
            <a:r>
              <a:rPr lang="en-US" sz="2000" dirty="0"/>
              <a:t> </a:t>
            </a:r>
            <a:r>
              <a:rPr lang="en-US" sz="2000" dirty="0" err="1"/>
              <a:t>xuất</a:t>
            </a:r>
            <a:r>
              <a:rPr lang="en-US" sz="2000" dirty="0"/>
              <a:t> </a:t>
            </a:r>
            <a:r>
              <a:rPr lang="en-US" sz="2000" dirty="0" err="1"/>
              <a:t>thí</a:t>
            </a:r>
            <a:r>
              <a:rPr lang="en-US" sz="2000" dirty="0"/>
              <a:t> </a:t>
            </a:r>
            <a:r>
              <a:rPr lang="en-US" sz="2000" dirty="0" err="1"/>
              <a:t>nghiệm</a:t>
            </a:r>
            <a:r>
              <a:rPr lang="en-US" sz="2000" dirty="0"/>
              <a:t> </a:t>
            </a:r>
            <a:r>
              <a:rPr lang="en-US" sz="2000" dirty="0" err="1"/>
              <a:t>để</a:t>
            </a:r>
            <a:r>
              <a:rPr lang="en-US" sz="2000" dirty="0"/>
              <a:t> </a:t>
            </a:r>
            <a:r>
              <a:rPr lang="en-US" sz="2000" dirty="0" err="1"/>
              <a:t>kiểm</a:t>
            </a:r>
            <a:r>
              <a:rPr lang="en-US" sz="2000" dirty="0"/>
              <a:t> </a:t>
            </a:r>
            <a:r>
              <a:rPr lang="en-US" sz="2000" dirty="0" err="1"/>
              <a:t>tra</a:t>
            </a:r>
            <a:r>
              <a:rPr lang="en-US" sz="2000" dirty="0"/>
              <a:t> </a:t>
            </a:r>
            <a:r>
              <a:rPr lang="en-US" sz="2000" dirty="0" err="1"/>
              <a:t>dự</a:t>
            </a:r>
            <a:r>
              <a:rPr lang="en-US" sz="2000" dirty="0"/>
              <a:t> </a:t>
            </a:r>
            <a:r>
              <a:rPr lang="en-US" sz="2000" dirty="0" err="1"/>
              <a:t>đoán</a:t>
            </a:r>
            <a:r>
              <a:rPr lang="en-US" sz="2000" dirty="0"/>
              <a:t> (</a:t>
            </a:r>
            <a:r>
              <a:rPr lang="en-US" sz="2000" dirty="0" err="1"/>
              <a:t>chuẩn</a:t>
            </a:r>
            <a:r>
              <a:rPr lang="en-US" sz="2000" dirty="0"/>
              <a:t> </a:t>
            </a:r>
            <a:r>
              <a:rPr lang="en-US" sz="2000" dirty="0" err="1"/>
              <a:t>bị</a:t>
            </a:r>
            <a:r>
              <a:rPr lang="en-US" sz="2000" dirty="0"/>
              <a:t> </a:t>
            </a:r>
            <a:r>
              <a:rPr lang="en-US" sz="2000" dirty="0" err="1"/>
              <a:t>dụng</a:t>
            </a:r>
            <a:r>
              <a:rPr lang="en-US" sz="2000" dirty="0"/>
              <a:t> </a:t>
            </a:r>
            <a:r>
              <a:rPr lang="en-US" sz="2000" dirty="0" err="1"/>
              <a:t>cụ</a:t>
            </a:r>
            <a:r>
              <a:rPr lang="en-US" sz="2000" dirty="0"/>
              <a:t>, </a:t>
            </a:r>
            <a:r>
              <a:rPr lang="en-US" sz="2000" dirty="0" err="1"/>
              <a:t>hóa</a:t>
            </a:r>
            <a:r>
              <a:rPr lang="en-US" sz="2000" dirty="0"/>
              <a:t> </a:t>
            </a:r>
            <a:r>
              <a:rPr lang="en-US" sz="2000" dirty="0" err="1"/>
              <a:t>chất</a:t>
            </a:r>
            <a:r>
              <a:rPr lang="en-US" sz="2000" dirty="0"/>
              <a:t> </a:t>
            </a:r>
            <a:r>
              <a:rPr lang="en-US" sz="2000" dirty="0" err="1"/>
              <a:t>và</a:t>
            </a:r>
            <a:r>
              <a:rPr lang="en-US" sz="2000" dirty="0"/>
              <a:t> </a:t>
            </a:r>
            <a:r>
              <a:rPr lang="en-US" sz="2000" dirty="0" err="1"/>
              <a:t>các</a:t>
            </a:r>
            <a:r>
              <a:rPr lang="en-US" sz="2000" dirty="0"/>
              <a:t> </a:t>
            </a:r>
            <a:r>
              <a:rPr lang="en-US" sz="2000" dirty="0" err="1"/>
              <a:t>bước</a:t>
            </a:r>
            <a:r>
              <a:rPr lang="en-US" sz="2000" dirty="0"/>
              <a:t> </a:t>
            </a:r>
            <a:r>
              <a:rPr lang="en-US" sz="2000" dirty="0" err="1"/>
              <a:t>thí</a:t>
            </a:r>
            <a:r>
              <a:rPr lang="en-US" sz="2000" dirty="0"/>
              <a:t> </a:t>
            </a:r>
            <a:r>
              <a:rPr lang="en-US" sz="2000" dirty="0" err="1"/>
              <a:t>nghiệm</a:t>
            </a:r>
            <a:r>
              <a:rPr lang="en-US" sz="2000" dirty="0"/>
              <a:t>).</a:t>
            </a:r>
          </a:p>
        </p:txBody>
      </p:sp>
      <p:sp>
        <p:nvSpPr>
          <p:cNvPr id="18" name="TextBox 17">
            <a:extLst>
              <a:ext uri="{FF2B5EF4-FFF2-40B4-BE49-F238E27FC236}">
                <a16:creationId xmlns:a16="http://schemas.microsoft.com/office/drawing/2014/main" id="{9D2A8903-83B0-44CE-9FB5-13B18B442429}"/>
              </a:ext>
            </a:extLst>
          </p:cNvPr>
          <p:cNvSpPr txBox="1"/>
          <p:nvPr/>
        </p:nvSpPr>
        <p:spPr>
          <a:xfrm>
            <a:off x="1345992" y="5939595"/>
            <a:ext cx="9500017"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marL="342900" indent="-342900" algn="just">
              <a:buFont typeface="Arial" panose="020B0604020202020204" pitchFamily="34" charset="0"/>
              <a:buChar char="•"/>
            </a:pPr>
            <a:r>
              <a:rPr lang="en-US" sz="2000" dirty="0" err="1"/>
              <a:t>Viết</a:t>
            </a:r>
            <a:r>
              <a:rPr lang="en-US" sz="2000" dirty="0"/>
              <a:t> </a:t>
            </a:r>
            <a:r>
              <a:rPr lang="en-US" sz="2000" dirty="0" err="1"/>
              <a:t>báo</a:t>
            </a:r>
            <a:r>
              <a:rPr lang="en-US" sz="2000" dirty="0"/>
              <a:t> </a:t>
            </a:r>
            <a:r>
              <a:rPr lang="en-US" sz="2000" dirty="0" err="1"/>
              <a:t>cáo</a:t>
            </a:r>
            <a:r>
              <a:rPr lang="en-US" sz="2000" dirty="0"/>
              <a:t> </a:t>
            </a:r>
            <a:r>
              <a:rPr lang="en-US" sz="2000" dirty="0" err="1"/>
              <a:t>và</a:t>
            </a:r>
            <a:r>
              <a:rPr lang="en-US" sz="2000" dirty="0"/>
              <a:t> </a:t>
            </a:r>
            <a:r>
              <a:rPr lang="en-US" sz="2000" dirty="0" err="1"/>
              <a:t>trình</a:t>
            </a:r>
            <a:r>
              <a:rPr lang="en-US" sz="2000" dirty="0"/>
              <a:t> </a:t>
            </a:r>
            <a:r>
              <a:rPr lang="en-US" sz="2000" dirty="0" err="1"/>
              <a:t>bày</a:t>
            </a:r>
            <a:r>
              <a:rPr lang="en-US" sz="2000" dirty="0"/>
              <a:t> </a:t>
            </a:r>
            <a:r>
              <a:rPr lang="en-US" sz="2000" dirty="0" err="1"/>
              <a:t>quá</a:t>
            </a:r>
            <a:r>
              <a:rPr lang="en-US" sz="2000" dirty="0"/>
              <a:t> </a:t>
            </a:r>
            <a:r>
              <a:rPr lang="en-US" sz="2000" dirty="0" err="1"/>
              <a:t>trình</a:t>
            </a:r>
            <a:r>
              <a:rPr lang="en-US" sz="2000" dirty="0"/>
              <a:t> </a:t>
            </a:r>
            <a:r>
              <a:rPr lang="en-US" sz="2000" dirty="0" err="1"/>
              <a:t>thực</a:t>
            </a:r>
            <a:r>
              <a:rPr lang="en-US" sz="2000" dirty="0"/>
              <a:t> </a:t>
            </a:r>
            <a:r>
              <a:rPr lang="en-US" sz="2000" dirty="0" err="1"/>
              <a:t>nghiệm</a:t>
            </a:r>
            <a:r>
              <a:rPr lang="en-US" sz="2000" dirty="0"/>
              <a:t>, </a:t>
            </a:r>
            <a:r>
              <a:rPr lang="en-US" sz="2000" dirty="0" err="1"/>
              <a:t>thảo</a:t>
            </a:r>
            <a:r>
              <a:rPr lang="en-US" sz="2000" dirty="0"/>
              <a:t> </a:t>
            </a:r>
            <a:r>
              <a:rPr lang="en-US" sz="2000" dirty="0" err="1"/>
              <a:t>luận</a:t>
            </a:r>
            <a:r>
              <a:rPr lang="en-US" sz="2000" dirty="0"/>
              <a:t> </a:t>
            </a:r>
            <a:r>
              <a:rPr lang="en-US" sz="2000" dirty="0" err="1"/>
              <a:t>kêt</a:t>
            </a:r>
            <a:r>
              <a:rPr lang="en-US" sz="2000" dirty="0"/>
              <a:t> </a:t>
            </a:r>
            <a:r>
              <a:rPr lang="en-US" sz="2000" dirty="0" err="1"/>
              <a:t>quả</a:t>
            </a:r>
            <a:r>
              <a:rPr lang="en-US" sz="2000" dirty="0"/>
              <a:t> </a:t>
            </a:r>
            <a:r>
              <a:rPr lang="en-US" sz="2000" dirty="0" err="1"/>
              <a:t>thí</a:t>
            </a:r>
            <a:r>
              <a:rPr lang="en-US" sz="2000" dirty="0"/>
              <a:t> </a:t>
            </a:r>
            <a:r>
              <a:rPr lang="en-US" sz="2000" dirty="0" err="1"/>
              <a:t>nghiệm</a:t>
            </a:r>
            <a:r>
              <a:rPr lang="en-US" sz="2000" dirty="0"/>
              <a:t>.</a:t>
            </a:r>
          </a:p>
        </p:txBody>
      </p:sp>
      <p:grpSp>
        <p:nvGrpSpPr>
          <p:cNvPr id="21" name="Group 20">
            <a:extLst>
              <a:ext uri="{FF2B5EF4-FFF2-40B4-BE49-F238E27FC236}">
                <a16:creationId xmlns:a16="http://schemas.microsoft.com/office/drawing/2014/main" id="{8262AFAA-69F7-4B5B-838F-7598548ED77D}"/>
              </a:ext>
            </a:extLst>
          </p:cNvPr>
          <p:cNvGrpSpPr/>
          <p:nvPr/>
        </p:nvGrpSpPr>
        <p:grpSpPr>
          <a:xfrm>
            <a:off x="1916916" y="352687"/>
            <a:ext cx="2267022" cy="1429800"/>
            <a:chOff x="4959523" y="249005"/>
            <a:chExt cx="2267022" cy="1429800"/>
          </a:xfrm>
        </p:grpSpPr>
        <p:pic>
          <p:nvPicPr>
            <p:cNvPr id="20"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37B17B50-17DB-4F08-AC3A-1DD628684921}"/>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2452350" flipH="1">
              <a:off x="6324353" y="249006"/>
              <a:ext cx="902192" cy="142979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DBEC4D68-4EA1-4775-AD50-1F51378EC41D}"/>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9147650">
              <a:off x="4959523" y="249005"/>
              <a:ext cx="902194" cy="14298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0D62015F-58CC-4BA4-B183-FA3C5A281AA7}"/>
                </a:ext>
              </a:extLst>
            </p:cNvPr>
            <p:cNvSpPr/>
            <p:nvPr/>
          </p:nvSpPr>
          <p:spPr>
            <a:xfrm>
              <a:off x="5416550" y="266870"/>
              <a:ext cx="1358900" cy="1358900"/>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pic>
          <p:nvPicPr>
            <p:cNvPr id="7" name="Graphic 6" descr="Question Mark with solid fill">
              <a:extLst>
                <a:ext uri="{FF2B5EF4-FFF2-40B4-BE49-F238E27FC236}">
                  <a16:creationId xmlns:a16="http://schemas.microsoft.com/office/drawing/2014/main" id="{D6DB98A8-C105-4C1F-AD2A-2D91B2F31E0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19737" y="393869"/>
              <a:ext cx="1152526" cy="1152526"/>
            </a:xfrm>
            <a:prstGeom prst="rect">
              <a:avLst/>
            </a:prstGeom>
          </p:spPr>
        </p:pic>
      </p:grpSp>
      <p:sp>
        <p:nvSpPr>
          <p:cNvPr id="22" name="TextBox 21">
            <a:extLst>
              <a:ext uri="{FF2B5EF4-FFF2-40B4-BE49-F238E27FC236}">
                <a16:creationId xmlns:a16="http://schemas.microsoft.com/office/drawing/2014/main" id="{FDD729E4-348E-4456-86C2-A32924347C12}"/>
              </a:ext>
            </a:extLst>
          </p:cNvPr>
          <p:cNvSpPr txBox="1"/>
          <p:nvPr/>
        </p:nvSpPr>
        <p:spPr>
          <a:xfrm>
            <a:off x="4742828" y="453605"/>
            <a:ext cx="6079866" cy="122796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dirty="0" err="1">
                <a:solidFill>
                  <a:schemeClr val="bg1"/>
                </a:solidFill>
              </a:rPr>
              <a:t>Sắp</a:t>
            </a:r>
            <a:r>
              <a:rPr lang="en-US" sz="2200" b="1" dirty="0">
                <a:solidFill>
                  <a:schemeClr val="bg1"/>
                </a:solidFill>
              </a:rPr>
              <a:t> </a:t>
            </a:r>
            <a:r>
              <a:rPr lang="en-US" sz="2200" b="1" dirty="0" err="1">
                <a:solidFill>
                  <a:schemeClr val="bg1"/>
                </a:solidFill>
              </a:rPr>
              <a:t>xếp</a:t>
            </a:r>
            <a:r>
              <a:rPr lang="en-US" sz="2200" b="1" dirty="0">
                <a:solidFill>
                  <a:schemeClr val="bg1"/>
                </a:solidFill>
              </a:rPr>
              <a:t> </a:t>
            </a:r>
            <a:r>
              <a:rPr lang="en-US" sz="2200" b="1" dirty="0" err="1">
                <a:solidFill>
                  <a:schemeClr val="bg1"/>
                </a:solidFill>
              </a:rPr>
              <a:t>nội</a:t>
            </a:r>
            <a:r>
              <a:rPr lang="en-US" sz="2200" b="1" dirty="0">
                <a:solidFill>
                  <a:schemeClr val="bg1"/>
                </a:solidFill>
              </a:rPr>
              <a:t> dung </a:t>
            </a:r>
            <a:r>
              <a:rPr lang="en-US" sz="2200" b="1" dirty="0" err="1">
                <a:solidFill>
                  <a:schemeClr val="bg1"/>
                </a:solidFill>
              </a:rPr>
              <a:t>các</a:t>
            </a:r>
            <a:r>
              <a:rPr lang="en-US" sz="2200" b="1" dirty="0">
                <a:solidFill>
                  <a:schemeClr val="bg1"/>
                </a:solidFill>
              </a:rPr>
              <a:t> </a:t>
            </a:r>
            <a:r>
              <a:rPr lang="en-US" sz="2200" b="1" dirty="0" err="1">
                <a:solidFill>
                  <a:schemeClr val="bg1"/>
                </a:solidFill>
              </a:rPr>
              <a:t>thông</a:t>
            </a:r>
            <a:r>
              <a:rPr lang="en-US" sz="2200" b="1" dirty="0">
                <a:solidFill>
                  <a:schemeClr val="bg1"/>
                </a:solidFill>
              </a:rPr>
              <a:t> tin </a:t>
            </a:r>
            <a:r>
              <a:rPr lang="en-US" sz="2200" b="1" dirty="0" err="1">
                <a:solidFill>
                  <a:schemeClr val="bg1"/>
                </a:solidFill>
              </a:rPr>
              <a:t>khi</a:t>
            </a:r>
            <a:r>
              <a:rPr lang="en-US" sz="2200" b="1" dirty="0">
                <a:solidFill>
                  <a:schemeClr val="bg1"/>
                </a:solidFill>
              </a:rPr>
              <a:t> </a:t>
            </a:r>
            <a:r>
              <a:rPr lang="en-US" sz="2200" b="1" dirty="0" err="1">
                <a:solidFill>
                  <a:schemeClr val="bg1"/>
                </a:solidFill>
              </a:rPr>
              <a:t>nghiên</a:t>
            </a:r>
            <a:r>
              <a:rPr lang="en-US" sz="2200" b="1" dirty="0">
                <a:solidFill>
                  <a:schemeClr val="bg1"/>
                </a:solidFill>
              </a:rPr>
              <a:t> </a:t>
            </a:r>
            <a:r>
              <a:rPr lang="en-US" sz="2200" b="1" dirty="0" err="1">
                <a:solidFill>
                  <a:schemeClr val="bg1"/>
                </a:solidFill>
              </a:rPr>
              <a:t>cứu</a:t>
            </a:r>
            <a:r>
              <a:rPr lang="en-US" sz="2200" b="1" dirty="0">
                <a:solidFill>
                  <a:schemeClr val="bg1"/>
                </a:solidFill>
              </a:rPr>
              <a:t> </a:t>
            </a:r>
            <a:r>
              <a:rPr lang="en-US" sz="2200" b="1" dirty="0" err="1">
                <a:solidFill>
                  <a:schemeClr val="bg1"/>
                </a:solidFill>
              </a:rPr>
              <a:t>sự</a:t>
            </a:r>
            <a:r>
              <a:rPr lang="en-US" sz="2200" b="1" dirty="0">
                <a:solidFill>
                  <a:schemeClr val="bg1"/>
                </a:solidFill>
              </a:rPr>
              <a:t> </a:t>
            </a:r>
            <a:r>
              <a:rPr lang="en-US" sz="2200" b="1" dirty="0" err="1">
                <a:solidFill>
                  <a:schemeClr val="bg1"/>
                </a:solidFill>
              </a:rPr>
              <a:t>hòa</a:t>
            </a:r>
            <a:r>
              <a:rPr lang="en-US" sz="2200" b="1" dirty="0">
                <a:solidFill>
                  <a:schemeClr val="bg1"/>
                </a:solidFill>
              </a:rPr>
              <a:t> tan </a:t>
            </a:r>
            <a:r>
              <a:rPr lang="en-US" sz="2200" b="1" dirty="0" err="1">
                <a:solidFill>
                  <a:schemeClr val="bg1"/>
                </a:solidFill>
              </a:rPr>
              <a:t>của</a:t>
            </a:r>
            <a:r>
              <a:rPr lang="en-US" sz="2200" b="1" dirty="0">
                <a:solidFill>
                  <a:schemeClr val="bg1"/>
                </a:solidFill>
              </a:rPr>
              <a:t> </a:t>
            </a:r>
            <a:r>
              <a:rPr lang="en-US" sz="2200" b="1" dirty="0" err="1">
                <a:solidFill>
                  <a:schemeClr val="bg1"/>
                </a:solidFill>
              </a:rPr>
              <a:t>một</a:t>
            </a:r>
            <a:r>
              <a:rPr lang="en-US" sz="2200" b="1" dirty="0">
                <a:solidFill>
                  <a:schemeClr val="bg1"/>
                </a:solidFill>
              </a:rPr>
              <a:t> </a:t>
            </a:r>
            <a:r>
              <a:rPr lang="en-US" sz="2200" b="1" dirty="0" err="1">
                <a:solidFill>
                  <a:schemeClr val="bg1"/>
                </a:solidFill>
              </a:rPr>
              <a:t>số</a:t>
            </a:r>
            <a:r>
              <a:rPr lang="en-US" sz="2200" b="1" dirty="0">
                <a:solidFill>
                  <a:schemeClr val="bg1"/>
                </a:solidFill>
              </a:rPr>
              <a:t> </a:t>
            </a:r>
            <a:r>
              <a:rPr lang="en-US" sz="2200" b="1" dirty="0" err="1">
                <a:solidFill>
                  <a:schemeClr val="bg1"/>
                </a:solidFill>
              </a:rPr>
              <a:t>chất</a:t>
            </a:r>
            <a:r>
              <a:rPr lang="en-US" sz="2200" b="1" dirty="0">
                <a:solidFill>
                  <a:schemeClr val="bg1"/>
                </a:solidFill>
              </a:rPr>
              <a:t> </a:t>
            </a:r>
            <a:r>
              <a:rPr lang="en-US" sz="2200" b="1" dirty="0" err="1">
                <a:solidFill>
                  <a:schemeClr val="bg1"/>
                </a:solidFill>
              </a:rPr>
              <a:t>rắn</a:t>
            </a:r>
            <a:r>
              <a:rPr lang="en-US" sz="2200" b="1" dirty="0">
                <a:solidFill>
                  <a:schemeClr val="bg1"/>
                </a:solidFill>
              </a:rPr>
              <a:t> </a:t>
            </a:r>
            <a:r>
              <a:rPr lang="en-US" sz="2200" b="1" dirty="0" err="1">
                <a:solidFill>
                  <a:schemeClr val="bg1"/>
                </a:solidFill>
              </a:rPr>
              <a:t>theo</a:t>
            </a:r>
            <a:r>
              <a:rPr lang="en-US" sz="2200" b="1" dirty="0">
                <a:solidFill>
                  <a:schemeClr val="bg1"/>
                </a:solidFill>
              </a:rPr>
              <a:t> </a:t>
            </a:r>
            <a:r>
              <a:rPr lang="en-US" sz="2200" b="1" dirty="0" err="1">
                <a:solidFill>
                  <a:schemeClr val="bg1"/>
                </a:solidFill>
              </a:rPr>
              <a:t>các</a:t>
            </a:r>
            <a:r>
              <a:rPr lang="en-US" sz="2200" b="1" dirty="0">
                <a:solidFill>
                  <a:schemeClr val="bg1"/>
                </a:solidFill>
              </a:rPr>
              <a:t> </a:t>
            </a:r>
            <a:r>
              <a:rPr lang="en-US" sz="2200" b="1" dirty="0" err="1">
                <a:solidFill>
                  <a:schemeClr val="bg1"/>
                </a:solidFill>
              </a:rPr>
              <a:t>bước</a:t>
            </a:r>
            <a:r>
              <a:rPr lang="en-US" sz="2200" b="1" dirty="0">
                <a:solidFill>
                  <a:schemeClr val="bg1"/>
                </a:solidFill>
              </a:rPr>
              <a:t> </a:t>
            </a:r>
            <a:r>
              <a:rPr lang="en-US" sz="2200" b="1" dirty="0" err="1">
                <a:solidFill>
                  <a:schemeClr val="bg1"/>
                </a:solidFill>
              </a:rPr>
              <a:t>của</a:t>
            </a:r>
            <a:r>
              <a:rPr lang="en-US" sz="2200" b="1" dirty="0">
                <a:solidFill>
                  <a:schemeClr val="bg1"/>
                </a:solidFill>
              </a:rPr>
              <a:t> </a:t>
            </a:r>
            <a:r>
              <a:rPr lang="en-US" sz="2200" b="1" dirty="0" err="1">
                <a:solidFill>
                  <a:schemeClr val="bg1"/>
                </a:solidFill>
              </a:rPr>
              <a:t>phương</a:t>
            </a:r>
            <a:r>
              <a:rPr lang="en-US" sz="2200" b="1" dirty="0">
                <a:solidFill>
                  <a:schemeClr val="bg1"/>
                </a:solidFill>
              </a:rPr>
              <a:t> </a:t>
            </a:r>
            <a:r>
              <a:rPr lang="en-US" sz="2200" b="1" dirty="0" err="1">
                <a:solidFill>
                  <a:schemeClr val="bg1"/>
                </a:solidFill>
              </a:rPr>
              <a:t>pháp</a:t>
            </a:r>
            <a:r>
              <a:rPr lang="en-US" sz="2200" b="1" dirty="0">
                <a:solidFill>
                  <a:schemeClr val="bg1"/>
                </a:solidFill>
              </a:rPr>
              <a:t> </a:t>
            </a:r>
            <a:r>
              <a:rPr lang="en-US" sz="2200" b="1" dirty="0" err="1">
                <a:solidFill>
                  <a:schemeClr val="bg1"/>
                </a:solidFill>
              </a:rPr>
              <a:t>tìm</a:t>
            </a:r>
            <a:r>
              <a:rPr lang="en-US" sz="2200" b="1" dirty="0">
                <a:solidFill>
                  <a:schemeClr val="bg1"/>
                </a:solidFill>
              </a:rPr>
              <a:t> </a:t>
            </a:r>
            <a:r>
              <a:rPr lang="en-US" sz="2200" b="1" dirty="0" err="1">
                <a:solidFill>
                  <a:schemeClr val="bg1"/>
                </a:solidFill>
              </a:rPr>
              <a:t>hiểu</a:t>
            </a:r>
            <a:r>
              <a:rPr lang="en-US" sz="2200" b="1" dirty="0">
                <a:solidFill>
                  <a:schemeClr val="bg1"/>
                </a:solidFill>
              </a:rPr>
              <a:t> </a:t>
            </a:r>
            <a:r>
              <a:rPr lang="en-US" sz="2200" b="1" dirty="0" err="1">
                <a:solidFill>
                  <a:schemeClr val="bg1"/>
                </a:solidFill>
              </a:rPr>
              <a:t>tự</a:t>
            </a:r>
            <a:r>
              <a:rPr lang="en-US" sz="2200" b="1" dirty="0">
                <a:solidFill>
                  <a:schemeClr val="bg1"/>
                </a:solidFill>
              </a:rPr>
              <a:t> </a:t>
            </a:r>
            <a:r>
              <a:rPr lang="en-US" sz="2200" b="1" dirty="0" err="1">
                <a:solidFill>
                  <a:schemeClr val="bg1"/>
                </a:solidFill>
              </a:rPr>
              <a:t>nhiên</a:t>
            </a:r>
            <a:r>
              <a:rPr lang="en-US" sz="2200" b="1" dirty="0">
                <a:solidFill>
                  <a:schemeClr val="bg1"/>
                </a:solidFill>
              </a:rPr>
              <a:t>.</a:t>
            </a:r>
          </a:p>
        </p:txBody>
      </p:sp>
    </p:spTree>
    <p:extLst>
      <p:ext uri="{BB962C8B-B14F-4D97-AF65-F5344CB8AC3E}">
        <p14:creationId xmlns:p14="http://schemas.microsoft.com/office/powerpoint/2010/main" val="491693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FB597EB-DE10-420C-B14B-67A7265A863F}"/>
              </a:ext>
            </a:extLst>
          </p:cNvPr>
          <p:cNvGrpSpPr/>
          <p:nvPr/>
        </p:nvGrpSpPr>
        <p:grpSpPr>
          <a:xfrm rot="16200000">
            <a:off x="-3200400" y="3200400"/>
            <a:ext cx="6858000" cy="457200"/>
            <a:chOff x="-1" y="-1"/>
            <a:chExt cx="12192001" cy="457200"/>
          </a:xfrm>
        </p:grpSpPr>
        <p:sp>
          <p:nvSpPr>
            <p:cNvPr id="9" name="Rectangle 8">
              <a:extLst>
                <a:ext uri="{FF2B5EF4-FFF2-40B4-BE49-F238E27FC236}">
                  <a16:creationId xmlns:a16="http://schemas.microsoft.com/office/drawing/2014/main" id="{C00D2437-0421-48F7-B410-070233385BAC}"/>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Rectangle 9">
              <a:extLst>
                <a:ext uri="{FF2B5EF4-FFF2-40B4-BE49-F238E27FC236}">
                  <a16:creationId xmlns:a16="http://schemas.microsoft.com/office/drawing/2014/main" id="{4AF33A42-5971-46DA-B7EA-FC647BBD26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1" name="Group 10">
            <a:extLst>
              <a:ext uri="{FF2B5EF4-FFF2-40B4-BE49-F238E27FC236}">
                <a16:creationId xmlns:a16="http://schemas.microsoft.com/office/drawing/2014/main" id="{B4692B27-F61A-4694-AE8A-8BA94593726B}"/>
              </a:ext>
            </a:extLst>
          </p:cNvPr>
          <p:cNvGrpSpPr/>
          <p:nvPr/>
        </p:nvGrpSpPr>
        <p:grpSpPr>
          <a:xfrm rot="5400000" flipH="1">
            <a:off x="8534400" y="3200400"/>
            <a:ext cx="6858000" cy="457200"/>
            <a:chOff x="-1" y="-1"/>
            <a:chExt cx="12192001" cy="457200"/>
          </a:xfrm>
        </p:grpSpPr>
        <p:sp>
          <p:nvSpPr>
            <p:cNvPr id="12" name="Rectangle 11">
              <a:extLst>
                <a:ext uri="{FF2B5EF4-FFF2-40B4-BE49-F238E27FC236}">
                  <a16:creationId xmlns:a16="http://schemas.microsoft.com/office/drawing/2014/main" id="{BFF0FEEE-2DD2-4CD7-9A8A-96404B6854E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 name="Rectangle 12">
              <a:extLst>
                <a:ext uri="{FF2B5EF4-FFF2-40B4-BE49-F238E27FC236}">
                  <a16:creationId xmlns:a16="http://schemas.microsoft.com/office/drawing/2014/main" id="{4ACF9508-0CE5-4F48-9B69-1662E38F045E}"/>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23" name="Group 22">
            <a:extLst>
              <a:ext uri="{FF2B5EF4-FFF2-40B4-BE49-F238E27FC236}">
                <a16:creationId xmlns:a16="http://schemas.microsoft.com/office/drawing/2014/main" id="{C76D55D8-920C-4699-AB60-DD2D5BBF4507}"/>
              </a:ext>
            </a:extLst>
          </p:cNvPr>
          <p:cNvGrpSpPr/>
          <p:nvPr/>
        </p:nvGrpSpPr>
        <p:grpSpPr>
          <a:xfrm>
            <a:off x="655943" y="227188"/>
            <a:ext cx="1393062" cy="476622"/>
            <a:chOff x="6006494" y="1980829"/>
            <a:chExt cx="1393062" cy="476622"/>
          </a:xfrm>
        </p:grpSpPr>
        <p:sp>
          <p:nvSpPr>
            <p:cNvPr id="25" name="Rectangle: Rounded Corners 24">
              <a:extLst>
                <a:ext uri="{FF2B5EF4-FFF2-40B4-BE49-F238E27FC236}">
                  <a16:creationId xmlns:a16="http://schemas.microsoft.com/office/drawing/2014/main" id="{D3248953-86F7-4086-AA90-26B364BB3B4E}"/>
                </a:ext>
              </a:extLst>
            </p:cNvPr>
            <p:cNvSpPr/>
            <p:nvPr/>
          </p:nvSpPr>
          <p:spPr>
            <a:xfrm>
              <a:off x="6006494" y="2034970"/>
              <a:ext cx="1393062" cy="368340"/>
            </a:xfrm>
            <a:prstGeom prst="round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p>
          </p:txBody>
        </p:sp>
        <p:sp>
          <p:nvSpPr>
            <p:cNvPr id="26" name="Rectangle: Rounded Corners 25">
              <a:extLst>
                <a:ext uri="{FF2B5EF4-FFF2-40B4-BE49-F238E27FC236}">
                  <a16:creationId xmlns:a16="http://schemas.microsoft.com/office/drawing/2014/main" id="{E8C8E999-1A5E-4415-A15A-F5840B2EBDBF}"/>
                </a:ext>
              </a:extLst>
            </p:cNvPr>
            <p:cNvSpPr/>
            <p:nvPr/>
          </p:nvSpPr>
          <p:spPr>
            <a:xfrm>
              <a:off x="6087225" y="1980829"/>
              <a:ext cx="1231600" cy="476622"/>
            </a:xfrm>
            <a:prstGeom prst="round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t>ĐÁP ÁN</a:t>
              </a:r>
            </a:p>
          </p:txBody>
        </p:sp>
      </p:grpSp>
      <p:graphicFrame>
        <p:nvGraphicFramePr>
          <p:cNvPr id="5" name="Table 5">
            <a:extLst>
              <a:ext uri="{FF2B5EF4-FFF2-40B4-BE49-F238E27FC236}">
                <a16:creationId xmlns:a16="http://schemas.microsoft.com/office/drawing/2014/main" id="{CEE66D84-2A5B-4C3F-879D-9235ED564496}"/>
              </a:ext>
            </a:extLst>
          </p:cNvPr>
          <p:cNvGraphicFramePr>
            <a:graphicFrameLocks noGrp="1"/>
          </p:cNvGraphicFramePr>
          <p:nvPr>
            <p:extLst>
              <p:ext uri="{D42A27DB-BD31-4B8C-83A1-F6EECF244321}">
                <p14:modId xmlns:p14="http://schemas.microsoft.com/office/powerpoint/2010/main" val="3826323852"/>
              </p:ext>
            </p:extLst>
          </p:nvPr>
        </p:nvGraphicFramePr>
        <p:xfrm>
          <a:off x="737236" y="914400"/>
          <a:ext cx="10717529" cy="5716413"/>
        </p:xfrm>
        <a:graphic>
          <a:graphicData uri="http://schemas.openxmlformats.org/drawingml/2006/table">
            <a:tbl>
              <a:tblPr firstRow="1" bandRow="1">
                <a:tableStyleId>{5940675A-B579-460E-94D1-54222C63F5DA}</a:tableStyleId>
              </a:tblPr>
              <a:tblGrid>
                <a:gridCol w="1131507">
                  <a:extLst>
                    <a:ext uri="{9D8B030D-6E8A-4147-A177-3AD203B41FA5}">
                      <a16:colId xmlns:a16="http://schemas.microsoft.com/office/drawing/2014/main" val="1005879338"/>
                    </a:ext>
                  </a:extLst>
                </a:gridCol>
                <a:gridCol w="3541457">
                  <a:extLst>
                    <a:ext uri="{9D8B030D-6E8A-4147-A177-3AD203B41FA5}">
                      <a16:colId xmlns:a16="http://schemas.microsoft.com/office/drawing/2014/main" val="2478562263"/>
                    </a:ext>
                  </a:extLst>
                </a:gridCol>
                <a:gridCol w="6044565">
                  <a:extLst>
                    <a:ext uri="{9D8B030D-6E8A-4147-A177-3AD203B41FA5}">
                      <a16:colId xmlns:a16="http://schemas.microsoft.com/office/drawing/2014/main" val="1817483587"/>
                    </a:ext>
                  </a:extLst>
                </a:gridCol>
              </a:tblGrid>
              <a:tr h="549080">
                <a:tc>
                  <a:txBody>
                    <a:bodyPr/>
                    <a:lstStyle/>
                    <a:p>
                      <a:endParaRPr lang="en-US"/>
                    </a:p>
                  </a:txBody>
                  <a:tcPr anchor="ctr"/>
                </a:tc>
                <a:tc>
                  <a:txBody>
                    <a:bodyPr/>
                    <a:lstStyle/>
                    <a:p>
                      <a:pPr algn="ctr"/>
                      <a:r>
                        <a:rPr lang="en-US" b="1">
                          <a:solidFill>
                            <a:schemeClr val="bg1"/>
                          </a:solidFill>
                        </a:rPr>
                        <a:t>Tên các bước</a:t>
                      </a:r>
                    </a:p>
                  </a:txBody>
                  <a:tcPr anchor="ctr">
                    <a:solidFill>
                      <a:srgbClr val="4A452A"/>
                    </a:solidFill>
                  </a:tcPr>
                </a:tc>
                <a:tc>
                  <a:txBody>
                    <a:bodyPr/>
                    <a:lstStyle/>
                    <a:p>
                      <a:pPr algn="ctr"/>
                      <a:r>
                        <a:rPr lang="en-US" b="1">
                          <a:solidFill>
                            <a:schemeClr val="bg1"/>
                          </a:solidFill>
                        </a:rPr>
                        <a:t>Nội dung</a:t>
                      </a:r>
                    </a:p>
                  </a:txBody>
                  <a:tcPr anchor="ctr">
                    <a:solidFill>
                      <a:srgbClr val="4A452A"/>
                    </a:solidFill>
                  </a:tcPr>
                </a:tc>
                <a:extLst>
                  <a:ext uri="{0D108BD9-81ED-4DB2-BD59-A6C34878D82A}">
                    <a16:rowId xmlns:a16="http://schemas.microsoft.com/office/drawing/2014/main" val="2906556191"/>
                  </a:ext>
                </a:extLst>
              </a:tr>
              <a:tr h="1198946">
                <a:tc>
                  <a:txBody>
                    <a:bodyPr/>
                    <a:lstStyle/>
                    <a:p>
                      <a:pPr algn="ctr" fontAlgn="t" latinLnBrk="0"/>
                      <a:r>
                        <a:rPr lang="vi-VN" b="1">
                          <a:solidFill>
                            <a:srgbClr val="C00000"/>
                          </a:solidFill>
                          <a:effectLst/>
                        </a:rPr>
                        <a:t>Bước 1</a:t>
                      </a:r>
                    </a:p>
                  </a:txBody>
                  <a:tcPr marL="47625" marR="47625" marT="47625" marB="47625" anchor="ctr">
                    <a:solidFill>
                      <a:schemeClr val="bg2"/>
                    </a:solidFill>
                  </a:tcPr>
                </a:tc>
                <a:tc>
                  <a:txBody>
                    <a:bodyPr/>
                    <a:lstStyle/>
                    <a:p>
                      <a:pPr algn="just" fontAlgn="t" latinLnBrk="0"/>
                      <a:r>
                        <a:rPr lang="en-US" sz="1600" b="0">
                          <a:effectLst/>
                        </a:rPr>
                        <a:t>Đề xuất tìm hiểu vấn đề</a:t>
                      </a:r>
                    </a:p>
                  </a:txBody>
                  <a:tcPr marL="47625" marR="47625" marT="47625" marB="47625" anchor="ctr">
                    <a:solidFill>
                      <a:schemeClr val="bg2"/>
                    </a:solidFill>
                  </a:tcPr>
                </a:tc>
                <a:tc>
                  <a:txBody>
                    <a:bodyPr/>
                    <a:lstStyle/>
                    <a:p>
                      <a:pPr marL="0" marR="0" lvl="0" indent="0" algn="just" defTabSz="914400" rtl="0" eaLnBrk="1" fontAlgn="t" latinLnBrk="0" hangingPunct="1">
                        <a:lnSpc>
                          <a:spcPct val="100000"/>
                        </a:lnSpc>
                        <a:spcBef>
                          <a:spcPts val="0"/>
                        </a:spcBef>
                        <a:spcAft>
                          <a:spcPts val="0"/>
                        </a:spcAft>
                        <a:buClrTx/>
                        <a:buSzTx/>
                        <a:buFontTx/>
                        <a:buNone/>
                        <a:tabLst/>
                        <a:defRPr/>
                      </a:pPr>
                      <a:r>
                        <a:rPr lang="vi-VN" sz="1600" b="0" dirty="0">
                          <a:effectLst/>
                        </a:rPr>
                        <a:t>Tìm hiểu khả năng hòa tan của muối ăn, đường, đá vôi (dạng bột) trong nước.</a:t>
                      </a:r>
                    </a:p>
                  </a:txBody>
                  <a:tcPr marL="47625" marR="47625" marT="47625" marB="47625" anchor="ctr">
                    <a:solidFill>
                      <a:schemeClr val="bg2"/>
                    </a:solidFill>
                  </a:tcPr>
                </a:tc>
                <a:extLst>
                  <a:ext uri="{0D108BD9-81ED-4DB2-BD59-A6C34878D82A}">
                    <a16:rowId xmlns:a16="http://schemas.microsoft.com/office/drawing/2014/main" val="3895767738"/>
                  </a:ext>
                </a:extLst>
              </a:tr>
              <a:tr h="868072">
                <a:tc>
                  <a:txBody>
                    <a:bodyPr/>
                    <a:lstStyle/>
                    <a:p>
                      <a:pPr algn="ctr" fontAlgn="t" latinLnBrk="0"/>
                      <a:r>
                        <a:rPr lang="vi-VN" b="1">
                          <a:solidFill>
                            <a:srgbClr val="C00000"/>
                          </a:solidFill>
                          <a:effectLst/>
                        </a:rPr>
                        <a:t>Bước 2</a:t>
                      </a:r>
                    </a:p>
                  </a:txBody>
                  <a:tcPr marL="47625" marR="47625" marT="47625" marB="47625" anchor="ctr">
                    <a:solidFill>
                      <a:schemeClr val="bg2"/>
                    </a:solidFill>
                  </a:tcPr>
                </a:tc>
                <a:tc>
                  <a:txBody>
                    <a:bodyPr/>
                    <a:lstStyle/>
                    <a:p>
                      <a:pPr algn="l" fontAlgn="t" latinLnBrk="0"/>
                      <a:r>
                        <a:rPr lang="vi-VN" sz="1600" b="0" dirty="0">
                          <a:effectLst/>
                        </a:rPr>
                        <a:t>Đưa ra dự đoán khoa học để giải quyết vấn đề</a:t>
                      </a:r>
                    </a:p>
                  </a:txBody>
                  <a:tcPr marL="47625" marR="47625" marT="47625" marB="47625" anchor="ctr">
                    <a:solidFill>
                      <a:schemeClr val="bg2"/>
                    </a:solidFill>
                  </a:tcPr>
                </a:tc>
                <a:tc>
                  <a:txBody>
                    <a:bodyPr/>
                    <a:lstStyle/>
                    <a:p>
                      <a:pPr marL="0" marR="0" lvl="0" indent="0" algn="just" defTabSz="914400" rtl="0" eaLnBrk="1" fontAlgn="t" latinLnBrk="0" hangingPunct="1">
                        <a:lnSpc>
                          <a:spcPct val="100000"/>
                        </a:lnSpc>
                        <a:spcBef>
                          <a:spcPts val="0"/>
                        </a:spcBef>
                        <a:spcAft>
                          <a:spcPts val="0"/>
                        </a:spcAft>
                        <a:buClrTx/>
                        <a:buSzTx/>
                        <a:buFontTx/>
                        <a:buNone/>
                        <a:tabLst/>
                        <a:defRPr/>
                      </a:pPr>
                      <a:r>
                        <a:rPr lang="vi-VN" sz="1600" b="0" dirty="0">
                          <a:effectLst/>
                        </a:rPr>
                        <a:t>Dự đoán trong số các chất muối ăn, đường, đá vôi (dạng bột), chất nào tan, chất nào không tan trong nước</a:t>
                      </a:r>
                      <a:r>
                        <a:rPr lang="en-US" sz="1600" b="0" dirty="0">
                          <a:effectLst/>
                        </a:rPr>
                        <a:t>?</a:t>
                      </a:r>
                      <a:endParaRPr lang="vi-VN" sz="1600" b="0" dirty="0">
                        <a:effectLst/>
                      </a:endParaRPr>
                    </a:p>
                  </a:txBody>
                  <a:tcPr marL="47625" marR="47625" marT="47625" marB="47625" anchor="ctr">
                    <a:solidFill>
                      <a:schemeClr val="bg2"/>
                    </a:solidFill>
                  </a:tcPr>
                </a:tc>
                <a:extLst>
                  <a:ext uri="{0D108BD9-81ED-4DB2-BD59-A6C34878D82A}">
                    <a16:rowId xmlns:a16="http://schemas.microsoft.com/office/drawing/2014/main" val="435787726"/>
                  </a:ext>
                </a:extLst>
              </a:tr>
              <a:tr h="856046">
                <a:tc>
                  <a:txBody>
                    <a:bodyPr/>
                    <a:lstStyle/>
                    <a:p>
                      <a:pPr algn="ctr" fontAlgn="t" latinLnBrk="0"/>
                      <a:r>
                        <a:rPr lang="vi-VN" b="1">
                          <a:solidFill>
                            <a:srgbClr val="C00000"/>
                          </a:solidFill>
                          <a:effectLst/>
                        </a:rPr>
                        <a:t>Bước 3</a:t>
                      </a:r>
                    </a:p>
                  </a:txBody>
                  <a:tcPr marL="47625" marR="47625" marT="47625" marB="47625" anchor="ctr">
                    <a:solidFill>
                      <a:schemeClr val="bg2"/>
                    </a:solidFill>
                  </a:tcPr>
                </a:tc>
                <a:tc>
                  <a:txBody>
                    <a:bodyPr/>
                    <a:lstStyle/>
                    <a:p>
                      <a:pPr algn="l" fontAlgn="t" latinLnBrk="0"/>
                      <a:r>
                        <a:rPr lang="en-US" sz="1600" b="0">
                          <a:effectLst/>
                        </a:rPr>
                        <a:t>Lập kế hoạch kiểm tra dự đoán</a:t>
                      </a:r>
                    </a:p>
                  </a:txBody>
                  <a:tcPr marL="47625" marR="47625" marT="47625" marB="47625" anchor="ctr">
                    <a:solidFill>
                      <a:schemeClr val="bg2"/>
                    </a:solidFill>
                  </a:tcPr>
                </a:tc>
                <a:tc>
                  <a:txBody>
                    <a:bodyPr/>
                    <a:lstStyle/>
                    <a:p>
                      <a:pPr algn="just" fontAlgn="t" latinLnBrk="0"/>
                      <a:r>
                        <a:rPr lang="vi-VN" sz="1600" b="0">
                          <a:effectLst/>
                        </a:rPr>
                        <a:t>Đề xuất thí nghiệm để kiểm tra dự đoán (chuẩn bị dụng cụ, hóa chất và các bước thí nghiệm).</a:t>
                      </a:r>
                    </a:p>
                  </a:txBody>
                  <a:tcPr marL="47625" marR="47625" marT="47625" marB="47625" anchor="ctr">
                    <a:solidFill>
                      <a:schemeClr val="bg2"/>
                    </a:solidFill>
                  </a:tcPr>
                </a:tc>
                <a:extLst>
                  <a:ext uri="{0D108BD9-81ED-4DB2-BD59-A6C34878D82A}">
                    <a16:rowId xmlns:a16="http://schemas.microsoft.com/office/drawing/2014/main" val="3390091656"/>
                  </a:ext>
                </a:extLst>
              </a:tr>
              <a:tr h="1202746">
                <a:tc>
                  <a:txBody>
                    <a:bodyPr/>
                    <a:lstStyle/>
                    <a:p>
                      <a:pPr algn="ctr" fontAlgn="t" latinLnBrk="0"/>
                      <a:r>
                        <a:rPr lang="vi-VN" b="1">
                          <a:solidFill>
                            <a:srgbClr val="C00000"/>
                          </a:solidFill>
                          <a:effectLst/>
                        </a:rPr>
                        <a:t>Bước 4</a:t>
                      </a:r>
                    </a:p>
                  </a:txBody>
                  <a:tcPr marL="47625" marR="47625" marT="47625" marB="47625" anchor="ctr">
                    <a:solidFill>
                      <a:schemeClr val="bg2"/>
                    </a:solidFill>
                  </a:tcPr>
                </a:tc>
                <a:tc>
                  <a:txBody>
                    <a:bodyPr/>
                    <a:lstStyle/>
                    <a:p>
                      <a:pPr algn="l" fontAlgn="t" latinLnBrk="0"/>
                      <a:r>
                        <a:rPr lang="en-US" sz="1600" b="0">
                          <a:effectLst/>
                        </a:rPr>
                        <a:t>Thực hiện kế hoạch kiểm tra dự đoán</a:t>
                      </a:r>
                    </a:p>
                  </a:txBody>
                  <a:tcPr marL="47625" marR="47625" marT="47625" marB="47625" anchor="ctr">
                    <a:solidFill>
                      <a:schemeClr val="bg2"/>
                    </a:solidFill>
                  </a:tcPr>
                </a:tc>
                <a:tc>
                  <a:txBody>
                    <a:bodyPr/>
                    <a:lstStyle/>
                    <a:p>
                      <a:pPr algn="just" fontAlgn="t" latinLnBrk="0"/>
                      <a:r>
                        <a:rPr lang="vi-VN" sz="1600" b="0">
                          <a:effectLst/>
                        </a:rPr>
                        <a:t>Thực hiện các bước thí nghiệm: rót cùng một thể tích nước (khoảng 5 mL) vào ba ống nghiệm. Thêm vào mỗi ống nghiệm khoảng 1 gam mỗi chất trên và lắc đều khoảng 1 – 2 phút. Quan sát và ghi lại kết quả thí nghiệm. So sánh và rút ra kết luận.</a:t>
                      </a:r>
                    </a:p>
                  </a:txBody>
                  <a:tcPr marL="47625" marR="47625" marT="47625" marB="47625" anchor="ctr">
                    <a:solidFill>
                      <a:schemeClr val="bg2"/>
                    </a:solidFill>
                  </a:tcPr>
                </a:tc>
                <a:extLst>
                  <a:ext uri="{0D108BD9-81ED-4DB2-BD59-A6C34878D82A}">
                    <a16:rowId xmlns:a16="http://schemas.microsoft.com/office/drawing/2014/main" val="1454867272"/>
                  </a:ext>
                </a:extLst>
              </a:tr>
              <a:tr h="1041523">
                <a:tc>
                  <a:txBody>
                    <a:bodyPr/>
                    <a:lstStyle/>
                    <a:p>
                      <a:pPr algn="ctr" fontAlgn="t" latinLnBrk="0"/>
                      <a:r>
                        <a:rPr lang="vi-VN" b="1">
                          <a:solidFill>
                            <a:srgbClr val="C00000"/>
                          </a:solidFill>
                          <a:effectLst/>
                        </a:rPr>
                        <a:t>Bước 5</a:t>
                      </a:r>
                    </a:p>
                  </a:txBody>
                  <a:tcPr marL="47625" marR="47625" marT="47625" marB="47625" anchor="ctr">
                    <a:solidFill>
                      <a:schemeClr val="bg2"/>
                    </a:solidFill>
                  </a:tcPr>
                </a:tc>
                <a:tc>
                  <a:txBody>
                    <a:bodyPr/>
                    <a:lstStyle/>
                    <a:p>
                      <a:pPr algn="just" fontAlgn="t" latinLnBrk="0"/>
                      <a:r>
                        <a:rPr lang="vi-VN" sz="1600" b="0">
                          <a:effectLst/>
                        </a:rPr>
                        <a:t>Viết báo cáo. Thảo luận và trình bày báo cáo khi được yêu cầu</a:t>
                      </a:r>
                    </a:p>
                  </a:txBody>
                  <a:tcPr marL="47625" marR="47625" marT="47625" marB="47625" anchor="ctr">
                    <a:solidFill>
                      <a:schemeClr val="bg2"/>
                    </a:solidFill>
                  </a:tcPr>
                </a:tc>
                <a:tc>
                  <a:txBody>
                    <a:bodyPr/>
                    <a:lstStyle/>
                    <a:p>
                      <a:pPr algn="just" fontAlgn="t" latinLnBrk="0"/>
                      <a:r>
                        <a:rPr lang="en-US" sz="1600" b="0" dirty="0" err="1">
                          <a:effectLst/>
                        </a:rPr>
                        <a:t>Viết</a:t>
                      </a:r>
                      <a:r>
                        <a:rPr lang="en-US" sz="1600" b="0" dirty="0">
                          <a:effectLst/>
                        </a:rPr>
                        <a:t> </a:t>
                      </a:r>
                      <a:r>
                        <a:rPr lang="en-US" sz="1600" b="0" dirty="0" err="1">
                          <a:effectLst/>
                        </a:rPr>
                        <a:t>báo</a:t>
                      </a:r>
                      <a:r>
                        <a:rPr lang="en-US" sz="1600" b="0" dirty="0">
                          <a:effectLst/>
                        </a:rPr>
                        <a:t> </a:t>
                      </a:r>
                      <a:r>
                        <a:rPr lang="en-US" sz="1600" b="0" dirty="0" err="1">
                          <a:effectLst/>
                        </a:rPr>
                        <a:t>cáo</a:t>
                      </a:r>
                      <a:r>
                        <a:rPr lang="en-US" sz="1600" b="0" dirty="0">
                          <a:effectLst/>
                        </a:rPr>
                        <a:t> </a:t>
                      </a:r>
                      <a:r>
                        <a:rPr lang="en-US" sz="1600" b="0" dirty="0" err="1">
                          <a:effectLst/>
                        </a:rPr>
                        <a:t>và</a:t>
                      </a:r>
                      <a:r>
                        <a:rPr lang="en-US" sz="1600" b="0" dirty="0">
                          <a:effectLst/>
                        </a:rPr>
                        <a:t> </a:t>
                      </a:r>
                      <a:r>
                        <a:rPr lang="en-US" sz="1600" b="0" dirty="0" err="1">
                          <a:effectLst/>
                        </a:rPr>
                        <a:t>trình</a:t>
                      </a:r>
                      <a:r>
                        <a:rPr lang="en-US" sz="1600" b="0" dirty="0">
                          <a:effectLst/>
                        </a:rPr>
                        <a:t> </a:t>
                      </a:r>
                      <a:r>
                        <a:rPr lang="en-US" sz="1600" b="0" dirty="0" err="1">
                          <a:effectLst/>
                        </a:rPr>
                        <a:t>bày</a:t>
                      </a:r>
                      <a:r>
                        <a:rPr lang="en-US" sz="1600" b="0" dirty="0">
                          <a:effectLst/>
                        </a:rPr>
                        <a:t> </a:t>
                      </a:r>
                      <a:r>
                        <a:rPr lang="en-US" sz="1600" b="0" dirty="0" err="1">
                          <a:effectLst/>
                        </a:rPr>
                        <a:t>quá</a:t>
                      </a:r>
                      <a:r>
                        <a:rPr lang="en-US" sz="1600" b="0" dirty="0">
                          <a:effectLst/>
                        </a:rPr>
                        <a:t> </a:t>
                      </a:r>
                      <a:r>
                        <a:rPr lang="en-US" sz="1600" b="0" dirty="0" err="1">
                          <a:effectLst/>
                        </a:rPr>
                        <a:t>trình</a:t>
                      </a:r>
                      <a:r>
                        <a:rPr lang="en-US" sz="1600" b="0" dirty="0">
                          <a:effectLst/>
                        </a:rPr>
                        <a:t> </a:t>
                      </a:r>
                      <a:r>
                        <a:rPr lang="en-US" sz="1600" b="0" dirty="0" err="1">
                          <a:effectLst/>
                        </a:rPr>
                        <a:t>thực</a:t>
                      </a:r>
                      <a:r>
                        <a:rPr lang="en-US" sz="1600" b="0" dirty="0">
                          <a:effectLst/>
                        </a:rPr>
                        <a:t> </a:t>
                      </a:r>
                      <a:r>
                        <a:rPr lang="en-US" sz="1600" b="0" dirty="0" err="1">
                          <a:effectLst/>
                        </a:rPr>
                        <a:t>nghiệm</a:t>
                      </a:r>
                      <a:r>
                        <a:rPr lang="en-US" sz="1600" b="0" dirty="0">
                          <a:effectLst/>
                        </a:rPr>
                        <a:t>, </a:t>
                      </a:r>
                      <a:r>
                        <a:rPr lang="en-US" sz="1600" b="0" dirty="0" err="1">
                          <a:effectLst/>
                        </a:rPr>
                        <a:t>thảo</a:t>
                      </a:r>
                      <a:r>
                        <a:rPr lang="en-US" sz="1600" b="0" dirty="0">
                          <a:effectLst/>
                        </a:rPr>
                        <a:t> </a:t>
                      </a:r>
                      <a:r>
                        <a:rPr lang="en-US" sz="1600" b="0" dirty="0" err="1">
                          <a:effectLst/>
                        </a:rPr>
                        <a:t>luận</a:t>
                      </a:r>
                      <a:r>
                        <a:rPr lang="en-US" sz="1600" b="0" dirty="0">
                          <a:effectLst/>
                        </a:rPr>
                        <a:t> </a:t>
                      </a:r>
                      <a:r>
                        <a:rPr lang="en-US" sz="1600" b="0" dirty="0" err="1">
                          <a:effectLst/>
                        </a:rPr>
                        <a:t>kết</a:t>
                      </a:r>
                      <a:r>
                        <a:rPr lang="en-US" sz="1600" b="0" dirty="0">
                          <a:effectLst/>
                        </a:rPr>
                        <a:t> </a:t>
                      </a:r>
                      <a:r>
                        <a:rPr lang="en-US" sz="1600" b="0" dirty="0" err="1">
                          <a:effectLst/>
                        </a:rPr>
                        <a:t>quả</a:t>
                      </a:r>
                      <a:r>
                        <a:rPr lang="en-US" sz="1600" b="0" dirty="0">
                          <a:effectLst/>
                        </a:rPr>
                        <a:t> </a:t>
                      </a:r>
                      <a:r>
                        <a:rPr lang="en-US" sz="1600" b="0" dirty="0" err="1">
                          <a:effectLst/>
                        </a:rPr>
                        <a:t>thí</a:t>
                      </a:r>
                      <a:r>
                        <a:rPr lang="en-US" sz="1600" b="0" dirty="0">
                          <a:effectLst/>
                        </a:rPr>
                        <a:t> </a:t>
                      </a:r>
                      <a:r>
                        <a:rPr lang="en-US" sz="1600" b="0" dirty="0" err="1">
                          <a:effectLst/>
                        </a:rPr>
                        <a:t>nghiệm</a:t>
                      </a:r>
                      <a:r>
                        <a:rPr lang="en-US" sz="1600" b="0" dirty="0">
                          <a:effectLst/>
                        </a:rPr>
                        <a:t>.</a:t>
                      </a:r>
                    </a:p>
                  </a:txBody>
                  <a:tcPr marL="47625" marR="47625" marT="47625" marB="47625" anchor="ctr">
                    <a:solidFill>
                      <a:schemeClr val="bg2"/>
                    </a:solidFill>
                  </a:tcPr>
                </a:tc>
                <a:extLst>
                  <a:ext uri="{0D108BD9-81ED-4DB2-BD59-A6C34878D82A}">
                    <a16:rowId xmlns:a16="http://schemas.microsoft.com/office/drawing/2014/main" val="1907799814"/>
                  </a:ext>
                </a:extLst>
              </a:tr>
            </a:tbl>
          </a:graphicData>
        </a:graphic>
      </p:graphicFrame>
    </p:spTree>
    <p:extLst>
      <p:ext uri="{BB962C8B-B14F-4D97-AF65-F5344CB8AC3E}">
        <p14:creationId xmlns:p14="http://schemas.microsoft.com/office/powerpoint/2010/main" val="1295774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7C88921-A666-4AF9-BD3D-3B1655349152}"/>
              </a:ext>
            </a:extLst>
          </p:cNvPr>
          <p:cNvSpPr/>
          <p:nvPr/>
        </p:nvSpPr>
        <p:spPr>
          <a:xfrm>
            <a:off x="323850" y="0"/>
            <a:ext cx="5269476" cy="6858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418032A-75E6-411C-91F3-0E580F53026D}"/>
              </a:ext>
            </a:extLst>
          </p:cNvPr>
          <p:cNvSpPr/>
          <p:nvPr/>
        </p:nvSpPr>
        <p:spPr>
          <a:xfrm>
            <a:off x="6282935" y="1403861"/>
            <a:ext cx="2758195" cy="1108217"/>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a:latin typeface="+mj-lt"/>
            </a:endParaRPr>
          </a:p>
        </p:txBody>
      </p:sp>
      <p:sp>
        <p:nvSpPr>
          <p:cNvPr id="2" name="TextBox 2"/>
          <p:cNvSpPr txBox="1"/>
          <p:nvPr/>
        </p:nvSpPr>
        <p:spPr>
          <a:xfrm>
            <a:off x="6282935" y="3228187"/>
            <a:ext cx="5451865" cy="3048463"/>
          </a:xfrm>
          <a:prstGeom prst="rect">
            <a:avLst/>
          </a:prstGeom>
        </p:spPr>
        <p:txBody>
          <a:bodyPr wrap="square" lIns="0" tIns="0" rIns="0" bIns="0" rtlCol="0" anchor="t">
            <a:spAutoFit/>
          </a:bodyPr>
          <a:lstStyle/>
          <a:p>
            <a:pPr>
              <a:lnSpc>
                <a:spcPct val="115000"/>
              </a:lnSpc>
            </a:pPr>
            <a:r>
              <a:rPr lang="en-US" sz="4400" b="1" spc="-50">
                <a:solidFill>
                  <a:srgbClr val="3D2E12"/>
                </a:solidFill>
                <a:latin typeface="+mj-lt"/>
              </a:rPr>
              <a:t>PHƯƠNG PHÁP VÀ</a:t>
            </a:r>
          </a:p>
          <a:p>
            <a:pPr>
              <a:lnSpc>
                <a:spcPct val="115000"/>
              </a:lnSpc>
            </a:pPr>
            <a:r>
              <a:rPr lang="en-US" sz="4400" b="1" spc="-50">
                <a:solidFill>
                  <a:srgbClr val="3D2E12"/>
                </a:solidFill>
                <a:latin typeface="+mj-lt"/>
              </a:rPr>
              <a:t>KĨ NĂNG HỌC TẬP</a:t>
            </a:r>
          </a:p>
          <a:p>
            <a:pPr>
              <a:lnSpc>
                <a:spcPct val="115000"/>
              </a:lnSpc>
            </a:pPr>
            <a:r>
              <a:rPr lang="en-US" sz="4400" b="1" spc="-50">
                <a:solidFill>
                  <a:srgbClr val="3D2E12"/>
                </a:solidFill>
                <a:latin typeface="+mj-lt"/>
              </a:rPr>
              <a:t>MÔN KHOA HỌC</a:t>
            </a:r>
          </a:p>
          <a:p>
            <a:pPr>
              <a:lnSpc>
                <a:spcPct val="115000"/>
              </a:lnSpc>
            </a:pPr>
            <a:r>
              <a:rPr lang="en-US" sz="4400" b="1" spc="-50">
                <a:solidFill>
                  <a:srgbClr val="3D2E12"/>
                </a:solidFill>
                <a:latin typeface="+mj-lt"/>
              </a:rPr>
              <a:t>TỰ NHIÊN</a:t>
            </a:r>
          </a:p>
        </p:txBody>
      </p:sp>
      <p:sp>
        <p:nvSpPr>
          <p:cNvPr id="3" name="TextBox 3"/>
          <p:cNvSpPr txBox="1"/>
          <p:nvPr/>
        </p:nvSpPr>
        <p:spPr>
          <a:xfrm>
            <a:off x="6410943" y="1639334"/>
            <a:ext cx="2371108" cy="812595"/>
          </a:xfrm>
          <a:prstGeom prst="rect">
            <a:avLst/>
          </a:prstGeom>
        </p:spPr>
        <p:txBody>
          <a:bodyPr wrap="square" lIns="0" tIns="0" rIns="0" bIns="0" rtlCol="0" anchor="t">
            <a:spAutoFit/>
          </a:bodyPr>
          <a:lstStyle>
            <a:defPPr>
              <a:defRPr lang="en-US"/>
            </a:defPPr>
            <a:lvl1pPr>
              <a:lnSpc>
                <a:spcPct val="90000"/>
              </a:lnSpc>
              <a:defRPr sz="11500">
                <a:solidFill>
                  <a:srgbClr val="3D2E12"/>
                </a:solidFill>
                <a:latin typeface="#9Slide04 Faustina Medium" panose="00000600000000000000" pitchFamily="2" charset="0"/>
              </a:defRPr>
            </a:lvl1pPr>
          </a:lstStyle>
          <a:p>
            <a:r>
              <a:rPr lang="en-US" sz="5800" b="1">
                <a:solidFill>
                  <a:schemeClr val="bg1"/>
                </a:solidFill>
                <a:latin typeface="+mj-lt"/>
              </a:rPr>
              <a:t>BÀI 1:</a:t>
            </a:r>
          </a:p>
        </p:txBody>
      </p:sp>
      <p:sp>
        <p:nvSpPr>
          <p:cNvPr id="4" name="AutoShape 4"/>
          <p:cNvSpPr/>
          <p:nvPr/>
        </p:nvSpPr>
        <p:spPr>
          <a:xfrm>
            <a:off x="6282935" y="2874277"/>
            <a:ext cx="4604914" cy="0"/>
          </a:xfrm>
          <a:prstGeom prst="line">
            <a:avLst/>
          </a:prstGeom>
          <a:ln w="38100" cap="flat">
            <a:solidFill>
              <a:srgbClr val="726753"/>
            </a:solidFill>
            <a:prstDash val="solid"/>
            <a:headEnd type="none" w="sm" len="sm"/>
            <a:tailEnd type="none" w="sm" len="sm"/>
          </a:ln>
        </p:spPr>
        <p:txBody>
          <a:bodyPr/>
          <a:lstStyle/>
          <a:p>
            <a:endParaRPr lang="en-US" sz="1200" b="1">
              <a:latin typeface="+mj-lt"/>
            </a:endParaRPr>
          </a:p>
        </p:txBody>
      </p:sp>
      <p:grpSp>
        <p:nvGrpSpPr>
          <p:cNvPr id="9" name="Group 8">
            <a:extLst>
              <a:ext uri="{FF2B5EF4-FFF2-40B4-BE49-F238E27FC236}">
                <a16:creationId xmlns:a16="http://schemas.microsoft.com/office/drawing/2014/main" id="{2959E956-E206-47A4-ABD4-265F51E75A18}"/>
              </a:ext>
            </a:extLst>
          </p:cNvPr>
          <p:cNvGrpSpPr/>
          <p:nvPr/>
        </p:nvGrpSpPr>
        <p:grpSpPr>
          <a:xfrm>
            <a:off x="10317706" y="-496730"/>
            <a:ext cx="2240053" cy="2240053"/>
            <a:chOff x="5276170" y="2576172"/>
            <a:chExt cx="1639660" cy="1639660"/>
          </a:xfrm>
        </p:grpSpPr>
        <p:sp>
          <p:nvSpPr>
            <p:cNvPr id="10" name="Oval 9">
              <a:extLst>
                <a:ext uri="{FF2B5EF4-FFF2-40B4-BE49-F238E27FC236}">
                  <a16:creationId xmlns:a16="http://schemas.microsoft.com/office/drawing/2014/main" id="{A0DC39C2-3825-4DDA-B4EC-F10EFD095225}"/>
                </a:ext>
              </a:extLst>
            </p:cNvPr>
            <p:cNvSpPr/>
            <p:nvPr/>
          </p:nvSpPr>
          <p:spPr>
            <a:xfrm>
              <a:off x="5276170" y="2576172"/>
              <a:ext cx="1639660" cy="1639660"/>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pic>
          <p:nvPicPr>
            <p:cNvPr id="12" name="Picture 6" descr="TLTH - Bộ SGK Lớp 6 - Kết nối tri thức với cuộc sống - Công ty Cổ phần Đầu  tư và Phát triển Giáo dục Phương Nam">
              <a:extLst>
                <a:ext uri="{FF2B5EF4-FFF2-40B4-BE49-F238E27FC236}">
                  <a16:creationId xmlns:a16="http://schemas.microsoft.com/office/drawing/2014/main" id="{5075A527-C42B-47B8-BCDA-3E8BC6666D1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5489231" y="2955585"/>
              <a:ext cx="1130985" cy="1130984"/>
            </a:xfrm>
            <a:prstGeom prst="rect">
              <a:avLst/>
            </a:prstGeom>
            <a:noFill/>
            <a:extLst>
              <a:ext uri="{909E8E84-426E-40DD-AFC4-6F175D3DCCD1}">
                <a14:hiddenFill xmlns:a14="http://schemas.microsoft.com/office/drawing/2010/main">
                  <a:solidFill>
                    <a:srgbClr val="FFFFFF"/>
                  </a:solidFill>
                </a14:hiddenFill>
              </a:ext>
            </a:extLst>
          </p:spPr>
        </p:pic>
      </p:grpSp>
      <p:pic>
        <p:nvPicPr>
          <p:cNvPr id="4098" name="Picture 2" descr="Knowledge Wallpapers - Wallpaper Cave">
            <a:extLst>
              <a:ext uri="{FF2B5EF4-FFF2-40B4-BE49-F238E27FC236}">
                <a16:creationId xmlns:a16="http://schemas.microsoft.com/office/drawing/2014/main" id="{5ECBB364-9197-4A85-A21E-D50C8A91428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843" r="38155"/>
          <a:stretch/>
        </p:blipFill>
        <p:spPr bwMode="auto">
          <a:xfrm>
            <a:off x="0" y="0"/>
            <a:ext cx="5364726"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5635298A-C349-496B-BC91-22C8A678A22B}"/>
              </a:ext>
            </a:extLst>
          </p:cNvPr>
          <p:cNvPicPr>
            <a:picLocks noChangeAspect="1" noChangeArrowheads="1"/>
          </p:cNvPicPr>
          <p:nvPr/>
        </p:nvPicPr>
        <p:blipFill>
          <a:blip r:embed="rId5">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2680436" flipH="1">
            <a:off x="10010908" y="3275248"/>
            <a:ext cx="2696201" cy="491183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Swiss Cheese Plant Watercolor - Leaf Swiss Cheese Plant PNG Image |  Transparent PNG Free Download on SeekPNG">
            <a:extLst>
              <a:ext uri="{FF2B5EF4-FFF2-40B4-BE49-F238E27FC236}">
                <a16:creationId xmlns:a16="http://schemas.microsoft.com/office/drawing/2014/main" id="{4903F0FA-EB73-42EA-ABF3-131E2578555F}"/>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3168384">
            <a:off x="-1915855" y="-1298540"/>
            <a:ext cx="6501053" cy="8387944"/>
          </a:xfrm>
          <a:prstGeom prst="rect">
            <a:avLst/>
          </a:prstGeom>
          <a:noFill/>
          <a:extLst>
            <a:ext uri="{909E8E84-426E-40DD-AFC4-6F175D3DCCD1}">
              <a14:hiddenFill xmlns:a14="http://schemas.microsoft.com/office/drawing/2010/main">
                <a:solidFill>
                  <a:srgbClr val="FFFFFF"/>
                </a:solidFill>
              </a14:hiddenFill>
            </a:ext>
          </a:extLst>
        </p:spPr>
      </p:pic>
      <p:sp>
        <p:nvSpPr>
          <p:cNvPr id="11" name="AutoShape 4">
            <a:extLst>
              <a:ext uri="{FF2B5EF4-FFF2-40B4-BE49-F238E27FC236}">
                <a16:creationId xmlns:a16="http://schemas.microsoft.com/office/drawing/2014/main" id="{62D7C775-38E2-4C80-AA58-67981A55E3F9}"/>
              </a:ext>
            </a:extLst>
          </p:cNvPr>
          <p:cNvSpPr/>
          <p:nvPr/>
        </p:nvSpPr>
        <p:spPr>
          <a:xfrm>
            <a:off x="4252686" y="5189507"/>
            <a:ext cx="7525710" cy="0"/>
          </a:xfrm>
          <a:prstGeom prst="line">
            <a:avLst/>
          </a:prstGeom>
          <a:ln w="38100" cap="flat">
            <a:solidFill>
              <a:srgbClr val="726753"/>
            </a:solidFill>
            <a:prstDash val="solid"/>
            <a:headEnd type="none" w="sm" len="sm"/>
            <a:tailEnd type="none" w="sm" len="sm"/>
          </a:ln>
        </p:spPr>
        <p:txBody>
          <a:bodyPr/>
          <a:lstStyle/>
          <a:p>
            <a:endParaRPr lang="en-US" sz="1200">
              <a:latin typeface="+mj-lt"/>
            </a:endParaRPr>
          </a:p>
        </p:txBody>
      </p:sp>
      <p:sp>
        <p:nvSpPr>
          <p:cNvPr id="12" name="AutoShape 4">
            <a:extLst>
              <a:ext uri="{FF2B5EF4-FFF2-40B4-BE49-F238E27FC236}">
                <a16:creationId xmlns:a16="http://schemas.microsoft.com/office/drawing/2014/main" id="{00EE78D4-B12B-40B2-83C1-82EDFAFDE6FF}"/>
              </a:ext>
            </a:extLst>
          </p:cNvPr>
          <p:cNvSpPr/>
          <p:nvPr/>
        </p:nvSpPr>
        <p:spPr>
          <a:xfrm>
            <a:off x="2755900" y="6615771"/>
            <a:ext cx="9022496" cy="0"/>
          </a:xfrm>
          <a:prstGeom prst="line">
            <a:avLst/>
          </a:prstGeom>
          <a:ln w="38100" cap="flat">
            <a:solidFill>
              <a:srgbClr val="726753"/>
            </a:solidFill>
            <a:prstDash val="solid"/>
            <a:headEnd type="none" w="sm" len="sm"/>
            <a:tailEnd type="none" w="sm" len="sm"/>
          </a:ln>
        </p:spPr>
        <p:txBody>
          <a:bodyPr/>
          <a:lstStyle/>
          <a:p>
            <a:endParaRPr lang="en-US" sz="1200">
              <a:latin typeface="+mj-lt"/>
            </a:endParaRPr>
          </a:p>
        </p:txBody>
      </p:sp>
      <p:sp>
        <p:nvSpPr>
          <p:cNvPr id="3" name="Oval 2">
            <a:extLst>
              <a:ext uri="{FF2B5EF4-FFF2-40B4-BE49-F238E27FC236}">
                <a16:creationId xmlns:a16="http://schemas.microsoft.com/office/drawing/2014/main" id="{3DE9B464-E7D5-4CAB-9097-723995DB4958}"/>
              </a:ext>
            </a:extLst>
          </p:cNvPr>
          <p:cNvSpPr/>
          <p:nvPr/>
        </p:nvSpPr>
        <p:spPr>
          <a:xfrm>
            <a:off x="8934041" y="168173"/>
            <a:ext cx="4194277" cy="4194277"/>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4" name="TextBox 3">
            <a:extLst>
              <a:ext uri="{FF2B5EF4-FFF2-40B4-BE49-F238E27FC236}">
                <a16:creationId xmlns:a16="http://schemas.microsoft.com/office/drawing/2014/main" id="{511505DD-7CDD-491F-8F20-C564126EA238}"/>
              </a:ext>
            </a:extLst>
          </p:cNvPr>
          <p:cNvSpPr txBox="1"/>
          <p:nvPr/>
        </p:nvSpPr>
        <p:spPr>
          <a:xfrm>
            <a:off x="9429955" y="1515927"/>
            <a:ext cx="2471175" cy="2544414"/>
          </a:xfrm>
          <a:prstGeom prst="rect">
            <a:avLst/>
          </a:prstGeom>
          <a:noFill/>
        </p:spPr>
        <p:txBody>
          <a:bodyPr wrap="square">
            <a:spAutoFit/>
          </a:bodyPr>
          <a:lstStyle/>
          <a:p>
            <a:r>
              <a:rPr lang="en-GB" sz="15934" b="1" cap="all" spc="133">
                <a:solidFill>
                  <a:schemeClr val="bg1"/>
                </a:solidFill>
                <a:latin typeface="+mj-lt"/>
                <a:cs typeface="#9Slide04 Taviraj ExtraBold" pitchFamily="2" charset="-34"/>
              </a:rPr>
              <a:t>02</a:t>
            </a:r>
            <a:endParaRPr lang="en-GB" sz="15934" b="1" cap="all" spc="133" dirty="0">
              <a:solidFill>
                <a:schemeClr val="bg1"/>
              </a:solidFill>
              <a:latin typeface="+mj-lt"/>
              <a:cs typeface="#9Slide04 Taviraj ExtraBold" pitchFamily="2" charset="-34"/>
            </a:endParaRPr>
          </a:p>
        </p:txBody>
      </p:sp>
      <p:sp>
        <p:nvSpPr>
          <p:cNvPr id="6" name="Google Shape;265;p38">
            <a:extLst>
              <a:ext uri="{FF2B5EF4-FFF2-40B4-BE49-F238E27FC236}">
                <a16:creationId xmlns:a16="http://schemas.microsoft.com/office/drawing/2014/main" id="{F2AA123C-765E-4E70-9387-C177667C5B98}"/>
              </a:ext>
            </a:extLst>
          </p:cNvPr>
          <p:cNvSpPr txBox="1">
            <a:spLocks/>
          </p:cNvSpPr>
          <p:nvPr/>
        </p:nvSpPr>
        <p:spPr>
          <a:xfrm>
            <a:off x="3492500" y="3539067"/>
            <a:ext cx="4572000" cy="561200"/>
          </a:xfrm>
          <a:prstGeom prst="rect">
            <a:avLst/>
          </a:prstGeom>
        </p:spPr>
        <p:txBody>
          <a:bodyPr spcFirstLastPara="1" wrap="square" lIns="60950" tIns="60950" rIns="60950" bIns="6095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sz="2133" b="1" dirty="0">
              <a:solidFill>
                <a:srgbClr val="C00000"/>
              </a:solidFill>
              <a:cs typeface="#9Slide04 Taviraj ExtraBold" pitchFamily="2" charset="-34"/>
            </a:endParaRPr>
          </a:p>
        </p:txBody>
      </p:sp>
      <p:sp>
        <p:nvSpPr>
          <p:cNvPr id="8" name="TextBox 7">
            <a:extLst>
              <a:ext uri="{FF2B5EF4-FFF2-40B4-BE49-F238E27FC236}">
                <a16:creationId xmlns:a16="http://schemas.microsoft.com/office/drawing/2014/main" id="{B725C538-011D-490D-BE5B-40B94FD33176}"/>
              </a:ext>
            </a:extLst>
          </p:cNvPr>
          <p:cNvSpPr txBox="1"/>
          <p:nvPr/>
        </p:nvSpPr>
        <p:spPr>
          <a:xfrm>
            <a:off x="1099682" y="5319771"/>
            <a:ext cx="10703836" cy="1200329"/>
          </a:xfrm>
          <a:prstGeom prst="rect">
            <a:avLst/>
          </a:prstGeom>
          <a:noFill/>
        </p:spPr>
        <p:txBody>
          <a:bodyPr wrap="square">
            <a:spAutoFit/>
          </a:bodyPr>
          <a:lstStyle>
            <a:defPPr>
              <a:defRPr lang="en-US"/>
            </a:defPPr>
            <a:lvl1pPr algn="ctr">
              <a:defRPr sz="9600" b="1" cap="all" spc="200">
                <a:solidFill>
                  <a:srgbClr val="726753"/>
                </a:solidFill>
                <a:latin typeface="#9Slide04 Faustina Medium" panose="00000600000000000000" pitchFamily="2" charset="0"/>
                <a:cs typeface="#9Slide04 Taviraj ExtraBold" pitchFamily="2" charset="-34"/>
              </a:defRPr>
            </a:lvl1pPr>
          </a:lstStyle>
          <a:p>
            <a:pPr algn="r"/>
            <a:r>
              <a:rPr lang="en-GB" sz="7200" spc="-150">
                <a:solidFill>
                  <a:srgbClr val="443E32"/>
                </a:solidFill>
                <a:latin typeface="+mj-lt"/>
              </a:rPr>
              <a:t>MỘT SỐ KĨ NĂNG</a:t>
            </a:r>
            <a:endParaRPr lang="en-GB" sz="7200" spc="-150" dirty="0">
              <a:solidFill>
                <a:srgbClr val="443E32"/>
              </a:solidFill>
              <a:latin typeface="+mj-lt"/>
            </a:endParaRPr>
          </a:p>
        </p:txBody>
      </p:sp>
      <p:sp>
        <p:nvSpPr>
          <p:cNvPr id="13" name="TextBox 12">
            <a:extLst>
              <a:ext uri="{FF2B5EF4-FFF2-40B4-BE49-F238E27FC236}">
                <a16:creationId xmlns:a16="http://schemas.microsoft.com/office/drawing/2014/main" id="{6872B81E-055F-4969-9B45-0C706FF0E09D}"/>
              </a:ext>
            </a:extLst>
          </p:cNvPr>
          <p:cNvSpPr txBox="1"/>
          <p:nvPr/>
        </p:nvSpPr>
        <p:spPr>
          <a:xfrm>
            <a:off x="9521277" y="977900"/>
            <a:ext cx="2692400" cy="1077218"/>
          </a:xfrm>
          <a:prstGeom prst="rect">
            <a:avLst/>
          </a:prstGeom>
          <a:noFill/>
        </p:spPr>
        <p:txBody>
          <a:bodyPr wrap="square">
            <a:spAutoFit/>
          </a:bodyPr>
          <a:lstStyle/>
          <a:p>
            <a:r>
              <a:rPr lang="en-GB" sz="6400" b="1" cap="all" spc="133">
                <a:solidFill>
                  <a:schemeClr val="bg1"/>
                </a:solidFill>
                <a:latin typeface="+mj-lt"/>
                <a:cs typeface="#9Slide04 Taviraj ExtraBold" pitchFamily="2" charset="-34"/>
              </a:rPr>
              <a:t>PHẦN </a:t>
            </a:r>
            <a:endParaRPr lang="en-GB" sz="6400" b="1" cap="all" spc="133" dirty="0">
              <a:solidFill>
                <a:schemeClr val="bg1"/>
              </a:solidFill>
              <a:latin typeface="+mj-lt"/>
              <a:cs typeface="#9Slide04 Taviraj ExtraBold" pitchFamily="2" charset="-34"/>
            </a:endParaRPr>
          </a:p>
        </p:txBody>
      </p:sp>
      <p:pic>
        <p:nvPicPr>
          <p:cNvPr id="13316" name="Picture 4" descr="Критическое мышление. Ультимативный гайд: книги, курсы - Читай Быстро">
            <a:extLst>
              <a:ext uri="{FF2B5EF4-FFF2-40B4-BE49-F238E27FC236}">
                <a16:creationId xmlns:a16="http://schemas.microsoft.com/office/drawing/2014/main" id="{5E906269-7DBE-4541-A2F5-3782EB66157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900" r="1300"/>
          <a:stretch/>
        </p:blipFill>
        <p:spPr bwMode="auto">
          <a:xfrm>
            <a:off x="552450" y="1"/>
            <a:ext cx="779145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5500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34A84C57-C380-4660-9762-BDD2367B66F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1" name="Rectangle 40">
            <a:extLst>
              <a:ext uri="{FF2B5EF4-FFF2-40B4-BE49-F238E27FC236}">
                <a16:creationId xmlns:a16="http://schemas.microsoft.com/office/drawing/2014/main" id="{22F67E28-0E0D-46B8-AFEA-113828EEF91D}"/>
              </a:ext>
            </a:extLst>
          </p:cNvPr>
          <p:cNvSpPr/>
          <p:nvPr/>
        </p:nvSpPr>
        <p:spPr>
          <a:xfrm>
            <a:off x="-1" y="6583680"/>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2" name="Rectangle 41">
            <a:extLst>
              <a:ext uri="{FF2B5EF4-FFF2-40B4-BE49-F238E27FC236}">
                <a16:creationId xmlns:a16="http://schemas.microsoft.com/office/drawing/2014/main" id="{4B11AE2E-4855-4EFB-83FE-7ACCA8300B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3" name="Rectangle 42">
            <a:extLst>
              <a:ext uri="{FF2B5EF4-FFF2-40B4-BE49-F238E27FC236}">
                <a16:creationId xmlns:a16="http://schemas.microsoft.com/office/drawing/2014/main" id="{D63D0D1B-FFF8-47CD-910B-FA691A58DE89}"/>
              </a:ext>
            </a:extLst>
          </p:cNvPr>
          <p:cNvSpPr/>
          <p:nvPr/>
        </p:nvSpPr>
        <p:spPr>
          <a:xfrm>
            <a:off x="-1" y="6400800"/>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19" name="Picture 16">
            <a:extLst>
              <a:ext uri="{FF2B5EF4-FFF2-40B4-BE49-F238E27FC236}">
                <a16:creationId xmlns:a16="http://schemas.microsoft.com/office/drawing/2014/main" id="{575A3AA1-6A8F-445F-8933-E49D626A675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97097" y="834085"/>
            <a:ext cx="654753" cy="573801"/>
          </a:xfrm>
          <a:prstGeom prst="rect">
            <a:avLst/>
          </a:prstGeom>
        </p:spPr>
      </p:pic>
      <p:sp>
        <p:nvSpPr>
          <p:cNvPr id="21" name="TextBox 20">
            <a:extLst>
              <a:ext uri="{FF2B5EF4-FFF2-40B4-BE49-F238E27FC236}">
                <a16:creationId xmlns:a16="http://schemas.microsoft.com/office/drawing/2014/main" id="{B1A613FC-F2B0-4CB8-8DAD-D77F1BC74C22}"/>
              </a:ext>
            </a:extLst>
          </p:cNvPr>
          <p:cNvSpPr txBox="1"/>
          <p:nvPr/>
        </p:nvSpPr>
        <p:spPr>
          <a:xfrm>
            <a:off x="2158679" y="718599"/>
            <a:ext cx="9347521" cy="877933"/>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dirty="0" err="1"/>
              <a:t>Các</a:t>
            </a:r>
            <a:r>
              <a:rPr lang="en-US" dirty="0"/>
              <a:t> </a:t>
            </a:r>
            <a:r>
              <a:rPr lang="en-US" dirty="0" err="1"/>
              <a:t>kĩ</a:t>
            </a:r>
            <a:r>
              <a:rPr lang="en-US" dirty="0"/>
              <a:t> </a:t>
            </a:r>
            <a:r>
              <a:rPr lang="en-US" dirty="0" err="1"/>
              <a:t>năng</a:t>
            </a:r>
            <a:r>
              <a:rPr lang="en-US" dirty="0"/>
              <a:t> </a:t>
            </a:r>
            <a:r>
              <a:rPr lang="en-US" dirty="0" err="1"/>
              <a:t>mà</a:t>
            </a:r>
            <a:r>
              <a:rPr lang="en-US" dirty="0"/>
              <a:t> </a:t>
            </a:r>
            <a:r>
              <a:rPr lang="en-US" dirty="0" err="1"/>
              <a:t>các</a:t>
            </a:r>
            <a:r>
              <a:rPr lang="en-US" dirty="0"/>
              <a:t> </a:t>
            </a:r>
            <a:r>
              <a:rPr lang="en-US" dirty="0" err="1"/>
              <a:t>nhà</a:t>
            </a:r>
            <a:r>
              <a:rPr lang="en-US" dirty="0"/>
              <a:t> khoa </a:t>
            </a:r>
            <a:r>
              <a:rPr lang="en-US" dirty="0" err="1"/>
              <a:t>học</a:t>
            </a:r>
            <a:r>
              <a:rPr lang="en-US" dirty="0"/>
              <a:t> </a:t>
            </a:r>
            <a:r>
              <a:rPr lang="en-US" dirty="0" err="1"/>
              <a:t>sử</a:t>
            </a:r>
            <a:r>
              <a:rPr lang="en-US" dirty="0"/>
              <a:t> </a:t>
            </a:r>
            <a:r>
              <a:rPr lang="en-US" dirty="0" err="1"/>
              <a:t>dụng</a:t>
            </a:r>
            <a:r>
              <a:rPr lang="en-US" dirty="0"/>
              <a:t> </a:t>
            </a:r>
            <a:r>
              <a:rPr lang="en-US" dirty="0" err="1"/>
              <a:t>trong</a:t>
            </a:r>
            <a:r>
              <a:rPr lang="en-US" dirty="0"/>
              <a:t> </a:t>
            </a:r>
            <a:r>
              <a:rPr lang="en-US" dirty="0" err="1"/>
              <a:t>quá</a:t>
            </a:r>
            <a:r>
              <a:rPr lang="en-US" dirty="0"/>
              <a:t> </a:t>
            </a:r>
            <a:r>
              <a:rPr lang="en-US" dirty="0" err="1"/>
              <a:t>trình</a:t>
            </a:r>
            <a:r>
              <a:rPr lang="en-US" dirty="0"/>
              <a:t> </a:t>
            </a:r>
            <a:r>
              <a:rPr lang="en-US" dirty="0" err="1"/>
              <a:t>nghiên</a:t>
            </a:r>
            <a:r>
              <a:rPr lang="en-US" dirty="0"/>
              <a:t> </a:t>
            </a:r>
            <a:r>
              <a:rPr lang="en-US" dirty="0" err="1"/>
              <a:t>cứu</a:t>
            </a:r>
            <a:r>
              <a:rPr lang="en-US" dirty="0"/>
              <a:t> </a:t>
            </a:r>
            <a:r>
              <a:rPr lang="en-US" dirty="0" err="1"/>
              <a:t>thường</a:t>
            </a:r>
            <a:r>
              <a:rPr lang="en-US" dirty="0"/>
              <a:t> </a:t>
            </a:r>
            <a:r>
              <a:rPr lang="en-US" dirty="0" err="1"/>
              <a:t>được</a:t>
            </a:r>
            <a:r>
              <a:rPr lang="en-US" dirty="0"/>
              <a:t> </a:t>
            </a:r>
            <a:r>
              <a:rPr lang="en-US" dirty="0" err="1"/>
              <a:t>gọi</a:t>
            </a:r>
            <a:r>
              <a:rPr lang="en-US" dirty="0"/>
              <a:t> </a:t>
            </a:r>
            <a:r>
              <a:rPr lang="en-US" dirty="0" err="1"/>
              <a:t>là</a:t>
            </a:r>
            <a:r>
              <a:rPr lang="en-US" dirty="0"/>
              <a:t> </a:t>
            </a:r>
            <a:r>
              <a:rPr lang="en-US" b="1" dirty="0" err="1"/>
              <a:t>kĩ</a:t>
            </a:r>
            <a:r>
              <a:rPr lang="en-US" b="1" dirty="0"/>
              <a:t> </a:t>
            </a:r>
            <a:r>
              <a:rPr lang="en-US" b="1" dirty="0" err="1"/>
              <a:t>năng</a:t>
            </a:r>
            <a:r>
              <a:rPr lang="en-US" b="1" dirty="0"/>
              <a:t> </a:t>
            </a:r>
            <a:r>
              <a:rPr lang="en-US" b="1" dirty="0" err="1"/>
              <a:t>tiến</a:t>
            </a:r>
            <a:r>
              <a:rPr lang="en-US" b="1" dirty="0"/>
              <a:t> </a:t>
            </a:r>
            <a:r>
              <a:rPr lang="en-US" b="1" dirty="0" err="1"/>
              <a:t>trình</a:t>
            </a:r>
            <a:r>
              <a:rPr lang="en-US" dirty="0"/>
              <a:t>. </a:t>
            </a:r>
          </a:p>
        </p:txBody>
      </p:sp>
      <p:pic>
        <p:nvPicPr>
          <p:cNvPr id="14338" name="Picture 2" descr="Критическое мышление Все темы об осознанности - Психология просветления">
            <a:extLst>
              <a:ext uri="{FF2B5EF4-FFF2-40B4-BE49-F238E27FC236}">
                <a16:creationId xmlns:a16="http://schemas.microsoft.com/office/drawing/2014/main" id="{8E9B3507-24AA-486D-8BEC-90D29342A5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92091" y="1823445"/>
            <a:ext cx="5407818" cy="45773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3020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34A84C57-C380-4660-9762-BDD2367B66F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1" name="Rectangle 40">
            <a:extLst>
              <a:ext uri="{FF2B5EF4-FFF2-40B4-BE49-F238E27FC236}">
                <a16:creationId xmlns:a16="http://schemas.microsoft.com/office/drawing/2014/main" id="{22F67E28-0E0D-46B8-AFEA-113828EEF91D}"/>
              </a:ext>
            </a:extLst>
          </p:cNvPr>
          <p:cNvSpPr/>
          <p:nvPr/>
        </p:nvSpPr>
        <p:spPr>
          <a:xfrm>
            <a:off x="-1" y="6583680"/>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2" name="Rectangle 41">
            <a:extLst>
              <a:ext uri="{FF2B5EF4-FFF2-40B4-BE49-F238E27FC236}">
                <a16:creationId xmlns:a16="http://schemas.microsoft.com/office/drawing/2014/main" id="{4B11AE2E-4855-4EFB-83FE-7ACCA8300B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3" name="Rectangle 42">
            <a:extLst>
              <a:ext uri="{FF2B5EF4-FFF2-40B4-BE49-F238E27FC236}">
                <a16:creationId xmlns:a16="http://schemas.microsoft.com/office/drawing/2014/main" id="{D63D0D1B-FFF8-47CD-910B-FA691A58DE89}"/>
              </a:ext>
            </a:extLst>
          </p:cNvPr>
          <p:cNvSpPr/>
          <p:nvPr/>
        </p:nvSpPr>
        <p:spPr>
          <a:xfrm>
            <a:off x="-1" y="6400800"/>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8" name="TextBox 7">
            <a:extLst>
              <a:ext uri="{FF2B5EF4-FFF2-40B4-BE49-F238E27FC236}">
                <a16:creationId xmlns:a16="http://schemas.microsoft.com/office/drawing/2014/main" id="{C62D8BB2-7A4E-4F70-B23B-FB6026DEA5D6}"/>
              </a:ext>
            </a:extLst>
          </p:cNvPr>
          <p:cNvSpPr txBox="1"/>
          <p:nvPr/>
        </p:nvSpPr>
        <p:spPr>
          <a:xfrm>
            <a:off x="609600" y="1064123"/>
            <a:ext cx="10972800" cy="416268"/>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b="1"/>
              <a:t>Một số kĩ năng cơ bản thường được áp dụng trong nghiên cứu là kĩ năng:</a:t>
            </a:r>
            <a:endParaRPr lang="en-US" b="1" dirty="0"/>
          </a:p>
        </p:txBody>
      </p:sp>
      <p:sp>
        <p:nvSpPr>
          <p:cNvPr id="26" name="Rectangle: Rounded Corners 25">
            <a:extLst>
              <a:ext uri="{FF2B5EF4-FFF2-40B4-BE49-F238E27FC236}">
                <a16:creationId xmlns:a16="http://schemas.microsoft.com/office/drawing/2014/main" id="{69E5C00A-8943-4CCA-82A8-C33CF6AF222C}"/>
              </a:ext>
            </a:extLst>
          </p:cNvPr>
          <p:cNvSpPr/>
          <p:nvPr/>
        </p:nvSpPr>
        <p:spPr>
          <a:xfrm>
            <a:off x="4429540" y="4255086"/>
            <a:ext cx="3943352" cy="630802"/>
          </a:xfrm>
          <a:prstGeom prst="roundRect">
            <a:avLst>
              <a:gd name="adj" fmla="val 10572"/>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84259113-913B-44CB-97BB-E25934967047}"/>
              </a:ext>
            </a:extLst>
          </p:cNvPr>
          <p:cNvSpPr/>
          <p:nvPr/>
        </p:nvSpPr>
        <p:spPr>
          <a:xfrm>
            <a:off x="4429540" y="5270711"/>
            <a:ext cx="3943352" cy="630802"/>
          </a:xfrm>
          <a:prstGeom prst="roundRect">
            <a:avLst>
              <a:gd name="adj" fmla="val 10572"/>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Rounded Corners 23">
            <a:extLst>
              <a:ext uri="{FF2B5EF4-FFF2-40B4-BE49-F238E27FC236}">
                <a16:creationId xmlns:a16="http://schemas.microsoft.com/office/drawing/2014/main" id="{8F3013A9-FD27-47A3-B7E2-923F52A15B29}"/>
              </a:ext>
            </a:extLst>
          </p:cNvPr>
          <p:cNvSpPr/>
          <p:nvPr/>
        </p:nvSpPr>
        <p:spPr>
          <a:xfrm>
            <a:off x="4429540" y="3238500"/>
            <a:ext cx="3943352" cy="630802"/>
          </a:xfrm>
          <a:prstGeom prst="roundRect">
            <a:avLst>
              <a:gd name="adj" fmla="val 10572"/>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5FBAE978-229C-4D68-BC08-BE1803AFE698}"/>
              </a:ext>
            </a:extLst>
          </p:cNvPr>
          <p:cNvSpPr/>
          <p:nvPr/>
        </p:nvSpPr>
        <p:spPr>
          <a:xfrm>
            <a:off x="4429540" y="2219325"/>
            <a:ext cx="3943352" cy="630802"/>
          </a:xfrm>
          <a:prstGeom prst="roundRect">
            <a:avLst>
              <a:gd name="adj" fmla="val 10572"/>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D12D8CD-589D-4B10-A46D-32EAC57659EF}"/>
              </a:ext>
            </a:extLst>
          </p:cNvPr>
          <p:cNvSpPr txBox="1"/>
          <p:nvPr/>
        </p:nvSpPr>
        <p:spPr>
          <a:xfrm>
            <a:off x="4572415" y="2328008"/>
            <a:ext cx="3657600"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a:solidFill>
                  <a:schemeClr val="bg1"/>
                </a:solidFill>
              </a:rPr>
              <a:t>Kĩ năng quan sát, phân loại</a:t>
            </a:r>
            <a:endParaRPr lang="en-US" sz="2200" b="1" dirty="0">
              <a:solidFill>
                <a:schemeClr val="bg1"/>
              </a:solidFill>
            </a:endParaRPr>
          </a:p>
        </p:txBody>
      </p:sp>
      <p:sp>
        <p:nvSpPr>
          <p:cNvPr id="13" name="TextBox 12">
            <a:extLst>
              <a:ext uri="{FF2B5EF4-FFF2-40B4-BE49-F238E27FC236}">
                <a16:creationId xmlns:a16="http://schemas.microsoft.com/office/drawing/2014/main" id="{DE99123F-CD6B-4D09-BD72-64D3667F446F}"/>
              </a:ext>
            </a:extLst>
          </p:cNvPr>
          <p:cNvSpPr txBox="1"/>
          <p:nvPr/>
        </p:nvSpPr>
        <p:spPr>
          <a:xfrm>
            <a:off x="4267615" y="3355246"/>
            <a:ext cx="4267200"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a:solidFill>
                  <a:schemeClr val="bg1"/>
                </a:solidFill>
              </a:rPr>
              <a:t>Kĩ năng liên kết</a:t>
            </a:r>
            <a:endParaRPr lang="en-US" sz="2200" b="1" dirty="0">
              <a:solidFill>
                <a:schemeClr val="bg1"/>
              </a:solidFill>
            </a:endParaRPr>
          </a:p>
        </p:txBody>
      </p:sp>
      <p:sp>
        <p:nvSpPr>
          <p:cNvPr id="14" name="TextBox 13">
            <a:extLst>
              <a:ext uri="{FF2B5EF4-FFF2-40B4-BE49-F238E27FC236}">
                <a16:creationId xmlns:a16="http://schemas.microsoft.com/office/drawing/2014/main" id="{2015BC6A-3E3A-422E-8374-50F692009F12}"/>
              </a:ext>
            </a:extLst>
          </p:cNvPr>
          <p:cNvSpPr txBox="1"/>
          <p:nvPr/>
        </p:nvSpPr>
        <p:spPr>
          <a:xfrm>
            <a:off x="5410615" y="4382484"/>
            <a:ext cx="1981200"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a:solidFill>
                  <a:schemeClr val="bg1"/>
                </a:solidFill>
              </a:rPr>
              <a:t>Kĩ năng đo</a:t>
            </a:r>
            <a:endParaRPr lang="en-US" sz="2200" b="1" dirty="0">
              <a:solidFill>
                <a:schemeClr val="bg1"/>
              </a:solidFill>
            </a:endParaRPr>
          </a:p>
        </p:txBody>
      </p:sp>
      <p:sp>
        <p:nvSpPr>
          <p:cNvPr id="15" name="TextBox 14">
            <a:extLst>
              <a:ext uri="{FF2B5EF4-FFF2-40B4-BE49-F238E27FC236}">
                <a16:creationId xmlns:a16="http://schemas.microsoft.com/office/drawing/2014/main" id="{AE21F454-C4CD-4ACB-B923-6FE1DBC155A7}"/>
              </a:ext>
            </a:extLst>
          </p:cNvPr>
          <p:cNvSpPr txBox="1"/>
          <p:nvPr/>
        </p:nvSpPr>
        <p:spPr>
          <a:xfrm>
            <a:off x="4877215" y="5409722"/>
            <a:ext cx="3048000"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a:solidFill>
                  <a:schemeClr val="bg1"/>
                </a:solidFill>
              </a:rPr>
              <a:t>Kĩ năng dự báo</a:t>
            </a:r>
            <a:endParaRPr lang="en-US" sz="2200" b="1" dirty="0">
              <a:solidFill>
                <a:schemeClr val="bg1"/>
              </a:solidFill>
            </a:endParaRPr>
          </a:p>
        </p:txBody>
      </p:sp>
      <p:pic>
        <p:nvPicPr>
          <p:cNvPr id="28" name="Picture 23">
            <a:extLst>
              <a:ext uri="{FF2B5EF4-FFF2-40B4-BE49-F238E27FC236}">
                <a16:creationId xmlns:a16="http://schemas.microsoft.com/office/drawing/2014/main" id="{E4FA1FBD-FF4A-478C-9D19-2EFCB3EDFDC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530185" y="2219323"/>
            <a:ext cx="680278" cy="630803"/>
          </a:xfrm>
          <a:prstGeom prst="rect">
            <a:avLst/>
          </a:prstGeom>
        </p:spPr>
      </p:pic>
      <p:pic>
        <p:nvPicPr>
          <p:cNvPr id="29" name="Picture 23">
            <a:extLst>
              <a:ext uri="{FF2B5EF4-FFF2-40B4-BE49-F238E27FC236}">
                <a16:creationId xmlns:a16="http://schemas.microsoft.com/office/drawing/2014/main" id="{FC90D734-D9FA-477B-A0CA-8EA75D8220B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530185" y="3238500"/>
            <a:ext cx="680278" cy="630803"/>
          </a:xfrm>
          <a:prstGeom prst="rect">
            <a:avLst/>
          </a:prstGeom>
        </p:spPr>
      </p:pic>
      <p:pic>
        <p:nvPicPr>
          <p:cNvPr id="30" name="Picture 23">
            <a:extLst>
              <a:ext uri="{FF2B5EF4-FFF2-40B4-BE49-F238E27FC236}">
                <a16:creationId xmlns:a16="http://schemas.microsoft.com/office/drawing/2014/main" id="{374587FD-130F-441A-9337-E21F70D5CDC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530185" y="4255086"/>
            <a:ext cx="680278" cy="630803"/>
          </a:xfrm>
          <a:prstGeom prst="rect">
            <a:avLst/>
          </a:prstGeom>
        </p:spPr>
      </p:pic>
      <p:pic>
        <p:nvPicPr>
          <p:cNvPr id="31" name="Picture 23">
            <a:extLst>
              <a:ext uri="{FF2B5EF4-FFF2-40B4-BE49-F238E27FC236}">
                <a16:creationId xmlns:a16="http://schemas.microsoft.com/office/drawing/2014/main" id="{9105060D-8B38-4BB2-BB06-D717EFCAFA9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530185" y="5270710"/>
            <a:ext cx="680278" cy="630803"/>
          </a:xfrm>
          <a:prstGeom prst="rect">
            <a:avLst/>
          </a:prstGeom>
        </p:spPr>
      </p:pic>
      <p:sp>
        <p:nvSpPr>
          <p:cNvPr id="32" name="AutoShape 5">
            <a:extLst>
              <a:ext uri="{FF2B5EF4-FFF2-40B4-BE49-F238E27FC236}">
                <a16:creationId xmlns:a16="http://schemas.microsoft.com/office/drawing/2014/main" id="{FE964921-905B-4413-B727-458E6B7AA250}"/>
              </a:ext>
            </a:extLst>
          </p:cNvPr>
          <p:cNvSpPr/>
          <p:nvPr/>
        </p:nvSpPr>
        <p:spPr>
          <a:xfrm>
            <a:off x="522514" y="1658525"/>
            <a:ext cx="11146972" cy="0"/>
          </a:xfrm>
          <a:prstGeom prst="line">
            <a:avLst/>
          </a:prstGeom>
          <a:ln w="38100" cap="flat">
            <a:solidFill>
              <a:srgbClr val="726753"/>
            </a:solidFill>
            <a:prstDash val="solid"/>
            <a:headEnd type="none" w="sm" len="sm"/>
            <a:tailEnd type="none" w="sm" len="sm"/>
          </a:ln>
        </p:spPr>
        <p:txBody>
          <a:bodyPr/>
          <a:lstStyle/>
          <a:p>
            <a:endParaRPr lang="en-US"/>
          </a:p>
        </p:txBody>
      </p:sp>
    </p:spTree>
    <p:extLst>
      <p:ext uri="{BB962C8B-B14F-4D97-AF65-F5344CB8AC3E}">
        <p14:creationId xmlns:p14="http://schemas.microsoft.com/office/powerpoint/2010/main" val="3217394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FE9CAA-5B3F-4958-BCB6-EF21E76EA861}"/>
              </a:ext>
            </a:extLst>
          </p:cNvPr>
          <p:cNvSpPr/>
          <p:nvPr/>
        </p:nvSpPr>
        <p:spPr>
          <a:xfrm>
            <a:off x="0" y="0"/>
            <a:ext cx="12192000" cy="1143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11BD679-F0AF-4BCD-8985-55C3AA97E29F}"/>
              </a:ext>
            </a:extLst>
          </p:cNvPr>
          <p:cNvSpPr txBox="1"/>
          <p:nvPr/>
        </p:nvSpPr>
        <p:spPr>
          <a:xfrm>
            <a:off x="2150938" y="290014"/>
            <a:ext cx="7890124" cy="646331"/>
          </a:xfrm>
          <a:prstGeom prst="rect">
            <a:avLst/>
          </a:prstGeom>
          <a:noFill/>
        </p:spPr>
        <p:txBody>
          <a:bodyPr wrap="square">
            <a:spAutoFit/>
          </a:bodyPr>
          <a:lstStyle/>
          <a:p>
            <a:pPr algn="ctr"/>
            <a:r>
              <a:rPr lang="en-GB" sz="3600" b="1" cap="all" spc="-50">
                <a:solidFill>
                  <a:schemeClr val="bg1"/>
                </a:solidFill>
                <a:latin typeface="+mj-lt"/>
                <a:cs typeface="#9Slide04 Taviraj ExtraBold" pitchFamily="2" charset="-34"/>
              </a:rPr>
              <a:t>1. kĩ năng quan sát, phân loại</a:t>
            </a:r>
            <a:endParaRPr lang="en-GB" sz="3600" b="1" cap="all" spc="-50" dirty="0">
              <a:solidFill>
                <a:schemeClr val="bg1"/>
              </a:solidFill>
              <a:latin typeface="+mj-lt"/>
              <a:cs typeface="#9Slide04 Taviraj ExtraBold" pitchFamily="2" charset="-34"/>
            </a:endParaRPr>
          </a:p>
        </p:txBody>
      </p:sp>
      <p:pic>
        <p:nvPicPr>
          <p:cNvPr id="4" name="Picture 2" descr="Swiss Cheese Plant Watercolor - Leaf Swiss Cheese Plant PNG Image |  Transparent PNG Free Download on SeekPNG">
            <a:extLst>
              <a:ext uri="{FF2B5EF4-FFF2-40B4-BE49-F238E27FC236}">
                <a16:creationId xmlns:a16="http://schemas.microsoft.com/office/drawing/2014/main" id="{3DA28688-6A89-45BF-9416-AD5D1F149AB9}"/>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1469677" y="213300"/>
            <a:ext cx="580799" cy="7493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wiss Cheese Plant Watercolor - Leaf Swiss Cheese Plant PNG Image |  Transparent PNG Free Download on SeekPNG">
            <a:extLst>
              <a:ext uri="{FF2B5EF4-FFF2-40B4-BE49-F238E27FC236}">
                <a16:creationId xmlns:a16="http://schemas.microsoft.com/office/drawing/2014/main" id="{741039A6-A352-4673-B476-17AE97277CD8}"/>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9000000" flipH="1">
            <a:off x="10141524" y="213299"/>
            <a:ext cx="580799" cy="7493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7ACDD95-EB1F-416F-AB6D-AD3FB5E763BD}"/>
              </a:ext>
            </a:extLst>
          </p:cNvPr>
          <p:cNvSpPr/>
          <p:nvPr/>
        </p:nvSpPr>
        <p:spPr>
          <a:xfrm>
            <a:off x="0" y="1143001"/>
            <a:ext cx="12192000" cy="114300"/>
          </a:xfrm>
          <a:prstGeom prst="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84860C1-5F99-4233-82C3-C536027A4B4D}"/>
              </a:ext>
            </a:extLst>
          </p:cNvPr>
          <p:cNvSpPr txBox="1"/>
          <p:nvPr/>
        </p:nvSpPr>
        <p:spPr>
          <a:xfrm>
            <a:off x="1517146" y="1536256"/>
            <a:ext cx="9906000" cy="122796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dirty="0" err="1"/>
              <a:t>Kĩ</a:t>
            </a:r>
            <a:r>
              <a:rPr lang="en-US" sz="2200" dirty="0"/>
              <a:t> </a:t>
            </a:r>
            <a:r>
              <a:rPr lang="en-US" sz="2200" dirty="0" err="1"/>
              <a:t>năng</a:t>
            </a:r>
            <a:r>
              <a:rPr lang="en-US" sz="2200" dirty="0"/>
              <a:t> </a:t>
            </a:r>
            <a:r>
              <a:rPr lang="en-US" sz="2200" b="1" dirty="0" err="1"/>
              <a:t>quan</a:t>
            </a:r>
            <a:r>
              <a:rPr lang="en-US" sz="2200" b="1" dirty="0"/>
              <a:t> </a:t>
            </a:r>
            <a:r>
              <a:rPr lang="en-US" sz="2200" b="1" dirty="0" err="1"/>
              <a:t>sát</a:t>
            </a:r>
            <a:r>
              <a:rPr lang="en-US" sz="2200" b="1" dirty="0"/>
              <a:t> </a:t>
            </a:r>
            <a:r>
              <a:rPr lang="en-US" sz="2200" dirty="0" err="1"/>
              <a:t>là</a:t>
            </a:r>
            <a:r>
              <a:rPr lang="en-US" sz="2200" dirty="0"/>
              <a:t> </a:t>
            </a:r>
            <a:r>
              <a:rPr lang="en-US" sz="2200" dirty="0" err="1"/>
              <a:t>kĩ</a:t>
            </a:r>
            <a:r>
              <a:rPr lang="en-US" sz="2200" dirty="0"/>
              <a:t> </a:t>
            </a:r>
            <a:r>
              <a:rPr lang="en-US" sz="2200" dirty="0" err="1"/>
              <a:t>năng</a:t>
            </a:r>
            <a:r>
              <a:rPr lang="en-US" sz="2200" dirty="0"/>
              <a:t> </a:t>
            </a:r>
            <a:r>
              <a:rPr lang="en-US" sz="2200" dirty="0" err="1"/>
              <a:t>sử</a:t>
            </a:r>
            <a:r>
              <a:rPr lang="en-US" sz="2200" dirty="0"/>
              <a:t> </a:t>
            </a:r>
            <a:r>
              <a:rPr lang="en-US" sz="2200" dirty="0" err="1"/>
              <a:t>dụng</a:t>
            </a:r>
            <a:r>
              <a:rPr lang="en-US" sz="2200" dirty="0"/>
              <a:t> </a:t>
            </a:r>
            <a:r>
              <a:rPr lang="en-US" sz="2200" dirty="0" err="1"/>
              <a:t>một</a:t>
            </a:r>
            <a:r>
              <a:rPr lang="en-US" sz="2200" dirty="0"/>
              <a:t> </a:t>
            </a:r>
            <a:r>
              <a:rPr lang="en-US" sz="2200" dirty="0" err="1"/>
              <a:t>hoặc</a:t>
            </a:r>
            <a:r>
              <a:rPr lang="en-US" sz="2200" dirty="0"/>
              <a:t> </a:t>
            </a:r>
            <a:r>
              <a:rPr lang="en-US" sz="2200" dirty="0" err="1"/>
              <a:t>nhiều</a:t>
            </a:r>
            <a:r>
              <a:rPr lang="en-US" sz="2200" dirty="0"/>
              <a:t> </a:t>
            </a:r>
            <a:r>
              <a:rPr lang="en-US" sz="2200" dirty="0" err="1"/>
              <a:t>giác</a:t>
            </a:r>
            <a:r>
              <a:rPr lang="en-US" sz="2200" dirty="0"/>
              <a:t> </a:t>
            </a:r>
            <a:r>
              <a:rPr lang="en-US" sz="2200" dirty="0" err="1"/>
              <a:t>quan</a:t>
            </a:r>
            <a:r>
              <a:rPr lang="en-US" sz="2200" dirty="0"/>
              <a:t> </a:t>
            </a:r>
            <a:r>
              <a:rPr lang="en-US" sz="2200" dirty="0" err="1"/>
              <a:t>để</a:t>
            </a:r>
            <a:r>
              <a:rPr lang="en-US" sz="2200" dirty="0"/>
              <a:t> </a:t>
            </a:r>
            <a:r>
              <a:rPr lang="en-US" sz="2200" dirty="0" err="1"/>
              <a:t>thu</a:t>
            </a:r>
            <a:r>
              <a:rPr lang="en-US" sz="2200" dirty="0"/>
              <a:t> </a:t>
            </a:r>
            <a:r>
              <a:rPr lang="en-US" sz="2200" dirty="0" err="1"/>
              <a:t>nhận</a:t>
            </a:r>
            <a:r>
              <a:rPr lang="en-US" sz="2200" dirty="0"/>
              <a:t> </a:t>
            </a:r>
            <a:r>
              <a:rPr lang="en-US" sz="2200" dirty="0" err="1"/>
              <a:t>thông</a:t>
            </a:r>
            <a:r>
              <a:rPr lang="en-US" sz="2200" dirty="0"/>
              <a:t> tin </a:t>
            </a:r>
            <a:r>
              <a:rPr lang="en-US" sz="2200" dirty="0" err="1"/>
              <a:t>về</a:t>
            </a:r>
            <a:r>
              <a:rPr lang="en-US" sz="2200" dirty="0"/>
              <a:t> </a:t>
            </a:r>
            <a:r>
              <a:rPr lang="en-US" sz="2200" dirty="0" err="1"/>
              <a:t>các</a:t>
            </a:r>
            <a:r>
              <a:rPr lang="en-US" sz="2200" dirty="0"/>
              <a:t> </a:t>
            </a:r>
            <a:r>
              <a:rPr lang="en-US" sz="2200" dirty="0" err="1"/>
              <a:t>đặc</a:t>
            </a:r>
            <a:r>
              <a:rPr lang="en-US" sz="2200" dirty="0"/>
              <a:t> </a:t>
            </a:r>
            <a:r>
              <a:rPr lang="en-US" sz="2200" dirty="0" err="1"/>
              <a:t>điểm</a:t>
            </a:r>
            <a:r>
              <a:rPr lang="en-US" sz="2200" dirty="0"/>
              <a:t>, </a:t>
            </a:r>
            <a:r>
              <a:rPr lang="en-US" sz="2200" dirty="0" err="1"/>
              <a:t>kích</a:t>
            </a:r>
            <a:r>
              <a:rPr lang="en-US" sz="2200" dirty="0"/>
              <a:t> </a:t>
            </a:r>
            <a:r>
              <a:rPr lang="en-US" sz="2200" dirty="0" err="1"/>
              <a:t>thước</a:t>
            </a:r>
            <a:r>
              <a:rPr lang="en-US" sz="2200" dirty="0"/>
              <a:t>, </a:t>
            </a:r>
            <a:r>
              <a:rPr lang="en-US" sz="2200" dirty="0" err="1"/>
              <a:t>hình</a:t>
            </a:r>
            <a:r>
              <a:rPr lang="en-US" sz="2200" dirty="0"/>
              <a:t> </a:t>
            </a:r>
            <a:r>
              <a:rPr lang="en-US" sz="2200" dirty="0" err="1"/>
              <a:t>dạng</a:t>
            </a:r>
            <a:r>
              <a:rPr lang="en-US" sz="2200" dirty="0"/>
              <a:t>, </a:t>
            </a:r>
            <a:r>
              <a:rPr lang="en-US" sz="2200" dirty="0" err="1"/>
              <a:t>kết</a:t>
            </a:r>
            <a:r>
              <a:rPr lang="en-US" sz="2200" dirty="0"/>
              <a:t> </a:t>
            </a:r>
            <a:r>
              <a:rPr lang="en-US" sz="2200" dirty="0" err="1"/>
              <a:t>cấu</a:t>
            </a:r>
            <a:r>
              <a:rPr lang="en-US" sz="2200" dirty="0"/>
              <a:t>, </a:t>
            </a:r>
            <a:r>
              <a:rPr lang="en-US" sz="2200" dirty="0" err="1"/>
              <a:t>vị</a:t>
            </a:r>
            <a:r>
              <a:rPr lang="en-US" sz="2200" dirty="0"/>
              <a:t> </a:t>
            </a:r>
            <a:r>
              <a:rPr lang="en-US" sz="2200" dirty="0" err="1"/>
              <a:t>trí</a:t>
            </a:r>
            <a:r>
              <a:rPr lang="en-US" sz="2200" dirty="0"/>
              <a:t>,... </a:t>
            </a:r>
            <a:r>
              <a:rPr lang="en-US" sz="2200" dirty="0" err="1"/>
              <a:t>của</a:t>
            </a:r>
            <a:r>
              <a:rPr lang="en-US" sz="2200" dirty="0"/>
              <a:t> </a:t>
            </a:r>
            <a:r>
              <a:rPr lang="en-US" sz="2200" dirty="0" err="1"/>
              <a:t>các</a:t>
            </a:r>
            <a:r>
              <a:rPr lang="en-US" sz="2200" dirty="0"/>
              <a:t> </a:t>
            </a:r>
            <a:r>
              <a:rPr lang="en-US" sz="2200" dirty="0" err="1"/>
              <a:t>sự</a:t>
            </a:r>
            <a:r>
              <a:rPr lang="en-US" sz="2200" dirty="0"/>
              <a:t> </a:t>
            </a:r>
            <a:r>
              <a:rPr lang="en-US" sz="2200" dirty="0" err="1"/>
              <a:t>vật</a:t>
            </a:r>
            <a:r>
              <a:rPr lang="en-US" sz="2200" dirty="0"/>
              <a:t> </a:t>
            </a:r>
            <a:r>
              <a:rPr lang="en-US" sz="2200" dirty="0" err="1"/>
              <a:t>và</a:t>
            </a:r>
            <a:r>
              <a:rPr lang="en-US" sz="2200" dirty="0"/>
              <a:t> </a:t>
            </a:r>
            <a:r>
              <a:rPr lang="en-US" sz="2200" dirty="0" err="1"/>
              <a:t>hiện</a:t>
            </a:r>
            <a:r>
              <a:rPr lang="en-US" sz="2200" dirty="0"/>
              <a:t> </a:t>
            </a:r>
            <a:r>
              <a:rPr lang="en-US" sz="2200" dirty="0" err="1"/>
              <a:t>tượng</a:t>
            </a:r>
            <a:r>
              <a:rPr lang="en-US" sz="2200" dirty="0"/>
              <a:t> </a:t>
            </a:r>
            <a:r>
              <a:rPr lang="en-US" sz="2200" dirty="0" err="1"/>
              <a:t>trong</a:t>
            </a:r>
            <a:r>
              <a:rPr lang="en-US" sz="2200" dirty="0"/>
              <a:t> </a:t>
            </a:r>
            <a:r>
              <a:rPr lang="en-US" sz="2200" dirty="0" err="1"/>
              <a:t>tự</a:t>
            </a:r>
            <a:r>
              <a:rPr lang="en-US" sz="2200" dirty="0"/>
              <a:t> </a:t>
            </a:r>
            <a:r>
              <a:rPr lang="en-US" sz="2200" dirty="0" err="1"/>
              <a:t>nhiên</a:t>
            </a:r>
            <a:r>
              <a:rPr lang="en-US" sz="2200" dirty="0"/>
              <a:t>.</a:t>
            </a:r>
          </a:p>
        </p:txBody>
      </p:sp>
      <p:pic>
        <p:nvPicPr>
          <p:cNvPr id="8" name="Picture 16">
            <a:extLst>
              <a:ext uri="{FF2B5EF4-FFF2-40B4-BE49-F238E27FC236}">
                <a16:creationId xmlns:a16="http://schemas.microsoft.com/office/drawing/2014/main" id="{1BAB51E0-87E0-4E28-B7B9-3A77A1221FA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52740" y="1807554"/>
            <a:ext cx="654753" cy="573801"/>
          </a:xfrm>
          <a:prstGeom prst="rect">
            <a:avLst/>
          </a:prstGeom>
        </p:spPr>
      </p:pic>
      <p:pic>
        <p:nvPicPr>
          <p:cNvPr id="10" name="Picture 9">
            <a:extLst>
              <a:ext uri="{FF2B5EF4-FFF2-40B4-BE49-F238E27FC236}">
                <a16:creationId xmlns:a16="http://schemas.microsoft.com/office/drawing/2014/main" id="{2F3F839A-2999-4ABB-A5D8-E86E4B351F26}"/>
              </a:ext>
            </a:extLst>
          </p:cNvPr>
          <p:cNvPicPr>
            <a:picLocks noChangeAspect="1"/>
          </p:cNvPicPr>
          <p:nvPr/>
        </p:nvPicPr>
        <p:blipFill>
          <a:blip r:embed="rId5"/>
          <a:stretch>
            <a:fillRect/>
          </a:stretch>
        </p:blipFill>
        <p:spPr>
          <a:xfrm>
            <a:off x="531149" y="2863120"/>
            <a:ext cx="3899892" cy="3766837"/>
          </a:xfrm>
          <a:prstGeom prst="rect">
            <a:avLst/>
          </a:prstGeom>
          <a:ln w="38100">
            <a:solidFill>
              <a:srgbClr val="4A452A"/>
            </a:solidFill>
          </a:ln>
        </p:spPr>
      </p:pic>
      <p:pic>
        <p:nvPicPr>
          <p:cNvPr id="16388" name="Picture 4" descr="10 Incredible Facts About Your Sense of Smell | Everyday Health">
            <a:extLst>
              <a:ext uri="{FF2B5EF4-FFF2-40B4-BE49-F238E27FC236}">
                <a16:creationId xmlns:a16="http://schemas.microsoft.com/office/drawing/2014/main" id="{078760BA-3B28-4889-A062-F69411A2939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62190" y="2863119"/>
            <a:ext cx="6698661" cy="3766837"/>
          </a:xfrm>
          <a:prstGeom prst="rect">
            <a:avLst/>
          </a:prstGeom>
          <a:ln w="3810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248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FE9CAA-5B3F-4958-BCB6-EF21E76EA861}"/>
              </a:ext>
            </a:extLst>
          </p:cNvPr>
          <p:cNvSpPr/>
          <p:nvPr/>
        </p:nvSpPr>
        <p:spPr>
          <a:xfrm>
            <a:off x="0" y="0"/>
            <a:ext cx="12192000" cy="1143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11BD679-F0AF-4BCD-8985-55C3AA97E29F}"/>
              </a:ext>
            </a:extLst>
          </p:cNvPr>
          <p:cNvSpPr txBox="1"/>
          <p:nvPr/>
        </p:nvSpPr>
        <p:spPr>
          <a:xfrm>
            <a:off x="2150938" y="290014"/>
            <a:ext cx="7890124" cy="646331"/>
          </a:xfrm>
          <a:prstGeom prst="rect">
            <a:avLst/>
          </a:prstGeom>
          <a:noFill/>
        </p:spPr>
        <p:txBody>
          <a:bodyPr wrap="square">
            <a:spAutoFit/>
          </a:bodyPr>
          <a:lstStyle/>
          <a:p>
            <a:pPr algn="ctr"/>
            <a:r>
              <a:rPr lang="en-GB" sz="3600" b="1" cap="all" spc="-50">
                <a:solidFill>
                  <a:schemeClr val="bg1"/>
                </a:solidFill>
                <a:latin typeface="+mj-lt"/>
                <a:cs typeface="#9Slide04 Taviraj ExtraBold" pitchFamily="2" charset="-34"/>
              </a:rPr>
              <a:t>1. kĩ năng quan sát, phân loại</a:t>
            </a:r>
            <a:endParaRPr lang="en-GB" sz="3600" b="1" cap="all" spc="-50" dirty="0">
              <a:solidFill>
                <a:schemeClr val="bg1"/>
              </a:solidFill>
              <a:latin typeface="+mj-lt"/>
              <a:cs typeface="#9Slide04 Taviraj ExtraBold" pitchFamily="2" charset="-34"/>
            </a:endParaRPr>
          </a:p>
        </p:txBody>
      </p:sp>
      <p:pic>
        <p:nvPicPr>
          <p:cNvPr id="4" name="Picture 2" descr="Swiss Cheese Plant Watercolor - Leaf Swiss Cheese Plant PNG Image |  Transparent PNG Free Download on SeekPNG">
            <a:extLst>
              <a:ext uri="{FF2B5EF4-FFF2-40B4-BE49-F238E27FC236}">
                <a16:creationId xmlns:a16="http://schemas.microsoft.com/office/drawing/2014/main" id="{3DA28688-6A89-45BF-9416-AD5D1F149AB9}"/>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1469677" y="213300"/>
            <a:ext cx="580799" cy="7493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wiss Cheese Plant Watercolor - Leaf Swiss Cheese Plant PNG Image |  Transparent PNG Free Download on SeekPNG">
            <a:extLst>
              <a:ext uri="{FF2B5EF4-FFF2-40B4-BE49-F238E27FC236}">
                <a16:creationId xmlns:a16="http://schemas.microsoft.com/office/drawing/2014/main" id="{741039A6-A352-4673-B476-17AE97277CD8}"/>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9000000" flipH="1">
            <a:off x="10141524" y="213299"/>
            <a:ext cx="580799" cy="7493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7ACDD95-EB1F-416F-AB6D-AD3FB5E763BD}"/>
              </a:ext>
            </a:extLst>
          </p:cNvPr>
          <p:cNvSpPr/>
          <p:nvPr/>
        </p:nvSpPr>
        <p:spPr>
          <a:xfrm>
            <a:off x="0" y="1143001"/>
            <a:ext cx="12192000" cy="114300"/>
          </a:xfrm>
          <a:prstGeom prst="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16">
            <a:extLst>
              <a:ext uri="{FF2B5EF4-FFF2-40B4-BE49-F238E27FC236}">
                <a16:creationId xmlns:a16="http://schemas.microsoft.com/office/drawing/2014/main" id="{1BAB51E0-87E0-4E28-B7B9-3A77A1221FA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52740" y="1647896"/>
            <a:ext cx="654753" cy="573801"/>
          </a:xfrm>
          <a:prstGeom prst="rect">
            <a:avLst/>
          </a:prstGeom>
        </p:spPr>
      </p:pic>
      <p:sp>
        <p:nvSpPr>
          <p:cNvPr id="9" name="TextBox 8">
            <a:extLst>
              <a:ext uri="{FF2B5EF4-FFF2-40B4-BE49-F238E27FC236}">
                <a16:creationId xmlns:a16="http://schemas.microsoft.com/office/drawing/2014/main" id="{FF0C9807-82FE-4B08-A28D-7A1CF71ADFE7}"/>
              </a:ext>
            </a:extLst>
          </p:cNvPr>
          <p:cNvSpPr txBox="1"/>
          <p:nvPr/>
        </p:nvSpPr>
        <p:spPr>
          <a:xfrm>
            <a:off x="1517146" y="1568959"/>
            <a:ext cx="9906000"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dirty="0" err="1"/>
              <a:t>Học</a:t>
            </a:r>
            <a:r>
              <a:rPr lang="en-US" sz="2200" dirty="0"/>
              <a:t> </a:t>
            </a:r>
            <a:r>
              <a:rPr lang="en-US" sz="2200" dirty="0" err="1"/>
              <a:t>sinh</a:t>
            </a:r>
            <a:r>
              <a:rPr lang="en-US" sz="2200" dirty="0"/>
              <a:t> </a:t>
            </a:r>
            <a:r>
              <a:rPr lang="en-US" sz="2200" dirty="0" err="1"/>
              <a:t>cần</a:t>
            </a:r>
            <a:r>
              <a:rPr lang="en-US" sz="2200" dirty="0"/>
              <a:t> </a:t>
            </a:r>
            <a:r>
              <a:rPr lang="en-US" sz="2200" dirty="0" err="1"/>
              <a:t>sử</a:t>
            </a:r>
            <a:r>
              <a:rPr lang="en-US" sz="2200" dirty="0"/>
              <a:t> </a:t>
            </a:r>
            <a:r>
              <a:rPr lang="en-US" sz="2200" dirty="0" err="1"/>
              <a:t>dụng</a:t>
            </a:r>
            <a:r>
              <a:rPr lang="en-US" sz="2200" dirty="0"/>
              <a:t> </a:t>
            </a:r>
            <a:r>
              <a:rPr lang="en-US" sz="2200" dirty="0" err="1"/>
              <a:t>các</a:t>
            </a:r>
            <a:r>
              <a:rPr lang="en-US" sz="2200" dirty="0"/>
              <a:t> </a:t>
            </a:r>
            <a:r>
              <a:rPr lang="en-US" sz="2200" dirty="0" err="1"/>
              <a:t>dụng</a:t>
            </a:r>
            <a:r>
              <a:rPr lang="en-US" sz="2200" dirty="0"/>
              <a:t> </a:t>
            </a:r>
            <a:r>
              <a:rPr lang="en-US" sz="2200" dirty="0" err="1"/>
              <a:t>cụ</a:t>
            </a:r>
            <a:r>
              <a:rPr lang="en-US" sz="2200" dirty="0"/>
              <a:t> </a:t>
            </a:r>
            <a:r>
              <a:rPr lang="en-US" sz="2200" dirty="0" err="1"/>
              <a:t>như</a:t>
            </a:r>
            <a:r>
              <a:rPr lang="en-US" sz="2200" dirty="0"/>
              <a:t> </a:t>
            </a:r>
            <a:r>
              <a:rPr lang="en-US" sz="2200" dirty="0" err="1"/>
              <a:t>thước</a:t>
            </a:r>
            <a:r>
              <a:rPr lang="en-US" sz="2200" dirty="0"/>
              <a:t> </a:t>
            </a:r>
            <a:r>
              <a:rPr lang="en-US" sz="2200" dirty="0" err="1"/>
              <a:t>đo</a:t>
            </a:r>
            <a:r>
              <a:rPr lang="en-US" sz="2200" dirty="0"/>
              <a:t>, </a:t>
            </a:r>
            <a:r>
              <a:rPr lang="en-US" sz="2200" dirty="0" err="1"/>
              <a:t>kính</a:t>
            </a:r>
            <a:r>
              <a:rPr lang="en-US" sz="2200" dirty="0"/>
              <a:t> </a:t>
            </a:r>
            <a:r>
              <a:rPr lang="en-US" sz="2200" dirty="0" err="1"/>
              <a:t>hiển</a:t>
            </a:r>
            <a:r>
              <a:rPr lang="en-US" sz="2200" dirty="0"/>
              <a:t> vi,... </a:t>
            </a:r>
            <a:r>
              <a:rPr lang="en-US" sz="2200" dirty="0" err="1"/>
              <a:t>để</a:t>
            </a:r>
            <a:r>
              <a:rPr lang="en-US" sz="2200" dirty="0"/>
              <a:t> </a:t>
            </a:r>
            <a:r>
              <a:rPr lang="en-US" sz="2200" dirty="0" err="1"/>
              <a:t>mở</a:t>
            </a:r>
            <a:r>
              <a:rPr lang="en-US" sz="2200" dirty="0"/>
              <a:t> </a:t>
            </a:r>
            <a:r>
              <a:rPr lang="en-US" sz="2200" dirty="0" err="1"/>
              <a:t>rộng</a:t>
            </a:r>
            <a:r>
              <a:rPr lang="en-US" sz="2200" dirty="0"/>
              <a:t> </a:t>
            </a:r>
            <a:r>
              <a:rPr lang="en-US" sz="2200" dirty="0" err="1"/>
              <a:t>phạm</a:t>
            </a:r>
            <a:r>
              <a:rPr lang="en-US" sz="2200" dirty="0"/>
              <a:t> vi </a:t>
            </a:r>
            <a:r>
              <a:rPr lang="en-US" sz="2200" dirty="0" err="1"/>
              <a:t>quan</a:t>
            </a:r>
            <a:r>
              <a:rPr lang="en-US" sz="2200" dirty="0"/>
              <a:t> </a:t>
            </a:r>
            <a:r>
              <a:rPr lang="en-US" sz="2200" dirty="0" err="1"/>
              <a:t>sát</a:t>
            </a:r>
            <a:r>
              <a:rPr lang="en-US" sz="2200" dirty="0"/>
              <a:t> </a:t>
            </a:r>
            <a:r>
              <a:rPr lang="en-US" sz="2200" dirty="0" err="1"/>
              <a:t>và</a:t>
            </a:r>
            <a:r>
              <a:rPr lang="en-US" sz="2200" dirty="0"/>
              <a:t> </a:t>
            </a:r>
            <a:r>
              <a:rPr lang="en-US" sz="2200" dirty="0" err="1"/>
              <a:t>có</a:t>
            </a:r>
            <a:r>
              <a:rPr lang="en-US" sz="2200" dirty="0"/>
              <a:t> </a:t>
            </a:r>
            <a:r>
              <a:rPr lang="en-US" sz="2200" dirty="0" err="1"/>
              <a:t>những</a:t>
            </a:r>
            <a:r>
              <a:rPr lang="en-US" sz="2200" dirty="0"/>
              <a:t> </a:t>
            </a:r>
            <a:r>
              <a:rPr lang="en-US" sz="2200" dirty="0" err="1"/>
              <a:t>thông</a:t>
            </a:r>
            <a:r>
              <a:rPr lang="en-US" sz="2200" dirty="0"/>
              <a:t> tin, </a:t>
            </a:r>
            <a:r>
              <a:rPr lang="en-US" sz="2200" dirty="0" err="1"/>
              <a:t>kết</a:t>
            </a:r>
            <a:r>
              <a:rPr lang="en-US" sz="2200" dirty="0"/>
              <a:t> </a:t>
            </a:r>
            <a:r>
              <a:rPr lang="en-US" sz="2200" dirty="0" err="1"/>
              <a:t>quả</a:t>
            </a:r>
            <a:r>
              <a:rPr lang="en-US" sz="2200" dirty="0"/>
              <a:t> </a:t>
            </a:r>
            <a:r>
              <a:rPr lang="en-US" sz="2200" dirty="0" err="1"/>
              <a:t>chính</a:t>
            </a:r>
            <a:r>
              <a:rPr lang="en-US" sz="2200" dirty="0"/>
              <a:t> </a:t>
            </a:r>
            <a:r>
              <a:rPr lang="en-US" sz="2200" dirty="0" err="1"/>
              <a:t>xác</a:t>
            </a:r>
            <a:r>
              <a:rPr lang="en-US" sz="2200" dirty="0"/>
              <a:t> </a:t>
            </a:r>
            <a:r>
              <a:rPr lang="en-US" sz="2200" dirty="0" err="1"/>
              <a:t>hơn</a:t>
            </a:r>
            <a:r>
              <a:rPr lang="en-US" sz="2200" dirty="0"/>
              <a:t>.</a:t>
            </a:r>
          </a:p>
        </p:txBody>
      </p:sp>
      <p:pic>
        <p:nvPicPr>
          <p:cNvPr id="15362" name="Picture 2" descr="Top 43 trò chơi rèn luyện kỹ năng quan sát hay nhất 2022">
            <a:extLst>
              <a:ext uri="{FF2B5EF4-FFF2-40B4-BE49-F238E27FC236}">
                <a16:creationId xmlns:a16="http://schemas.microsoft.com/office/drawing/2014/main" id="{4B56ECD6-4DD2-4C7B-A519-1E73DCA84D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3229" y="2647951"/>
            <a:ext cx="5236157" cy="3927118"/>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pic>
        <p:nvPicPr>
          <p:cNvPr id="15366" name="Picture 6" descr="Can You Use a Microscope Without Wearing Glasses? – Microscope Clarity">
            <a:extLst>
              <a:ext uri="{FF2B5EF4-FFF2-40B4-BE49-F238E27FC236}">
                <a16:creationId xmlns:a16="http://schemas.microsoft.com/office/drawing/2014/main" id="{EB616160-04DA-40B9-890D-0E1BB6D95AF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9466" r="1710"/>
          <a:stretch/>
        </p:blipFill>
        <p:spPr bwMode="auto">
          <a:xfrm>
            <a:off x="6382615" y="2643149"/>
            <a:ext cx="5236157" cy="3931920"/>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623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FE9CAA-5B3F-4958-BCB6-EF21E76EA861}"/>
              </a:ext>
            </a:extLst>
          </p:cNvPr>
          <p:cNvSpPr/>
          <p:nvPr/>
        </p:nvSpPr>
        <p:spPr>
          <a:xfrm>
            <a:off x="0" y="0"/>
            <a:ext cx="12192000" cy="1143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11BD679-F0AF-4BCD-8985-55C3AA97E29F}"/>
              </a:ext>
            </a:extLst>
          </p:cNvPr>
          <p:cNvSpPr txBox="1"/>
          <p:nvPr/>
        </p:nvSpPr>
        <p:spPr>
          <a:xfrm>
            <a:off x="2150938" y="290014"/>
            <a:ext cx="7890124" cy="646331"/>
          </a:xfrm>
          <a:prstGeom prst="rect">
            <a:avLst/>
          </a:prstGeom>
          <a:noFill/>
        </p:spPr>
        <p:txBody>
          <a:bodyPr wrap="square">
            <a:spAutoFit/>
          </a:bodyPr>
          <a:lstStyle/>
          <a:p>
            <a:pPr algn="ctr"/>
            <a:r>
              <a:rPr lang="en-GB" sz="3600" b="1" cap="all" spc="-50">
                <a:solidFill>
                  <a:schemeClr val="bg1"/>
                </a:solidFill>
                <a:latin typeface="+mj-lt"/>
                <a:cs typeface="#9Slide04 Taviraj ExtraBold" pitchFamily="2" charset="-34"/>
              </a:rPr>
              <a:t>1. kĩ năng quan sát, phân loại</a:t>
            </a:r>
            <a:endParaRPr lang="en-GB" sz="3600" b="1" cap="all" spc="-50" dirty="0">
              <a:solidFill>
                <a:schemeClr val="bg1"/>
              </a:solidFill>
              <a:latin typeface="+mj-lt"/>
              <a:cs typeface="#9Slide04 Taviraj ExtraBold" pitchFamily="2" charset="-34"/>
            </a:endParaRPr>
          </a:p>
        </p:txBody>
      </p:sp>
      <p:pic>
        <p:nvPicPr>
          <p:cNvPr id="4" name="Picture 2" descr="Swiss Cheese Plant Watercolor - Leaf Swiss Cheese Plant PNG Image |  Transparent PNG Free Download on SeekPNG">
            <a:extLst>
              <a:ext uri="{FF2B5EF4-FFF2-40B4-BE49-F238E27FC236}">
                <a16:creationId xmlns:a16="http://schemas.microsoft.com/office/drawing/2014/main" id="{3DA28688-6A89-45BF-9416-AD5D1F149AB9}"/>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1469677" y="213300"/>
            <a:ext cx="580799" cy="7493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wiss Cheese Plant Watercolor - Leaf Swiss Cheese Plant PNG Image |  Transparent PNG Free Download on SeekPNG">
            <a:extLst>
              <a:ext uri="{FF2B5EF4-FFF2-40B4-BE49-F238E27FC236}">
                <a16:creationId xmlns:a16="http://schemas.microsoft.com/office/drawing/2014/main" id="{741039A6-A352-4673-B476-17AE97277CD8}"/>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9000000" flipH="1">
            <a:off x="10141524" y="213299"/>
            <a:ext cx="580799" cy="7493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7ACDD95-EB1F-416F-AB6D-AD3FB5E763BD}"/>
              </a:ext>
            </a:extLst>
          </p:cNvPr>
          <p:cNvSpPr/>
          <p:nvPr/>
        </p:nvSpPr>
        <p:spPr>
          <a:xfrm>
            <a:off x="0" y="1143001"/>
            <a:ext cx="12192000" cy="114300"/>
          </a:xfrm>
          <a:prstGeom prst="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16">
            <a:extLst>
              <a:ext uri="{FF2B5EF4-FFF2-40B4-BE49-F238E27FC236}">
                <a16:creationId xmlns:a16="http://schemas.microsoft.com/office/drawing/2014/main" id="{1BAB51E0-87E0-4E28-B7B9-3A77A1221FA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58170" y="1807553"/>
            <a:ext cx="654753" cy="573801"/>
          </a:xfrm>
          <a:prstGeom prst="rect">
            <a:avLst/>
          </a:prstGeom>
        </p:spPr>
      </p:pic>
      <p:sp>
        <p:nvSpPr>
          <p:cNvPr id="10" name="TextBox 9">
            <a:extLst>
              <a:ext uri="{FF2B5EF4-FFF2-40B4-BE49-F238E27FC236}">
                <a16:creationId xmlns:a16="http://schemas.microsoft.com/office/drawing/2014/main" id="{FB6F5095-C518-46E2-A8D0-61F1434902EC}"/>
              </a:ext>
            </a:extLst>
          </p:cNvPr>
          <p:cNvSpPr txBox="1"/>
          <p:nvPr/>
        </p:nvSpPr>
        <p:spPr>
          <a:xfrm>
            <a:off x="1622576" y="1536255"/>
            <a:ext cx="9608054" cy="122796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a:t>Trong thí nghiệm đo lực ma sát trượt của miếng gỗ có diện tích tiếp xúc khác nhau, kĩ năng quan sát được lựa chọn (ở bước 2) và sử dụng (ở bước 4 của phương pháp tìm hiểu tự nhiên).</a:t>
            </a:r>
            <a:endParaRPr lang="en-US" sz="2200" dirty="0"/>
          </a:p>
        </p:txBody>
      </p:sp>
      <p:pic>
        <p:nvPicPr>
          <p:cNvPr id="9" name="Picture 2" descr="Friction – 1K20.00 | Harvey Mudd College">
            <a:extLst>
              <a:ext uri="{FF2B5EF4-FFF2-40B4-BE49-F238E27FC236}">
                <a16:creationId xmlns:a16="http://schemas.microsoft.com/office/drawing/2014/main" id="{6CF38764-CA9B-4CFF-AD34-3DC13D1FCF3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9797" b="19425"/>
          <a:stretch/>
        </p:blipFill>
        <p:spPr bwMode="auto">
          <a:xfrm>
            <a:off x="824257" y="2923082"/>
            <a:ext cx="10543486" cy="3746500"/>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6628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FE9CAA-5B3F-4958-BCB6-EF21E76EA861}"/>
              </a:ext>
            </a:extLst>
          </p:cNvPr>
          <p:cNvSpPr/>
          <p:nvPr/>
        </p:nvSpPr>
        <p:spPr>
          <a:xfrm>
            <a:off x="0" y="0"/>
            <a:ext cx="12192000" cy="1143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11BD679-F0AF-4BCD-8985-55C3AA97E29F}"/>
              </a:ext>
            </a:extLst>
          </p:cNvPr>
          <p:cNvSpPr txBox="1"/>
          <p:nvPr/>
        </p:nvSpPr>
        <p:spPr>
          <a:xfrm>
            <a:off x="2150938" y="290014"/>
            <a:ext cx="7890124" cy="646331"/>
          </a:xfrm>
          <a:prstGeom prst="rect">
            <a:avLst/>
          </a:prstGeom>
          <a:noFill/>
        </p:spPr>
        <p:txBody>
          <a:bodyPr wrap="square">
            <a:spAutoFit/>
          </a:bodyPr>
          <a:lstStyle/>
          <a:p>
            <a:pPr algn="ctr"/>
            <a:r>
              <a:rPr lang="en-GB" sz="3600" b="1" cap="all" spc="-50">
                <a:solidFill>
                  <a:schemeClr val="bg1"/>
                </a:solidFill>
                <a:latin typeface="+mj-lt"/>
                <a:cs typeface="#9Slide04 Taviraj ExtraBold" pitchFamily="2" charset="-34"/>
              </a:rPr>
              <a:t>1. kĩ năng quan sát, phân loại</a:t>
            </a:r>
            <a:endParaRPr lang="en-GB" sz="3600" b="1" cap="all" spc="-50" dirty="0">
              <a:solidFill>
                <a:schemeClr val="bg1"/>
              </a:solidFill>
              <a:latin typeface="+mj-lt"/>
              <a:cs typeface="#9Slide04 Taviraj ExtraBold" pitchFamily="2" charset="-34"/>
            </a:endParaRPr>
          </a:p>
        </p:txBody>
      </p:sp>
      <p:pic>
        <p:nvPicPr>
          <p:cNvPr id="4" name="Picture 2" descr="Swiss Cheese Plant Watercolor - Leaf Swiss Cheese Plant PNG Image |  Transparent PNG Free Download on SeekPNG">
            <a:extLst>
              <a:ext uri="{FF2B5EF4-FFF2-40B4-BE49-F238E27FC236}">
                <a16:creationId xmlns:a16="http://schemas.microsoft.com/office/drawing/2014/main" id="{3DA28688-6A89-45BF-9416-AD5D1F149AB9}"/>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1469677" y="213300"/>
            <a:ext cx="580799" cy="7493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wiss Cheese Plant Watercolor - Leaf Swiss Cheese Plant PNG Image |  Transparent PNG Free Download on SeekPNG">
            <a:extLst>
              <a:ext uri="{FF2B5EF4-FFF2-40B4-BE49-F238E27FC236}">
                <a16:creationId xmlns:a16="http://schemas.microsoft.com/office/drawing/2014/main" id="{741039A6-A352-4673-B476-17AE97277CD8}"/>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9000000" flipH="1">
            <a:off x="10141524" y="213299"/>
            <a:ext cx="580799" cy="7493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7ACDD95-EB1F-416F-AB6D-AD3FB5E763BD}"/>
              </a:ext>
            </a:extLst>
          </p:cNvPr>
          <p:cNvSpPr/>
          <p:nvPr/>
        </p:nvSpPr>
        <p:spPr>
          <a:xfrm>
            <a:off x="0" y="1143001"/>
            <a:ext cx="12192000" cy="114300"/>
          </a:xfrm>
          <a:prstGeom prst="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16">
            <a:extLst>
              <a:ext uri="{FF2B5EF4-FFF2-40B4-BE49-F238E27FC236}">
                <a16:creationId xmlns:a16="http://schemas.microsoft.com/office/drawing/2014/main" id="{1BAB51E0-87E0-4E28-B7B9-3A77A1221FA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52740" y="1633382"/>
            <a:ext cx="654753" cy="573801"/>
          </a:xfrm>
          <a:prstGeom prst="rect">
            <a:avLst/>
          </a:prstGeom>
        </p:spPr>
      </p:pic>
      <p:sp>
        <p:nvSpPr>
          <p:cNvPr id="10" name="TextBox 9">
            <a:extLst>
              <a:ext uri="{FF2B5EF4-FFF2-40B4-BE49-F238E27FC236}">
                <a16:creationId xmlns:a16="http://schemas.microsoft.com/office/drawing/2014/main" id="{B104A098-D148-4280-9F73-8B1173AB47E5}"/>
              </a:ext>
            </a:extLst>
          </p:cNvPr>
          <p:cNvSpPr txBox="1"/>
          <p:nvPr/>
        </p:nvSpPr>
        <p:spPr>
          <a:xfrm>
            <a:off x="1517146" y="1554444"/>
            <a:ext cx="9906000"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dirty="0"/>
              <a:t>Ở </a:t>
            </a:r>
            <a:r>
              <a:rPr lang="en-US" sz="2200" dirty="0" err="1"/>
              <a:t>các</a:t>
            </a:r>
            <a:r>
              <a:rPr lang="en-US" sz="2200" dirty="0"/>
              <a:t> </a:t>
            </a:r>
            <a:r>
              <a:rPr lang="en-US" sz="2200" dirty="0" err="1"/>
              <a:t>lớp</a:t>
            </a:r>
            <a:r>
              <a:rPr lang="en-US" sz="2200" dirty="0"/>
              <a:t> </a:t>
            </a:r>
            <a:r>
              <a:rPr lang="en-US" sz="2200" dirty="0" err="1"/>
              <a:t>dưới</a:t>
            </a:r>
            <a:r>
              <a:rPr lang="en-US" sz="2200" dirty="0"/>
              <a:t>, </a:t>
            </a:r>
            <a:r>
              <a:rPr lang="en-US" sz="2200" dirty="0" err="1"/>
              <a:t>kĩ</a:t>
            </a:r>
            <a:r>
              <a:rPr lang="en-US" sz="2200" dirty="0"/>
              <a:t> </a:t>
            </a:r>
            <a:r>
              <a:rPr lang="en-US" sz="2200" dirty="0" err="1"/>
              <a:t>năng</a:t>
            </a:r>
            <a:r>
              <a:rPr lang="en-US" sz="2200" dirty="0"/>
              <a:t> </a:t>
            </a:r>
            <a:r>
              <a:rPr lang="en-US" sz="2200" dirty="0" err="1"/>
              <a:t>phân</a:t>
            </a:r>
            <a:r>
              <a:rPr lang="en-US" sz="2200" dirty="0"/>
              <a:t> </a:t>
            </a:r>
            <a:r>
              <a:rPr lang="en-US" sz="2200" dirty="0" err="1"/>
              <a:t>loại</a:t>
            </a:r>
            <a:r>
              <a:rPr lang="en-US" sz="2200" dirty="0"/>
              <a:t> </a:t>
            </a:r>
            <a:r>
              <a:rPr lang="en-US" sz="2200" dirty="0" err="1"/>
              <a:t>là</a:t>
            </a:r>
            <a:r>
              <a:rPr lang="en-US" sz="2200" dirty="0"/>
              <a:t> </a:t>
            </a:r>
            <a:r>
              <a:rPr lang="en-US" sz="2200" dirty="0" err="1"/>
              <a:t>kĩ</a:t>
            </a:r>
            <a:r>
              <a:rPr lang="en-US" sz="2200" dirty="0"/>
              <a:t> </a:t>
            </a:r>
            <a:r>
              <a:rPr lang="en-US" sz="2200" dirty="0" err="1"/>
              <a:t>năng</a:t>
            </a:r>
            <a:r>
              <a:rPr lang="en-US" sz="2200" dirty="0"/>
              <a:t> </a:t>
            </a:r>
            <a:r>
              <a:rPr lang="en-US" sz="2200" dirty="0" err="1"/>
              <a:t>nhận</a:t>
            </a:r>
            <a:r>
              <a:rPr lang="en-US" sz="2200" dirty="0"/>
              <a:t> </a:t>
            </a:r>
            <a:r>
              <a:rPr lang="en-US" sz="2200" dirty="0" err="1"/>
              <a:t>dạng</a:t>
            </a:r>
            <a:r>
              <a:rPr lang="en-US" sz="2200" dirty="0"/>
              <a:t> </a:t>
            </a:r>
            <a:r>
              <a:rPr lang="en-US" sz="2200" dirty="0" err="1"/>
              <a:t>đặc</a:t>
            </a:r>
            <a:r>
              <a:rPr lang="en-US" sz="2200" dirty="0"/>
              <a:t> </a:t>
            </a:r>
            <a:r>
              <a:rPr lang="en-US" sz="2200" dirty="0" err="1"/>
              <a:t>điểm</a:t>
            </a:r>
            <a:r>
              <a:rPr lang="en-US" sz="2200" dirty="0"/>
              <a:t>, </a:t>
            </a:r>
            <a:r>
              <a:rPr lang="en-US" sz="2200" dirty="0" err="1"/>
              <a:t>tính</a:t>
            </a:r>
            <a:r>
              <a:rPr lang="en-US" sz="2200" dirty="0"/>
              <a:t> </a:t>
            </a:r>
            <a:r>
              <a:rPr lang="en-US" sz="2200" dirty="0" err="1"/>
              <a:t>chất</a:t>
            </a:r>
            <a:r>
              <a:rPr lang="en-US" sz="2200" dirty="0"/>
              <a:t> </a:t>
            </a:r>
            <a:r>
              <a:rPr lang="en-US" sz="2200" dirty="0" err="1"/>
              <a:t>đặc</a:t>
            </a:r>
            <a:r>
              <a:rPr lang="en-US" sz="2200" dirty="0"/>
              <a:t> </a:t>
            </a:r>
            <a:r>
              <a:rPr lang="en-US" sz="2200" dirty="0" err="1"/>
              <a:t>trưng</a:t>
            </a:r>
            <a:r>
              <a:rPr lang="en-US" sz="2200" dirty="0"/>
              <a:t>, </a:t>
            </a:r>
            <a:r>
              <a:rPr lang="en-US" sz="2200" dirty="0" err="1"/>
              <a:t>phổ</a:t>
            </a:r>
            <a:r>
              <a:rPr lang="en-US" sz="2200" dirty="0"/>
              <a:t> </a:t>
            </a:r>
            <a:r>
              <a:rPr lang="en-US" sz="2200" dirty="0" err="1"/>
              <a:t>biến</a:t>
            </a:r>
            <a:r>
              <a:rPr lang="en-US" sz="2200" dirty="0"/>
              <a:t> </a:t>
            </a:r>
            <a:r>
              <a:rPr lang="en-US" sz="2200" dirty="0" err="1"/>
              <a:t>của</a:t>
            </a:r>
            <a:r>
              <a:rPr lang="en-US" sz="2200" dirty="0"/>
              <a:t> </a:t>
            </a:r>
            <a:r>
              <a:rPr lang="en-US" sz="2200" dirty="0" err="1"/>
              <a:t>sự</a:t>
            </a:r>
            <a:r>
              <a:rPr lang="en-US" sz="2200" dirty="0"/>
              <a:t> </a:t>
            </a:r>
            <a:r>
              <a:rPr lang="en-US" sz="2200" dirty="0" err="1"/>
              <a:t>vật</a:t>
            </a:r>
            <a:r>
              <a:rPr lang="en-US" sz="2200" dirty="0"/>
              <a:t>, </a:t>
            </a:r>
            <a:r>
              <a:rPr lang="en-US" sz="2200" dirty="0" err="1"/>
              <a:t>hiện</a:t>
            </a:r>
            <a:r>
              <a:rPr lang="en-US" sz="2200" dirty="0"/>
              <a:t> </a:t>
            </a:r>
            <a:r>
              <a:rPr lang="en-US" sz="2200" dirty="0" err="1"/>
              <a:t>tượng</a:t>
            </a:r>
            <a:r>
              <a:rPr lang="en-US" sz="2200" dirty="0"/>
              <a:t> </a:t>
            </a:r>
            <a:r>
              <a:rPr lang="en-US" sz="2200" dirty="0" err="1"/>
              <a:t>để</a:t>
            </a:r>
            <a:r>
              <a:rPr lang="en-US" sz="2200" dirty="0"/>
              <a:t> </a:t>
            </a:r>
            <a:r>
              <a:rPr lang="en-US" sz="2200" dirty="0" err="1"/>
              <a:t>xếp</a:t>
            </a:r>
            <a:r>
              <a:rPr lang="en-US" sz="2200" dirty="0"/>
              <a:t> </a:t>
            </a:r>
            <a:r>
              <a:rPr lang="en-US" sz="2200" dirty="0" err="1"/>
              <a:t>vào</a:t>
            </a:r>
            <a:r>
              <a:rPr lang="en-US" sz="2200" dirty="0"/>
              <a:t> </a:t>
            </a:r>
            <a:r>
              <a:rPr lang="en-US" sz="2200" dirty="0" err="1"/>
              <a:t>các</a:t>
            </a:r>
            <a:r>
              <a:rPr lang="en-US" sz="2200" dirty="0"/>
              <a:t> </a:t>
            </a:r>
            <a:r>
              <a:rPr lang="en-US" sz="2200" dirty="0" err="1"/>
              <a:t>nhóm</a:t>
            </a:r>
            <a:r>
              <a:rPr lang="en-US" sz="2200" dirty="0"/>
              <a:t>.</a:t>
            </a:r>
          </a:p>
        </p:txBody>
      </p:sp>
      <p:pic>
        <p:nvPicPr>
          <p:cNvPr id="11" name="Picture 2" descr="Pin on ingles">
            <a:extLst>
              <a:ext uri="{FF2B5EF4-FFF2-40B4-BE49-F238E27FC236}">
                <a16:creationId xmlns:a16="http://schemas.microsoft.com/office/drawing/2014/main" id="{08E8AE7E-1E6A-4D37-AE48-C4CBD41995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2561769"/>
            <a:ext cx="5257799" cy="4061819"/>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00218A49-A08A-4F40-8ADC-AAA92C7C6384}"/>
              </a:ext>
            </a:extLst>
          </p:cNvPr>
          <p:cNvPicPr>
            <a:picLocks noChangeAspect="1"/>
          </p:cNvPicPr>
          <p:nvPr/>
        </p:nvPicPr>
        <p:blipFill>
          <a:blip r:embed="rId6"/>
          <a:stretch>
            <a:fillRect/>
          </a:stretch>
        </p:blipFill>
        <p:spPr>
          <a:xfrm>
            <a:off x="5867399" y="2558021"/>
            <a:ext cx="6019801" cy="4061819"/>
          </a:xfrm>
          <a:prstGeom prst="rect">
            <a:avLst/>
          </a:prstGeom>
          <a:noFill/>
          <a:ln w="38100">
            <a:solidFill>
              <a:srgbClr val="4A452A"/>
            </a:solidFill>
          </a:ln>
        </p:spPr>
      </p:pic>
    </p:spTree>
    <p:extLst>
      <p:ext uri="{BB962C8B-B14F-4D97-AF65-F5344CB8AC3E}">
        <p14:creationId xmlns:p14="http://schemas.microsoft.com/office/powerpoint/2010/main" val="3326612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FE9CAA-5B3F-4958-BCB6-EF21E76EA861}"/>
              </a:ext>
            </a:extLst>
          </p:cNvPr>
          <p:cNvSpPr/>
          <p:nvPr/>
        </p:nvSpPr>
        <p:spPr>
          <a:xfrm>
            <a:off x="0" y="0"/>
            <a:ext cx="12192000" cy="1143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11BD679-F0AF-4BCD-8985-55C3AA97E29F}"/>
              </a:ext>
            </a:extLst>
          </p:cNvPr>
          <p:cNvSpPr txBox="1"/>
          <p:nvPr/>
        </p:nvSpPr>
        <p:spPr>
          <a:xfrm>
            <a:off x="2150938" y="290014"/>
            <a:ext cx="7890124" cy="646331"/>
          </a:xfrm>
          <a:prstGeom prst="rect">
            <a:avLst/>
          </a:prstGeom>
          <a:noFill/>
        </p:spPr>
        <p:txBody>
          <a:bodyPr wrap="square">
            <a:spAutoFit/>
          </a:bodyPr>
          <a:lstStyle/>
          <a:p>
            <a:pPr algn="ctr"/>
            <a:r>
              <a:rPr lang="en-GB" sz="3600" b="1" cap="all" spc="-50">
                <a:solidFill>
                  <a:schemeClr val="bg1"/>
                </a:solidFill>
                <a:latin typeface="+mj-lt"/>
                <a:cs typeface="#9Slide04 Taviraj ExtraBold" pitchFamily="2" charset="-34"/>
              </a:rPr>
              <a:t>1. kĩ năng quan sát, phân loại</a:t>
            </a:r>
            <a:endParaRPr lang="en-GB" sz="3600" b="1" cap="all" spc="-50" dirty="0">
              <a:solidFill>
                <a:schemeClr val="bg1"/>
              </a:solidFill>
              <a:latin typeface="+mj-lt"/>
              <a:cs typeface="#9Slide04 Taviraj ExtraBold" pitchFamily="2" charset="-34"/>
            </a:endParaRPr>
          </a:p>
        </p:txBody>
      </p:sp>
      <p:pic>
        <p:nvPicPr>
          <p:cNvPr id="4" name="Picture 2" descr="Swiss Cheese Plant Watercolor - Leaf Swiss Cheese Plant PNG Image |  Transparent PNG Free Download on SeekPNG">
            <a:extLst>
              <a:ext uri="{FF2B5EF4-FFF2-40B4-BE49-F238E27FC236}">
                <a16:creationId xmlns:a16="http://schemas.microsoft.com/office/drawing/2014/main" id="{3DA28688-6A89-45BF-9416-AD5D1F149AB9}"/>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1469677" y="213300"/>
            <a:ext cx="580799" cy="7493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wiss Cheese Plant Watercolor - Leaf Swiss Cheese Plant PNG Image |  Transparent PNG Free Download on SeekPNG">
            <a:extLst>
              <a:ext uri="{FF2B5EF4-FFF2-40B4-BE49-F238E27FC236}">
                <a16:creationId xmlns:a16="http://schemas.microsoft.com/office/drawing/2014/main" id="{741039A6-A352-4673-B476-17AE97277CD8}"/>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9000000" flipH="1">
            <a:off x="10141524" y="213299"/>
            <a:ext cx="580799" cy="7493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7ACDD95-EB1F-416F-AB6D-AD3FB5E763BD}"/>
              </a:ext>
            </a:extLst>
          </p:cNvPr>
          <p:cNvSpPr/>
          <p:nvPr/>
        </p:nvSpPr>
        <p:spPr>
          <a:xfrm>
            <a:off x="0" y="1143001"/>
            <a:ext cx="12192000" cy="114300"/>
          </a:xfrm>
          <a:prstGeom prst="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16">
            <a:extLst>
              <a:ext uri="{FF2B5EF4-FFF2-40B4-BE49-F238E27FC236}">
                <a16:creationId xmlns:a16="http://schemas.microsoft.com/office/drawing/2014/main" id="{1BAB51E0-87E0-4E28-B7B9-3A77A1221FA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62542" y="1836582"/>
            <a:ext cx="654753" cy="573801"/>
          </a:xfrm>
          <a:prstGeom prst="rect">
            <a:avLst/>
          </a:prstGeom>
        </p:spPr>
      </p:pic>
      <p:sp>
        <p:nvSpPr>
          <p:cNvPr id="9" name="TextBox 8">
            <a:extLst>
              <a:ext uri="{FF2B5EF4-FFF2-40B4-BE49-F238E27FC236}">
                <a16:creationId xmlns:a16="http://schemas.microsoft.com/office/drawing/2014/main" id="{0D037E32-4EAD-4E9A-9055-85D17C8522EF}"/>
              </a:ext>
            </a:extLst>
          </p:cNvPr>
          <p:cNvSpPr txBox="1"/>
          <p:nvPr/>
        </p:nvSpPr>
        <p:spPr>
          <a:xfrm>
            <a:off x="2126948" y="1565284"/>
            <a:ext cx="8599311" cy="122796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dirty="0"/>
              <a:t>Ở </a:t>
            </a:r>
            <a:r>
              <a:rPr lang="en-US" sz="2200" dirty="0" err="1"/>
              <a:t>lớp</a:t>
            </a:r>
            <a:r>
              <a:rPr lang="en-US" sz="2200" dirty="0"/>
              <a:t> 7, </a:t>
            </a:r>
            <a:r>
              <a:rPr lang="en-US" sz="2200" dirty="0" err="1"/>
              <a:t>kĩ</a:t>
            </a:r>
            <a:r>
              <a:rPr lang="en-US" sz="2200" dirty="0"/>
              <a:t> </a:t>
            </a:r>
            <a:r>
              <a:rPr lang="en-US" sz="2200" dirty="0" err="1"/>
              <a:t>năng</a:t>
            </a:r>
            <a:r>
              <a:rPr lang="en-US" sz="2200" dirty="0"/>
              <a:t> </a:t>
            </a:r>
            <a:r>
              <a:rPr lang="en-US" sz="2200" dirty="0" err="1"/>
              <a:t>này</a:t>
            </a:r>
            <a:r>
              <a:rPr lang="en-US" sz="2200" dirty="0"/>
              <a:t> </a:t>
            </a:r>
            <a:r>
              <a:rPr lang="en-US" sz="2200" dirty="0" err="1"/>
              <a:t>được</a:t>
            </a:r>
            <a:r>
              <a:rPr lang="en-US" sz="2200" dirty="0"/>
              <a:t> </a:t>
            </a:r>
            <a:r>
              <a:rPr lang="en-US" sz="2200" dirty="0" err="1"/>
              <a:t>yêu</a:t>
            </a:r>
            <a:r>
              <a:rPr lang="en-US" sz="2200" dirty="0"/>
              <a:t> </a:t>
            </a:r>
            <a:r>
              <a:rPr lang="en-US" sz="2200" dirty="0" err="1"/>
              <a:t>cầu</a:t>
            </a:r>
            <a:r>
              <a:rPr lang="en-US" sz="2200" dirty="0"/>
              <a:t> ở </a:t>
            </a:r>
            <a:r>
              <a:rPr lang="en-US" sz="2200" dirty="0" err="1"/>
              <a:t>mức</a:t>
            </a:r>
            <a:r>
              <a:rPr lang="en-US" sz="2200" dirty="0"/>
              <a:t> </a:t>
            </a:r>
            <a:r>
              <a:rPr lang="en-US" sz="2200" dirty="0" err="1"/>
              <a:t>cao</a:t>
            </a:r>
            <a:r>
              <a:rPr lang="en-US" sz="2200" dirty="0"/>
              <a:t> </a:t>
            </a:r>
            <a:r>
              <a:rPr lang="en-US" sz="2200" dirty="0" err="1"/>
              <a:t>hơn</a:t>
            </a:r>
            <a:r>
              <a:rPr lang="en-US" sz="2200" dirty="0"/>
              <a:t>, </a:t>
            </a:r>
            <a:r>
              <a:rPr lang="en-US" sz="2200" dirty="0" err="1"/>
              <a:t>học</a:t>
            </a:r>
            <a:r>
              <a:rPr lang="en-US" sz="2200" dirty="0"/>
              <a:t> </a:t>
            </a:r>
            <a:r>
              <a:rPr lang="en-US" sz="2200" dirty="0" err="1"/>
              <a:t>sinh</a:t>
            </a:r>
            <a:r>
              <a:rPr lang="en-US" sz="2200" dirty="0"/>
              <a:t> </a:t>
            </a:r>
            <a:r>
              <a:rPr lang="en-US" sz="2200" dirty="0" err="1"/>
              <a:t>biết</a:t>
            </a:r>
            <a:r>
              <a:rPr lang="en-US" sz="2200" dirty="0"/>
              <a:t> </a:t>
            </a:r>
            <a:r>
              <a:rPr lang="en-US" sz="2200" dirty="0" err="1"/>
              <a:t>nhóm</a:t>
            </a:r>
            <a:r>
              <a:rPr lang="en-US" sz="2200" dirty="0"/>
              <a:t> </a:t>
            </a:r>
            <a:r>
              <a:rPr lang="en-US" sz="2200" dirty="0" err="1"/>
              <a:t>các</a:t>
            </a:r>
            <a:r>
              <a:rPr lang="en-US" sz="2200" dirty="0"/>
              <a:t> </a:t>
            </a:r>
            <a:r>
              <a:rPr lang="en-US" sz="2200" dirty="0" err="1"/>
              <a:t>đối</a:t>
            </a:r>
            <a:r>
              <a:rPr lang="en-US" sz="2200" dirty="0"/>
              <a:t> </a:t>
            </a:r>
            <a:r>
              <a:rPr lang="en-US" sz="2200" dirty="0" err="1"/>
              <a:t>tượng</a:t>
            </a:r>
            <a:r>
              <a:rPr lang="en-US" sz="2200" dirty="0"/>
              <a:t>, </a:t>
            </a:r>
            <a:r>
              <a:rPr lang="en-US" sz="2200" dirty="0" err="1"/>
              <a:t>khái</a:t>
            </a:r>
            <a:r>
              <a:rPr lang="en-US" sz="2200" dirty="0"/>
              <a:t> </a:t>
            </a:r>
            <a:r>
              <a:rPr lang="en-US" sz="2200" dirty="0" err="1"/>
              <a:t>niệm</a:t>
            </a:r>
            <a:r>
              <a:rPr lang="en-US" sz="2200" dirty="0"/>
              <a:t> </a:t>
            </a:r>
            <a:r>
              <a:rPr lang="en-US" sz="2200" dirty="0" err="1"/>
              <a:t>hoặc</a:t>
            </a:r>
            <a:r>
              <a:rPr lang="en-US" sz="2200" dirty="0"/>
              <a:t> </a:t>
            </a:r>
            <a:r>
              <a:rPr lang="en-US" sz="2200" dirty="0" err="1"/>
              <a:t>sự</a:t>
            </a:r>
            <a:r>
              <a:rPr lang="en-US" sz="2200" dirty="0"/>
              <a:t> </a:t>
            </a:r>
            <a:r>
              <a:rPr lang="en-US" sz="2200" dirty="0" err="1"/>
              <a:t>kiện</a:t>
            </a:r>
            <a:r>
              <a:rPr lang="en-US" sz="2200" dirty="0"/>
              <a:t> </a:t>
            </a:r>
            <a:r>
              <a:rPr lang="en-US" sz="2200" dirty="0" err="1"/>
              <a:t>thành</a:t>
            </a:r>
            <a:r>
              <a:rPr lang="en-US" sz="2200" dirty="0"/>
              <a:t> </a:t>
            </a:r>
            <a:r>
              <a:rPr lang="en-US" sz="2200" dirty="0" err="1"/>
              <a:t>các</a:t>
            </a:r>
            <a:r>
              <a:rPr lang="en-US" sz="2200" dirty="0"/>
              <a:t> </a:t>
            </a:r>
            <a:r>
              <a:rPr lang="en-US" sz="2200" dirty="0" err="1"/>
              <a:t>danh</a:t>
            </a:r>
            <a:r>
              <a:rPr lang="en-US" sz="2200" dirty="0"/>
              <a:t> </a:t>
            </a:r>
            <a:r>
              <a:rPr lang="en-US" sz="2200" dirty="0" err="1"/>
              <a:t>mục</a:t>
            </a:r>
            <a:r>
              <a:rPr lang="en-US" sz="2200" dirty="0"/>
              <a:t>, </a:t>
            </a:r>
            <a:r>
              <a:rPr lang="en-US" sz="2200" dirty="0" err="1"/>
              <a:t>theo</a:t>
            </a:r>
            <a:r>
              <a:rPr lang="en-US" sz="2200" dirty="0"/>
              <a:t> </a:t>
            </a:r>
            <a:r>
              <a:rPr lang="en-US" sz="2200" dirty="0" err="1"/>
              <a:t>các</a:t>
            </a:r>
            <a:r>
              <a:rPr lang="en-US" sz="2200" dirty="0"/>
              <a:t> </a:t>
            </a:r>
            <a:r>
              <a:rPr lang="en-US" sz="2200" dirty="0" err="1"/>
              <a:t>tính</a:t>
            </a:r>
            <a:r>
              <a:rPr lang="en-US" sz="2200" dirty="0"/>
              <a:t> </a:t>
            </a:r>
            <a:r>
              <a:rPr lang="en-US" sz="2200" dirty="0" err="1"/>
              <a:t>năng</a:t>
            </a:r>
            <a:r>
              <a:rPr lang="en-US" sz="2200" dirty="0"/>
              <a:t> </a:t>
            </a:r>
            <a:r>
              <a:rPr lang="en-US" sz="2200" dirty="0" err="1"/>
              <a:t>hoặc</a:t>
            </a:r>
            <a:r>
              <a:rPr lang="en-US" sz="2200" dirty="0"/>
              <a:t> </a:t>
            </a:r>
            <a:r>
              <a:rPr lang="en-US" sz="2200" dirty="0" err="1"/>
              <a:t>đặc</a:t>
            </a:r>
            <a:r>
              <a:rPr lang="en-US" sz="2200" dirty="0"/>
              <a:t> </a:t>
            </a:r>
            <a:r>
              <a:rPr lang="en-US" sz="2200" dirty="0" err="1"/>
              <a:t>điểm</a:t>
            </a:r>
            <a:r>
              <a:rPr lang="en-US" sz="2200" dirty="0"/>
              <a:t> </a:t>
            </a:r>
            <a:r>
              <a:rPr lang="en-US" sz="2200" dirty="0" err="1"/>
              <a:t>được</a:t>
            </a:r>
            <a:r>
              <a:rPr lang="en-US" sz="2200" dirty="0"/>
              <a:t> </a:t>
            </a:r>
            <a:r>
              <a:rPr lang="en-US" sz="2200" dirty="0" err="1"/>
              <a:t>lựa</a:t>
            </a:r>
            <a:r>
              <a:rPr lang="en-US" sz="2200" dirty="0"/>
              <a:t> </a:t>
            </a:r>
            <a:r>
              <a:rPr lang="en-US" sz="2200" dirty="0" err="1"/>
              <a:t>chọn</a:t>
            </a:r>
            <a:r>
              <a:rPr lang="en-US" sz="2200" dirty="0"/>
              <a:t>.</a:t>
            </a:r>
          </a:p>
        </p:txBody>
      </p:sp>
      <p:pic>
        <p:nvPicPr>
          <p:cNvPr id="18436" name="Picture 4" descr="Plant - Wikipedia">
            <a:extLst>
              <a:ext uri="{FF2B5EF4-FFF2-40B4-BE49-F238E27FC236}">
                <a16:creationId xmlns:a16="http://schemas.microsoft.com/office/drawing/2014/main" id="{F11C8482-28C1-41D5-844C-B6643981DC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7727" y="2968289"/>
            <a:ext cx="2488775" cy="3697217"/>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pic>
        <p:nvPicPr>
          <p:cNvPr id="18438" name="Picture 6" descr="Pin on Școală">
            <a:extLst>
              <a:ext uri="{FF2B5EF4-FFF2-40B4-BE49-F238E27FC236}">
                <a16:creationId xmlns:a16="http://schemas.microsoft.com/office/drawing/2014/main" id="{34EEA284-F643-46E2-9C72-B4952B3F6AE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2275" b="4481"/>
          <a:stretch/>
        </p:blipFill>
        <p:spPr bwMode="auto">
          <a:xfrm>
            <a:off x="3644229" y="2971330"/>
            <a:ext cx="3698140" cy="3694176"/>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sp>
        <p:nvSpPr>
          <p:cNvPr id="7" name="AutoShape 8" descr="BBC Radio 4 - Radio 4 in Four - Wellbeing and air purifying: the truth  about houseplants">
            <a:extLst>
              <a:ext uri="{FF2B5EF4-FFF2-40B4-BE49-F238E27FC236}">
                <a16:creationId xmlns:a16="http://schemas.microsoft.com/office/drawing/2014/main" id="{78ADB14B-258C-4D98-BC42-BF6147875ED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8442" name="Picture 10" descr="modelo 3d Rigged Farm Animals Big Collection 2 - TurboSquid 1488074">
            <a:extLst>
              <a:ext uri="{FF2B5EF4-FFF2-40B4-BE49-F238E27FC236}">
                <a16:creationId xmlns:a16="http://schemas.microsoft.com/office/drawing/2014/main" id="{346D3336-B71C-4FAE-B176-CD41E423530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20096" y="2971330"/>
            <a:ext cx="3694176" cy="3694176"/>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8149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FB597EB-DE10-420C-B14B-67A7265A863F}"/>
              </a:ext>
            </a:extLst>
          </p:cNvPr>
          <p:cNvGrpSpPr/>
          <p:nvPr/>
        </p:nvGrpSpPr>
        <p:grpSpPr>
          <a:xfrm rot="16200000">
            <a:off x="-3200400" y="3200400"/>
            <a:ext cx="6858000" cy="457200"/>
            <a:chOff x="-1" y="-1"/>
            <a:chExt cx="12192001" cy="457200"/>
          </a:xfrm>
        </p:grpSpPr>
        <p:sp>
          <p:nvSpPr>
            <p:cNvPr id="9" name="Rectangle 8">
              <a:extLst>
                <a:ext uri="{FF2B5EF4-FFF2-40B4-BE49-F238E27FC236}">
                  <a16:creationId xmlns:a16="http://schemas.microsoft.com/office/drawing/2014/main" id="{C00D2437-0421-48F7-B410-070233385BAC}"/>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Rectangle 9">
              <a:extLst>
                <a:ext uri="{FF2B5EF4-FFF2-40B4-BE49-F238E27FC236}">
                  <a16:creationId xmlns:a16="http://schemas.microsoft.com/office/drawing/2014/main" id="{4AF33A42-5971-46DA-B7EA-FC647BBD26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1" name="Group 10">
            <a:extLst>
              <a:ext uri="{FF2B5EF4-FFF2-40B4-BE49-F238E27FC236}">
                <a16:creationId xmlns:a16="http://schemas.microsoft.com/office/drawing/2014/main" id="{B4692B27-F61A-4694-AE8A-8BA94593726B}"/>
              </a:ext>
            </a:extLst>
          </p:cNvPr>
          <p:cNvGrpSpPr/>
          <p:nvPr/>
        </p:nvGrpSpPr>
        <p:grpSpPr>
          <a:xfrm rot="5400000" flipH="1">
            <a:off x="8534400" y="3200400"/>
            <a:ext cx="6858000" cy="457200"/>
            <a:chOff x="-1" y="-1"/>
            <a:chExt cx="12192001" cy="457200"/>
          </a:xfrm>
        </p:grpSpPr>
        <p:sp>
          <p:nvSpPr>
            <p:cNvPr id="12" name="Rectangle 11">
              <a:extLst>
                <a:ext uri="{FF2B5EF4-FFF2-40B4-BE49-F238E27FC236}">
                  <a16:creationId xmlns:a16="http://schemas.microsoft.com/office/drawing/2014/main" id="{BFF0FEEE-2DD2-4CD7-9A8A-96404B6854E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 name="Rectangle 12">
              <a:extLst>
                <a:ext uri="{FF2B5EF4-FFF2-40B4-BE49-F238E27FC236}">
                  <a16:creationId xmlns:a16="http://schemas.microsoft.com/office/drawing/2014/main" id="{4ACF9508-0CE5-4F48-9B69-1662E38F045E}"/>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3" name="AutoShape 5">
            <a:extLst>
              <a:ext uri="{FF2B5EF4-FFF2-40B4-BE49-F238E27FC236}">
                <a16:creationId xmlns:a16="http://schemas.microsoft.com/office/drawing/2014/main" id="{AC664430-E5CA-4B45-AC80-95C0DBC8FAC0}"/>
              </a:ext>
            </a:extLst>
          </p:cNvPr>
          <p:cNvSpPr/>
          <p:nvPr/>
        </p:nvSpPr>
        <p:spPr>
          <a:xfrm>
            <a:off x="3472565" y="292854"/>
            <a:ext cx="7717064" cy="0"/>
          </a:xfrm>
          <a:prstGeom prst="line">
            <a:avLst/>
          </a:prstGeom>
          <a:ln w="38100" cap="flat">
            <a:solidFill>
              <a:srgbClr val="726753"/>
            </a:solidFill>
            <a:prstDash val="solid"/>
            <a:headEnd type="none" w="sm" len="sm"/>
            <a:tailEnd type="none" w="sm" len="sm"/>
          </a:ln>
        </p:spPr>
        <p:txBody>
          <a:bodyPr/>
          <a:lstStyle/>
          <a:p>
            <a:endParaRPr lang="en-US"/>
          </a:p>
        </p:txBody>
      </p:sp>
      <p:grpSp>
        <p:nvGrpSpPr>
          <p:cNvPr id="21" name="Group 20">
            <a:extLst>
              <a:ext uri="{FF2B5EF4-FFF2-40B4-BE49-F238E27FC236}">
                <a16:creationId xmlns:a16="http://schemas.microsoft.com/office/drawing/2014/main" id="{8262AFAA-69F7-4B5B-838F-7598548ED77D}"/>
              </a:ext>
            </a:extLst>
          </p:cNvPr>
          <p:cNvGrpSpPr/>
          <p:nvPr/>
        </p:nvGrpSpPr>
        <p:grpSpPr>
          <a:xfrm>
            <a:off x="1002371" y="266713"/>
            <a:ext cx="2216193" cy="1397742"/>
            <a:chOff x="4959523" y="249005"/>
            <a:chExt cx="2267022" cy="1429800"/>
          </a:xfrm>
        </p:grpSpPr>
        <p:pic>
          <p:nvPicPr>
            <p:cNvPr id="20"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37B17B50-17DB-4F08-AC3A-1DD628684921}"/>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2452350" flipH="1">
              <a:off x="6324353" y="249006"/>
              <a:ext cx="902192" cy="142979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DBEC4D68-4EA1-4775-AD50-1F51378EC41D}"/>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9147650">
              <a:off x="4959523" y="249005"/>
              <a:ext cx="902194" cy="14298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0D62015F-58CC-4BA4-B183-FA3C5A281AA7}"/>
                </a:ext>
              </a:extLst>
            </p:cNvPr>
            <p:cNvSpPr/>
            <p:nvPr/>
          </p:nvSpPr>
          <p:spPr>
            <a:xfrm>
              <a:off x="5416550" y="266870"/>
              <a:ext cx="1358900" cy="1358900"/>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pic>
          <p:nvPicPr>
            <p:cNvPr id="7" name="Graphic 6" descr="Question Mark with solid fill">
              <a:extLst>
                <a:ext uri="{FF2B5EF4-FFF2-40B4-BE49-F238E27FC236}">
                  <a16:creationId xmlns:a16="http://schemas.microsoft.com/office/drawing/2014/main" id="{D6DB98A8-C105-4C1F-AD2A-2D91B2F31E0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19737" y="393869"/>
              <a:ext cx="1152526" cy="1152526"/>
            </a:xfrm>
            <a:prstGeom prst="rect">
              <a:avLst/>
            </a:prstGeom>
          </p:spPr>
        </p:pic>
      </p:grpSp>
      <p:sp>
        <p:nvSpPr>
          <p:cNvPr id="23" name="TextBox 22">
            <a:extLst>
              <a:ext uri="{FF2B5EF4-FFF2-40B4-BE49-F238E27FC236}">
                <a16:creationId xmlns:a16="http://schemas.microsoft.com/office/drawing/2014/main" id="{33D2AD27-D3A8-4104-A6F4-9D063DA9C1D9}"/>
              </a:ext>
            </a:extLst>
          </p:cNvPr>
          <p:cNvSpPr txBox="1"/>
          <p:nvPr/>
        </p:nvSpPr>
        <p:spPr>
          <a:xfrm>
            <a:off x="3679847" y="412553"/>
            <a:ext cx="7302500" cy="1116396"/>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Quan sát hình và cho biết hiện tượng nào là hiện tượng tự nhiên thông thường trên Trái Đất? Hiện tượng nào là thảm họa thiên nhiên gây tác động xấu đến con người và môi trường?</a:t>
            </a:r>
            <a:endParaRPr lang="en-US" sz="2000" dirty="0"/>
          </a:p>
        </p:txBody>
      </p:sp>
      <p:sp>
        <p:nvSpPr>
          <p:cNvPr id="26" name="AutoShape 5">
            <a:extLst>
              <a:ext uri="{FF2B5EF4-FFF2-40B4-BE49-F238E27FC236}">
                <a16:creationId xmlns:a16="http://schemas.microsoft.com/office/drawing/2014/main" id="{52A739AC-652C-4EB1-BE70-B8343D7C22F2}"/>
              </a:ext>
            </a:extLst>
          </p:cNvPr>
          <p:cNvSpPr/>
          <p:nvPr/>
        </p:nvSpPr>
        <p:spPr>
          <a:xfrm>
            <a:off x="3472565" y="1664454"/>
            <a:ext cx="7717064" cy="0"/>
          </a:xfrm>
          <a:prstGeom prst="line">
            <a:avLst/>
          </a:prstGeom>
          <a:ln w="38100" cap="flat">
            <a:solidFill>
              <a:srgbClr val="726753"/>
            </a:solidFill>
            <a:prstDash val="solid"/>
            <a:headEnd type="none" w="sm" len="sm"/>
            <a:tailEnd type="none" w="sm" len="sm"/>
          </a:ln>
        </p:spPr>
        <p:txBody>
          <a:bodyPr/>
          <a:lstStyle/>
          <a:p>
            <a:endParaRPr lang="en-US"/>
          </a:p>
        </p:txBody>
      </p:sp>
      <p:grpSp>
        <p:nvGrpSpPr>
          <p:cNvPr id="5" name="Group 4">
            <a:extLst>
              <a:ext uri="{FF2B5EF4-FFF2-40B4-BE49-F238E27FC236}">
                <a16:creationId xmlns:a16="http://schemas.microsoft.com/office/drawing/2014/main" id="{6903675C-3B89-48FD-A989-BE34EBCC1793}"/>
              </a:ext>
            </a:extLst>
          </p:cNvPr>
          <p:cNvGrpSpPr/>
          <p:nvPr/>
        </p:nvGrpSpPr>
        <p:grpSpPr>
          <a:xfrm>
            <a:off x="4076700" y="6010825"/>
            <a:ext cx="4038600" cy="608812"/>
            <a:chOff x="4076700" y="5905894"/>
            <a:chExt cx="4038600" cy="608812"/>
          </a:xfrm>
        </p:grpSpPr>
        <p:sp>
          <p:nvSpPr>
            <p:cNvPr id="2" name="Rectangle: Rounded Corners 1">
              <a:extLst>
                <a:ext uri="{FF2B5EF4-FFF2-40B4-BE49-F238E27FC236}">
                  <a16:creationId xmlns:a16="http://schemas.microsoft.com/office/drawing/2014/main" id="{98ADA651-805A-4BF8-A8CE-F0A89C35241B}"/>
                </a:ext>
              </a:extLst>
            </p:cNvPr>
            <p:cNvSpPr/>
            <p:nvPr/>
          </p:nvSpPr>
          <p:spPr>
            <a:xfrm>
              <a:off x="4076700" y="5905894"/>
              <a:ext cx="4038600" cy="608812"/>
            </a:xfrm>
            <a:prstGeom prst="round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EE475731-E332-4088-B2B7-7B9B306E35E6}"/>
                </a:ext>
              </a:extLst>
            </p:cNvPr>
            <p:cNvSpPr txBox="1"/>
            <p:nvPr/>
          </p:nvSpPr>
          <p:spPr>
            <a:xfrm>
              <a:off x="4191000" y="6000461"/>
              <a:ext cx="3810000"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a:solidFill>
                    <a:schemeClr val="bg1"/>
                  </a:solidFill>
                </a:rPr>
                <a:t>Một số hiện tượng tự nhiên</a:t>
              </a:r>
              <a:endParaRPr lang="en-US" sz="2200" b="1" dirty="0">
                <a:solidFill>
                  <a:schemeClr val="bg1"/>
                </a:solidFill>
              </a:endParaRPr>
            </a:p>
          </p:txBody>
        </p:sp>
      </p:grpSp>
      <p:sp>
        <p:nvSpPr>
          <p:cNvPr id="22" name="TextBox 21">
            <a:extLst>
              <a:ext uri="{FF2B5EF4-FFF2-40B4-BE49-F238E27FC236}">
                <a16:creationId xmlns:a16="http://schemas.microsoft.com/office/drawing/2014/main" id="{F549EB3D-B491-4341-8DA5-CEBD65BF30C1}"/>
              </a:ext>
            </a:extLst>
          </p:cNvPr>
          <p:cNvSpPr txBox="1"/>
          <p:nvPr/>
        </p:nvSpPr>
        <p:spPr>
          <a:xfrm>
            <a:off x="757264" y="5354426"/>
            <a:ext cx="2840636"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000" b="1"/>
              <a:t>Cháy rừng</a:t>
            </a:r>
            <a:endParaRPr lang="en-US" sz="2000" b="1" dirty="0"/>
          </a:p>
        </p:txBody>
      </p:sp>
      <p:sp>
        <p:nvSpPr>
          <p:cNvPr id="24" name="TextBox 23">
            <a:extLst>
              <a:ext uri="{FF2B5EF4-FFF2-40B4-BE49-F238E27FC236}">
                <a16:creationId xmlns:a16="http://schemas.microsoft.com/office/drawing/2014/main" id="{1FEABAE8-D9AD-4BDC-B7C0-637E26A1F71F}"/>
              </a:ext>
            </a:extLst>
          </p:cNvPr>
          <p:cNvSpPr txBox="1"/>
          <p:nvPr/>
        </p:nvSpPr>
        <p:spPr>
          <a:xfrm>
            <a:off x="4156117" y="5354426"/>
            <a:ext cx="2840636"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000" b="1"/>
              <a:t>Hạn hán</a:t>
            </a:r>
            <a:endParaRPr lang="en-US" sz="2000" b="1" dirty="0"/>
          </a:p>
        </p:txBody>
      </p:sp>
      <p:sp>
        <p:nvSpPr>
          <p:cNvPr id="25" name="TextBox 24">
            <a:extLst>
              <a:ext uri="{FF2B5EF4-FFF2-40B4-BE49-F238E27FC236}">
                <a16:creationId xmlns:a16="http://schemas.microsoft.com/office/drawing/2014/main" id="{2131F603-10D0-4EBB-86C6-7EF5CAB1A853}"/>
              </a:ext>
            </a:extLst>
          </p:cNvPr>
          <p:cNvSpPr txBox="1"/>
          <p:nvPr/>
        </p:nvSpPr>
        <p:spPr>
          <a:xfrm>
            <a:off x="7249311" y="5324445"/>
            <a:ext cx="4380036"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000" b="1"/>
              <a:t>Mưa to kèm theo sấm, sét</a:t>
            </a:r>
            <a:endParaRPr lang="en-US" sz="2000" b="1" dirty="0"/>
          </a:p>
        </p:txBody>
      </p:sp>
      <p:pic>
        <p:nvPicPr>
          <p:cNvPr id="19458" name="Picture 2" descr="HD wallpaper: wild, fire, wildfire, jungle, tree, bunch, burning, forest |  Wallpaper Flare">
            <a:extLst>
              <a:ext uri="{FF2B5EF4-FFF2-40B4-BE49-F238E27FC236}">
                <a16:creationId xmlns:a16="http://schemas.microsoft.com/office/drawing/2014/main" id="{B6573A0F-8994-4A5B-B931-8CCA8242CF7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238" r="18238"/>
          <a:stretch/>
        </p:blipFill>
        <p:spPr bwMode="auto">
          <a:xfrm>
            <a:off x="640351" y="1981795"/>
            <a:ext cx="3074463" cy="3228295"/>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pic>
        <p:nvPicPr>
          <p:cNvPr id="19460" name="Picture 4" descr="Choáng ngợp với loạt ảnh sấm sét ngập trời được dân mạng Nhật Bản ghi lại  tại Tokyo">
            <a:extLst>
              <a:ext uri="{FF2B5EF4-FFF2-40B4-BE49-F238E27FC236}">
                <a16:creationId xmlns:a16="http://schemas.microsoft.com/office/drawing/2014/main" id="{9545FF16-35C7-4CFC-BBDF-3D81E3D12C6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8635" r="8635"/>
          <a:stretch/>
        </p:blipFill>
        <p:spPr bwMode="auto">
          <a:xfrm>
            <a:off x="7438767" y="1951814"/>
            <a:ext cx="4001125" cy="3228296"/>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pic>
        <p:nvPicPr>
          <p:cNvPr id="19462" name="Picture 6" descr="Drought land wallpaper | 2560x1600 | 1676 | WallpaperUP">
            <a:extLst>
              <a:ext uri="{FF2B5EF4-FFF2-40B4-BE49-F238E27FC236}">
                <a16:creationId xmlns:a16="http://schemas.microsoft.com/office/drawing/2014/main" id="{0696263E-C8AA-4397-8A06-AC2265DB8AE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9546" r="19546"/>
          <a:stretch/>
        </p:blipFill>
        <p:spPr bwMode="auto">
          <a:xfrm>
            <a:off x="4003643" y="1982258"/>
            <a:ext cx="3145585" cy="3227832"/>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7065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FB597EB-DE10-420C-B14B-67A7265A863F}"/>
              </a:ext>
            </a:extLst>
          </p:cNvPr>
          <p:cNvGrpSpPr/>
          <p:nvPr/>
        </p:nvGrpSpPr>
        <p:grpSpPr>
          <a:xfrm rot="16200000">
            <a:off x="-3200400" y="3200400"/>
            <a:ext cx="6858000" cy="457200"/>
            <a:chOff x="-1" y="-1"/>
            <a:chExt cx="12192001" cy="457200"/>
          </a:xfrm>
        </p:grpSpPr>
        <p:sp>
          <p:nvSpPr>
            <p:cNvPr id="9" name="Rectangle 8">
              <a:extLst>
                <a:ext uri="{FF2B5EF4-FFF2-40B4-BE49-F238E27FC236}">
                  <a16:creationId xmlns:a16="http://schemas.microsoft.com/office/drawing/2014/main" id="{C00D2437-0421-48F7-B410-070233385BAC}"/>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Rectangle 9">
              <a:extLst>
                <a:ext uri="{FF2B5EF4-FFF2-40B4-BE49-F238E27FC236}">
                  <a16:creationId xmlns:a16="http://schemas.microsoft.com/office/drawing/2014/main" id="{4AF33A42-5971-46DA-B7EA-FC647BBD26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1" name="Group 10">
            <a:extLst>
              <a:ext uri="{FF2B5EF4-FFF2-40B4-BE49-F238E27FC236}">
                <a16:creationId xmlns:a16="http://schemas.microsoft.com/office/drawing/2014/main" id="{B4692B27-F61A-4694-AE8A-8BA94593726B}"/>
              </a:ext>
            </a:extLst>
          </p:cNvPr>
          <p:cNvGrpSpPr/>
          <p:nvPr/>
        </p:nvGrpSpPr>
        <p:grpSpPr>
          <a:xfrm rot="5400000" flipH="1">
            <a:off x="8534400" y="3200400"/>
            <a:ext cx="6858000" cy="457200"/>
            <a:chOff x="-1" y="-1"/>
            <a:chExt cx="12192001" cy="457200"/>
          </a:xfrm>
        </p:grpSpPr>
        <p:sp>
          <p:nvSpPr>
            <p:cNvPr id="12" name="Rectangle 11">
              <a:extLst>
                <a:ext uri="{FF2B5EF4-FFF2-40B4-BE49-F238E27FC236}">
                  <a16:creationId xmlns:a16="http://schemas.microsoft.com/office/drawing/2014/main" id="{BFF0FEEE-2DD2-4CD7-9A8A-96404B6854E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 name="Rectangle 12">
              <a:extLst>
                <a:ext uri="{FF2B5EF4-FFF2-40B4-BE49-F238E27FC236}">
                  <a16:creationId xmlns:a16="http://schemas.microsoft.com/office/drawing/2014/main" id="{4ACF9508-0CE5-4F48-9B69-1662E38F045E}"/>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3" name="AutoShape 5">
            <a:extLst>
              <a:ext uri="{FF2B5EF4-FFF2-40B4-BE49-F238E27FC236}">
                <a16:creationId xmlns:a16="http://schemas.microsoft.com/office/drawing/2014/main" id="{AC664430-E5CA-4B45-AC80-95C0DBC8FAC0}"/>
              </a:ext>
            </a:extLst>
          </p:cNvPr>
          <p:cNvSpPr/>
          <p:nvPr/>
        </p:nvSpPr>
        <p:spPr>
          <a:xfrm>
            <a:off x="3472565" y="292854"/>
            <a:ext cx="7717064" cy="0"/>
          </a:xfrm>
          <a:prstGeom prst="line">
            <a:avLst/>
          </a:prstGeom>
          <a:ln w="38100" cap="flat">
            <a:solidFill>
              <a:srgbClr val="726753"/>
            </a:solidFill>
            <a:prstDash val="solid"/>
            <a:headEnd type="none" w="sm" len="sm"/>
            <a:tailEnd type="none" w="sm" len="sm"/>
          </a:ln>
        </p:spPr>
        <p:txBody>
          <a:bodyPr/>
          <a:lstStyle/>
          <a:p>
            <a:endParaRPr lang="en-US"/>
          </a:p>
        </p:txBody>
      </p:sp>
      <p:grpSp>
        <p:nvGrpSpPr>
          <p:cNvPr id="21" name="Group 20">
            <a:extLst>
              <a:ext uri="{FF2B5EF4-FFF2-40B4-BE49-F238E27FC236}">
                <a16:creationId xmlns:a16="http://schemas.microsoft.com/office/drawing/2014/main" id="{8262AFAA-69F7-4B5B-838F-7598548ED77D}"/>
              </a:ext>
            </a:extLst>
          </p:cNvPr>
          <p:cNvGrpSpPr/>
          <p:nvPr/>
        </p:nvGrpSpPr>
        <p:grpSpPr>
          <a:xfrm>
            <a:off x="1002371" y="266713"/>
            <a:ext cx="2216193" cy="1397742"/>
            <a:chOff x="4959523" y="249005"/>
            <a:chExt cx="2267022" cy="1429800"/>
          </a:xfrm>
        </p:grpSpPr>
        <p:pic>
          <p:nvPicPr>
            <p:cNvPr id="20"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37B17B50-17DB-4F08-AC3A-1DD628684921}"/>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2452350" flipH="1">
              <a:off x="6324353" y="249006"/>
              <a:ext cx="902192" cy="142979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DBEC4D68-4EA1-4775-AD50-1F51378EC41D}"/>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9147650">
              <a:off x="4959523" y="249005"/>
              <a:ext cx="902194" cy="14298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0D62015F-58CC-4BA4-B183-FA3C5A281AA7}"/>
                </a:ext>
              </a:extLst>
            </p:cNvPr>
            <p:cNvSpPr/>
            <p:nvPr/>
          </p:nvSpPr>
          <p:spPr>
            <a:xfrm>
              <a:off x="5416550" y="266870"/>
              <a:ext cx="1358900" cy="1358900"/>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pic>
          <p:nvPicPr>
            <p:cNvPr id="7" name="Graphic 6" descr="Question Mark with solid fill">
              <a:extLst>
                <a:ext uri="{FF2B5EF4-FFF2-40B4-BE49-F238E27FC236}">
                  <a16:creationId xmlns:a16="http://schemas.microsoft.com/office/drawing/2014/main" id="{D6DB98A8-C105-4C1F-AD2A-2D91B2F31E0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19737" y="393869"/>
              <a:ext cx="1152526" cy="1152526"/>
            </a:xfrm>
            <a:prstGeom prst="rect">
              <a:avLst/>
            </a:prstGeom>
          </p:spPr>
        </p:pic>
      </p:grpSp>
      <p:sp>
        <p:nvSpPr>
          <p:cNvPr id="23" name="TextBox 22">
            <a:extLst>
              <a:ext uri="{FF2B5EF4-FFF2-40B4-BE49-F238E27FC236}">
                <a16:creationId xmlns:a16="http://schemas.microsoft.com/office/drawing/2014/main" id="{33D2AD27-D3A8-4104-A6F4-9D063DA9C1D9}"/>
              </a:ext>
            </a:extLst>
          </p:cNvPr>
          <p:cNvSpPr txBox="1"/>
          <p:nvPr/>
        </p:nvSpPr>
        <p:spPr>
          <a:xfrm>
            <a:off x="3679847" y="412553"/>
            <a:ext cx="7302500" cy="1116396"/>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Quan sát hình và cho biết hiện tượng nào là hiện tượng tự nhiên thông thường trên Trái Đất? Hiện tượng nào là thảm họa thiên nhiên gây tác động xấu đến con người và môi trường?</a:t>
            </a:r>
            <a:endParaRPr lang="en-US" sz="2000" dirty="0"/>
          </a:p>
        </p:txBody>
      </p:sp>
      <p:sp>
        <p:nvSpPr>
          <p:cNvPr id="26" name="AutoShape 5">
            <a:extLst>
              <a:ext uri="{FF2B5EF4-FFF2-40B4-BE49-F238E27FC236}">
                <a16:creationId xmlns:a16="http://schemas.microsoft.com/office/drawing/2014/main" id="{52A739AC-652C-4EB1-BE70-B8343D7C22F2}"/>
              </a:ext>
            </a:extLst>
          </p:cNvPr>
          <p:cNvSpPr/>
          <p:nvPr/>
        </p:nvSpPr>
        <p:spPr>
          <a:xfrm>
            <a:off x="3472565" y="1664454"/>
            <a:ext cx="7717064" cy="0"/>
          </a:xfrm>
          <a:prstGeom prst="line">
            <a:avLst/>
          </a:prstGeom>
          <a:ln w="38100" cap="flat">
            <a:solidFill>
              <a:srgbClr val="726753"/>
            </a:solidFill>
            <a:prstDash val="solid"/>
            <a:headEnd type="none" w="sm" len="sm"/>
            <a:tailEnd type="none" w="sm" len="sm"/>
          </a:ln>
        </p:spPr>
        <p:txBody>
          <a:bodyPr/>
          <a:lstStyle/>
          <a:p>
            <a:endParaRPr lang="en-US"/>
          </a:p>
        </p:txBody>
      </p:sp>
      <p:sp>
        <p:nvSpPr>
          <p:cNvPr id="22" name="TextBox 21">
            <a:extLst>
              <a:ext uri="{FF2B5EF4-FFF2-40B4-BE49-F238E27FC236}">
                <a16:creationId xmlns:a16="http://schemas.microsoft.com/office/drawing/2014/main" id="{F549EB3D-B491-4341-8DA5-CEBD65BF30C1}"/>
              </a:ext>
            </a:extLst>
          </p:cNvPr>
          <p:cNvSpPr txBox="1"/>
          <p:nvPr/>
        </p:nvSpPr>
        <p:spPr>
          <a:xfrm>
            <a:off x="757264" y="5354426"/>
            <a:ext cx="2840636"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000" b="1"/>
              <a:t>Cháy rừng</a:t>
            </a:r>
            <a:endParaRPr lang="en-US" sz="2000" b="1" dirty="0"/>
          </a:p>
        </p:txBody>
      </p:sp>
      <p:sp>
        <p:nvSpPr>
          <p:cNvPr id="24" name="TextBox 23">
            <a:extLst>
              <a:ext uri="{FF2B5EF4-FFF2-40B4-BE49-F238E27FC236}">
                <a16:creationId xmlns:a16="http://schemas.microsoft.com/office/drawing/2014/main" id="{1FEABAE8-D9AD-4BDC-B7C0-637E26A1F71F}"/>
              </a:ext>
            </a:extLst>
          </p:cNvPr>
          <p:cNvSpPr txBox="1"/>
          <p:nvPr/>
        </p:nvSpPr>
        <p:spPr>
          <a:xfrm>
            <a:off x="4156117" y="5354426"/>
            <a:ext cx="2840636"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000" b="1"/>
              <a:t>Hạn hán</a:t>
            </a:r>
            <a:endParaRPr lang="en-US" sz="2000" b="1" dirty="0"/>
          </a:p>
        </p:txBody>
      </p:sp>
      <p:sp>
        <p:nvSpPr>
          <p:cNvPr id="25" name="TextBox 24">
            <a:extLst>
              <a:ext uri="{FF2B5EF4-FFF2-40B4-BE49-F238E27FC236}">
                <a16:creationId xmlns:a16="http://schemas.microsoft.com/office/drawing/2014/main" id="{2131F603-10D0-4EBB-86C6-7EF5CAB1A853}"/>
              </a:ext>
            </a:extLst>
          </p:cNvPr>
          <p:cNvSpPr txBox="1"/>
          <p:nvPr/>
        </p:nvSpPr>
        <p:spPr>
          <a:xfrm>
            <a:off x="7249311" y="5324445"/>
            <a:ext cx="4380036"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000" b="1"/>
              <a:t>Mưa to kèm theo sấm, sét</a:t>
            </a:r>
            <a:endParaRPr lang="en-US" sz="2000" b="1" dirty="0"/>
          </a:p>
        </p:txBody>
      </p:sp>
      <p:pic>
        <p:nvPicPr>
          <p:cNvPr id="19458" name="Picture 2" descr="HD wallpaper: wild, fire, wildfire, jungle, tree, bunch, burning, forest |  Wallpaper Flare">
            <a:extLst>
              <a:ext uri="{FF2B5EF4-FFF2-40B4-BE49-F238E27FC236}">
                <a16:creationId xmlns:a16="http://schemas.microsoft.com/office/drawing/2014/main" id="{B6573A0F-8994-4A5B-B931-8CCA8242CF7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238" r="18238"/>
          <a:stretch/>
        </p:blipFill>
        <p:spPr bwMode="auto">
          <a:xfrm>
            <a:off x="640351" y="1981795"/>
            <a:ext cx="3074463" cy="3228295"/>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pic>
        <p:nvPicPr>
          <p:cNvPr id="19460" name="Picture 4" descr="Choáng ngợp với loạt ảnh sấm sét ngập trời được dân mạng Nhật Bản ghi lại  tại Tokyo">
            <a:extLst>
              <a:ext uri="{FF2B5EF4-FFF2-40B4-BE49-F238E27FC236}">
                <a16:creationId xmlns:a16="http://schemas.microsoft.com/office/drawing/2014/main" id="{9545FF16-35C7-4CFC-BBDF-3D81E3D12C6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8635" r="8635"/>
          <a:stretch/>
        </p:blipFill>
        <p:spPr bwMode="auto">
          <a:xfrm>
            <a:off x="7438767" y="1951814"/>
            <a:ext cx="4001125" cy="3228296"/>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pic>
        <p:nvPicPr>
          <p:cNvPr id="19462" name="Picture 6" descr="Drought land wallpaper | 2560x1600 | 1676 | WallpaperUP">
            <a:extLst>
              <a:ext uri="{FF2B5EF4-FFF2-40B4-BE49-F238E27FC236}">
                <a16:creationId xmlns:a16="http://schemas.microsoft.com/office/drawing/2014/main" id="{0696263E-C8AA-4397-8A06-AC2265DB8AE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9546" r="19546"/>
          <a:stretch/>
        </p:blipFill>
        <p:spPr bwMode="auto">
          <a:xfrm>
            <a:off x="4003643" y="1982258"/>
            <a:ext cx="3145585" cy="3227832"/>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E2D5CE75-C81E-41B3-AC62-749B9518EEC5}"/>
              </a:ext>
            </a:extLst>
          </p:cNvPr>
          <p:cNvSpPr txBox="1"/>
          <p:nvPr/>
        </p:nvSpPr>
        <p:spPr>
          <a:xfrm>
            <a:off x="7733340" y="6146393"/>
            <a:ext cx="3411978" cy="615553"/>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lnSpc>
                <a:spcPct val="100000"/>
              </a:lnSpc>
            </a:pPr>
            <a:r>
              <a:rPr lang="en-US" sz="2000" b="1">
                <a:solidFill>
                  <a:srgbClr val="C00000"/>
                </a:solidFill>
              </a:rPr>
              <a:t>Hiện tượng tự nhiên </a:t>
            </a:r>
          </a:p>
          <a:p>
            <a:pPr algn="ctr">
              <a:lnSpc>
                <a:spcPct val="100000"/>
              </a:lnSpc>
            </a:pPr>
            <a:r>
              <a:rPr lang="en-US" sz="2000" b="1">
                <a:solidFill>
                  <a:srgbClr val="C00000"/>
                </a:solidFill>
              </a:rPr>
              <a:t>thông thường</a:t>
            </a:r>
            <a:endParaRPr lang="en-US" sz="2000" b="1" dirty="0">
              <a:solidFill>
                <a:srgbClr val="C00000"/>
              </a:solidFill>
            </a:endParaRPr>
          </a:p>
        </p:txBody>
      </p:sp>
      <p:sp>
        <p:nvSpPr>
          <p:cNvPr id="28" name="TextBox 27">
            <a:extLst>
              <a:ext uri="{FF2B5EF4-FFF2-40B4-BE49-F238E27FC236}">
                <a16:creationId xmlns:a16="http://schemas.microsoft.com/office/drawing/2014/main" id="{E4889902-754D-4EDC-960D-9300760A2A47}"/>
              </a:ext>
            </a:extLst>
          </p:cNvPr>
          <p:cNvSpPr txBox="1"/>
          <p:nvPr/>
        </p:nvSpPr>
        <p:spPr>
          <a:xfrm>
            <a:off x="3386417" y="6300281"/>
            <a:ext cx="4380036" cy="307777"/>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lnSpc>
                <a:spcPct val="100000"/>
              </a:lnSpc>
            </a:pPr>
            <a:r>
              <a:rPr lang="en-US" sz="2000" b="1">
                <a:solidFill>
                  <a:srgbClr val="C00000"/>
                </a:solidFill>
              </a:rPr>
              <a:t>Thảm họa thiên nhiên</a:t>
            </a:r>
            <a:endParaRPr lang="en-US" sz="2000" b="1" dirty="0">
              <a:solidFill>
                <a:srgbClr val="C00000"/>
              </a:solidFill>
            </a:endParaRPr>
          </a:p>
        </p:txBody>
      </p:sp>
      <p:sp>
        <p:nvSpPr>
          <p:cNvPr id="29" name="TextBox 28">
            <a:extLst>
              <a:ext uri="{FF2B5EF4-FFF2-40B4-BE49-F238E27FC236}">
                <a16:creationId xmlns:a16="http://schemas.microsoft.com/office/drawing/2014/main" id="{8089B993-B526-4997-94A6-290EA042B593}"/>
              </a:ext>
            </a:extLst>
          </p:cNvPr>
          <p:cNvSpPr txBox="1"/>
          <p:nvPr/>
        </p:nvSpPr>
        <p:spPr>
          <a:xfrm>
            <a:off x="-12436" y="6300281"/>
            <a:ext cx="4380036" cy="307777"/>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lnSpc>
                <a:spcPct val="100000"/>
              </a:lnSpc>
            </a:pPr>
            <a:r>
              <a:rPr lang="en-US" sz="2000" b="1">
                <a:solidFill>
                  <a:srgbClr val="C00000"/>
                </a:solidFill>
              </a:rPr>
              <a:t>Thảm họa thiên nhiên</a:t>
            </a:r>
            <a:endParaRPr lang="en-US" sz="2000" b="1" dirty="0">
              <a:solidFill>
                <a:srgbClr val="C00000"/>
              </a:solidFill>
            </a:endParaRPr>
          </a:p>
        </p:txBody>
      </p:sp>
      <p:sp>
        <p:nvSpPr>
          <p:cNvPr id="6" name="Arrow: Down 5">
            <a:extLst>
              <a:ext uri="{FF2B5EF4-FFF2-40B4-BE49-F238E27FC236}">
                <a16:creationId xmlns:a16="http://schemas.microsoft.com/office/drawing/2014/main" id="{0E9D4BEE-7624-4369-8A8C-548683C402F4}"/>
              </a:ext>
            </a:extLst>
          </p:cNvPr>
          <p:cNvSpPr/>
          <p:nvPr/>
        </p:nvSpPr>
        <p:spPr>
          <a:xfrm>
            <a:off x="2025182" y="5821680"/>
            <a:ext cx="304800" cy="432881"/>
          </a:xfrm>
          <a:prstGeom prst="downArrow">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Arrow: Down 29">
            <a:extLst>
              <a:ext uri="{FF2B5EF4-FFF2-40B4-BE49-F238E27FC236}">
                <a16:creationId xmlns:a16="http://schemas.microsoft.com/office/drawing/2014/main" id="{2A9CAE03-04A8-43F4-83A8-26BF025A6179}"/>
              </a:ext>
            </a:extLst>
          </p:cNvPr>
          <p:cNvSpPr/>
          <p:nvPr/>
        </p:nvSpPr>
        <p:spPr>
          <a:xfrm>
            <a:off x="5424035" y="5821680"/>
            <a:ext cx="304800" cy="432881"/>
          </a:xfrm>
          <a:prstGeom prst="downArrow">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rrow: Down 30">
            <a:extLst>
              <a:ext uri="{FF2B5EF4-FFF2-40B4-BE49-F238E27FC236}">
                <a16:creationId xmlns:a16="http://schemas.microsoft.com/office/drawing/2014/main" id="{3FBBBA9D-9286-432A-8412-DDEFD731F393}"/>
              </a:ext>
            </a:extLst>
          </p:cNvPr>
          <p:cNvSpPr/>
          <p:nvPr/>
        </p:nvSpPr>
        <p:spPr>
          <a:xfrm>
            <a:off x="9286929" y="5745481"/>
            <a:ext cx="304800" cy="369570"/>
          </a:xfrm>
          <a:prstGeom prst="downArrow">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2005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500"/>
                                        <p:tgtEl>
                                          <p:spTgt spid="3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fade">
                                      <p:cBhvr>
                                        <p:cTn id="23" dur="500"/>
                                        <p:tgtEl>
                                          <p:spTgt spid="3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6" grpId="0" animBg="1"/>
      <p:bldP spid="30" grpId="0" animBg="1"/>
      <p:bldP spid="3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A6F41025-7CE1-4B80-A8CE-9D540ED8EDA7}"/>
              </a:ext>
            </a:extLst>
          </p:cNvPr>
          <p:cNvSpPr/>
          <p:nvPr/>
        </p:nvSpPr>
        <p:spPr>
          <a:xfrm>
            <a:off x="1" y="1765189"/>
            <a:ext cx="12191999" cy="4912928"/>
          </a:xfrm>
          <a:custGeom>
            <a:avLst/>
            <a:gdLst>
              <a:gd name="connsiteX0" fmla="*/ 6096001 w 12178853"/>
              <a:gd name="connsiteY0" fmla="*/ 0 h 4912928"/>
              <a:gd name="connsiteX1" fmla="*/ 11806189 w 12178853"/>
              <a:gd name="connsiteY1" fmla="*/ 555403 h 4912928"/>
              <a:gd name="connsiteX2" fmla="*/ 12178853 w 12178853"/>
              <a:gd name="connsiteY2" fmla="*/ 638634 h 4912928"/>
              <a:gd name="connsiteX3" fmla="*/ 12178853 w 12178853"/>
              <a:gd name="connsiteY3" fmla="*/ 4912928 h 4912928"/>
              <a:gd name="connsiteX4" fmla="*/ 0 w 12178853"/>
              <a:gd name="connsiteY4" fmla="*/ 4912928 h 4912928"/>
              <a:gd name="connsiteX5" fmla="*/ 0 w 12178853"/>
              <a:gd name="connsiteY5" fmla="*/ 641570 h 4912928"/>
              <a:gd name="connsiteX6" fmla="*/ 385811 w 12178853"/>
              <a:gd name="connsiteY6" fmla="*/ 555404 h 4912928"/>
              <a:gd name="connsiteX7" fmla="*/ 6096001 w 12178853"/>
              <a:gd name="connsiteY7" fmla="*/ 0 h 4912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78853" h="4912928">
                <a:moveTo>
                  <a:pt x="6096001" y="0"/>
                </a:moveTo>
                <a:cubicBezTo>
                  <a:pt x="8186630" y="0"/>
                  <a:pt x="10141189" y="202959"/>
                  <a:pt x="11806189" y="555403"/>
                </a:cubicBezTo>
                <a:lnTo>
                  <a:pt x="12178853" y="638634"/>
                </a:lnTo>
                <a:lnTo>
                  <a:pt x="12178853" y="4912928"/>
                </a:lnTo>
                <a:lnTo>
                  <a:pt x="0" y="4912928"/>
                </a:lnTo>
                <a:lnTo>
                  <a:pt x="0" y="641570"/>
                </a:lnTo>
                <a:lnTo>
                  <a:pt x="385811" y="555404"/>
                </a:lnTo>
                <a:cubicBezTo>
                  <a:pt x="2050812" y="202959"/>
                  <a:pt x="4005371" y="0"/>
                  <a:pt x="6096001" y="0"/>
                </a:cubicBezTo>
                <a:close/>
              </a:path>
            </a:pathLst>
          </a:cu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200" b="1">
              <a:latin typeface="+mj-lt"/>
            </a:endParaRPr>
          </a:p>
        </p:txBody>
      </p:sp>
      <p:sp>
        <p:nvSpPr>
          <p:cNvPr id="3" name="AutoShape 4">
            <a:extLst>
              <a:ext uri="{FF2B5EF4-FFF2-40B4-BE49-F238E27FC236}">
                <a16:creationId xmlns:a16="http://schemas.microsoft.com/office/drawing/2014/main" id="{5DE63D0B-2D46-45F8-BAC2-84246C6C1857}"/>
              </a:ext>
            </a:extLst>
          </p:cNvPr>
          <p:cNvSpPr/>
          <p:nvPr/>
        </p:nvSpPr>
        <p:spPr>
          <a:xfrm>
            <a:off x="4853940" y="1384932"/>
            <a:ext cx="2484120" cy="0"/>
          </a:xfrm>
          <a:prstGeom prst="line">
            <a:avLst/>
          </a:prstGeom>
          <a:ln w="38100" cap="flat">
            <a:solidFill>
              <a:srgbClr val="726753"/>
            </a:solidFill>
            <a:prstDash val="solid"/>
            <a:headEnd type="none" w="sm" len="sm"/>
            <a:tailEnd type="none" w="sm" len="sm"/>
          </a:ln>
        </p:spPr>
        <p:txBody>
          <a:bodyPr/>
          <a:lstStyle/>
          <a:p>
            <a:endParaRPr lang="en-US">
              <a:latin typeface="+mj-lt"/>
            </a:endParaRPr>
          </a:p>
        </p:txBody>
      </p:sp>
      <p:sp>
        <p:nvSpPr>
          <p:cNvPr id="2" name="TextBox 1">
            <a:extLst>
              <a:ext uri="{FF2B5EF4-FFF2-40B4-BE49-F238E27FC236}">
                <a16:creationId xmlns:a16="http://schemas.microsoft.com/office/drawing/2014/main" id="{45C1B056-BF1D-47EC-9D9A-E127C3E730F0}"/>
              </a:ext>
            </a:extLst>
          </p:cNvPr>
          <p:cNvSpPr txBox="1"/>
          <p:nvPr/>
        </p:nvSpPr>
        <p:spPr>
          <a:xfrm>
            <a:off x="3505200" y="437828"/>
            <a:ext cx="5181600" cy="923330"/>
          </a:xfrm>
          <a:prstGeom prst="rect">
            <a:avLst/>
          </a:prstGeom>
          <a:noFill/>
        </p:spPr>
        <p:txBody>
          <a:bodyPr wrap="square">
            <a:spAutoFit/>
          </a:bodyPr>
          <a:lstStyle/>
          <a:p>
            <a:pPr algn="ctr"/>
            <a:r>
              <a:rPr lang="en-GB" sz="5400" b="1" cap="all" spc="-50">
                <a:solidFill>
                  <a:srgbClr val="443E32"/>
                </a:solidFill>
                <a:latin typeface="+mj-lt"/>
                <a:cs typeface="#9Slide04 Taviraj ExtraBold" pitchFamily="2" charset="-34"/>
              </a:rPr>
              <a:t>mục tiêu</a:t>
            </a:r>
            <a:endParaRPr lang="en-GB" sz="5400" b="1" cap="all" spc="-50" dirty="0">
              <a:solidFill>
                <a:srgbClr val="443E32"/>
              </a:solidFill>
              <a:latin typeface="+mj-lt"/>
              <a:cs typeface="#9Slide04 Taviraj ExtraBold" pitchFamily="2" charset="-34"/>
            </a:endParaRPr>
          </a:p>
        </p:txBody>
      </p:sp>
      <p:sp>
        <p:nvSpPr>
          <p:cNvPr id="31" name="Freeform: Shape 30">
            <a:extLst>
              <a:ext uri="{FF2B5EF4-FFF2-40B4-BE49-F238E27FC236}">
                <a16:creationId xmlns:a16="http://schemas.microsoft.com/office/drawing/2014/main" id="{FE03C157-DED9-4F67-BBBD-5A10BB33ABF1}"/>
              </a:ext>
            </a:extLst>
          </p:cNvPr>
          <p:cNvSpPr/>
          <p:nvPr/>
        </p:nvSpPr>
        <p:spPr>
          <a:xfrm>
            <a:off x="1" y="2035012"/>
            <a:ext cx="12191999" cy="4912928"/>
          </a:xfrm>
          <a:custGeom>
            <a:avLst/>
            <a:gdLst>
              <a:gd name="connsiteX0" fmla="*/ 6096001 w 12178853"/>
              <a:gd name="connsiteY0" fmla="*/ 0 h 4912928"/>
              <a:gd name="connsiteX1" fmla="*/ 11806189 w 12178853"/>
              <a:gd name="connsiteY1" fmla="*/ 555403 h 4912928"/>
              <a:gd name="connsiteX2" fmla="*/ 12178853 w 12178853"/>
              <a:gd name="connsiteY2" fmla="*/ 638634 h 4912928"/>
              <a:gd name="connsiteX3" fmla="*/ 12178853 w 12178853"/>
              <a:gd name="connsiteY3" fmla="*/ 4912928 h 4912928"/>
              <a:gd name="connsiteX4" fmla="*/ 0 w 12178853"/>
              <a:gd name="connsiteY4" fmla="*/ 4912928 h 4912928"/>
              <a:gd name="connsiteX5" fmla="*/ 0 w 12178853"/>
              <a:gd name="connsiteY5" fmla="*/ 641570 h 4912928"/>
              <a:gd name="connsiteX6" fmla="*/ 385811 w 12178853"/>
              <a:gd name="connsiteY6" fmla="*/ 555404 h 4912928"/>
              <a:gd name="connsiteX7" fmla="*/ 6096001 w 12178853"/>
              <a:gd name="connsiteY7" fmla="*/ 0 h 4912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78853" h="4912928">
                <a:moveTo>
                  <a:pt x="6096001" y="0"/>
                </a:moveTo>
                <a:cubicBezTo>
                  <a:pt x="8186630" y="0"/>
                  <a:pt x="10141189" y="202959"/>
                  <a:pt x="11806189" y="555403"/>
                </a:cubicBezTo>
                <a:lnTo>
                  <a:pt x="12178853" y="638634"/>
                </a:lnTo>
                <a:lnTo>
                  <a:pt x="12178853" y="4912928"/>
                </a:lnTo>
                <a:lnTo>
                  <a:pt x="0" y="4912928"/>
                </a:lnTo>
                <a:lnTo>
                  <a:pt x="0" y="641570"/>
                </a:lnTo>
                <a:lnTo>
                  <a:pt x="385811" y="555404"/>
                </a:lnTo>
                <a:cubicBezTo>
                  <a:pt x="2050812" y="202959"/>
                  <a:pt x="4005371" y="0"/>
                  <a:pt x="6096001" y="0"/>
                </a:cubicBezTo>
                <a:close/>
              </a:path>
            </a:pathLst>
          </a:cu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200" b="1">
              <a:latin typeface="+mj-lt"/>
            </a:endParaRPr>
          </a:p>
        </p:txBody>
      </p:sp>
      <p:grpSp>
        <p:nvGrpSpPr>
          <p:cNvPr id="18" name="Group 17">
            <a:extLst>
              <a:ext uri="{FF2B5EF4-FFF2-40B4-BE49-F238E27FC236}">
                <a16:creationId xmlns:a16="http://schemas.microsoft.com/office/drawing/2014/main" id="{8EBE9BED-EC91-4F84-9835-C93848EB1B82}"/>
              </a:ext>
            </a:extLst>
          </p:cNvPr>
          <p:cNvGrpSpPr/>
          <p:nvPr/>
        </p:nvGrpSpPr>
        <p:grpSpPr>
          <a:xfrm>
            <a:off x="1458982" y="2793654"/>
            <a:ext cx="9651228" cy="731675"/>
            <a:chOff x="559572" y="2417909"/>
            <a:chExt cx="9651228" cy="731675"/>
          </a:xfrm>
        </p:grpSpPr>
        <p:sp>
          <p:nvSpPr>
            <p:cNvPr id="8" name="TextBox 7">
              <a:extLst>
                <a:ext uri="{FF2B5EF4-FFF2-40B4-BE49-F238E27FC236}">
                  <a16:creationId xmlns:a16="http://schemas.microsoft.com/office/drawing/2014/main" id="{7E4ED828-8FD7-490E-B9DE-9DF782251558}"/>
                </a:ext>
              </a:extLst>
            </p:cNvPr>
            <p:cNvSpPr txBox="1"/>
            <p:nvPr/>
          </p:nvSpPr>
          <p:spPr>
            <a:xfrm>
              <a:off x="1143000" y="2417909"/>
              <a:ext cx="9067800" cy="73167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solidFill>
                    <a:schemeClr val="bg1"/>
                  </a:solidFill>
                </a:rPr>
                <a:t>Trình bày và vận dụng được một số phương pháp và kỹ năng trong học tập môn Khoa học tự nhiên:</a:t>
              </a:r>
              <a:endParaRPr lang="en-US" sz="2000" dirty="0">
                <a:solidFill>
                  <a:schemeClr val="bg1"/>
                </a:solidFill>
              </a:endParaRPr>
            </a:p>
          </p:txBody>
        </p:sp>
        <p:pic>
          <p:nvPicPr>
            <p:cNvPr id="13" name="Picture 16">
              <a:extLst>
                <a:ext uri="{FF2B5EF4-FFF2-40B4-BE49-F238E27FC236}">
                  <a16:creationId xmlns:a16="http://schemas.microsoft.com/office/drawing/2014/main" id="{518871D7-8313-4AED-AAB4-167D6488F20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59572" y="2569152"/>
              <a:ext cx="489739" cy="429189"/>
            </a:xfrm>
            <a:prstGeom prst="rect">
              <a:avLst/>
            </a:prstGeom>
          </p:spPr>
        </p:pic>
      </p:grpSp>
      <p:grpSp>
        <p:nvGrpSpPr>
          <p:cNvPr id="17" name="Group 16">
            <a:extLst>
              <a:ext uri="{FF2B5EF4-FFF2-40B4-BE49-F238E27FC236}">
                <a16:creationId xmlns:a16="http://schemas.microsoft.com/office/drawing/2014/main" id="{86D8E640-24A6-4703-B288-F3ADA26E0561}"/>
              </a:ext>
            </a:extLst>
          </p:cNvPr>
          <p:cNvGrpSpPr/>
          <p:nvPr/>
        </p:nvGrpSpPr>
        <p:grpSpPr>
          <a:xfrm>
            <a:off x="1458982" y="5194171"/>
            <a:ext cx="9651228" cy="429189"/>
            <a:chOff x="559572" y="5239377"/>
            <a:chExt cx="9651228" cy="429189"/>
          </a:xfrm>
        </p:grpSpPr>
        <p:sp>
          <p:nvSpPr>
            <p:cNvPr id="12" name="TextBox 11">
              <a:extLst>
                <a:ext uri="{FF2B5EF4-FFF2-40B4-BE49-F238E27FC236}">
                  <a16:creationId xmlns:a16="http://schemas.microsoft.com/office/drawing/2014/main" id="{F3D72D27-7786-4AF9-A287-9803F7366423}"/>
                </a:ext>
              </a:extLst>
            </p:cNvPr>
            <p:cNvSpPr txBox="1"/>
            <p:nvPr/>
          </p:nvSpPr>
          <p:spPr>
            <a:xfrm>
              <a:off x="1143000" y="5280494"/>
              <a:ext cx="9067800"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solidFill>
                    <a:schemeClr val="bg1"/>
                  </a:solidFill>
                </a:rPr>
                <a:t>Sử dụng được một số dụng cụ đo trong nội dung môn Khoa học tự nhiên 7.</a:t>
              </a:r>
              <a:endParaRPr lang="en-US" sz="2000" dirty="0">
                <a:solidFill>
                  <a:schemeClr val="bg1"/>
                </a:solidFill>
              </a:endParaRPr>
            </a:p>
          </p:txBody>
        </p:sp>
        <p:pic>
          <p:nvPicPr>
            <p:cNvPr id="14" name="Picture 16">
              <a:extLst>
                <a:ext uri="{FF2B5EF4-FFF2-40B4-BE49-F238E27FC236}">
                  <a16:creationId xmlns:a16="http://schemas.microsoft.com/office/drawing/2014/main" id="{10B83894-B742-43DC-B003-EB62C28FEA2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59572" y="5239377"/>
              <a:ext cx="489739" cy="429189"/>
            </a:xfrm>
            <a:prstGeom prst="rect">
              <a:avLst/>
            </a:prstGeom>
          </p:spPr>
        </p:pic>
      </p:grpSp>
      <p:grpSp>
        <p:nvGrpSpPr>
          <p:cNvPr id="16" name="Group 15">
            <a:extLst>
              <a:ext uri="{FF2B5EF4-FFF2-40B4-BE49-F238E27FC236}">
                <a16:creationId xmlns:a16="http://schemas.microsoft.com/office/drawing/2014/main" id="{DEDDB536-E74F-492B-9E7A-B30BE93D14E1}"/>
              </a:ext>
            </a:extLst>
          </p:cNvPr>
          <p:cNvGrpSpPr/>
          <p:nvPr/>
        </p:nvGrpSpPr>
        <p:grpSpPr>
          <a:xfrm>
            <a:off x="1458982" y="5948337"/>
            <a:ext cx="9651228" cy="429189"/>
            <a:chOff x="559572" y="5872137"/>
            <a:chExt cx="9651228" cy="429189"/>
          </a:xfrm>
        </p:grpSpPr>
        <p:sp>
          <p:nvSpPr>
            <p:cNvPr id="11" name="TextBox 10">
              <a:extLst>
                <a:ext uri="{FF2B5EF4-FFF2-40B4-BE49-F238E27FC236}">
                  <a16:creationId xmlns:a16="http://schemas.microsoft.com/office/drawing/2014/main" id="{1D8EBFE3-C5ED-4D61-AFE7-CEE40F602345}"/>
                </a:ext>
              </a:extLst>
            </p:cNvPr>
            <p:cNvSpPr txBox="1"/>
            <p:nvPr/>
          </p:nvSpPr>
          <p:spPr>
            <a:xfrm>
              <a:off x="1143000" y="5913254"/>
              <a:ext cx="9067800"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solidFill>
                    <a:schemeClr val="bg1"/>
                  </a:solidFill>
                </a:rPr>
                <a:t>Làm được báo cáo, thuyết trình.</a:t>
              </a:r>
              <a:endParaRPr lang="en-US" sz="2000" dirty="0">
                <a:solidFill>
                  <a:schemeClr val="bg1"/>
                </a:solidFill>
              </a:endParaRPr>
            </a:p>
          </p:txBody>
        </p:sp>
        <p:pic>
          <p:nvPicPr>
            <p:cNvPr id="15" name="Picture 16">
              <a:extLst>
                <a:ext uri="{FF2B5EF4-FFF2-40B4-BE49-F238E27FC236}">
                  <a16:creationId xmlns:a16="http://schemas.microsoft.com/office/drawing/2014/main" id="{48B5B9E2-5F9B-43B9-B8F5-1ECE9EFBAE8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59572" y="5872137"/>
              <a:ext cx="489739" cy="429189"/>
            </a:xfrm>
            <a:prstGeom prst="rect">
              <a:avLst/>
            </a:prstGeom>
          </p:spPr>
        </p:pic>
      </p:grpSp>
      <p:grpSp>
        <p:nvGrpSpPr>
          <p:cNvPr id="23" name="Group 22">
            <a:extLst>
              <a:ext uri="{FF2B5EF4-FFF2-40B4-BE49-F238E27FC236}">
                <a16:creationId xmlns:a16="http://schemas.microsoft.com/office/drawing/2014/main" id="{E5ED597A-82B1-4654-BB4B-068B83F824B3}"/>
              </a:ext>
            </a:extLst>
          </p:cNvPr>
          <p:cNvGrpSpPr/>
          <p:nvPr/>
        </p:nvGrpSpPr>
        <p:grpSpPr>
          <a:xfrm>
            <a:off x="1851910" y="3850307"/>
            <a:ext cx="9410700" cy="346954"/>
            <a:chOff x="952500" y="3549448"/>
            <a:chExt cx="9410700" cy="346954"/>
          </a:xfrm>
        </p:grpSpPr>
        <p:sp>
          <p:nvSpPr>
            <p:cNvPr id="9" name="TextBox 8">
              <a:extLst>
                <a:ext uri="{FF2B5EF4-FFF2-40B4-BE49-F238E27FC236}">
                  <a16:creationId xmlns:a16="http://schemas.microsoft.com/office/drawing/2014/main" id="{A5A59675-B45F-4FD1-830F-804F32278748}"/>
                </a:ext>
              </a:extLst>
            </p:cNvPr>
            <p:cNvSpPr txBox="1"/>
            <p:nvPr/>
          </p:nvSpPr>
          <p:spPr>
            <a:xfrm>
              <a:off x="1447800" y="3549448"/>
              <a:ext cx="8915400"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solidFill>
                    <a:schemeClr val="bg1"/>
                  </a:solidFill>
                </a:rPr>
                <a:t>Phương pháp tìm hiểu tự nhiên.</a:t>
              </a:r>
              <a:endParaRPr lang="en-US" sz="2000" dirty="0">
                <a:solidFill>
                  <a:schemeClr val="bg1"/>
                </a:solidFill>
              </a:endParaRPr>
            </a:p>
          </p:txBody>
        </p:sp>
        <p:sp>
          <p:nvSpPr>
            <p:cNvPr id="19" name="Arrow: Right 18">
              <a:extLst>
                <a:ext uri="{FF2B5EF4-FFF2-40B4-BE49-F238E27FC236}">
                  <a16:creationId xmlns:a16="http://schemas.microsoft.com/office/drawing/2014/main" id="{0E230B61-A77D-4B60-914F-33FC0EC2A37C}"/>
                </a:ext>
              </a:extLst>
            </p:cNvPr>
            <p:cNvSpPr/>
            <p:nvPr/>
          </p:nvSpPr>
          <p:spPr>
            <a:xfrm>
              <a:off x="952500" y="3644325"/>
              <a:ext cx="380999" cy="214350"/>
            </a:xfrm>
            <a:prstGeom prst="rightArrow">
              <a:avLst/>
            </a:prstGeom>
            <a:noFill/>
            <a:ln w="12700" cap="flat">
              <a:solidFill>
                <a:schemeClr val="bg1"/>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9E5B5D7F-1402-4838-9C82-99AE2F1AF56B}"/>
              </a:ext>
            </a:extLst>
          </p:cNvPr>
          <p:cNvGrpSpPr/>
          <p:nvPr/>
        </p:nvGrpSpPr>
        <p:grpSpPr>
          <a:xfrm>
            <a:off x="1851910" y="4522239"/>
            <a:ext cx="9410700" cy="346954"/>
            <a:chOff x="952500" y="4296266"/>
            <a:chExt cx="9410700" cy="346954"/>
          </a:xfrm>
        </p:grpSpPr>
        <p:sp>
          <p:nvSpPr>
            <p:cNvPr id="10" name="TextBox 9">
              <a:extLst>
                <a:ext uri="{FF2B5EF4-FFF2-40B4-BE49-F238E27FC236}">
                  <a16:creationId xmlns:a16="http://schemas.microsoft.com/office/drawing/2014/main" id="{543BAA22-3350-420E-A116-614967DB3F82}"/>
                </a:ext>
              </a:extLst>
            </p:cNvPr>
            <p:cNvSpPr txBox="1"/>
            <p:nvPr/>
          </p:nvSpPr>
          <p:spPr>
            <a:xfrm>
              <a:off x="1447800" y="4296266"/>
              <a:ext cx="8915400"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solidFill>
                    <a:schemeClr val="bg1"/>
                  </a:solidFill>
                </a:rPr>
                <a:t>Thực hiện được các kĩ năng tiến trình: quan sát, phân loại, liên kết, đo, dự báo.</a:t>
              </a:r>
              <a:endParaRPr lang="en-US" sz="2000" dirty="0">
                <a:solidFill>
                  <a:schemeClr val="bg1"/>
                </a:solidFill>
              </a:endParaRPr>
            </a:p>
          </p:txBody>
        </p:sp>
        <p:sp>
          <p:nvSpPr>
            <p:cNvPr id="20" name="Arrow: Right 19">
              <a:extLst>
                <a:ext uri="{FF2B5EF4-FFF2-40B4-BE49-F238E27FC236}">
                  <a16:creationId xmlns:a16="http://schemas.microsoft.com/office/drawing/2014/main" id="{6A98542D-73AC-41E4-A26C-7D3C5E34FC34}"/>
                </a:ext>
              </a:extLst>
            </p:cNvPr>
            <p:cNvSpPr/>
            <p:nvPr/>
          </p:nvSpPr>
          <p:spPr>
            <a:xfrm>
              <a:off x="952500" y="4391669"/>
              <a:ext cx="380999" cy="214350"/>
            </a:xfrm>
            <a:prstGeom prst="rightArrow">
              <a:avLst/>
            </a:prstGeom>
            <a:noFill/>
            <a:ln w="12700" cap="flat">
              <a:solidFill>
                <a:schemeClr val="bg1"/>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5" name="Picture 2" descr="Swiss Cheese Plant Watercolor - Leaf Swiss Cheese Plant PNG Image |  Transparent PNG Free Download on SeekPNG">
            <a:extLst>
              <a:ext uri="{FF2B5EF4-FFF2-40B4-BE49-F238E27FC236}">
                <a16:creationId xmlns:a16="http://schemas.microsoft.com/office/drawing/2014/main" id="{DEA0D3D6-3BAC-4773-ABC6-D47751D2C14A}"/>
              </a:ext>
            </a:extLst>
          </p:cNvPr>
          <p:cNvPicPr>
            <a:picLocks noChangeAspect="1" noChangeArrowheads="1"/>
          </p:cNvPicPr>
          <p:nvPr/>
        </p:nvPicPr>
        <p:blipFill>
          <a:blip r:embed="rId4">
            <a:clrChange>
              <a:clrFrom>
                <a:srgbClr val="F6F6F6"/>
              </a:clrFrom>
              <a:clrTo>
                <a:srgbClr val="F6F6F6">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2600000">
            <a:off x="8043035" y="446425"/>
            <a:ext cx="786498" cy="101477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Swiss Cheese Plant Watercolor - Leaf Swiss Cheese Plant PNG Image |  Transparent PNG Free Download on SeekPNG">
            <a:extLst>
              <a:ext uri="{FF2B5EF4-FFF2-40B4-BE49-F238E27FC236}">
                <a16:creationId xmlns:a16="http://schemas.microsoft.com/office/drawing/2014/main" id="{8A90CBE5-897F-462F-B71D-464963127C2A}"/>
              </a:ext>
            </a:extLst>
          </p:cNvPr>
          <p:cNvPicPr>
            <a:picLocks noChangeAspect="1" noChangeArrowheads="1"/>
          </p:cNvPicPr>
          <p:nvPr/>
        </p:nvPicPr>
        <p:blipFill>
          <a:blip r:embed="rId4">
            <a:clrChange>
              <a:clrFrom>
                <a:srgbClr val="F6F6F6"/>
              </a:clrFrom>
              <a:clrTo>
                <a:srgbClr val="F6F6F6">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9000000" flipH="1">
            <a:off x="3362466" y="446425"/>
            <a:ext cx="786498" cy="1014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0705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FB597EB-DE10-420C-B14B-67A7265A863F}"/>
              </a:ext>
            </a:extLst>
          </p:cNvPr>
          <p:cNvGrpSpPr/>
          <p:nvPr/>
        </p:nvGrpSpPr>
        <p:grpSpPr>
          <a:xfrm rot="16200000">
            <a:off x="-3200400" y="3200400"/>
            <a:ext cx="6858000" cy="457200"/>
            <a:chOff x="-1" y="-1"/>
            <a:chExt cx="12192001" cy="457200"/>
          </a:xfrm>
        </p:grpSpPr>
        <p:sp>
          <p:nvSpPr>
            <p:cNvPr id="9" name="Rectangle 8">
              <a:extLst>
                <a:ext uri="{FF2B5EF4-FFF2-40B4-BE49-F238E27FC236}">
                  <a16:creationId xmlns:a16="http://schemas.microsoft.com/office/drawing/2014/main" id="{C00D2437-0421-48F7-B410-070233385BAC}"/>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Rectangle 9">
              <a:extLst>
                <a:ext uri="{FF2B5EF4-FFF2-40B4-BE49-F238E27FC236}">
                  <a16:creationId xmlns:a16="http://schemas.microsoft.com/office/drawing/2014/main" id="{4AF33A42-5971-46DA-B7EA-FC647BBD26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1" name="Group 10">
            <a:extLst>
              <a:ext uri="{FF2B5EF4-FFF2-40B4-BE49-F238E27FC236}">
                <a16:creationId xmlns:a16="http://schemas.microsoft.com/office/drawing/2014/main" id="{B4692B27-F61A-4694-AE8A-8BA94593726B}"/>
              </a:ext>
            </a:extLst>
          </p:cNvPr>
          <p:cNvGrpSpPr/>
          <p:nvPr/>
        </p:nvGrpSpPr>
        <p:grpSpPr>
          <a:xfrm rot="5400000" flipH="1">
            <a:off x="8534400" y="3200400"/>
            <a:ext cx="6858000" cy="457200"/>
            <a:chOff x="-1" y="-1"/>
            <a:chExt cx="12192001" cy="457200"/>
          </a:xfrm>
        </p:grpSpPr>
        <p:sp>
          <p:nvSpPr>
            <p:cNvPr id="12" name="Rectangle 11">
              <a:extLst>
                <a:ext uri="{FF2B5EF4-FFF2-40B4-BE49-F238E27FC236}">
                  <a16:creationId xmlns:a16="http://schemas.microsoft.com/office/drawing/2014/main" id="{BFF0FEEE-2DD2-4CD7-9A8A-96404B6854E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 name="Rectangle 12">
              <a:extLst>
                <a:ext uri="{FF2B5EF4-FFF2-40B4-BE49-F238E27FC236}">
                  <a16:creationId xmlns:a16="http://schemas.microsoft.com/office/drawing/2014/main" id="{4ACF9508-0CE5-4F48-9B69-1662E38F045E}"/>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3" name="AutoShape 5">
            <a:extLst>
              <a:ext uri="{FF2B5EF4-FFF2-40B4-BE49-F238E27FC236}">
                <a16:creationId xmlns:a16="http://schemas.microsoft.com/office/drawing/2014/main" id="{AC664430-E5CA-4B45-AC80-95C0DBC8FAC0}"/>
              </a:ext>
            </a:extLst>
          </p:cNvPr>
          <p:cNvSpPr/>
          <p:nvPr/>
        </p:nvSpPr>
        <p:spPr>
          <a:xfrm>
            <a:off x="3472565" y="416679"/>
            <a:ext cx="7717064" cy="0"/>
          </a:xfrm>
          <a:prstGeom prst="line">
            <a:avLst/>
          </a:prstGeom>
          <a:ln w="38100" cap="flat">
            <a:solidFill>
              <a:srgbClr val="726753"/>
            </a:solidFill>
            <a:prstDash val="solid"/>
            <a:headEnd type="none" w="sm" len="sm"/>
            <a:tailEnd type="none" w="sm" len="sm"/>
          </a:ln>
        </p:spPr>
        <p:txBody>
          <a:bodyPr/>
          <a:lstStyle/>
          <a:p>
            <a:endParaRPr lang="en-US"/>
          </a:p>
        </p:txBody>
      </p:sp>
      <p:grpSp>
        <p:nvGrpSpPr>
          <p:cNvPr id="21" name="Group 20">
            <a:extLst>
              <a:ext uri="{FF2B5EF4-FFF2-40B4-BE49-F238E27FC236}">
                <a16:creationId xmlns:a16="http://schemas.microsoft.com/office/drawing/2014/main" id="{8262AFAA-69F7-4B5B-838F-7598548ED77D}"/>
              </a:ext>
            </a:extLst>
          </p:cNvPr>
          <p:cNvGrpSpPr/>
          <p:nvPr/>
        </p:nvGrpSpPr>
        <p:grpSpPr>
          <a:xfrm>
            <a:off x="1002371" y="266713"/>
            <a:ext cx="2216193" cy="1397742"/>
            <a:chOff x="4959523" y="249005"/>
            <a:chExt cx="2267022" cy="1429800"/>
          </a:xfrm>
        </p:grpSpPr>
        <p:pic>
          <p:nvPicPr>
            <p:cNvPr id="20"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37B17B50-17DB-4F08-AC3A-1DD628684921}"/>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2452350" flipH="1">
              <a:off x="6324353" y="249006"/>
              <a:ext cx="902192" cy="142979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DBEC4D68-4EA1-4775-AD50-1F51378EC41D}"/>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9147650">
              <a:off x="4959523" y="249005"/>
              <a:ext cx="902194" cy="14298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0D62015F-58CC-4BA4-B183-FA3C5A281AA7}"/>
                </a:ext>
              </a:extLst>
            </p:cNvPr>
            <p:cNvSpPr/>
            <p:nvPr/>
          </p:nvSpPr>
          <p:spPr>
            <a:xfrm>
              <a:off x="5416550" y="266870"/>
              <a:ext cx="1358900" cy="1358900"/>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pic>
          <p:nvPicPr>
            <p:cNvPr id="7" name="Graphic 6" descr="Question Mark with solid fill">
              <a:extLst>
                <a:ext uri="{FF2B5EF4-FFF2-40B4-BE49-F238E27FC236}">
                  <a16:creationId xmlns:a16="http://schemas.microsoft.com/office/drawing/2014/main" id="{D6DB98A8-C105-4C1F-AD2A-2D91B2F31E0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19737" y="393869"/>
              <a:ext cx="1152526" cy="1152526"/>
            </a:xfrm>
            <a:prstGeom prst="rect">
              <a:avLst/>
            </a:prstGeom>
          </p:spPr>
        </p:pic>
      </p:grpSp>
      <p:sp>
        <p:nvSpPr>
          <p:cNvPr id="26" name="AutoShape 5">
            <a:extLst>
              <a:ext uri="{FF2B5EF4-FFF2-40B4-BE49-F238E27FC236}">
                <a16:creationId xmlns:a16="http://schemas.microsoft.com/office/drawing/2014/main" id="{52A739AC-652C-4EB1-BE70-B8343D7C22F2}"/>
              </a:ext>
            </a:extLst>
          </p:cNvPr>
          <p:cNvSpPr/>
          <p:nvPr/>
        </p:nvSpPr>
        <p:spPr>
          <a:xfrm>
            <a:off x="3472565" y="1454904"/>
            <a:ext cx="7717064" cy="0"/>
          </a:xfrm>
          <a:prstGeom prst="line">
            <a:avLst/>
          </a:prstGeom>
          <a:ln w="38100" cap="flat">
            <a:solidFill>
              <a:srgbClr val="726753"/>
            </a:solidFill>
            <a:prstDash val="solid"/>
            <a:headEnd type="none" w="sm" len="sm"/>
            <a:tailEnd type="none" w="sm" len="sm"/>
          </a:ln>
        </p:spPr>
        <p:txBody>
          <a:bodyPr/>
          <a:lstStyle/>
          <a:p>
            <a:endParaRPr lang="en-US"/>
          </a:p>
        </p:txBody>
      </p:sp>
      <p:sp>
        <p:nvSpPr>
          <p:cNvPr id="27" name="TextBox 26">
            <a:extLst>
              <a:ext uri="{FF2B5EF4-FFF2-40B4-BE49-F238E27FC236}">
                <a16:creationId xmlns:a16="http://schemas.microsoft.com/office/drawing/2014/main" id="{5B3A233B-76C7-4BF7-864C-9BA94BE6DE93}"/>
              </a:ext>
            </a:extLst>
          </p:cNvPr>
          <p:cNvSpPr txBox="1"/>
          <p:nvPr/>
        </p:nvSpPr>
        <p:spPr>
          <a:xfrm>
            <a:off x="3472565" y="582555"/>
            <a:ext cx="7899943"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b="1"/>
              <a:t>Em hãy tìm hiểu và cho biết cách phòng chống và ứng phó của con người trước thảm họa thiên nhiên trong hình.</a:t>
            </a:r>
            <a:endParaRPr lang="en-US" sz="2200" b="1" dirty="0"/>
          </a:p>
        </p:txBody>
      </p:sp>
      <p:sp>
        <p:nvSpPr>
          <p:cNvPr id="16" name="TextBox 15">
            <a:extLst>
              <a:ext uri="{FF2B5EF4-FFF2-40B4-BE49-F238E27FC236}">
                <a16:creationId xmlns:a16="http://schemas.microsoft.com/office/drawing/2014/main" id="{56FDA1CE-38CE-4643-9009-52345C604FA4}"/>
              </a:ext>
            </a:extLst>
          </p:cNvPr>
          <p:cNvSpPr txBox="1"/>
          <p:nvPr/>
        </p:nvSpPr>
        <p:spPr>
          <a:xfrm>
            <a:off x="1853265" y="6135788"/>
            <a:ext cx="2840636"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a:t>Cháy rừng</a:t>
            </a:r>
            <a:endParaRPr lang="en-US" sz="2200" b="1" dirty="0"/>
          </a:p>
        </p:txBody>
      </p:sp>
      <p:sp>
        <p:nvSpPr>
          <p:cNvPr id="17" name="TextBox 16">
            <a:extLst>
              <a:ext uri="{FF2B5EF4-FFF2-40B4-BE49-F238E27FC236}">
                <a16:creationId xmlns:a16="http://schemas.microsoft.com/office/drawing/2014/main" id="{643C931A-8484-4B1A-9CF0-17075772712A}"/>
              </a:ext>
            </a:extLst>
          </p:cNvPr>
          <p:cNvSpPr txBox="1"/>
          <p:nvPr/>
        </p:nvSpPr>
        <p:spPr>
          <a:xfrm>
            <a:off x="7436824" y="6135788"/>
            <a:ext cx="2840636"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a:t>Hạn hán</a:t>
            </a:r>
            <a:endParaRPr lang="en-US" sz="2200" b="1" dirty="0"/>
          </a:p>
        </p:txBody>
      </p:sp>
      <p:pic>
        <p:nvPicPr>
          <p:cNvPr id="18" name="Picture 2" descr="HD wallpaper: wild, fire, wildfire, jungle, tree, bunch, burning, forest |  Wallpaper Flare">
            <a:extLst>
              <a:ext uri="{FF2B5EF4-FFF2-40B4-BE49-F238E27FC236}">
                <a16:creationId xmlns:a16="http://schemas.microsoft.com/office/drawing/2014/main" id="{91780D5B-4F5B-4F56-9CCF-19FC72EABEF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238" r="18238"/>
          <a:stretch/>
        </p:blipFill>
        <p:spPr bwMode="auto">
          <a:xfrm>
            <a:off x="624833" y="2058307"/>
            <a:ext cx="5297501" cy="3942545"/>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pic>
        <p:nvPicPr>
          <p:cNvPr id="22" name="Picture 6" descr="Drought land wallpaper | 2560x1600 | 1676 | WallpaperUP">
            <a:extLst>
              <a:ext uri="{FF2B5EF4-FFF2-40B4-BE49-F238E27FC236}">
                <a16:creationId xmlns:a16="http://schemas.microsoft.com/office/drawing/2014/main" id="{AE8544FC-8880-4251-A67C-E4FE0AFA3E9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9546" r="19546"/>
          <a:stretch/>
        </p:blipFill>
        <p:spPr bwMode="auto">
          <a:xfrm>
            <a:off x="6147118" y="2058770"/>
            <a:ext cx="5420049" cy="3941980"/>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1845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FB597EB-DE10-420C-B14B-67A7265A863F}"/>
              </a:ext>
            </a:extLst>
          </p:cNvPr>
          <p:cNvGrpSpPr/>
          <p:nvPr/>
        </p:nvGrpSpPr>
        <p:grpSpPr>
          <a:xfrm rot="16200000">
            <a:off x="-3200400" y="3200400"/>
            <a:ext cx="6858000" cy="457200"/>
            <a:chOff x="-1" y="-1"/>
            <a:chExt cx="12192001" cy="457200"/>
          </a:xfrm>
        </p:grpSpPr>
        <p:sp>
          <p:nvSpPr>
            <p:cNvPr id="9" name="Rectangle 8">
              <a:extLst>
                <a:ext uri="{FF2B5EF4-FFF2-40B4-BE49-F238E27FC236}">
                  <a16:creationId xmlns:a16="http://schemas.microsoft.com/office/drawing/2014/main" id="{C00D2437-0421-48F7-B410-070233385BAC}"/>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Rectangle 9">
              <a:extLst>
                <a:ext uri="{FF2B5EF4-FFF2-40B4-BE49-F238E27FC236}">
                  <a16:creationId xmlns:a16="http://schemas.microsoft.com/office/drawing/2014/main" id="{4AF33A42-5971-46DA-B7EA-FC647BBD26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1" name="Group 10">
            <a:extLst>
              <a:ext uri="{FF2B5EF4-FFF2-40B4-BE49-F238E27FC236}">
                <a16:creationId xmlns:a16="http://schemas.microsoft.com/office/drawing/2014/main" id="{B4692B27-F61A-4694-AE8A-8BA94593726B}"/>
              </a:ext>
            </a:extLst>
          </p:cNvPr>
          <p:cNvGrpSpPr/>
          <p:nvPr/>
        </p:nvGrpSpPr>
        <p:grpSpPr>
          <a:xfrm rot="5400000" flipH="1">
            <a:off x="8534400" y="3200400"/>
            <a:ext cx="6858000" cy="457200"/>
            <a:chOff x="-1" y="-1"/>
            <a:chExt cx="12192001" cy="457200"/>
          </a:xfrm>
        </p:grpSpPr>
        <p:sp>
          <p:nvSpPr>
            <p:cNvPr id="12" name="Rectangle 11">
              <a:extLst>
                <a:ext uri="{FF2B5EF4-FFF2-40B4-BE49-F238E27FC236}">
                  <a16:creationId xmlns:a16="http://schemas.microsoft.com/office/drawing/2014/main" id="{BFF0FEEE-2DD2-4CD7-9A8A-96404B6854E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 name="Rectangle 12">
              <a:extLst>
                <a:ext uri="{FF2B5EF4-FFF2-40B4-BE49-F238E27FC236}">
                  <a16:creationId xmlns:a16="http://schemas.microsoft.com/office/drawing/2014/main" id="{4ACF9508-0CE5-4F48-9B69-1662E38F045E}"/>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3" name="AutoShape 5">
            <a:extLst>
              <a:ext uri="{FF2B5EF4-FFF2-40B4-BE49-F238E27FC236}">
                <a16:creationId xmlns:a16="http://schemas.microsoft.com/office/drawing/2014/main" id="{AC664430-E5CA-4B45-AC80-95C0DBC8FAC0}"/>
              </a:ext>
            </a:extLst>
          </p:cNvPr>
          <p:cNvSpPr/>
          <p:nvPr/>
        </p:nvSpPr>
        <p:spPr>
          <a:xfrm>
            <a:off x="3472565" y="416679"/>
            <a:ext cx="7717064" cy="0"/>
          </a:xfrm>
          <a:prstGeom prst="line">
            <a:avLst/>
          </a:prstGeom>
          <a:ln w="38100" cap="flat">
            <a:solidFill>
              <a:srgbClr val="726753"/>
            </a:solidFill>
            <a:prstDash val="solid"/>
            <a:headEnd type="none" w="sm" len="sm"/>
            <a:tailEnd type="none" w="sm" len="sm"/>
          </a:ln>
        </p:spPr>
        <p:txBody>
          <a:bodyPr/>
          <a:lstStyle/>
          <a:p>
            <a:endParaRPr lang="en-US"/>
          </a:p>
        </p:txBody>
      </p:sp>
      <p:grpSp>
        <p:nvGrpSpPr>
          <p:cNvPr id="21" name="Group 20">
            <a:extLst>
              <a:ext uri="{FF2B5EF4-FFF2-40B4-BE49-F238E27FC236}">
                <a16:creationId xmlns:a16="http://schemas.microsoft.com/office/drawing/2014/main" id="{8262AFAA-69F7-4B5B-838F-7598548ED77D}"/>
              </a:ext>
            </a:extLst>
          </p:cNvPr>
          <p:cNvGrpSpPr/>
          <p:nvPr/>
        </p:nvGrpSpPr>
        <p:grpSpPr>
          <a:xfrm>
            <a:off x="1002371" y="266713"/>
            <a:ext cx="2216193" cy="1397742"/>
            <a:chOff x="4959523" y="249005"/>
            <a:chExt cx="2267022" cy="1429800"/>
          </a:xfrm>
        </p:grpSpPr>
        <p:pic>
          <p:nvPicPr>
            <p:cNvPr id="20"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37B17B50-17DB-4F08-AC3A-1DD628684921}"/>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2452350" flipH="1">
              <a:off x="6324353" y="249006"/>
              <a:ext cx="902192" cy="142979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DBEC4D68-4EA1-4775-AD50-1F51378EC41D}"/>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9147650">
              <a:off x="4959523" y="249005"/>
              <a:ext cx="902194" cy="14298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0D62015F-58CC-4BA4-B183-FA3C5A281AA7}"/>
                </a:ext>
              </a:extLst>
            </p:cNvPr>
            <p:cNvSpPr/>
            <p:nvPr/>
          </p:nvSpPr>
          <p:spPr>
            <a:xfrm>
              <a:off x="5416550" y="266870"/>
              <a:ext cx="1358900" cy="1358900"/>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pic>
          <p:nvPicPr>
            <p:cNvPr id="7" name="Graphic 6" descr="Question Mark with solid fill">
              <a:extLst>
                <a:ext uri="{FF2B5EF4-FFF2-40B4-BE49-F238E27FC236}">
                  <a16:creationId xmlns:a16="http://schemas.microsoft.com/office/drawing/2014/main" id="{D6DB98A8-C105-4C1F-AD2A-2D91B2F31E0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19737" y="393869"/>
              <a:ext cx="1152526" cy="1152526"/>
            </a:xfrm>
            <a:prstGeom prst="rect">
              <a:avLst/>
            </a:prstGeom>
          </p:spPr>
        </p:pic>
      </p:grpSp>
      <p:sp>
        <p:nvSpPr>
          <p:cNvPr id="26" name="AutoShape 5">
            <a:extLst>
              <a:ext uri="{FF2B5EF4-FFF2-40B4-BE49-F238E27FC236}">
                <a16:creationId xmlns:a16="http://schemas.microsoft.com/office/drawing/2014/main" id="{52A739AC-652C-4EB1-BE70-B8343D7C22F2}"/>
              </a:ext>
            </a:extLst>
          </p:cNvPr>
          <p:cNvSpPr/>
          <p:nvPr/>
        </p:nvSpPr>
        <p:spPr>
          <a:xfrm>
            <a:off x="3472565" y="1454904"/>
            <a:ext cx="7717064" cy="0"/>
          </a:xfrm>
          <a:prstGeom prst="line">
            <a:avLst/>
          </a:prstGeom>
          <a:ln w="38100" cap="flat">
            <a:solidFill>
              <a:srgbClr val="726753"/>
            </a:solidFill>
            <a:prstDash val="solid"/>
            <a:headEnd type="none" w="sm" len="sm"/>
            <a:tailEnd type="none" w="sm" len="sm"/>
          </a:ln>
        </p:spPr>
        <p:txBody>
          <a:bodyPr/>
          <a:lstStyle/>
          <a:p>
            <a:endParaRPr lang="en-US"/>
          </a:p>
        </p:txBody>
      </p:sp>
      <p:sp>
        <p:nvSpPr>
          <p:cNvPr id="27" name="TextBox 26">
            <a:extLst>
              <a:ext uri="{FF2B5EF4-FFF2-40B4-BE49-F238E27FC236}">
                <a16:creationId xmlns:a16="http://schemas.microsoft.com/office/drawing/2014/main" id="{5B3A233B-76C7-4BF7-864C-9BA94BE6DE93}"/>
              </a:ext>
            </a:extLst>
          </p:cNvPr>
          <p:cNvSpPr txBox="1"/>
          <p:nvPr/>
        </p:nvSpPr>
        <p:spPr>
          <a:xfrm>
            <a:off x="3618019" y="505805"/>
            <a:ext cx="7964950"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b="1" dirty="0" err="1"/>
              <a:t>Em</a:t>
            </a:r>
            <a:r>
              <a:rPr lang="en-US" sz="2200" b="1" dirty="0"/>
              <a:t> </a:t>
            </a:r>
            <a:r>
              <a:rPr lang="en-US" sz="2200" b="1" dirty="0" err="1"/>
              <a:t>hãy</a:t>
            </a:r>
            <a:r>
              <a:rPr lang="en-US" sz="2200" b="1" dirty="0"/>
              <a:t> </a:t>
            </a:r>
            <a:r>
              <a:rPr lang="en-US" sz="2200" b="1" dirty="0" err="1"/>
              <a:t>tìm</a:t>
            </a:r>
            <a:r>
              <a:rPr lang="en-US" sz="2200" b="1" dirty="0"/>
              <a:t> </a:t>
            </a:r>
            <a:r>
              <a:rPr lang="en-US" sz="2200" b="1" dirty="0" err="1"/>
              <a:t>hiểu</a:t>
            </a:r>
            <a:r>
              <a:rPr lang="en-US" sz="2200" b="1" dirty="0"/>
              <a:t> </a:t>
            </a:r>
            <a:r>
              <a:rPr lang="en-US" sz="2200" b="1" dirty="0" err="1"/>
              <a:t>và</a:t>
            </a:r>
            <a:r>
              <a:rPr lang="en-US" sz="2200" b="1" dirty="0"/>
              <a:t> </a:t>
            </a:r>
            <a:r>
              <a:rPr lang="en-US" sz="2200" b="1" dirty="0" err="1"/>
              <a:t>cho</a:t>
            </a:r>
            <a:r>
              <a:rPr lang="en-US" sz="2200" b="1" dirty="0"/>
              <a:t> </a:t>
            </a:r>
            <a:r>
              <a:rPr lang="en-US" sz="2200" b="1" dirty="0" err="1"/>
              <a:t>biết</a:t>
            </a:r>
            <a:r>
              <a:rPr lang="en-US" sz="2200" b="1" dirty="0"/>
              <a:t> </a:t>
            </a:r>
            <a:r>
              <a:rPr lang="en-US" sz="2200" b="1" dirty="0" err="1"/>
              <a:t>cách</a:t>
            </a:r>
            <a:r>
              <a:rPr lang="en-US" sz="2200" b="1" dirty="0"/>
              <a:t> </a:t>
            </a:r>
            <a:r>
              <a:rPr lang="en-US" sz="2200" b="1" dirty="0" err="1"/>
              <a:t>phòng</a:t>
            </a:r>
            <a:r>
              <a:rPr lang="en-US" sz="2200" b="1" dirty="0"/>
              <a:t> </a:t>
            </a:r>
            <a:r>
              <a:rPr lang="en-US" sz="2200" b="1" dirty="0" err="1"/>
              <a:t>chống</a:t>
            </a:r>
            <a:r>
              <a:rPr lang="en-US" sz="2200" b="1" dirty="0"/>
              <a:t> </a:t>
            </a:r>
            <a:r>
              <a:rPr lang="en-US" sz="2200" b="1" dirty="0" err="1"/>
              <a:t>và</a:t>
            </a:r>
            <a:r>
              <a:rPr lang="en-US" sz="2200" b="1" dirty="0"/>
              <a:t> </a:t>
            </a:r>
            <a:r>
              <a:rPr lang="en-US" sz="2200" b="1" dirty="0" err="1"/>
              <a:t>ứng</a:t>
            </a:r>
            <a:r>
              <a:rPr lang="en-US" sz="2200" b="1" dirty="0"/>
              <a:t> </a:t>
            </a:r>
            <a:r>
              <a:rPr lang="en-US" sz="2200" b="1" dirty="0" err="1"/>
              <a:t>phó</a:t>
            </a:r>
            <a:r>
              <a:rPr lang="en-US" sz="2200" b="1" dirty="0"/>
              <a:t> </a:t>
            </a:r>
            <a:r>
              <a:rPr lang="en-US" sz="2200" b="1" dirty="0" err="1"/>
              <a:t>của</a:t>
            </a:r>
            <a:r>
              <a:rPr lang="en-US" sz="2200" b="1" dirty="0"/>
              <a:t> con </a:t>
            </a:r>
            <a:r>
              <a:rPr lang="en-US" sz="2200" b="1" dirty="0" err="1"/>
              <a:t>người</a:t>
            </a:r>
            <a:r>
              <a:rPr lang="en-US" sz="2200" b="1" dirty="0"/>
              <a:t> </a:t>
            </a:r>
            <a:r>
              <a:rPr lang="en-US" sz="2200" b="1" dirty="0" err="1"/>
              <a:t>trước</a:t>
            </a:r>
            <a:r>
              <a:rPr lang="en-US" sz="2200" b="1" dirty="0"/>
              <a:t> </a:t>
            </a:r>
            <a:r>
              <a:rPr lang="en-US" sz="2200" b="1" dirty="0" err="1"/>
              <a:t>thảm</a:t>
            </a:r>
            <a:r>
              <a:rPr lang="en-US" sz="2200" b="1" dirty="0"/>
              <a:t> </a:t>
            </a:r>
            <a:r>
              <a:rPr lang="en-US" sz="2200" b="1" dirty="0" err="1"/>
              <a:t>họa</a:t>
            </a:r>
            <a:r>
              <a:rPr lang="en-US" sz="2200" b="1" dirty="0"/>
              <a:t> </a:t>
            </a:r>
            <a:r>
              <a:rPr lang="en-US" sz="2200" b="1" dirty="0" err="1"/>
              <a:t>thiên</a:t>
            </a:r>
            <a:r>
              <a:rPr lang="en-US" sz="2200" b="1" dirty="0"/>
              <a:t> </a:t>
            </a:r>
            <a:r>
              <a:rPr lang="en-US" sz="2200" b="1" dirty="0" err="1"/>
              <a:t>nhiên</a:t>
            </a:r>
            <a:r>
              <a:rPr lang="en-US" sz="2200" b="1" dirty="0"/>
              <a:t> </a:t>
            </a:r>
            <a:r>
              <a:rPr lang="en-US" sz="2200" b="1" dirty="0" err="1"/>
              <a:t>trong</a:t>
            </a:r>
            <a:r>
              <a:rPr lang="en-US" sz="2200" b="1" dirty="0"/>
              <a:t> </a:t>
            </a:r>
            <a:r>
              <a:rPr lang="en-US" sz="2200" b="1" dirty="0" err="1"/>
              <a:t>hình</a:t>
            </a:r>
            <a:r>
              <a:rPr lang="en-US" sz="2200" b="1" dirty="0"/>
              <a:t>.</a:t>
            </a:r>
          </a:p>
        </p:txBody>
      </p:sp>
      <p:grpSp>
        <p:nvGrpSpPr>
          <p:cNvPr id="23" name="Group 22">
            <a:extLst>
              <a:ext uri="{FF2B5EF4-FFF2-40B4-BE49-F238E27FC236}">
                <a16:creationId xmlns:a16="http://schemas.microsoft.com/office/drawing/2014/main" id="{B0EB564C-E599-40A5-8C44-40E081FF0747}"/>
              </a:ext>
            </a:extLst>
          </p:cNvPr>
          <p:cNvGrpSpPr/>
          <p:nvPr/>
        </p:nvGrpSpPr>
        <p:grpSpPr>
          <a:xfrm>
            <a:off x="1079500" y="2200478"/>
            <a:ext cx="9220200" cy="856478"/>
            <a:chOff x="381000" y="567175"/>
            <a:chExt cx="9220200" cy="856478"/>
          </a:xfrm>
        </p:grpSpPr>
        <p:sp>
          <p:nvSpPr>
            <p:cNvPr id="24" name="TextBox 23">
              <a:extLst>
                <a:ext uri="{FF2B5EF4-FFF2-40B4-BE49-F238E27FC236}">
                  <a16:creationId xmlns:a16="http://schemas.microsoft.com/office/drawing/2014/main" id="{3561E7CB-91DD-4408-9163-DF68F01B913F}"/>
                </a:ext>
              </a:extLst>
            </p:cNvPr>
            <p:cNvSpPr txBox="1"/>
            <p:nvPr/>
          </p:nvSpPr>
          <p:spPr>
            <a:xfrm>
              <a:off x="1447799" y="804625"/>
              <a:ext cx="8153401"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b="1"/>
                <a:t>Biện pháp phòng chống, ứng phó:</a:t>
              </a:r>
              <a:endParaRPr lang="en-US" sz="2200" b="1" dirty="0"/>
            </a:p>
          </p:txBody>
        </p:sp>
        <p:pic>
          <p:nvPicPr>
            <p:cNvPr id="25" name="Picture 23">
              <a:extLst>
                <a:ext uri="{FF2B5EF4-FFF2-40B4-BE49-F238E27FC236}">
                  <a16:creationId xmlns:a16="http://schemas.microsoft.com/office/drawing/2014/main" id="{8BF634F7-0790-4F07-A693-FAAA056DF53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81000" y="567175"/>
              <a:ext cx="923653" cy="856478"/>
            </a:xfrm>
            <a:prstGeom prst="rect">
              <a:avLst/>
            </a:prstGeom>
          </p:spPr>
        </p:pic>
      </p:grpSp>
      <p:sp>
        <p:nvSpPr>
          <p:cNvPr id="30" name="Arrow: Right 29">
            <a:extLst>
              <a:ext uri="{FF2B5EF4-FFF2-40B4-BE49-F238E27FC236}">
                <a16:creationId xmlns:a16="http://schemas.microsoft.com/office/drawing/2014/main" id="{0BA59C68-1064-41CC-B7E4-A96778EC49A0}"/>
              </a:ext>
            </a:extLst>
          </p:cNvPr>
          <p:cNvSpPr/>
          <p:nvPr/>
        </p:nvSpPr>
        <p:spPr>
          <a:xfrm>
            <a:off x="1110011" y="4222296"/>
            <a:ext cx="614566" cy="345755"/>
          </a:xfrm>
          <a:prstGeom prst="rightArrow">
            <a:avLst/>
          </a:prstGeom>
          <a:noFill/>
          <a:ln w="28575" cap="flat">
            <a:solidFill>
              <a:srgbClr val="4A452A"/>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TextBox 30">
            <a:extLst>
              <a:ext uri="{FF2B5EF4-FFF2-40B4-BE49-F238E27FC236}">
                <a16:creationId xmlns:a16="http://schemas.microsoft.com/office/drawing/2014/main" id="{7FF3B7F7-8C86-4935-BEE1-4F0E8BDE7B4F}"/>
              </a:ext>
            </a:extLst>
          </p:cNvPr>
          <p:cNvSpPr txBox="1"/>
          <p:nvPr/>
        </p:nvSpPr>
        <p:spPr>
          <a:xfrm>
            <a:off x="1997934" y="5722374"/>
            <a:ext cx="8618333" cy="731675"/>
          </a:xfrm>
          <a:prstGeom prst="rect">
            <a:avLst/>
          </a:prstGeom>
          <a:noFill/>
        </p:spPr>
        <p:txBody>
          <a:bodyPr wrap="square" lIns="0" tIns="0" rIns="0" bIns="0" rtlCol="0">
            <a:spAutoFit/>
          </a:bodyPr>
          <a:lstStyle>
            <a:defPPr>
              <a:defRPr lang="en-US"/>
            </a:defPPr>
            <a:lvl1pPr algn="just">
              <a:lnSpc>
                <a:spcPct val="125000"/>
              </a:lnSpc>
              <a:defRPr sz="2000">
                <a:latin typeface="Arial" panose="020B0604020202020204" pitchFamily="34" charset="0"/>
                <a:cs typeface="Arial" panose="020B0604020202020204" pitchFamily="34" charset="0"/>
              </a:defRPr>
            </a:lvl1pPr>
          </a:lstStyle>
          <a:p>
            <a:pPr marL="342900" indent="-342900">
              <a:buFont typeface="Arial" panose="020B0604020202020204" pitchFamily="34" charset="0"/>
              <a:buChar char="•"/>
            </a:pPr>
            <a:r>
              <a:rPr lang="vi-VN" dirty="0"/>
              <a:t>Di cư khỏi nơi cư trú nếu thảm họa thiên nhiên quá khốc liệt, nguy hại đến người và tài sản</a:t>
            </a:r>
            <a:r>
              <a:rPr lang="en-US" dirty="0"/>
              <a:t>.</a:t>
            </a:r>
          </a:p>
        </p:txBody>
      </p:sp>
      <p:sp>
        <p:nvSpPr>
          <p:cNvPr id="33" name="Arrow: Right 32">
            <a:extLst>
              <a:ext uri="{FF2B5EF4-FFF2-40B4-BE49-F238E27FC236}">
                <a16:creationId xmlns:a16="http://schemas.microsoft.com/office/drawing/2014/main" id="{C49019EA-42D8-43FF-84CF-37CC8EBE18A5}"/>
              </a:ext>
            </a:extLst>
          </p:cNvPr>
          <p:cNvSpPr/>
          <p:nvPr/>
        </p:nvSpPr>
        <p:spPr>
          <a:xfrm>
            <a:off x="1131385" y="5915333"/>
            <a:ext cx="614566" cy="345755"/>
          </a:xfrm>
          <a:prstGeom prst="rightArrow">
            <a:avLst/>
          </a:prstGeom>
          <a:noFill/>
          <a:ln w="28575" cap="flat">
            <a:solidFill>
              <a:srgbClr val="4A452A"/>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TextBox 27">
            <a:extLst>
              <a:ext uri="{FF2B5EF4-FFF2-40B4-BE49-F238E27FC236}">
                <a16:creationId xmlns:a16="http://schemas.microsoft.com/office/drawing/2014/main" id="{6A142243-7E07-650C-7C94-136608D1B88C}"/>
              </a:ext>
            </a:extLst>
          </p:cNvPr>
          <p:cNvSpPr txBox="1"/>
          <p:nvPr/>
        </p:nvSpPr>
        <p:spPr>
          <a:xfrm>
            <a:off x="1982625" y="3603113"/>
            <a:ext cx="9274424" cy="1885837"/>
          </a:xfrm>
          <a:prstGeom prst="rect">
            <a:avLst/>
          </a:prstGeom>
          <a:noFill/>
        </p:spPr>
        <p:txBody>
          <a:bodyPr wrap="square" lIns="0" tIns="0" rIns="0" bIns="0" rtlCol="0">
            <a:spAutoFit/>
          </a:bodyPr>
          <a:lstStyle>
            <a:defPPr>
              <a:defRPr lang="en-US"/>
            </a:defPPr>
            <a:lvl1pPr algn="just">
              <a:lnSpc>
                <a:spcPct val="125000"/>
              </a:lnSpc>
              <a:defRPr sz="2000">
                <a:latin typeface="Arial" panose="020B0604020202020204" pitchFamily="34" charset="0"/>
                <a:cs typeface="Arial" panose="020B0604020202020204" pitchFamily="34" charset="0"/>
              </a:defRPr>
            </a:lvl1pPr>
          </a:lstStyle>
          <a:p>
            <a:pPr marL="342900" indent="-342900">
              <a:buFont typeface="Arial" panose="020B0604020202020204" pitchFamily="34" charset="0"/>
              <a:buChar char="•"/>
            </a:pPr>
            <a:r>
              <a:rPr lang="vi-VN" dirty="0"/>
              <a:t>Quy hoạch vùng sản xuất nương rẫy. Vận động, tuyên truyền cho người dân không đốt rừng làm nương rẫy bừa bãi.</a:t>
            </a:r>
          </a:p>
          <a:p>
            <a:pPr marL="342900" indent="-342900">
              <a:buFont typeface="Arial" panose="020B0604020202020204" pitchFamily="34" charset="0"/>
              <a:buChar char="•"/>
            </a:pPr>
            <a:r>
              <a:rPr lang="vi-VN" dirty="0"/>
              <a:t>Trồng nhiều cây xanh</a:t>
            </a:r>
          </a:p>
          <a:p>
            <a:pPr marL="342900" indent="-342900">
              <a:buFont typeface="Arial" panose="020B0604020202020204" pitchFamily="34" charset="0"/>
              <a:buChar char="•"/>
            </a:pPr>
            <a:r>
              <a:rPr lang="vi-VN" dirty="0"/>
              <a:t>Nghiêm cấm hành vi khai thác chặt phá rừng trái phép</a:t>
            </a:r>
          </a:p>
          <a:p>
            <a:pPr marL="342900" indent="-342900">
              <a:buFont typeface="Arial" panose="020B0604020202020204" pitchFamily="34" charset="0"/>
              <a:buChar char="•"/>
            </a:pPr>
            <a:r>
              <a:rPr lang="vi-VN" dirty="0"/>
              <a:t>Giảm thiểu khí thải độc hại ra môi trường để giảm tình trạng nóng lên toàn cầu</a:t>
            </a:r>
          </a:p>
        </p:txBody>
      </p:sp>
    </p:spTree>
    <p:extLst>
      <p:ext uri="{BB962C8B-B14F-4D97-AF65-F5344CB8AC3E}">
        <p14:creationId xmlns:p14="http://schemas.microsoft.com/office/powerpoint/2010/main" val="568067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FE9CAA-5B3F-4958-BCB6-EF21E76EA861}"/>
              </a:ext>
            </a:extLst>
          </p:cNvPr>
          <p:cNvSpPr/>
          <p:nvPr/>
        </p:nvSpPr>
        <p:spPr>
          <a:xfrm>
            <a:off x="0" y="0"/>
            <a:ext cx="12192000" cy="1143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11BD679-F0AF-4BCD-8985-55C3AA97E29F}"/>
              </a:ext>
            </a:extLst>
          </p:cNvPr>
          <p:cNvSpPr txBox="1"/>
          <p:nvPr/>
        </p:nvSpPr>
        <p:spPr>
          <a:xfrm>
            <a:off x="3657600" y="290014"/>
            <a:ext cx="4876800" cy="646331"/>
          </a:xfrm>
          <a:prstGeom prst="rect">
            <a:avLst/>
          </a:prstGeom>
          <a:noFill/>
        </p:spPr>
        <p:txBody>
          <a:bodyPr wrap="square">
            <a:spAutoFit/>
          </a:bodyPr>
          <a:lstStyle/>
          <a:p>
            <a:pPr algn="ctr"/>
            <a:r>
              <a:rPr lang="en-GB" sz="3600" b="1" cap="all" spc="-50">
                <a:solidFill>
                  <a:schemeClr val="bg1"/>
                </a:solidFill>
                <a:latin typeface="+mj-lt"/>
                <a:cs typeface="#9Slide04 Taviraj ExtraBold" pitchFamily="2" charset="-34"/>
              </a:rPr>
              <a:t>2. Kĩ năng liên kết</a:t>
            </a:r>
            <a:endParaRPr lang="en-GB" sz="3600" b="1" cap="all" spc="-50" dirty="0">
              <a:solidFill>
                <a:schemeClr val="bg1"/>
              </a:solidFill>
              <a:latin typeface="+mj-lt"/>
              <a:cs typeface="#9Slide04 Taviraj ExtraBold" pitchFamily="2" charset="-34"/>
            </a:endParaRPr>
          </a:p>
        </p:txBody>
      </p:sp>
      <p:pic>
        <p:nvPicPr>
          <p:cNvPr id="4" name="Picture 2" descr="Swiss Cheese Plant Watercolor - Leaf Swiss Cheese Plant PNG Image |  Transparent PNG Free Download on SeekPNG">
            <a:extLst>
              <a:ext uri="{FF2B5EF4-FFF2-40B4-BE49-F238E27FC236}">
                <a16:creationId xmlns:a16="http://schemas.microsoft.com/office/drawing/2014/main" id="{3DA28688-6A89-45BF-9416-AD5D1F149AB9}"/>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2891637" y="213300"/>
            <a:ext cx="580799" cy="7493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wiss Cheese Plant Watercolor - Leaf Swiss Cheese Plant PNG Image |  Transparent PNG Free Download on SeekPNG">
            <a:extLst>
              <a:ext uri="{FF2B5EF4-FFF2-40B4-BE49-F238E27FC236}">
                <a16:creationId xmlns:a16="http://schemas.microsoft.com/office/drawing/2014/main" id="{741039A6-A352-4673-B476-17AE97277CD8}"/>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9000000" flipH="1">
            <a:off x="8719564" y="213299"/>
            <a:ext cx="580799" cy="7493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7ACDD95-EB1F-416F-AB6D-AD3FB5E763BD}"/>
              </a:ext>
            </a:extLst>
          </p:cNvPr>
          <p:cNvSpPr/>
          <p:nvPr/>
        </p:nvSpPr>
        <p:spPr>
          <a:xfrm>
            <a:off x="0" y="1143001"/>
            <a:ext cx="12192000" cy="114300"/>
          </a:xfrm>
          <a:prstGeom prst="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16">
            <a:extLst>
              <a:ext uri="{FF2B5EF4-FFF2-40B4-BE49-F238E27FC236}">
                <a16:creationId xmlns:a16="http://schemas.microsoft.com/office/drawing/2014/main" id="{1BAB51E0-87E0-4E28-B7B9-3A77A1221FA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52740" y="1807554"/>
            <a:ext cx="654753" cy="573801"/>
          </a:xfrm>
          <a:prstGeom prst="rect">
            <a:avLst/>
          </a:prstGeom>
        </p:spPr>
      </p:pic>
      <p:sp>
        <p:nvSpPr>
          <p:cNvPr id="9" name="TextBox 8">
            <a:extLst>
              <a:ext uri="{FF2B5EF4-FFF2-40B4-BE49-F238E27FC236}">
                <a16:creationId xmlns:a16="http://schemas.microsoft.com/office/drawing/2014/main" id="{A7CF1832-7C38-4A2F-BCBF-856C5D8FD067}"/>
              </a:ext>
            </a:extLst>
          </p:cNvPr>
          <p:cNvSpPr txBox="1"/>
          <p:nvPr/>
        </p:nvSpPr>
        <p:spPr>
          <a:xfrm>
            <a:off x="1517146" y="1536256"/>
            <a:ext cx="9906000" cy="1116396"/>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Kĩ năng </a:t>
            </a:r>
            <a:r>
              <a:rPr lang="en-US" sz="2000" b="1"/>
              <a:t>liên kết </a:t>
            </a:r>
            <a:r>
              <a:rPr lang="en-US" sz="2000"/>
              <a:t>liên quan đến việc sử dụng các số liệu quan sát, kết quả phân tích số liệu hoặc dựa vào những điều đã biết nhằm xác định các mối quan hệ mới của các sự vật và hiện tượng trong tự nhiên.</a:t>
            </a:r>
            <a:endParaRPr lang="en-US" sz="2000" dirty="0"/>
          </a:p>
        </p:txBody>
      </p:sp>
      <p:pic>
        <p:nvPicPr>
          <p:cNvPr id="2050" name="Picture 2" descr="R Basics For Must-Have Data Analysis Skills - MOOCiverse">
            <a:extLst>
              <a:ext uri="{FF2B5EF4-FFF2-40B4-BE49-F238E27FC236}">
                <a16:creationId xmlns:a16="http://schemas.microsoft.com/office/drawing/2014/main" id="{F77D1894-E672-47DA-807A-C7EC000952A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8505" b="18505"/>
          <a:stretch/>
        </p:blipFill>
        <p:spPr bwMode="auto">
          <a:xfrm>
            <a:off x="565856" y="3066142"/>
            <a:ext cx="11060289" cy="3483429"/>
          </a:xfrm>
          <a:prstGeom prst="rect">
            <a:avLst/>
          </a:prstGeom>
          <a:noFill/>
          <a:ln w="5715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9247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FE9CAA-5B3F-4958-BCB6-EF21E76EA861}"/>
              </a:ext>
            </a:extLst>
          </p:cNvPr>
          <p:cNvSpPr/>
          <p:nvPr/>
        </p:nvSpPr>
        <p:spPr>
          <a:xfrm>
            <a:off x="0" y="0"/>
            <a:ext cx="12192000" cy="1143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11BD679-F0AF-4BCD-8985-55C3AA97E29F}"/>
              </a:ext>
            </a:extLst>
          </p:cNvPr>
          <p:cNvSpPr txBox="1"/>
          <p:nvPr/>
        </p:nvSpPr>
        <p:spPr>
          <a:xfrm>
            <a:off x="3657600" y="290014"/>
            <a:ext cx="4876800" cy="646331"/>
          </a:xfrm>
          <a:prstGeom prst="rect">
            <a:avLst/>
          </a:prstGeom>
          <a:noFill/>
        </p:spPr>
        <p:txBody>
          <a:bodyPr wrap="square">
            <a:spAutoFit/>
          </a:bodyPr>
          <a:lstStyle/>
          <a:p>
            <a:pPr algn="ctr"/>
            <a:r>
              <a:rPr lang="en-GB" sz="3600" b="1" cap="all" spc="-50">
                <a:solidFill>
                  <a:schemeClr val="bg1"/>
                </a:solidFill>
                <a:latin typeface="+mj-lt"/>
                <a:cs typeface="#9Slide04 Taviraj ExtraBold" pitchFamily="2" charset="-34"/>
              </a:rPr>
              <a:t>2. Kĩ năng liên kết</a:t>
            </a:r>
            <a:endParaRPr lang="en-GB" sz="3600" b="1" cap="all" spc="-50" dirty="0">
              <a:solidFill>
                <a:schemeClr val="bg1"/>
              </a:solidFill>
              <a:latin typeface="+mj-lt"/>
              <a:cs typeface="#9Slide04 Taviraj ExtraBold" pitchFamily="2" charset="-34"/>
            </a:endParaRPr>
          </a:p>
        </p:txBody>
      </p:sp>
      <p:pic>
        <p:nvPicPr>
          <p:cNvPr id="4" name="Picture 2" descr="Swiss Cheese Plant Watercolor - Leaf Swiss Cheese Plant PNG Image |  Transparent PNG Free Download on SeekPNG">
            <a:extLst>
              <a:ext uri="{FF2B5EF4-FFF2-40B4-BE49-F238E27FC236}">
                <a16:creationId xmlns:a16="http://schemas.microsoft.com/office/drawing/2014/main" id="{3DA28688-6A89-45BF-9416-AD5D1F149AB9}"/>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2891637" y="213300"/>
            <a:ext cx="580799" cy="7493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wiss Cheese Plant Watercolor - Leaf Swiss Cheese Plant PNG Image |  Transparent PNG Free Download on SeekPNG">
            <a:extLst>
              <a:ext uri="{FF2B5EF4-FFF2-40B4-BE49-F238E27FC236}">
                <a16:creationId xmlns:a16="http://schemas.microsoft.com/office/drawing/2014/main" id="{741039A6-A352-4673-B476-17AE97277CD8}"/>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9000000" flipH="1">
            <a:off x="8719564" y="213299"/>
            <a:ext cx="580799" cy="7493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7ACDD95-EB1F-416F-AB6D-AD3FB5E763BD}"/>
              </a:ext>
            </a:extLst>
          </p:cNvPr>
          <p:cNvSpPr/>
          <p:nvPr/>
        </p:nvSpPr>
        <p:spPr>
          <a:xfrm>
            <a:off x="0" y="1143001"/>
            <a:ext cx="12192000" cy="114300"/>
          </a:xfrm>
          <a:prstGeom prst="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16">
            <a:extLst>
              <a:ext uri="{FF2B5EF4-FFF2-40B4-BE49-F238E27FC236}">
                <a16:creationId xmlns:a16="http://schemas.microsoft.com/office/drawing/2014/main" id="{1BAB51E0-87E0-4E28-B7B9-3A77A1221FA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52740" y="1807554"/>
            <a:ext cx="654753" cy="573801"/>
          </a:xfrm>
          <a:prstGeom prst="rect">
            <a:avLst/>
          </a:prstGeom>
        </p:spPr>
      </p:pic>
      <p:sp>
        <p:nvSpPr>
          <p:cNvPr id="10" name="TextBox 9">
            <a:extLst>
              <a:ext uri="{FF2B5EF4-FFF2-40B4-BE49-F238E27FC236}">
                <a16:creationId xmlns:a16="http://schemas.microsoft.com/office/drawing/2014/main" id="{16B5578D-850C-41A1-8D99-25676E7E1107}"/>
              </a:ext>
            </a:extLst>
          </p:cNvPr>
          <p:cNvSpPr txBox="1"/>
          <p:nvPr/>
        </p:nvSpPr>
        <p:spPr>
          <a:xfrm>
            <a:off x="1517146" y="1536256"/>
            <a:ext cx="9906000" cy="1116396"/>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b="1"/>
              <a:t>Ví dụ: </a:t>
            </a:r>
            <a:r>
              <a:rPr lang="en-US" sz="2000"/>
              <a:t>Vòng tuần hoàn của nước trên Trái Đất liên quan chặt chẽ đến tính chất các thể  của nước, sự vận chuyển và lưu chuyển của nước trong khí quyển và ảnh hưởng đến sự phân phối, đặc điểm của hệ thống sinh thái động vật và thực vật,...</a:t>
            </a:r>
          </a:p>
        </p:txBody>
      </p:sp>
      <p:pic>
        <p:nvPicPr>
          <p:cNvPr id="3074" name="Picture 2" descr="Water Cycle Diagram- A Demonstration for Each Step of the Water Cycle -  YouTube">
            <a:extLst>
              <a:ext uri="{FF2B5EF4-FFF2-40B4-BE49-F238E27FC236}">
                <a16:creationId xmlns:a16="http://schemas.microsoft.com/office/drawing/2014/main" id="{F2162559-CA6F-42D3-9A65-940CC5AD93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7787" y="2979510"/>
            <a:ext cx="6379029" cy="3588204"/>
          </a:xfrm>
          <a:prstGeom prst="rect">
            <a:avLst/>
          </a:prstGeom>
          <a:noFill/>
          <a:ln w="57150">
            <a:solidFill>
              <a:srgbClr val="4A452A"/>
            </a:solidFill>
          </a:ln>
          <a:extLst>
            <a:ext uri="{909E8E84-426E-40DD-AFC4-6F175D3DCCD1}">
              <a14:hiddenFill xmlns:a14="http://schemas.microsoft.com/office/drawing/2010/main">
                <a:solidFill>
                  <a:srgbClr val="FFFFFF"/>
                </a:solidFill>
              </a14:hiddenFill>
            </a:ext>
          </a:extLst>
        </p:spPr>
      </p:pic>
      <p:pic>
        <p:nvPicPr>
          <p:cNvPr id="3076" name="Picture 4" descr="Sơ đồ vòng tuần hoàn của nước trong tự nhiên - Sách Khoa học lớp 4 trang 48">
            <a:extLst>
              <a:ext uri="{FF2B5EF4-FFF2-40B4-BE49-F238E27FC236}">
                <a16:creationId xmlns:a16="http://schemas.microsoft.com/office/drawing/2014/main" id="{A9210AAE-C494-4520-8FFF-D13CAB35D2A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01676" y="2979510"/>
            <a:ext cx="2832538" cy="3584448"/>
          </a:xfrm>
          <a:prstGeom prst="rect">
            <a:avLst/>
          </a:prstGeom>
          <a:noFill/>
          <a:ln w="5715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0095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FB597EB-DE10-420C-B14B-67A7265A863F}"/>
              </a:ext>
            </a:extLst>
          </p:cNvPr>
          <p:cNvGrpSpPr/>
          <p:nvPr/>
        </p:nvGrpSpPr>
        <p:grpSpPr>
          <a:xfrm rot="16200000">
            <a:off x="-3200400" y="3200400"/>
            <a:ext cx="6858000" cy="457200"/>
            <a:chOff x="-1" y="-1"/>
            <a:chExt cx="12192001" cy="457200"/>
          </a:xfrm>
        </p:grpSpPr>
        <p:sp>
          <p:nvSpPr>
            <p:cNvPr id="9" name="Rectangle 8">
              <a:extLst>
                <a:ext uri="{FF2B5EF4-FFF2-40B4-BE49-F238E27FC236}">
                  <a16:creationId xmlns:a16="http://schemas.microsoft.com/office/drawing/2014/main" id="{C00D2437-0421-48F7-B410-070233385BAC}"/>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Rectangle 9">
              <a:extLst>
                <a:ext uri="{FF2B5EF4-FFF2-40B4-BE49-F238E27FC236}">
                  <a16:creationId xmlns:a16="http://schemas.microsoft.com/office/drawing/2014/main" id="{4AF33A42-5971-46DA-B7EA-FC647BBD26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1" name="Group 10">
            <a:extLst>
              <a:ext uri="{FF2B5EF4-FFF2-40B4-BE49-F238E27FC236}">
                <a16:creationId xmlns:a16="http://schemas.microsoft.com/office/drawing/2014/main" id="{B4692B27-F61A-4694-AE8A-8BA94593726B}"/>
              </a:ext>
            </a:extLst>
          </p:cNvPr>
          <p:cNvGrpSpPr/>
          <p:nvPr/>
        </p:nvGrpSpPr>
        <p:grpSpPr>
          <a:xfrm rot="5400000" flipH="1">
            <a:off x="8534400" y="3200400"/>
            <a:ext cx="6858000" cy="457200"/>
            <a:chOff x="-1" y="-1"/>
            <a:chExt cx="12192001" cy="457200"/>
          </a:xfrm>
        </p:grpSpPr>
        <p:sp>
          <p:nvSpPr>
            <p:cNvPr id="12" name="Rectangle 11">
              <a:extLst>
                <a:ext uri="{FF2B5EF4-FFF2-40B4-BE49-F238E27FC236}">
                  <a16:creationId xmlns:a16="http://schemas.microsoft.com/office/drawing/2014/main" id="{BFF0FEEE-2DD2-4CD7-9A8A-96404B6854E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 name="Rectangle 12">
              <a:extLst>
                <a:ext uri="{FF2B5EF4-FFF2-40B4-BE49-F238E27FC236}">
                  <a16:creationId xmlns:a16="http://schemas.microsoft.com/office/drawing/2014/main" id="{4ACF9508-0CE5-4F48-9B69-1662E38F045E}"/>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3" name="AutoShape 5">
            <a:extLst>
              <a:ext uri="{FF2B5EF4-FFF2-40B4-BE49-F238E27FC236}">
                <a16:creationId xmlns:a16="http://schemas.microsoft.com/office/drawing/2014/main" id="{AC664430-E5CA-4B45-AC80-95C0DBC8FAC0}"/>
              </a:ext>
            </a:extLst>
          </p:cNvPr>
          <p:cNvSpPr/>
          <p:nvPr/>
        </p:nvSpPr>
        <p:spPr>
          <a:xfrm>
            <a:off x="3472565" y="426204"/>
            <a:ext cx="7717064" cy="0"/>
          </a:xfrm>
          <a:prstGeom prst="line">
            <a:avLst/>
          </a:prstGeom>
          <a:ln w="38100" cap="flat">
            <a:solidFill>
              <a:srgbClr val="726753"/>
            </a:solidFill>
            <a:prstDash val="solid"/>
            <a:headEnd type="none" w="sm" len="sm"/>
            <a:tailEnd type="none" w="sm" len="sm"/>
          </a:ln>
        </p:spPr>
        <p:txBody>
          <a:bodyPr/>
          <a:lstStyle/>
          <a:p>
            <a:endParaRPr lang="en-US"/>
          </a:p>
        </p:txBody>
      </p:sp>
      <p:grpSp>
        <p:nvGrpSpPr>
          <p:cNvPr id="21" name="Group 20">
            <a:extLst>
              <a:ext uri="{FF2B5EF4-FFF2-40B4-BE49-F238E27FC236}">
                <a16:creationId xmlns:a16="http://schemas.microsoft.com/office/drawing/2014/main" id="{8262AFAA-69F7-4B5B-838F-7598548ED77D}"/>
              </a:ext>
            </a:extLst>
          </p:cNvPr>
          <p:cNvGrpSpPr/>
          <p:nvPr/>
        </p:nvGrpSpPr>
        <p:grpSpPr>
          <a:xfrm>
            <a:off x="1002371" y="266713"/>
            <a:ext cx="2216193" cy="1397742"/>
            <a:chOff x="4959523" y="249005"/>
            <a:chExt cx="2267022" cy="1429800"/>
          </a:xfrm>
        </p:grpSpPr>
        <p:pic>
          <p:nvPicPr>
            <p:cNvPr id="20"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37B17B50-17DB-4F08-AC3A-1DD628684921}"/>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2452350" flipH="1">
              <a:off x="6324353" y="249006"/>
              <a:ext cx="902192" cy="142979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DBEC4D68-4EA1-4775-AD50-1F51378EC41D}"/>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9147650">
              <a:off x="4959523" y="249005"/>
              <a:ext cx="902194" cy="14298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0D62015F-58CC-4BA4-B183-FA3C5A281AA7}"/>
                </a:ext>
              </a:extLst>
            </p:cNvPr>
            <p:cNvSpPr/>
            <p:nvPr/>
          </p:nvSpPr>
          <p:spPr>
            <a:xfrm>
              <a:off x="5416550" y="266870"/>
              <a:ext cx="1358900" cy="1358900"/>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pic>
          <p:nvPicPr>
            <p:cNvPr id="7" name="Graphic 6" descr="Question Mark with solid fill">
              <a:extLst>
                <a:ext uri="{FF2B5EF4-FFF2-40B4-BE49-F238E27FC236}">
                  <a16:creationId xmlns:a16="http://schemas.microsoft.com/office/drawing/2014/main" id="{D6DB98A8-C105-4C1F-AD2A-2D91B2F31E0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19737" y="393869"/>
              <a:ext cx="1152526" cy="1152526"/>
            </a:xfrm>
            <a:prstGeom prst="rect">
              <a:avLst/>
            </a:prstGeom>
          </p:spPr>
        </p:pic>
      </p:grpSp>
      <p:sp>
        <p:nvSpPr>
          <p:cNvPr id="26" name="AutoShape 5">
            <a:extLst>
              <a:ext uri="{FF2B5EF4-FFF2-40B4-BE49-F238E27FC236}">
                <a16:creationId xmlns:a16="http://schemas.microsoft.com/office/drawing/2014/main" id="{52A739AC-652C-4EB1-BE70-B8343D7C22F2}"/>
              </a:ext>
            </a:extLst>
          </p:cNvPr>
          <p:cNvSpPr/>
          <p:nvPr/>
        </p:nvSpPr>
        <p:spPr>
          <a:xfrm>
            <a:off x="3472565" y="1454904"/>
            <a:ext cx="7717064" cy="0"/>
          </a:xfrm>
          <a:prstGeom prst="line">
            <a:avLst/>
          </a:prstGeom>
          <a:ln w="38100" cap="flat">
            <a:solidFill>
              <a:srgbClr val="726753"/>
            </a:solidFill>
            <a:prstDash val="solid"/>
            <a:headEnd type="none" w="sm" len="sm"/>
            <a:tailEnd type="none" w="sm" len="sm"/>
          </a:ln>
        </p:spPr>
        <p:txBody>
          <a:bodyPr/>
          <a:lstStyle/>
          <a:p>
            <a:endParaRPr lang="en-US"/>
          </a:p>
        </p:txBody>
      </p:sp>
      <p:sp>
        <p:nvSpPr>
          <p:cNvPr id="17" name="TextBox 16">
            <a:extLst>
              <a:ext uri="{FF2B5EF4-FFF2-40B4-BE49-F238E27FC236}">
                <a16:creationId xmlns:a16="http://schemas.microsoft.com/office/drawing/2014/main" id="{0E4AE2DF-890D-4B07-9831-75E155763F61}"/>
              </a:ext>
            </a:extLst>
          </p:cNvPr>
          <p:cNvSpPr txBox="1"/>
          <p:nvPr/>
        </p:nvSpPr>
        <p:spPr>
          <a:xfrm>
            <a:off x="3679847" y="582555"/>
            <a:ext cx="6944610" cy="73167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Kết nối thông tin giữa cột (A) và cột (B) tạo thành câu hoàn chỉnh, thể hiện sự liên kết trong tìm hiểu, khám phá tự nhiên.</a:t>
            </a:r>
            <a:endParaRPr lang="en-US" sz="2000" dirty="0"/>
          </a:p>
        </p:txBody>
      </p:sp>
      <p:graphicFrame>
        <p:nvGraphicFramePr>
          <p:cNvPr id="22" name="Table 7">
            <a:extLst>
              <a:ext uri="{FF2B5EF4-FFF2-40B4-BE49-F238E27FC236}">
                <a16:creationId xmlns:a16="http://schemas.microsoft.com/office/drawing/2014/main" id="{96820F4F-1E6D-466E-AD56-BD81AD20DB15}"/>
              </a:ext>
            </a:extLst>
          </p:cNvPr>
          <p:cNvGraphicFramePr>
            <a:graphicFrameLocks noGrp="1"/>
          </p:cNvGraphicFramePr>
          <p:nvPr>
            <p:extLst>
              <p:ext uri="{D42A27DB-BD31-4B8C-83A1-F6EECF244321}">
                <p14:modId xmlns:p14="http://schemas.microsoft.com/office/powerpoint/2010/main" val="801715047"/>
              </p:ext>
            </p:extLst>
          </p:nvPr>
        </p:nvGraphicFramePr>
        <p:xfrm>
          <a:off x="1510051" y="2115008"/>
          <a:ext cx="9171898" cy="4448649"/>
        </p:xfrm>
        <a:graphic>
          <a:graphicData uri="http://schemas.openxmlformats.org/drawingml/2006/table">
            <a:tbl>
              <a:tblPr firstRow="1" bandRow="1">
                <a:tableStyleId>{5940675A-B579-460E-94D1-54222C63F5DA}</a:tableStyleId>
              </a:tblPr>
              <a:tblGrid>
                <a:gridCol w="4585949">
                  <a:extLst>
                    <a:ext uri="{9D8B030D-6E8A-4147-A177-3AD203B41FA5}">
                      <a16:colId xmlns:a16="http://schemas.microsoft.com/office/drawing/2014/main" val="4274204091"/>
                    </a:ext>
                  </a:extLst>
                </a:gridCol>
                <a:gridCol w="4585949">
                  <a:extLst>
                    <a:ext uri="{9D8B030D-6E8A-4147-A177-3AD203B41FA5}">
                      <a16:colId xmlns:a16="http://schemas.microsoft.com/office/drawing/2014/main" val="2689985469"/>
                    </a:ext>
                  </a:extLst>
                </a:gridCol>
              </a:tblGrid>
              <a:tr h="876570">
                <a:tc>
                  <a:txBody>
                    <a:bodyPr/>
                    <a:lstStyle/>
                    <a:p>
                      <a:pPr algn="ctr"/>
                      <a:r>
                        <a:rPr lang="en-US" b="1">
                          <a:solidFill>
                            <a:schemeClr val="bg1"/>
                          </a:solidFill>
                        </a:rPr>
                        <a:t>Cột (A)</a:t>
                      </a:r>
                    </a:p>
                  </a:txBody>
                  <a:tcPr anchor="ctr">
                    <a:solidFill>
                      <a:srgbClr val="4A452A"/>
                    </a:solidFill>
                  </a:tcPr>
                </a:tc>
                <a:tc>
                  <a:txBody>
                    <a:bodyPr/>
                    <a:lstStyle/>
                    <a:p>
                      <a:pPr algn="ctr"/>
                      <a:r>
                        <a:rPr lang="en-US" b="1">
                          <a:solidFill>
                            <a:schemeClr val="bg1"/>
                          </a:solidFill>
                        </a:rPr>
                        <a:t>Cột (B)</a:t>
                      </a:r>
                    </a:p>
                  </a:txBody>
                  <a:tcPr anchor="ctr">
                    <a:solidFill>
                      <a:srgbClr val="4A452A"/>
                    </a:solidFill>
                  </a:tcPr>
                </a:tc>
                <a:extLst>
                  <a:ext uri="{0D108BD9-81ED-4DB2-BD59-A6C34878D82A}">
                    <a16:rowId xmlns:a16="http://schemas.microsoft.com/office/drawing/2014/main" val="3178037419"/>
                  </a:ext>
                </a:extLst>
              </a:tr>
              <a:tr h="1190693">
                <a:tc>
                  <a:txBody>
                    <a:bodyPr/>
                    <a:lstStyle/>
                    <a:p>
                      <a:pPr algn="l"/>
                      <a:r>
                        <a:rPr lang="en-US"/>
                        <a:t>1. Nước được cấu tạo từ hai nguyên tố là oxygen và hydrogen. Nước có</a:t>
                      </a:r>
                    </a:p>
                  </a:txBody>
                  <a:tcPr anchor="ctr">
                    <a:solidFill>
                      <a:schemeClr val="bg2">
                        <a:lumMod val="90000"/>
                      </a:schemeClr>
                    </a:solidFill>
                  </a:tcPr>
                </a:tc>
                <a:tc>
                  <a:txBody>
                    <a:bodyPr/>
                    <a:lstStyle/>
                    <a:p>
                      <a:pPr algn="l"/>
                      <a:r>
                        <a:rPr lang="en-US"/>
                        <a:t>a) đây cũng chính là nguyên nhân mà người ta cho rằng tạo ra từ trường của Trái Đất.</a:t>
                      </a:r>
                    </a:p>
                  </a:txBody>
                  <a:tcPr anchor="ctr">
                    <a:solidFill>
                      <a:schemeClr val="bg2">
                        <a:lumMod val="90000"/>
                      </a:schemeClr>
                    </a:solidFill>
                  </a:tcPr>
                </a:tc>
                <a:extLst>
                  <a:ext uri="{0D108BD9-81ED-4DB2-BD59-A6C34878D82A}">
                    <a16:rowId xmlns:a16="http://schemas.microsoft.com/office/drawing/2014/main" val="3197193627"/>
                  </a:ext>
                </a:extLst>
              </a:tr>
              <a:tr h="1190693">
                <a:tc>
                  <a:txBody>
                    <a:bodyPr/>
                    <a:lstStyle/>
                    <a:p>
                      <a:pPr algn="l"/>
                      <a:r>
                        <a:rPr lang="en-US"/>
                        <a:t>2. Nhân địa cầu được cấu tạo chủ yếu từ hợp kim của sắt và nickel,</a:t>
                      </a:r>
                    </a:p>
                  </a:txBody>
                  <a:tcPr anchor="ctr">
                    <a:solidFill>
                      <a:schemeClr val="bg2">
                        <a:lumMod val="90000"/>
                      </a:schemeClr>
                    </a:solidFill>
                  </a:tcPr>
                </a:tc>
                <a:tc>
                  <a:txBody>
                    <a:bodyPr/>
                    <a:lstStyle/>
                    <a:p>
                      <a:pPr algn="l"/>
                      <a:r>
                        <a:rPr lang="en-US"/>
                        <a:t>b) dựa trên nhu cầu của cây trồng trong từng thời kì sinh trưởng và phát triển.</a:t>
                      </a:r>
                    </a:p>
                  </a:txBody>
                  <a:tcPr anchor="ctr">
                    <a:solidFill>
                      <a:schemeClr val="bg2">
                        <a:lumMod val="90000"/>
                      </a:schemeClr>
                    </a:solidFill>
                  </a:tcPr>
                </a:tc>
                <a:extLst>
                  <a:ext uri="{0D108BD9-81ED-4DB2-BD59-A6C34878D82A}">
                    <a16:rowId xmlns:a16="http://schemas.microsoft.com/office/drawing/2014/main" val="366872259"/>
                  </a:ext>
                </a:extLst>
              </a:tr>
              <a:tr h="1190693">
                <a:tc>
                  <a:txBody>
                    <a:bodyPr/>
                    <a:lstStyle/>
                    <a:p>
                      <a:pPr algn="l"/>
                      <a:r>
                        <a:rPr lang="en-US"/>
                        <a:t>3. Lựa chọn phân bón cho cây trồng</a:t>
                      </a:r>
                    </a:p>
                  </a:txBody>
                  <a:tcPr anchor="ctr">
                    <a:solidFill>
                      <a:schemeClr val="bg2">
                        <a:lumMod val="90000"/>
                      </a:schemeClr>
                    </a:solidFill>
                  </a:tcPr>
                </a:tc>
                <a:tc>
                  <a:txBody>
                    <a:bodyPr/>
                    <a:lstStyle/>
                    <a:p>
                      <a:pPr algn="l"/>
                      <a:r>
                        <a:rPr lang="en-US"/>
                        <a:t>c) Vai trò quan trọng trong quá trình quang hợp của cây xanh.</a:t>
                      </a:r>
                    </a:p>
                  </a:txBody>
                  <a:tcPr anchor="ctr">
                    <a:solidFill>
                      <a:schemeClr val="bg2">
                        <a:lumMod val="90000"/>
                      </a:schemeClr>
                    </a:solidFill>
                  </a:tcPr>
                </a:tc>
                <a:extLst>
                  <a:ext uri="{0D108BD9-81ED-4DB2-BD59-A6C34878D82A}">
                    <a16:rowId xmlns:a16="http://schemas.microsoft.com/office/drawing/2014/main" val="29328416"/>
                  </a:ext>
                </a:extLst>
              </a:tr>
            </a:tbl>
          </a:graphicData>
        </a:graphic>
      </p:graphicFrame>
    </p:spTree>
    <p:extLst>
      <p:ext uri="{BB962C8B-B14F-4D97-AF65-F5344CB8AC3E}">
        <p14:creationId xmlns:p14="http://schemas.microsoft.com/office/powerpoint/2010/main" val="451304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FB597EB-DE10-420C-B14B-67A7265A863F}"/>
              </a:ext>
            </a:extLst>
          </p:cNvPr>
          <p:cNvGrpSpPr/>
          <p:nvPr/>
        </p:nvGrpSpPr>
        <p:grpSpPr>
          <a:xfrm rot="16200000">
            <a:off x="-3200400" y="3200400"/>
            <a:ext cx="6858000" cy="457200"/>
            <a:chOff x="-1" y="-1"/>
            <a:chExt cx="12192001" cy="457200"/>
          </a:xfrm>
        </p:grpSpPr>
        <p:sp>
          <p:nvSpPr>
            <p:cNvPr id="9" name="Rectangle 8">
              <a:extLst>
                <a:ext uri="{FF2B5EF4-FFF2-40B4-BE49-F238E27FC236}">
                  <a16:creationId xmlns:a16="http://schemas.microsoft.com/office/drawing/2014/main" id="{C00D2437-0421-48F7-B410-070233385BAC}"/>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Rectangle 9">
              <a:extLst>
                <a:ext uri="{FF2B5EF4-FFF2-40B4-BE49-F238E27FC236}">
                  <a16:creationId xmlns:a16="http://schemas.microsoft.com/office/drawing/2014/main" id="{4AF33A42-5971-46DA-B7EA-FC647BBD26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1" name="Group 10">
            <a:extLst>
              <a:ext uri="{FF2B5EF4-FFF2-40B4-BE49-F238E27FC236}">
                <a16:creationId xmlns:a16="http://schemas.microsoft.com/office/drawing/2014/main" id="{B4692B27-F61A-4694-AE8A-8BA94593726B}"/>
              </a:ext>
            </a:extLst>
          </p:cNvPr>
          <p:cNvGrpSpPr/>
          <p:nvPr/>
        </p:nvGrpSpPr>
        <p:grpSpPr>
          <a:xfrm rot="5400000" flipH="1">
            <a:off x="8534400" y="3200400"/>
            <a:ext cx="6858000" cy="457200"/>
            <a:chOff x="-1" y="-1"/>
            <a:chExt cx="12192001" cy="457200"/>
          </a:xfrm>
        </p:grpSpPr>
        <p:sp>
          <p:nvSpPr>
            <p:cNvPr id="12" name="Rectangle 11">
              <a:extLst>
                <a:ext uri="{FF2B5EF4-FFF2-40B4-BE49-F238E27FC236}">
                  <a16:creationId xmlns:a16="http://schemas.microsoft.com/office/drawing/2014/main" id="{BFF0FEEE-2DD2-4CD7-9A8A-96404B6854E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 name="Rectangle 12">
              <a:extLst>
                <a:ext uri="{FF2B5EF4-FFF2-40B4-BE49-F238E27FC236}">
                  <a16:creationId xmlns:a16="http://schemas.microsoft.com/office/drawing/2014/main" id="{4ACF9508-0CE5-4F48-9B69-1662E38F045E}"/>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3" name="AutoShape 5">
            <a:extLst>
              <a:ext uri="{FF2B5EF4-FFF2-40B4-BE49-F238E27FC236}">
                <a16:creationId xmlns:a16="http://schemas.microsoft.com/office/drawing/2014/main" id="{AC664430-E5CA-4B45-AC80-95C0DBC8FAC0}"/>
              </a:ext>
            </a:extLst>
          </p:cNvPr>
          <p:cNvSpPr/>
          <p:nvPr/>
        </p:nvSpPr>
        <p:spPr>
          <a:xfrm>
            <a:off x="3472565" y="426204"/>
            <a:ext cx="7717064" cy="0"/>
          </a:xfrm>
          <a:prstGeom prst="line">
            <a:avLst/>
          </a:prstGeom>
          <a:ln w="38100" cap="flat">
            <a:solidFill>
              <a:srgbClr val="726753"/>
            </a:solidFill>
            <a:prstDash val="solid"/>
            <a:headEnd type="none" w="sm" len="sm"/>
            <a:tailEnd type="none" w="sm" len="sm"/>
          </a:ln>
        </p:spPr>
        <p:txBody>
          <a:bodyPr/>
          <a:lstStyle/>
          <a:p>
            <a:endParaRPr lang="en-US"/>
          </a:p>
        </p:txBody>
      </p:sp>
      <p:grpSp>
        <p:nvGrpSpPr>
          <p:cNvPr id="21" name="Group 20">
            <a:extLst>
              <a:ext uri="{FF2B5EF4-FFF2-40B4-BE49-F238E27FC236}">
                <a16:creationId xmlns:a16="http://schemas.microsoft.com/office/drawing/2014/main" id="{8262AFAA-69F7-4B5B-838F-7598548ED77D}"/>
              </a:ext>
            </a:extLst>
          </p:cNvPr>
          <p:cNvGrpSpPr/>
          <p:nvPr/>
        </p:nvGrpSpPr>
        <p:grpSpPr>
          <a:xfrm>
            <a:off x="1002371" y="266713"/>
            <a:ext cx="2216193" cy="1397742"/>
            <a:chOff x="4959523" y="249005"/>
            <a:chExt cx="2267022" cy="1429800"/>
          </a:xfrm>
        </p:grpSpPr>
        <p:pic>
          <p:nvPicPr>
            <p:cNvPr id="20"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37B17B50-17DB-4F08-AC3A-1DD628684921}"/>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2452350" flipH="1">
              <a:off x="6324353" y="249006"/>
              <a:ext cx="902192" cy="142979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DBEC4D68-4EA1-4775-AD50-1F51378EC41D}"/>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9147650">
              <a:off x="4959523" y="249005"/>
              <a:ext cx="902194" cy="14298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0D62015F-58CC-4BA4-B183-FA3C5A281AA7}"/>
                </a:ext>
              </a:extLst>
            </p:cNvPr>
            <p:cNvSpPr/>
            <p:nvPr/>
          </p:nvSpPr>
          <p:spPr>
            <a:xfrm>
              <a:off x="5416550" y="266870"/>
              <a:ext cx="1358900" cy="1358900"/>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pic>
          <p:nvPicPr>
            <p:cNvPr id="7" name="Graphic 6" descr="Question Mark with solid fill">
              <a:extLst>
                <a:ext uri="{FF2B5EF4-FFF2-40B4-BE49-F238E27FC236}">
                  <a16:creationId xmlns:a16="http://schemas.microsoft.com/office/drawing/2014/main" id="{D6DB98A8-C105-4C1F-AD2A-2D91B2F31E0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19737" y="393869"/>
              <a:ext cx="1152526" cy="1152526"/>
            </a:xfrm>
            <a:prstGeom prst="rect">
              <a:avLst/>
            </a:prstGeom>
          </p:spPr>
        </p:pic>
      </p:grpSp>
      <p:sp>
        <p:nvSpPr>
          <p:cNvPr id="26" name="AutoShape 5">
            <a:extLst>
              <a:ext uri="{FF2B5EF4-FFF2-40B4-BE49-F238E27FC236}">
                <a16:creationId xmlns:a16="http://schemas.microsoft.com/office/drawing/2014/main" id="{52A739AC-652C-4EB1-BE70-B8343D7C22F2}"/>
              </a:ext>
            </a:extLst>
          </p:cNvPr>
          <p:cNvSpPr/>
          <p:nvPr/>
        </p:nvSpPr>
        <p:spPr>
          <a:xfrm>
            <a:off x="3472565" y="1454904"/>
            <a:ext cx="7717064" cy="0"/>
          </a:xfrm>
          <a:prstGeom prst="line">
            <a:avLst/>
          </a:prstGeom>
          <a:ln w="38100" cap="flat">
            <a:solidFill>
              <a:srgbClr val="726753"/>
            </a:solidFill>
            <a:prstDash val="solid"/>
            <a:headEnd type="none" w="sm" len="sm"/>
            <a:tailEnd type="none" w="sm" len="sm"/>
          </a:ln>
        </p:spPr>
        <p:txBody>
          <a:bodyPr/>
          <a:lstStyle/>
          <a:p>
            <a:endParaRPr lang="en-US"/>
          </a:p>
        </p:txBody>
      </p:sp>
      <p:sp>
        <p:nvSpPr>
          <p:cNvPr id="17" name="TextBox 16">
            <a:extLst>
              <a:ext uri="{FF2B5EF4-FFF2-40B4-BE49-F238E27FC236}">
                <a16:creationId xmlns:a16="http://schemas.microsoft.com/office/drawing/2014/main" id="{0E4AE2DF-890D-4B07-9831-75E155763F61}"/>
              </a:ext>
            </a:extLst>
          </p:cNvPr>
          <p:cNvSpPr txBox="1"/>
          <p:nvPr/>
        </p:nvSpPr>
        <p:spPr>
          <a:xfrm>
            <a:off x="3679847" y="582555"/>
            <a:ext cx="6944610" cy="73167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Kết nối thông tin giữa cột (A) và cột (B) tạo thành câu hoàn chỉnh, thể hiện sự liên kết trong tìm hiểu, khám phá tự nhiên.</a:t>
            </a:r>
            <a:endParaRPr lang="en-US" sz="2000" dirty="0"/>
          </a:p>
        </p:txBody>
      </p:sp>
      <p:graphicFrame>
        <p:nvGraphicFramePr>
          <p:cNvPr id="22" name="Table 7">
            <a:extLst>
              <a:ext uri="{FF2B5EF4-FFF2-40B4-BE49-F238E27FC236}">
                <a16:creationId xmlns:a16="http://schemas.microsoft.com/office/drawing/2014/main" id="{96820F4F-1E6D-466E-AD56-BD81AD20DB15}"/>
              </a:ext>
            </a:extLst>
          </p:cNvPr>
          <p:cNvGraphicFramePr>
            <a:graphicFrameLocks noGrp="1"/>
          </p:cNvGraphicFramePr>
          <p:nvPr>
            <p:extLst>
              <p:ext uri="{D42A27DB-BD31-4B8C-83A1-F6EECF244321}">
                <p14:modId xmlns:p14="http://schemas.microsoft.com/office/powerpoint/2010/main" val="2089901197"/>
              </p:ext>
            </p:extLst>
          </p:nvPr>
        </p:nvGraphicFramePr>
        <p:xfrm>
          <a:off x="1510675" y="2115008"/>
          <a:ext cx="9170650" cy="4448649"/>
        </p:xfrm>
        <a:graphic>
          <a:graphicData uri="http://schemas.openxmlformats.org/drawingml/2006/table">
            <a:tbl>
              <a:tblPr firstRow="1" bandRow="1">
                <a:tableStyleId>{5940675A-B579-460E-94D1-54222C63F5DA}</a:tableStyleId>
              </a:tblPr>
              <a:tblGrid>
                <a:gridCol w="9170650">
                  <a:extLst>
                    <a:ext uri="{9D8B030D-6E8A-4147-A177-3AD203B41FA5}">
                      <a16:colId xmlns:a16="http://schemas.microsoft.com/office/drawing/2014/main" val="4274204091"/>
                    </a:ext>
                  </a:extLst>
                </a:gridCol>
              </a:tblGrid>
              <a:tr h="876570">
                <a:tc>
                  <a:txBody>
                    <a:bodyPr/>
                    <a:lstStyle/>
                    <a:p>
                      <a:pPr algn="ctr"/>
                      <a:r>
                        <a:rPr lang="en-US" b="1">
                          <a:solidFill>
                            <a:schemeClr val="bg1"/>
                          </a:solidFill>
                        </a:rPr>
                        <a:t>ĐÁP ÁN</a:t>
                      </a:r>
                    </a:p>
                  </a:txBody>
                  <a:tcPr anchor="ctr">
                    <a:solidFill>
                      <a:srgbClr val="4A452A"/>
                    </a:solidFill>
                  </a:tcPr>
                </a:tc>
                <a:extLst>
                  <a:ext uri="{0D108BD9-81ED-4DB2-BD59-A6C34878D82A}">
                    <a16:rowId xmlns:a16="http://schemas.microsoft.com/office/drawing/2014/main" val="3178037419"/>
                  </a:ext>
                </a:extLst>
              </a:tr>
              <a:tr h="1190693">
                <a:tc>
                  <a:txBody>
                    <a:bodyPr/>
                    <a:lstStyle/>
                    <a:p>
                      <a:pPr algn="l"/>
                      <a:r>
                        <a:rPr lang="en-US" b="1"/>
                        <a:t>(1 - c): </a:t>
                      </a:r>
                      <a:r>
                        <a:rPr lang="en-US"/>
                        <a:t>Nước được cấu tạo từ hai nguyên tố là oxygen và hydrogen. Nước có vai trò quan trọng trong quá trình quang hợp của cây xanh.</a:t>
                      </a:r>
                    </a:p>
                  </a:txBody>
                  <a:tcPr anchor="ctr">
                    <a:solidFill>
                      <a:schemeClr val="bg2">
                        <a:lumMod val="90000"/>
                      </a:schemeClr>
                    </a:solidFill>
                  </a:tcPr>
                </a:tc>
                <a:extLst>
                  <a:ext uri="{0D108BD9-81ED-4DB2-BD59-A6C34878D82A}">
                    <a16:rowId xmlns:a16="http://schemas.microsoft.com/office/drawing/2014/main" val="3197193627"/>
                  </a:ext>
                </a:extLst>
              </a:tr>
              <a:tr h="1190693">
                <a:tc>
                  <a:txBody>
                    <a:bodyPr/>
                    <a:lstStyle/>
                    <a:p>
                      <a:pPr algn="l"/>
                      <a:r>
                        <a:rPr lang="en-US" b="1"/>
                        <a:t>(2 - a): </a:t>
                      </a:r>
                      <a:r>
                        <a:rPr lang="en-US"/>
                        <a:t>Nhân địa cầu được cấu tạo chủ yếu từ hợp kim của sắt và nickel, đây cũng chính là nguyên nhân mà người ta cho rằng tạo ra từ trường của Trái Đất.</a:t>
                      </a:r>
                    </a:p>
                  </a:txBody>
                  <a:tcPr anchor="ctr">
                    <a:solidFill>
                      <a:schemeClr val="bg2">
                        <a:lumMod val="90000"/>
                      </a:schemeClr>
                    </a:solidFill>
                  </a:tcPr>
                </a:tc>
                <a:extLst>
                  <a:ext uri="{0D108BD9-81ED-4DB2-BD59-A6C34878D82A}">
                    <a16:rowId xmlns:a16="http://schemas.microsoft.com/office/drawing/2014/main" val="366872259"/>
                  </a:ext>
                </a:extLst>
              </a:tr>
              <a:tr h="1190693">
                <a:tc>
                  <a:txBody>
                    <a:bodyPr/>
                    <a:lstStyle/>
                    <a:p>
                      <a:pPr algn="l"/>
                      <a:r>
                        <a:rPr lang="en-US" b="1"/>
                        <a:t>(3 - b):</a:t>
                      </a:r>
                      <a:r>
                        <a:rPr lang="en-US"/>
                        <a:t> Lựa chọn phân bón cho cây trồng dựa trên nhu cầu của cây trồng trong từng thời kì sinh trưởng và phát triển.</a:t>
                      </a:r>
                    </a:p>
                  </a:txBody>
                  <a:tcPr anchor="ctr">
                    <a:solidFill>
                      <a:schemeClr val="bg2">
                        <a:lumMod val="90000"/>
                      </a:schemeClr>
                    </a:solidFill>
                  </a:tcPr>
                </a:tc>
                <a:extLst>
                  <a:ext uri="{0D108BD9-81ED-4DB2-BD59-A6C34878D82A}">
                    <a16:rowId xmlns:a16="http://schemas.microsoft.com/office/drawing/2014/main" val="29328416"/>
                  </a:ext>
                </a:extLst>
              </a:tr>
            </a:tbl>
          </a:graphicData>
        </a:graphic>
      </p:graphicFrame>
    </p:spTree>
    <p:extLst>
      <p:ext uri="{BB962C8B-B14F-4D97-AF65-F5344CB8AC3E}">
        <p14:creationId xmlns:p14="http://schemas.microsoft.com/office/powerpoint/2010/main" val="281119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FE9CAA-5B3F-4958-BCB6-EF21E76EA861}"/>
              </a:ext>
            </a:extLst>
          </p:cNvPr>
          <p:cNvSpPr/>
          <p:nvPr/>
        </p:nvSpPr>
        <p:spPr>
          <a:xfrm>
            <a:off x="0" y="0"/>
            <a:ext cx="12192000" cy="1143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11BD679-F0AF-4BCD-8985-55C3AA97E29F}"/>
              </a:ext>
            </a:extLst>
          </p:cNvPr>
          <p:cNvSpPr txBox="1"/>
          <p:nvPr/>
        </p:nvSpPr>
        <p:spPr>
          <a:xfrm>
            <a:off x="4105275" y="290014"/>
            <a:ext cx="3981450" cy="646331"/>
          </a:xfrm>
          <a:prstGeom prst="rect">
            <a:avLst/>
          </a:prstGeom>
          <a:noFill/>
        </p:spPr>
        <p:txBody>
          <a:bodyPr wrap="square">
            <a:spAutoFit/>
          </a:bodyPr>
          <a:lstStyle/>
          <a:p>
            <a:pPr algn="ctr"/>
            <a:r>
              <a:rPr lang="en-GB" sz="3600" b="1" cap="all" spc="-50">
                <a:solidFill>
                  <a:schemeClr val="bg1"/>
                </a:solidFill>
                <a:latin typeface="+mj-lt"/>
                <a:cs typeface="#9Slide04 Taviraj ExtraBold" pitchFamily="2" charset="-34"/>
              </a:rPr>
              <a:t>3. kĩ năng đo</a:t>
            </a:r>
            <a:endParaRPr lang="en-GB" sz="3600" b="1" cap="all" spc="-50" dirty="0">
              <a:solidFill>
                <a:schemeClr val="bg1"/>
              </a:solidFill>
              <a:latin typeface="+mj-lt"/>
              <a:cs typeface="#9Slide04 Taviraj ExtraBold" pitchFamily="2" charset="-34"/>
            </a:endParaRPr>
          </a:p>
        </p:txBody>
      </p:sp>
      <p:pic>
        <p:nvPicPr>
          <p:cNvPr id="4" name="Picture 2" descr="Swiss Cheese Plant Watercolor - Leaf Swiss Cheese Plant PNG Image |  Transparent PNG Free Download on SeekPNG">
            <a:extLst>
              <a:ext uri="{FF2B5EF4-FFF2-40B4-BE49-F238E27FC236}">
                <a16:creationId xmlns:a16="http://schemas.microsoft.com/office/drawing/2014/main" id="{3DA28688-6A89-45BF-9416-AD5D1F149AB9}"/>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3482186" y="213299"/>
            <a:ext cx="580799" cy="7493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wiss Cheese Plant Watercolor - Leaf Swiss Cheese Plant PNG Image |  Transparent PNG Free Download on SeekPNG">
            <a:extLst>
              <a:ext uri="{FF2B5EF4-FFF2-40B4-BE49-F238E27FC236}">
                <a16:creationId xmlns:a16="http://schemas.microsoft.com/office/drawing/2014/main" id="{741039A6-A352-4673-B476-17AE97277CD8}"/>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9000000" flipH="1">
            <a:off x="8129015" y="213298"/>
            <a:ext cx="580799" cy="7493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7ACDD95-EB1F-416F-AB6D-AD3FB5E763BD}"/>
              </a:ext>
            </a:extLst>
          </p:cNvPr>
          <p:cNvSpPr/>
          <p:nvPr/>
        </p:nvSpPr>
        <p:spPr>
          <a:xfrm>
            <a:off x="0" y="1143001"/>
            <a:ext cx="12192000" cy="114300"/>
          </a:xfrm>
          <a:prstGeom prst="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16">
            <a:extLst>
              <a:ext uri="{FF2B5EF4-FFF2-40B4-BE49-F238E27FC236}">
                <a16:creationId xmlns:a16="http://schemas.microsoft.com/office/drawing/2014/main" id="{1BAB51E0-87E0-4E28-B7B9-3A77A1221FA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52740" y="1676925"/>
            <a:ext cx="654753" cy="573801"/>
          </a:xfrm>
          <a:prstGeom prst="rect">
            <a:avLst/>
          </a:prstGeom>
        </p:spPr>
      </p:pic>
      <p:sp>
        <p:nvSpPr>
          <p:cNvPr id="9" name="TextBox 8">
            <a:extLst>
              <a:ext uri="{FF2B5EF4-FFF2-40B4-BE49-F238E27FC236}">
                <a16:creationId xmlns:a16="http://schemas.microsoft.com/office/drawing/2014/main" id="{9773A914-76BA-408E-80EA-A78373898A12}"/>
              </a:ext>
            </a:extLst>
          </p:cNvPr>
          <p:cNvSpPr txBox="1"/>
          <p:nvPr/>
        </p:nvSpPr>
        <p:spPr>
          <a:xfrm>
            <a:off x="1517146" y="1597987"/>
            <a:ext cx="9906000" cy="73167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Khi thực hiện thí nghiệm, học sinh cần biết chức năng, độ chính xác, giới hạn đo,... của các dụng cụ và thiết bị khác nhau để lựa chọn và sử dụng chúng một cách thích hợp.</a:t>
            </a:r>
            <a:endParaRPr lang="en-US" sz="2000" dirty="0"/>
          </a:p>
        </p:txBody>
      </p:sp>
      <p:pic>
        <p:nvPicPr>
          <p:cNvPr id="20486" name="Picture 6" descr="25 Types of Measuring Instruments and Their Uses [with Pictures &amp; Names] -  Engineering Learn">
            <a:extLst>
              <a:ext uri="{FF2B5EF4-FFF2-40B4-BE49-F238E27FC236}">
                <a16:creationId xmlns:a16="http://schemas.microsoft.com/office/drawing/2014/main" id="{0973ED34-4B54-4334-A661-B5A74FC71D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38375" y="2587645"/>
            <a:ext cx="7715251" cy="4063366"/>
          </a:xfrm>
          <a:prstGeom prst="rect">
            <a:avLst/>
          </a:prstGeom>
          <a:noFill/>
          <a:ln w="5715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9909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FE9CAA-5B3F-4958-BCB6-EF21E76EA861}"/>
              </a:ext>
            </a:extLst>
          </p:cNvPr>
          <p:cNvSpPr/>
          <p:nvPr/>
        </p:nvSpPr>
        <p:spPr>
          <a:xfrm>
            <a:off x="0" y="0"/>
            <a:ext cx="12192000" cy="1143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11BD679-F0AF-4BCD-8985-55C3AA97E29F}"/>
              </a:ext>
            </a:extLst>
          </p:cNvPr>
          <p:cNvSpPr txBox="1"/>
          <p:nvPr/>
        </p:nvSpPr>
        <p:spPr>
          <a:xfrm>
            <a:off x="4105275" y="290014"/>
            <a:ext cx="3981450" cy="646331"/>
          </a:xfrm>
          <a:prstGeom prst="rect">
            <a:avLst/>
          </a:prstGeom>
          <a:noFill/>
        </p:spPr>
        <p:txBody>
          <a:bodyPr wrap="square">
            <a:spAutoFit/>
          </a:bodyPr>
          <a:lstStyle/>
          <a:p>
            <a:pPr algn="ctr"/>
            <a:r>
              <a:rPr lang="en-GB" sz="3600" b="1" cap="all" spc="-50">
                <a:solidFill>
                  <a:schemeClr val="bg1"/>
                </a:solidFill>
                <a:latin typeface="+mj-lt"/>
                <a:cs typeface="#9Slide04 Taviraj ExtraBold" pitchFamily="2" charset="-34"/>
              </a:rPr>
              <a:t>3. kĩ năng đo</a:t>
            </a:r>
            <a:endParaRPr lang="en-GB" sz="3600" b="1" cap="all" spc="-50" dirty="0">
              <a:solidFill>
                <a:schemeClr val="bg1"/>
              </a:solidFill>
              <a:latin typeface="+mj-lt"/>
              <a:cs typeface="#9Slide04 Taviraj ExtraBold" pitchFamily="2" charset="-34"/>
            </a:endParaRPr>
          </a:p>
        </p:txBody>
      </p:sp>
      <p:pic>
        <p:nvPicPr>
          <p:cNvPr id="4" name="Picture 2" descr="Swiss Cheese Plant Watercolor - Leaf Swiss Cheese Plant PNG Image |  Transparent PNG Free Download on SeekPNG">
            <a:extLst>
              <a:ext uri="{FF2B5EF4-FFF2-40B4-BE49-F238E27FC236}">
                <a16:creationId xmlns:a16="http://schemas.microsoft.com/office/drawing/2014/main" id="{3DA28688-6A89-45BF-9416-AD5D1F149AB9}"/>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3482186" y="213299"/>
            <a:ext cx="580799" cy="7493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wiss Cheese Plant Watercolor - Leaf Swiss Cheese Plant PNG Image |  Transparent PNG Free Download on SeekPNG">
            <a:extLst>
              <a:ext uri="{FF2B5EF4-FFF2-40B4-BE49-F238E27FC236}">
                <a16:creationId xmlns:a16="http://schemas.microsoft.com/office/drawing/2014/main" id="{741039A6-A352-4673-B476-17AE97277CD8}"/>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9000000" flipH="1">
            <a:off x="8129015" y="213298"/>
            <a:ext cx="580799" cy="7493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7ACDD95-EB1F-416F-AB6D-AD3FB5E763BD}"/>
              </a:ext>
            </a:extLst>
          </p:cNvPr>
          <p:cNvSpPr/>
          <p:nvPr/>
        </p:nvSpPr>
        <p:spPr>
          <a:xfrm>
            <a:off x="0" y="1143001"/>
            <a:ext cx="12192000" cy="114300"/>
          </a:xfrm>
          <a:prstGeom prst="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823E8518-2859-4CF9-81A3-7A0FD1DC8886}"/>
              </a:ext>
            </a:extLst>
          </p:cNvPr>
          <p:cNvGrpSpPr/>
          <p:nvPr/>
        </p:nvGrpSpPr>
        <p:grpSpPr>
          <a:xfrm>
            <a:off x="1952071" y="1597987"/>
            <a:ext cx="8200772" cy="804772"/>
            <a:chOff x="652740" y="1597987"/>
            <a:chExt cx="8200772" cy="804772"/>
          </a:xfrm>
        </p:grpSpPr>
        <p:pic>
          <p:nvPicPr>
            <p:cNvPr id="8" name="Picture 16">
              <a:extLst>
                <a:ext uri="{FF2B5EF4-FFF2-40B4-BE49-F238E27FC236}">
                  <a16:creationId xmlns:a16="http://schemas.microsoft.com/office/drawing/2014/main" id="{1BAB51E0-87E0-4E28-B7B9-3A77A1221FA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52740" y="1713473"/>
              <a:ext cx="654753" cy="573801"/>
            </a:xfrm>
            <a:prstGeom prst="rect">
              <a:avLst/>
            </a:prstGeom>
          </p:spPr>
        </p:pic>
        <p:sp>
          <p:nvSpPr>
            <p:cNvPr id="10" name="TextBox 9">
              <a:extLst>
                <a:ext uri="{FF2B5EF4-FFF2-40B4-BE49-F238E27FC236}">
                  <a16:creationId xmlns:a16="http://schemas.microsoft.com/office/drawing/2014/main" id="{C5DF9E70-BDDF-4530-8E1A-6EA05596212D}"/>
                </a:ext>
              </a:extLst>
            </p:cNvPr>
            <p:cNvSpPr txBox="1"/>
            <p:nvPr/>
          </p:nvSpPr>
          <p:spPr>
            <a:xfrm>
              <a:off x="1523999" y="1597987"/>
              <a:ext cx="7329513"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a:t>Kĩ năng đo đã được hình thành và phát triển ngay từ lớp 6. Việc đo thường được thực hiện theo các bước sau:</a:t>
              </a:r>
              <a:endParaRPr lang="en-US" sz="2200" dirty="0"/>
            </a:p>
          </p:txBody>
        </p:sp>
      </p:grpSp>
      <p:sp>
        <p:nvSpPr>
          <p:cNvPr id="11" name="TextBox 10">
            <a:extLst>
              <a:ext uri="{FF2B5EF4-FFF2-40B4-BE49-F238E27FC236}">
                <a16:creationId xmlns:a16="http://schemas.microsoft.com/office/drawing/2014/main" id="{F189B9C8-4E48-48FE-9AA1-6958D82A3914}"/>
              </a:ext>
            </a:extLst>
          </p:cNvPr>
          <p:cNvSpPr txBox="1"/>
          <p:nvPr/>
        </p:nvSpPr>
        <p:spPr>
          <a:xfrm>
            <a:off x="3204028" y="2962005"/>
            <a:ext cx="9906000"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Ước lượng để lựa chọn dụng cụ/thiết bị đo phù hợp.</a:t>
            </a:r>
            <a:endParaRPr lang="en-US" sz="2000" dirty="0"/>
          </a:p>
        </p:txBody>
      </p:sp>
      <p:grpSp>
        <p:nvGrpSpPr>
          <p:cNvPr id="20" name="Group 19">
            <a:extLst>
              <a:ext uri="{FF2B5EF4-FFF2-40B4-BE49-F238E27FC236}">
                <a16:creationId xmlns:a16="http://schemas.microsoft.com/office/drawing/2014/main" id="{6C635EB2-0BDF-49F7-9A57-D105F9F3214E}"/>
              </a:ext>
            </a:extLst>
          </p:cNvPr>
          <p:cNvGrpSpPr/>
          <p:nvPr/>
        </p:nvGrpSpPr>
        <p:grpSpPr>
          <a:xfrm>
            <a:off x="2307678" y="2781539"/>
            <a:ext cx="638628" cy="707886"/>
            <a:chOff x="1136332" y="2971800"/>
            <a:chExt cx="638628" cy="707886"/>
          </a:xfrm>
        </p:grpSpPr>
        <p:sp>
          <p:nvSpPr>
            <p:cNvPr id="15" name="Oval 14">
              <a:extLst>
                <a:ext uri="{FF2B5EF4-FFF2-40B4-BE49-F238E27FC236}">
                  <a16:creationId xmlns:a16="http://schemas.microsoft.com/office/drawing/2014/main" id="{E2A4F98C-77E2-43BB-B8B5-7DE43599AD64}"/>
                </a:ext>
              </a:extLst>
            </p:cNvPr>
            <p:cNvSpPr/>
            <p:nvPr/>
          </p:nvSpPr>
          <p:spPr>
            <a:xfrm>
              <a:off x="1136332" y="3000662"/>
              <a:ext cx="638628" cy="638628"/>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Yeseva One" panose="00000500000000000000" pitchFamily="2" charset="0"/>
              </a:endParaRPr>
            </a:p>
          </p:txBody>
        </p:sp>
        <p:sp>
          <p:nvSpPr>
            <p:cNvPr id="16" name="TextBox 15">
              <a:extLst>
                <a:ext uri="{FF2B5EF4-FFF2-40B4-BE49-F238E27FC236}">
                  <a16:creationId xmlns:a16="http://schemas.microsoft.com/office/drawing/2014/main" id="{CAD6406F-48C6-428B-8F4D-9092780FA2FB}"/>
                </a:ext>
              </a:extLst>
            </p:cNvPr>
            <p:cNvSpPr txBox="1"/>
            <p:nvPr/>
          </p:nvSpPr>
          <p:spPr>
            <a:xfrm>
              <a:off x="1256713" y="2971800"/>
              <a:ext cx="397866" cy="707886"/>
            </a:xfrm>
            <a:prstGeom prst="rect">
              <a:avLst/>
            </a:prstGeom>
            <a:noFill/>
          </p:spPr>
          <p:txBody>
            <a:bodyPr wrap="none" rtlCol="0">
              <a:spAutoFit/>
            </a:bodyPr>
            <a:lstStyle/>
            <a:p>
              <a:r>
                <a:rPr lang="en-US" sz="4000">
                  <a:solidFill>
                    <a:schemeClr val="bg1"/>
                  </a:solidFill>
                  <a:latin typeface="#9Slide04 Yeseva One" panose="00000500000000000000" pitchFamily="2" charset="0"/>
                </a:rPr>
                <a:t>1</a:t>
              </a:r>
            </a:p>
          </p:txBody>
        </p:sp>
      </p:grpSp>
      <p:sp>
        <p:nvSpPr>
          <p:cNvPr id="12" name="TextBox 11">
            <a:extLst>
              <a:ext uri="{FF2B5EF4-FFF2-40B4-BE49-F238E27FC236}">
                <a16:creationId xmlns:a16="http://schemas.microsoft.com/office/drawing/2014/main" id="{2A94EFEE-F43C-4D8D-BADC-3822AA50CF9E}"/>
              </a:ext>
            </a:extLst>
          </p:cNvPr>
          <p:cNvSpPr txBox="1"/>
          <p:nvPr/>
        </p:nvSpPr>
        <p:spPr>
          <a:xfrm>
            <a:off x="3204028" y="3928697"/>
            <a:ext cx="9906000"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Thực hiện phép đo, ghi kết quả đo và xử lí số liệu đo.</a:t>
            </a:r>
            <a:endParaRPr lang="en-US" sz="2000" dirty="0"/>
          </a:p>
        </p:txBody>
      </p:sp>
      <p:grpSp>
        <p:nvGrpSpPr>
          <p:cNvPr id="19" name="Group 18">
            <a:extLst>
              <a:ext uri="{FF2B5EF4-FFF2-40B4-BE49-F238E27FC236}">
                <a16:creationId xmlns:a16="http://schemas.microsoft.com/office/drawing/2014/main" id="{EF1D94B4-42C5-4839-B2C4-1694939BBF52}"/>
              </a:ext>
            </a:extLst>
          </p:cNvPr>
          <p:cNvGrpSpPr/>
          <p:nvPr/>
        </p:nvGrpSpPr>
        <p:grpSpPr>
          <a:xfrm>
            <a:off x="2307678" y="3748231"/>
            <a:ext cx="638628" cy="707886"/>
            <a:chOff x="1136332" y="3664805"/>
            <a:chExt cx="638628" cy="707886"/>
          </a:xfrm>
        </p:grpSpPr>
        <p:sp>
          <p:nvSpPr>
            <p:cNvPr id="17" name="Oval 16">
              <a:extLst>
                <a:ext uri="{FF2B5EF4-FFF2-40B4-BE49-F238E27FC236}">
                  <a16:creationId xmlns:a16="http://schemas.microsoft.com/office/drawing/2014/main" id="{85C9D101-E47B-4E30-8457-28D11A9C887D}"/>
                </a:ext>
              </a:extLst>
            </p:cNvPr>
            <p:cNvSpPr/>
            <p:nvPr/>
          </p:nvSpPr>
          <p:spPr>
            <a:xfrm>
              <a:off x="1136332" y="3693667"/>
              <a:ext cx="638628" cy="638628"/>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Yeseva One" panose="00000500000000000000" pitchFamily="2" charset="0"/>
              </a:endParaRPr>
            </a:p>
          </p:txBody>
        </p:sp>
        <p:sp>
          <p:nvSpPr>
            <p:cNvPr id="18" name="TextBox 17">
              <a:extLst>
                <a:ext uri="{FF2B5EF4-FFF2-40B4-BE49-F238E27FC236}">
                  <a16:creationId xmlns:a16="http://schemas.microsoft.com/office/drawing/2014/main" id="{F44ABCE6-ADD4-4661-8CEA-D1636DCA9E24}"/>
                </a:ext>
              </a:extLst>
            </p:cNvPr>
            <p:cNvSpPr txBox="1"/>
            <p:nvPr/>
          </p:nvSpPr>
          <p:spPr>
            <a:xfrm>
              <a:off x="1215837" y="3664805"/>
              <a:ext cx="479618" cy="707886"/>
            </a:xfrm>
            <a:prstGeom prst="rect">
              <a:avLst/>
            </a:prstGeom>
            <a:noFill/>
          </p:spPr>
          <p:txBody>
            <a:bodyPr wrap="none" rtlCol="0">
              <a:spAutoFit/>
            </a:bodyPr>
            <a:lstStyle/>
            <a:p>
              <a:r>
                <a:rPr lang="en-US" sz="4000">
                  <a:solidFill>
                    <a:schemeClr val="bg1"/>
                  </a:solidFill>
                  <a:latin typeface="#9Slide04 Yeseva One" panose="00000500000000000000" pitchFamily="2" charset="0"/>
                </a:rPr>
                <a:t>2</a:t>
              </a:r>
            </a:p>
          </p:txBody>
        </p:sp>
      </p:grpSp>
      <p:sp>
        <p:nvSpPr>
          <p:cNvPr id="13" name="TextBox 12">
            <a:extLst>
              <a:ext uri="{FF2B5EF4-FFF2-40B4-BE49-F238E27FC236}">
                <a16:creationId xmlns:a16="http://schemas.microsoft.com/office/drawing/2014/main" id="{74B3CEBE-1066-4D62-8473-89A3D2E40489}"/>
              </a:ext>
            </a:extLst>
          </p:cNvPr>
          <p:cNvSpPr txBox="1"/>
          <p:nvPr/>
        </p:nvSpPr>
        <p:spPr>
          <a:xfrm>
            <a:off x="3204028" y="4703028"/>
            <a:ext cx="5597526" cy="73167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Nhận xét độ chính xác của kết quả đo căn cứ vào loại dụng cụ đo và cách đo.</a:t>
            </a:r>
            <a:endParaRPr lang="en-US" sz="2000" dirty="0"/>
          </a:p>
        </p:txBody>
      </p:sp>
      <p:grpSp>
        <p:nvGrpSpPr>
          <p:cNvPr id="21" name="Group 20">
            <a:extLst>
              <a:ext uri="{FF2B5EF4-FFF2-40B4-BE49-F238E27FC236}">
                <a16:creationId xmlns:a16="http://schemas.microsoft.com/office/drawing/2014/main" id="{0C40C3B4-78EE-4A51-9E9F-5EB76B9FC70E}"/>
              </a:ext>
            </a:extLst>
          </p:cNvPr>
          <p:cNvGrpSpPr/>
          <p:nvPr/>
        </p:nvGrpSpPr>
        <p:grpSpPr>
          <a:xfrm>
            <a:off x="2307678" y="4714923"/>
            <a:ext cx="638628" cy="707886"/>
            <a:chOff x="1136332" y="3664805"/>
            <a:chExt cx="638628" cy="707886"/>
          </a:xfrm>
        </p:grpSpPr>
        <p:sp>
          <p:nvSpPr>
            <p:cNvPr id="22" name="Oval 21">
              <a:extLst>
                <a:ext uri="{FF2B5EF4-FFF2-40B4-BE49-F238E27FC236}">
                  <a16:creationId xmlns:a16="http://schemas.microsoft.com/office/drawing/2014/main" id="{F93240A1-79C8-416F-A2FE-AF3CDE6C87A9}"/>
                </a:ext>
              </a:extLst>
            </p:cNvPr>
            <p:cNvSpPr/>
            <p:nvPr/>
          </p:nvSpPr>
          <p:spPr>
            <a:xfrm>
              <a:off x="1136332" y="3693667"/>
              <a:ext cx="638628" cy="638628"/>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Yeseva One" panose="00000500000000000000" pitchFamily="2" charset="0"/>
              </a:endParaRPr>
            </a:p>
          </p:txBody>
        </p:sp>
        <p:sp>
          <p:nvSpPr>
            <p:cNvPr id="23" name="TextBox 22">
              <a:extLst>
                <a:ext uri="{FF2B5EF4-FFF2-40B4-BE49-F238E27FC236}">
                  <a16:creationId xmlns:a16="http://schemas.microsoft.com/office/drawing/2014/main" id="{97199156-CB3E-45AE-90B0-76842EB1D902}"/>
                </a:ext>
              </a:extLst>
            </p:cNvPr>
            <p:cNvSpPr txBox="1"/>
            <p:nvPr/>
          </p:nvSpPr>
          <p:spPr>
            <a:xfrm>
              <a:off x="1215837" y="3664805"/>
              <a:ext cx="484428" cy="707886"/>
            </a:xfrm>
            <a:prstGeom prst="rect">
              <a:avLst/>
            </a:prstGeom>
            <a:noFill/>
          </p:spPr>
          <p:txBody>
            <a:bodyPr wrap="none" rtlCol="0">
              <a:spAutoFit/>
            </a:bodyPr>
            <a:lstStyle/>
            <a:p>
              <a:r>
                <a:rPr lang="en-US" sz="4000">
                  <a:solidFill>
                    <a:schemeClr val="bg1"/>
                  </a:solidFill>
                  <a:latin typeface="#9Slide04 Yeseva One" panose="00000500000000000000" pitchFamily="2" charset="0"/>
                </a:rPr>
                <a:t>3</a:t>
              </a:r>
            </a:p>
          </p:txBody>
        </p:sp>
      </p:grpSp>
      <p:sp>
        <p:nvSpPr>
          <p:cNvPr id="14" name="TextBox 13">
            <a:extLst>
              <a:ext uri="{FF2B5EF4-FFF2-40B4-BE49-F238E27FC236}">
                <a16:creationId xmlns:a16="http://schemas.microsoft.com/office/drawing/2014/main" id="{724AF6CC-171B-4868-8597-0947622175D4}"/>
              </a:ext>
            </a:extLst>
          </p:cNvPr>
          <p:cNvSpPr txBox="1"/>
          <p:nvPr/>
        </p:nvSpPr>
        <p:spPr>
          <a:xfrm>
            <a:off x="3204028" y="5862081"/>
            <a:ext cx="9906000"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Phân tích kết quả và thảo luận về kết quả nghiên cứu thu được.</a:t>
            </a:r>
            <a:endParaRPr lang="en-US" sz="2000" dirty="0"/>
          </a:p>
        </p:txBody>
      </p:sp>
      <p:grpSp>
        <p:nvGrpSpPr>
          <p:cNvPr id="24" name="Group 23">
            <a:extLst>
              <a:ext uri="{FF2B5EF4-FFF2-40B4-BE49-F238E27FC236}">
                <a16:creationId xmlns:a16="http://schemas.microsoft.com/office/drawing/2014/main" id="{834D09DA-609A-4878-B0AD-4F31673EF1B2}"/>
              </a:ext>
            </a:extLst>
          </p:cNvPr>
          <p:cNvGrpSpPr/>
          <p:nvPr/>
        </p:nvGrpSpPr>
        <p:grpSpPr>
          <a:xfrm>
            <a:off x="2307678" y="5681615"/>
            <a:ext cx="638628" cy="707886"/>
            <a:chOff x="1136332" y="3664805"/>
            <a:chExt cx="638628" cy="707886"/>
          </a:xfrm>
        </p:grpSpPr>
        <p:sp>
          <p:nvSpPr>
            <p:cNvPr id="25" name="Oval 24">
              <a:extLst>
                <a:ext uri="{FF2B5EF4-FFF2-40B4-BE49-F238E27FC236}">
                  <a16:creationId xmlns:a16="http://schemas.microsoft.com/office/drawing/2014/main" id="{7BC9B5EC-44C6-4C9F-843A-5ED35ED78DA0}"/>
                </a:ext>
              </a:extLst>
            </p:cNvPr>
            <p:cNvSpPr/>
            <p:nvPr/>
          </p:nvSpPr>
          <p:spPr>
            <a:xfrm>
              <a:off x="1136332" y="3693667"/>
              <a:ext cx="638628" cy="638628"/>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Yeseva One" panose="00000500000000000000" pitchFamily="2" charset="0"/>
              </a:endParaRPr>
            </a:p>
          </p:txBody>
        </p:sp>
        <p:sp>
          <p:nvSpPr>
            <p:cNvPr id="26" name="TextBox 25">
              <a:extLst>
                <a:ext uri="{FF2B5EF4-FFF2-40B4-BE49-F238E27FC236}">
                  <a16:creationId xmlns:a16="http://schemas.microsoft.com/office/drawing/2014/main" id="{87E568AD-C558-4A96-9AB9-7066859862D6}"/>
                </a:ext>
              </a:extLst>
            </p:cNvPr>
            <p:cNvSpPr txBox="1"/>
            <p:nvPr/>
          </p:nvSpPr>
          <p:spPr>
            <a:xfrm>
              <a:off x="1215837" y="3664805"/>
              <a:ext cx="492443" cy="707886"/>
            </a:xfrm>
            <a:prstGeom prst="rect">
              <a:avLst/>
            </a:prstGeom>
            <a:noFill/>
          </p:spPr>
          <p:txBody>
            <a:bodyPr wrap="none" rtlCol="0">
              <a:spAutoFit/>
            </a:bodyPr>
            <a:lstStyle/>
            <a:p>
              <a:r>
                <a:rPr lang="en-US" sz="4000" dirty="0">
                  <a:solidFill>
                    <a:schemeClr val="bg1"/>
                  </a:solidFill>
                  <a:latin typeface="#9Slide04 Yeseva One" panose="00000500000000000000" pitchFamily="2" charset="0"/>
                </a:rPr>
                <a:t>4</a:t>
              </a:r>
            </a:p>
          </p:txBody>
        </p:sp>
      </p:grpSp>
    </p:spTree>
    <p:extLst>
      <p:ext uri="{BB962C8B-B14F-4D97-AF65-F5344CB8AC3E}">
        <p14:creationId xmlns:p14="http://schemas.microsoft.com/office/powerpoint/2010/main" val="1447849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a:extLst>
              <a:ext uri="{FF2B5EF4-FFF2-40B4-BE49-F238E27FC236}">
                <a16:creationId xmlns:a16="http://schemas.microsoft.com/office/drawing/2014/main" id="{897C594F-D7D2-420C-9D7A-C0B15781AA96}"/>
              </a:ext>
            </a:extLst>
          </p:cNvPr>
          <p:cNvSpPr/>
          <p:nvPr/>
        </p:nvSpPr>
        <p:spPr>
          <a:xfrm>
            <a:off x="960120" y="6560466"/>
            <a:ext cx="10271760" cy="0"/>
          </a:xfrm>
          <a:prstGeom prst="line">
            <a:avLst/>
          </a:prstGeom>
          <a:ln w="38100" cap="flat">
            <a:solidFill>
              <a:srgbClr val="726753"/>
            </a:solidFill>
            <a:prstDash val="solid"/>
            <a:headEnd type="none" w="sm" len="sm"/>
            <a:tailEnd type="none" w="sm" len="sm"/>
          </a:ln>
        </p:spPr>
        <p:txBody>
          <a:bodyPr/>
          <a:lstStyle/>
          <a:p>
            <a:endParaRPr lang="en-US"/>
          </a:p>
        </p:txBody>
      </p:sp>
      <p:sp>
        <p:nvSpPr>
          <p:cNvPr id="3" name="AutoShape 5">
            <a:extLst>
              <a:ext uri="{FF2B5EF4-FFF2-40B4-BE49-F238E27FC236}">
                <a16:creationId xmlns:a16="http://schemas.microsoft.com/office/drawing/2014/main" id="{AC664430-E5CA-4B45-AC80-95C0DBC8FAC0}"/>
              </a:ext>
            </a:extLst>
          </p:cNvPr>
          <p:cNvSpPr/>
          <p:nvPr/>
        </p:nvSpPr>
        <p:spPr>
          <a:xfrm>
            <a:off x="960120" y="1919782"/>
            <a:ext cx="10271760" cy="0"/>
          </a:xfrm>
          <a:prstGeom prst="line">
            <a:avLst/>
          </a:prstGeom>
          <a:ln w="38100" cap="flat">
            <a:solidFill>
              <a:srgbClr val="726753"/>
            </a:solidFill>
            <a:prstDash val="solid"/>
            <a:headEnd type="none" w="sm" len="sm"/>
            <a:tailEnd type="none" w="sm" len="sm"/>
          </a:ln>
        </p:spPr>
        <p:txBody>
          <a:bodyPr/>
          <a:lstStyle/>
          <a:p>
            <a:endParaRPr lang="en-US"/>
          </a:p>
        </p:txBody>
      </p:sp>
      <p:grpSp>
        <p:nvGrpSpPr>
          <p:cNvPr id="8" name="Group 7">
            <a:extLst>
              <a:ext uri="{FF2B5EF4-FFF2-40B4-BE49-F238E27FC236}">
                <a16:creationId xmlns:a16="http://schemas.microsoft.com/office/drawing/2014/main" id="{8FB597EB-DE10-420C-B14B-67A7265A863F}"/>
              </a:ext>
            </a:extLst>
          </p:cNvPr>
          <p:cNvGrpSpPr/>
          <p:nvPr/>
        </p:nvGrpSpPr>
        <p:grpSpPr>
          <a:xfrm rot="16200000">
            <a:off x="-3200400" y="3200400"/>
            <a:ext cx="6858000" cy="457200"/>
            <a:chOff x="-1" y="-1"/>
            <a:chExt cx="12192001" cy="457200"/>
          </a:xfrm>
        </p:grpSpPr>
        <p:sp>
          <p:nvSpPr>
            <p:cNvPr id="9" name="Rectangle 8">
              <a:extLst>
                <a:ext uri="{FF2B5EF4-FFF2-40B4-BE49-F238E27FC236}">
                  <a16:creationId xmlns:a16="http://schemas.microsoft.com/office/drawing/2014/main" id="{C00D2437-0421-48F7-B410-070233385BAC}"/>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Rectangle 9">
              <a:extLst>
                <a:ext uri="{FF2B5EF4-FFF2-40B4-BE49-F238E27FC236}">
                  <a16:creationId xmlns:a16="http://schemas.microsoft.com/office/drawing/2014/main" id="{4AF33A42-5971-46DA-B7EA-FC647BBD26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1" name="Group 10">
            <a:extLst>
              <a:ext uri="{FF2B5EF4-FFF2-40B4-BE49-F238E27FC236}">
                <a16:creationId xmlns:a16="http://schemas.microsoft.com/office/drawing/2014/main" id="{B4692B27-F61A-4694-AE8A-8BA94593726B}"/>
              </a:ext>
            </a:extLst>
          </p:cNvPr>
          <p:cNvGrpSpPr/>
          <p:nvPr/>
        </p:nvGrpSpPr>
        <p:grpSpPr>
          <a:xfrm rot="5400000" flipH="1">
            <a:off x="8534400" y="3200400"/>
            <a:ext cx="6858000" cy="457200"/>
            <a:chOff x="-1" y="-1"/>
            <a:chExt cx="12192001" cy="457200"/>
          </a:xfrm>
        </p:grpSpPr>
        <p:sp>
          <p:nvSpPr>
            <p:cNvPr id="12" name="Rectangle 11">
              <a:extLst>
                <a:ext uri="{FF2B5EF4-FFF2-40B4-BE49-F238E27FC236}">
                  <a16:creationId xmlns:a16="http://schemas.microsoft.com/office/drawing/2014/main" id="{BFF0FEEE-2DD2-4CD7-9A8A-96404B6854E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 name="Rectangle 12">
              <a:extLst>
                <a:ext uri="{FF2B5EF4-FFF2-40B4-BE49-F238E27FC236}">
                  <a16:creationId xmlns:a16="http://schemas.microsoft.com/office/drawing/2014/main" id="{4ACF9508-0CE5-4F48-9B69-1662E38F045E}"/>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5" name="Group 4">
            <a:extLst>
              <a:ext uri="{FF2B5EF4-FFF2-40B4-BE49-F238E27FC236}">
                <a16:creationId xmlns:a16="http://schemas.microsoft.com/office/drawing/2014/main" id="{46C85520-0328-4A76-98C5-9C21166B65C0}"/>
              </a:ext>
            </a:extLst>
          </p:cNvPr>
          <p:cNvGrpSpPr/>
          <p:nvPr/>
        </p:nvGrpSpPr>
        <p:grpSpPr>
          <a:xfrm>
            <a:off x="5430911" y="774700"/>
            <a:ext cx="3977642" cy="567024"/>
            <a:chOff x="4564379" y="774700"/>
            <a:chExt cx="3977642" cy="567024"/>
          </a:xfrm>
        </p:grpSpPr>
        <p:sp>
          <p:nvSpPr>
            <p:cNvPr id="24" name="Rectangle: Rounded Corners 23">
              <a:extLst>
                <a:ext uri="{FF2B5EF4-FFF2-40B4-BE49-F238E27FC236}">
                  <a16:creationId xmlns:a16="http://schemas.microsoft.com/office/drawing/2014/main" id="{A150589C-E8A6-4695-A264-9E4DDEFEE0D1}"/>
                </a:ext>
              </a:extLst>
            </p:cNvPr>
            <p:cNvSpPr/>
            <p:nvPr/>
          </p:nvSpPr>
          <p:spPr>
            <a:xfrm>
              <a:off x="4564379" y="774700"/>
              <a:ext cx="3977642" cy="567024"/>
            </a:xfrm>
            <a:prstGeom prst="roundRect">
              <a:avLst>
                <a:gd name="adj" fmla="val 10572"/>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FDD729E4-348E-4456-86C2-A32924347C12}"/>
                </a:ext>
              </a:extLst>
            </p:cNvPr>
            <p:cNvSpPr txBox="1"/>
            <p:nvPr/>
          </p:nvSpPr>
          <p:spPr>
            <a:xfrm>
              <a:off x="4663763" y="867423"/>
              <a:ext cx="3778872"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a:solidFill>
                    <a:schemeClr val="bg1"/>
                  </a:solidFill>
                </a:rPr>
                <a:t>Đo và xác định khối lượng</a:t>
              </a:r>
              <a:endParaRPr lang="en-US" sz="2200" b="1" dirty="0">
                <a:solidFill>
                  <a:schemeClr val="bg1"/>
                </a:solidFill>
              </a:endParaRPr>
            </a:p>
          </p:txBody>
        </p:sp>
      </p:grpSp>
      <p:grpSp>
        <p:nvGrpSpPr>
          <p:cNvPr id="23" name="Group 22">
            <a:extLst>
              <a:ext uri="{FF2B5EF4-FFF2-40B4-BE49-F238E27FC236}">
                <a16:creationId xmlns:a16="http://schemas.microsoft.com/office/drawing/2014/main" id="{F5D4D935-2C9A-4D12-A20F-65F290E44D64}"/>
              </a:ext>
            </a:extLst>
          </p:cNvPr>
          <p:cNvGrpSpPr/>
          <p:nvPr/>
        </p:nvGrpSpPr>
        <p:grpSpPr>
          <a:xfrm>
            <a:off x="2783448" y="352687"/>
            <a:ext cx="2267022" cy="1429800"/>
            <a:chOff x="2783448" y="352687"/>
            <a:chExt cx="2267022" cy="1429800"/>
          </a:xfrm>
        </p:grpSpPr>
        <p:pic>
          <p:nvPicPr>
            <p:cNvPr id="20"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37B17B50-17DB-4F08-AC3A-1DD628684921}"/>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2452350" flipH="1">
              <a:off x="4148278" y="352688"/>
              <a:ext cx="902192" cy="142979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DBEC4D68-4EA1-4775-AD50-1F51378EC41D}"/>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9147650">
              <a:off x="2783448" y="352687"/>
              <a:ext cx="902194" cy="14298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0D62015F-58CC-4BA4-B183-FA3C5A281AA7}"/>
                </a:ext>
              </a:extLst>
            </p:cNvPr>
            <p:cNvSpPr/>
            <p:nvPr/>
          </p:nvSpPr>
          <p:spPr>
            <a:xfrm>
              <a:off x="3240475" y="370552"/>
              <a:ext cx="1358900" cy="1358900"/>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33" name="Google Shape;31269;p90">
              <a:extLst>
                <a:ext uri="{FF2B5EF4-FFF2-40B4-BE49-F238E27FC236}">
                  <a16:creationId xmlns:a16="http://schemas.microsoft.com/office/drawing/2014/main" id="{0071D8F6-70ED-4B91-A4A2-C0793509A1B8}"/>
                </a:ext>
              </a:extLst>
            </p:cNvPr>
            <p:cNvSpPr/>
            <p:nvPr/>
          </p:nvSpPr>
          <p:spPr>
            <a:xfrm>
              <a:off x="3543741" y="532609"/>
              <a:ext cx="752369" cy="1034786"/>
            </a:xfrm>
            <a:custGeom>
              <a:avLst/>
              <a:gdLst/>
              <a:ahLst/>
              <a:cxnLst/>
              <a:rect l="l" t="t" r="r" b="b"/>
              <a:pathLst>
                <a:path w="7089" h="9750" extrusionOk="0">
                  <a:moveTo>
                    <a:pt x="3529" y="0"/>
                  </a:moveTo>
                  <a:cubicBezTo>
                    <a:pt x="3151" y="0"/>
                    <a:pt x="2836" y="315"/>
                    <a:pt x="2836" y="725"/>
                  </a:cubicBezTo>
                  <a:lnTo>
                    <a:pt x="2836" y="1418"/>
                  </a:lnTo>
                  <a:cubicBezTo>
                    <a:pt x="2836" y="1040"/>
                    <a:pt x="2520" y="725"/>
                    <a:pt x="2111" y="725"/>
                  </a:cubicBezTo>
                  <a:cubicBezTo>
                    <a:pt x="1733" y="725"/>
                    <a:pt x="1418" y="1040"/>
                    <a:pt x="1418" y="1418"/>
                  </a:cubicBezTo>
                  <a:lnTo>
                    <a:pt x="1418" y="2143"/>
                  </a:lnTo>
                  <a:cubicBezTo>
                    <a:pt x="1544" y="2143"/>
                    <a:pt x="1638" y="2080"/>
                    <a:pt x="1764" y="2080"/>
                  </a:cubicBezTo>
                  <a:lnTo>
                    <a:pt x="3497" y="2080"/>
                  </a:lnTo>
                  <a:cubicBezTo>
                    <a:pt x="4253" y="2080"/>
                    <a:pt x="4883" y="2710"/>
                    <a:pt x="4883" y="3466"/>
                  </a:cubicBezTo>
                  <a:cubicBezTo>
                    <a:pt x="4883" y="4096"/>
                    <a:pt x="4474" y="4600"/>
                    <a:pt x="3907" y="4758"/>
                  </a:cubicBezTo>
                  <a:cubicBezTo>
                    <a:pt x="4064" y="5073"/>
                    <a:pt x="4159" y="5482"/>
                    <a:pt x="4159" y="5860"/>
                  </a:cubicBezTo>
                  <a:cubicBezTo>
                    <a:pt x="4159" y="6081"/>
                    <a:pt x="4001" y="6238"/>
                    <a:pt x="3812" y="6238"/>
                  </a:cubicBezTo>
                  <a:cubicBezTo>
                    <a:pt x="3623" y="6238"/>
                    <a:pt x="3466" y="6081"/>
                    <a:pt x="3466" y="5860"/>
                  </a:cubicBezTo>
                  <a:cubicBezTo>
                    <a:pt x="3466" y="4915"/>
                    <a:pt x="2678" y="4128"/>
                    <a:pt x="1733" y="4128"/>
                  </a:cubicBezTo>
                  <a:lnTo>
                    <a:pt x="3466" y="4128"/>
                  </a:lnTo>
                  <a:cubicBezTo>
                    <a:pt x="3844" y="4128"/>
                    <a:pt x="4159" y="3812"/>
                    <a:pt x="4159" y="3434"/>
                  </a:cubicBezTo>
                  <a:cubicBezTo>
                    <a:pt x="4159" y="3025"/>
                    <a:pt x="3844" y="2710"/>
                    <a:pt x="3466" y="2710"/>
                  </a:cubicBezTo>
                  <a:lnTo>
                    <a:pt x="1733" y="2710"/>
                  </a:lnTo>
                  <a:cubicBezTo>
                    <a:pt x="788" y="2710"/>
                    <a:pt x="0" y="3497"/>
                    <a:pt x="0" y="4443"/>
                  </a:cubicBezTo>
                  <a:lnTo>
                    <a:pt x="0" y="5167"/>
                  </a:lnTo>
                  <a:cubicBezTo>
                    <a:pt x="0" y="6112"/>
                    <a:pt x="536" y="6963"/>
                    <a:pt x="1386" y="7372"/>
                  </a:cubicBezTo>
                  <a:lnTo>
                    <a:pt x="1386" y="8318"/>
                  </a:lnTo>
                  <a:cubicBezTo>
                    <a:pt x="977" y="8318"/>
                    <a:pt x="662" y="8633"/>
                    <a:pt x="662" y="9011"/>
                  </a:cubicBezTo>
                  <a:lnTo>
                    <a:pt x="662" y="9389"/>
                  </a:lnTo>
                  <a:cubicBezTo>
                    <a:pt x="662" y="9578"/>
                    <a:pt x="819" y="9735"/>
                    <a:pt x="1008" y="9735"/>
                  </a:cubicBezTo>
                  <a:lnTo>
                    <a:pt x="5860" y="9735"/>
                  </a:lnTo>
                  <a:cubicBezTo>
                    <a:pt x="5923" y="9745"/>
                    <a:pt x="5979" y="9749"/>
                    <a:pt x="6029" y="9749"/>
                  </a:cubicBezTo>
                  <a:cubicBezTo>
                    <a:pt x="6305" y="9749"/>
                    <a:pt x="6396" y="9612"/>
                    <a:pt x="6396" y="9452"/>
                  </a:cubicBezTo>
                  <a:lnTo>
                    <a:pt x="6396" y="9105"/>
                  </a:lnTo>
                  <a:cubicBezTo>
                    <a:pt x="6396" y="8696"/>
                    <a:pt x="6112" y="8381"/>
                    <a:pt x="5702" y="8381"/>
                  </a:cubicBezTo>
                  <a:lnTo>
                    <a:pt x="5702" y="7436"/>
                  </a:lnTo>
                  <a:cubicBezTo>
                    <a:pt x="6522" y="7057"/>
                    <a:pt x="7089" y="6175"/>
                    <a:pt x="7089" y="5230"/>
                  </a:cubicBezTo>
                  <a:lnTo>
                    <a:pt x="7089" y="2143"/>
                  </a:lnTo>
                  <a:cubicBezTo>
                    <a:pt x="7089" y="1733"/>
                    <a:pt x="6774" y="1418"/>
                    <a:pt x="6364" y="1418"/>
                  </a:cubicBezTo>
                  <a:cubicBezTo>
                    <a:pt x="5986" y="1418"/>
                    <a:pt x="5671" y="1733"/>
                    <a:pt x="5671" y="2143"/>
                  </a:cubicBezTo>
                  <a:lnTo>
                    <a:pt x="5671" y="1418"/>
                  </a:lnTo>
                  <a:cubicBezTo>
                    <a:pt x="5671" y="1040"/>
                    <a:pt x="5356" y="725"/>
                    <a:pt x="4946" y="725"/>
                  </a:cubicBezTo>
                  <a:cubicBezTo>
                    <a:pt x="4568" y="725"/>
                    <a:pt x="4253" y="1040"/>
                    <a:pt x="4253" y="1418"/>
                  </a:cubicBezTo>
                  <a:lnTo>
                    <a:pt x="4253" y="725"/>
                  </a:lnTo>
                  <a:cubicBezTo>
                    <a:pt x="4253" y="315"/>
                    <a:pt x="3938"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 name="TextBox 33">
            <a:extLst>
              <a:ext uri="{FF2B5EF4-FFF2-40B4-BE49-F238E27FC236}">
                <a16:creationId xmlns:a16="http://schemas.microsoft.com/office/drawing/2014/main" id="{A29FAD81-C65B-495B-9A32-A362C321CEEA}"/>
              </a:ext>
            </a:extLst>
          </p:cNvPr>
          <p:cNvSpPr txBox="1"/>
          <p:nvPr/>
        </p:nvSpPr>
        <p:spPr>
          <a:xfrm>
            <a:off x="1019331" y="2030242"/>
            <a:ext cx="10872866" cy="1116396"/>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i="1"/>
              <a:t>Chuẩn bị: c</a:t>
            </a:r>
            <a:r>
              <a:rPr lang="en-US" sz="2000"/>
              <a:t>ân điện tử.</a:t>
            </a:r>
          </a:p>
          <a:p>
            <a:pPr algn="just"/>
            <a:r>
              <a:rPr lang="en-US" sz="2000" i="1"/>
              <a:t>Tiến hành: </a:t>
            </a:r>
            <a:r>
              <a:rPr lang="en-US" sz="2000"/>
              <a:t>đo khối lượng cuốn sách Khoa học tự nhiên 7 bằng cân điện tử.</a:t>
            </a:r>
          </a:p>
          <a:p>
            <a:pPr algn="just"/>
            <a:r>
              <a:rPr lang="en-US" sz="2000" i="1"/>
              <a:t>Thảo luận nhóm, hoàn thành bảng mẫu và thực hiện yêu cầu sau:</a:t>
            </a:r>
            <a:endParaRPr lang="en-US" sz="2000" i="1" dirty="0"/>
          </a:p>
        </p:txBody>
      </p:sp>
      <p:sp>
        <p:nvSpPr>
          <p:cNvPr id="35" name="TextBox 34">
            <a:extLst>
              <a:ext uri="{FF2B5EF4-FFF2-40B4-BE49-F238E27FC236}">
                <a16:creationId xmlns:a16="http://schemas.microsoft.com/office/drawing/2014/main" id="{AB84066D-550A-49DF-A349-8D47895999FF}"/>
              </a:ext>
            </a:extLst>
          </p:cNvPr>
          <p:cNvSpPr txBox="1"/>
          <p:nvPr/>
        </p:nvSpPr>
        <p:spPr>
          <a:xfrm>
            <a:off x="1019331" y="5733393"/>
            <a:ext cx="10029669" cy="73167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Hãy xác định khối lượng của cuốn sách và nhận xét kết quả của các lần đo so với kết quả trung bình.</a:t>
            </a:r>
            <a:endParaRPr lang="en-US" sz="2000" dirty="0"/>
          </a:p>
        </p:txBody>
      </p:sp>
      <p:graphicFrame>
        <p:nvGraphicFramePr>
          <p:cNvPr id="37" name="Table 37">
            <a:extLst>
              <a:ext uri="{FF2B5EF4-FFF2-40B4-BE49-F238E27FC236}">
                <a16:creationId xmlns:a16="http://schemas.microsoft.com/office/drawing/2014/main" id="{E0B325F8-3028-4A1A-AF9C-2CD6B71F6519}"/>
              </a:ext>
            </a:extLst>
          </p:cNvPr>
          <p:cNvGraphicFramePr>
            <a:graphicFrameLocks noGrp="1"/>
          </p:cNvGraphicFramePr>
          <p:nvPr>
            <p:extLst>
              <p:ext uri="{D42A27DB-BD31-4B8C-83A1-F6EECF244321}">
                <p14:modId xmlns:p14="http://schemas.microsoft.com/office/powerpoint/2010/main" val="771453615"/>
              </p:ext>
            </p:extLst>
          </p:nvPr>
        </p:nvGraphicFramePr>
        <p:xfrm>
          <a:off x="960121" y="3288695"/>
          <a:ext cx="10271760" cy="2349295"/>
        </p:xfrm>
        <a:graphic>
          <a:graphicData uri="http://schemas.openxmlformats.org/drawingml/2006/table">
            <a:tbl>
              <a:tblPr firstRow="1" bandRow="1">
                <a:tableStyleId>{5940675A-B579-460E-94D1-54222C63F5DA}</a:tableStyleId>
              </a:tblPr>
              <a:tblGrid>
                <a:gridCol w="4069079">
                  <a:extLst>
                    <a:ext uri="{9D8B030D-6E8A-4147-A177-3AD203B41FA5}">
                      <a16:colId xmlns:a16="http://schemas.microsoft.com/office/drawing/2014/main" val="1206559903"/>
                    </a:ext>
                  </a:extLst>
                </a:gridCol>
                <a:gridCol w="2743200">
                  <a:extLst>
                    <a:ext uri="{9D8B030D-6E8A-4147-A177-3AD203B41FA5}">
                      <a16:colId xmlns:a16="http://schemas.microsoft.com/office/drawing/2014/main" val="3609381594"/>
                    </a:ext>
                  </a:extLst>
                </a:gridCol>
                <a:gridCol w="3459481">
                  <a:extLst>
                    <a:ext uri="{9D8B030D-6E8A-4147-A177-3AD203B41FA5}">
                      <a16:colId xmlns:a16="http://schemas.microsoft.com/office/drawing/2014/main" val="3480922034"/>
                    </a:ext>
                  </a:extLst>
                </a:gridCol>
              </a:tblGrid>
              <a:tr h="469859">
                <a:tc>
                  <a:txBody>
                    <a:bodyPr/>
                    <a:lstStyle/>
                    <a:p>
                      <a:pPr algn="ctr"/>
                      <a:r>
                        <a:rPr lang="en-US" sz="1700" b="1">
                          <a:solidFill>
                            <a:schemeClr val="bg1"/>
                          </a:solidFill>
                        </a:rPr>
                        <a:t>Thứ tự phép cân</a:t>
                      </a:r>
                    </a:p>
                  </a:txBody>
                  <a:tcPr anchor="ctr">
                    <a:solidFill>
                      <a:srgbClr val="4A452A"/>
                    </a:solidFill>
                  </a:tcPr>
                </a:tc>
                <a:tc>
                  <a:txBody>
                    <a:bodyPr/>
                    <a:lstStyle/>
                    <a:p>
                      <a:pPr algn="ctr"/>
                      <a:r>
                        <a:rPr lang="en-US" sz="1700" b="1">
                          <a:solidFill>
                            <a:schemeClr val="bg1"/>
                          </a:solidFill>
                        </a:rPr>
                        <a:t>Kết quả thu được (gam)</a:t>
                      </a:r>
                    </a:p>
                  </a:txBody>
                  <a:tcPr anchor="ctr">
                    <a:solidFill>
                      <a:srgbClr val="4A452A"/>
                    </a:solidFill>
                  </a:tcPr>
                </a:tc>
                <a:tc>
                  <a:txBody>
                    <a:bodyPr/>
                    <a:lstStyle/>
                    <a:p>
                      <a:pPr algn="ctr"/>
                      <a:r>
                        <a:rPr lang="en-US" sz="1700" b="1">
                          <a:solidFill>
                            <a:schemeClr val="bg1"/>
                          </a:solidFill>
                        </a:rPr>
                        <a:t>Nhận xét/đánh giá kết quả đo</a:t>
                      </a:r>
                    </a:p>
                  </a:txBody>
                  <a:tcPr anchor="ctr">
                    <a:solidFill>
                      <a:srgbClr val="4A452A"/>
                    </a:solidFill>
                  </a:tcPr>
                </a:tc>
                <a:extLst>
                  <a:ext uri="{0D108BD9-81ED-4DB2-BD59-A6C34878D82A}">
                    <a16:rowId xmlns:a16="http://schemas.microsoft.com/office/drawing/2014/main" val="3098786435"/>
                  </a:ext>
                </a:extLst>
              </a:tr>
              <a:tr h="469859">
                <a:tc>
                  <a:txBody>
                    <a:bodyPr/>
                    <a:lstStyle/>
                    <a:p>
                      <a:pPr algn="ctr"/>
                      <a:r>
                        <a:rPr lang="en-US" sz="1600"/>
                        <a:t>1</a:t>
                      </a:r>
                    </a:p>
                  </a:txBody>
                  <a:tcPr anchor="ctr">
                    <a:solidFill>
                      <a:schemeClr val="bg2">
                        <a:lumMod val="90000"/>
                      </a:schemeClr>
                    </a:solidFill>
                  </a:tcPr>
                </a:tc>
                <a:tc>
                  <a:txBody>
                    <a:bodyPr/>
                    <a:lstStyle/>
                    <a:p>
                      <a:pPr algn="ctr"/>
                      <a:r>
                        <a:rPr lang="en-US" sz="1600"/>
                        <a:t>?</a:t>
                      </a:r>
                    </a:p>
                  </a:txBody>
                  <a:tcPr anchor="ctr">
                    <a:solidFill>
                      <a:schemeClr val="bg2">
                        <a:lumMod val="90000"/>
                      </a:schemeClr>
                    </a:solidFill>
                  </a:tcPr>
                </a:tc>
                <a:tc rowSpan="3">
                  <a:txBody>
                    <a:bodyPr/>
                    <a:lstStyle/>
                    <a:p>
                      <a:pPr algn="ctr"/>
                      <a:r>
                        <a:rPr lang="en-US" sz="1600"/>
                        <a:t>?</a:t>
                      </a:r>
                    </a:p>
                  </a:txBody>
                  <a:tcPr anchor="ctr">
                    <a:solidFill>
                      <a:schemeClr val="bg2">
                        <a:lumMod val="90000"/>
                      </a:schemeClr>
                    </a:solidFill>
                  </a:tcPr>
                </a:tc>
                <a:extLst>
                  <a:ext uri="{0D108BD9-81ED-4DB2-BD59-A6C34878D82A}">
                    <a16:rowId xmlns:a16="http://schemas.microsoft.com/office/drawing/2014/main" val="2626844607"/>
                  </a:ext>
                </a:extLst>
              </a:tr>
              <a:tr h="469859">
                <a:tc>
                  <a:txBody>
                    <a:bodyPr/>
                    <a:lstStyle/>
                    <a:p>
                      <a:pPr algn="ctr"/>
                      <a:r>
                        <a:rPr lang="en-US" sz="1600"/>
                        <a:t>2</a:t>
                      </a:r>
                    </a:p>
                  </a:txBody>
                  <a:tcPr anchor="ctr">
                    <a:solidFill>
                      <a:schemeClr val="bg2">
                        <a:lumMod val="90000"/>
                      </a:schemeClr>
                    </a:solidFill>
                  </a:tcPr>
                </a:tc>
                <a:tc>
                  <a:txBody>
                    <a:bodyPr/>
                    <a:lstStyle/>
                    <a:p>
                      <a:pPr algn="ctr"/>
                      <a:r>
                        <a:rPr lang="en-US" sz="1600"/>
                        <a:t>?</a:t>
                      </a:r>
                    </a:p>
                  </a:txBody>
                  <a:tcPr anchor="ctr">
                    <a:solidFill>
                      <a:schemeClr val="bg2">
                        <a:lumMod val="90000"/>
                      </a:schemeClr>
                    </a:solidFill>
                  </a:tcPr>
                </a:tc>
                <a:tc vMerge="1">
                  <a:txBody>
                    <a:bodyPr/>
                    <a:lstStyle/>
                    <a:p>
                      <a:endParaRPr lang="en-US"/>
                    </a:p>
                  </a:txBody>
                  <a:tcPr/>
                </a:tc>
                <a:extLst>
                  <a:ext uri="{0D108BD9-81ED-4DB2-BD59-A6C34878D82A}">
                    <a16:rowId xmlns:a16="http://schemas.microsoft.com/office/drawing/2014/main" val="3709763085"/>
                  </a:ext>
                </a:extLst>
              </a:tr>
              <a:tr h="469859">
                <a:tc>
                  <a:txBody>
                    <a:bodyPr/>
                    <a:lstStyle/>
                    <a:p>
                      <a:pPr algn="ctr"/>
                      <a:r>
                        <a:rPr lang="en-US" sz="1600"/>
                        <a:t>3</a:t>
                      </a:r>
                    </a:p>
                  </a:txBody>
                  <a:tcPr anchor="ctr">
                    <a:solidFill>
                      <a:schemeClr val="bg2">
                        <a:lumMod val="90000"/>
                      </a:schemeClr>
                    </a:solidFill>
                  </a:tcPr>
                </a:tc>
                <a:tc>
                  <a:txBody>
                    <a:bodyPr/>
                    <a:lstStyle/>
                    <a:p>
                      <a:pPr algn="ctr"/>
                      <a:r>
                        <a:rPr lang="en-US" sz="1600"/>
                        <a:t>?</a:t>
                      </a:r>
                    </a:p>
                  </a:txBody>
                  <a:tcPr anchor="ctr">
                    <a:solidFill>
                      <a:schemeClr val="bg2">
                        <a:lumMod val="90000"/>
                      </a:schemeClr>
                    </a:solidFill>
                  </a:tcPr>
                </a:tc>
                <a:tc vMerge="1">
                  <a:txBody>
                    <a:bodyPr/>
                    <a:lstStyle/>
                    <a:p>
                      <a:endParaRPr lang="en-US"/>
                    </a:p>
                  </a:txBody>
                  <a:tcPr/>
                </a:tc>
                <a:extLst>
                  <a:ext uri="{0D108BD9-81ED-4DB2-BD59-A6C34878D82A}">
                    <a16:rowId xmlns:a16="http://schemas.microsoft.com/office/drawing/2014/main" val="3305767137"/>
                  </a:ext>
                </a:extLst>
              </a:tr>
              <a:tr h="469859">
                <a:tc>
                  <a:txBody>
                    <a:bodyPr/>
                    <a:lstStyle/>
                    <a:p>
                      <a:pPr algn="ctr"/>
                      <a:r>
                        <a:rPr lang="en-US" sz="1600"/>
                        <a:t>Khối lượng cuốn sách (kết quả trung bình)</a:t>
                      </a:r>
                    </a:p>
                  </a:txBody>
                  <a:tcPr anchor="ctr">
                    <a:solidFill>
                      <a:schemeClr val="bg2">
                        <a:lumMod val="90000"/>
                      </a:schemeClr>
                    </a:solidFill>
                  </a:tcPr>
                </a:tc>
                <a:tc>
                  <a:txBody>
                    <a:bodyPr/>
                    <a:lstStyle/>
                    <a:p>
                      <a:pPr algn="ctr"/>
                      <a:r>
                        <a:rPr lang="en-US" sz="1600"/>
                        <a:t>?</a:t>
                      </a:r>
                    </a:p>
                  </a:txBody>
                  <a:tcPr anchor="ctr">
                    <a:solidFill>
                      <a:schemeClr val="bg2">
                        <a:lumMod val="90000"/>
                      </a:schemeClr>
                    </a:solidFill>
                  </a:tcPr>
                </a:tc>
                <a:tc>
                  <a:txBody>
                    <a:bodyPr/>
                    <a:lstStyle/>
                    <a:p>
                      <a:pPr algn="ctr"/>
                      <a:r>
                        <a:rPr lang="en-US" sz="1600"/>
                        <a:t>?</a:t>
                      </a:r>
                    </a:p>
                  </a:txBody>
                  <a:tcPr anchor="ctr">
                    <a:solidFill>
                      <a:schemeClr val="bg2">
                        <a:lumMod val="90000"/>
                      </a:schemeClr>
                    </a:solidFill>
                  </a:tcPr>
                </a:tc>
                <a:extLst>
                  <a:ext uri="{0D108BD9-81ED-4DB2-BD59-A6C34878D82A}">
                    <a16:rowId xmlns:a16="http://schemas.microsoft.com/office/drawing/2014/main" val="820844489"/>
                  </a:ext>
                </a:extLst>
              </a:tr>
            </a:tbl>
          </a:graphicData>
        </a:graphic>
      </p:graphicFrame>
    </p:spTree>
    <p:extLst>
      <p:ext uri="{BB962C8B-B14F-4D97-AF65-F5344CB8AC3E}">
        <p14:creationId xmlns:p14="http://schemas.microsoft.com/office/powerpoint/2010/main" val="4157167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a:extLst>
              <a:ext uri="{FF2B5EF4-FFF2-40B4-BE49-F238E27FC236}">
                <a16:creationId xmlns:a16="http://schemas.microsoft.com/office/drawing/2014/main" id="{897C594F-D7D2-420C-9D7A-C0B15781AA96}"/>
              </a:ext>
            </a:extLst>
          </p:cNvPr>
          <p:cNvSpPr/>
          <p:nvPr/>
        </p:nvSpPr>
        <p:spPr>
          <a:xfrm>
            <a:off x="960120" y="6560466"/>
            <a:ext cx="10271760" cy="0"/>
          </a:xfrm>
          <a:prstGeom prst="line">
            <a:avLst/>
          </a:prstGeom>
          <a:ln w="38100" cap="flat">
            <a:solidFill>
              <a:srgbClr val="726753"/>
            </a:solidFill>
            <a:prstDash val="solid"/>
            <a:headEnd type="none" w="sm" len="sm"/>
            <a:tailEnd type="none" w="sm" len="sm"/>
          </a:ln>
        </p:spPr>
        <p:txBody>
          <a:bodyPr/>
          <a:lstStyle/>
          <a:p>
            <a:endParaRPr lang="en-US"/>
          </a:p>
        </p:txBody>
      </p:sp>
      <p:sp>
        <p:nvSpPr>
          <p:cNvPr id="3" name="AutoShape 5">
            <a:extLst>
              <a:ext uri="{FF2B5EF4-FFF2-40B4-BE49-F238E27FC236}">
                <a16:creationId xmlns:a16="http://schemas.microsoft.com/office/drawing/2014/main" id="{AC664430-E5CA-4B45-AC80-95C0DBC8FAC0}"/>
              </a:ext>
            </a:extLst>
          </p:cNvPr>
          <p:cNvSpPr/>
          <p:nvPr/>
        </p:nvSpPr>
        <p:spPr>
          <a:xfrm>
            <a:off x="960120" y="1919782"/>
            <a:ext cx="10271760" cy="0"/>
          </a:xfrm>
          <a:prstGeom prst="line">
            <a:avLst/>
          </a:prstGeom>
          <a:ln w="38100" cap="flat">
            <a:solidFill>
              <a:srgbClr val="726753"/>
            </a:solidFill>
            <a:prstDash val="solid"/>
            <a:headEnd type="none" w="sm" len="sm"/>
            <a:tailEnd type="none" w="sm" len="sm"/>
          </a:ln>
        </p:spPr>
        <p:txBody>
          <a:bodyPr/>
          <a:lstStyle/>
          <a:p>
            <a:endParaRPr lang="en-US"/>
          </a:p>
        </p:txBody>
      </p:sp>
      <p:grpSp>
        <p:nvGrpSpPr>
          <p:cNvPr id="8" name="Group 7">
            <a:extLst>
              <a:ext uri="{FF2B5EF4-FFF2-40B4-BE49-F238E27FC236}">
                <a16:creationId xmlns:a16="http://schemas.microsoft.com/office/drawing/2014/main" id="{8FB597EB-DE10-420C-B14B-67A7265A863F}"/>
              </a:ext>
            </a:extLst>
          </p:cNvPr>
          <p:cNvGrpSpPr/>
          <p:nvPr/>
        </p:nvGrpSpPr>
        <p:grpSpPr>
          <a:xfrm rot="16200000">
            <a:off x="-3200400" y="3200400"/>
            <a:ext cx="6858000" cy="457200"/>
            <a:chOff x="-1" y="-1"/>
            <a:chExt cx="12192001" cy="457200"/>
          </a:xfrm>
        </p:grpSpPr>
        <p:sp>
          <p:nvSpPr>
            <p:cNvPr id="9" name="Rectangle 8">
              <a:extLst>
                <a:ext uri="{FF2B5EF4-FFF2-40B4-BE49-F238E27FC236}">
                  <a16:creationId xmlns:a16="http://schemas.microsoft.com/office/drawing/2014/main" id="{C00D2437-0421-48F7-B410-070233385BAC}"/>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Rectangle 9">
              <a:extLst>
                <a:ext uri="{FF2B5EF4-FFF2-40B4-BE49-F238E27FC236}">
                  <a16:creationId xmlns:a16="http://schemas.microsoft.com/office/drawing/2014/main" id="{4AF33A42-5971-46DA-B7EA-FC647BBD26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1" name="Group 10">
            <a:extLst>
              <a:ext uri="{FF2B5EF4-FFF2-40B4-BE49-F238E27FC236}">
                <a16:creationId xmlns:a16="http://schemas.microsoft.com/office/drawing/2014/main" id="{B4692B27-F61A-4694-AE8A-8BA94593726B}"/>
              </a:ext>
            </a:extLst>
          </p:cNvPr>
          <p:cNvGrpSpPr/>
          <p:nvPr/>
        </p:nvGrpSpPr>
        <p:grpSpPr>
          <a:xfrm rot="5400000" flipH="1">
            <a:off x="8534400" y="3200400"/>
            <a:ext cx="6858000" cy="457200"/>
            <a:chOff x="-1" y="-1"/>
            <a:chExt cx="12192001" cy="457200"/>
          </a:xfrm>
        </p:grpSpPr>
        <p:sp>
          <p:nvSpPr>
            <p:cNvPr id="12" name="Rectangle 11">
              <a:extLst>
                <a:ext uri="{FF2B5EF4-FFF2-40B4-BE49-F238E27FC236}">
                  <a16:creationId xmlns:a16="http://schemas.microsoft.com/office/drawing/2014/main" id="{BFF0FEEE-2DD2-4CD7-9A8A-96404B6854E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 name="Rectangle 12">
              <a:extLst>
                <a:ext uri="{FF2B5EF4-FFF2-40B4-BE49-F238E27FC236}">
                  <a16:creationId xmlns:a16="http://schemas.microsoft.com/office/drawing/2014/main" id="{4ACF9508-0CE5-4F48-9B69-1662E38F045E}"/>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5" name="Group 4">
            <a:extLst>
              <a:ext uri="{FF2B5EF4-FFF2-40B4-BE49-F238E27FC236}">
                <a16:creationId xmlns:a16="http://schemas.microsoft.com/office/drawing/2014/main" id="{46C85520-0328-4A76-98C5-9C21166B65C0}"/>
              </a:ext>
            </a:extLst>
          </p:cNvPr>
          <p:cNvGrpSpPr/>
          <p:nvPr/>
        </p:nvGrpSpPr>
        <p:grpSpPr>
          <a:xfrm>
            <a:off x="5430911" y="774700"/>
            <a:ext cx="3977642" cy="567024"/>
            <a:chOff x="4564379" y="774700"/>
            <a:chExt cx="3977642" cy="567024"/>
          </a:xfrm>
        </p:grpSpPr>
        <p:sp>
          <p:nvSpPr>
            <p:cNvPr id="24" name="Rectangle: Rounded Corners 23">
              <a:extLst>
                <a:ext uri="{FF2B5EF4-FFF2-40B4-BE49-F238E27FC236}">
                  <a16:creationId xmlns:a16="http://schemas.microsoft.com/office/drawing/2014/main" id="{A150589C-E8A6-4695-A264-9E4DDEFEE0D1}"/>
                </a:ext>
              </a:extLst>
            </p:cNvPr>
            <p:cNvSpPr/>
            <p:nvPr/>
          </p:nvSpPr>
          <p:spPr>
            <a:xfrm>
              <a:off x="4564379" y="774700"/>
              <a:ext cx="3977642" cy="567024"/>
            </a:xfrm>
            <a:prstGeom prst="roundRect">
              <a:avLst>
                <a:gd name="adj" fmla="val 10572"/>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FDD729E4-348E-4456-86C2-A32924347C12}"/>
                </a:ext>
              </a:extLst>
            </p:cNvPr>
            <p:cNvSpPr txBox="1"/>
            <p:nvPr/>
          </p:nvSpPr>
          <p:spPr>
            <a:xfrm>
              <a:off x="4663763" y="867423"/>
              <a:ext cx="3778872"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a:solidFill>
                    <a:schemeClr val="bg1"/>
                  </a:solidFill>
                </a:rPr>
                <a:t>Đo và xác định khối lượng</a:t>
              </a:r>
              <a:endParaRPr lang="en-US" sz="2200" b="1" dirty="0">
                <a:solidFill>
                  <a:schemeClr val="bg1"/>
                </a:solidFill>
              </a:endParaRPr>
            </a:p>
          </p:txBody>
        </p:sp>
      </p:grpSp>
      <p:grpSp>
        <p:nvGrpSpPr>
          <p:cNvPr id="23" name="Group 22">
            <a:extLst>
              <a:ext uri="{FF2B5EF4-FFF2-40B4-BE49-F238E27FC236}">
                <a16:creationId xmlns:a16="http://schemas.microsoft.com/office/drawing/2014/main" id="{F5D4D935-2C9A-4D12-A20F-65F290E44D64}"/>
              </a:ext>
            </a:extLst>
          </p:cNvPr>
          <p:cNvGrpSpPr/>
          <p:nvPr/>
        </p:nvGrpSpPr>
        <p:grpSpPr>
          <a:xfrm>
            <a:off x="2783448" y="352687"/>
            <a:ext cx="2267022" cy="1429800"/>
            <a:chOff x="2783448" y="352687"/>
            <a:chExt cx="2267022" cy="1429800"/>
          </a:xfrm>
        </p:grpSpPr>
        <p:pic>
          <p:nvPicPr>
            <p:cNvPr id="20"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37B17B50-17DB-4F08-AC3A-1DD628684921}"/>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2452350" flipH="1">
              <a:off x="4148278" y="352688"/>
              <a:ext cx="902192" cy="142979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DBEC4D68-4EA1-4775-AD50-1F51378EC41D}"/>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9147650">
              <a:off x="2783448" y="352687"/>
              <a:ext cx="902194" cy="14298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0D62015F-58CC-4BA4-B183-FA3C5A281AA7}"/>
                </a:ext>
              </a:extLst>
            </p:cNvPr>
            <p:cNvSpPr/>
            <p:nvPr/>
          </p:nvSpPr>
          <p:spPr>
            <a:xfrm>
              <a:off x="3240475" y="370552"/>
              <a:ext cx="1358900" cy="1358900"/>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33" name="Google Shape;31269;p90">
              <a:extLst>
                <a:ext uri="{FF2B5EF4-FFF2-40B4-BE49-F238E27FC236}">
                  <a16:creationId xmlns:a16="http://schemas.microsoft.com/office/drawing/2014/main" id="{0071D8F6-70ED-4B91-A4A2-C0793509A1B8}"/>
                </a:ext>
              </a:extLst>
            </p:cNvPr>
            <p:cNvSpPr/>
            <p:nvPr/>
          </p:nvSpPr>
          <p:spPr>
            <a:xfrm>
              <a:off x="3543741" y="532609"/>
              <a:ext cx="752369" cy="1034786"/>
            </a:xfrm>
            <a:custGeom>
              <a:avLst/>
              <a:gdLst/>
              <a:ahLst/>
              <a:cxnLst/>
              <a:rect l="l" t="t" r="r" b="b"/>
              <a:pathLst>
                <a:path w="7089" h="9750" extrusionOk="0">
                  <a:moveTo>
                    <a:pt x="3529" y="0"/>
                  </a:moveTo>
                  <a:cubicBezTo>
                    <a:pt x="3151" y="0"/>
                    <a:pt x="2836" y="315"/>
                    <a:pt x="2836" y="725"/>
                  </a:cubicBezTo>
                  <a:lnTo>
                    <a:pt x="2836" y="1418"/>
                  </a:lnTo>
                  <a:cubicBezTo>
                    <a:pt x="2836" y="1040"/>
                    <a:pt x="2520" y="725"/>
                    <a:pt x="2111" y="725"/>
                  </a:cubicBezTo>
                  <a:cubicBezTo>
                    <a:pt x="1733" y="725"/>
                    <a:pt x="1418" y="1040"/>
                    <a:pt x="1418" y="1418"/>
                  </a:cubicBezTo>
                  <a:lnTo>
                    <a:pt x="1418" y="2143"/>
                  </a:lnTo>
                  <a:cubicBezTo>
                    <a:pt x="1544" y="2143"/>
                    <a:pt x="1638" y="2080"/>
                    <a:pt x="1764" y="2080"/>
                  </a:cubicBezTo>
                  <a:lnTo>
                    <a:pt x="3497" y="2080"/>
                  </a:lnTo>
                  <a:cubicBezTo>
                    <a:pt x="4253" y="2080"/>
                    <a:pt x="4883" y="2710"/>
                    <a:pt x="4883" y="3466"/>
                  </a:cubicBezTo>
                  <a:cubicBezTo>
                    <a:pt x="4883" y="4096"/>
                    <a:pt x="4474" y="4600"/>
                    <a:pt x="3907" y="4758"/>
                  </a:cubicBezTo>
                  <a:cubicBezTo>
                    <a:pt x="4064" y="5073"/>
                    <a:pt x="4159" y="5482"/>
                    <a:pt x="4159" y="5860"/>
                  </a:cubicBezTo>
                  <a:cubicBezTo>
                    <a:pt x="4159" y="6081"/>
                    <a:pt x="4001" y="6238"/>
                    <a:pt x="3812" y="6238"/>
                  </a:cubicBezTo>
                  <a:cubicBezTo>
                    <a:pt x="3623" y="6238"/>
                    <a:pt x="3466" y="6081"/>
                    <a:pt x="3466" y="5860"/>
                  </a:cubicBezTo>
                  <a:cubicBezTo>
                    <a:pt x="3466" y="4915"/>
                    <a:pt x="2678" y="4128"/>
                    <a:pt x="1733" y="4128"/>
                  </a:cubicBezTo>
                  <a:lnTo>
                    <a:pt x="3466" y="4128"/>
                  </a:lnTo>
                  <a:cubicBezTo>
                    <a:pt x="3844" y="4128"/>
                    <a:pt x="4159" y="3812"/>
                    <a:pt x="4159" y="3434"/>
                  </a:cubicBezTo>
                  <a:cubicBezTo>
                    <a:pt x="4159" y="3025"/>
                    <a:pt x="3844" y="2710"/>
                    <a:pt x="3466" y="2710"/>
                  </a:cubicBezTo>
                  <a:lnTo>
                    <a:pt x="1733" y="2710"/>
                  </a:lnTo>
                  <a:cubicBezTo>
                    <a:pt x="788" y="2710"/>
                    <a:pt x="0" y="3497"/>
                    <a:pt x="0" y="4443"/>
                  </a:cubicBezTo>
                  <a:lnTo>
                    <a:pt x="0" y="5167"/>
                  </a:lnTo>
                  <a:cubicBezTo>
                    <a:pt x="0" y="6112"/>
                    <a:pt x="536" y="6963"/>
                    <a:pt x="1386" y="7372"/>
                  </a:cubicBezTo>
                  <a:lnTo>
                    <a:pt x="1386" y="8318"/>
                  </a:lnTo>
                  <a:cubicBezTo>
                    <a:pt x="977" y="8318"/>
                    <a:pt x="662" y="8633"/>
                    <a:pt x="662" y="9011"/>
                  </a:cubicBezTo>
                  <a:lnTo>
                    <a:pt x="662" y="9389"/>
                  </a:lnTo>
                  <a:cubicBezTo>
                    <a:pt x="662" y="9578"/>
                    <a:pt x="819" y="9735"/>
                    <a:pt x="1008" y="9735"/>
                  </a:cubicBezTo>
                  <a:lnTo>
                    <a:pt x="5860" y="9735"/>
                  </a:lnTo>
                  <a:cubicBezTo>
                    <a:pt x="5923" y="9745"/>
                    <a:pt x="5979" y="9749"/>
                    <a:pt x="6029" y="9749"/>
                  </a:cubicBezTo>
                  <a:cubicBezTo>
                    <a:pt x="6305" y="9749"/>
                    <a:pt x="6396" y="9612"/>
                    <a:pt x="6396" y="9452"/>
                  </a:cubicBezTo>
                  <a:lnTo>
                    <a:pt x="6396" y="9105"/>
                  </a:lnTo>
                  <a:cubicBezTo>
                    <a:pt x="6396" y="8696"/>
                    <a:pt x="6112" y="8381"/>
                    <a:pt x="5702" y="8381"/>
                  </a:cubicBezTo>
                  <a:lnTo>
                    <a:pt x="5702" y="7436"/>
                  </a:lnTo>
                  <a:cubicBezTo>
                    <a:pt x="6522" y="7057"/>
                    <a:pt x="7089" y="6175"/>
                    <a:pt x="7089" y="5230"/>
                  </a:cubicBezTo>
                  <a:lnTo>
                    <a:pt x="7089" y="2143"/>
                  </a:lnTo>
                  <a:cubicBezTo>
                    <a:pt x="7089" y="1733"/>
                    <a:pt x="6774" y="1418"/>
                    <a:pt x="6364" y="1418"/>
                  </a:cubicBezTo>
                  <a:cubicBezTo>
                    <a:pt x="5986" y="1418"/>
                    <a:pt x="5671" y="1733"/>
                    <a:pt x="5671" y="2143"/>
                  </a:cubicBezTo>
                  <a:lnTo>
                    <a:pt x="5671" y="1418"/>
                  </a:lnTo>
                  <a:cubicBezTo>
                    <a:pt x="5671" y="1040"/>
                    <a:pt x="5356" y="725"/>
                    <a:pt x="4946" y="725"/>
                  </a:cubicBezTo>
                  <a:cubicBezTo>
                    <a:pt x="4568" y="725"/>
                    <a:pt x="4253" y="1040"/>
                    <a:pt x="4253" y="1418"/>
                  </a:cubicBezTo>
                  <a:lnTo>
                    <a:pt x="4253" y="725"/>
                  </a:lnTo>
                  <a:cubicBezTo>
                    <a:pt x="4253" y="315"/>
                    <a:pt x="3938"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aphicFrame>
        <p:nvGraphicFramePr>
          <p:cNvPr id="37" name="Table 37">
            <a:extLst>
              <a:ext uri="{FF2B5EF4-FFF2-40B4-BE49-F238E27FC236}">
                <a16:creationId xmlns:a16="http://schemas.microsoft.com/office/drawing/2014/main" id="{E0B325F8-3028-4A1A-AF9C-2CD6B71F6519}"/>
              </a:ext>
            </a:extLst>
          </p:cNvPr>
          <p:cNvGraphicFramePr>
            <a:graphicFrameLocks noGrp="1"/>
          </p:cNvGraphicFramePr>
          <p:nvPr>
            <p:extLst>
              <p:ext uri="{D42A27DB-BD31-4B8C-83A1-F6EECF244321}">
                <p14:modId xmlns:p14="http://schemas.microsoft.com/office/powerpoint/2010/main" val="806779795"/>
              </p:ext>
            </p:extLst>
          </p:nvPr>
        </p:nvGraphicFramePr>
        <p:xfrm>
          <a:off x="960121" y="2144769"/>
          <a:ext cx="10271760" cy="4190710"/>
        </p:xfrm>
        <a:graphic>
          <a:graphicData uri="http://schemas.openxmlformats.org/drawingml/2006/table">
            <a:tbl>
              <a:tblPr firstRow="1" bandRow="1">
                <a:tableStyleId>{5940675A-B579-460E-94D1-54222C63F5DA}</a:tableStyleId>
              </a:tblPr>
              <a:tblGrid>
                <a:gridCol w="4069079">
                  <a:extLst>
                    <a:ext uri="{9D8B030D-6E8A-4147-A177-3AD203B41FA5}">
                      <a16:colId xmlns:a16="http://schemas.microsoft.com/office/drawing/2014/main" val="1206559903"/>
                    </a:ext>
                  </a:extLst>
                </a:gridCol>
                <a:gridCol w="2743200">
                  <a:extLst>
                    <a:ext uri="{9D8B030D-6E8A-4147-A177-3AD203B41FA5}">
                      <a16:colId xmlns:a16="http://schemas.microsoft.com/office/drawing/2014/main" val="3609381594"/>
                    </a:ext>
                  </a:extLst>
                </a:gridCol>
                <a:gridCol w="3459481">
                  <a:extLst>
                    <a:ext uri="{9D8B030D-6E8A-4147-A177-3AD203B41FA5}">
                      <a16:colId xmlns:a16="http://schemas.microsoft.com/office/drawing/2014/main" val="3480922034"/>
                    </a:ext>
                  </a:extLst>
                </a:gridCol>
              </a:tblGrid>
              <a:tr h="838142">
                <a:tc>
                  <a:txBody>
                    <a:bodyPr/>
                    <a:lstStyle/>
                    <a:p>
                      <a:pPr algn="ctr"/>
                      <a:r>
                        <a:rPr lang="en-US" sz="1700" b="1">
                          <a:solidFill>
                            <a:schemeClr val="bg1"/>
                          </a:solidFill>
                        </a:rPr>
                        <a:t>Thứ tự phép cân</a:t>
                      </a:r>
                    </a:p>
                  </a:txBody>
                  <a:tcPr anchor="ctr">
                    <a:solidFill>
                      <a:srgbClr val="4A452A"/>
                    </a:solidFill>
                  </a:tcPr>
                </a:tc>
                <a:tc>
                  <a:txBody>
                    <a:bodyPr/>
                    <a:lstStyle/>
                    <a:p>
                      <a:pPr algn="ctr"/>
                      <a:r>
                        <a:rPr lang="en-US" sz="1700" b="1">
                          <a:solidFill>
                            <a:schemeClr val="bg1"/>
                          </a:solidFill>
                        </a:rPr>
                        <a:t>Kết quả thu được (gam)</a:t>
                      </a:r>
                    </a:p>
                  </a:txBody>
                  <a:tcPr anchor="ctr">
                    <a:solidFill>
                      <a:srgbClr val="4A452A"/>
                    </a:solidFill>
                  </a:tcPr>
                </a:tc>
                <a:tc>
                  <a:txBody>
                    <a:bodyPr/>
                    <a:lstStyle/>
                    <a:p>
                      <a:pPr algn="ctr"/>
                      <a:r>
                        <a:rPr lang="en-US" sz="1700" b="1">
                          <a:solidFill>
                            <a:schemeClr val="bg1"/>
                          </a:solidFill>
                        </a:rPr>
                        <a:t>Nhận xét/đánh giá kết quả đo</a:t>
                      </a:r>
                    </a:p>
                  </a:txBody>
                  <a:tcPr anchor="ctr">
                    <a:solidFill>
                      <a:srgbClr val="4A452A"/>
                    </a:solidFill>
                  </a:tcPr>
                </a:tc>
                <a:extLst>
                  <a:ext uri="{0D108BD9-81ED-4DB2-BD59-A6C34878D82A}">
                    <a16:rowId xmlns:a16="http://schemas.microsoft.com/office/drawing/2014/main" val="3098786435"/>
                  </a:ext>
                </a:extLst>
              </a:tr>
              <a:tr h="838142">
                <a:tc>
                  <a:txBody>
                    <a:bodyPr/>
                    <a:lstStyle/>
                    <a:p>
                      <a:pPr algn="ctr"/>
                      <a:r>
                        <a:rPr lang="en-US" sz="1600"/>
                        <a:t>1</a:t>
                      </a:r>
                    </a:p>
                  </a:txBody>
                  <a:tcPr anchor="ctr">
                    <a:solidFill>
                      <a:schemeClr val="bg2">
                        <a:lumMod val="90000"/>
                      </a:schemeClr>
                    </a:solidFill>
                  </a:tcPr>
                </a:tc>
                <a:tc>
                  <a:txBody>
                    <a:bodyPr/>
                    <a:lstStyle/>
                    <a:p>
                      <a:pPr algn="ctr"/>
                      <a:r>
                        <a:rPr lang="en-US" sz="1600"/>
                        <a:t>1,210</a:t>
                      </a:r>
                    </a:p>
                  </a:txBody>
                  <a:tcPr anchor="ctr">
                    <a:solidFill>
                      <a:schemeClr val="bg2">
                        <a:lumMod val="90000"/>
                      </a:schemeClr>
                    </a:solidFill>
                  </a:tcPr>
                </a:tc>
                <a:tc rowSpan="3">
                  <a:txBody>
                    <a:bodyPr/>
                    <a:lstStyle/>
                    <a:p>
                      <a:pPr algn="ctr"/>
                      <a:r>
                        <a:rPr lang="en-US" sz="1600"/>
                        <a:t>3 lần đo có kết quả gần giống nhau</a:t>
                      </a:r>
                    </a:p>
                  </a:txBody>
                  <a:tcPr anchor="ctr">
                    <a:solidFill>
                      <a:schemeClr val="bg2">
                        <a:lumMod val="90000"/>
                      </a:schemeClr>
                    </a:solidFill>
                  </a:tcPr>
                </a:tc>
                <a:extLst>
                  <a:ext uri="{0D108BD9-81ED-4DB2-BD59-A6C34878D82A}">
                    <a16:rowId xmlns:a16="http://schemas.microsoft.com/office/drawing/2014/main" val="2626844607"/>
                  </a:ext>
                </a:extLst>
              </a:tr>
              <a:tr h="838142">
                <a:tc>
                  <a:txBody>
                    <a:bodyPr/>
                    <a:lstStyle/>
                    <a:p>
                      <a:pPr algn="ctr"/>
                      <a:r>
                        <a:rPr lang="en-US" sz="1600"/>
                        <a:t>2</a:t>
                      </a:r>
                    </a:p>
                  </a:txBody>
                  <a:tcPr anchor="ctr">
                    <a:solidFill>
                      <a:schemeClr val="bg2">
                        <a:lumMod val="90000"/>
                      </a:schemeClr>
                    </a:solidFill>
                  </a:tcPr>
                </a:tc>
                <a:tc>
                  <a:txBody>
                    <a:bodyPr/>
                    <a:lstStyle/>
                    <a:p>
                      <a:pPr algn="ctr"/>
                      <a:r>
                        <a:rPr lang="en-US" sz="1600"/>
                        <a:t>1,250</a:t>
                      </a:r>
                    </a:p>
                  </a:txBody>
                  <a:tcPr anchor="ctr">
                    <a:solidFill>
                      <a:schemeClr val="bg2">
                        <a:lumMod val="90000"/>
                      </a:schemeClr>
                    </a:solidFill>
                  </a:tcPr>
                </a:tc>
                <a:tc vMerge="1">
                  <a:txBody>
                    <a:bodyPr/>
                    <a:lstStyle/>
                    <a:p>
                      <a:endParaRPr lang="en-US"/>
                    </a:p>
                  </a:txBody>
                  <a:tcPr/>
                </a:tc>
                <a:extLst>
                  <a:ext uri="{0D108BD9-81ED-4DB2-BD59-A6C34878D82A}">
                    <a16:rowId xmlns:a16="http://schemas.microsoft.com/office/drawing/2014/main" val="3709763085"/>
                  </a:ext>
                </a:extLst>
              </a:tr>
              <a:tr h="838142">
                <a:tc>
                  <a:txBody>
                    <a:bodyPr/>
                    <a:lstStyle/>
                    <a:p>
                      <a:pPr algn="ctr"/>
                      <a:r>
                        <a:rPr lang="en-US" sz="1600"/>
                        <a:t>3</a:t>
                      </a:r>
                    </a:p>
                  </a:txBody>
                  <a:tcPr anchor="ctr">
                    <a:solidFill>
                      <a:schemeClr val="bg2">
                        <a:lumMod val="90000"/>
                      </a:schemeClr>
                    </a:solidFill>
                  </a:tcPr>
                </a:tc>
                <a:tc>
                  <a:txBody>
                    <a:bodyPr/>
                    <a:lstStyle/>
                    <a:p>
                      <a:pPr algn="ctr"/>
                      <a:r>
                        <a:rPr lang="en-US" sz="1600"/>
                        <a:t>1,240</a:t>
                      </a:r>
                    </a:p>
                  </a:txBody>
                  <a:tcPr anchor="ctr">
                    <a:solidFill>
                      <a:schemeClr val="bg2">
                        <a:lumMod val="90000"/>
                      </a:schemeClr>
                    </a:solidFill>
                  </a:tcPr>
                </a:tc>
                <a:tc vMerge="1">
                  <a:txBody>
                    <a:bodyPr/>
                    <a:lstStyle/>
                    <a:p>
                      <a:endParaRPr lang="en-US"/>
                    </a:p>
                  </a:txBody>
                  <a:tcPr/>
                </a:tc>
                <a:extLst>
                  <a:ext uri="{0D108BD9-81ED-4DB2-BD59-A6C34878D82A}">
                    <a16:rowId xmlns:a16="http://schemas.microsoft.com/office/drawing/2014/main" val="3305767137"/>
                  </a:ext>
                </a:extLst>
              </a:tr>
              <a:tr h="838142">
                <a:tc>
                  <a:txBody>
                    <a:bodyPr/>
                    <a:lstStyle/>
                    <a:p>
                      <a:pPr algn="ctr"/>
                      <a:r>
                        <a:rPr lang="en-US" sz="1600"/>
                        <a:t>Khối lượng cuốn sách (kết quả trung bình)</a:t>
                      </a:r>
                    </a:p>
                  </a:txBody>
                  <a:tcPr anchor="ctr">
                    <a:solidFill>
                      <a:schemeClr val="bg2">
                        <a:lumMod val="90000"/>
                      </a:schemeClr>
                    </a:solidFill>
                  </a:tcPr>
                </a:tc>
                <a:tc>
                  <a:txBody>
                    <a:bodyPr/>
                    <a:lstStyle/>
                    <a:p>
                      <a:pPr algn="ctr"/>
                      <a:r>
                        <a:rPr lang="en-US" sz="1600"/>
                        <a:t>1,233</a:t>
                      </a:r>
                    </a:p>
                  </a:txBody>
                  <a:tcPr anchor="ctr">
                    <a:solidFill>
                      <a:schemeClr val="bg2">
                        <a:lumMod val="90000"/>
                      </a:schemeClr>
                    </a:solidFill>
                  </a:tcPr>
                </a:tc>
                <a:tc>
                  <a:txBody>
                    <a:bodyPr/>
                    <a:lstStyle/>
                    <a:p>
                      <a:pPr algn="ctr"/>
                      <a:r>
                        <a:rPr lang="en-US" sz="1600"/>
                        <a:t>Kết quả trung bình gần bằng kết quả thu được sau mỗi lần đo</a:t>
                      </a:r>
                    </a:p>
                  </a:txBody>
                  <a:tcPr anchor="ctr">
                    <a:solidFill>
                      <a:schemeClr val="bg2">
                        <a:lumMod val="90000"/>
                      </a:schemeClr>
                    </a:solidFill>
                  </a:tcPr>
                </a:tc>
                <a:extLst>
                  <a:ext uri="{0D108BD9-81ED-4DB2-BD59-A6C34878D82A}">
                    <a16:rowId xmlns:a16="http://schemas.microsoft.com/office/drawing/2014/main" val="820844489"/>
                  </a:ext>
                </a:extLst>
              </a:tr>
            </a:tbl>
          </a:graphicData>
        </a:graphic>
      </p:graphicFrame>
    </p:spTree>
    <p:extLst>
      <p:ext uri="{BB962C8B-B14F-4D97-AF65-F5344CB8AC3E}">
        <p14:creationId xmlns:p14="http://schemas.microsoft.com/office/powerpoint/2010/main" val="2143842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F0DBE114-8572-4BCB-987C-3B9966D461F2}"/>
              </a:ext>
            </a:extLst>
          </p:cNvPr>
          <p:cNvSpPr/>
          <p:nvPr/>
        </p:nvSpPr>
        <p:spPr>
          <a:xfrm>
            <a:off x="-782622" y="-946007"/>
            <a:ext cx="4620104" cy="2355082"/>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2" name="TextBox 1">
            <a:extLst>
              <a:ext uri="{FF2B5EF4-FFF2-40B4-BE49-F238E27FC236}">
                <a16:creationId xmlns:a16="http://schemas.microsoft.com/office/drawing/2014/main" id="{45C1B056-BF1D-47EC-9D9A-E127C3E730F0}"/>
              </a:ext>
            </a:extLst>
          </p:cNvPr>
          <p:cNvSpPr txBox="1"/>
          <p:nvPr/>
        </p:nvSpPr>
        <p:spPr>
          <a:xfrm>
            <a:off x="860227" y="242389"/>
            <a:ext cx="2616398" cy="769441"/>
          </a:xfrm>
          <a:prstGeom prst="rect">
            <a:avLst/>
          </a:prstGeom>
          <a:noFill/>
        </p:spPr>
        <p:txBody>
          <a:bodyPr wrap="square">
            <a:spAutoFit/>
          </a:bodyPr>
          <a:lstStyle/>
          <a:p>
            <a:r>
              <a:rPr lang="en-GB" sz="4400" b="1" cap="all" spc="-50">
                <a:solidFill>
                  <a:schemeClr val="bg1"/>
                </a:solidFill>
                <a:latin typeface="+mj-lt"/>
                <a:cs typeface="#9Slide04 Taviraj ExtraBold" pitchFamily="2" charset="-34"/>
              </a:rPr>
              <a:t>mở đầu</a:t>
            </a:r>
            <a:endParaRPr lang="en-GB" sz="4400" b="1" cap="all" spc="-50" dirty="0">
              <a:solidFill>
                <a:schemeClr val="bg1"/>
              </a:solidFill>
              <a:latin typeface="+mj-lt"/>
              <a:cs typeface="#9Slide04 Taviraj ExtraBold" pitchFamily="2" charset="-34"/>
            </a:endParaRPr>
          </a:p>
        </p:txBody>
      </p:sp>
      <p:pic>
        <p:nvPicPr>
          <p:cNvPr id="25" name="Picture 2" descr="Swiss Cheese Plant Watercolor - Leaf Swiss Cheese Plant PNG Image |  Transparent PNG Free Download on SeekPNG">
            <a:extLst>
              <a:ext uri="{FF2B5EF4-FFF2-40B4-BE49-F238E27FC236}">
                <a16:creationId xmlns:a16="http://schemas.microsoft.com/office/drawing/2014/main" id="{DEA0D3D6-3BAC-4773-ABC6-D47751D2C14A}"/>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198589" y="213300"/>
            <a:ext cx="580799" cy="749372"/>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F077628B-22F9-4501-A144-AE5B5E365255}"/>
              </a:ext>
            </a:extLst>
          </p:cNvPr>
          <p:cNvSpPr txBox="1"/>
          <p:nvPr/>
        </p:nvSpPr>
        <p:spPr>
          <a:xfrm>
            <a:off x="1524298" y="1415235"/>
            <a:ext cx="10366567" cy="1651158"/>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dirty="0" err="1"/>
              <a:t>Môn</a:t>
            </a:r>
            <a:r>
              <a:rPr lang="en-US" sz="2200" dirty="0"/>
              <a:t> </a:t>
            </a:r>
            <a:r>
              <a:rPr lang="en-US" sz="2200" b="1" dirty="0"/>
              <a:t>Khoa </a:t>
            </a:r>
            <a:r>
              <a:rPr lang="en-US" sz="2200" b="1" dirty="0" err="1"/>
              <a:t>học</a:t>
            </a:r>
            <a:r>
              <a:rPr lang="en-US" sz="2200" b="1" dirty="0"/>
              <a:t> </a:t>
            </a:r>
            <a:r>
              <a:rPr lang="en-US" sz="2200" b="1" dirty="0" err="1"/>
              <a:t>tự</a:t>
            </a:r>
            <a:r>
              <a:rPr lang="en-US" sz="2200" b="1" dirty="0"/>
              <a:t> </a:t>
            </a:r>
            <a:r>
              <a:rPr lang="en-US" sz="2200" b="1" dirty="0" err="1"/>
              <a:t>nhiên</a:t>
            </a:r>
            <a:r>
              <a:rPr lang="en-US" sz="2200" b="1" dirty="0"/>
              <a:t> </a:t>
            </a:r>
            <a:r>
              <a:rPr lang="en-US" sz="2200" dirty="0" err="1"/>
              <a:t>là</a:t>
            </a:r>
            <a:r>
              <a:rPr lang="en-US" sz="2200" dirty="0"/>
              <a:t> </a:t>
            </a:r>
            <a:r>
              <a:rPr lang="en-US" sz="2200" dirty="0" err="1"/>
              <a:t>môn</a:t>
            </a:r>
            <a:r>
              <a:rPr lang="en-US" sz="2200" dirty="0"/>
              <a:t> </a:t>
            </a:r>
            <a:r>
              <a:rPr lang="en-US" sz="2200" dirty="0" err="1"/>
              <a:t>học</a:t>
            </a:r>
            <a:r>
              <a:rPr lang="en-US" sz="2200" dirty="0"/>
              <a:t> </a:t>
            </a:r>
            <a:r>
              <a:rPr lang="en-US" sz="2200" dirty="0" err="1"/>
              <a:t>về</a:t>
            </a:r>
            <a:r>
              <a:rPr lang="en-US" sz="2200" dirty="0"/>
              <a:t> </a:t>
            </a:r>
            <a:r>
              <a:rPr lang="en-US" sz="2200" dirty="0" err="1"/>
              <a:t>các</a:t>
            </a:r>
            <a:r>
              <a:rPr lang="en-US" sz="2200" dirty="0"/>
              <a:t> </a:t>
            </a:r>
            <a:r>
              <a:rPr lang="en-US" sz="2200" dirty="0" err="1"/>
              <a:t>sự</a:t>
            </a:r>
            <a:r>
              <a:rPr lang="en-US" sz="2200" dirty="0"/>
              <a:t> </a:t>
            </a:r>
            <a:r>
              <a:rPr lang="en-US" sz="2200" dirty="0" err="1"/>
              <a:t>vật</a:t>
            </a:r>
            <a:r>
              <a:rPr lang="en-US" sz="2200" dirty="0"/>
              <a:t> </a:t>
            </a:r>
            <a:r>
              <a:rPr lang="en-US" sz="2200" dirty="0" err="1"/>
              <a:t>và</a:t>
            </a:r>
            <a:r>
              <a:rPr lang="en-US" sz="2200" dirty="0"/>
              <a:t> </a:t>
            </a:r>
            <a:r>
              <a:rPr lang="en-US" sz="2200" dirty="0" err="1"/>
              <a:t>hiện</a:t>
            </a:r>
            <a:r>
              <a:rPr lang="en-US" sz="2200" dirty="0"/>
              <a:t> </a:t>
            </a:r>
            <a:r>
              <a:rPr lang="en-US" sz="2200" dirty="0" err="1"/>
              <a:t>tượng</a:t>
            </a:r>
            <a:r>
              <a:rPr lang="en-US" sz="2200" dirty="0"/>
              <a:t> </a:t>
            </a:r>
            <a:r>
              <a:rPr lang="en-US" sz="2200" dirty="0" err="1"/>
              <a:t>trong</a:t>
            </a:r>
            <a:r>
              <a:rPr lang="en-US" sz="2200" dirty="0"/>
              <a:t> </a:t>
            </a:r>
            <a:r>
              <a:rPr lang="en-US" sz="2200" dirty="0" err="1"/>
              <a:t>thế</a:t>
            </a:r>
            <a:r>
              <a:rPr lang="en-US" sz="2200" dirty="0"/>
              <a:t> </a:t>
            </a:r>
            <a:r>
              <a:rPr lang="en-US" sz="2200" dirty="0" err="1"/>
              <a:t>giới</a:t>
            </a:r>
            <a:r>
              <a:rPr lang="en-US" sz="2200" dirty="0"/>
              <a:t> </a:t>
            </a:r>
            <a:r>
              <a:rPr lang="en-US" sz="2200" dirty="0" err="1"/>
              <a:t>tự</a:t>
            </a:r>
            <a:r>
              <a:rPr lang="en-US" sz="2200" dirty="0"/>
              <a:t> </a:t>
            </a:r>
            <a:r>
              <a:rPr lang="en-US" sz="2200" dirty="0" err="1"/>
              <a:t>nhiên</a:t>
            </a:r>
            <a:r>
              <a:rPr lang="en-US" sz="2200" dirty="0"/>
              <a:t> </a:t>
            </a:r>
            <a:r>
              <a:rPr lang="en-US" sz="2200" dirty="0" err="1"/>
              <a:t>nhằm</a:t>
            </a:r>
            <a:r>
              <a:rPr lang="en-US" sz="2200" dirty="0"/>
              <a:t> </a:t>
            </a:r>
            <a:r>
              <a:rPr lang="en-US" sz="2200" dirty="0" err="1"/>
              <a:t>hình</a:t>
            </a:r>
            <a:r>
              <a:rPr lang="en-US" sz="2200" dirty="0"/>
              <a:t> </a:t>
            </a:r>
            <a:r>
              <a:rPr lang="en-US" sz="2200" dirty="0" err="1"/>
              <a:t>thành</a:t>
            </a:r>
            <a:r>
              <a:rPr lang="en-US" sz="2200" dirty="0"/>
              <a:t> </a:t>
            </a:r>
            <a:r>
              <a:rPr lang="en-US" sz="2200" dirty="0" err="1"/>
              <a:t>và</a:t>
            </a:r>
            <a:r>
              <a:rPr lang="en-US" sz="2200" dirty="0"/>
              <a:t> </a:t>
            </a:r>
            <a:r>
              <a:rPr lang="en-US" sz="2200" dirty="0" err="1"/>
              <a:t>phát</a:t>
            </a:r>
            <a:r>
              <a:rPr lang="en-US" sz="2200" dirty="0"/>
              <a:t> </a:t>
            </a:r>
            <a:r>
              <a:rPr lang="en-US" sz="2200" dirty="0" err="1"/>
              <a:t>triển</a:t>
            </a:r>
            <a:r>
              <a:rPr lang="en-US" sz="2200" dirty="0"/>
              <a:t> </a:t>
            </a:r>
            <a:r>
              <a:rPr lang="en-US" sz="2200" dirty="0" err="1"/>
              <a:t>các</a:t>
            </a:r>
            <a:r>
              <a:rPr lang="en-US" sz="2200" dirty="0"/>
              <a:t> </a:t>
            </a:r>
            <a:r>
              <a:rPr lang="en-US" sz="2200" dirty="0" err="1"/>
              <a:t>năng</a:t>
            </a:r>
            <a:r>
              <a:rPr lang="en-US" sz="2200" dirty="0"/>
              <a:t> </a:t>
            </a:r>
            <a:r>
              <a:rPr lang="en-US" sz="2200" dirty="0" err="1"/>
              <a:t>lực</a:t>
            </a:r>
            <a:r>
              <a:rPr lang="en-US" sz="2200" dirty="0"/>
              <a:t> khoa </a:t>
            </a:r>
            <a:r>
              <a:rPr lang="en-US" sz="2200" dirty="0" err="1"/>
              <a:t>học</a:t>
            </a:r>
            <a:r>
              <a:rPr lang="en-US" sz="2200" dirty="0"/>
              <a:t> </a:t>
            </a:r>
            <a:r>
              <a:rPr lang="en-US" sz="2200" dirty="0" err="1"/>
              <a:t>tự</a:t>
            </a:r>
            <a:r>
              <a:rPr lang="en-US" sz="2200" dirty="0"/>
              <a:t> </a:t>
            </a:r>
            <a:r>
              <a:rPr lang="en-US" sz="2200" dirty="0" err="1"/>
              <a:t>nhiên</a:t>
            </a:r>
            <a:r>
              <a:rPr lang="en-US" sz="2200" dirty="0"/>
              <a:t>: </a:t>
            </a:r>
            <a:r>
              <a:rPr lang="en-US" sz="2200" dirty="0" err="1"/>
              <a:t>nhận</a:t>
            </a:r>
            <a:r>
              <a:rPr lang="en-US" sz="2200" dirty="0"/>
              <a:t> </a:t>
            </a:r>
            <a:r>
              <a:rPr lang="en-US" sz="2200" dirty="0" err="1"/>
              <a:t>thức</a:t>
            </a:r>
            <a:r>
              <a:rPr lang="en-US" sz="2200" dirty="0"/>
              <a:t> khoa </a:t>
            </a:r>
            <a:r>
              <a:rPr lang="en-US" sz="2200" dirty="0" err="1"/>
              <a:t>học</a:t>
            </a:r>
            <a:r>
              <a:rPr lang="en-US" sz="2200" dirty="0"/>
              <a:t> </a:t>
            </a:r>
            <a:r>
              <a:rPr lang="en-US" sz="2200" dirty="0" err="1"/>
              <a:t>tự</a:t>
            </a:r>
            <a:r>
              <a:rPr lang="en-US" sz="2200" dirty="0"/>
              <a:t> </a:t>
            </a:r>
            <a:r>
              <a:rPr lang="en-US" sz="2200" dirty="0" err="1"/>
              <a:t>nhiên</a:t>
            </a:r>
            <a:r>
              <a:rPr lang="en-US" sz="2200" dirty="0"/>
              <a:t>, </a:t>
            </a:r>
            <a:r>
              <a:rPr lang="en-US" sz="2200" dirty="0" err="1"/>
              <a:t>tìm</a:t>
            </a:r>
            <a:r>
              <a:rPr lang="en-US" sz="2200" dirty="0"/>
              <a:t> </a:t>
            </a:r>
            <a:r>
              <a:rPr lang="en-US" sz="2200" dirty="0" err="1"/>
              <a:t>hiểu</a:t>
            </a:r>
            <a:r>
              <a:rPr lang="en-US" sz="2200" dirty="0"/>
              <a:t> </a:t>
            </a:r>
            <a:r>
              <a:rPr lang="en-US" sz="2200" dirty="0" err="1"/>
              <a:t>tự</a:t>
            </a:r>
            <a:r>
              <a:rPr lang="en-US" sz="2200" dirty="0"/>
              <a:t> </a:t>
            </a:r>
            <a:r>
              <a:rPr lang="en-US" sz="2200" dirty="0" err="1"/>
              <a:t>nhiên</a:t>
            </a:r>
            <a:r>
              <a:rPr lang="en-US" sz="2200" dirty="0"/>
              <a:t> </a:t>
            </a:r>
            <a:r>
              <a:rPr lang="en-US" sz="2200" dirty="0" err="1"/>
              <a:t>và</a:t>
            </a:r>
            <a:r>
              <a:rPr lang="en-US" sz="2200" dirty="0"/>
              <a:t> </a:t>
            </a:r>
            <a:r>
              <a:rPr lang="en-US" sz="2200" dirty="0" err="1"/>
              <a:t>vận</a:t>
            </a:r>
            <a:r>
              <a:rPr lang="en-US" sz="2200" dirty="0"/>
              <a:t> </a:t>
            </a:r>
            <a:r>
              <a:rPr lang="en-US" sz="2200" dirty="0" err="1"/>
              <a:t>dụng</a:t>
            </a:r>
            <a:r>
              <a:rPr lang="en-US" sz="2200" dirty="0"/>
              <a:t> </a:t>
            </a:r>
            <a:r>
              <a:rPr lang="en-US" sz="2200" dirty="0" err="1"/>
              <a:t>kiến</a:t>
            </a:r>
            <a:r>
              <a:rPr lang="en-US" sz="2200" dirty="0"/>
              <a:t> </a:t>
            </a:r>
            <a:r>
              <a:rPr lang="en-US" sz="2200" dirty="0" err="1"/>
              <a:t>thức</a:t>
            </a:r>
            <a:r>
              <a:rPr lang="en-US" sz="2200" dirty="0"/>
              <a:t>, </a:t>
            </a:r>
            <a:r>
              <a:rPr lang="en-US" sz="2200" dirty="0" err="1"/>
              <a:t>kĩ</a:t>
            </a:r>
            <a:r>
              <a:rPr lang="en-US" sz="2200" dirty="0"/>
              <a:t> </a:t>
            </a:r>
            <a:r>
              <a:rPr lang="en-US" sz="2200" dirty="0" err="1"/>
              <a:t>năng</a:t>
            </a:r>
            <a:r>
              <a:rPr lang="en-US" sz="2200" dirty="0"/>
              <a:t> </a:t>
            </a:r>
            <a:r>
              <a:rPr lang="en-US" sz="2200" dirty="0" err="1"/>
              <a:t>đã</a:t>
            </a:r>
            <a:r>
              <a:rPr lang="en-US" sz="2200" dirty="0"/>
              <a:t> </a:t>
            </a:r>
            <a:r>
              <a:rPr lang="en-US" sz="2200" dirty="0" err="1"/>
              <a:t>học</a:t>
            </a:r>
            <a:r>
              <a:rPr lang="en-US" sz="2200" dirty="0"/>
              <a:t> </a:t>
            </a:r>
            <a:r>
              <a:rPr lang="en-US" sz="2200" dirty="0" err="1"/>
              <a:t>vào</a:t>
            </a:r>
            <a:r>
              <a:rPr lang="en-US" sz="2200" dirty="0"/>
              <a:t> </a:t>
            </a:r>
            <a:r>
              <a:rPr lang="en-US" sz="2200" dirty="0" err="1"/>
              <a:t>cuộc</a:t>
            </a:r>
            <a:r>
              <a:rPr lang="en-US" sz="2200" dirty="0"/>
              <a:t> </a:t>
            </a:r>
            <a:r>
              <a:rPr lang="en-US" sz="2200" dirty="0" err="1"/>
              <a:t>sống</a:t>
            </a:r>
            <a:r>
              <a:rPr lang="en-US" sz="2200" dirty="0"/>
              <a:t>.</a:t>
            </a:r>
          </a:p>
        </p:txBody>
      </p:sp>
      <p:pic>
        <p:nvPicPr>
          <p:cNvPr id="28" name="Picture 16">
            <a:extLst>
              <a:ext uri="{FF2B5EF4-FFF2-40B4-BE49-F238E27FC236}">
                <a16:creationId xmlns:a16="http://schemas.microsoft.com/office/drawing/2014/main" id="{E66FBA7C-98B5-4A1D-8B6B-A1606DD5B95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88731" y="1949691"/>
            <a:ext cx="802859" cy="703596"/>
          </a:xfrm>
          <a:prstGeom prst="rect">
            <a:avLst/>
          </a:prstGeom>
        </p:spPr>
      </p:pic>
      <p:pic>
        <p:nvPicPr>
          <p:cNvPr id="2050" name="Picture 2" descr="Science Nature Wallpapers - Top Free Science Nature Backgrounds -  WallpaperAccess">
            <a:extLst>
              <a:ext uri="{FF2B5EF4-FFF2-40B4-BE49-F238E27FC236}">
                <a16:creationId xmlns:a16="http://schemas.microsoft.com/office/drawing/2014/main" id="{809C5E8A-ED35-407D-A811-2D4D79D3037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295" r="24295"/>
          <a:stretch/>
        </p:blipFill>
        <p:spPr bwMode="auto">
          <a:xfrm>
            <a:off x="3352799" y="3161424"/>
            <a:ext cx="3169587" cy="3467976"/>
          </a:xfrm>
          <a:prstGeom prst="rect">
            <a:avLst/>
          </a:prstGeom>
          <a:noFill/>
          <a:ln w="38100">
            <a:solidFill>
              <a:srgbClr val="726753"/>
            </a:solidFill>
          </a:ln>
          <a:extLst>
            <a:ext uri="{909E8E84-426E-40DD-AFC4-6F175D3DCCD1}">
              <a14:hiddenFill xmlns:a14="http://schemas.microsoft.com/office/drawing/2010/main">
                <a:solidFill>
                  <a:srgbClr val="FFFFFF"/>
                </a:solidFill>
              </a14:hiddenFill>
            </a:ext>
          </a:extLst>
        </p:spPr>
      </p:pic>
      <p:pic>
        <p:nvPicPr>
          <p:cNvPr id="2052" name="Picture 4" descr="Science Nature Wallpapers - 4k, HD Science Nature Backgrounds on  WallpaperBat">
            <a:extLst>
              <a:ext uri="{FF2B5EF4-FFF2-40B4-BE49-F238E27FC236}">
                <a16:creationId xmlns:a16="http://schemas.microsoft.com/office/drawing/2014/main" id="{8F637721-29B6-417C-86A4-A8A7C0FBA1D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269" r="4269"/>
          <a:stretch/>
        </p:blipFill>
        <p:spPr bwMode="auto">
          <a:xfrm>
            <a:off x="6819691" y="3161424"/>
            <a:ext cx="5075004" cy="3467976"/>
          </a:xfrm>
          <a:prstGeom prst="rect">
            <a:avLst/>
          </a:prstGeom>
          <a:noFill/>
          <a:ln w="38100">
            <a:solidFill>
              <a:srgbClr val="726753"/>
            </a:solidFill>
          </a:ln>
          <a:extLst>
            <a:ext uri="{909E8E84-426E-40DD-AFC4-6F175D3DCCD1}">
              <a14:hiddenFill xmlns:a14="http://schemas.microsoft.com/office/drawing/2010/main">
                <a:solidFill>
                  <a:srgbClr val="FFFFFF"/>
                </a:solidFill>
              </a14:hiddenFill>
            </a:ext>
          </a:extLst>
        </p:spPr>
      </p:pic>
      <p:pic>
        <p:nvPicPr>
          <p:cNvPr id="2054" name="Picture 6" descr="Manipulation Wallpapers - Top Free Manipulation Backgrounds -  WallpaperAccess">
            <a:extLst>
              <a:ext uri="{FF2B5EF4-FFF2-40B4-BE49-F238E27FC236}">
                <a16:creationId xmlns:a16="http://schemas.microsoft.com/office/drawing/2014/main" id="{290D9AD2-29FA-4557-B62D-2EE72EC409E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7616" r="27616"/>
          <a:stretch/>
        </p:blipFill>
        <p:spPr bwMode="auto">
          <a:xfrm>
            <a:off x="297305" y="3161424"/>
            <a:ext cx="2758189" cy="3465576"/>
          </a:xfrm>
          <a:prstGeom prst="rect">
            <a:avLst/>
          </a:prstGeom>
          <a:noFill/>
          <a:ln w="38100">
            <a:solidFill>
              <a:srgbClr val="726753"/>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4560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FE9CAA-5B3F-4958-BCB6-EF21E76EA861}"/>
              </a:ext>
            </a:extLst>
          </p:cNvPr>
          <p:cNvSpPr/>
          <p:nvPr/>
        </p:nvSpPr>
        <p:spPr>
          <a:xfrm>
            <a:off x="0" y="0"/>
            <a:ext cx="12192000" cy="1143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11BD679-F0AF-4BCD-8985-55C3AA97E29F}"/>
              </a:ext>
            </a:extLst>
          </p:cNvPr>
          <p:cNvSpPr txBox="1"/>
          <p:nvPr/>
        </p:nvSpPr>
        <p:spPr>
          <a:xfrm>
            <a:off x="3701002" y="290014"/>
            <a:ext cx="4789996" cy="646331"/>
          </a:xfrm>
          <a:prstGeom prst="rect">
            <a:avLst/>
          </a:prstGeom>
          <a:noFill/>
        </p:spPr>
        <p:txBody>
          <a:bodyPr wrap="square">
            <a:spAutoFit/>
          </a:bodyPr>
          <a:lstStyle/>
          <a:p>
            <a:pPr algn="ctr"/>
            <a:r>
              <a:rPr lang="en-GB" sz="3600" b="1" cap="all" spc="-50">
                <a:solidFill>
                  <a:schemeClr val="bg1"/>
                </a:solidFill>
                <a:latin typeface="+mj-lt"/>
                <a:cs typeface="#9Slide04 Taviraj ExtraBold" pitchFamily="2" charset="-34"/>
              </a:rPr>
              <a:t>4. KĨ năng dự báo</a:t>
            </a:r>
            <a:endParaRPr lang="en-GB" sz="3600" b="1" cap="all" spc="-50" dirty="0">
              <a:solidFill>
                <a:schemeClr val="bg1"/>
              </a:solidFill>
              <a:latin typeface="+mj-lt"/>
              <a:cs typeface="#9Slide04 Taviraj ExtraBold" pitchFamily="2" charset="-34"/>
            </a:endParaRPr>
          </a:p>
        </p:txBody>
      </p:sp>
      <p:pic>
        <p:nvPicPr>
          <p:cNvPr id="4" name="Picture 2" descr="Swiss Cheese Plant Watercolor - Leaf Swiss Cheese Plant PNG Image |  Transparent PNG Free Download on SeekPNG">
            <a:extLst>
              <a:ext uri="{FF2B5EF4-FFF2-40B4-BE49-F238E27FC236}">
                <a16:creationId xmlns:a16="http://schemas.microsoft.com/office/drawing/2014/main" id="{3DA28688-6A89-45BF-9416-AD5D1F149AB9}"/>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2971766" y="213299"/>
            <a:ext cx="580799" cy="7493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wiss Cheese Plant Watercolor - Leaf Swiss Cheese Plant PNG Image |  Transparent PNG Free Download on SeekPNG">
            <a:extLst>
              <a:ext uri="{FF2B5EF4-FFF2-40B4-BE49-F238E27FC236}">
                <a16:creationId xmlns:a16="http://schemas.microsoft.com/office/drawing/2014/main" id="{741039A6-A352-4673-B476-17AE97277CD8}"/>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9000000" flipH="1">
            <a:off x="8639435" y="213298"/>
            <a:ext cx="580799" cy="7493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7ACDD95-EB1F-416F-AB6D-AD3FB5E763BD}"/>
              </a:ext>
            </a:extLst>
          </p:cNvPr>
          <p:cNvSpPr/>
          <p:nvPr/>
        </p:nvSpPr>
        <p:spPr>
          <a:xfrm>
            <a:off x="0" y="1143001"/>
            <a:ext cx="12192000" cy="114300"/>
          </a:xfrm>
          <a:prstGeom prst="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7975CC91-CB5C-4BC8-8129-5D3659673C89}"/>
              </a:ext>
            </a:extLst>
          </p:cNvPr>
          <p:cNvGrpSpPr/>
          <p:nvPr/>
        </p:nvGrpSpPr>
        <p:grpSpPr>
          <a:xfrm>
            <a:off x="472858" y="1543113"/>
            <a:ext cx="11174498" cy="1227965"/>
            <a:chOff x="652740" y="1543113"/>
            <a:chExt cx="11174498" cy="1227965"/>
          </a:xfrm>
        </p:grpSpPr>
        <p:pic>
          <p:nvPicPr>
            <p:cNvPr id="31" name="Picture 16">
              <a:extLst>
                <a:ext uri="{FF2B5EF4-FFF2-40B4-BE49-F238E27FC236}">
                  <a16:creationId xmlns:a16="http://schemas.microsoft.com/office/drawing/2014/main" id="{7B7D5846-B2B8-42D3-896E-73EF903652F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52740" y="1870195"/>
              <a:ext cx="654753" cy="573801"/>
            </a:xfrm>
            <a:prstGeom prst="rect">
              <a:avLst/>
            </a:prstGeom>
          </p:spPr>
        </p:pic>
        <p:sp>
          <p:nvSpPr>
            <p:cNvPr id="33" name="TextBox 32">
              <a:extLst>
                <a:ext uri="{FF2B5EF4-FFF2-40B4-BE49-F238E27FC236}">
                  <a16:creationId xmlns:a16="http://schemas.microsoft.com/office/drawing/2014/main" id="{36EBDC64-BEA6-49B0-997E-9BC191C4742C}"/>
                </a:ext>
              </a:extLst>
            </p:cNvPr>
            <p:cNvSpPr txBox="1"/>
            <p:nvPr/>
          </p:nvSpPr>
          <p:spPr>
            <a:xfrm>
              <a:off x="1517145" y="1543113"/>
              <a:ext cx="10310093" cy="122796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a:t>Là kĩ năng đề xuất điều gì sẽ xảy ra dựa trên các quan sát, kiến thức, sự hiểu biết và suy luận của con người về sự vật và hiện tượng trong tự nhiên. Người ta có thể đưa ra các dự báo định tính và định lượng.</a:t>
              </a:r>
            </a:p>
          </p:txBody>
        </p:sp>
      </p:grpSp>
      <p:pic>
        <p:nvPicPr>
          <p:cNvPr id="25602" name="Picture 2" descr="Bản tin dự báo thời tiết đêm 24, ngày 25/5/2022 - Báo Quảng Ninh điện tử">
            <a:extLst>
              <a:ext uri="{FF2B5EF4-FFF2-40B4-BE49-F238E27FC236}">
                <a16:creationId xmlns:a16="http://schemas.microsoft.com/office/drawing/2014/main" id="{2A30B07B-56C2-459D-8AC3-D7D1B2197B6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1533" r="4537" b="16996"/>
          <a:stretch/>
        </p:blipFill>
        <p:spPr bwMode="auto">
          <a:xfrm>
            <a:off x="369790" y="3037001"/>
            <a:ext cx="5296218" cy="3567792"/>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pic>
        <p:nvPicPr>
          <p:cNvPr id="25604" name="Picture 4" descr="Forecasting methodology and process for restaurants | Tenzo">
            <a:extLst>
              <a:ext uri="{FF2B5EF4-FFF2-40B4-BE49-F238E27FC236}">
                <a16:creationId xmlns:a16="http://schemas.microsoft.com/office/drawing/2014/main" id="{F60BEF88-3C45-489D-BD2A-8C0430C111D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35798" y="3037001"/>
            <a:ext cx="5786412" cy="3567792"/>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3082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FE9CAA-5B3F-4958-BCB6-EF21E76EA861}"/>
              </a:ext>
            </a:extLst>
          </p:cNvPr>
          <p:cNvSpPr/>
          <p:nvPr/>
        </p:nvSpPr>
        <p:spPr>
          <a:xfrm>
            <a:off x="0" y="0"/>
            <a:ext cx="12192000" cy="1143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11BD679-F0AF-4BCD-8985-55C3AA97E29F}"/>
              </a:ext>
            </a:extLst>
          </p:cNvPr>
          <p:cNvSpPr txBox="1"/>
          <p:nvPr/>
        </p:nvSpPr>
        <p:spPr>
          <a:xfrm>
            <a:off x="3701002" y="290014"/>
            <a:ext cx="4789996" cy="646331"/>
          </a:xfrm>
          <a:prstGeom prst="rect">
            <a:avLst/>
          </a:prstGeom>
          <a:noFill/>
        </p:spPr>
        <p:txBody>
          <a:bodyPr wrap="square">
            <a:spAutoFit/>
          </a:bodyPr>
          <a:lstStyle/>
          <a:p>
            <a:pPr algn="ctr"/>
            <a:r>
              <a:rPr lang="en-GB" sz="3600" b="1" cap="all" spc="-50">
                <a:solidFill>
                  <a:schemeClr val="bg1"/>
                </a:solidFill>
                <a:latin typeface="+mj-lt"/>
                <a:cs typeface="#9Slide04 Taviraj ExtraBold" pitchFamily="2" charset="-34"/>
              </a:rPr>
              <a:t>4. KĨ năng dự báo</a:t>
            </a:r>
            <a:endParaRPr lang="en-GB" sz="3600" b="1" cap="all" spc="-50" dirty="0">
              <a:solidFill>
                <a:schemeClr val="bg1"/>
              </a:solidFill>
              <a:latin typeface="+mj-lt"/>
              <a:cs typeface="#9Slide04 Taviraj ExtraBold" pitchFamily="2" charset="-34"/>
            </a:endParaRPr>
          </a:p>
        </p:txBody>
      </p:sp>
      <p:pic>
        <p:nvPicPr>
          <p:cNvPr id="4" name="Picture 2" descr="Swiss Cheese Plant Watercolor - Leaf Swiss Cheese Plant PNG Image |  Transparent PNG Free Download on SeekPNG">
            <a:extLst>
              <a:ext uri="{FF2B5EF4-FFF2-40B4-BE49-F238E27FC236}">
                <a16:creationId xmlns:a16="http://schemas.microsoft.com/office/drawing/2014/main" id="{3DA28688-6A89-45BF-9416-AD5D1F149AB9}"/>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2971766" y="213299"/>
            <a:ext cx="580799" cy="7493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wiss Cheese Plant Watercolor - Leaf Swiss Cheese Plant PNG Image |  Transparent PNG Free Download on SeekPNG">
            <a:extLst>
              <a:ext uri="{FF2B5EF4-FFF2-40B4-BE49-F238E27FC236}">
                <a16:creationId xmlns:a16="http://schemas.microsoft.com/office/drawing/2014/main" id="{741039A6-A352-4673-B476-17AE97277CD8}"/>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9000000" flipH="1">
            <a:off x="8639435" y="213298"/>
            <a:ext cx="580799" cy="7493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7ACDD95-EB1F-416F-AB6D-AD3FB5E763BD}"/>
              </a:ext>
            </a:extLst>
          </p:cNvPr>
          <p:cNvSpPr/>
          <p:nvPr/>
        </p:nvSpPr>
        <p:spPr>
          <a:xfrm>
            <a:off x="0" y="1143001"/>
            <a:ext cx="12192000" cy="114300"/>
          </a:xfrm>
          <a:prstGeom prst="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16">
            <a:extLst>
              <a:ext uri="{FF2B5EF4-FFF2-40B4-BE49-F238E27FC236}">
                <a16:creationId xmlns:a16="http://schemas.microsoft.com/office/drawing/2014/main" id="{7B7D5846-B2B8-42D3-896E-73EF903652F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25120" y="1615104"/>
            <a:ext cx="654753" cy="573801"/>
          </a:xfrm>
          <a:prstGeom prst="rect">
            <a:avLst/>
          </a:prstGeom>
        </p:spPr>
      </p:pic>
      <p:sp>
        <p:nvSpPr>
          <p:cNvPr id="9" name="TextBox 8">
            <a:extLst>
              <a:ext uri="{FF2B5EF4-FFF2-40B4-BE49-F238E27FC236}">
                <a16:creationId xmlns:a16="http://schemas.microsoft.com/office/drawing/2014/main" id="{46FF65FB-CE65-480D-829A-E75F32D9F0DD}"/>
              </a:ext>
            </a:extLst>
          </p:cNvPr>
          <p:cNvSpPr txBox="1"/>
          <p:nvPr/>
        </p:nvSpPr>
        <p:spPr>
          <a:xfrm>
            <a:off x="1889526" y="1499618"/>
            <a:ext cx="9277355"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a:t>Để đưa ra dự báo định tính, thay vì sử dụng các số liệu quan sát, người ta dựa vào các hiểu biết, đánh giá và suy luận của các chuyên gia. </a:t>
            </a:r>
            <a:endParaRPr lang="en-US" sz="2200" dirty="0"/>
          </a:p>
        </p:txBody>
      </p:sp>
      <p:pic>
        <p:nvPicPr>
          <p:cNvPr id="26626" name="Picture 2" descr="Asian man sitting on the table and trying to record a video for teaching  online, using wireless microphone in the working room at home. Putting a  science lab wallpaper to be the">
            <a:extLst>
              <a:ext uri="{FF2B5EF4-FFF2-40B4-BE49-F238E27FC236}">
                <a16:creationId xmlns:a16="http://schemas.microsoft.com/office/drawing/2014/main" id="{90E59700-00EF-400F-9440-B01868EFEB1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6042" b="1610"/>
          <a:stretch/>
        </p:blipFill>
        <p:spPr bwMode="auto">
          <a:xfrm>
            <a:off x="445958" y="2625151"/>
            <a:ext cx="11300085" cy="3963025"/>
          </a:xfrm>
          <a:prstGeom prst="rect">
            <a:avLst/>
          </a:prstGeom>
          <a:noFill/>
          <a:ln w="5715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7846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FE9CAA-5B3F-4958-BCB6-EF21E76EA861}"/>
              </a:ext>
            </a:extLst>
          </p:cNvPr>
          <p:cNvSpPr/>
          <p:nvPr/>
        </p:nvSpPr>
        <p:spPr>
          <a:xfrm>
            <a:off x="0" y="0"/>
            <a:ext cx="12192000" cy="1143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11BD679-F0AF-4BCD-8985-55C3AA97E29F}"/>
              </a:ext>
            </a:extLst>
          </p:cNvPr>
          <p:cNvSpPr txBox="1"/>
          <p:nvPr/>
        </p:nvSpPr>
        <p:spPr>
          <a:xfrm>
            <a:off x="3701002" y="290014"/>
            <a:ext cx="4789996" cy="646331"/>
          </a:xfrm>
          <a:prstGeom prst="rect">
            <a:avLst/>
          </a:prstGeom>
          <a:noFill/>
        </p:spPr>
        <p:txBody>
          <a:bodyPr wrap="square">
            <a:spAutoFit/>
          </a:bodyPr>
          <a:lstStyle/>
          <a:p>
            <a:pPr algn="ctr"/>
            <a:r>
              <a:rPr lang="en-GB" sz="3600" b="1" cap="all" spc="-50">
                <a:solidFill>
                  <a:schemeClr val="bg1"/>
                </a:solidFill>
                <a:latin typeface="+mj-lt"/>
                <a:cs typeface="#9Slide04 Taviraj ExtraBold" pitchFamily="2" charset="-34"/>
              </a:rPr>
              <a:t>4. KĨ năng dự báo</a:t>
            </a:r>
            <a:endParaRPr lang="en-GB" sz="3600" b="1" cap="all" spc="-50" dirty="0">
              <a:solidFill>
                <a:schemeClr val="bg1"/>
              </a:solidFill>
              <a:latin typeface="+mj-lt"/>
              <a:cs typeface="#9Slide04 Taviraj ExtraBold" pitchFamily="2" charset="-34"/>
            </a:endParaRPr>
          </a:p>
        </p:txBody>
      </p:sp>
      <p:pic>
        <p:nvPicPr>
          <p:cNvPr id="4" name="Picture 2" descr="Swiss Cheese Plant Watercolor - Leaf Swiss Cheese Plant PNG Image |  Transparent PNG Free Download on SeekPNG">
            <a:extLst>
              <a:ext uri="{FF2B5EF4-FFF2-40B4-BE49-F238E27FC236}">
                <a16:creationId xmlns:a16="http://schemas.microsoft.com/office/drawing/2014/main" id="{3DA28688-6A89-45BF-9416-AD5D1F149AB9}"/>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2971766" y="213299"/>
            <a:ext cx="580799" cy="7493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wiss Cheese Plant Watercolor - Leaf Swiss Cheese Plant PNG Image |  Transparent PNG Free Download on SeekPNG">
            <a:extLst>
              <a:ext uri="{FF2B5EF4-FFF2-40B4-BE49-F238E27FC236}">
                <a16:creationId xmlns:a16="http://schemas.microsoft.com/office/drawing/2014/main" id="{741039A6-A352-4673-B476-17AE97277CD8}"/>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9000000" flipH="1">
            <a:off x="8639435" y="213298"/>
            <a:ext cx="580799" cy="7493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7ACDD95-EB1F-416F-AB6D-AD3FB5E763BD}"/>
              </a:ext>
            </a:extLst>
          </p:cNvPr>
          <p:cNvSpPr/>
          <p:nvPr/>
        </p:nvSpPr>
        <p:spPr>
          <a:xfrm>
            <a:off x="0" y="1143001"/>
            <a:ext cx="12192000" cy="114300"/>
          </a:xfrm>
          <a:prstGeom prst="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EC0F470C-9202-4ECD-839F-45C0BE5F5FCD}"/>
              </a:ext>
            </a:extLst>
          </p:cNvPr>
          <p:cNvSpPr txBox="1"/>
          <p:nvPr/>
        </p:nvSpPr>
        <p:spPr>
          <a:xfrm>
            <a:off x="1143000" y="6178416"/>
            <a:ext cx="9906000"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a:t>Sử dụng mô hình để tính toán có thể đưa ra dự báo định lượng chính xác hơn.</a:t>
            </a:r>
            <a:endParaRPr lang="en-US" sz="2200" dirty="0"/>
          </a:p>
        </p:txBody>
      </p:sp>
      <p:grpSp>
        <p:nvGrpSpPr>
          <p:cNvPr id="8" name="Group 7">
            <a:extLst>
              <a:ext uri="{FF2B5EF4-FFF2-40B4-BE49-F238E27FC236}">
                <a16:creationId xmlns:a16="http://schemas.microsoft.com/office/drawing/2014/main" id="{39B3B367-FD3B-4A72-BBA2-1A7B9E429601}"/>
              </a:ext>
            </a:extLst>
          </p:cNvPr>
          <p:cNvGrpSpPr/>
          <p:nvPr/>
        </p:nvGrpSpPr>
        <p:grpSpPr>
          <a:xfrm>
            <a:off x="-1159777" y="5501389"/>
            <a:ext cx="2034037" cy="1931857"/>
            <a:chOff x="-1159777" y="5501389"/>
            <a:chExt cx="2034037" cy="1931857"/>
          </a:xfrm>
        </p:grpSpPr>
        <p:sp>
          <p:nvSpPr>
            <p:cNvPr id="12" name="Oval 11">
              <a:extLst>
                <a:ext uri="{FF2B5EF4-FFF2-40B4-BE49-F238E27FC236}">
                  <a16:creationId xmlns:a16="http://schemas.microsoft.com/office/drawing/2014/main" id="{73E6A46B-5102-414D-AEFB-0699F4F3B7EA}"/>
                </a:ext>
              </a:extLst>
            </p:cNvPr>
            <p:cNvSpPr/>
            <p:nvPr/>
          </p:nvSpPr>
          <p:spPr>
            <a:xfrm>
              <a:off x="-1159777" y="5501389"/>
              <a:ext cx="1804153" cy="1804153"/>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3" name="Oval 12">
              <a:extLst>
                <a:ext uri="{FF2B5EF4-FFF2-40B4-BE49-F238E27FC236}">
                  <a16:creationId xmlns:a16="http://schemas.microsoft.com/office/drawing/2014/main" id="{D4C77109-2F46-45F5-8B56-A7E3E905013C}"/>
                </a:ext>
              </a:extLst>
            </p:cNvPr>
            <p:cNvSpPr/>
            <p:nvPr/>
          </p:nvSpPr>
          <p:spPr>
            <a:xfrm>
              <a:off x="-395909" y="6163077"/>
              <a:ext cx="1270169" cy="1270169"/>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grpSp>
      <p:grpSp>
        <p:nvGrpSpPr>
          <p:cNvPr id="15" name="Group 14">
            <a:extLst>
              <a:ext uri="{FF2B5EF4-FFF2-40B4-BE49-F238E27FC236}">
                <a16:creationId xmlns:a16="http://schemas.microsoft.com/office/drawing/2014/main" id="{28A89A91-B222-407B-AE78-EAA07F255C0F}"/>
              </a:ext>
            </a:extLst>
          </p:cNvPr>
          <p:cNvGrpSpPr/>
          <p:nvPr/>
        </p:nvGrpSpPr>
        <p:grpSpPr>
          <a:xfrm flipH="1">
            <a:off x="11317740" y="5501389"/>
            <a:ext cx="2034037" cy="1931857"/>
            <a:chOff x="-1159777" y="5501389"/>
            <a:chExt cx="2034037" cy="1931857"/>
          </a:xfrm>
        </p:grpSpPr>
        <p:sp>
          <p:nvSpPr>
            <p:cNvPr id="16" name="Oval 15">
              <a:extLst>
                <a:ext uri="{FF2B5EF4-FFF2-40B4-BE49-F238E27FC236}">
                  <a16:creationId xmlns:a16="http://schemas.microsoft.com/office/drawing/2014/main" id="{AD6D2383-2DA1-4711-85CB-B4BF4A6549D5}"/>
                </a:ext>
              </a:extLst>
            </p:cNvPr>
            <p:cNvSpPr/>
            <p:nvPr/>
          </p:nvSpPr>
          <p:spPr>
            <a:xfrm>
              <a:off x="-1159777" y="5501389"/>
              <a:ext cx="1804153" cy="1804153"/>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7" name="Oval 16">
              <a:extLst>
                <a:ext uri="{FF2B5EF4-FFF2-40B4-BE49-F238E27FC236}">
                  <a16:creationId xmlns:a16="http://schemas.microsoft.com/office/drawing/2014/main" id="{014CE645-60B4-43E3-9FC6-8E251448FD6A}"/>
                </a:ext>
              </a:extLst>
            </p:cNvPr>
            <p:cNvSpPr/>
            <p:nvPr/>
          </p:nvSpPr>
          <p:spPr>
            <a:xfrm>
              <a:off x="-395909" y="6163077"/>
              <a:ext cx="1270169" cy="1270169"/>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grpSp>
      <p:pic>
        <p:nvPicPr>
          <p:cNvPr id="27650" name="Picture 2" descr="Xác định giá trị tài sản thuần trong cổ phần hóa doanh nghiệp nhà nước và  vấn đề đặt ra">
            <a:extLst>
              <a:ext uri="{FF2B5EF4-FFF2-40B4-BE49-F238E27FC236}">
                <a16:creationId xmlns:a16="http://schemas.microsoft.com/office/drawing/2014/main" id="{9FC204C9-E571-45D7-9F32-8510C42239A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292" b="12604"/>
          <a:stretch/>
        </p:blipFill>
        <p:spPr bwMode="auto">
          <a:xfrm>
            <a:off x="1123951" y="1771650"/>
            <a:ext cx="9905999" cy="4102837"/>
          </a:xfrm>
          <a:prstGeom prst="rect">
            <a:avLst/>
          </a:prstGeom>
          <a:noFill/>
          <a:ln w="5715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892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FE9CAA-5B3F-4958-BCB6-EF21E76EA861}"/>
              </a:ext>
            </a:extLst>
          </p:cNvPr>
          <p:cNvSpPr/>
          <p:nvPr/>
        </p:nvSpPr>
        <p:spPr>
          <a:xfrm>
            <a:off x="0" y="0"/>
            <a:ext cx="12192000" cy="1143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11BD679-F0AF-4BCD-8985-55C3AA97E29F}"/>
              </a:ext>
            </a:extLst>
          </p:cNvPr>
          <p:cNvSpPr txBox="1"/>
          <p:nvPr/>
        </p:nvSpPr>
        <p:spPr>
          <a:xfrm>
            <a:off x="3701002" y="290014"/>
            <a:ext cx="4789996" cy="646331"/>
          </a:xfrm>
          <a:prstGeom prst="rect">
            <a:avLst/>
          </a:prstGeom>
          <a:noFill/>
        </p:spPr>
        <p:txBody>
          <a:bodyPr wrap="square">
            <a:spAutoFit/>
          </a:bodyPr>
          <a:lstStyle/>
          <a:p>
            <a:pPr algn="ctr"/>
            <a:r>
              <a:rPr lang="en-GB" sz="3600" b="1" cap="all" spc="-50">
                <a:solidFill>
                  <a:schemeClr val="bg1"/>
                </a:solidFill>
                <a:latin typeface="+mj-lt"/>
                <a:cs typeface="#9Slide04 Taviraj ExtraBold" pitchFamily="2" charset="-34"/>
              </a:rPr>
              <a:t>4. KĨ năng dự báo</a:t>
            </a:r>
            <a:endParaRPr lang="en-GB" sz="3600" b="1" cap="all" spc="-50" dirty="0">
              <a:solidFill>
                <a:schemeClr val="bg1"/>
              </a:solidFill>
              <a:latin typeface="+mj-lt"/>
              <a:cs typeface="#9Slide04 Taviraj ExtraBold" pitchFamily="2" charset="-34"/>
            </a:endParaRPr>
          </a:p>
        </p:txBody>
      </p:sp>
      <p:pic>
        <p:nvPicPr>
          <p:cNvPr id="4" name="Picture 2" descr="Swiss Cheese Plant Watercolor - Leaf Swiss Cheese Plant PNG Image |  Transparent PNG Free Download on SeekPNG">
            <a:extLst>
              <a:ext uri="{FF2B5EF4-FFF2-40B4-BE49-F238E27FC236}">
                <a16:creationId xmlns:a16="http://schemas.microsoft.com/office/drawing/2014/main" id="{3DA28688-6A89-45BF-9416-AD5D1F149AB9}"/>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2971766" y="213299"/>
            <a:ext cx="580799" cy="7493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wiss Cheese Plant Watercolor - Leaf Swiss Cheese Plant PNG Image |  Transparent PNG Free Download on SeekPNG">
            <a:extLst>
              <a:ext uri="{FF2B5EF4-FFF2-40B4-BE49-F238E27FC236}">
                <a16:creationId xmlns:a16="http://schemas.microsoft.com/office/drawing/2014/main" id="{741039A6-A352-4673-B476-17AE97277CD8}"/>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9000000" flipH="1">
            <a:off x="8639435" y="213298"/>
            <a:ext cx="580799" cy="7493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7ACDD95-EB1F-416F-AB6D-AD3FB5E763BD}"/>
              </a:ext>
            </a:extLst>
          </p:cNvPr>
          <p:cNvSpPr/>
          <p:nvPr/>
        </p:nvSpPr>
        <p:spPr>
          <a:xfrm>
            <a:off x="0" y="1143001"/>
            <a:ext cx="12192000" cy="114300"/>
          </a:xfrm>
          <a:prstGeom prst="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16">
            <a:extLst>
              <a:ext uri="{FF2B5EF4-FFF2-40B4-BE49-F238E27FC236}">
                <a16:creationId xmlns:a16="http://schemas.microsoft.com/office/drawing/2014/main" id="{7B7D5846-B2B8-42D3-896E-73EF903652F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50465" y="1652256"/>
            <a:ext cx="654753" cy="573801"/>
          </a:xfrm>
          <a:prstGeom prst="rect">
            <a:avLst/>
          </a:prstGeom>
        </p:spPr>
      </p:pic>
      <p:sp>
        <p:nvSpPr>
          <p:cNvPr id="10" name="TextBox 9">
            <a:extLst>
              <a:ext uri="{FF2B5EF4-FFF2-40B4-BE49-F238E27FC236}">
                <a16:creationId xmlns:a16="http://schemas.microsoft.com/office/drawing/2014/main" id="{E4FC907C-24B8-457C-8069-849F43D0E948}"/>
              </a:ext>
            </a:extLst>
          </p:cNvPr>
          <p:cNvSpPr txBox="1"/>
          <p:nvPr/>
        </p:nvSpPr>
        <p:spPr>
          <a:xfrm>
            <a:off x="2290830" y="1536770"/>
            <a:ext cx="8150902"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a:t>Khi đưa ra dự đoán (bước 2 của phương pháp tìm hiểu tự nhiên), người ta thường sử dụng kĩ năng này để giải quyết vấn đề đặt ra.</a:t>
            </a:r>
            <a:endParaRPr lang="en-US" sz="2200" dirty="0"/>
          </a:p>
        </p:txBody>
      </p:sp>
      <p:pic>
        <p:nvPicPr>
          <p:cNvPr id="7172" name="Picture 4" descr="The 5C Model for Optimal Marketing Analysis | Bart Reijven">
            <a:extLst>
              <a:ext uri="{FF2B5EF4-FFF2-40B4-BE49-F238E27FC236}">
                <a16:creationId xmlns:a16="http://schemas.microsoft.com/office/drawing/2014/main" id="{A3548A50-24DD-488B-9C28-8E53380F303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6286" b="17810"/>
          <a:stretch/>
        </p:blipFill>
        <p:spPr bwMode="auto">
          <a:xfrm>
            <a:off x="849442" y="2713220"/>
            <a:ext cx="10493116" cy="3889948"/>
          </a:xfrm>
          <a:prstGeom prst="rect">
            <a:avLst/>
          </a:prstGeom>
          <a:noFill/>
          <a:ln w="5715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3782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FB597EB-DE10-420C-B14B-67A7265A863F}"/>
              </a:ext>
            </a:extLst>
          </p:cNvPr>
          <p:cNvGrpSpPr/>
          <p:nvPr/>
        </p:nvGrpSpPr>
        <p:grpSpPr>
          <a:xfrm rot="16200000">
            <a:off x="-3200400" y="3200400"/>
            <a:ext cx="6858000" cy="457200"/>
            <a:chOff x="-1" y="-1"/>
            <a:chExt cx="12192001" cy="457200"/>
          </a:xfrm>
        </p:grpSpPr>
        <p:sp>
          <p:nvSpPr>
            <p:cNvPr id="9" name="Rectangle 8">
              <a:extLst>
                <a:ext uri="{FF2B5EF4-FFF2-40B4-BE49-F238E27FC236}">
                  <a16:creationId xmlns:a16="http://schemas.microsoft.com/office/drawing/2014/main" id="{C00D2437-0421-48F7-B410-070233385BAC}"/>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Rectangle 9">
              <a:extLst>
                <a:ext uri="{FF2B5EF4-FFF2-40B4-BE49-F238E27FC236}">
                  <a16:creationId xmlns:a16="http://schemas.microsoft.com/office/drawing/2014/main" id="{4AF33A42-5971-46DA-B7EA-FC647BBD26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1" name="Group 10">
            <a:extLst>
              <a:ext uri="{FF2B5EF4-FFF2-40B4-BE49-F238E27FC236}">
                <a16:creationId xmlns:a16="http://schemas.microsoft.com/office/drawing/2014/main" id="{B4692B27-F61A-4694-AE8A-8BA94593726B}"/>
              </a:ext>
            </a:extLst>
          </p:cNvPr>
          <p:cNvGrpSpPr/>
          <p:nvPr/>
        </p:nvGrpSpPr>
        <p:grpSpPr>
          <a:xfrm rot="5400000" flipH="1">
            <a:off x="8534400" y="3200400"/>
            <a:ext cx="6858000" cy="457200"/>
            <a:chOff x="-1" y="-1"/>
            <a:chExt cx="12192001" cy="457200"/>
          </a:xfrm>
        </p:grpSpPr>
        <p:sp>
          <p:nvSpPr>
            <p:cNvPr id="12" name="Rectangle 11">
              <a:extLst>
                <a:ext uri="{FF2B5EF4-FFF2-40B4-BE49-F238E27FC236}">
                  <a16:creationId xmlns:a16="http://schemas.microsoft.com/office/drawing/2014/main" id="{BFF0FEEE-2DD2-4CD7-9A8A-96404B6854E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 name="Rectangle 12">
              <a:extLst>
                <a:ext uri="{FF2B5EF4-FFF2-40B4-BE49-F238E27FC236}">
                  <a16:creationId xmlns:a16="http://schemas.microsoft.com/office/drawing/2014/main" id="{4ACF9508-0CE5-4F48-9B69-1662E38F045E}"/>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26" name="AutoShape 5">
            <a:extLst>
              <a:ext uri="{FF2B5EF4-FFF2-40B4-BE49-F238E27FC236}">
                <a16:creationId xmlns:a16="http://schemas.microsoft.com/office/drawing/2014/main" id="{52A739AC-652C-4EB1-BE70-B8343D7C22F2}"/>
              </a:ext>
            </a:extLst>
          </p:cNvPr>
          <p:cNvSpPr/>
          <p:nvPr/>
        </p:nvSpPr>
        <p:spPr>
          <a:xfrm>
            <a:off x="2590800" y="1709738"/>
            <a:ext cx="7010400" cy="0"/>
          </a:xfrm>
          <a:prstGeom prst="line">
            <a:avLst/>
          </a:prstGeom>
          <a:ln w="38100" cap="flat">
            <a:solidFill>
              <a:srgbClr val="726753"/>
            </a:solidFill>
            <a:prstDash val="solid"/>
            <a:headEnd type="none" w="sm" len="sm"/>
            <a:tailEnd type="none" w="sm" len="sm"/>
          </a:ln>
        </p:spPr>
        <p:txBody>
          <a:bodyPr/>
          <a:lstStyle/>
          <a:p>
            <a:endParaRPr lang="en-US"/>
          </a:p>
        </p:txBody>
      </p:sp>
      <p:sp>
        <p:nvSpPr>
          <p:cNvPr id="18" name="TextBox 17">
            <a:extLst>
              <a:ext uri="{FF2B5EF4-FFF2-40B4-BE49-F238E27FC236}">
                <a16:creationId xmlns:a16="http://schemas.microsoft.com/office/drawing/2014/main" id="{54C5F37B-B154-4337-9D31-7C6480FC65EF}"/>
              </a:ext>
            </a:extLst>
          </p:cNvPr>
          <p:cNvSpPr txBox="1"/>
          <p:nvPr/>
        </p:nvSpPr>
        <p:spPr>
          <a:xfrm>
            <a:off x="2797540" y="690798"/>
            <a:ext cx="6596921" cy="877933"/>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a:t>Khí carbon dioxide là nguyên nhân chính gây ra sự ấm lên của Trái Đất do hiệu ứng nhà kính. </a:t>
            </a:r>
            <a:endParaRPr lang="en-US" dirty="0"/>
          </a:p>
        </p:txBody>
      </p:sp>
      <p:sp>
        <p:nvSpPr>
          <p:cNvPr id="25" name="AutoShape 5">
            <a:extLst>
              <a:ext uri="{FF2B5EF4-FFF2-40B4-BE49-F238E27FC236}">
                <a16:creationId xmlns:a16="http://schemas.microsoft.com/office/drawing/2014/main" id="{F619EBD7-9671-4E5A-8EC0-663ECF720D55}"/>
              </a:ext>
            </a:extLst>
          </p:cNvPr>
          <p:cNvSpPr/>
          <p:nvPr/>
        </p:nvSpPr>
        <p:spPr>
          <a:xfrm>
            <a:off x="2590800" y="526765"/>
            <a:ext cx="7010400" cy="0"/>
          </a:xfrm>
          <a:prstGeom prst="line">
            <a:avLst/>
          </a:prstGeom>
          <a:ln w="38100" cap="flat">
            <a:solidFill>
              <a:srgbClr val="726753"/>
            </a:solidFill>
            <a:prstDash val="solid"/>
            <a:headEnd type="none" w="sm" len="sm"/>
            <a:tailEnd type="none" w="sm" len="sm"/>
          </a:ln>
        </p:spPr>
        <p:txBody>
          <a:bodyPr/>
          <a:lstStyle/>
          <a:p>
            <a:endParaRPr lang="en-US"/>
          </a:p>
        </p:txBody>
      </p:sp>
      <p:pic>
        <p:nvPicPr>
          <p:cNvPr id="27"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5CAD4722-4CA0-40D0-BABF-518E0AE9DE16}"/>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9147650">
            <a:off x="1275456" y="225068"/>
            <a:ext cx="1141715" cy="180939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D4A6BE01-AE2C-439F-A0B1-D3AF2CB264C5}"/>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2452350" flipH="1">
            <a:off x="9772958" y="225068"/>
            <a:ext cx="1141715" cy="1809393"/>
          </a:xfrm>
          <a:prstGeom prst="rect">
            <a:avLst/>
          </a:prstGeom>
          <a:noFill/>
          <a:extLst>
            <a:ext uri="{909E8E84-426E-40DD-AFC4-6F175D3DCCD1}">
              <a14:hiddenFill xmlns:a14="http://schemas.microsoft.com/office/drawing/2010/main">
                <a:solidFill>
                  <a:srgbClr val="FFFFFF"/>
                </a:solidFill>
              </a14:hiddenFill>
            </a:ext>
          </a:extLst>
        </p:spPr>
      </p:pic>
      <p:pic>
        <p:nvPicPr>
          <p:cNvPr id="28674" name="Picture 2" descr="U.S. Department of Energy announces $24MM to capture carbon emissions  directly from air - BIC Magazine">
            <a:extLst>
              <a:ext uri="{FF2B5EF4-FFF2-40B4-BE49-F238E27FC236}">
                <a16:creationId xmlns:a16="http://schemas.microsoft.com/office/drawing/2014/main" id="{1896D8FB-819A-4C37-824E-8752213C434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974" b="26086"/>
          <a:stretch/>
        </p:blipFill>
        <p:spPr bwMode="auto">
          <a:xfrm>
            <a:off x="920750" y="2187424"/>
            <a:ext cx="10350500" cy="4384826"/>
          </a:xfrm>
          <a:prstGeom prst="rect">
            <a:avLst/>
          </a:prstGeom>
          <a:noFill/>
          <a:ln w="5715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1517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FB597EB-DE10-420C-B14B-67A7265A863F}"/>
              </a:ext>
            </a:extLst>
          </p:cNvPr>
          <p:cNvGrpSpPr/>
          <p:nvPr/>
        </p:nvGrpSpPr>
        <p:grpSpPr>
          <a:xfrm rot="16200000">
            <a:off x="-3200400" y="3200400"/>
            <a:ext cx="6858000" cy="457200"/>
            <a:chOff x="-1" y="-1"/>
            <a:chExt cx="12192001" cy="457200"/>
          </a:xfrm>
        </p:grpSpPr>
        <p:sp>
          <p:nvSpPr>
            <p:cNvPr id="9" name="Rectangle 8">
              <a:extLst>
                <a:ext uri="{FF2B5EF4-FFF2-40B4-BE49-F238E27FC236}">
                  <a16:creationId xmlns:a16="http://schemas.microsoft.com/office/drawing/2014/main" id="{C00D2437-0421-48F7-B410-070233385BAC}"/>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Rectangle 9">
              <a:extLst>
                <a:ext uri="{FF2B5EF4-FFF2-40B4-BE49-F238E27FC236}">
                  <a16:creationId xmlns:a16="http://schemas.microsoft.com/office/drawing/2014/main" id="{4AF33A42-5971-46DA-B7EA-FC647BBD26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1" name="Group 10">
            <a:extLst>
              <a:ext uri="{FF2B5EF4-FFF2-40B4-BE49-F238E27FC236}">
                <a16:creationId xmlns:a16="http://schemas.microsoft.com/office/drawing/2014/main" id="{B4692B27-F61A-4694-AE8A-8BA94593726B}"/>
              </a:ext>
            </a:extLst>
          </p:cNvPr>
          <p:cNvGrpSpPr/>
          <p:nvPr/>
        </p:nvGrpSpPr>
        <p:grpSpPr>
          <a:xfrm rot="5400000" flipH="1">
            <a:off x="8534400" y="3200400"/>
            <a:ext cx="6858000" cy="457200"/>
            <a:chOff x="-1" y="-1"/>
            <a:chExt cx="12192001" cy="457200"/>
          </a:xfrm>
        </p:grpSpPr>
        <p:sp>
          <p:nvSpPr>
            <p:cNvPr id="12" name="Rectangle 11">
              <a:extLst>
                <a:ext uri="{FF2B5EF4-FFF2-40B4-BE49-F238E27FC236}">
                  <a16:creationId xmlns:a16="http://schemas.microsoft.com/office/drawing/2014/main" id="{BFF0FEEE-2DD2-4CD7-9A8A-96404B6854E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 name="Rectangle 12">
              <a:extLst>
                <a:ext uri="{FF2B5EF4-FFF2-40B4-BE49-F238E27FC236}">
                  <a16:creationId xmlns:a16="http://schemas.microsoft.com/office/drawing/2014/main" id="{4ACF9508-0CE5-4F48-9B69-1662E38F045E}"/>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21" name="Group 20">
            <a:extLst>
              <a:ext uri="{FF2B5EF4-FFF2-40B4-BE49-F238E27FC236}">
                <a16:creationId xmlns:a16="http://schemas.microsoft.com/office/drawing/2014/main" id="{8262AFAA-69F7-4B5B-838F-7598548ED77D}"/>
              </a:ext>
            </a:extLst>
          </p:cNvPr>
          <p:cNvGrpSpPr/>
          <p:nvPr/>
        </p:nvGrpSpPr>
        <p:grpSpPr>
          <a:xfrm>
            <a:off x="1002371" y="275066"/>
            <a:ext cx="2216193" cy="1397742"/>
            <a:chOff x="4959523" y="249005"/>
            <a:chExt cx="2267022" cy="1429800"/>
          </a:xfrm>
        </p:grpSpPr>
        <p:pic>
          <p:nvPicPr>
            <p:cNvPr id="20"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37B17B50-17DB-4F08-AC3A-1DD628684921}"/>
                </a:ext>
              </a:extLst>
            </p:cNvPr>
            <p:cNvPicPr>
              <a:picLocks noChangeAspect="1" noChangeArrowheads="1"/>
            </p:cNvPicPr>
            <p:nvPr/>
          </p:nvPicPr>
          <p:blipFill>
            <a:blip r:embed="rId8">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2452350" flipH="1">
              <a:off x="6324353" y="249006"/>
              <a:ext cx="902192" cy="142979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DBEC4D68-4EA1-4775-AD50-1F51378EC41D}"/>
                </a:ext>
              </a:extLst>
            </p:cNvPr>
            <p:cNvPicPr>
              <a:picLocks noChangeAspect="1" noChangeArrowheads="1"/>
            </p:cNvPicPr>
            <p:nvPr/>
          </p:nvPicPr>
          <p:blipFill>
            <a:blip r:embed="rId8">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9147650">
              <a:off x="4959523" y="249005"/>
              <a:ext cx="902194" cy="14298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0D62015F-58CC-4BA4-B183-FA3C5A281AA7}"/>
                </a:ext>
              </a:extLst>
            </p:cNvPr>
            <p:cNvSpPr/>
            <p:nvPr/>
          </p:nvSpPr>
          <p:spPr>
            <a:xfrm>
              <a:off x="5416550" y="266870"/>
              <a:ext cx="1358900" cy="1358900"/>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pic>
          <p:nvPicPr>
            <p:cNvPr id="7" name="Graphic 6" descr="Question Mark with solid fill">
              <a:extLst>
                <a:ext uri="{FF2B5EF4-FFF2-40B4-BE49-F238E27FC236}">
                  <a16:creationId xmlns:a16="http://schemas.microsoft.com/office/drawing/2014/main" id="{D6DB98A8-C105-4C1F-AD2A-2D91B2F31E0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519737" y="393869"/>
              <a:ext cx="1152526" cy="1152526"/>
            </a:xfrm>
            <a:prstGeom prst="rect">
              <a:avLst/>
            </a:prstGeom>
          </p:spPr>
        </p:pic>
      </p:grpSp>
      <p:grpSp>
        <p:nvGrpSpPr>
          <p:cNvPr id="2" name="Group 1">
            <a:extLst>
              <a:ext uri="{FF2B5EF4-FFF2-40B4-BE49-F238E27FC236}">
                <a16:creationId xmlns:a16="http://schemas.microsoft.com/office/drawing/2014/main" id="{55E46C6C-C16E-46B6-90A7-AA8641C05D14}"/>
              </a:ext>
            </a:extLst>
          </p:cNvPr>
          <p:cNvGrpSpPr/>
          <p:nvPr/>
        </p:nvGrpSpPr>
        <p:grpSpPr>
          <a:xfrm>
            <a:off x="3472565" y="308358"/>
            <a:ext cx="7717064" cy="1331158"/>
            <a:chOff x="3472565" y="350004"/>
            <a:chExt cx="7717064" cy="1331158"/>
          </a:xfrm>
        </p:grpSpPr>
        <p:sp>
          <p:nvSpPr>
            <p:cNvPr id="3" name="AutoShape 5">
              <a:extLst>
                <a:ext uri="{FF2B5EF4-FFF2-40B4-BE49-F238E27FC236}">
                  <a16:creationId xmlns:a16="http://schemas.microsoft.com/office/drawing/2014/main" id="{AC664430-E5CA-4B45-AC80-95C0DBC8FAC0}"/>
                </a:ext>
              </a:extLst>
            </p:cNvPr>
            <p:cNvSpPr/>
            <p:nvPr/>
          </p:nvSpPr>
          <p:spPr>
            <a:xfrm>
              <a:off x="3472565" y="350004"/>
              <a:ext cx="7717064" cy="0"/>
            </a:xfrm>
            <a:prstGeom prst="line">
              <a:avLst/>
            </a:prstGeom>
            <a:ln w="38100" cap="flat">
              <a:solidFill>
                <a:srgbClr val="726753"/>
              </a:solidFill>
              <a:prstDash val="solid"/>
              <a:headEnd type="none" w="sm" len="sm"/>
              <a:tailEnd type="none" w="sm" len="sm"/>
            </a:ln>
          </p:spPr>
          <p:txBody>
            <a:bodyPr/>
            <a:lstStyle/>
            <a:p>
              <a:endParaRPr lang="en-US"/>
            </a:p>
          </p:txBody>
        </p:sp>
        <p:sp>
          <p:nvSpPr>
            <p:cNvPr id="26" name="AutoShape 5">
              <a:extLst>
                <a:ext uri="{FF2B5EF4-FFF2-40B4-BE49-F238E27FC236}">
                  <a16:creationId xmlns:a16="http://schemas.microsoft.com/office/drawing/2014/main" id="{52A739AC-652C-4EB1-BE70-B8343D7C22F2}"/>
                </a:ext>
              </a:extLst>
            </p:cNvPr>
            <p:cNvSpPr/>
            <p:nvPr/>
          </p:nvSpPr>
          <p:spPr>
            <a:xfrm>
              <a:off x="3472565" y="1681162"/>
              <a:ext cx="7717064" cy="0"/>
            </a:xfrm>
            <a:prstGeom prst="line">
              <a:avLst/>
            </a:prstGeom>
            <a:ln w="38100" cap="flat">
              <a:solidFill>
                <a:srgbClr val="726753"/>
              </a:solidFill>
              <a:prstDash val="solid"/>
              <a:headEnd type="none" w="sm" len="sm"/>
              <a:tailEnd type="none" w="sm" len="sm"/>
            </a:ln>
          </p:spPr>
          <p:txBody>
            <a:bodyPr/>
            <a:lstStyle/>
            <a:p>
              <a:endParaRPr lang="en-US"/>
            </a:p>
          </p:txBody>
        </p:sp>
        <p:sp>
          <p:nvSpPr>
            <p:cNvPr id="16" name="TextBox 15">
              <a:extLst>
                <a:ext uri="{FF2B5EF4-FFF2-40B4-BE49-F238E27FC236}">
                  <a16:creationId xmlns:a16="http://schemas.microsoft.com/office/drawing/2014/main" id="{A94F1D8B-74E7-4754-91ED-A93DFC6E11D1}"/>
                </a:ext>
              </a:extLst>
            </p:cNvPr>
            <p:cNvSpPr txBox="1"/>
            <p:nvPr/>
          </p:nvSpPr>
          <p:spPr>
            <a:xfrm>
              <a:off x="3590597" y="457385"/>
              <a:ext cx="7372677" cy="1116396"/>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Quan sát hình và cho biết nguyên nhân nào làm phát thải khí nhà kính nhiều nhất. Hãy tìm hiểu và đề xuất biện pháp giảm sự phát thải khí carbon dioxide từ nguồn này.</a:t>
              </a:r>
              <a:endParaRPr lang="en-US" sz="2000" dirty="0"/>
            </a:p>
          </p:txBody>
        </p:sp>
      </p:grpSp>
      <p:sp>
        <p:nvSpPr>
          <p:cNvPr id="29" name="TextBox 28">
            <a:extLst>
              <a:ext uri="{FF2B5EF4-FFF2-40B4-BE49-F238E27FC236}">
                <a16:creationId xmlns:a16="http://schemas.microsoft.com/office/drawing/2014/main" id="{2E036BA0-58B4-446D-8109-0B06822B196D}"/>
              </a:ext>
            </a:extLst>
          </p:cNvPr>
          <p:cNvSpPr txBox="1"/>
          <p:nvPr/>
        </p:nvSpPr>
        <p:spPr>
          <a:xfrm>
            <a:off x="4009222" y="6072288"/>
            <a:ext cx="4173557" cy="65088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lnSpc>
                <a:spcPct val="110000"/>
              </a:lnSpc>
            </a:pPr>
            <a:r>
              <a:rPr lang="en-US" sz="2000" b="1"/>
              <a:t>Biểu đồ tỉ lệ phát thải khí nhà kính từ các nguyên nhân khác nhau</a:t>
            </a:r>
            <a:endParaRPr lang="en-US" sz="2000" b="1" dirty="0"/>
          </a:p>
        </p:txBody>
      </p:sp>
      <p:grpSp>
        <p:nvGrpSpPr>
          <p:cNvPr id="44" name="Group 43">
            <a:extLst>
              <a:ext uri="{FF2B5EF4-FFF2-40B4-BE49-F238E27FC236}">
                <a16:creationId xmlns:a16="http://schemas.microsoft.com/office/drawing/2014/main" id="{0680B77D-D8ED-418E-B7DF-5FD82199B394}"/>
              </a:ext>
            </a:extLst>
          </p:cNvPr>
          <p:cNvGrpSpPr/>
          <p:nvPr/>
        </p:nvGrpSpPr>
        <p:grpSpPr>
          <a:xfrm>
            <a:off x="2313975" y="1370815"/>
            <a:ext cx="7564050" cy="5042700"/>
            <a:chOff x="2899084" y="1543367"/>
            <a:chExt cx="6393833" cy="4262555"/>
          </a:xfrm>
        </p:grpSpPr>
        <p:graphicFrame>
          <p:nvGraphicFramePr>
            <p:cNvPr id="14" name="Chart 13">
              <a:extLst>
                <a:ext uri="{FF2B5EF4-FFF2-40B4-BE49-F238E27FC236}">
                  <a16:creationId xmlns:a16="http://schemas.microsoft.com/office/drawing/2014/main" id="{606422E8-9C2B-4E85-8747-2A105D8FFAE1}"/>
                </a:ext>
              </a:extLst>
            </p:cNvPr>
            <p:cNvGraphicFramePr/>
            <p:nvPr>
              <p:extLst>
                <p:ext uri="{D42A27DB-BD31-4B8C-83A1-F6EECF244321}">
                  <p14:modId xmlns:p14="http://schemas.microsoft.com/office/powerpoint/2010/main" val="302356406"/>
                </p:ext>
              </p:extLst>
            </p:nvPr>
          </p:nvGraphicFramePr>
          <p:xfrm>
            <a:off x="2899084" y="1543367"/>
            <a:ext cx="6393833" cy="4262555"/>
          </p:xfrm>
          <a:graphic>
            <a:graphicData uri="http://schemas.openxmlformats.org/drawingml/2006/chart">
              <c:chart xmlns:c="http://schemas.openxmlformats.org/drawingml/2006/chart" xmlns:r="http://schemas.openxmlformats.org/officeDocument/2006/relationships" r:id="rId11"/>
            </a:graphicData>
          </a:graphic>
        </p:graphicFrame>
        <p:sp>
          <p:nvSpPr>
            <p:cNvPr id="33" name="TextBox 32">
              <a:extLst>
                <a:ext uri="{FF2B5EF4-FFF2-40B4-BE49-F238E27FC236}">
                  <a16:creationId xmlns:a16="http://schemas.microsoft.com/office/drawing/2014/main" id="{840C5BB9-1C61-4ADE-8D5F-0EFD34E9463B}"/>
                </a:ext>
              </a:extLst>
            </p:cNvPr>
            <p:cNvSpPr txBox="1">
              <a:spLocks noChangeAspect="1"/>
            </p:cNvSpPr>
            <p:nvPr>
              <p:custDataLst>
                <p:tags r:id="rId1"/>
              </p:custDataLst>
            </p:nvPr>
          </p:nvSpPr>
          <p:spPr>
            <a:xfrm>
              <a:off x="6196465" y="4055522"/>
              <a:ext cx="1443651" cy="286629"/>
            </a:xfrm>
            <a:custGeom>
              <a:avLst/>
              <a:gdLst/>
              <a:ahLst/>
              <a:cxnLst/>
              <a:rect l="l" t="t" r="r" b="b"/>
              <a:pathLst>
                <a:path w="1443651" h="286629">
                  <a:moveTo>
                    <a:pt x="1066372" y="267826"/>
                  </a:moveTo>
                  <a:lnTo>
                    <a:pt x="1078767" y="267826"/>
                  </a:lnTo>
                  <a:lnTo>
                    <a:pt x="1078767" y="280220"/>
                  </a:lnTo>
                  <a:lnTo>
                    <a:pt x="1066372" y="280220"/>
                  </a:lnTo>
                  <a:close/>
                  <a:moveTo>
                    <a:pt x="189951" y="267826"/>
                  </a:moveTo>
                  <a:lnTo>
                    <a:pt x="202346" y="267826"/>
                  </a:lnTo>
                  <a:lnTo>
                    <a:pt x="202346" y="280220"/>
                  </a:lnTo>
                  <a:lnTo>
                    <a:pt x="189951" y="280220"/>
                  </a:lnTo>
                  <a:close/>
                  <a:moveTo>
                    <a:pt x="1287861" y="228344"/>
                  </a:moveTo>
                  <a:cubicBezTo>
                    <a:pt x="1283911" y="229957"/>
                    <a:pt x="1277985" y="231327"/>
                    <a:pt x="1270085" y="232456"/>
                  </a:cubicBezTo>
                  <a:cubicBezTo>
                    <a:pt x="1265611" y="233101"/>
                    <a:pt x="1262447" y="233826"/>
                    <a:pt x="1260593" y="234632"/>
                  </a:cubicBezTo>
                  <a:cubicBezTo>
                    <a:pt x="1258739" y="235438"/>
                    <a:pt x="1257308" y="236617"/>
                    <a:pt x="1256300" y="238169"/>
                  </a:cubicBezTo>
                  <a:cubicBezTo>
                    <a:pt x="1255292" y="239721"/>
                    <a:pt x="1254788" y="241444"/>
                    <a:pt x="1254788" y="243339"/>
                  </a:cubicBezTo>
                  <a:cubicBezTo>
                    <a:pt x="1254788" y="246241"/>
                    <a:pt x="1255887" y="248659"/>
                    <a:pt x="1258084" y="250594"/>
                  </a:cubicBezTo>
                  <a:cubicBezTo>
                    <a:pt x="1260280" y="252529"/>
                    <a:pt x="1263495" y="253496"/>
                    <a:pt x="1267727" y="253496"/>
                  </a:cubicBezTo>
                  <a:cubicBezTo>
                    <a:pt x="1271919" y="253496"/>
                    <a:pt x="1275648" y="252579"/>
                    <a:pt x="1278912" y="250745"/>
                  </a:cubicBezTo>
                  <a:cubicBezTo>
                    <a:pt x="1282177" y="248911"/>
                    <a:pt x="1284576" y="246402"/>
                    <a:pt x="1286107" y="243218"/>
                  </a:cubicBezTo>
                  <a:cubicBezTo>
                    <a:pt x="1287276" y="240759"/>
                    <a:pt x="1287861" y="237131"/>
                    <a:pt x="1287861" y="232335"/>
                  </a:cubicBezTo>
                  <a:close/>
                  <a:moveTo>
                    <a:pt x="1087836" y="228344"/>
                  </a:moveTo>
                  <a:cubicBezTo>
                    <a:pt x="1083886" y="229957"/>
                    <a:pt x="1077960" y="231327"/>
                    <a:pt x="1070060" y="232456"/>
                  </a:cubicBezTo>
                  <a:cubicBezTo>
                    <a:pt x="1065586" y="233101"/>
                    <a:pt x="1062422" y="233826"/>
                    <a:pt x="1060568" y="234632"/>
                  </a:cubicBezTo>
                  <a:cubicBezTo>
                    <a:pt x="1058714" y="235438"/>
                    <a:pt x="1057283" y="236617"/>
                    <a:pt x="1056275" y="238169"/>
                  </a:cubicBezTo>
                  <a:cubicBezTo>
                    <a:pt x="1055267" y="239721"/>
                    <a:pt x="1054763" y="241444"/>
                    <a:pt x="1054763" y="243339"/>
                  </a:cubicBezTo>
                  <a:cubicBezTo>
                    <a:pt x="1054763" y="246241"/>
                    <a:pt x="1055862" y="248659"/>
                    <a:pt x="1058059" y="250594"/>
                  </a:cubicBezTo>
                  <a:cubicBezTo>
                    <a:pt x="1060255" y="252529"/>
                    <a:pt x="1063470" y="253496"/>
                    <a:pt x="1067702" y="253496"/>
                  </a:cubicBezTo>
                  <a:cubicBezTo>
                    <a:pt x="1071894" y="253496"/>
                    <a:pt x="1075623" y="252579"/>
                    <a:pt x="1078888" y="250745"/>
                  </a:cubicBezTo>
                  <a:cubicBezTo>
                    <a:pt x="1082152" y="248911"/>
                    <a:pt x="1084551" y="246402"/>
                    <a:pt x="1086082" y="243218"/>
                  </a:cubicBezTo>
                  <a:cubicBezTo>
                    <a:pt x="1087251" y="240759"/>
                    <a:pt x="1087836" y="237131"/>
                    <a:pt x="1087836" y="232335"/>
                  </a:cubicBezTo>
                  <a:close/>
                  <a:moveTo>
                    <a:pt x="583011" y="228344"/>
                  </a:moveTo>
                  <a:cubicBezTo>
                    <a:pt x="579061" y="229957"/>
                    <a:pt x="573136" y="231327"/>
                    <a:pt x="565235" y="232456"/>
                  </a:cubicBezTo>
                  <a:cubicBezTo>
                    <a:pt x="560761" y="233101"/>
                    <a:pt x="557597" y="233826"/>
                    <a:pt x="555743" y="234632"/>
                  </a:cubicBezTo>
                  <a:cubicBezTo>
                    <a:pt x="553889" y="235438"/>
                    <a:pt x="552458" y="236617"/>
                    <a:pt x="551450" y="238169"/>
                  </a:cubicBezTo>
                  <a:cubicBezTo>
                    <a:pt x="550442" y="239721"/>
                    <a:pt x="549938" y="241444"/>
                    <a:pt x="549938" y="243339"/>
                  </a:cubicBezTo>
                  <a:cubicBezTo>
                    <a:pt x="549938" y="246241"/>
                    <a:pt x="551037" y="248659"/>
                    <a:pt x="553234" y="250594"/>
                  </a:cubicBezTo>
                  <a:cubicBezTo>
                    <a:pt x="555430" y="252529"/>
                    <a:pt x="558645" y="253496"/>
                    <a:pt x="562877" y="253496"/>
                  </a:cubicBezTo>
                  <a:cubicBezTo>
                    <a:pt x="567069" y="253496"/>
                    <a:pt x="570798" y="252579"/>
                    <a:pt x="574063" y="250745"/>
                  </a:cubicBezTo>
                  <a:cubicBezTo>
                    <a:pt x="577327" y="248911"/>
                    <a:pt x="579726" y="246402"/>
                    <a:pt x="581257" y="243218"/>
                  </a:cubicBezTo>
                  <a:cubicBezTo>
                    <a:pt x="582426" y="240759"/>
                    <a:pt x="583011" y="237131"/>
                    <a:pt x="583011" y="232335"/>
                  </a:cubicBezTo>
                  <a:close/>
                  <a:moveTo>
                    <a:pt x="1204438" y="203918"/>
                  </a:moveTo>
                  <a:cubicBezTo>
                    <a:pt x="1199601" y="203918"/>
                    <a:pt x="1195560" y="205893"/>
                    <a:pt x="1192315" y="209843"/>
                  </a:cubicBezTo>
                  <a:cubicBezTo>
                    <a:pt x="1189071" y="213793"/>
                    <a:pt x="1187448" y="220021"/>
                    <a:pt x="1187448" y="228526"/>
                  </a:cubicBezTo>
                  <a:cubicBezTo>
                    <a:pt x="1187448" y="236748"/>
                    <a:pt x="1189182" y="242895"/>
                    <a:pt x="1192648" y="246966"/>
                  </a:cubicBezTo>
                  <a:cubicBezTo>
                    <a:pt x="1196114" y="251037"/>
                    <a:pt x="1200206" y="253073"/>
                    <a:pt x="1204922" y="253073"/>
                  </a:cubicBezTo>
                  <a:cubicBezTo>
                    <a:pt x="1209678" y="253073"/>
                    <a:pt x="1213719" y="251128"/>
                    <a:pt x="1217044" y="247238"/>
                  </a:cubicBezTo>
                  <a:cubicBezTo>
                    <a:pt x="1220370" y="243349"/>
                    <a:pt x="1222032" y="237414"/>
                    <a:pt x="1222032" y="229433"/>
                  </a:cubicBezTo>
                  <a:cubicBezTo>
                    <a:pt x="1222032" y="220646"/>
                    <a:pt x="1220339" y="214196"/>
                    <a:pt x="1216953" y="210085"/>
                  </a:cubicBezTo>
                  <a:cubicBezTo>
                    <a:pt x="1213568" y="205974"/>
                    <a:pt x="1209396" y="203918"/>
                    <a:pt x="1204438" y="203918"/>
                  </a:cubicBezTo>
                  <a:close/>
                  <a:moveTo>
                    <a:pt x="328319" y="203918"/>
                  </a:moveTo>
                  <a:cubicBezTo>
                    <a:pt x="323483" y="203918"/>
                    <a:pt x="319371" y="205883"/>
                    <a:pt x="315985" y="209813"/>
                  </a:cubicBezTo>
                  <a:cubicBezTo>
                    <a:pt x="312599" y="213743"/>
                    <a:pt x="310907" y="219577"/>
                    <a:pt x="310907" y="227316"/>
                  </a:cubicBezTo>
                  <a:cubicBezTo>
                    <a:pt x="310907" y="235741"/>
                    <a:pt x="312579" y="241888"/>
                    <a:pt x="315925" y="245757"/>
                  </a:cubicBezTo>
                  <a:cubicBezTo>
                    <a:pt x="319270" y="249627"/>
                    <a:pt x="323462" y="251561"/>
                    <a:pt x="328501" y="251561"/>
                  </a:cubicBezTo>
                  <a:cubicBezTo>
                    <a:pt x="333499" y="251561"/>
                    <a:pt x="337691" y="249637"/>
                    <a:pt x="341077" y="245787"/>
                  </a:cubicBezTo>
                  <a:cubicBezTo>
                    <a:pt x="344463" y="241938"/>
                    <a:pt x="346156" y="235902"/>
                    <a:pt x="346156" y="227679"/>
                  </a:cubicBezTo>
                  <a:cubicBezTo>
                    <a:pt x="346156" y="219819"/>
                    <a:pt x="344412" y="213894"/>
                    <a:pt x="340926" y="209904"/>
                  </a:cubicBezTo>
                  <a:cubicBezTo>
                    <a:pt x="337439" y="205913"/>
                    <a:pt x="333237" y="203918"/>
                    <a:pt x="328319" y="203918"/>
                  </a:cubicBezTo>
                  <a:close/>
                  <a:moveTo>
                    <a:pt x="196602" y="203918"/>
                  </a:moveTo>
                  <a:cubicBezTo>
                    <a:pt x="191160" y="203918"/>
                    <a:pt x="186646" y="205953"/>
                    <a:pt x="183059" y="210024"/>
                  </a:cubicBezTo>
                  <a:cubicBezTo>
                    <a:pt x="179471" y="214096"/>
                    <a:pt x="177677" y="220242"/>
                    <a:pt x="177677" y="228465"/>
                  </a:cubicBezTo>
                  <a:cubicBezTo>
                    <a:pt x="177677" y="236688"/>
                    <a:pt x="179471" y="242845"/>
                    <a:pt x="183059" y="246936"/>
                  </a:cubicBezTo>
                  <a:cubicBezTo>
                    <a:pt x="186646" y="251027"/>
                    <a:pt x="191160" y="253073"/>
                    <a:pt x="196602" y="253073"/>
                  </a:cubicBezTo>
                  <a:cubicBezTo>
                    <a:pt x="202003" y="253073"/>
                    <a:pt x="206497" y="251017"/>
                    <a:pt x="210085" y="246906"/>
                  </a:cubicBezTo>
                  <a:cubicBezTo>
                    <a:pt x="213672" y="242795"/>
                    <a:pt x="215466" y="236527"/>
                    <a:pt x="215466" y="228102"/>
                  </a:cubicBezTo>
                  <a:cubicBezTo>
                    <a:pt x="215466" y="220162"/>
                    <a:pt x="213662" y="214146"/>
                    <a:pt x="210055" y="210055"/>
                  </a:cubicBezTo>
                  <a:cubicBezTo>
                    <a:pt x="206447" y="205963"/>
                    <a:pt x="201963" y="203918"/>
                    <a:pt x="196602" y="203918"/>
                  </a:cubicBezTo>
                  <a:close/>
                  <a:moveTo>
                    <a:pt x="128113" y="203918"/>
                  </a:moveTo>
                  <a:cubicBezTo>
                    <a:pt x="123276" y="203918"/>
                    <a:pt x="119235" y="205893"/>
                    <a:pt x="115991" y="209843"/>
                  </a:cubicBezTo>
                  <a:cubicBezTo>
                    <a:pt x="112746" y="213793"/>
                    <a:pt x="111123" y="220021"/>
                    <a:pt x="111123" y="228526"/>
                  </a:cubicBezTo>
                  <a:cubicBezTo>
                    <a:pt x="111123" y="236748"/>
                    <a:pt x="112857" y="242895"/>
                    <a:pt x="116323" y="246966"/>
                  </a:cubicBezTo>
                  <a:cubicBezTo>
                    <a:pt x="119790" y="251037"/>
                    <a:pt x="123881" y="253073"/>
                    <a:pt x="128597" y="253073"/>
                  </a:cubicBezTo>
                  <a:cubicBezTo>
                    <a:pt x="133353" y="253073"/>
                    <a:pt x="137394" y="251128"/>
                    <a:pt x="140719" y="247238"/>
                  </a:cubicBezTo>
                  <a:cubicBezTo>
                    <a:pt x="144045" y="243349"/>
                    <a:pt x="145707" y="237414"/>
                    <a:pt x="145707" y="229433"/>
                  </a:cubicBezTo>
                  <a:cubicBezTo>
                    <a:pt x="145707" y="220646"/>
                    <a:pt x="144014" y="214196"/>
                    <a:pt x="140629" y="210085"/>
                  </a:cubicBezTo>
                  <a:cubicBezTo>
                    <a:pt x="137243" y="205974"/>
                    <a:pt x="133071" y="203918"/>
                    <a:pt x="128113" y="203918"/>
                  </a:cubicBezTo>
                  <a:close/>
                  <a:moveTo>
                    <a:pt x="806625" y="203857"/>
                  </a:moveTo>
                  <a:cubicBezTo>
                    <a:pt x="801627" y="203857"/>
                    <a:pt x="797425" y="205530"/>
                    <a:pt x="794019" y="208876"/>
                  </a:cubicBezTo>
                  <a:cubicBezTo>
                    <a:pt x="790613" y="212221"/>
                    <a:pt x="788729" y="216695"/>
                    <a:pt x="788366" y="222298"/>
                  </a:cubicBezTo>
                  <a:lnTo>
                    <a:pt x="824219" y="222298"/>
                  </a:lnTo>
                  <a:cubicBezTo>
                    <a:pt x="823736" y="216897"/>
                    <a:pt x="822365" y="212846"/>
                    <a:pt x="820108" y="210145"/>
                  </a:cubicBezTo>
                  <a:cubicBezTo>
                    <a:pt x="816642" y="205953"/>
                    <a:pt x="812147" y="203857"/>
                    <a:pt x="806625" y="203857"/>
                  </a:cubicBezTo>
                  <a:close/>
                  <a:moveTo>
                    <a:pt x="1274015" y="194909"/>
                  </a:moveTo>
                  <a:cubicBezTo>
                    <a:pt x="1279497" y="194909"/>
                    <a:pt x="1283951" y="195554"/>
                    <a:pt x="1287377" y="196844"/>
                  </a:cubicBezTo>
                  <a:cubicBezTo>
                    <a:pt x="1290803" y="198134"/>
                    <a:pt x="1293322" y="199756"/>
                    <a:pt x="1294935" y="201711"/>
                  </a:cubicBezTo>
                  <a:cubicBezTo>
                    <a:pt x="1296547" y="203666"/>
                    <a:pt x="1297676" y="206135"/>
                    <a:pt x="1298321" y="209118"/>
                  </a:cubicBezTo>
                  <a:cubicBezTo>
                    <a:pt x="1298683" y="210972"/>
                    <a:pt x="1298865" y="214317"/>
                    <a:pt x="1298865" y="219154"/>
                  </a:cubicBezTo>
                  <a:lnTo>
                    <a:pt x="1298865" y="233665"/>
                  </a:lnTo>
                  <a:cubicBezTo>
                    <a:pt x="1298865" y="243782"/>
                    <a:pt x="1299097" y="250181"/>
                    <a:pt x="1299560" y="252861"/>
                  </a:cubicBezTo>
                  <a:cubicBezTo>
                    <a:pt x="1300024" y="255542"/>
                    <a:pt x="1300941" y="258111"/>
                    <a:pt x="1302311" y="260570"/>
                  </a:cubicBezTo>
                  <a:lnTo>
                    <a:pt x="1290944" y="260570"/>
                  </a:lnTo>
                  <a:cubicBezTo>
                    <a:pt x="1289816" y="258313"/>
                    <a:pt x="1289090" y="255673"/>
                    <a:pt x="1288768" y="252650"/>
                  </a:cubicBezTo>
                  <a:cubicBezTo>
                    <a:pt x="1284737" y="256076"/>
                    <a:pt x="1280857" y="258494"/>
                    <a:pt x="1277129" y="259905"/>
                  </a:cubicBezTo>
                  <a:cubicBezTo>
                    <a:pt x="1273400" y="261316"/>
                    <a:pt x="1269400" y="262021"/>
                    <a:pt x="1265127" y="262021"/>
                  </a:cubicBezTo>
                  <a:cubicBezTo>
                    <a:pt x="1258073" y="262021"/>
                    <a:pt x="1252652" y="260298"/>
                    <a:pt x="1248863" y="256852"/>
                  </a:cubicBezTo>
                  <a:cubicBezTo>
                    <a:pt x="1245074" y="253406"/>
                    <a:pt x="1243180" y="249002"/>
                    <a:pt x="1243180" y="243641"/>
                  </a:cubicBezTo>
                  <a:cubicBezTo>
                    <a:pt x="1243180" y="240497"/>
                    <a:pt x="1243895" y="237625"/>
                    <a:pt x="1245326" y="235025"/>
                  </a:cubicBezTo>
                  <a:cubicBezTo>
                    <a:pt x="1246757" y="232425"/>
                    <a:pt x="1248631" y="230340"/>
                    <a:pt x="1250949" y="228768"/>
                  </a:cubicBezTo>
                  <a:cubicBezTo>
                    <a:pt x="1253267" y="227196"/>
                    <a:pt x="1255877" y="226006"/>
                    <a:pt x="1258779" y="225200"/>
                  </a:cubicBezTo>
                  <a:cubicBezTo>
                    <a:pt x="1260915" y="224636"/>
                    <a:pt x="1264140" y="224092"/>
                    <a:pt x="1268453" y="223568"/>
                  </a:cubicBezTo>
                  <a:cubicBezTo>
                    <a:pt x="1277240" y="222520"/>
                    <a:pt x="1283709" y="221270"/>
                    <a:pt x="1287861" y="219819"/>
                  </a:cubicBezTo>
                  <a:cubicBezTo>
                    <a:pt x="1287901" y="218328"/>
                    <a:pt x="1287921" y="217381"/>
                    <a:pt x="1287921" y="216978"/>
                  </a:cubicBezTo>
                  <a:cubicBezTo>
                    <a:pt x="1287921" y="212544"/>
                    <a:pt x="1286893" y="209420"/>
                    <a:pt x="1284838" y="207606"/>
                  </a:cubicBezTo>
                  <a:cubicBezTo>
                    <a:pt x="1282056" y="205147"/>
                    <a:pt x="1277925" y="203918"/>
                    <a:pt x="1272443" y="203918"/>
                  </a:cubicBezTo>
                  <a:cubicBezTo>
                    <a:pt x="1267324" y="203918"/>
                    <a:pt x="1263545" y="204815"/>
                    <a:pt x="1261107" y="206608"/>
                  </a:cubicBezTo>
                  <a:cubicBezTo>
                    <a:pt x="1258668" y="208402"/>
                    <a:pt x="1256864" y="211576"/>
                    <a:pt x="1255695" y="216131"/>
                  </a:cubicBezTo>
                  <a:lnTo>
                    <a:pt x="1245054" y="214680"/>
                  </a:lnTo>
                  <a:cubicBezTo>
                    <a:pt x="1246021" y="210125"/>
                    <a:pt x="1247614" y="206447"/>
                    <a:pt x="1249831" y="203646"/>
                  </a:cubicBezTo>
                  <a:cubicBezTo>
                    <a:pt x="1252047" y="200844"/>
                    <a:pt x="1255252" y="198688"/>
                    <a:pt x="1259444" y="197176"/>
                  </a:cubicBezTo>
                  <a:cubicBezTo>
                    <a:pt x="1263636" y="195665"/>
                    <a:pt x="1268493" y="194909"/>
                    <a:pt x="1274015" y="194909"/>
                  </a:cubicBezTo>
                  <a:close/>
                  <a:moveTo>
                    <a:pt x="1073990" y="194909"/>
                  </a:moveTo>
                  <a:cubicBezTo>
                    <a:pt x="1079472" y="194909"/>
                    <a:pt x="1083926" y="195554"/>
                    <a:pt x="1087352" y="196844"/>
                  </a:cubicBezTo>
                  <a:cubicBezTo>
                    <a:pt x="1090778" y="198134"/>
                    <a:pt x="1093297" y="199756"/>
                    <a:pt x="1094910" y="201711"/>
                  </a:cubicBezTo>
                  <a:cubicBezTo>
                    <a:pt x="1096522" y="203666"/>
                    <a:pt x="1097651" y="206135"/>
                    <a:pt x="1098296" y="209118"/>
                  </a:cubicBezTo>
                  <a:cubicBezTo>
                    <a:pt x="1098659" y="210972"/>
                    <a:pt x="1098840" y="214317"/>
                    <a:pt x="1098840" y="219154"/>
                  </a:cubicBezTo>
                  <a:lnTo>
                    <a:pt x="1098840" y="233665"/>
                  </a:lnTo>
                  <a:cubicBezTo>
                    <a:pt x="1098840" y="243782"/>
                    <a:pt x="1099072" y="250181"/>
                    <a:pt x="1099535" y="252861"/>
                  </a:cubicBezTo>
                  <a:cubicBezTo>
                    <a:pt x="1099999" y="255542"/>
                    <a:pt x="1100916" y="258111"/>
                    <a:pt x="1102286" y="260570"/>
                  </a:cubicBezTo>
                  <a:lnTo>
                    <a:pt x="1090919" y="260570"/>
                  </a:lnTo>
                  <a:cubicBezTo>
                    <a:pt x="1089791" y="258313"/>
                    <a:pt x="1089065" y="255673"/>
                    <a:pt x="1088743" y="252650"/>
                  </a:cubicBezTo>
                  <a:cubicBezTo>
                    <a:pt x="1084712" y="256076"/>
                    <a:pt x="1080832" y="258494"/>
                    <a:pt x="1077104" y="259905"/>
                  </a:cubicBezTo>
                  <a:cubicBezTo>
                    <a:pt x="1073375" y="261316"/>
                    <a:pt x="1069375" y="262021"/>
                    <a:pt x="1065102" y="262021"/>
                  </a:cubicBezTo>
                  <a:cubicBezTo>
                    <a:pt x="1058048" y="262021"/>
                    <a:pt x="1052627" y="260298"/>
                    <a:pt x="1048838" y="256852"/>
                  </a:cubicBezTo>
                  <a:cubicBezTo>
                    <a:pt x="1045049" y="253406"/>
                    <a:pt x="1043155" y="249002"/>
                    <a:pt x="1043155" y="243641"/>
                  </a:cubicBezTo>
                  <a:cubicBezTo>
                    <a:pt x="1043155" y="240497"/>
                    <a:pt x="1043870" y="237625"/>
                    <a:pt x="1045301" y="235025"/>
                  </a:cubicBezTo>
                  <a:cubicBezTo>
                    <a:pt x="1046732" y="232425"/>
                    <a:pt x="1048606" y="230340"/>
                    <a:pt x="1050924" y="228768"/>
                  </a:cubicBezTo>
                  <a:cubicBezTo>
                    <a:pt x="1053242" y="227196"/>
                    <a:pt x="1055852" y="226006"/>
                    <a:pt x="1058754" y="225200"/>
                  </a:cubicBezTo>
                  <a:cubicBezTo>
                    <a:pt x="1060890" y="224636"/>
                    <a:pt x="1064115" y="224092"/>
                    <a:pt x="1068428" y="223568"/>
                  </a:cubicBezTo>
                  <a:cubicBezTo>
                    <a:pt x="1077215" y="222520"/>
                    <a:pt x="1083684" y="221270"/>
                    <a:pt x="1087836" y="219819"/>
                  </a:cubicBezTo>
                  <a:cubicBezTo>
                    <a:pt x="1087876" y="218328"/>
                    <a:pt x="1087896" y="217381"/>
                    <a:pt x="1087896" y="216978"/>
                  </a:cubicBezTo>
                  <a:cubicBezTo>
                    <a:pt x="1087896" y="212544"/>
                    <a:pt x="1086869" y="209420"/>
                    <a:pt x="1084813" y="207606"/>
                  </a:cubicBezTo>
                  <a:cubicBezTo>
                    <a:pt x="1082032" y="205147"/>
                    <a:pt x="1077900" y="203918"/>
                    <a:pt x="1072418" y="203918"/>
                  </a:cubicBezTo>
                  <a:cubicBezTo>
                    <a:pt x="1067299" y="203918"/>
                    <a:pt x="1063520" y="204815"/>
                    <a:pt x="1061082" y="206608"/>
                  </a:cubicBezTo>
                  <a:cubicBezTo>
                    <a:pt x="1058643" y="208402"/>
                    <a:pt x="1056839" y="211576"/>
                    <a:pt x="1055670" y="216131"/>
                  </a:cubicBezTo>
                  <a:lnTo>
                    <a:pt x="1045029" y="214680"/>
                  </a:lnTo>
                  <a:cubicBezTo>
                    <a:pt x="1045997" y="210125"/>
                    <a:pt x="1047589" y="206447"/>
                    <a:pt x="1049806" y="203646"/>
                  </a:cubicBezTo>
                  <a:cubicBezTo>
                    <a:pt x="1052023" y="200844"/>
                    <a:pt x="1055227" y="198688"/>
                    <a:pt x="1059419" y="197176"/>
                  </a:cubicBezTo>
                  <a:cubicBezTo>
                    <a:pt x="1063611" y="195665"/>
                    <a:pt x="1068468" y="194909"/>
                    <a:pt x="1073990" y="194909"/>
                  </a:cubicBezTo>
                  <a:close/>
                  <a:moveTo>
                    <a:pt x="971271" y="194909"/>
                  </a:moveTo>
                  <a:cubicBezTo>
                    <a:pt x="976027" y="194909"/>
                    <a:pt x="979927" y="195897"/>
                    <a:pt x="982970" y="197872"/>
                  </a:cubicBezTo>
                  <a:cubicBezTo>
                    <a:pt x="986013" y="199847"/>
                    <a:pt x="988160" y="202608"/>
                    <a:pt x="989409" y="206155"/>
                  </a:cubicBezTo>
                  <a:cubicBezTo>
                    <a:pt x="994488" y="198658"/>
                    <a:pt x="1001098" y="194909"/>
                    <a:pt x="1009241" y="194909"/>
                  </a:cubicBezTo>
                  <a:cubicBezTo>
                    <a:pt x="1015609" y="194909"/>
                    <a:pt x="1020507" y="196673"/>
                    <a:pt x="1023933" y="200200"/>
                  </a:cubicBezTo>
                  <a:cubicBezTo>
                    <a:pt x="1027359" y="203726"/>
                    <a:pt x="1029072" y="209158"/>
                    <a:pt x="1029072" y="216494"/>
                  </a:cubicBezTo>
                  <a:lnTo>
                    <a:pt x="1029072" y="260570"/>
                  </a:lnTo>
                  <a:lnTo>
                    <a:pt x="1018249" y="260570"/>
                  </a:lnTo>
                  <a:lnTo>
                    <a:pt x="1018249" y="220122"/>
                  </a:lnTo>
                  <a:cubicBezTo>
                    <a:pt x="1018249" y="215768"/>
                    <a:pt x="1017897" y="212634"/>
                    <a:pt x="1017191" y="210720"/>
                  </a:cubicBezTo>
                  <a:cubicBezTo>
                    <a:pt x="1016486" y="208805"/>
                    <a:pt x="1015206" y="207263"/>
                    <a:pt x="1013352" y="206094"/>
                  </a:cubicBezTo>
                  <a:cubicBezTo>
                    <a:pt x="1011498" y="204926"/>
                    <a:pt x="1009321" y="204341"/>
                    <a:pt x="1006822" y="204341"/>
                  </a:cubicBezTo>
                  <a:cubicBezTo>
                    <a:pt x="1002308" y="204341"/>
                    <a:pt x="998559" y="205843"/>
                    <a:pt x="995576" y="208845"/>
                  </a:cubicBezTo>
                  <a:cubicBezTo>
                    <a:pt x="992594" y="211848"/>
                    <a:pt x="991102" y="216655"/>
                    <a:pt x="991102" y="223266"/>
                  </a:cubicBezTo>
                  <a:lnTo>
                    <a:pt x="991102" y="260570"/>
                  </a:lnTo>
                  <a:lnTo>
                    <a:pt x="980219" y="260570"/>
                  </a:lnTo>
                  <a:lnTo>
                    <a:pt x="980219" y="218852"/>
                  </a:lnTo>
                  <a:cubicBezTo>
                    <a:pt x="980219" y="214015"/>
                    <a:pt x="979332" y="210387"/>
                    <a:pt x="977559" y="207969"/>
                  </a:cubicBezTo>
                  <a:cubicBezTo>
                    <a:pt x="975785" y="205550"/>
                    <a:pt x="972883" y="204341"/>
                    <a:pt x="968852" y="204341"/>
                  </a:cubicBezTo>
                  <a:cubicBezTo>
                    <a:pt x="965789" y="204341"/>
                    <a:pt x="962957" y="205147"/>
                    <a:pt x="960358" y="206760"/>
                  </a:cubicBezTo>
                  <a:cubicBezTo>
                    <a:pt x="957758" y="208372"/>
                    <a:pt x="955873" y="210730"/>
                    <a:pt x="954704" y="213834"/>
                  </a:cubicBezTo>
                  <a:cubicBezTo>
                    <a:pt x="953536" y="216937"/>
                    <a:pt x="952951" y="221411"/>
                    <a:pt x="952951" y="227256"/>
                  </a:cubicBezTo>
                  <a:lnTo>
                    <a:pt x="952951" y="260570"/>
                  </a:lnTo>
                  <a:lnTo>
                    <a:pt x="942068" y="260570"/>
                  </a:lnTo>
                  <a:lnTo>
                    <a:pt x="942068" y="196360"/>
                  </a:lnTo>
                  <a:lnTo>
                    <a:pt x="951802" y="196360"/>
                  </a:lnTo>
                  <a:lnTo>
                    <a:pt x="951802" y="205369"/>
                  </a:lnTo>
                  <a:cubicBezTo>
                    <a:pt x="953818" y="202225"/>
                    <a:pt x="956498" y="199696"/>
                    <a:pt x="959844" y="197781"/>
                  </a:cubicBezTo>
                  <a:cubicBezTo>
                    <a:pt x="963189" y="195866"/>
                    <a:pt x="966998" y="194909"/>
                    <a:pt x="971271" y="194909"/>
                  </a:cubicBezTo>
                  <a:close/>
                  <a:moveTo>
                    <a:pt x="877049" y="194909"/>
                  </a:moveTo>
                  <a:cubicBezTo>
                    <a:pt x="880918" y="194909"/>
                    <a:pt x="884475" y="195604"/>
                    <a:pt x="887720" y="196995"/>
                  </a:cubicBezTo>
                  <a:cubicBezTo>
                    <a:pt x="890965" y="198386"/>
                    <a:pt x="893393" y="200210"/>
                    <a:pt x="895006" y="202467"/>
                  </a:cubicBezTo>
                  <a:cubicBezTo>
                    <a:pt x="896618" y="204724"/>
                    <a:pt x="897747" y="207405"/>
                    <a:pt x="898392" y="210508"/>
                  </a:cubicBezTo>
                  <a:cubicBezTo>
                    <a:pt x="898795" y="212524"/>
                    <a:pt x="898996" y="216050"/>
                    <a:pt x="898996" y="221089"/>
                  </a:cubicBezTo>
                  <a:lnTo>
                    <a:pt x="898996" y="260570"/>
                  </a:lnTo>
                  <a:lnTo>
                    <a:pt x="888113" y="260570"/>
                  </a:lnTo>
                  <a:lnTo>
                    <a:pt x="888113" y="221512"/>
                  </a:lnTo>
                  <a:cubicBezTo>
                    <a:pt x="888113" y="217078"/>
                    <a:pt x="887690" y="213763"/>
                    <a:pt x="886843" y="211566"/>
                  </a:cubicBezTo>
                  <a:cubicBezTo>
                    <a:pt x="885997" y="209369"/>
                    <a:pt x="884496" y="207616"/>
                    <a:pt x="882339" y="206306"/>
                  </a:cubicBezTo>
                  <a:cubicBezTo>
                    <a:pt x="880183" y="204996"/>
                    <a:pt x="877653" y="204341"/>
                    <a:pt x="874751" y="204341"/>
                  </a:cubicBezTo>
                  <a:cubicBezTo>
                    <a:pt x="870116" y="204341"/>
                    <a:pt x="866115" y="205812"/>
                    <a:pt x="862750" y="208755"/>
                  </a:cubicBezTo>
                  <a:cubicBezTo>
                    <a:pt x="859384" y="211697"/>
                    <a:pt x="857701" y="217280"/>
                    <a:pt x="857701" y="225503"/>
                  </a:cubicBezTo>
                  <a:lnTo>
                    <a:pt x="857701" y="260570"/>
                  </a:lnTo>
                  <a:lnTo>
                    <a:pt x="846818" y="260570"/>
                  </a:lnTo>
                  <a:lnTo>
                    <a:pt x="846818" y="196360"/>
                  </a:lnTo>
                  <a:lnTo>
                    <a:pt x="856613" y="196360"/>
                  </a:lnTo>
                  <a:lnTo>
                    <a:pt x="856613" y="205490"/>
                  </a:lnTo>
                  <a:cubicBezTo>
                    <a:pt x="861329" y="198436"/>
                    <a:pt x="868141" y="194909"/>
                    <a:pt x="877049" y="194909"/>
                  </a:cubicBezTo>
                  <a:close/>
                  <a:moveTo>
                    <a:pt x="806504" y="194909"/>
                  </a:moveTo>
                  <a:cubicBezTo>
                    <a:pt x="815090" y="194909"/>
                    <a:pt x="822103" y="197831"/>
                    <a:pt x="827545" y="203676"/>
                  </a:cubicBezTo>
                  <a:cubicBezTo>
                    <a:pt x="832986" y="209521"/>
                    <a:pt x="835707" y="217743"/>
                    <a:pt x="835707" y="228344"/>
                  </a:cubicBezTo>
                  <a:cubicBezTo>
                    <a:pt x="835707" y="228989"/>
                    <a:pt x="835687" y="229957"/>
                    <a:pt x="835647" y="231246"/>
                  </a:cubicBezTo>
                  <a:lnTo>
                    <a:pt x="787761" y="231246"/>
                  </a:lnTo>
                  <a:cubicBezTo>
                    <a:pt x="788164" y="238300"/>
                    <a:pt x="790159" y="243701"/>
                    <a:pt x="793747" y="247450"/>
                  </a:cubicBezTo>
                  <a:cubicBezTo>
                    <a:pt x="797334" y="251199"/>
                    <a:pt x="801808" y="253073"/>
                    <a:pt x="807169" y="253073"/>
                  </a:cubicBezTo>
                  <a:cubicBezTo>
                    <a:pt x="811160" y="253073"/>
                    <a:pt x="814566" y="252025"/>
                    <a:pt x="817387" y="249929"/>
                  </a:cubicBezTo>
                  <a:cubicBezTo>
                    <a:pt x="820209" y="247833"/>
                    <a:pt x="822446" y="244487"/>
                    <a:pt x="824098" y="239892"/>
                  </a:cubicBezTo>
                  <a:lnTo>
                    <a:pt x="835344" y="241283"/>
                  </a:lnTo>
                  <a:cubicBezTo>
                    <a:pt x="833571" y="247853"/>
                    <a:pt x="830286" y="252952"/>
                    <a:pt x="825489" y="256580"/>
                  </a:cubicBezTo>
                  <a:cubicBezTo>
                    <a:pt x="820693" y="260207"/>
                    <a:pt x="814566" y="262021"/>
                    <a:pt x="807109" y="262021"/>
                  </a:cubicBezTo>
                  <a:cubicBezTo>
                    <a:pt x="797717" y="262021"/>
                    <a:pt x="790270" y="259129"/>
                    <a:pt x="784768" y="253345"/>
                  </a:cubicBezTo>
                  <a:cubicBezTo>
                    <a:pt x="779266" y="247561"/>
                    <a:pt x="776515" y="239449"/>
                    <a:pt x="776515" y="229009"/>
                  </a:cubicBezTo>
                  <a:cubicBezTo>
                    <a:pt x="776515" y="218207"/>
                    <a:pt x="779297" y="209823"/>
                    <a:pt x="784859" y="203857"/>
                  </a:cubicBezTo>
                  <a:cubicBezTo>
                    <a:pt x="790421" y="197892"/>
                    <a:pt x="797637" y="194909"/>
                    <a:pt x="806504" y="194909"/>
                  </a:cubicBezTo>
                  <a:close/>
                  <a:moveTo>
                    <a:pt x="765623" y="194909"/>
                  </a:moveTo>
                  <a:cubicBezTo>
                    <a:pt x="769291" y="194909"/>
                    <a:pt x="773019" y="196078"/>
                    <a:pt x="776808" y="198416"/>
                  </a:cubicBezTo>
                  <a:lnTo>
                    <a:pt x="773060" y="208513"/>
                  </a:lnTo>
                  <a:cubicBezTo>
                    <a:pt x="770399" y="206941"/>
                    <a:pt x="767739" y="206155"/>
                    <a:pt x="765079" y="206155"/>
                  </a:cubicBezTo>
                  <a:cubicBezTo>
                    <a:pt x="762701" y="206155"/>
                    <a:pt x="760564" y="206870"/>
                    <a:pt x="758670" y="208301"/>
                  </a:cubicBezTo>
                  <a:cubicBezTo>
                    <a:pt x="756775" y="209732"/>
                    <a:pt x="755425" y="211717"/>
                    <a:pt x="754619" y="214257"/>
                  </a:cubicBezTo>
                  <a:cubicBezTo>
                    <a:pt x="753410" y="218126"/>
                    <a:pt x="752805" y="222359"/>
                    <a:pt x="752805" y="226954"/>
                  </a:cubicBezTo>
                  <a:lnTo>
                    <a:pt x="752805" y="260570"/>
                  </a:lnTo>
                  <a:lnTo>
                    <a:pt x="741922" y="260570"/>
                  </a:lnTo>
                  <a:lnTo>
                    <a:pt x="741922" y="196360"/>
                  </a:lnTo>
                  <a:lnTo>
                    <a:pt x="751717" y="196360"/>
                  </a:lnTo>
                  <a:lnTo>
                    <a:pt x="751717" y="206094"/>
                  </a:lnTo>
                  <a:cubicBezTo>
                    <a:pt x="754216" y="201540"/>
                    <a:pt x="756524" y="198537"/>
                    <a:pt x="758640" y="197086"/>
                  </a:cubicBezTo>
                  <a:cubicBezTo>
                    <a:pt x="760756" y="195635"/>
                    <a:pt x="763084" y="194909"/>
                    <a:pt x="765623" y="194909"/>
                  </a:cubicBezTo>
                  <a:close/>
                  <a:moveTo>
                    <a:pt x="634631" y="194909"/>
                  </a:moveTo>
                  <a:cubicBezTo>
                    <a:pt x="641604" y="194909"/>
                    <a:pt x="647308" y="196673"/>
                    <a:pt x="651742" y="200200"/>
                  </a:cubicBezTo>
                  <a:cubicBezTo>
                    <a:pt x="656175" y="203726"/>
                    <a:pt x="659017" y="208735"/>
                    <a:pt x="660267" y="215224"/>
                  </a:cubicBezTo>
                  <a:lnTo>
                    <a:pt x="649686" y="216857"/>
                  </a:lnTo>
                  <a:cubicBezTo>
                    <a:pt x="648678" y="212544"/>
                    <a:pt x="646895" y="209299"/>
                    <a:pt x="644335" y="207122"/>
                  </a:cubicBezTo>
                  <a:cubicBezTo>
                    <a:pt x="641775" y="204946"/>
                    <a:pt x="638682" y="203857"/>
                    <a:pt x="635054" y="203857"/>
                  </a:cubicBezTo>
                  <a:cubicBezTo>
                    <a:pt x="629572" y="203857"/>
                    <a:pt x="625118" y="205822"/>
                    <a:pt x="621692" y="209752"/>
                  </a:cubicBezTo>
                  <a:cubicBezTo>
                    <a:pt x="618266" y="213682"/>
                    <a:pt x="616553" y="219900"/>
                    <a:pt x="616553" y="228405"/>
                  </a:cubicBezTo>
                  <a:cubicBezTo>
                    <a:pt x="616553" y="237031"/>
                    <a:pt x="618206" y="243298"/>
                    <a:pt x="621511" y="247208"/>
                  </a:cubicBezTo>
                  <a:cubicBezTo>
                    <a:pt x="624816" y="251118"/>
                    <a:pt x="629129" y="253073"/>
                    <a:pt x="634450" y="253073"/>
                  </a:cubicBezTo>
                  <a:cubicBezTo>
                    <a:pt x="638722" y="253073"/>
                    <a:pt x="642289" y="251763"/>
                    <a:pt x="645151" y="249143"/>
                  </a:cubicBezTo>
                  <a:cubicBezTo>
                    <a:pt x="648013" y="246523"/>
                    <a:pt x="649827" y="242492"/>
                    <a:pt x="650593" y="237051"/>
                  </a:cubicBezTo>
                  <a:lnTo>
                    <a:pt x="661294" y="238441"/>
                  </a:lnTo>
                  <a:cubicBezTo>
                    <a:pt x="660126" y="245818"/>
                    <a:pt x="657133" y="251592"/>
                    <a:pt x="652316" y="255764"/>
                  </a:cubicBezTo>
                  <a:cubicBezTo>
                    <a:pt x="647499" y="259935"/>
                    <a:pt x="641584" y="262021"/>
                    <a:pt x="634571" y="262021"/>
                  </a:cubicBezTo>
                  <a:cubicBezTo>
                    <a:pt x="625783" y="262021"/>
                    <a:pt x="618720" y="259149"/>
                    <a:pt x="613379" y="253406"/>
                  </a:cubicBezTo>
                  <a:cubicBezTo>
                    <a:pt x="608038" y="247662"/>
                    <a:pt x="605368" y="239429"/>
                    <a:pt x="605368" y="228707"/>
                  </a:cubicBezTo>
                  <a:cubicBezTo>
                    <a:pt x="605368" y="221774"/>
                    <a:pt x="606516" y="215708"/>
                    <a:pt x="608814" y="210508"/>
                  </a:cubicBezTo>
                  <a:cubicBezTo>
                    <a:pt x="611111" y="205308"/>
                    <a:pt x="614608" y="201409"/>
                    <a:pt x="619304" y="198809"/>
                  </a:cubicBezTo>
                  <a:cubicBezTo>
                    <a:pt x="624000" y="196209"/>
                    <a:pt x="629109" y="194909"/>
                    <a:pt x="634631" y="194909"/>
                  </a:cubicBezTo>
                  <a:close/>
                  <a:moveTo>
                    <a:pt x="569165" y="194909"/>
                  </a:moveTo>
                  <a:cubicBezTo>
                    <a:pt x="574647" y="194909"/>
                    <a:pt x="579101" y="195554"/>
                    <a:pt x="582527" y="196844"/>
                  </a:cubicBezTo>
                  <a:cubicBezTo>
                    <a:pt x="585953" y="198134"/>
                    <a:pt x="588473" y="199756"/>
                    <a:pt x="590085" y="201711"/>
                  </a:cubicBezTo>
                  <a:cubicBezTo>
                    <a:pt x="591697" y="203666"/>
                    <a:pt x="592826" y="206135"/>
                    <a:pt x="593471" y="209118"/>
                  </a:cubicBezTo>
                  <a:cubicBezTo>
                    <a:pt x="593833" y="210972"/>
                    <a:pt x="594015" y="214317"/>
                    <a:pt x="594015" y="219154"/>
                  </a:cubicBezTo>
                  <a:lnTo>
                    <a:pt x="594015" y="233665"/>
                  </a:lnTo>
                  <a:cubicBezTo>
                    <a:pt x="594015" y="243782"/>
                    <a:pt x="594247" y="250181"/>
                    <a:pt x="594710" y="252861"/>
                  </a:cubicBezTo>
                  <a:cubicBezTo>
                    <a:pt x="595174" y="255542"/>
                    <a:pt x="596091" y="258111"/>
                    <a:pt x="597461" y="260570"/>
                  </a:cubicBezTo>
                  <a:lnTo>
                    <a:pt x="586094" y="260570"/>
                  </a:lnTo>
                  <a:cubicBezTo>
                    <a:pt x="584966" y="258313"/>
                    <a:pt x="584240" y="255673"/>
                    <a:pt x="583918" y="252650"/>
                  </a:cubicBezTo>
                  <a:cubicBezTo>
                    <a:pt x="579887" y="256076"/>
                    <a:pt x="576007" y="258494"/>
                    <a:pt x="572279" y="259905"/>
                  </a:cubicBezTo>
                  <a:cubicBezTo>
                    <a:pt x="568551" y="261316"/>
                    <a:pt x="564550" y="262021"/>
                    <a:pt x="560277" y="262021"/>
                  </a:cubicBezTo>
                  <a:cubicBezTo>
                    <a:pt x="553224" y="262021"/>
                    <a:pt x="547802" y="260298"/>
                    <a:pt x="544013" y="256852"/>
                  </a:cubicBezTo>
                  <a:cubicBezTo>
                    <a:pt x="540224" y="253406"/>
                    <a:pt x="538330" y="249002"/>
                    <a:pt x="538330" y="243641"/>
                  </a:cubicBezTo>
                  <a:cubicBezTo>
                    <a:pt x="538330" y="240497"/>
                    <a:pt x="539045" y="237625"/>
                    <a:pt x="540476" y="235025"/>
                  </a:cubicBezTo>
                  <a:cubicBezTo>
                    <a:pt x="541907" y="232425"/>
                    <a:pt x="543782" y="230340"/>
                    <a:pt x="546099" y="228768"/>
                  </a:cubicBezTo>
                  <a:cubicBezTo>
                    <a:pt x="548417" y="227196"/>
                    <a:pt x="551027" y="226006"/>
                    <a:pt x="553929" y="225200"/>
                  </a:cubicBezTo>
                  <a:cubicBezTo>
                    <a:pt x="556065" y="224636"/>
                    <a:pt x="559290" y="224092"/>
                    <a:pt x="563603" y="223568"/>
                  </a:cubicBezTo>
                  <a:cubicBezTo>
                    <a:pt x="572390" y="222520"/>
                    <a:pt x="578859" y="221270"/>
                    <a:pt x="583011" y="219819"/>
                  </a:cubicBezTo>
                  <a:cubicBezTo>
                    <a:pt x="583051" y="218328"/>
                    <a:pt x="583071" y="217381"/>
                    <a:pt x="583071" y="216978"/>
                  </a:cubicBezTo>
                  <a:cubicBezTo>
                    <a:pt x="583071" y="212544"/>
                    <a:pt x="582043" y="209420"/>
                    <a:pt x="579988" y="207606"/>
                  </a:cubicBezTo>
                  <a:cubicBezTo>
                    <a:pt x="577207" y="205147"/>
                    <a:pt x="573075" y="203918"/>
                    <a:pt x="567593" y="203918"/>
                  </a:cubicBezTo>
                  <a:cubicBezTo>
                    <a:pt x="562474" y="203918"/>
                    <a:pt x="558695" y="204815"/>
                    <a:pt x="556257" y="206608"/>
                  </a:cubicBezTo>
                  <a:cubicBezTo>
                    <a:pt x="553818" y="208402"/>
                    <a:pt x="552014" y="211576"/>
                    <a:pt x="550845" y="216131"/>
                  </a:cubicBezTo>
                  <a:lnTo>
                    <a:pt x="540204" y="214680"/>
                  </a:lnTo>
                  <a:cubicBezTo>
                    <a:pt x="541172" y="210125"/>
                    <a:pt x="542764" y="206447"/>
                    <a:pt x="544981" y="203646"/>
                  </a:cubicBezTo>
                  <a:cubicBezTo>
                    <a:pt x="547198" y="200844"/>
                    <a:pt x="550402" y="198688"/>
                    <a:pt x="554594" y="197176"/>
                  </a:cubicBezTo>
                  <a:cubicBezTo>
                    <a:pt x="558786" y="195665"/>
                    <a:pt x="563643" y="194909"/>
                    <a:pt x="569165" y="194909"/>
                  </a:cubicBezTo>
                  <a:close/>
                  <a:moveTo>
                    <a:pt x="327533" y="194909"/>
                  </a:moveTo>
                  <a:cubicBezTo>
                    <a:pt x="335111" y="194909"/>
                    <a:pt x="341359" y="197973"/>
                    <a:pt x="346277" y="204099"/>
                  </a:cubicBezTo>
                  <a:lnTo>
                    <a:pt x="346277" y="196360"/>
                  </a:lnTo>
                  <a:lnTo>
                    <a:pt x="356313" y="196360"/>
                  </a:lnTo>
                  <a:lnTo>
                    <a:pt x="356313" y="251864"/>
                  </a:lnTo>
                  <a:cubicBezTo>
                    <a:pt x="356313" y="261860"/>
                    <a:pt x="355295" y="268944"/>
                    <a:pt x="353260" y="273116"/>
                  </a:cubicBezTo>
                  <a:cubicBezTo>
                    <a:pt x="351224" y="277288"/>
                    <a:pt x="348000" y="280583"/>
                    <a:pt x="343586" y="283001"/>
                  </a:cubicBezTo>
                  <a:cubicBezTo>
                    <a:pt x="339172" y="285420"/>
                    <a:pt x="333741" y="286629"/>
                    <a:pt x="327292" y="286629"/>
                  </a:cubicBezTo>
                  <a:cubicBezTo>
                    <a:pt x="319633" y="286629"/>
                    <a:pt x="313446" y="284906"/>
                    <a:pt x="308730" y="281460"/>
                  </a:cubicBezTo>
                  <a:cubicBezTo>
                    <a:pt x="304014" y="278013"/>
                    <a:pt x="301737" y="272824"/>
                    <a:pt x="301898" y="265891"/>
                  </a:cubicBezTo>
                  <a:lnTo>
                    <a:pt x="312479" y="267463"/>
                  </a:lnTo>
                  <a:cubicBezTo>
                    <a:pt x="312922" y="270728"/>
                    <a:pt x="314151" y="273106"/>
                    <a:pt x="316167" y="274597"/>
                  </a:cubicBezTo>
                  <a:cubicBezTo>
                    <a:pt x="318867" y="276613"/>
                    <a:pt x="322555" y="277620"/>
                    <a:pt x="327231" y="277620"/>
                  </a:cubicBezTo>
                  <a:cubicBezTo>
                    <a:pt x="332270" y="277620"/>
                    <a:pt x="336159" y="276613"/>
                    <a:pt x="338900" y="274597"/>
                  </a:cubicBezTo>
                  <a:cubicBezTo>
                    <a:pt x="341641" y="272582"/>
                    <a:pt x="343495" y="269760"/>
                    <a:pt x="344463" y="266133"/>
                  </a:cubicBezTo>
                  <a:cubicBezTo>
                    <a:pt x="345027" y="263916"/>
                    <a:pt x="345289" y="259260"/>
                    <a:pt x="345249" y="252166"/>
                  </a:cubicBezTo>
                  <a:cubicBezTo>
                    <a:pt x="340492" y="257769"/>
                    <a:pt x="334567" y="260570"/>
                    <a:pt x="327473" y="260570"/>
                  </a:cubicBezTo>
                  <a:cubicBezTo>
                    <a:pt x="318646" y="260570"/>
                    <a:pt x="311813" y="257386"/>
                    <a:pt x="306977" y="251017"/>
                  </a:cubicBezTo>
                  <a:cubicBezTo>
                    <a:pt x="302140" y="244649"/>
                    <a:pt x="299721" y="237010"/>
                    <a:pt x="299721" y="228102"/>
                  </a:cubicBezTo>
                  <a:cubicBezTo>
                    <a:pt x="299721" y="221976"/>
                    <a:pt x="300830" y="216323"/>
                    <a:pt x="303047" y="211143"/>
                  </a:cubicBezTo>
                  <a:cubicBezTo>
                    <a:pt x="305264" y="205963"/>
                    <a:pt x="308478" y="201963"/>
                    <a:pt x="312690" y="199141"/>
                  </a:cubicBezTo>
                  <a:cubicBezTo>
                    <a:pt x="316902" y="196320"/>
                    <a:pt x="321850" y="194909"/>
                    <a:pt x="327533" y="194909"/>
                  </a:cubicBezTo>
                  <a:close/>
                  <a:moveTo>
                    <a:pt x="267449" y="194909"/>
                  </a:moveTo>
                  <a:cubicBezTo>
                    <a:pt x="271318" y="194909"/>
                    <a:pt x="274875" y="195604"/>
                    <a:pt x="278120" y="196995"/>
                  </a:cubicBezTo>
                  <a:cubicBezTo>
                    <a:pt x="281365" y="198386"/>
                    <a:pt x="283794" y="200210"/>
                    <a:pt x="285406" y="202467"/>
                  </a:cubicBezTo>
                  <a:cubicBezTo>
                    <a:pt x="287018" y="204724"/>
                    <a:pt x="288147" y="207405"/>
                    <a:pt x="288792" y="210508"/>
                  </a:cubicBezTo>
                  <a:cubicBezTo>
                    <a:pt x="289195" y="212524"/>
                    <a:pt x="289396" y="216050"/>
                    <a:pt x="289396" y="221089"/>
                  </a:cubicBezTo>
                  <a:lnTo>
                    <a:pt x="289396" y="260570"/>
                  </a:lnTo>
                  <a:lnTo>
                    <a:pt x="278513" y="260570"/>
                  </a:lnTo>
                  <a:lnTo>
                    <a:pt x="278513" y="221512"/>
                  </a:lnTo>
                  <a:cubicBezTo>
                    <a:pt x="278513" y="217078"/>
                    <a:pt x="278090" y="213763"/>
                    <a:pt x="277244" y="211566"/>
                  </a:cubicBezTo>
                  <a:cubicBezTo>
                    <a:pt x="276397" y="209369"/>
                    <a:pt x="274896" y="207616"/>
                    <a:pt x="272739" y="206306"/>
                  </a:cubicBezTo>
                  <a:cubicBezTo>
                    <a:pt x="270583" y="204996"/>
                    <a:pt x="268053" y="204341"/>
                    <a:pt x="265151" y="204341"/>
                  </a:cubicBezTo>
                  <a:cubicBezTo>
                    <a:pt x="260516" y="204341"/>
                    <a:pt x="256515" y="205812"/>
                    <a:pt x="253150" y="208755"/>
                  </a:cubicBezTo>
                  <a:cubicBezTo>
                    <a:pt x="249784" y="211697"/>
                    <a:pt x="248101" y="217280"/>
                    <a:pt x="248101" y="225503"/>
                  </a:cubicBezTo>
                  <a:lnTo>
                    <a:pt x="248101" y="260570"/>
                  </a:lnTo>
                  <a:lnTo>
                    <a:pt x="237218" y="260570"/>
                  </a:lnTo>
                  <a:lnTo>
                    <a:pt x="237218" y="196360"/>
                  </a:lnTo>
                  <a:lnTo>
                    <a:pt x="247013" y="196360"/>
                  </a:lnTo>
                  <a:lnTo>
                    <a:pt x="247013" y="205490"/>
                  </a:lnTo>
                  <a:cubicBezTo>
                    <a:pt x="251729" y="198436"/>
                    <a:pt x="258541" y="194909"/>
                    <a:pt x="267449" y="194909"/>
                  </a:cubicBezTo>
                  <a:close/>
                  <a:moveTo>
                    <a:pt x="196602" y="194909"/>
                  </a:moveTo>
                  <a:cubicBezTo>
                    <a:pt x="205429" y="194909"/>
                    <a:pt x="212644" y="197801"/>
                    <a:pt x="218247" y="203585"/>
                  </a:cubicBezTo>
                  <a:cubicBezTo>
                    <a:pt x="223850" y="209369"/>
                    <a:pt x="226651" y="217360"/>
                    <a:pt x="226651" y="227558"/>
                  </a:cubicBezTo>
                  <a:cubicBezTo>
                    <a:pt x="226651" y="235821"/>
                    <a:pt x="225412" y="242321"/>
                    <a:pt x="222933" y="247057"/>
                  </a:cubicBezTo>
                  <a:cubicBezTo>
                    <a:pt x="220454" y="251793"/>
                    <a:pt x="216846" y="255471"/>
                    <a:pt x="212110" y="258091"/>
                  </a:cubicBezTo>
                  <a:cubicBezTo>
                    <a:pt x="207374" y="260711"/>
                    <a:pt x="202205" y="262021"/>
                    <a:pt x="196602" y="262021"/>
                  </a:cubicBezTo>
                  <a:cubicBezTo>
                    <a:pt x="187613" y="262021"/>
                    <a:pt x="180348" y="259139"/>
                    <a:pt x="174806" y="253375"/>
                  </a:cubicBezTo>
                  <a:cubicBezTo>
                    <a:pt x="169263" y="247611"/>
                    <a:pt x="166492" y="239308"/>
                    <a:pt x="166492" y="228465"/>
                  </a:cubicBezTo>
                  <a:cubicBezTo>
                    <a:pt x="166492" y="216574"/>
                    <a:pt x="169797" y="207767"/>
                    <a:pt x="176408" y="202044"/>
                  </a:cubicBezTo>
                  <a:cubicBezTo>
                    <a:pt x="181930" y="197287"/>
                    <a:pt x="188661" y="194909"/>
                    <a:pt x="196602" y="194909"/>
                  </a:cubicBezTo>
                  <a:close/>
                  <a:moveTo>
                    <a:pt x="1326361" y="173929"/>
                  </a:moveTo>
                  <a:lnTo>
                    <a:pt x="1326361" y="196360"/>
                  </a:lnTo>
                  <a:lnTo>
                    <a:pt x="1337304" y="196360"/>
                  </a:lnTo>
                  <a:lnTo>
                    <a:pt x="1337304" y="204825"/>
                  </a:lnTo>
                  <a:lnTo>
                    <a:pt x="1326361" y="204825"/>
                  </a:lnTo>
                  <a:lnTo>
                    <a:pt x="1326361" y="242371"/>
                  </a:lnTo>
                  <a:cubicBezTo>
                    <a:pt x="1326361" y="245475"/>
                    <a:pt x="1326552" y="247470"/>
                    <a:pt x="1326935" y="248357"/>
                  </a:cubicBezTo>
                  <a:cubicBezTo>
                    <a:pt x="1327318" y="249244"/>
                    <a:pt x="1327943" y="249949"/>
                    <a:pt x="1328809" y="250473"/>
                  </a:cubicBezTo>
                  <a:cubicBezTo>
                    <a:pt x="1329676" y="250997"/>
                    <a:pt x="1330916" y="251259"/>
                    <a:pt x="1332528" y="251259"/>
                  </a:cubicBezTo>
                  <a:cubicBezTo>
                    <a:pt x="1333737" y="251259"/>
                    <a:pt x="1335329" y="251118"/>
                    <a:pt x="1337304" y="250836"/>
                  </a:cubicBezTo>
                  <a:lnTo>
                    <a:pt x="1338876" y="260449"/>
                  </a:lnTo>
                  <a:cubicBezTo>
                    <a:pt x="1335813" y="261094"/>
                    <a:pt x="1333072" y="261417"/>
                    <a:pt x="1330654" y="261417"/>
                  </a:cubicBezTo>
                  <a:cubicBezTo>
                    <a:pt x="1326703" y="261417"/>
                    <a:pt x="1323640" y="260792"/>
                    <a:pt x="1321463" y="259542"/>
                  </a:cubicBezTo>
                  <a:cubicBezTo>
                    <a:pt x="1319287" y="258293"/>
                    <a:pt x="1317755" y="256650"/>
                    <a:pt x="1316868" y="254615"/>
                  </a:cubicBezTo>
                  <a:cubicBezTo>
                    <a:pt x="1315982" y="252579"/>
                    <a:pt x="1315538" y="248297"/>
                    <a:pt x="1315538" y="241767"/>
                  </a:cubicBezTo>
                  <a:lnTo>
                    <a:pt x="1315538" y="204825"/>
                  </a:lnTo>
                  <a:lnTo>
                    <a:pt x="1307557" y="204825"/>
                  </a:lnTo>
                  <a:lnTo>
                    <a:pt x="1307557" y="196360"/>
                  </a:lnTo>
                  <a:lnTo>
                    <a:pt x="1315538" y="196360"/>
                  </a:lnTo>
                  <a:lnTo>
                    <a:pt x="1315538" y="180459"/>
                  </a:lnTo>
                  <a:close/>
                  <a:moveTo>
                    <a:pt x="1126336" y="173929"/>
                  </a:moveTo>
                  <a:lnTo>
                    <a:pt x="1126336" y="196360"/>
                  </a:lnTo>
                  <a:lnTo>
                    <a:pt x="1137279" y="196360"/>
                  </a:lnTo>
                  <a:lnTo>
                    <a:pt x="1137279" y="204825"/>
                  </a:lnTo>
                  <a:lnTo>
                    <a:pt x="1126336" y="204825"/>
                  </a:lnTo>
                  <a:lnTo>
                    <a:pt x="1126336" y="242371"/>
                  </a:lnTo>
                  <a:cubicBezTo>
                    <a:pt x="1126336" y="245475"/>
                    <a:pt x="1126527" y="247470"/>
                    <a:pt x="1126910" y="248357"/>
                  </a:cubicBezTo>
                  <a:cubicBezTo>
                    <a:pt x="1127293" y="249244"/>
                    <a:pt x="1127918" y="249949"/>
                    <a:pt x="1128784" y="250473"/>
                  </a:cubicBezTo>
                  <a:cubicBezTo>
                    <a:pt x="1129651" y="250997"/>
                    <a:pt x="1130891" y="251259"/>
                    <a:pt x="1132503" y="251259"/>
                  </a:cubicBezTo>
                  <a:cubicBezTo>
                    <a:pt x="1133712" y="251259"/>
                    <a:pt x="1135304" y="251118"/>
                    <a:pt x="1137279" y="250836"/>
                  </a:cubicBezTo>
                  <a:lnTo>
                    <a:pt x="1138851" y="260449"/>
                  </a:lnTo>
                  <a:cubicBezTo>
                    <a:pt x="1135788" y="261094"/>
                    <a:pt x="1133047" y="261417"/>
                    <a:pt x="1130629" y="261417"/>
                  </a:cubicBezTo>
                  <a:cubicBezTo>
                    <a:pt x="1126678" y="261417"/>
                    <a:pt x="1123615" y="260792"/>
                    <a:pt x="1121438" y="259542"/>
                  </a:cubicBezTo>
                  <a:cubicBezTo>
                    <a:pt x="1119262" y="258293"/>
                    <a:pt x="1117730" y="256650"/>
                    <a:pt x="1116843" y="254615"/>
                  </a:cubicBezTo>
                  <a:cubicBezTo>
                    <a:pt x="1115957" y="252579"/>
                    <a:pt x="1115513" y="248297"/>
                    <a:pt x="1115513" y="241767"/>
                  </a:cubicBezTo>
                  <a:lnTo>
                    <a:pt x="1115513" y="204825"/>
                  </a:lnTo>
                  <a:lnTo>
                    <a:pt x="1107532" y="204825"/>
                  </a:lnTo>
                  <a:lnTo>
                    <a:pt x="1107532" y="196360"/>
                  </a:lnTo>
                  <a:lnTo>
                    <a:pt x="1115513" y="196360"/>
                  </a:lnTo>
                  <a:lnTo>
                    <a:pt x="1115513" y="180459"/>
                  </a:lnTo>
                  <a:close/>
                  <a:moveTo>
                    <a:pt x="716761" y="173929"/>
                  </a:moveTo>
                  <a:lnTo>
                    <a:pt x="716761" y="196360"/>
                  </a:lnTo>
                  <a:lnTo>
                    <a:pt x="727704" y="196360"/>
                  </a:lnTo>
                  <a:lnTo>
                    <a:pt x="727704" y="204825"/>
                  </a:lnTo>
                  <a:lnTo>
                    <a:pt x="716761" y="204825"/>
                  </a:lnTo>
                  <a:lnTo>
                    <a:pt x="716761" y="242371"/>
                  </a:lnTo>
                  <a:cubicBezTo>
                    <a:pt x="716761" y="245475"/>
                    <a:pt x="716952" y="247470"/>
                    <a:pt x="717335" y="248357"/>
                  </a:cubicBezTo>
                  <a:cubicBezTo>
                    <a:pt x="717718" y="249244"/>
                    <a:pt x="718343" y="249949"/>
                    <a:pt x="719210" y="250473"/>
                  </a:cubicBezTo>
                  <a:cubicBezTo>
                    <a:pt x="720076" y="250997"/>
                    <a:pt x="721316" y="251259"/>
                    <a:pt x="722928" y="251259"/>
                  </a:cubicBezTo>
                  <a:cubicBezTo>
                    <a:pt x="724137" y="251259"/>
                    <a:pt x="725729" y="251118"/>
                    <a:pt x="727704" y="250836"/>
                  </a:cubicBezTo>
                  <a:lnTo>
                    <a:pt x="729276" y="260449"/>
                  </a:lnTo>
                  <a:cubicBezTo>
                    <a:pt x="726213" y="261094"/>
                    <a:pt x="723472" y="261417"/>
                    <a:pt x="721054" y="261417"/>
                  </a:cubicBezTo>
                  <a:cubicBezTo>
                    <a:pt x="717103" y="261417"/>
                    <a:pt x="714040" y="260792"/>
                    <a:pt x="711863" y="259542"/>
                  </a:cubicBezTo>
                  <a:cubicBezTo>
                    <a:pt x="709687" y="258293"/>
                    <a:pt x="708155" y="256650"/>
                    <a:pt x="707268" y="254615"/>
                  </a:cubicBezTo>
                  <a:cubicBezTo>
                    <a:pt x="706382" y="252579"/>
                    <a:pt x="705938" y="248297"/>
                    <a:pt x="705938" y="241767"/>
                  </a:cubicBezTo>
                  <a:lnTo>
                    <a:pt x="705938" y="204825"/>
                  </a:lnTo>
                  <a:lnTo>
                    <a:pt x="697957" y="204825"/>
                  </a:lnTo>
                  <a:lnTo>
                    <a:pt x="697957" y="196360"/>
                  </a:lnTo>
                  <a:lnTo>
                    <a:pt x="705938" y="196360"/>
                  </a:lnTo>
                  <a:lnTo>
                    <a:pt x="705938" y="180459"/>
                  </a:lnTo>
                  <a:close/>
                  <a:moveTo>
                    <a:pt x="1056275" y="172055"/>
                  </a:moveTo>
                  <a:lnTo>
                    <a:pt x="1063712" y="172055"/>
                  </a:lnTo>
                  <a:cubicBezTo>
                    <a:pt x="1064276" y="174796"/>
                    <a:pt x="1065395" y="176841"/>
                    <a:pt x="1067067" y="178192"/>
                  </a:cubicBezTo>
                  <a:cubicBezTo>
                    <a:pt x="1068740" y="179542"/>
                    <a:pt x="1070987" y="180217"/>
                    <a:pt x="1073809" y="180217"/>
                  </a:cubicBezTo>
                  <a:cubicBezTo>
                    <a:pt x="1077074" y="180217"/>
                    <a:pt x="1079543" y="179562"/>
                    <a:pt x="1081215" y="178252"/>
                  </a:cubicBezTo>
                  <a:cubicBezTo>
                    <a:pt x="1082888" y="176942"/>
                    <a:pt x="1084007" y="174876"/>
                    <a:pt x="1084571" y="172055"/>
                  </a:cubicBezTo>
                  <a:lnTo>
                    <a:pt x="1092008" y="172055"/>
                  </a:lnTo>
                  <a:cubicBezTo>
                    <a:pt x="1091403" y="177093"/>
                    <a:pt x="1089559" y="180963"/>
                    <a:pt x="1086476" y="183663"/>
                  </a:cubicBezTo>
                  <a:cubicBezTo>
                    <a:pt x="1083392" y="186364"/>
                    <a:pt x="1079291" y="187714"/>
                    <a:pt x="1074172" y="187714"/>
                  </a:cubicBezTo>
                  <a:cubicBezTo>
                    <a:pt x="1069012" y="187714"/>
                    <a:pt x="1064891" y="186374"/>
                    <a:pt x="1061807" y="183694"/>
                  </a:cubicBezTo>
                  <a:cubicBezTo>
                    <a:pt x="1058724" y="181013"/>
                    <a:pt x="1056880" y="177133"/>
                    <a:pt x="1056275" y="172055"/>
                  </a:cubicBezTo>
                  <a:close/>
                  <a:moveTo>
                    <a:pt x="1221125" y="171934"/>
                  </a:moveTo>
                  <a:lnTo>
                    <a:pt x="1231948" y="171934"/>
                  </a:lnTo>
                  <a:lnTo>
                    <a:pt x="1231948" y="178887"/>
                  </a:lnTo>
                  <a:lnTo>
                    <a:pt x="1240715" y="178887"/>
                  </a:lnTo>
                  <a:lnTo>
                    <a:pt x="1240715" y="186868"/>
                  </a:lnTo>
                  <a:lnTo>
                    <a:pt x="1231948" y="186868"/>
                  </a:lnTo>
                  <a:lnTo>
                    <a:pt x="1231948" y="260570"/>
                  </a:lnTo>
                  <a:lnTo>
                    <a:pt x="1221851" y="260570"/>
                  </a:lnTo>
                  <a:lnTo>
                    <a:pt x="1221851" y="252468"/>
                  </a:lnTo>
                  <a:cubicBezTo>
                    <a:pt x="1217780" y="258837"/>
                    <a:pt x="1211794" y="262021"/>
                    <a:pt x="1203894" y="262021"/>
                  </a:cubicBezTo>
                  <a:cubicBezTo>
                    <a:pt x="1198775" y="262021"/>
                    <a:pt x="1194069" y="260611"/>
                    <a:pt x="1189776" y="257789"/>
                  </a:cubicBezTo>
                  <a:cubicBezTo>
                    <a:pt x="1185483" y="254967"/>
                    <a:pt x="1182158" y="251027"/>
                    <a:pt x="1179800" y="245969"/>
                  </a:cubicBezTo>
                  <a:cubicBezTo>
                    <a:pt x="1177442" y="240910"/>
                    <a:pt x="1176263" y="235096"/>
                    <a:pt x="1176263" y="228526"/>
                  </a:cubicBezTo>
                  <a:cubicBezTo>
                    <a:pt x="1176263" y="222117"/>
                    <a:pt x="1177331" y="216302"/>
                    <a:pt x="1179467" y="211083"/>
                  </a:cubicBezTo>
                  <a:cubicBezTo>
                    <a:pt x="1181604" y="205863"/>
                    <a:pt x="1184808" y="201862"/>
                    <a:pt x="1189081" y="199081"/>
                  </a:cubicBezTo>
                  <a:cubicBezTo>
                    <a:pt x="1193353" y="196300"/>
                    <a:pt x="1198130" y="194909"/>
                    <a:pt x="1203410" y="194909"/>
                  </a:cubicBezTo>
                  <a:cubicBezTo>
                    <a:pt x="1207280" y="194909"/>
                    <a:pt x="1210726" y="195725"/>
                    <a:pt x="1213749" y="197358"/>
                  </a:cubicBezTo>
                  <a:cubicBezTo>
                    <a:pt x="1216772" y="198990"/>
                    <a:pt x="1219231" y="201117"/>
                    <a:pt x="1221125" y="203737"/>
                  </a:cubicBezTo>
                  <a:lnTo>
                    <a:pt x="1221125" y="186868"/>
                  </a:lnTo>
                  <a:lnTo>
                    <a:pt x="1200206" y="186868"/>
                  </a:lnTo>
                  <a:lnTo>
                    <a:pt x="1200206" y="178887"/>
                  </a:lnTo>
                  <a:lnTo>
                    <a:pt x="1221125" y="178887"/>
                  </a:lnTo>
                  <a:close/>
                  <a:moveTo>
                    <a:pt x="475343" y="171934"/>
                  </a:moveTo>
                  <a:lnTo>
                    <a:pt x="486226" y="171934"/>
                  </a:lnTo>
                  <a:lnTo>
                    <a:pt x="486226" y="203737"/>
                  </a:lnTo>
                  <a:cubicBezTo>
                    <a:pt x="491305" y="197852"/>
                    <a:pt x="497714" y="194909"/>
                    <a:pt x="505453" y="194909"/>
                  </a:cubicBezTo>
                  <a:cubicBezTo>
                    <a:pt x="510209" y="194909"/>
                    <a:pt x="514341" y="195846"/>
                    <a:pt x="517847" y="197721"/>
                  </a:cubicBezTo>
                  <a:cubicBezTo>
                    <a:pt x="521354" y="199595"/>
                    <a:pt x="523863" y="202185"/>
                    <a:pt x="525375" y="205490"/>
                  </a:cubicBezTo>
                  <a:cubicBezTo>
                    <a:pt x="526886" y="208795"/>
                    <a:pt x="527642" y="213592"/>
                    <a:pt x="527642" y="219880"/>
                  </a:cubicBezTo>
                  <a:lnTo>
                    <a:pt x="527642" y="260570"/>
                  </a:lnTo>
                  <a:lnTo>
                    <a:pt x="516759" y="260570"/>
                  </a:lnTo>
                  <a:lnTo>
                    <a:pt x="516759" y="219880"/>
                  </a:lnTo>
                  <a:cubicBezTo>
                    <a:pt x="516759" y="214438"/>
                    <a:pt x="515580" y="210478"/>
                    <a:pt x="513222" y="207999"/>
                  </a:cubicBezTo>
                  <a:cubicBezTo>
                    <a:pt x="510864" y="205520"/>
                    <a:pt x="507529" y="204281"/>
                    <a:pt x="503216" y="204281"/>
                  </a:cubicBezTo>
                  <a:cubicBezTo>
                    <a:pt x="499991" y="204281"/>
                    <a:pt x="496958" y="205117"/>
                    <a:pt x="494116" y="206790"/>
                  </a:cubicBezTo>
                  <a:cubicBezTo>
                    <a:pt x="491275" y="208463"/>
                    <a:pt x="489249" y="210730"/>
                    <a:pt x="488040" y="213592"/>
                  </a:cubicBezTo>
                  <a:cubicBezTo>
                    <a:pt x="486831" y="216454"/>
                    <a:pt x="486226" y="220404"/>
                    <a:pt x="486226" y="225442"/>
                  </a:cubicBezTo>
                  <a:lnTo>
                    <a:pt x="486226" y="260570"/>
                  </a:lnTo>
                  <a:lnTo>
                    <a:pt x="475343" y="260570"/>
                  </a:lnTo>
                  <a:close/>
                  <a:moveTo>
                    <a:pt x="408728" y="171934"/>
                  </a:moveTo>
                  <a:lnTo>
                    <a:pt x="419612" y="171934"/>
                  </a:lnTo>
                  <a:lnTo>
                    <a:pt x="419612" y="222480"/>
                  </a:lnTo>
                  <a:lnTo>
                    <a:pt x="445368" y="196360"/>
                  </a:lnTo>
                  <a:lnTo>
                    <a:pt x="459456" y="196360"/>
                  </a:lnTo>
                  <a:lnTo>
                    <a:pt x="434908" y="220182"/>
                  </a:lnTo>
                  <a:lnTo>
                    <a:pt x="461935" y="260570"/>
                  </a:lnTo>
                  <a:lnTo>
                    <a:pt x="448512" y="260570"/>
                  </a:lnTo>
                  <a:lnTo>
                    <a:pt x="427290" y="227740"/>
                  </a:lnTo>
                  <a:lnTo>
                    <a:pt x="419612" y="235116"/>
                  </a:lnTo>
                  <a:lnTo>
                    <a:pt x="419612" y="260570"/>
                  </a:lnTo>
                  <a:lnTo>
                    <a:pt x="408728" y="260570"/>
                  </a:lnTo>
                  <a:close/>
                  <a:moveTo>
                    <a:pt x="144800" y="171934"/>
                  </a:moveTo>
                  <a:lnTo>
                    <a:pt x="155623" y="171934"/>
                  </a:lnTo>
                  <a:lnTo>
                    <a:pt x="155623" y="178887"/>
                  </a:lnTo>
                  <a:lnTo>
                    <a:pt x="164390" y="178887"/>
                  </a:lnTo>
                  <a:lnTo>
                    <a:pt x="164390" y="186868"/>
                  </a:lnTo>
                  <a:lnTo>
                    <a:pt x="155623" y="186868"/>
                  </a:lnTo>
                  <a:lnTo>
                    <a:pt x="155623" y="260570"/>
                  </a:lnTo>
                  <a:lnTo>
                    <a:pt x="145526" y="260570"/>
                  </a:lnTo>
                  <a:lnTo>
                    <a:pt x="145526" y="252468"/>
                  </a:lnTo>
                  <a:cubicBezTo>
                    <a:pt x="141455" y="258837"/>
                    <a:pt x="135469" y="262021"/>
                    <a:pt x="127569" y="262021"/>
                  </a:cubicBezTo>
                  <a:cubicBezTo>
                    <a:pt x="122450" y="262021"/>
                    <a:pt x="117744" y="260611"/>
                    <a:pt x="113451" y="257789"/>
                  </a:cubicBezTo>
                  <a:cubicBezTo>
                    <a:pt x="109158" y="254967"/>
                    <a:pt x="105833" y="251027"/>
                    <a:pt x="103475" y="245969"/>
                  </a:cubicBezTo>
                  <a:cubicBezTo>
                    <a:pt x="101117" y="240910"/>
                    <a:pt x="99938" y="235096"/>
                    <a:pt x="99938" y="228526"/>
                  </a:cubicBezTo>
                  <a:cubicBezTo>
                    <a:pt x="99938" y="222117"/>
                    <a:pt x="101006" y="216302"/>
                    <a:pt x="103143" y="211083"/>
                  </a:cubicBezTo>
                  <a:cubicBezTo>
                    <a:pt x="105279" y="205863"/>
                    <a:pt x="108483" y="201862"/>
                    <a:pt x="112756" y="199081"/>
                  </a:cubicBezTo>
                  <a:cubicBezTo>
                    <a:pt x="117028" y="196300"/>
                    <a:pt x="121805" y="194909"/>
                    <a:pt x="127085" y="194909"/>
                  </a:cubicBezTo>
                  <a:cubicBezTo>
                    <a:pt x="130955" y="194909"/>
                    <a:pt x="134401" y="195725"/>
                    <a:pt x="137424" y="197358"/>
                  </a:cubicBezTo>
                  <a:cubicBezTo>
                    <a:pt x="140447" y="198990"/>
                    <a:pt x="142906" y="201117"/>
                    <a:pt x="144800" y="203737"/>
                  </a:cubicBezTo>
                  <a:lnTo>
                    <a:pt x="144800" y="186868"/>
                  </a:lnTo>
                  <a:lnTo>
                    <a:pt x="123881" y="186868"/>
                  </a:lnTo>
                  <a:lnTo>
                    <a:pt x="123881" y="178887"/>
                  </a:lnTo>
                  <a:lnTo>
                    <a:pt x="144800" y="178887"/>
                  </a:lnTo>
                  <a:close/>
                  <a:moveTo>
                    <a:pt x="1266699" y="171450"/>
                  </a:moveTo>
                  <a:lnTo>
                    <a:pt x="1278308" y="171450"/>
                  </a:lnTo>
                  <a:lnTo>
                    <a:pt x="1291912" y="188379"/>
                  </a:lnTo>
                  <a:lnTo>
                    <a:pt x="1279578" y="188379"/>
                  </a:lnTo>
                  <a:lnTo>
                    <a:pt x="1272927" y="178101"/>
                  </a:lnTo>
                  <a:lnTo>
                    <a:pt x="1266095" y="188379"/>
                  </a:lnTo>
                  <a:lnTo>
                    <a:pt x="1253640" y="188379"/>
                  </a:lnTo>
                  <a:close/>
                  <a:moveTo>
                    <a:pt x="800035" y="171450"/>
                  </a:moveTo>
                  <a:lnTo>
                    <a:pt x="811643" y="171450"/>
                  </a:lnTo>
                  <a:lnTo>
                    <a:pt x="825247" y="188379"/>
                  </a:lnTo>
                  <a:lnTo>
                    <a:pt x="812913" y="188379"/>
                  </a:lnTo>
                  <a:lnTo>
                    <a:pt x="806262" y="178101"/>
                  </a:lnTo>
                  <a:lnTo>
                    <a:pt x="799430" y="188379"/>
                  </a:lnTo>
                  <a:lnTo>
                    <a:pt x="786975" y="188379"/>
                  </a:lnTo>
                  <a:close/>
                  <a:moveTo>
                    <a:pt x="569891" y="171450"/>
                  </a:moveTo>
                  <a:lnTo>
                    <a:pt x="584160" y="171450"/>
                  </a:lnTo>
                  <a:lnTo>
                    <a:pt x="570858" y="188379"/>
                  </a:lnTo>
                  <a:lnTo>
                    <a:pt x="561849" y="188379"/>
                  </a:lnTo>
                  <a:close/>
                  <a:moveTo>
                    <a:pt x="190495" y="171450"/>
                  </a:moveTo>
                  <a:lnTo>
                    <a:pt x="202104" y="171450"/>
                  </a:lnTo>
                  <a:lnTo>
                    <a:pt x="215708" y="188379"/>
                  </a:lnTo>
                  <a:lnTo>
                    <a:pt x="203374" y="188379"/>
                  </a:lnTo>
                  <a:lnTo>
                    <a:pt x="196723" y="178101"/>
                  </a:lnTo>
                  <a:lnTo>
                    <a:pt x="189891" y="188379"/>
                  </a:lnTo>
                  <a:lnTo>
                    <a:pt x="177436" y="188379"/>
                  </a:lnTo>
                  <a:close/>
                  <a:moveTo>
                    <a:pt x="1274862" y="150107"/>
                  </a:moveTo>
                  <a:lnTo>
                    <a:pt x="1289433" y="150107"/>
                  </a:lnTo>
                  <a:lnTo>
                    <a:pt x="1275466" y="167036"/>
                  </a:lnTo>
                  <a:lnTo>
                    <a:pt x="1266699" y="167036"/>
                  </a:lnTo>
                  <a:close/>
                  <a:moveTo>
                    <a:pt x="1371172" y="96376"/>
                  </a:moveTo>
                  <a:lnTo>
                    <a:pt x="1383567" y="96376"/>
                  </a:lnTo>
                  <a:lnTo>
                    <a:pt x="1383567" y="108770"/>
                  </a:lnTo>
                  <a:lnTo>
                    <a:pt x="1371172" y="108770"/>
                  </a:lnTo>
                  <a:close/>
                  <a:moveTo>
                    <a:pt x="1392636" y="56894"/>
                  </a:moveTo>
                  <a:cubicBezTo>
                    <a:pt x="1388686" y="58506"/>
                    <a:pt x="1382760" y="59877"/>
                    <a:pt x="1374860" y="61006"/>
                  </a:cubicBezTo>
                  <a:cubicBezTo>
                    <a:pt x="1370386" y="61650"/>
                    <a:pt x="1367222" y="62376"/>
                    <a:pt x="1365368" y="63182"/>
                  </a:cubicBezTo>
                  <a:cubicBezTo>
                    <a:pt x="1363514" y="63988"/>
                    <a:pt x="1362083" y="65167"/>
                    <a:pt x="1361075" y="66719"/>
                  </a:cubicBezTo>
                  <a:cubicBezTo>
                    <a:pt x="1360067" y="68271"/>
                    <a:pt x="1359563" y="69994"/>
                    <a:pt x="1359563" y="71889"/>
                  </a:cubicBezTo>
                  <a:cubicBezTo>
                    <a:pt x="1359563" y="74791"/>
                    <a:pt x="1360662" y="77209"/>
                    <a:pt x="1362859" y="79144"/>
                  </a:cubicBezTo>
                  <a:cubicBezTo>
                    <a:pt x="1365055" y="81079"/>
                    <a:pt x="1368270" y="82046"/>
                    <a:pt x="1372502" y="82046"/>
                  </a:cubicBezTo>
                  <a:cubicBezTo>
                    <a:pt x="1376694" y="82046"/>
                    <a:pt x="1380423" y="81129"/>
                    <a:pt x="1383687" y="79295"/>
                  </a:cubicBezTo>
                  <a:cubicBezTo>
                    <a:pt x="1386952" y="77461"/>
                    <a:pt x="1389351" y="74952"/>
                    <a:pt x="1390882" y="71768"/>
                  </a:cubicBezTo>
                  <a:cubicBezTo>
                    <a:pt x="1392051" y="69309"/>
                    <a:pt x="1392636" y="65681"/>
                    <a:pt x="1392636" y="60885"/>
                  </a:cubicBezTo>
                  <a:close/>
                  <a:moveTo>
                    <a:pt x="1097361" y="56894"/>
                  </a:moveTo>
                  <a:cubicBezTo>
                    <a:pt x="1093411" y="58506"/>
                    <a:pt x="1087485" y="59877"/>
                    <a:pt x="1079585" y="61006"/>
                  </a:cubicBezTo>
                  <a:cubicBezTo>
                    <a:pt x="1075111" y="61650"/>
                    <a:pt x="1071947" y="62376"/>
                    <a:pt x="1070093" y="63182"/>
                  </a:cubicBezTo>
                  <a:cubicBezTo>
                    <a:pt x="1068239" y="63988"/>
                    <a:pt x="1066808" y="65167"/>
                    <a:pt x="1065800" y="66719"/>
                  </a:cubicBezTo>
                  <a:cubicBezTo>
                    <a:pt x="1064792" y="68271"/>
                    <a:pt x="1064288" y="69994"/>
                    <a:pt x="1064288" y="71889"/>
                  </a:cubicBezTo>
                  <a:cubicBezTo>
                    <a:pt x="1064288" y="74791"/>
                    <a:pt x="1065387" y="77209"/>
                    <a:pt x="1067584" y="79144"/>
                  </a:cubicBezTo>
                  <a:cubicBezTo>
                    <a:pt x="1069780" y="81079"/>
                    <a:pt x="1072995" y="82046"/>
                    <a:pt x="1077227" y="82046"/>
                  </a:cubicBezTo>
                  <a:cubicBezTo>
                    <a:pt x="1081419" y="82046"/>
                    <a:pt x="1085148" y="81129"/>
                    <a:pt x="1088412" y="79295"/>
                  </a:cubicBezTo>
                  <a:cubicBezTo>
                    <a:pt x="1091677" y="77461"/>
                    <a:pt x="1094076" y="74952"/>
                    <a:pt x="1095607" y="71768"/>
                  </a:cubicBezTo>
                  <a:cubicBezTo>
                    <a:pt x="1096776" y="69309"/>
                    <a:pt x="1097361" y="65681"/>
                    <a:pt x="1097361" y="60885"/>
                  </a:cubicBezTo>
                  <a:close/>
                  <a:moveTo>
                    <a:pt x="916386" y="56894"/>
                  </a:moveTo>
                  <a:cubicBezTo>
                    <a:pt x="912436" y="58506"/>
                    <a:pt x="906511" y="59877"/>
                    <a:pt x="898610" y="61006"/>
                  </a:cubicBezTo>
                  <a:cubicBezTo>
                    <a:pt x="894136" y="61650"/>
                    <a:pt x="890972" y="62376"/>
                    <a:pt x="889118" y="63182"/>
                  </a:cubicBezTo>
                  <a:cubicBezTo>
                    <a:pt x="887264" y="63988"/>
                    <a:pt x="885833" y="65167"/>
                    <a:pt x="884825" y="66719"/>
                  </a:cubicBezTo>
                  <a:cubicBezTo>
                    <a:pt x="883817" y="68271"/>
                    <a:pt x="883313" y="69994"/>
                    <a:pt x="883313" y="71889"/>
                  </a:cubicBezTo>
                  <a:cubicBezTo>
                    <a:pt x="883313" y="74791"/>
                    <a:pt x="884412" y="77209"/>
                    <a:pt x="886609" y="79144"/>
                  </a:cubicBezTo>
                  <a:cubicBezTo>
                    <a:pt x="888805" y="81079"/>
                    <a:pt x="892020" y="82046"/>
                    <a:pt x="896252" y="82046"/>
                  </a:cubicBezTo>
                  <a:cubicBezTo>
                    <a:pt x="900444" y="82046"/>
                    <a:pt x="904173" y="81129"/>
                    <a:pt x="907438" y="79295"/>
                  </a:cubicBezTo>
                  <a:cubicBezTo>
                    <a:pt x="910702" y="77461"/>
                    <a:pt x="913101" y="74952"/>
                    <a:pt x="914632" y="71768"/>
                  </a:cubicBezTo>
                  <a:cubicBezTo>
                    <a:pt x="915801" y="69309"/>
                    <a:pt x="916386" y="65681"/>
                    <a:pt x="916386" y="60885"/>
                  </a:cubicBezTo>
                  <a:close/>
                  <a:moveTo>
                    <a:pt x="421086" y="56894"/>
                  </a:moveTo>
                  <a:cubicBezTo>
                    <a:pt x="417136" y="58506"/>
                    <a:pt x="411211" y="59877"/>
                    <a:pt x="403310" y="61006"/>
                  </a:cubicBezTo>
                  <a:cubicBezTo>
                    <a:pt x="398836" y="61650"/>
                    <a:pt x="395672" y="62376"/>
                    <a:pt x="393818" y="63182"/>
                  </a:cubicBezTo>
                  <a:cubicBezTo>
                    <a:pt x="391964" y="63988"/>
                    <a:pt x="390533" y="65167"/>
                    <a:pt x="389525" y="66719"/>
                  </a:cubicBezTo>
                  <a:cubicBezTo>
                    <a:pt x="388517" y="68271"/>
                    <a:pt x="388013" y="69994"/>
                    <a:pt x="388013" y="71889"/>
                  </a:cubicBezTo>
                  <a:cubicBezTo>
                    <a:pt x="388013" y="74791"/>
                    <a:pt x="389112" y="77209"/>
                    <a:pt x="391309" y="79144"/>
                  </a:cubicBezTo>
                  <a:cubicBezTo>
                    <a:pt x="393505" y="81079"/>
                    <a:pt x="396720" y="82046"/>
                    <a:pt x="400952" y="82046"/>
                  </a:cubicBezTo>
                  <a:cubicBezTo>
                    <a:pt x="405144" y="82046"/>
                    <a:pt x="408873" y="81129"/>
                    <a:pt x="412138" y="79295"/>
                  </a:cubicBezTo>
                  <a:cubicBezTo>
                    <a:pt x="415403" y="77461"/>
                    <a:pt x="417801" y="74952"/>
                    <a:pt x="419333" y="71768"/>
                  </a:cubicBezTo>
                  <a:cubicBezTo>
                    <a:pt x="420501" y="69309"/>
                    <a:pt x="421086" y="65681"/>
                    <a:pt x="421086" y="60885"/>
                  </a:cubicBezTo>
                  <a:close/>
                  <a:moveTo>
                    <a:pt x="192486" y="56894"/>
                  </a:moveTo>
                  <a:cubicBezTo>
                    <a:pt x="188536" y="58506"/>
                    <a:pt x="182611" y="59877"/>
                    <a:pt x="174710" y="61006"/>
                  </a:cubicBezTo>
                  <a:cubicBezTo>
                    <a:pt x="170236" y="61650"/>
                    <a:pt x="167072" y="62376"/>
                    <a:pt x="165218" y="63182"/>
                  </a:cubicBezTo>
                  <a:cubicBezTo>
                    <a:pt x="163364" y="63988"/>
                    <a:pt x="161933" y="65167"/>
                    <a:pt x="160925" y="66719"/>
                  </a:cubicBezTo>
                  <a:cubicBezTo>
                    <a:pt x="159917" y="68271"/>
                    <a:pt x="159413" y="69994"/>
                    <a:pt x="159413" y="71889"/>
                  </a:cubicBezTo>
                  <a:cubicBezTo>
                    <a:pt x="159413" y="74791"/>
                    <a:pt x="160512" y="77209"/>
                    <a:pt x="162709" y="79144"/>
                  </a:cubicBezTo>
                  <a:cubicBezTo>
                    <a:pt x="164905" y="81079"/>
                    <a:pt x="168120" y="82046"/>
                    <a:pt x="172352" y="82046"/>
                  </a:cubicBezTo>
                  <a:cubicBezTo>
                    <a:pt x="176544" y="82046"/>
                    <a:pt x="180273" y="81129"/>
                    <a:pt x="183538" y="79295"/>
                  </a:cubicBezTo>
                  <a:cubicBezTo>
                    <a:pt x="186803" y="77461"/>
                    <a:pt x="189201" y="74952"/>
                    <a:pt x="190733" y="71768"/>
                  </a:cubicBezTo>
                  <a:cubicBezTo>
                    <a:pt x="191901" y="69309"/>
                    <a:pt x="192486" y="65681"/>
                    <a:pt x="192486" y="60885"/>
                  </a:cubicBezTo>
                  <a:close/>
                  <a:moveTo>
                    <a:pt x="1311027" y="32468"/>
                  </a:moveTo>
                  <a:cubicBezTo>
                    <a:pt x="1305585" y="32468"/>
                    <a:pt x="1301071" y="34503"/>
                    <a:pt x="1297483" y="38574"/>
                  </a:cubicBezTo>
                  <a:cubicBezTo>
                    <a:pt x="1293896" y="42645"/>
                    <a:pt x="1292102" y="48792"/>
                    <a:pt x="1292102" y="57015"/>
                  </a:cubicBezTo>
                  <a:cubicBezTo>
                    <a:pt x="1292102" y="65238"/>
                    <a:pt x="1293896" y="71395"/>
                    <a:pt x="1297483" y="75486"/>
                  </a:cubicBezTo>
                  <a:cubicBezTo>
                    <a:pt x="1301071" y="79577"/>
                    <a:pt x="1305585" y="81623"/>
                    <a:pt x="1311027" y="81623"/>
                  </a:cubicBezTo>
                  <a:cubicBezTo>
                    <a:pt x="1316428" y="81623"/>
                    <a:pt x="1320922" y="79567"/>
                    <a:pt x="1324510" y="75456"/>
                  </a:cubicBezTo>
                  <a:cubicBezTo>
                    <a:pt x="1328097" y="71344"/>
                    <a:pt x="1329891" y="65077"/>
                    <a:pt x="1329891" y="56652"/>
                  </a:cubicBezTo>
                  <a:cubicBezTo>
                    <a:pt x="1329891" y="48712"/>
                    <a:pt x="1328087" y="42696"/>
                    <a:pt x="1324479" y="38605"/>
                  </a:cubicBezTo>
                  <a:cubicBezTo>
                    <a:pt x="1320872" y="34513"/>
                    <a:pt x="1316388" y="32468"/>
                    <a:pt x="1311027" y="32468"/>
                  </a:cubicBezTo>
                  <a:close/>
                  <a:moveTo>
                    <a:pt x="756944" y="32468"/>
                  </a:moveTo>
                  <a:cubicBezTo>
                    <a:pt x="752108" y="32468"/>
                    <a:pt x="747996" y="34433"/>
                    <a:pt x="744610" y="38363"/>
                  </a:cubicBezTo>
                  <a:cubicBezTo>
                    <a:pt x="741224" y="42293"/>
                    <a:pt x="739532" y="48127"/>
                    <a:pt x="739532" y="55866"/>
                  </a:cubicBezTo>
                  <a:cubicBezTo>
                    <a:pt x="739532" y="64291"/>
                    <a:pt x="741204" y="70438"/>
                    <a:pt x="744550" y="74307"/>
                  </a:cubicBezTo>
                  <a:cubicBezTo>
                    <a:pt x="747895" y="78177"/>
                    <a:pt x="752087" y="80111"/>
                    <a:pt x="757126" y="80111"/>
                  </a:cubicBezTo>
                  <a:cubicBezTo>
                    <a:pt x="762124" y="80111"/>
                    <a:pt x="766316" y="78187"/>
                    <a:pt x="769702" y="74337"/>
                  </a:cubicBezTo>
                  <a:cubicBezTo>
                    <a:pt x="773088" y="70488"/>
                    <a:pt x="774781" y="64452"/>
                    <a:pt x="774781" y="56229"/>
                  </a:cubicBezTo>
                  <a:cubicBezTo>
                    <a:pt x="774781" y="48369"/>
                    <a:pt x="773037" y="42444"/>
                    <a:pt x="769551" y="38453"/>
                  </a:cubicBezTo>
                  <a:cubicBezTo>
                    <a:pt x="766064" y="34463"/>
                    <a:pt x="761862" y="32468"/>
                    <a:pt x="756944" y="32468"/>
                  </a:cubicBezTo>
                  <a:close/>
                  <a:moveTo>
                    <a:pt x="821178" y="24910"/>
                  </a:moveTo>
                  <a:lnTo>
                    <a:pt x="832665" y="24910"/>
                  </a:lnTo>
                  <a:lnTo>
                    <a:pt x="846451" y="63364"/>
                  </a:lnTo>
                  <a:cubicBezTo>
                    <a:pt x="847942" y="67515"/>
                    <a:pt x="849312" y="71828"/>
                    <a:pt x="850562" y="76302"/>
                  </a:cubicBezTo>
                  <a:cubicBezTo>
                    <a:pt x="851529" y="72916"/>
                    <a:pt x="852880" y="68845"/>
                    <a:pt x="854613" y="64089"/>
                  </a:cubicBezTo>
                  <a:lnTo>
                    <a:pt x="868882" y="24910"/>
                  </a:lnTo>
                  <a:lnTo>
                    <a:pt x="880067" y="24910"/>
                  </a:lnTo>
                  <a:lnTo>
                    <a:pt x="855762" y="89120"/>
                  </a:lnTo>
                  <a:lnTo>
                    <a:pt x="845604" y="89120"/>
                  </a:lnTo>
                  <a:close/>
                  <a:moveTo>
                    <a:pt x="579876" y="24910"/>
                  </a:moveTo>
                  <a:lnTo>
                    <a:pt x="590759" y="24910"/>
                  </a:lnTo>
                  <a:lnTo>
                    <a:pt x="590759" y="60522"/>
                  </a:lnTo>
                  <a:cubicBezTo>
                    <a:pt x="590759" y="66286"/>
                    <a:pt x="590981" y="70115"/>
                    <a:pt x="591424" y="72010"/>
                  </a:cubicBezTo>
                  <a:cubicBezTo>
                    <a:pt x="592835" y="78136"/>
                    <a:pt x="597027" y="81200"/>
                    <a:pt x="604000" y="81200"/>
                  </a:cubicBezTo>
                  <a:cubicBezTo>
                    <a:pt x="607346" y="81200"/>
                    <a:pt x="610439" y="80353"/>
                    <a:pt x="613281" y="78660"/>
                  </a:cubicBezTo>
                  <a:cubicBezTo>
                    <a:pt x="616123" y="76967"/>
                    <a:pt x="618128" y="74690"/>
                    <a:pt x="619297" y="71828"/>
                  </a:cubicBezTo>
                  <a:cubicBezTo>
                    <a:pt x="620466" y="68966"/>
                    <a:pt x="621050" y="64794"/>
                    <a:pt x="621050" y="59313"/>
                  </a:cubicBezTo>
                  <a:lnTo>
                    <a:pt x="621050" y="24910"/>
                  </a:lnTo>
                  <a:lnTo>
                    <a:pt x="631933" y="24910"/>
                  </a:lnTo>
                  <a:lnTo>
                    <a:pt x="631933" y="54415"/>
                  </a:lnTo>
                  <a:cubicBezTo>
                    <a:pt x="637053" y="53529"/>
                    <a:pt x="640882" y="51130"/>
                    <a:pt x="643421" y="47220"/>
                  </a:cubicBezTo>
                  <a:cubicBezTo>
                    <a:pt x="644550" y="45527"/>
                    <a:pt x="645114" y="42303"/>
                    <a:pt x="645114" y="37547"/>
                  </a:cubicBezTo>
                  <a:lnTo>
                    <a:pt x="639431" y="37547"/>
                  </a:lnTo>
                  <a:lnTo>
                    <a:pt x="639431" y="24910"/>
                  </a:lnTo>
                  <a:lnTo>
                    <a:pt x="651100" y="24910"/>
                  </a:lnTo>
                  <a:lnTo>
                    <a:pt x="651100" y="34886"/>
                  </a:lnTo>
                  <a:cubicBezTo>
                    <a:pt x="651100" y="41215"/>
                    <a:pt x="650374" y="45628"/>
                    <a:pt x="648923" y="48127"/>
                  </a:cubicBezTo>
                  <a:cubicBezTo>
                    <a:pt x="645215" y="54577"/>
                    <a:pt x="639552" y="58204"/>
                    <a:pt x="631933" y="59010"/>
                  </a:cubicBezTo>
                  <a:lnTo>
                    <a:pt x="631933" y="89120"/>
                  </a:lnTo>
                  <a:lnTo>
                    <a:pt x="622199" y="89120"/>
                  </a:lnTo>
                  <a:lnTo>
                    <a:pt x="622199" y="79688"/>
                  </a:lnTo>
                  <a:cubicBezTo>
                    <a:pt x="617201" y="86944"/>
                    <a:pt x="610409" y="90571"/>
                    <a:pt x="601824" y="90571"/>
                  </a:cubicBezTo>
                  <a:cubicBezTo>
                    <a:pt x="598075" y="90571"/>
                    <a:pt x="594558" y="89856"/>
                    <a:pt x="591273" y="88425"/>
                  </a:cubicBezTo>
                  <a:cubicBezTo>
                    <a:pt x="587988" y="86994"/>
                    <a:pt x="585539" y="85170"/>
                    <a:pt x="583927" y="82953"/>
                  </a:cubicBezTo>
                  <a:cubicBezTo>
                    <a:pt x="582315" y="80736"/>
                    <a:pt x="581186" y="78036"/>
                    <a:pt x="580541" y="74851"/>
                  </a:cubicBezTo>
                  <a:cubicBezTo>
                    <a:pt x="580098" y="72675"/>
                    <a:pt x="579876" y="69289"/>
                    <a:pt x="579876" y="64694"/>
                  </a:cubicBezTo>
                  <a:close/>
                  <a:moveTo>
                    <a:pt x="218229" y="24910"/>
                  </a:moveTo>
                  <a:lnTo>
                    <a:pt x="229112" y="24910"/>
                  </a:lnTo>
                  <a:lnTo>
                    <a:pt x="229112" y="89120"/>
                  </a:lnTo>
                  <a:lnTo>
                    <a:pt x="218229" y="89120"/>
                  </a:lnTo>
                  <a:close/>
                  <a:moveTo>
                    <a:pt x="1378790" y="23459"/>
                  </a:moveTo>
                  <a:cubicBezTo>
                    <a:pt x="1384272" y="23459"/>
                    <a:pt x="1388726" y="24104"/>
                    <a:pt x="1392152" y="25394"/>
                  </a:cubicBezTo>
                  <a:cubicBezTo>
                    <a:pt x="1395578" y="26684"/>
                    <a:pt x="1398097" y="28306"/>
                    <a:pt x="1399710" y="30261"/>
                  </a:cubicBezTo>
                  <a:cubicBezTo>
                    <a:pt x="1401322" y="32216"/>
                    <a:pt x="1402451" y="34685"/>
                    <a:pt x="1403096" y="37667"/>
                  </a:cubicBezTo>
                  <a:cubicBezTo>
                    <a:pt x="1403458" y="39522"/>
                    <a:pt x="1403640" y="42867"/>
                    <a:pt x="1403640" y="47704"/>
                  </a:cubicBezTo>
                  <a:lnTo>
                    <a:pt x="1403640" y="62215"/>
                  </a:lnTo>
                  <a:cubicBezTo>
                    <a:pt x="1403640" y="72332"/>
                    <a:pt x="1403872" y="78731"/>
                    <a:pt x="1404335" y="81411"/>
                  </a:cubicBezTo>
                  <a:cubicBezTo>
                    <a:pt x="1404799" y="84092"/>
                    <a:pt x="1405716" y="86661"/>
                    <a:pt x="1407086" y="89120"/>
                  </a:cubicBezTo>
                  <a:lnTo>
                    <a:pt x="1395719" y="89120"/>
                  </a:lnTo>
                  <a:cubicBezTo>
                    <a:pt x="1394591" y="86863"/>
                    <a:pt x="1393865" y="84223"/>
                    <a:pt x="1393543" y="81200"/>
                  </a:cubicBezTo>
                  <a:cubicBezTo>
                    <a:pt x="1389512" y="84626"/>
                    <a:pt x="1385632" y="87044"/>
                    <a:pt x="1381904" y="88455"/>
                  </a:cubicBezTo>
                  <a:cubicBezTo>
                    <a:pt x="1378175" y="89866"/>
                    <a:pt x="1374175" y="90571"/>
                    <a:pt x="1369902" y="90571"/>
                  </a:cubicBezTo>
                  <a:cubicBezTo>
                    <a:pt x="1362848" y="90571"/>
                    <a:pt x="1357427" y="88848"/>
                    <a:pt x="1353638" y="85402"/>
                  </a:cubicBezTo>
                  <a:cubicBezTo>
                    <a:pt x="1349849" y="81955"/>
                    <a:pt x="1347955" y="77552"/>
                    <a:pt x="1347955" y="72191"/>
                  </a:cubicBezTo>
                  <a:cubicBezTo>
                    <a:pt x="1347955" y="69047"/>
                    <a:pt x="1348670" y="66175"/>
                    <a:pt x="1350101" y="63575"/>
                  </a:cubicBezTo>
                  <a:cubicBezTo>
                    <a:pt x="1351532" y="60975"/>
                    <a:pt x="1353406" y="58889"/>
                    <a:pt x="1355724" y="57317"/>
                  </a:cubicBezTo>
                  <a:cubicBezTo>
                    <a:pt x="1358042" y="55745"/>
                    <a:pt x="1360652" y="54556"/>
                    <a:pt x="1363554" y="53750"/>
                  </a:cubicBezTo>
                  <a:cubicBezTo>
                    <a:pt x="1365690" y="53186"/>
                    <a:pt x="1368915" y="52642"/>
                    <a:pt x="1373228" y="52118"/>
                  </a:cubicBezTo>
                  <a:cubicBezTo>
                    <a:pt x="1382015" y="51070"/>
                    <a:pt x="1388484" y="49820"/>
                    <a:pt x="1392636" y="48369"/>
                  </a:cubicBezTo>
                  <a:cubicBezTo>
                    <a:pt x="1392676" y="46878"/>
                    <a:pt x="1392696" y="45931"/>
                    <a:pt x="1392696" y="45527"/>
                  </a:cubicBezTo>
                  <a:cubicBezTo>
                    <a:pt x="1392696" y="41094"/>
                    <a:pt x="1391668" y="37970"/>
                    <a:pt x="1389613" y="36156"/>
                  </a:cubicBezTo>
                  <a:cubicBezTo>
                    <a:pt x="1386831" y="33697"/>
                    <a:pt x="1382700" y="32468"/>
                    <a:pt x="1377218" y="32468"/>
                  </a:cubicBezTo>
                  <a:cubicBezTo>
                    <a:pt x="1372099" y="32468"/>
                    <a:pt x="1368320" y="33365"/>
                    <a:pt x="1365882" y="35158"/>
                  </a:cubicBezTo>
                  <a:cubicBezTo>
                    <a:pt x="1363443" y="36952"/>
                    <a:pt x="1361639" y="40126"/>
                    <a:pt x="1360470" y="44681"/>
                  </a:cubicBezTo>
                  <a:lnTo>
                    <a:pt x="1349829" y="43230"/>
                  </a:lnTo>
                  <a:cubicBezTo>
                    <a:pt x="1350796" y="38675"/>
                    <a:pt x="1352389" y="34997"/>
                    <a:pt x="1354606" y="32196"/>
                  </a:cubicBezTo>
                  <a:cubicBezTo>
                    <a:pt x="1356823" y="29394"/>
                    <a:pt x="1360027" y="27238"/>
                    <a:pt x="1364219" y="25726"/>
                  </a:cubicBezTo>
                  <a:cubicBezTo>
                    <a:pt x="1368411" y="24215"/>
                    <a:pt x="1373268" y="23459"/>
                    <a:pt x="1378790" y="23459"/>
                  </a:cubicBezTo>
                  <a:close/>
                  <a:moveTo>
                    <a:pt x="1311027" y="23459"/>
                  </a:moveTo>
                  <a:cubicBezTo>
                    <a:pt x="1319854" y="23459"/>
                    <a:pt x="1327069" y="26351"/>
                    <a:pt x="1332672" y="32135"/>
                  </a:cubicBezTo>
                  <a:cubicBezTo>
                    <a:pt x="1338275" y="37919"/>
                    <a:pt x="1341076" y="45910"/>
                    <a:pt x="1341076" y="56108"/>
                  </a:cubicBezTo>
                  <a:cubicBezTo>
                    <a:pt x="1341076" y="64371"/>
                    <a:pt x="1339837" y="70871"/>
                    <a:pt x="1337358" y="75607"/>
                  </a:cubicBezTo>
                  <a:cubicBezTo>
                    <a:pt x="1334879" y="80343"/>
                    <a:pt x="1331271" y="84021"/>
                    <a:pt x="1326535" y="86641"/>
                  </a:cubicBezTo>
                  <a:cubicBezTo>
                    <a:pt x="1321799" y="89261"/>
                    <a:pt x="1316630" y="90571"/>
                    <a:pt x="1311027" y="90571"/>
                  </a:cubicBezTo>
                  <a:cubicBezTo>
                    <a:pt x="1302038" y="90571"/>
                    <a:pt x="1294773" y="87689"/>
                    <a:pt x="1289230" y="81925"/>
                  </a:cubicBezTo>
                  <a:cubicBezTo>
                    <a:pt x="1283688" y="76161"/>
                    <a:pt x="1280917" y="67858"/>
                    <a:pt x="1280917" y="57015"/>
                  </a:cubicBezTo>
                  <a:cubicBezTo>
                    <a:pt x="1280917" y="45124"/>
                    <a:pt x="1284222" y="36317"/>
                    <a:pt x="1290833" y="30593"/>
                  </a:cubicBezTo>
                  <a:cubicBezTo>
                    <a:pt x="1296355" y="25837"/>
                    <a:pt x="1303086" y="23459"/>
                    <a:pt x="1311027" y="23459"/>
                  </a:cubicBezTo>
                  <a:close/>
                  <a:moveTo>
                    <a:pt x="1148981" y="23459"/>
                  </a:moveTo>
                  <a:cubicBezTo>
                    <a:pt x="1155954" y="23459"/>
                    <a:pt x="1161658" y="25222"/>
                    <a:pt x="1166091" y="28749"/>
                  </a:cubicBezTo>
                  <a:cubicBezTo>
                    <a:pt x="1170525" y="32276"/>
                    <a:pt x="1173367" y="37285"/>
                    <a:pt x="1174617" y="43774"/>
                  </a:cubicBezTo>
                  <a:lnTo>
                    <a:pt x="1164036" y="45407"/>
                  </a:lnTo>
                  <a:cubicBezTo>
                    <a:pt x="1163028" y="41094"/>
                    <a:pt x="1161245" y="37849"/>
                    <a:pt x="1158685" y="35672"/>
                  </a:cubicBezTo>
                  <a:cubicBezTo>
                    <a:pt x="1156125" y="33496"/>
                    <a:pt x="1153032" y="32407"/>
                    <a:pt x="1149404" y="32407"/>
                  </a:cubicBezTo>
                  <a:cubicBezTo>
                    <a:pt x="1143922" y="32407"/>
                    <a:pt x="1139468" y="34372"/>
                    <a:pt x="1136042" y="38302"/>
                  </a:cubicBezTo>
                  <a:cubicBezTo>
                    <a:pt x="1132616" y="42232"/>
                    <a:pt x="1130903" y="48450"/>
                    <a:pt x="1130903" y="56955"/>
                  </a:cubicBezTo>
                  <a:cubicBezTo>
                    <a:pt x="1130903" y="65580"/>
                    <a:pt x="1132556" y="71848"/>
                    <a:pt x="1135861" y="75758"/>
                  </a:cubicBezTo>
                  <a:cubicBezTo>
                    <a:pt x="1139166" y="79668"/>
                    <a:pt x="1143479" y="81623"/>
                    <a:pt x="1148799" y="81623"/>
                  </a:cubicBezTo>
                  <a:cubicBezTo>
                    <a:pt x="1153072" y="81623"/>
                    <a:pt x="1156639" y="80313"/>
                    <a:pt x="1159501" y="77693"/>
                  </a:cubicBezTo>
                  <a:cubicBezTo>
                    <a:pt x="1162363" y="75073"/>
                    <a:pt x="1164177" y="71042"/>
                    <a:pt x="1164943" y="65601"/>
                  </a:cubicBezTo>
                  <a:lnTo>
                    <a:pt x="1175644" y="66991"/>
                  </a:lnTo>
                  <a:cubicBezTo>
                    <a:pt x="1174476" y="74368"/>
                    <a:pt x="1171483" y="80142"/>
                    <a:pt x="1166666" y="84313"/>
                  </a:cubicBezTo>
                  <a:cubicBezTo>
                    <a:pt x="1161849" y="88485"/>
                    <a:pt x="1155934" y="90571"/>
                    <a:pt x="1148920" y="90571"/>
                  </a:cubicBezTo>
                  <a:cubicBezTo>
                    <a:pt x="1140133" y="90571"/>
                    <a:pt x="1133069" y="87699"/>
                    <a:pt x="1127729" y="81955"/>
                  </a:cubicBezTo>
                  <a:cubicBezTo>
                    <a:pt x="1122388" y="76212"/>
                    <a:pt x="1119718" y="67979"/>
                    <a:pt x="1119718" y="57257"/>
                  </a:cubicBezTo>
                  <a:cubicBezTo>
                    <a:pt x="1119718" y="50324"/>
                    <a:pt x="1120866" y="44258"/>
                    <a:pt x="1123164" y="39058"/>
                  </a:cubicBezTo>
                  <a:cubicBezTo>
                    <a:pt x="1125461" y="33858"/>
                    <a:pt x="1128958" y="29959"/>
                    <a:pt x="1133654" y="27359"/>
                  </a:cubicBezTo>
                  <a:cubicBezTo>
                    <a:pt x="1138350" y="24759"/>
                    <a:pt x="1143459" y="23459"/>
                    <a:pt x="1148981" y="23459"/>
                  </a:cubicBezTo>
                  <a:close/>
                  <a:moveTo>
                    <a:pt x="1083515" y="23459"/>
                  </a:moveTo>
                  <a:cubicBezTo>
                    <a:pt x="1088997" y="23459"/>
                    <a:pt x="1093451" y="24104"/>
                    <a:pt x="1096877" y="25394"/>
                  </a:cubicBezTo>
                  <a:cubicBezTo>
                    <a:pt x="1100303" y="26684"/>
                    <a:pt x="1102822" y="28306"/>
                    <a:pt x="1104435" y="30261"/>
                  </a:cubicBezTo>
                  <a:cubicBezTo>
                    <a:pt x="1106047" y="32216"/>
                    <a:pt x="1107176" y="34685"/>
                    <a:pt x="1107821" y="37667"/>
                  </a:cubicBezTo>
                  <a:cubicBezTo>
                    <a:pt x="1108183" y="39522"/>
                    <a:pt x="1108365" y="42867"/>
                    <a:pt x="1108365" y="47704"/>
                  </a:cubicBezTo>
                  <a:lnTo>
                    <a:pt x="1108365" y="62215"/>
                  </a:lnTo>
                  <a:cubicBezTo>
                    <a:pt x="1108365" y="72332"/>
                    <a:pt x="1108597" y="78731"/>
                    <a:pt x="1109060" y="81411"/>
                  </a:cubicBezTo>
                  <a:cubicBezTo>
                    <a:pt x="1109524" y="84092"/>
                    <a:pt x="1110441" y="86661"/>
                    <a:pt x="1111811" y="89120"/>
                  </a:cubicBezTo>
                  <a:lnTo>
                    <a:pt x="1100444" y="89120"/>
                  </a:lnTo>
                  <a:cubicBezTo>
                    <a:pt x="1099316" y="86863"/>
                    <a:pt x="1098590" y="84223"/>
                    <a:pt x="1098268" y="81200"/>
                  </a:cubicBezTo>
                  <a:cubicBezTo>
                    <a:pt x="1094237" y="84626"/>
                    <a:pt x="1090357" y="87044"/>
                    <a:pt x="1086629" y="88455"/>
                  </a:cubicBezTo>
                  <a:cubicBezTo>
                    <a:pt x="1082901" y="89866"/>
                    <a:pt x="1078900" y="90571"/>
                    <a:pt x="1074627" y="90571"/>
                  </a:cubicBezTo>
                  <a:cubicBezTo>
                    <a:pt x="1067574" y="90571"/>
                    <a:pt x="1062152" y="88848"/>
                    <a:pt x="1058363" y="85402"/>
                  </a:cubicBezTo>
                  <a:cubicBezTo>
                    <a:pt x="1054574" y="81955"/>
                    <a:pt x="1052680" y="77552"/>
                    <a:pt x="1052680" y="72191"/>
                  </a:cubicBezTo>
                  <a:cubicBezTo>
                    <a:pt x="1052680" y="69047"/>
                    <a:pt x="1053395" y="66175"/>
                    <a:pt x="1054826" y="63575"/>
                  </a:cubicBezTo>
                  <a:cubicBezTo>
                    <a:pt x="1056257" y="60975"/>
                    <a:pt x="1058131" y="58889"/>
                    <a:pt x="1060449" y="57317"/>
                  </a:cubicBezTo>
                  <a:cubicBezTo>
                    <a:pt x="1062767" y="55745"/>
                    <a:pt x="1065377" y="54556"/>
                    <a:pt x="1068279" y="53750"/>
                  </a:cubicBezTo>
                  <a:cubicBezTo>
                    <a:pt x="1070415" y="53186"/>
                    <a:pt x="1073640" y="52642"/>
                    <a:pt x="1077953" y="52118"/>
                  </a:cubicBezTo>
                  <a:cubicBezTo>
                    <a:pt x="1086740" y="51070"/>
                    <a:pt x="1093209" y="49820"/>
                    <a:pt x="1097361" y="48369"/>
                  </a:cubicBezTo>
                  <a:cubicBezTo>
                    <a:pt x="1097401" y="46878"/>
                    <a:pt x="1097421" y="45931"/>
                    <a:pt x="1097421" y="45527"/>
                  </a:cubicBezTo>
                  <a:cubicBezTo>
                    <a:pt x="1097421" y="41094"/>
                    <a:pt x="1096393" y="37970"/>
                    <a:pt x="1094338" y="36156"/>
                  </a:cubicBezTo>
                  <a:cubicBezTo>
                    <a:pt x="1091556" y="33697"/>
                    <a:pt x="1087425" y="32468"/>
                    <a:pt x="1081943" y="32468"/>
                  </a:cubicBezTo>
                  <a:cubicBezTo>
                    <a:pt x="1076824" y="32468"/>
                    <a:pt x="1073045" y="33365"/>
                    <a:pt x="1070607" y="35158"/>
                  </a:cubicBezTo>
                  <a:cubicBezTo>
                    <a:pt x="1068168" y="36952"/>
                    <a:pt x="1066364" y="40126"/>
                    <a:pt x="1065195" y="44681"/>
                  </a:cubicBezTo>
                  <a:lnTo>
                    <a:pt x="1054554" y="43230"/>
                  </a:lnTo>
                  <a:cubicBezTo>
                    <a:pt x="1055522" y="38675"/>
                    <a:pt x="1057114" y="34997"/>
                    <a:pt x="1059331" y="32196"/>
                  </a:cubicBezTo>
                  <a:cubicBezTo>
                    <a:pt x="1061547" y="29394"/>
                    <a:pt x="1064752" y="27238"/>
                    <a:pt x="1068944" y="25726"/>
                  </a:cubicBezTo>
                  <a:cubicBezTo>
                    <a:pt x="1073136" y="24215"/>
                    <a:pt x="1077993" y="23459"/>
                    <a:pt x="1083515" y="23459"/>
                  </a:cubicBezTo>
                  <a:close/>
                  <a:moveTo>
                    <a:pt x="1015631" y="23459"/>
                  </a:moveTo>
                  <a:cubicBezTo>
                    <a:pt x="1022604" y="23459"/>
                    <a:pt x="1028308" y="25222"/>
                    <a:pt x="1032742" y="28749"/>
                  </a:cubicBezTo>
                  <a:cubicBezTo>
                    <a:pt x="1037175" y="32276"/>
                    <a:pt x="1040017" y="37285"/>
                    <a:pt x="1041267" y="43774"/>
                  </a:cubicBezTo>
                  <a:lnTo>
                    <a:pt x="1030686" y="45407"/>
                  </a:lnTo>
                  <a:cubicBezTo>
                    <a:pt x="1029678" y="41094"/>
                    <a:pt x="1027895" y="37849"/>
                    <a:pt x="1025335" y="35672"/>
                  </a:cubicBezTo>
                  <a:cubicBezTo>
                    <a:pt x="1022775" y="33496"/>
                    <a:pt x="1019682" y="32407"/>
                    <a:pt x="1016054" y="32407"/>
                  </a:cubicBezTo>
                  <a:cubicBezTo>
                    <a:pt x="1010572" y="32407"/>
                    <a:pt x="1006118" y="34372"/>
                    <a:pt x="1002692" y="38302"/>
                  </a:cubicBezTo>
                  <a:cubicBezTo>
                    <a:pt x="999266" y="42232"/>
                    <a:pt x="997553" y="48450"/>
                    <a:pt x="997553" y="56955"/>
                  </a:cubicBezTo>
                  <a:cubicBezTo>
                    <a:pt x="997553" y="65580"/>
                    <a:pt x="999206" y="71848"/>
                    <a:pt x="1002511" y="75758"/>
                  </a:cubicBezTo>
                  <a:cubicBezTo>
                    <a:pt x="1005816" y="79668"/>
                    <a:pt x="1010129" y="81623"/>
                    <a:pt x="1015450" y="81623"/>
                  </a:cubicBezTo>
                  <a:cubicBezTo>
                    <a:pt x="1019722" y="81623"/>
                    <a:pt x="1023289" y="80313"/>
                    <a:pt x="1026151" y="77693"/>
                  </a:cubicBezTo>
                  <a:cubicBezTo>
                    <a:pt x="1029013" y="75073"/>
                    <a:pt x="1030827" y="71042"/>
                    <a:pt x="1031593" y="65601"/>
                  </a:cubicBezTo>
                  <a:lnTo>
                    <a:pt x="1042294" y="66991"/>
                  </a:lnTo>
                  <a:cubicBezTo>
                    <a:pt x="1041125" y="74368"/>
                    <a:pt x="1038133" y="80142"/>
                    <a:pt x="1033316" y="84313"/>
                  </a:cubicBezTo>
                  <a:cubicBezTo>
                    <a:pt x="1028499" y="88485"/>
                    <a:pt x="1022584" y="90571"/>
                    <a:pt x="1015570" y="90571"/>
                  </a:cubicBezTo>
                  <a:cubicBezTo>
                    <a:pt x="1006783" y="90571"/>
                    <a:pt x="999720" y="87699"/>
                    <a:pt x="994379" y="81955"/>
                  </a:cubicBezTo>
                  <a:cubicBezTo>
                    <a:pt x="989038" y="76212"/>
                    <a:pt x="986368" y="67979"/>
                    <a:pt x="986368" y="57257"/>
                  </a:cubicBezTo>
                  <a:cubicBezTo>
                    <a:pt x="986368" y="50324"/>
                    <a:pt x="987516" y="44258"/>
                    <a:pt x="989814" y="39058"/>
                  </a:cubicBezTo>
                  <a:cubicBezTo>
                    <a:pt x="992111" y="33858"/>
                    <a:pt x="995608" y="29959"/>
                    <a:pt x="1000304" y="27359"/>
                  </a:cubicBezTo>
                  <a:cubicBezTo>
                    <a:pt x="1005000" y="24759"/>
                    <a:pt x="1010109" y="23459"/>
                    <a:pt x="1015631" y="23459"/>
                  </a:cubicBezTo>
                  <a:close/>
                  <a:moveTo>
                    <a:pt x="902540" y="23459"/>
                  </a:moveTo>
                  <a:cubicBezTo>
                    <a:pt x="908022" y="23459"/>
                    <a:pt x="912476" y="24104"/>
                    <a:pt x="915902" y="25394"/>
                  </a:cubicBezTo>
                  <a:cubicBezTo>
                    <a:pt x="919328" y="26684"/>
                    <a:pt x="921848" y="28306"/>
                    <a:pt x="923460" y="30261"/>
                  </a:cubicBezTo>
                  <a:cubicBezTo>
                    <a:pt x="925072" y="32216"/>
                    <a:pt x="926201" y="34685"/>
                    <a:pt x="926846" y="37667"/>
                  </a:cubicBezTo>
                  <a:cubicBezTo>
                    <a:pt x="927208" y="39522"/>
                    <a:pt x="927390" y="42867"/>
                    <a:pt x="927390" y="47704"/>
                  </a:cubicBezTo>
                  <a:lnTo>
                    <a:pt x="927390" y="62215"/>
                  </a:lnTo>
                  <a:cubicBezTo>
                    <a:pt x="927390" y="72332"/>
                    <a:pt x="927622" y="78731"/>
                    <a:pt x="928085" y="81411"/>
                  </a:cubicBezTo>
                  <a:cubicBezTo>
                    <a:pt x="928549" y="84092"/>
                    <a:pt x="929466" y="86661"/>
                    <a:pt x="930836" y="89120"/>
                  </a:cubicBezTo>
                  <a:lnTo>
                    <a:pt x="919469" y="89120"/>
                  </a:lnTo>
                  <a:cubicBezTo>
                    <a:pt x="918341" y="86863"/>
                    <a:pt x="917615" y="84223"/>
                    <a:pt x="917293" y="81200"/>
                  </a:cubicBezTo>
                  <a:cubicBezTo>
                    <a:pt x="913262" y="84626"/>
                    <a:pt x="909382" y="87044"/>
                    <a:pt x="905654" y="88455"/>
                  </a:cubicBezTo>
                  <a:cubicBezTo>
                    <a:pt x="901926" y="89866"/>
                    <a:pt x="897925" y="90571"/>
                    <a:pt x="893652" y="90571"/>
                  </a:cubicBezTo>
                  <a:cubicBezTo>
                    <a:pt x="886599" y="90571"/>
                    <a:pt x="881177" y="88848"/>
                    <a:pt x="877388" y="85402"/>
                  </a:cubicBezTo>
                  <a:cubicBezTo>
                    <a:pt x="873599" y="81955"/>
                    <a:pt x="871705" y="77552"/>
                    <a:pt x="871705" y="72191"/>
                  </a:cubicBezTo>
                  <a:cubicBezTo>
                    <a:pt x="871705" y="69047"/>
                    <a:pt x="872420" y="66175"/>
                    <a:pt x="873851" y="63575"/>
                  </a:cubicBezTo>
                  <a:cubicBezTo>
                    <a:pt x="875282" y="60975"/>
                    <a:pt x="877157" y="58889"/>
                    <a:pt x="879474" y="57317"/>
                  </a:cubicBezTo>
                  <a:cubicBezTo>
                    <a:pt x="881792" y="55745"/>
                    <a:pt x="884402" y="54556"/>
                    <a:pt x="887304" y="53750"/>
                  </a:cubicBezTo>
                  <a:cubicBezTo>
                    <a:pt x="889440" y="53186"/>
                    <a:pt x="892665" y="52642"/>
                    <a:pt x="896978" y="52118"/>
                  </a:cubicBezTo>
                  <a:cubicBezTo>
                    <a:pt x="905765" y="51070"/>
                    <a:pt x="912234" y="49820"/>
                    <a:pt x="916386" y="48369"/>
                  </a:cubicBezTo>
                  <a:cubicBezTo>
                    <a:pt x="916426" y="46878"/>
                    <a:pt x="916446" y="45931"/>
                    <a:pt x="916446" y="45527"/>
                  </a:cubicBezTo>
                  <a:cubicBezTo>
                    <a:pt x="916446" y="41094"/>
                    <a:pt x="915418" y="37970"/>
                    <a:pt x="913363" y="36156"/>
                  </a:cubicBezTo>
                  <a:cubicBezTo>
                    <a:pt x="910582" y="33697"/>
                    <a:pt x="906450" y="32468"/>
                    <a:pt x="900968" y="32468"/>
                  </a:cubicBezTo>
                  <a:cubicBezTo>
                    <a:pt x="895849" y="32468"/>
                    <a:pt x="892070" y="33365"/>
                    <a:pt x="889632" y="35158"/>
                  </a:cubicBezTo>
                  <a:cubicBezTo>
                    <a:pt x="887193" y="36952"/>
                    <a:pt x="885389" y="40126"/>
                    <a:pt x="884220" y="44681"/>
                  </a:cubicBezTo>
                  <a:lnTo>
                    <a:pt x="873579" y="43230"/>
                  </a:lnTo>
                  <a:cubicBezTo>
                    <a:pt x="874547" y="38675"/>
                    <a:pt x="876139" y="34997"/>
                    <a:pt x="878356" y="32196"/>
                  </a:cubicBezTo>
                  <a:cubicBezTo>
                    <a:pt x="880573" y="29394"/>
                    <a:pt x="883777" y="27238"/>
                    <a:pt x="887969" y="25726"/>
                  </a:cubicBezTo>
                  <a:cubicBezTo>
                    <a:pt x="892161" y="24215"/>
                    <a:pt x="897018" y="23459"/>
                    <a:pt x="902540" y="23459"/>
                  </a:cubicBezTo>
                  <a:close/>
                  <a:moveTo>
                    <a:pt x="756158" y="23459"/>
                  </a:moveTo>
                  <a:cubicBezTo>
                    <a:pt x="763736" y="23459"/>
                    <a:pt x="769984" y="26522"/>
                    <a:pt x="774901" y="32649"/>
                  </a:cubicBezTo>
                  <a:lnTo>
                    <a:pt x="774901" y="24910"/>
                  </a:lnTo>
                  <a:lnTo>
                    <a:pt x="784938" y="24910"/>
                  </a:lnTo>
                  <a:lnTo>
                    <a:pt x="784938" y="80414"/>
                  </a:lnTo>
                  <a:cubicBezTo>
                    <a:pt x="784938" y="90410"/>
                    <a:pt x="783920" y="97494"/>
                    <a:pt x="781885" y="101666"/>
                  </a:cubicBezTo>
                  <a:cubicBezTo>
                    <a:pt x="779849" y="105838"/>
                    <a:pt x="776625" y="109133"/>
                    <a:pt x="772211" y="111551"/>
                  </a:cubicBezTo>
                  <a:cubicBezTo>
                    <a:pt x="767797" y="113970"/>
                    <a:pt x="762366" y="115179"/>
                    <a:pt x="755917" y="115179"/>
                  </a:cubicBezTo>
                  <a:cubicBezTo>
                    <a:pt x="748258" y="115179"/>
                    <a:pt x="742071" y="113456"/>
                    <a:pt x="737355" y="110010"/>
                  </a:cubicBezTo>
                  <a:cubicBezTo>
                    <a:pt x="732639" y="106563"/>
                    <a:pt x="730362" y="101374"/>
                    <a:pt x="730523" y="94441"/>
                  </a:cubicBezTo>
                  <a:lnTo>
                    <a:pt x="741104" y="96013"/>
                  </a:lnTo>
                  <a:cubicBezTo>
                    <a:pt x="741547" y="99278"/>
                    <a:pt x="742776" y="101656"/>
                    <a:pt x="744792" y="103147"/>
                  </a:cubicBezTo>
                  <a:cubicBezTo>
                    <a:pt x="747492" y="105163"/>
                    <a:pt x="751180" y="106170"/>
                    <a:pt x="755856" y="106170"/>
                  </a:cubicBezTo>
                  <a:cubicBezTo>
                    <a:pt x="760895" y="106170"/>
                    <a:pt x="764784" y="105163"/>
                    <a:pt x="767525" y="103147"/>
                  </a:cubicBezTo>
                  <a:cubicBezTo>
                    <a:pt x="770266" y="101132"/>
                    <a:pt x="772120" y="98310"/>
                    <a:pt x="773088" y="94683"/>
                  </a:cubicBezTo>
                  <a:cubicBezTo>
                    <a:pt x="773652" y="92466"/>
                    <a:pt x="773914" y="87810"/>
                    <a:pt x="773874" y="80716"/>
                  </a:cubicBezTo>
                  <a:cubicBezTo>
                    <a:pt x="769117" y="86319"/>
                    <a:pt x="763192" y="89120"/>
                    <a:pt x="756098" y="89120"/>
                  </a:cubicBezTo>
                  <a:cubicBezTo>
                    <a:pt x="747271" y="89120"/>
                    <a:pt x="740438" y="85936"/>
                    <a:pt x="735602" y="79567"/>
                  </a:cubicBezTo>
                  <a:cubicBezTo>
                    <a:pt x="730765" y="73199"/>
                    <a:pt x="728346" y="65560"/>
                    <a:pt x="728346" y="56652"/>
                  </a:cubicBezTo>
                  <a:cubicBezTo>
                    <a:pt x="728346" y="50526"/>
                    <a:pt x="729455" y="44872"/>
                    <a:pt x="731672" y="39693"/>
                  </a:cubicBezTo>
                  <a:cubicBezTo>
                    <a:pt x="733888" y="34513"/>
                    <a:pt x="737103" y="30513"/>
                    <a:pt x="741315" y="27691"/>
                  </a:cubicBezTo>
                  <a:cubicBezTo>
                    <a:pt x="745527" y="24870"/>
                    <a:pt x="750475" y="23459"/>
                    <a:pt x="756158" y="23459"/>
                  </a:cubicBezTo>
                  <a:close/>
                  <a:moveTo>
                    <a:pt x="696074" y="23459"/>
                  </a:moveTo>
                  <a:cubicBezTo>
                    <a:pt x="699943" y="23459"/>
                    <a:pt x="703500" y="24154"/>
                    <a:pt x="706745" y="25545"/>
                  </a:cubicBezTo>
                  <a:cubicBezTo>
                    <a:pt x="709990" y="26936"/>
                    <a:pt x="712418" y="28759"/>
                    <a:pt x="714031" y="31017"/>
                  </a:cubicBezTo>
                  <a:cubicBezTo>
                    <a:pt x="715643" y="33274"/>
                    <a:pt x="716772" y="35954"/>
                    <a:pt x="717417" y="39058"/>
                  </a:cubicBezTo>
                  <a:cubicBezTo>
                    <a:pt x="717820" y="41073"/>
                    <a:pt x="718021" y="44600"/>
                    <a:pt x="718021" y="49639"/>
                  </a:cubicBezTo>
                  <a:lnTo>
                    <a:pt x="718021" y="89120"/>
                  </a:lnTo>
                  <a:lnTo>
                    <a:pt x="707138" y="89120"/>
                  </a:lnTo>
                  <a:lnTo>
                    <a:pt x="707138" y="50062"/>
                  </a:lnTo>
                  <a:cubicBezTo>
                    <a:pt x="707138" y="45628"/>
                    <a:pt x="706715" y="42313"/>
                    <a:pt x="705868" y="40116"/>
                  </a:cubicBezTo>
                  <a:cubicBezTo>
                    <a:pt x="705022" y="37919"/>
                    <a:pt x="703521" y="36166"/>
                    <a:pt x="701364" y="34856"/>
                  </a:cubicBezTo>
                  <a:cubicBezTo>
                    <a:pt x="699208" y="33546"/>
                    <a:pt x="696678" y="32891"/>
                    <a:pt x="693776" y="32891"/>
                  </a:cubicBezTo>
                  <a:cubicBezTo>
                    <a:pt x="689141" y="32891"/>
                    <a:pt x="685140" y="34362"/>
                    <a:pt x="681775" y="37305"/>
                  </a:cubicBezTo>
                  <a:cubicBezTo>
                    <a:pt x="678409" y="40247"/>
                    <a:pt x="676726" y="45830"/>
                    <a:pt x="676726" y="54053"/>
                  </a:cubicBezTo>
                  <a:lnTo>
                    <a:pt x="676726" y="89120"/>
                  </a:lnTo>
                  <a:lnTo>
                    <a:pt x="665843" y="89120"/>
                  </a:lnTo>
                  <a:lnTo>
                    <a:pt x="665843" y="24910"/>
                  </a:lnTo>
                  <a:lnTo>
                    <a:pt x="675638" y="24910"/>
                  </a:lnTo>
                  <a:lnTo>
                    <a:pt x="675638" y="34040"/>
                  </a:lnTo>
                  <a:cubicBezTo>
                    <a:pt x="680354" y="26986"/>
                    <a:pt x="687166" y="23459"/>
                    <a:pt x="696074" y="23459"/>
                  </a:cubicBezTo>
                  <a:close/>
                  <a:moveTo>
                    <a:pt x="565598" y="23459"/>
                  </a:moveTo>
                  <a:cubicBezTo>
                    <a:pt x="569266" y="23459"/>
                    <a:pt x="572994" y="24628"/>
                    <a:pt x="576783" y="26966"/>
                  </a:cubicBezTo>
                  <a:lnTo>
                    <a:pt x="573035" y="37063"/>
                  </a:lnTo>
                  <a:cubicBezTo>
                    <a:pt x="570374" y="35491"/>
                    <a:pt x="567714" y="34705"/>
                    <a:pt x="565054" y="34705"/>
                  </a:cubicBezTo>
                  <a:cubicBezTo>
                    <a:pt x="562676" y="34705"/>
                    <a:pt x="560539" y="35420"/>
                    <a:pt x="558645" y="36851"/>
                  </a:cubicBezTo>
                  <a:cubicBezTo>
                    <a:pt x="556750" y="38282"/>
                    <a:pt x="555400" y="40267"/>
                    <a:pt x="554594" y="42807"/>
                  </a:cubicBezTo>
                  <a:cubicBezTo>
                    <a:pt x="553385" y="46676"/>
                    <a:pt x="552780" y="50909"/>
                    <a:pt x="552780" y="55504"/>
                  </a:cubicBezTo>
                  <a:lnTo>
                    <a:pt x="552780" y="89120"/>
                  </a:lnTo>
                  <a:lnTo>
                    <a:pt x="541897" y="89120"/>
                  </a:lnTo>
                  <a:lnTo>
                    <a:pt x="541897" y="24910"/>
                  </a:lnTo>
                  <a:lnTo>
                    <a:pt x="551692" y="24910"/>
                  </a:lnTo>
                  <a:lnTo>
                    <a:pt x="551692" y="34644"/>
                  </a:lnTo>
                  <a:cubicBezTo>
                    <a:pt x="554191" y="30090"/>
                    <a:pt x="556499" y="27087"/>
                    <a:pt x="558615" y="25636"/>
                  </a:cubicBezTo>
                  <a:cubicBezTo>
                    <a:pt x="560731" y="24185"/>
                    <a:pt x="563059" y="23459"/>
                    <a:pt x="565598" y="23459"/>
                  </a:cubicBezTo>
                  <a:close/>
                  <a:moveTo>
                    <a:pt x="472706" y="23459"/>
                  </a:moveTo>
                  <a:cubicBezTo>
                    <a:pt x="479679" y="23459"/>
                    <a:pt x="485383" y="25222"/>
                    <a:pt x="489817" y="28749"/>
                  </a:cubicBezTo>
                  <a:cubicBezTo>
                    <a:pt x="494250" y="32276"/>
                    <a:pt x="497092" y="37285"/>
                    <a:pt x="498342" y="43774"/>
                  </a:cubicBezTo>
                  <a:lnTo>
                    <a:pt x="487761" y="45407"/>
                  </a:lnTo>
                  <a:cubicBezTo>
                    <a:pt x="486753" y="41094"/>
                    <a:pt x="484970" y="37849"/>
                    <a:pt x="482410" y="35672"/>
                  </a:cubicBezTo>
                  <a:cubicBezTo>
                    <a:pt x="479851" y="33496"/>
                    <a:pt x="476757" y="32407"/>
                    <a:pt x="473129" y="32407"/>
                  </a:cubicBezTo>
                  <a:cubicBezTo>
                    <a:pt x="467647" y="32407"/>
                    <a:pt x="463193" y="34372"/>
                    <a:pt x="459767" y="38302"/>
                  </a:cubicBezTo>
                  <a:cubicBezTo>
                    <a:pt x="456341" y="42232"/>
                    <a:pt x="454628" y="48450"/>
                    <a:pt x="454628" y="56955"/>
                  </a:cubicBezTo>
                  <a:cubicBezTo>
                    <a:pt x="454628" y="65580"/>
                    <a:pt x="456281" y="71848"/>
                    <a:pt x="459586" y="75758"/>
                  </a:cubicBezTo>
                  <a:cubicBezTo>
                    <a:pt x="462891" y="79668"/>
                    <a:pt x="467204" y="81623"/>
                    <a:pt x="472525" y="81623"/>
                  </a:cubicBezTo>
                  <a:cubicBezTo>
                    <a:pt x="476797" y="81623"/>
                    <a:pt x="480364" y="80313"/>
                    <a:pt x="483226" y="77693"/>
                  </a:cubicBezTo>
                  <a:cubicBezTo>
                    <a:pt x="486088" y="75073"/>
                    <a:pt x="487902" y="71042"/>
                    <a:pt x="488668" y="65601"/>
                  </a:cubicBezTo>
                  <a:lnTo>
                    <a:pt x="499369" y="66991"/>
                  </a:lnTo>
                  <a:cubicBezTo>
                    <a:pt x="498201" y="74368"/>
                    <a:pt x="495208" y="80142"/>
                    <a:pt x="490391" y="84313"/>
                  </a:cubicBezTo>
                  <a:cubicBezTo>
                    <a:pt x="485574" y="88485"/>
                    <a:pt x="479659" y="90571"/>
                    <a:pt x="472646" y="90571"/>
                  </a:cubicBezTo>
                  <a:cubicBezTo>
                    <a:pt x="463858" y="90571"/>
                    <a:pt x="456795" y="87699"/>
                    <a:pt x="451454" y="81955"/>
                  </a:cubicBezTo>
                  <a:cubicBezTo>
                    <a:pt x="446113" y="76212"/>
                    <a:pt x="443443" y="67979"/>
                    <a:pt x="443443" y="57257"/>
                  </a:cubicBezTo>
                  <a:cubicBezTo>
                    <a:pt x="443443" y="50324"/>
                    <a:pt x="444591" y="44258"/>
                    <a:pt x="446889" y="39058"/>
                  </a:cubicBezTo>
                  <a:cubicBezTo>
                    <a:pt x="449187" y="33858"/>
                    <a:pt x="452683" y="29959"/>
                    <a:pt x="457379" y="27359"/>
                  </a:cubicBezTo>
                  <a:cubicBezTo>
                    <a:pt x="462075" y="24759"/>
                    <a:pt x="467184" y="23459"/>
                    <a:pt x="472706" y="23459"/>
                  </a:cubicBezTo>
                  <a:close/>
                  <a:moveTo>
                    <a:pt x="407240" y="23459"/>
                  </a:moveTo>
                  <a:cubicBezTo>
                    <a:pt x="412722" y="23459"/>
                    <a:pt x="417176" y="24104"/>
                    <a:pt x="420602" y="25394"/>
                  </a:cubicBezTo>
                  <a:cubicBezTo>
                    <a:pt x="424028" y="26684"/>
                    <a:pt x="426548" y="28306"/>
                    <a:pt x="428160" y="30261"/>
                  </a:cubicBezTo>
                  <a:cubicBezTo>
                    <a:pt x="429772" y="32216"/>
                    <a:pt x="430901" y="34685"/>
                    <a:pt x="431546" y="37667"/>
                  </a:cubicBezTo>
                  <a:cubicBezTo>
                    <a:pt x="431908" y="39522"/>
                    <a:pt x="432090" y="42867"/>
                    <a:pt x="432090" y="47704"/>
                  </a:cubicBezTo>
                  <a:lnTo>
                    <a:pt x="432090" y="62215"/>
                  </a:lnTo>
                  <a:cubicBezTo>
                    <a:pt x="432090" y="72332"/>
                    <a:pt x="432322" y="78731"/>
                    <a:pt x="432785" y="81411"/>
                  </a:cubicBezTo>
                  <a:cubicBezTo>
                    <a:pt x="433249" y="84092"/>
                    <a:pt x="434166" y="86661"/>
                    <a:pt x="435536" y="89120"/>
                  </a:cubicBezTo>
                  <a:lnTo>
                    <a:pt x="424169" y="89120"/>
                  </a:lnTo>
                  <a:cubicBezTo>
                    <a:pt x="423041" y="86863"/>
                    <a:pt x="422315" y="84223"/>
                    <a:pt x="421993" y="81200"/>
                  </a:cubicBezTo>
                  <a:cubicBezTo>
                    <a:pt x="417962" y="84626"/>
                    <a:pt x="414082" y="87044"/>
                    <a:pt x="410354" y="88455"/>
                  </a:cubicBezTo>
                  <a:cubicBezTo>
                    <a:pt x="406625" y="89866"/>
                    <a:pt x="402625" y="90571"/>
                    <a:pt x="398352" y="90571"/>
                  </a:cubicBezTo>
                  <a:cubicBezTo>
                    <a:pt x="391299" y="90571"/>
                    <a:pt x="385877" y="88848"/>
                    <a:pt x="382088" y="85402"/>
                  </a:cubicBezTo>
                  <a:cubicBezTo>
                    <a:pt x="378299" y="81955"/>
                    <a:pt x="376405" y="77552"/>
                    <a:pt x="376405" y="72191"/>
                  </a:cubicBezTo>
                  <a:cubicBezTo>
                    <a:pt x="376405" y="69047"/>
                    <a:pt x="377120" y="66175"/>
                    <a:pt x="378551" y="63575"/>
                  </a:cubicBezTo>
                  <a:cubicBezTo>
                    <a:pt x="379982" y="60975"/>
                    <a:pt x="381857" y="58889"/>
                    <a:pt x="384174" y="57317"/>
                  </a:cubicBezTo>
                  <a:cubicBezTo>
                    <a:pt x="386492" y="55745"/>
                    <a:pt x="389102" y="54556"/>
                    <a:pt x="392004" y="53750"/>
                  </a:cubicBezTo>
                  <a:cubicBezTo>
                    <a:pt x="394140" y="53186"/>
                    <a:pt x="397365" y="52642"/>
                    <a:pt x="401678" y="52118"/>
                  </a:cubicBezTo>
                  <a:cubicBezTo>
                    <a:pt x="410465" y="51070"/>
                    <a:pt x="416934" y="49820"/>
                    <a:pt x="421086" y="48369"/>
                  </a:cubicBezTo>
                  <a:cubicBezTo>
                    <a:pt x="421126" y="46878"/>
                    <a:pt x="421146" y="45931"/>
                    <a:pt x="421146" y="45527"/>
                  </a:cubicBezTo>
                  <a:cubicBezTo>
                    <a:pt x="421146" y="41094"/>
                    <a:pt x="420118" y="37970"/>
                    <a:pt x="418063" y="36156"/>
                  </a:cubicBezTo>
                  <a:cubicBezTo>
                    <a:pt x="415282" y="33697"/>
                    <a:pt x="411150" y="32468"/>
                    <a:pt x="405668" y="32468"/>
                  </a:cubicBezTo>
                  <a:cubicBezTo>
                    <a:pt x="400549" y="32468"/>
                    <a:pt x="396770" y="33365"/>
                    <a:pt x="394332" y="35158"/>
                  </a:cubicBezTo>
                  <a:cubicBezTo>
                    <a:pt x="391893" y="36952"/>
                    <a:pt x="390089" y="40126"/>
                    <a:pt x="388920" y="44681"/>
                  </a:cubicBezTo>
                  <a:lnTo>
                    <a:pt x="378279" y="43230"/>
                  </a:lnTo>
                  <a:cubicBezTo>
                    <a:pt x="379247" y="38675"/>
                    <a:pt x="380839" y="34997"/>
                    <a:pt x="383056" y="32196"/>
                  </a:cubicBezTo>
                  <a:cubicBezTo>
                    <a:pt x="385273" y="29394"/>
                    <a:pt x="388477" y="27238"/>
                    <a:pt x="392669" y="25726"/>
                  </a:cubicBezTo>
                  <a:cubicBezTo>
                    <a:pt x="396861" y="24215"/>
                    <a:pt x="401718" y="23459"/>
                    <a:pt x="407240" y="23459"/>
                  </a:cubicBezTo>
                  <a:close/>
                  <a:moveTo>
                    <a:pt x="178640" y="23459"/>
                  </a:moveTo>
                  <a:cubicBezTo>
                    <a:pt x="184122" y="23459"/>
                    <a:pt x="188576" y="24104"/>
                    <a:pt x="192002" y="25394"/>
                  </a:cubicBezTo>
                  <a:cubicBezTo>
                    <a:pt x="195428" y="26684"/>
                    <a:pt x="197948" y="28306"/>
                    <a:pt x="199560" y="30261"/>
                  </a:cubicBezTo>
                  <a:cubicBezTo>
                    <a:pt x="201172" y="32216"/>
                    <a:pt x="202301" y="34685"/>
                    <a:pt x="202946" y="37667"/>
                  </a:cubicBezTo>
                  <a:cubicBezTo>
                    <a:pt x="203308" y="39522"/>
                    <a:pt x="203490" y="42867"/>
                    <a:pt x="203490" y="47704"/>
                  </a:cubicBezTo>
                  <a:lnTo>
                    <a:pt x="203490" y="62215"/>
                  </a:lnTo>
                  <a:cubicBezTo>
                    <a:pt x="203490" y="72332"/>
                    <a:pt x="203722" y="78731"/>
                    <a:pt x="204185" y="81411"/>
                  </a:cubicBezTo>
                  <a:cubicBezTo>
                    <a:pt x="204649" y="84092"/>
                    <a:pt x="205566" y="86661"/>
                    <a:pt x="206936" y="89120"/>
                  </a:cubicBezTo>
                  <a:lnTo>
                    <a:pt x="195569" y="89120"/>
                  </a:lnTo>
                  <a:cubicBezTo>
                    <a:pt x="194441" y="86863"/>
                    <a:pt x="193715" y="84223"/>
                    <a:pt x="193393" y="81200"/>
                  </a:cubicBezTo>
                  <a:cubicBezTo>
                    <a:pt x="189362" y="84626"/>
                    <a:pt x="185482" y="87044"/>
                    <a:pt x="181754" y="88455"/>
                  </a:cubicBezTo>
                  <a:cubicBezTo>
                    <a:pt x="178026" y="89866"/>
                    <a:pt x="174025" y="90571"/>
                    <a:pt x="169752" y="90571"/>
                  </a:cubicBezTo>
                  <a:cubicBezTo>
                    <a:pt x="162699" y="90571"/>
                    <a:pt x="157277" y="88848"/>
                    <a:pt x="153488" y="85402"/>
                  </a:cubicBezTo>
                  <a:cubicBezTo>
                    <a:pt x="149699" y="81955"/>
                    <a:pt x="147805" y="77552"/>
                    <a:pt x="147805" y="72191"/>
                  </a:cubicBezTo>
                  <a:cubicBezTo>
                    <a:pt x="147805" y="69047"/>
                    <a:pt x="148520" y="66175"/>
                    <a:pt x="149951" y="63575"/>
                  </a:cubicBezTo>
                  <a:cubicBezTo>
                    <a:pt x="151382" y="60975"/>
                    <a:pt x="153256" y="58889"/>
                    <a:pt x="155574" y="57317"/>
                  </a:cubicBezTo>
                  <a:cubicBezTo>
                    <a:pt x="157892" y="55745"/>
                    <a:pt x="160502" y="54556"/>
                    <a:pt x="163404" y="53750"/>
                  </a:cubicBezTo>
                  <a:cubicBezTo>
                    <a:pt x="165540" y="53186"/>
                    <a:pt x="168765" y="52642"/>
                    <a:pt x="173078" y="52118"/>
                  </a:cubicBezTo>
                  <a:cubicBezTo>
                    <a:pt x="181865" y="51070"/>
                    <a:pt x="188334" y="49820"/>
                    <a:pt x="192486" y="48369"/>
                  </a:cubicBezTo>
                  <a:cubicBezTo>
                    <a:pt x="192526" y="46878"/>
                    <a:pt x="192546" y="45931"/>
                    <a:pt x="192546" y="45527"/>
                  </a:cubicBezTo>
                  <a:cubicBezTo>
                    <a:pt x="192546" y="41094"/>
                    <a:pt x="191519" y="37970"/>
                    <a:pt x="189463" y="36156"/>
                  </a:cubicBezTo>
                  <a:cubicBezTo>
                    <a:pt x="186682" y="33697"/>
                    <a:pt x="182550" y="32468"/>
                    <a:pt x="177068" y="32468"/>
                  </a:cubicBezTo>
                  <a:cubicBezTo>
                    <a:pt x="171949" y="32468"/>
                    <a:pt x="168170" y="33365"/>
                    <a:pt x="165732" y="35158"/>
                  </a:cubicBezTo>
                  <a:cubicBezTo>
                    <a:pt x="163293" y="36952"/>
                    <a:pt x="161489" y="40126"/>
                    <a:pt x="160320" y="44681"/>
                  </a:cubicBezTo>
                  <a:lnTo>
                    <a:pt x="149679" y="43230"/>
                  </a:lnTo>
                  <a:cubicBezTo>
                    <a:pt x="150647" y="38675"/>
                    <a:pt x="152239" y="34997"/>
                    <a:pt x="154456" y="32196"/>
                  </a:cubicBezTo>
                  <a:cubicBezTo>
                    <a:pt x="156673" y="29394"/>
                    <a:pt x="159877" y="27238"/>
                    <a:pt x="164069" y="25726"/>
                  </a:cubicBezTo>
                  <a:cubicBezTo>
                    <a:pt x="168261" y="24215"/>
                    <a:pt x="173118" y="23459"/>
                    <a:pt x="178640" y="23459"/>
                  </a:cubicBezTo>
                  <a:close/>
                  <a:moveTo>
                    <a:pt x="1431136" y="2479"/>
                  </a:moveTo>
                  <a:lnTo>
                    <a:pt x="1431136" y="24910"/>
                  </a:lnTo>
                  <a:lnTo>
                    <a:pt x="1442079" y="24910"/>
                  </a:lnTo>
                  <a:lnTo>
                    <a:pt x="1442079" y="33375"/>
                  </a:lnTo>
                  <a:lnTo>
                    <a:pt x="1431136" y="33375"/>
                  </a:lnTo>
                  <a:lnTo>
                    <a:pt x="1431136" y="70921"/>
                  </a:lnTo>
                  <a:cubicBezTo>
                    <a:pt x="1431136" y="74025"/>
                    <a:pt x="1431327" y="76020"/>
                    <a:pt x="1431710" y="76907"/>
                  </a:cubicBezTo>
                  <a:cubicBezTo>
                    <a:pt x="1432093" y="77794"/>
                    <a:pt x="1432718" y="78499"/>
                    <a:pt x="1433584" y="79023"/>
                  </a:cubicBezTo>
                  <a:cubicBezTo>
                    <a:pt x="1434451" y="79547"/>
                    <a:pt x="1435691" y="79809"/>
                    <a:pt x="1437303" y="79809"/>
                  </a:cubicBezTo>
                  <a:cubicBezTo>
                    <a:pt x="1438512" y="79809"/>
                    <a:pt x="1440104" y="79668"/>
                    <a:pt x="1442079" y="79386"/>
                  </a:cubicBezTo>
                  <a:lnTo>
                    <a:pt x="1443651" y="88999"/>
                  </a:lnTo>
                  <a:cubicBezTo>
                    <a:pt x="1440588" y="89644"/>
                    <a:pt x="1437847" y="89967"/>
                    <a:pt x="1435429" y="89967"/>
                  </a:cubicBezTo>
                  <a:cubicBezTo>
                    <a:pt x="1431478" y="89967"/>
                    <a:pt x="1428415" y="89342"/>
                    <a:pt x="1426238" y="88092"/>
                  </a:cubicBezTo>
                  <a:cubicBezTo>
                    <a:pt x="1424062" y="86843"/>
                    <a:pt x="1422530" y="85200"/>
                    <a:pt x="1421643" y="83165"/>
                  </a:cubicBezTo>
                  <a:cubicBezTo>
                    <a:pt x="1420757" y="81129"/>
                    <a:pt x="1420313" y="76846"/>
                    <a:pt x="1420313" y="70317"/>
                  </a:cubicBezTo>
                  <a:lnTo>
                    <a:pt x="1420313" y="33375"/>
                  </a:lnTo>
                  <a:lnTo>
                    <a:pt x="1412332" y="33375"/>
                  </a:lnTo>
                  <a:lnTo>
                    <a:pt x="1412332" y="24910"/>
                  </a:lnTo>
                  <a:lnTo>
                    <a:pt x="1420313" y="24910"/>
                  </a:lnTo>
                  <a:lnTo>
                    <a:pt x="1420313" y="9009"/>
                  </a:lnTo>
                  <a:close/>
                  <a:moveTo>
                    <a:pt x="288136" y="2479"/>
                  </a:moveTo>
                  <a:lnTo>
                    <a:pt x="288136" y="24910"/>
                  </a:lnTo>
                  <a:lnTo>
                    <a:pt x="299079" y="24910"/>
                  </a:lnTo>
                  <a:lnTo>
                    <a:pt x="299079" y="33375"/>
                  </a:lnTo>
                  <a:lnTo>
                    <a:pt x="288136" y="33375"/>
                  </a:lnTo>
                  <a:lnTo>
                    <a:pt x="288136" y="70921"/>
                  </a:lnTo>
                  <a:cubicBezTo>
                    <a:pt x="288136" y="74025"/>
                    <a:pt x="288327" y="76020"/>
                    <a:pt x="288710" y="76907"/>
                  </a:cubicBezTo>
                  <a:cubicBezTo>
                    <a:pt x="289093" y="77794"/>
                    <a:pt x="289718" y="78499"/>
                    <a:pt x="290585" y="79023"/>
                  </a:cubicBezTo>
                  <a:cubicBezTo>
                    <a:pt x="291451" y="79547"/>
                    <a:pt x="292691" y="79809"/>
                    <a:pt x="294303" y="79809"/>
                  </a:cubicBezTo>
                  <a:cubicBezTo>
                    <a:pt x="295512" y="79809"/>
                    <a:pt x="297104" y="79668"/>
                    <a:pt x="299079" y="79386"/>
                  </a:cubicBezTo>
                  <a:lnTo>
                    <a:pt x="300651" y="88999"/>
                  </a:lnTo>
                  <a:cubicBezTo>
                    <a:pt x="297588" y="89644"/>
                    <a:pt x="294847" y="89967"/>
                    <a:pt x="292429" y="89967"/>
                  </a:cubicBezTo>
                  <a:cubicBezTo>
                    <a:pt x="288479" y="89967"/>
                    <a:pt x="285415" y="89342"/>
                    <a:pt x="283239" y="88092"/>
                  </a:cubicBezTo>
                  <a:cubicBezTo>
                    <a:pt x="281062" y="86843"/>
                    <a:pt x="279530" y="85200"/>
                    <a:pt x="278643" y="83165"/>
                  </a:cubicBezTo>
                  <a:cubicBezTo>
                    <a:pt x="277757" y="81129"/>
                    <a:pt x="277313" y="76846"/>
                    <a:pt x="277313" y="70317"/>
                  </a:cubicBezTo>
                  <a:lnTo>
                    <a:pt x="277313" y="33375"/>
                  </a:lnTo>
                  <a:lnTo>
                    <a:pt x="269332" y="33375"/>
                  </a:lnTo>
                  <a:lnTo>
                    <a:pt x="269332" y="24910"/>
                  </a:lnTo>
                  <a:lnTo>
                    <a:pt x="277313" y="24910"/>
                  </a:lnTo>
                  <a:lnTo>
                    <a:pt x="277313" y="9009"/>
                  </a:lnTo>
                  <a:close/>
                  <a:moveTo>
                    <a:pt x="1218293" y="484"/>
                  </a:moveTo>
                  <a:lnTo>
                    <a:pt x="1229176" y="484"/>
                  </a:lnTo>
                  <a:lnTo>
                    <a:pt x="1229176" y="32286"/>
                  </a:lnTo>
                  <a:cubicBezTo>
                    <a:pt x="1234255" y="26401"/>
                    <a:pt x="1240664" y="23459"/>
                    <a:pt x="1248403" y="23459"/>
                  </a:cubicBezTo>
                  <a:cubicBezTo>
                    <a:pt x="1253159" y="23459"/>
                    <a:pt x="1257291" y="24396"/>
                    <a:pt x="1260797" y="26270"/>
                  </a:cubicBezTo>
                  <a:cubicBezTo>
                    <a:pt x="1264304" y="28145"/>
                    <a:pt x="1266813" y="30735"/>
                    <a:pt x="1268325" y="34040"/>
                  </a:cubicBezTo>
                  <a:cubicBezTo>
                    <a:pt x="1269836" y="37345"/>
                    <a:pt x="1270592" y="42142"/>
                    <a:pt x="1270592" y="48430"/>
                  </a:cubicBezTo>
                  <a:lnTo>
                    <a:pt x="1270592" y="89120"/>
                  </a:lnTo>
                  <a:lnTo>
                    <a:pt x="1259709" y="89120"/>
                  </a:lnTo>
                  <a:lnTo>
                    <a:pt x="1259709" y="48430"/>
                  </a:lnTo>
                  <a:cubicBezTo>
                    <a:pt x="1259709" y="42988"/>
                    <a:pt x="1258530" y="39028"/>
                    <a:pt x="1256172" y="36549"/>
                  </a:cubicBezTo>
                  <a:cubicBezTo>
                    <a:pt x="1253814" y="34070"/>
                    <a:pt x="1250478" y="32831"/>
                    <a:pt x="1246166" y="32831"/>
                  </a:cubicBezTo>
                  <a:cubicBezTo>
                    <a:pt x="1242941" y="32831"/>
                    <a:pt x="1239908" y="33667"/>
                    <a:pt x="1237066" y="35340"/>
                  </a:cubicBezTo>
                  <a:cubicBezTo>
                    <a:pt x="1234225" y="37012"/>
                    <a:pt x="1232199" y="39280"/>
                    <a:pt x="1230990" y="42142"/>
                  </a:cubicBezTo>
                  <a:cubicBezTo>
                    <a:pt x="1229781" y="45003"/>
                    <a:pt x="1229176" y="48954"/>
                    <a:pt x="1229176" y="53992"/>
                  </a:cubicBezTo>
                  <a:lnTo>
                    <a:pt x="1229176" y="89120"/>
                  </a:lnTo>
                  <a:lnTo>
                    <a:pt x="1218293" y="89120"/>
                  </a:lnTo>
                  <a:close/>
                  <a:moveTo>
                    <a:pt x="313418" y="484"/>
                  </a:moveTo>
                  <a:lnTo>
                    <a:pt x="324301" y="484"/>
                  </a:lnTo>
                  <a:lnTo>
                    <a:pt x="324301" y="32286"/>
                  </a:lnTo>
                  <a:cubicBezTo>
                    <a:pt x="329380" y="26401"/>
                    <a:pt x="335789" y="23459"/>
                    <a:pt x="343528" y="23459"/>
                  </a:cubicBezTo>
                  <a:cubicBezTo>
                    <a:pt x="348284" y="23459"/>
                    <a:pt x="352416" y="24396"/>
                    <a:pt x="355922" y="26270"/>
                  </a:cubicBezTo>
                  <a:cubicBezTo>
                    <a:pt x="359429" y="28145"/>
                    <a:pt x="361938" y="30735"/>
                    <a:pt x="363450" y="34040"/>
                  </a:cubicBezTo>
                  <a:cubicBezTo>
                    <a:pt x="364961" y="37345"/>
                    <a:pt x="365717" y="42142"/>
                    <a:pt x="365717" y="48430"/>
                  </a:cubicBezTo>
                  <a:lnTo>
                    <a:pt x="365717" y="89120"/>
                  </a:lnTo>
                  <a:lnTo>
                    <a:pt x="354834" y="89120"/>
                  </a:lnTo>
                  <a:lnTo>
                    <a:pt x="354834" y="48430"/>
                  </a:lnTo>
                  <a:cubicBezTo>
                    <a:pt x="354834" y="42988"/>
                    <a:pt x="353655" y="39028"/>
                    <a:pt x="351297" y="36549"/>
                  </a:cubicBezTo>
                  <a:cubicBezTo>
                    <a:pt x="348939" y="34070"/>
                    <a:pt x="345604" y="32831"/>
                    <a:pt x="341291" y="32831"/>
                  </a:cubicBezTo>
                  <a:cubicBezTo>
                    <a:pt x="338066" y="32831"/>
                    <a:pt x="335033" y="33667"/>
                    <a:pt x="332191" y="35340"/>
                  </a:cubicBezTo>
                  <a:cubicBezTo>
                    <a:pt x="329350" y="37012"/>
                    <a:pt x="327324" y="39280"/>
                    <a:pt x="326115" y="42142"/>
                  </a:cubicBezTo>
                  <a:cubicBezTo>
                    <a:pt x="324906" y="45003"/>
                    <a:pt x="324301" y="48954"/>
                    <a:pt x="324301" y="53992"/>
                  </a:cubicBezTo>
                  <a:lnTo>
                    <a:pt x="324301" y="89120"/>
                  </a:lnTo>
                  <a:lnTo>
                    <a:pt x="313418" y="89120"/>
                  </a:lnTo>
                  <a:close/>
                  <a:moveTo>
                    <a:pt x="218229" y="484"/>
                  </a:moveTo>
                  <a:lnTo>
                    <a:pt x="229112" y="484"/>
                  </a:lnTo>
                  <a:lnTo>
                    <a:pt x="229112" y="12999"/>
                  </a:lnTo>
                  <a:lnTo>
                    <a:pt x="218229" y="12999"/>
                  </a:lnTo>
                  <a:close/>
                  <a:moveTo>
                    <a:pt x="84818" y="484"/>
                  </a:moveTo>
                  <a:lnTo>
                    <a:pt x="95701" y="484"/>
                  </a:lnTo>
                  <a:lnTo>
                    <a:pt x="95701" y="32286"/>
                  </a:lnTo>
                  <a:cubicBezTo>
                    <a:pt x="100780" y="26401"/>
                    <a:pt x="107189" y="23459"/>
                    <a:pt x="114928" y="23459"/>
                  </a:cubicBezTo>
                  <a:cubicBezTo>
                    <a:pt x="119684" y="23459"/>
                    <a:pt x="123816" y="24396"/>
                    <a:pt x="127322" y="26270"/>
                  </a:cubicBezTo>
                  <a:cubicBezTo>
                    <a:pt x="130829" y="28145"/>
                    <a:pt x="133338" y="30735"/>
                    <a:pt x="134850" y="34040"/>
                  </a:cubicBezTo>
                  <a:cubicBezTo>
                    <a:pt x="136361" y="37345"/>
                    <a:pt x="137117" y="42142"/>
                    <a:pt x="137117" y="48430"/>
                  </a:cubicBezTo>
                  <a:lnTo>
                    <a:pt x="137117" y="89120"/>
                  </a:lnTo>
                  <a:lnTo>
                    <a:pt x="126234" y="89120"/>
                  </a:lnTo>
                  <a:lnTo>
                    <a:pt x="126234" y="48430"/>
                  </a:lnTo>
                  <a:cubicBezTo>
                    <a:pt x="126234" y="42988"/>
                    <a:pt x="125055" y="39028"/>
                    <a:pt x="122697" y="36549"/>
                  </a:cubicBezTo>
                  <a:cubicBezTo>
                    <a:pt x="120339" y="34070"/>
                    <a:pt x="117004" y="32831"/>
                    <a:pt x="112691" y="32831"/>
                  </a:cubicBezTo>
                  <a:cubicBezTo>
                    <a:pt x="109466" y="32831"/>
                    <a:pt x="106433" y="33667"/>
                    <a:pt x="103591" y="35340"/>
                  </a:cubicBezTo>
                  <a:cubicBezTo>
                    <a:pt x="100750" y="37012"/>
                    <a:pt x="98724" y="39280"/>
                    <a:pt x="97515" y="42142"/>
                  </a:cubicBezTo>
                  <a:cubicBezTo>
                    <a:pt x="96306" y="45003"/>
                    <a:pt x="95701" y="48954"/>
                    <a:pt x="95701" y="53992"/>
                  </a:cubicBezTo>
                  <a:lnTo>
                    <a:pt x="95701" y="89120"/>
                  </a:lnTo>
                  <a:lnTo>
                    <a:pt x="84818" y="89120"/>
                  </a:lnTo>
                  <a:close/>
                  <a:moveTo>
                    <a:pt x="0" y="484"/>
                  </a:moveTo>
                  <a:lnTo>
                    <a:pt x="11729" y="484"/>
                  </a:lnTo>
                  <a:lnTo>
                    <a:pt x="11729" y="44439"/>
                  </a:lnTo>
                  <a:lnTo>
                    <a:pt x="55745" y="484"/>
                  </a:lnTo>
                  <a:lnTo>
                    <a:pt x="71647" y="484"/>
                  </a:lnTo>
                  <a:lnTo>
                    <a:pt x="34463" y="36398"/>
                  </a:lnTo>
                  <a:lnTo>
                    <a:pt x="73279" y="89120"/>
                  </a:lnTo>
                  <a:lnTo>
                    <a:pt x="57801" y="89120"/>
                  </a:lnTo>
                  <a:lnTo>
                    <a:pt x="26240" y="44258"/>
                  </a:lnTo>
                  <a:lnTo>
                    <a:pt x="11729" y="58406"/>
                  </a:lnTo>
                  <a:lnTo>
                    <a:pt x="11729" y="89120"/>
                  </a:lnTo>
                  <a:lnTo>
                    <a:pt x="0" y="89120"/>
                  </a:lnTo>
                  <a:close/>
                  <a:moveTo>
                    <a:pt x="1084241" y="0"/>
                  </a:moveTo>
                  <a:lnTo>
                    <a:pt x="1098510" y="0"/>
                  </a:lnTo>
                  <a:lnTo>
                    <a:pt x="1085208" y="16929"/>
                  </a:lnTo>
                  <a:lnTo>
                    <a:pt x="1076199" y="16929"/>
                  </a:lnTo>
                  <a:close/>
                  <a:moveTo>
                    <a:pt x="887727" y="0"/>
                  </a:moveTo>
                  <a:lnTo>
                    <a:pt x="902298" y="0"/>
                  </a:lnTo>
                  <a:lnTo>
                    <a:pt x="910461" y="16929"/>
                  </a:lnTo>
                  <a:lnTo>
                    <a:pt x="901694" y="16929"/>
                  </a:lnTo>
                  <a:close/>
                  <a:moveTo>
                    <a:pt x="590759" y="0"/>
                  </a:moveTo>
                  <a:lnTo>
                    <a:pt x="605330" y="0"/>
                  </a:lnTo>
                  <a:lnTo>
                    <a:pt x="613493" y="16929"/>
                  </a:lnTo>
                  <a:lnTo>
                    <a:pt x="604726" y="16929"/>
                  </a:lnTo>
                  <a:close/>
                  <a:moveTo>
                    <a:pt x="407966" y="0"/>
                  </a:moveTo>
                  <a:lnTo>
                    <a:pt x="422235" y="0"/>
                  </a:lnTo>
                  <a:lnTo>
                    <a:pt x="408933" y="16929"/>
                  </a:lnTo>
                  <a:lnTo>
                    <a:pt x="399924" y="16929"/>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lnSpc>
                  <a:spcPct val="115000"/>
                </a:lnSpc>
              </a:pPr>
              <a:endParaRPr lang="en-US" sz="1000" spc="-20">
                <a:solidFill>
                  <a:schemeClr val="bg1"/>
                </a:solidFill>
              </a:endParaRPr>
            </a:p>
          </p:txBody>
        </p:sp>
        <p:sp>
          <p:nvSpPr>
            <p:cNvPr id="35" name="TextBox 34">
              <a:extLst>
                <a:ext uri="{FF2B5EF4-FFF2-40B4-BE49-F238E27FC236}">
                  <a16:creationId xmlns:a16="http://schemas.microsoft.com/office/drawing/2014/main" id="{B5FBD845-B78C-4975-B3BF-806F6EDC94EA}"/>
                </a:ext>
              </a:extLst>
            </p:cNvPr>
            <p:cNvSpPr txBox="1">
              <a:spLocks noChangeAspect="1"/>
            </p:cNvSpPr>
            <p:nvPr>
              <p:custDataLst>
                <p:tags r:id="rId2"/>
              </p:custDataLst>
            </p:nvPr>
          </p:nvSpPr>
          <p:spPr>
            <a:xfrm>
              <a:off x="6422593" y="2640306"/>
              <a:ext cx="731053" cy="301563"/>
            </a:xfrm>
            <a:custGeom>
              <a:avLst/>
              <a:gdLst/>
              <a:ahLst/>
              <a:cxnLst/>
              <a:rect l="l" t="t" r="r" b="b"/>
              <a:pathLst>
                <a:path w="731053" h="301563">
                  <a:moveTo>
                    <a:pt x="499467" y="289169"/>
                  </a:moveTo>
                  <a:lnTo>
                    <a:pt x="511862" y="289169"/>
                  </a:lnTo>
                  <a:lnTo>
                    <a:pt x="511862" y="301563"/>
                  </a:lnTo>
                  <a:lnTo>
                    <a:pt x="499467" y="301563"/>
                  </a:lnTo>
                  <a:close/>
                  <a:moveTo>
                    <a:pt x="243618" y="249687"/>
                  </a:moveTo>
                  <a:cubicBezTo>
                    <a:pt x="239668" y="251300"/>
                    <a:pt x="233742" y="252670"/>
                    <a:pt x="225842" y="253799"/>
                  </a:cubicBezTo>
                  <a:cubicBezTo>
                    <a:pt x="221368" y="254444"/>
                    <a:pt x="218204" y="255169"/>
                    <a:pt x="216350" y="255975"/>
                  </a:cubicBezTo>
                  <a:cubicBezTo>
                    <a:pt x="214496" y="256781"/>
                    <a:pt x="213065" y="257960"/>
                    <a:pt x="212057" y="259512"/>
                  </a:cubicBezTo>
                  <a:cubicBezTo>
                    <a:pt x="211049" y="261064"/>
                    <a:pt x="210545" y="262787"/>
                    <a:pt x="210545" y="264682"/>
                  </a:cubicBezTo>
                  <a:cubicBezTo>
                    <a:pt x="210545" y="267584"/>
                    <a:pt x="211644" y="270002"/>
                    <a:pt x="213841" y="271937"/>
                  </a:cubicBezTo>
                  <a:cubicBezTo>
                    <a:pt x="216037" y="273872"/>
                    <a:pt x="219252" y="274839"/>
                    <a:pt x="223484" y="274839"/>
                  </a:cubicBezTo>
                  <a:cubicBezTo>
                    <a:pt x="227676" y="274839"/>
                    <a:pt x="231405" y="273922"/>
                    <a:pt x="234670" y="272088"/>
                  </a:cubicBezTo>
                  <a:cubicBezTo>
                    <a:pt x="237935" y="270254"/>
                    <a:pt x="240333" y="267745"/>
                    <a:pt x="241865" y="264561"/>
                  </a:cubicBezTo>
                  <a:cubicBezTo>
                    <a:pt x="243033" y="262102"/>
                    <a:pt x="243618" y="258474"/>
                    <a:pt x="243618" y="253678"/>
                  </a:cubicBezTo>
                  <a:close/>
                  <a:moveTo>
                    <a:pt x="505332" y="225200"/>
                  </a:moveTo>
                  <a:cubicBezTo>
                    <a:pt x="500334" y="225200"/>
                    <a:pt x="496132" y="226873"/>
                    <a:pt x="492726" y="230219"/>
                  </a:cubicBezTo>
                  <a:cubicBezTo>
                    <a:pt x="489320" y="233564"/>
                    <a:pt x="487436" y="238038"/>
                    <a:pt x="487073" y="243641"/>
                  </a:cubicBezTo>
                  <a:lnTo>
                    <a:pt x="522926" y="243641"/>
                  </a:lnTo>
                  <a:cubicBezTo>
                    <a:pt x="522443" y="238240"/>
                    <a:pt x="521072" y="234189"/>
                    <a:pt x="518815" y="231488"/>
                  </a:cubicBezTo>
                  <a:cubicBezTo>
                    <a:pt x="515349" y="227296"/>
                    <a:pt x="510854" y="225200"/>
                    <a:pt x="505332" y="225200"/>
                  </a:cubicBezTo>
                  <a:close/>
                  <a:moveTo>
                    <a:pt x="450335" y="217703"/>
                  </a:moveTo>
                  <a:lnTo>
                    <a:pt x="461218" y="217703"/>
                  </a:lnTo>
                  <a:lnTo>
                    <a:pt x="461218" y="281913"/>
                  </a:lnTo>
                  <a:lnTo>
                    <a:pt x="450335" y="281913"/>
                  </a:lnTo>
                  <a:close/>
                  <a:moveTo>
                    <a:pt x="148410" y="217703"/>
                  </a:moveTo>
                  <a:lnTo>
                    <a:pt x="159897" y="217703"/>
                  </a:lnTo>
                  <a:lnTo>
                    <a:pt x="173683" y="256157"/>
                  </a:lnTo>
                  <a:cubicBezTo>
                    <a:pt x="175174" y="260308"/>
                    <a:pt x="176544" y="264621"/>
                    <a:pt x="177794" y="269095"/>
                  </a:cubicBezTo>
                  <a:cubicBezTo>
                    <a:pt x="178761" y="265709"/>
                    <a:pt x="180112" y="261638"/>
                    <a:pt x="181845" y="256882"/>
                  </a:cubicBezTo>
                  <a:lnTo>
                    <a:pt x="196114" y="217703"/>
                  </a:lnTo>
                  <a:lnTo>
                    <a:pt x="207299" y="217703"/>
                  </a:lnTo>
                  <a:lnTo>
                    <a:pt x="182994" y="281913"/>
                  </a:lnTo>
                  <a:lnTo>
                    <a:pt x="172836" y="281913"/>
                  </a:lnTo>
                  <a:close/>
                  <a:moveTo>
                    <a:pt x="505211" y="216252"/>
                  </a:moveTo>
                  <a:cubicBezTo>
                    <a:pt x="513797" y="216252"/>
                    <a:pt x="520810" y="219174"/>
                    <a:pt x="526252" y="225019"/>
                  </a:cubicBezTo>
                  <a:cubicBezTo>
                    <a:pt x="531693" y="230864"/>
                    <a:pt x="534414" y="239086"/>
                    <a:pt x="534414" y="249687"/>
                  </a:cubicBezTo>
                  <a:cubicBezTo>
                    <a:pt x="534414" y="250332"/>
                    <a:pt x="534394" y="251300"/>
                    <a:pt x="534354" y="252589"/>
                  </a:cubicBezTo>
                  <a:lnTo>
                    <a:pt x="486468" y="252589"/>
                  </a:lnTo>
                  <a:cubicBezTo>
                    <a:pt x="486871" y="259643"/>
                    <a:pt x="488866" y="265044"/>
                    <a:pt x="492454" y="268793"/>
                  </a:cubicBezTo>
                  <a:cubicBezTo>
                    <a:pt x="496041" y="272542"/>
                    <a:pt x="500515" y="274416"/>
                    <a:pt x="505876" y="274416"/>
                  </a:cubicBezTo>
                  <a:cubicBezTo>
                    <a:pt x="509867" y="274416"/>
                    <a:pt x="513273" y="273368"/>
                    <a:pt x="516094" y="271272"/>
                  </a:cubicBezTo>
                  <a:cubicBezTo>
                    <a:pt x="518916" y="269176"/>
                    <a:pt x="521153" y="265830"/>
                    <a:pt x="522805" y="261235"/>
                  </a:cubicBezTo>
                  <a:lnTo>
                    <a:pt x="534051" y="262626"/>
                  </a:lnTo>
                  <a:cubicBezTo>
                    <a:pt x="532278" y="269196"/>
                    <a:pt x="528993" y="274295"/>
                    <a:pt x="524196" y="277923"/>
                  </a:cubicBezTo>
                  <a:cubicBezTo>
                    <a:pt x="519399" y="281550"/>
                    <a:pt x="513273" y="283364"/>
                    <a:pt x="505816" y="283364"/>
                  </a:cubicBezTo>
                  <a:cubicBezTo>
                    <a:pt x="496424" y="283364"/>
                    <a:pt x="488977" y="280472"/>
                    <a:pt x="483475" y="274688"/>
                  </a:cubicBezTo>
                  <a:cubicBezTo>
                    <a:pt x="477973" y="268904"/>
                    <a:pt x="475222" y="260792"/>
                    <a:pt x="475222" y="250352"/>
                  </a:cubicBezTo>
                  <a:cubicBezTo>
                    <a:pt x="475222" y="239550"/>
                    <a:pt x="478004" y="231166"/>
                    <a:pt x="483566" y="225200"/>
                  </a:cubicBezTo>
                  <a:cubicBezTo>
                    <a:pt x="489128" y="219235"/>
                    <a:pt x="496344" y="216252"/>
                    <a:pt x="505211" y="216252"/>
                  </a:cubicBezTo>
                  <a:close/>
                  <a:moveTo>
                    <a:pt x="347156" y="216252"/>
                  </a:moveTo>
                  <a:cubicBezTo>
                    <a:pt x="351025" y="216252"/>
                    <a:pt x="354582" y="216947"/>
                    <a:pt x="357827" y="218338"/>
                  </a:cubicBezTo>
                  <a:cubicBezTo>
                    <a:pt x="361072" y="219729"/>
                    <a:pt x="363500" y="221552"/>
                    <a:pt x="365113" y="223810"/>
                  </a:cubicBezTo>
                  <a:cubicBezTo>
                    <a:pt x="366725" y="226067"/>
                    <a:pt x="367854" y="228747"/>
                    <a:pt x="368499" y="231851"/>
                  </a:cubicBezTo>
                  <a:cubicBezTo>
                    <a:pt x="368902" y="233866"/>
                    <a:pt x="369103" y="237393"/>
                    <a:pt x="369103" y="242432"/>
                  </a:cubicBezTo>
                  <a:lnTo>
                    <a:pt x="369103" y="281913"/>
                  </a:lnTo>
                  <a:lnTo>
                    <a:pt x="358220" y="281913"/>
                  </a:lnTo>
                  <a:lnTo>
                    <a:pt x="358220" y="242855"/>
                  </a:lnTo>
                  <a:cubicBezTo>
                    <a:pt x="358220" y="238421"/>
                    <a:pt x="357797" y="235106"/>
                    <a:pt x="356950" y="232909"/>
                  </a:cubicBezTo>
                  <a:cubicBezTo>
                    <a:pt x="356104" y="230712"/>
                    <a:pt x="354603" y="228959"/>
                    <a:pt x="352446" y="227649"/>
                  </a:cubicBezTo>
                  <a:cubicBezTo>
                    <a:pt x="350290" y="226339"/>
                    <a:pt x="347760" y="225684"/>
                    <a:pt x="344858" y="225684"/>
                  </a:cubicBezTo>
                  <a:cubicBezTo>
                    <a:pt x="340223" y="225684"/>
                    <a:pt x="336222" y="227155"/>
                    <a:pt x="332857" y="230098"/>
                  </a:cubicBezTo>
                  <a:cubicBezTo>
                    <a:pt x="329491" y="233040"/>
                    <a:pt x="327808" y="238623"/>
                    <a:pt x="327808" y="246846"/>
                  </a:cubicBezTo>
                  <a:lnTo>
                    <a:pt x="327808" y="281913"/>
                  </a:lnTo>
                  <a:lnTo>
                    <a:pt x="316925" y="281913"/>
                  </a:lnTo>
                  <a:lnTo>
                    <a:pt x="316925" y="217703"/>
                  </a:lnTo>
                  <a:lnTo>
                    <a:pt x="326720" y="217703"/>
                  </a:lnTo>
                  <a:lnTo>
                    <a:pt x="326720" y="226833"/>
                  </a:lnTo>
                  <a:cubicBezTo>
                    <a:pt x="331436" y="219779"/>
                    <a:pt x="338248" y="216252"/>
                    <a:pt x="347156" y="216252"/>
                  </a:cubicBezTo>
                  <a:close/>
                  <a:moveTo>
                    <a:pt x="229772" y="216252"/>
                  </a:moveTo>
                  <a:cubicBezTo>
                    <a:pt x="235254" y="216252"/>
                    <a:pt x="239708" y="216897"/>
                    <a:pt x="243134" y="218187"/>
                  </a:cubicBezTo>
                  <a:cubicBezTo>
                    <a:pt x="246560" y="219477"/>
                    <a:pt x="249080" y="221099"/>
                    <a:pt x="250692" y="223054"/>
                  </a:cubicBezTo>
                  <a:cubicBezTo>
                    <a:pt x="252304" y="225009"/>
                    <a:pt x="253433" y="227478"/>
                    <a:pt x="254078" y="230460"/>
                  </a:cubicBezTo>
                  <a:cubicBezTo>
                    <a:pt x="254440" y="232315"/>
                    <a:pt x="254622" y="235660"/>
                    <a:pt x="254622" y="240497"/>
                  </a:cubicBezTo>
                  <a:lnTo>
                    <a:pt x="254622" y="255008"/>
                  </a:lnTo>
                  <a:cubicBezTo>
                    <a:pt x="254622" y="265125"/>
                    <a:pt x="254854" y="271524"/>
                    <a:pt x="255317" y="274204"/>
                  </a:cubicBezTo>
                  <a:cubicBezTo>
                    <a:pt x="255781" y="276885"/>
                    <a:pt x="256698" y="279454"/>
                    <a:pt x="258068" y="281913"/>
                  </a:cubicBezTo>
                  <a:lnTo>
                    <a:pt x="246701" y="281913"/>
                  </a:lnTo>
                  <a:cubicBezTo>
                    <a:pt x="245573" y="279656"/>
                    <a:pt x="244847" y="277016"/>
                    <a:pt x="244525" y="273993"/>
                  </a:cubicBezTo>
                  <a:cubicBezTo>
                    <a:pt x="240494" y="277419"/>
                    <a:pt x="236614" y="279837"/>
                    <a:pt x="232886" y="281248"/>
                  </a:cubicBezTo>
                  <a:cubicBezTo>
                    <a:pt x="229158" y="282659"/>
                    <a:pt x="225157" y="283364"/>
                    <a:pt x="220884" y="283364"/>
                  </a:cubicBezTo>
                  <a:cubicBezTo>
                    <a:pt x="213831" y="283364"/>
                    <a:pt x="208409" y="281641"/>
                    <a:pt x="204620" y="278195"/>
                  </a:cubicBezTo>
                  <a:cubicBezTo>
                    <a:pt x="200831" y="274748"/>
                    <a:pt x="198937" y="270345"/>
                    <a:pt x="198937" y="264984"/>
                  </a:cubicBezTo>
                  <a:cubicBezTo>
                    <a:pt x="198937" y="261840"/>
                    <a:pt x="199652" y="258968"/>
                    <a:pt x="201083" y="256368"/>
                  </a:cubicBezTo>
                  <a:cubicBezTo>
                    <a:pt x="202514" y="253768"/>
                    <a:pt x="204388" y="251682"/>
                    <a:pt x="206706" y="250110"/>
                  </a:cubicBezTo>
                  <a:cubicBezTo>
                    <a:pt x="209024" y="248538"/>
                    <a:pt x="211634" y="247349"/>
                    <a:pt x="214536" y="246543"/>
                  </a:cubicBezTo>
                  <a:cubicBezTo>
                    <a:pt x="216672" y="245979"/>
                    <a:pt x="219897" y="245435"/>
                    <a:pt x="224210" y="244911"/>
                  </a:cubicBezTo>
                  <a:cubicBezTo>
                    <a:pt x="232997" y="243863"/>
                    <a:pt x="239466" y="242613"/>
                    <a:pt x="243618" y="241162"/>
                  </a:cubicBezTo>
                  <a:cubicBezTo>
                    <a:pt x="243658" y="239671"/>
                    <a:pt x="243678" y="238724"/>
                    <a:pt x="243678" y="238320"/>
                  </a:cubicBezTo>
                  <a:cubicBezTo>
                    <a:pt x="243678" y="233887"/>
                    <a:pt x="242651" y="230763"/>
                    <a:pt x="240595" y="228949"/>
                  </a:cubicBezTo>
                  <a:cubicBezTo>
                    <a:pt x="237814" y="226490"/>
                    <a:pt x="233682" y="225261"/>
                    <a:pt x="228200" y="225261"/>
                  </a:cubicBezTo>
                  <a:cubicBezTo>
                    <a:pt x="223081" y="225261"/>
                    <a:pt x="219302" y="226158"/>
                    <a:pt x="216864" y="227951"/>
                  </a:cubicBezTo>
                  <a:cubicBezTo>
                    <a:pt x="214425" y="229745"/>
                    <a:pt x="212621" y="232919"/>
                    <a:pt x="211452" y="237474"/>
                  </a:cubicBezTo>
                  <a:lnTo>
                    <a:pt x="200811" y="236023"/>
                  </a:lnTo>
                  <a:cubicBezTo>
                    <a:pt x="201779" y="231468"/>
                    <a:pt x="203371" y="227790"/>
                    <a:pt x="205588" y="224989"/>
                  </a:cubicBezTo>
                  <a:cubicBezTo>
                    <a:pt x="207805" y="222187"/>
                    <a:pt x="211009" y="220031"/>
                    <a:pt x="215201" y="218519"/>
                  </a:cubicBezTo>
                  <a:cubicBezTo>
                    <a:pt x="219393" y="217008"/>
                    <a:pt x="224250" y="216252"/>
                    <a:pt x="229772" y="216252"/>
                  </a:cubicBezTo>
                  <a:close/>
                  <a:moveTo>
                    <a:pt x="558343" y="195272"/>
                  </a:moveTo>
                  <a:lnTo>
                    <a:pt x="558343" y="217703"/>
                  </a:lnTo>
                  <a:lnTo>
                    <a:pt x="569286" y="217703"/>
                  </a:lnTo>
                  <a:lnTo>
                    <a:pt x="569286" y="226168"/>
                  </a:lnTo>
                  <a:lnTo>
                    <a:pt x="558343" y="226168"/>
                  </a:lnTo>
                  <a:lnTo>
                    <a:pt x="558343" y="263714"/>
                  </a:lnTo>
                  <a:cubicBezTo>
                    <a:pt x="558343" y="266818"/>
                    <a:pt x="558534" y="268813"/>
                    <a:pt x="558917" y="269700"/>
                  </a:cubicBezTo>
                  <a:cubicBezTo>
                    <a:pt x="559300" y="270587"/>
                    <a:pt x="559925" y="271292"/>
                    <a:pt x="560791" y="271816"/>
                  </a:cubicBezTo>
                  <a:cubicBezTo>
                    <a:pt x="561658" y="272340"/>
                    <a:pt x="562898" y="272602"/>
                    <a:pt x="564510" y="272602"/>
                  </a:cubicBezTo>
                  <a:cubicBezTo>
                    <a:pt x="565719" y="272602"/>
                    <a:pt x="567311" y="272461"/>
                    <a:pt x="569286" y="272179"/>
                  </a:cubicBezTo>
                  <a:lnTo>
                    <a:pt x="570858" y="281792"/>
                  </a:lnTo>
                  <a:cubicBezTo>
                    <a:pt x="567795" y="282437"/>
                    <a:pt x="565054" y="282760"/>
                    <a:pt x="562636" y="282760"/>
                  </a:cubicBezTo>
                  <a:cubicBezTo>
                    <a:pt x="558685" y="282760"/>
                    <a:pt x="555622" y="282135"/>
                    <a:pt x="553445" y="280885"/>
                  </a:cubicBezTo>
                  <a:cubicBezTo>
                    <a:pt x="551269" y="279636"/>
                    <a:pt x="549737" y="277993"/>
                    <a:pt x="548850" y="275958"/>
                  </a:cubicBezTo>
                  <a:cubicBezTo>
                    <a:pt x="547964" y="273922"/>
                    <a:pt x="547520" y="269639"/>
                    <a:pt x="547520" y="263110"/>
                  </a:cubicBezTo>
                  <a:lnTo>
                    <a:pt x="547520" y="226168"/>
                  </a:lnTo>
                  <a:lnTo>
                    <a:pt x="539539" y="226168"/>
                  </a:lnTo>
                  <a:lnTo>
                    <a:pt x="539539" y="217703"/>
                  </a:lnTo>
                  <a:lnTo>
                    <a:pt x="547520" y="217703"/>
                  </a:lnTo>
                  <a:lnTo>
                    <a:pt x="547520" y="201802"/>
                  </a:lnTo>
                  <a:close/>
                  <a:moveTo>
                    <a:pt x="450335" y="193277"/>
                  </a:moveTo>
                  <a:lnTo>
                    <a:pt x="461218" y="193277"/>
                  </a:lnTo>
                  <a:lnTo>
                    <a:pt x="461218" y="205792"/>
                  </a:lnTo>
                  <a:lnTo>
                    <a:pt x="450335" y="205792"/>
                  </a:lnTo>
                  <a:close/>
                  <a:moveTo>
                    <a:pt x="383600" y="193277"/>
                  </a:moveTo>
                  <a:lnTo>
                    <a:pt x="394483" y="193277"/>
                  </a:lnTo>
                  <a:lnTo>
                    <a:pt x="394483" y="225079"/>
                  </a:lnTo>
                  <a:cubicBezTo>
                    <a:pt x="399562" y="219194"/>
                    <a:pt x="405971" y="216252"/>
                    <a:pt x="413710" y="216252"/>
                  </a:cubicBezTo>
                  <a:cubicBezTo>
                    <a:pt x="418466" y="216252"/>
                    <a:pt x="422598" y="217189"/>
                    <a:pt x="426104" y="219063"/>
                  </a:cubicBezTo>
                  <a:cubicBezTo>
                    <a:pt x="429611" y="220938"/>
                    <a:pt x="432120" y="223528"/>
                    <a:pt x="433632" y="226833"/>
                  </a:cubicBezTo>
                  <a:cubicBezTo>
                    <a:pt x="435143" y="230138"/>
                    <a:pt x="435899" y="234935"/>
                    <a:pt x="435899" y="241223"/>
                  </a:cubicBezTo>
                  <a:lnTo>
                    <a:pt x="435899" y="281913"/>
                  </a:lnTo>
                  <a:lnTo>
                    <a:pt x="425016" y="281913"/>
                  </a:lnTo>
                  <a:lnTo>
                    <a:pt x="425016" y="241223"/>
                  </a:lnTo>
                  <a:cubicBezTo>
                    <a:pt x="425016" y="235781"/>
                    <a:pt x="423837" y="231821"/>
                    <a:pt x="421479" y="229342"/>
                  </a:cubicBezTo>
                  <a:cubicBezTo>
                    <a:pt x="419121" y="226863"/>
                    <a:pt x="415786" y="225624"/>
                    <a:pt x="411473" y="225624"/>
                  </a:cubicBezTo>
                  <a:cubicBezTo>
                    <a:pt x="408248" y="225624"/>
                    <a:pt x="405215" y="226460"/>
                    <a:pt x="402373" y="228133"/>
                  </a:cubicBezTo>
                  <a:cubicBezTo>
                    <a:pt x="399532" y="229805"/>
                    <a:pt x="397506" y="232073"/>
                    <a:pt x="396297" y="234935"/>
                  </a:cubicBezTo>
                  <a:cubicBezTo>
                    <a:pt x="395088" y="237796"/>
                    <a:pt x="394483" y="241747"/>
                    <a:pt x="394483" y="246785"/>
                  </a:cubicBezTo>
                  <a:lnTo>
                    <a:pt x="394483" y="281913"/>
                  </a:lnTo>
                  <a:lnTo>
                    <a:pt x="383600" y="281913"/>
                  </a:lnTo>
                  <a:close/>
                  <a:moveTo>
                    <a:pt x="498742" y="192793"/>
                  </a:moveTo>
                  <a:lnTo>
                    <a:pt x="510350" y="192793"/>
                  </a:lnTo>
                  <a:lnTo>
                    <a:pt x="523954" y="209722"/>
                  </a:lnTo>
                  <a:lnTo>
                    <a:pt x="511620" y="209722"/>
                  </a:lnTo>
                  <a:lnTo>
                    <a:pt x="504969" y="199444"/>
                  </a:lnTo>
                  <a:lnTo>
                    <a:pt x="498137" y="209722"/>
                  </a:lnTo>
                  <a:lnTo>
                    <a:pt x="485682" y="209722"/>
                  </a:lnTo>
                  <a:close/>
                  <a:moveTo>
                    <a:pt x="214959" y="192793"/>
                  </a:moveTo>
                  <a:lnTo>
                    <a:pt x="229530" y="192793"/>
                  </a:lnTo>
                  <a:lnTo>
                    <a:pt x="237693" y="209722"/>
                  </a:lnTo>
                  <a:lnTo>
                    <a:pt x="228926" y="209722"/>
                  </a:lnTo>
                  <a:close/>
                  <a:moveTo>
                    <a:pt x="632817" y="117719"/>
                  </a:moveTo>
                  <a:lnTo>
                    <a:pt x="645212" y="117719"/>
                  </a:lnTo>
                  <a:lnTo>
                    <a:pt x="645212" y="130113"/>
                  </a:lnTo>
                  <a:lnTo>
                    <a:pt x="632817" y="130113"/>
                  </a:lnTo>
                  <a:close/>
                  <a:moveTo>
                    <a:pt x="424593" y="78237"/>
                  </a:moveTo>
                  <a:cubicBezTo>
                    <a:pt x="420643" y="79849"/>
                    <a:pt x="414717" y="81220"/>
                    <a:pt x="406817" y="82349"/>
                  </a:cubicBezTo>
                  <a:cubicBezTo>
                    <a:pt x="402343" y="82993"/>
                    <a:pt x="399179" y="83719"/>
                    <a:pt x="397325" y="84525"/>
                  </a:cubicBezTo>
                  <a:cubicBezTo>
                    <a:pt x="395471" y="85331"/>
                    <a:pt x="394040" y="86510"/>
                    <a:pt x="393032" y="88062"/>
                  </a:cubicBezTo>
                  <a:cubicBezTo>
                    <a:pt x="392024" y="89614"/>
                    <a:pt x="391520" y="91337"/>
                    <a:pt x="391520" y="93232"/>
                  </a:cubicBezTo>
                  <a:cubicBezTo>
                    <a:pt x="391520" y="96134"/>
                    <a:pt x="392619" y="98552"/>
                    <a:pt x="394816" y="100487"/>
                  </a:cubicBezTo>
                  <a:cubicBezTo>
                    <a:pt x="397012" y="102422"/>
                    <a:pt x="400227" y="103389"/>
                    <a:pt x="404459" y="103389"/>
                  </a:cubicBezTo>
                  <a:cubicBezTo>
                    <a:pt x="408651" y="103389"/>
                    <a:pt x="412380" y="102472"/>
                    <a:pt x="415645" y="100638"/>
                  </a:cubicBezTo>
                  <a:cubicBezTo>
                    <a:pt x="418909" y="98804"/>
                    <a:pt x="421308" y="96295"/>
                    <a:pt x="422839" y="93111"/>
                  </a:cubicBezTo>
                  <a:cubicBezTo>
                    <a:pt x="424008" y="90652"/>
                    <a:pt x="424593" y="87024"/>
                    <a:pt x="424593" y="82228"/>
                  </a:cubicBezTo>
                  <a:close/>
                  <a:moveTo>
                    <a:pt x="129318" y="78237"/>
                  </a:moveTo>
                  <a:cubicBezTo>
                    <a:pt x="125368" y="79849"/>
                    <a:pt x="119442" y="81220"/>
                    <a:pt x="111542" y="82349"/>
                  </a:cubicBezTo>
                  <a:cubicBezTo>
                    <a:pt x="107068" y="82993"/>
                    <a:pt x="103904" y="83719"/>
                    <a:pt x="102050" y="84525"/>
                  </a:cubicBezTo>
                  <a:cubicBezTo>
                    <a:pt x="100196" y="85331"/>
                    <a:pt x="98765" y="86510"/>
                    <a:pt x="97757" y="88062"/>
                  </a:cubicBezTo>
                  <a:cubicBezTo>
                    <a:pt x="96749" y="89614"/>
                    <a:pt x="96245" y="91337"/>
                    <a:pt x="96245" y="93232"/>
                  </a:cubicBezTo>
                  <a:cubicBezTo>
                    <a:pt x="96245" y="96134"/>
                    <a:pt x="97344" y="98552"/>
                    <a:pt x="99541" y="100487"/>
                  </a:cubicBezTo>
                  <a:cubicBezTo>
                    <a:pt x="101737" y="102422"/>
                    <a:pt x="104952" y="103389"/>
                    <a:pt x="109184" y="103389"/>
                  </a:cubicBezTo>
                  <a:cubicBezTo>
                    <a:pt x="113376" y="103389"/>
                    <a:pt x="117105" y="102472"/>
                    <a:pt x="120370" y="100638"/>
                  </a:cubicBezTo>
                  <a:cubicBezTo>
                    <a:pt x="123635" y="98804"/>
                    <a:pt x="126033" y="96295"/>
                    <a:pt x="127565" y="93111"/>
                  </a:cubicBezTo>
                  <a:cubicBezTo>
                    <a:pt x="128733" y="90652"/>
                    <a:pt x="129318" y="87024"/>
                    <a:pt x="129318" y="82228"/>
                  </a:cubicBezTo>
                  <a:close/>
                  <a:moveTo>
                    <a:pt x="541195" y="53811"/>
                  </a:moveTo>
                  <a:cubicBezTo>
                    <a:pt x="536358" y="53811"/>
                    <a:pt x="532317" y="55786"/>
                    <a:pt x="529072" y="59736"/>
                  </a:cubicBezTo>
                  <a:cubicBezTo>
                    <a:pt x="525828" y="63686"/>
                    <a:pt x="524205" y="69914"/>
                    <a:pt x="524205" y="78419"/>
                  </a:cubicBezTo>
                  <a:cubicBezTo>
                    <a:pt x="524205" y="86641"/>
                    <a:pt x="525939" y="92788"/>
                    <a:pt x="529405" y="96859"/>
                  </a:cubicBezTo>
                  <a:cubicBezTo>
                    <a:pt x="532871" y="100930"/>
                    <a:pt x="536963" y="102966"/>
                    <a:pt x="541679" y="102966"/>
                  </a:cubicBezTo>
                  <a:cubicBezTo>
                    <a:pt x="546435" y="102966"/>
                    <a:pt x="550476" y="101021"/>
                    <a:pt x="553801" y="97131"/>
                  </a:cubicBezTo>
                  <a:cubicBezTo>
                    <a:pt x="557127" y="93242"/>
                    <a:pt x="558789" y="87306"/>
                    <a:pt x="558789" y="79325"/>
                  </a:cubicBezTo>
                  <a:cubicBezTo>
                    <a:pt x="558789" y="70538"/>
                    <a:pt x="557096" y="64089"/>
                    <a:pt x="553711" y="59978"/>
                  </a:cubicBezTo>
                  <a:cubicBezTo>
                    <a:pt x="550325" y="55866"/>
                    <a:pt x="546153" y="53811"/>
                    <a:pt x="541195" y="53811"/>
                  </a:cubicBezTo>
                  <a:close/>
                  <a:moveTo>
                    <a:pt x="638682" y="53750"/>
                  </a:moveTo>
                  <a:cubicBezTo>
                    <a:pt x="633684" y="53750"/>
                    <a:pt x="629482" y="55423"/>
                    <a:pt x="626076" y="58769"/>
                  </a:cubicBezTo>
                  <a:cubicBezTo>
                    <a:pt x="622670" y="62114"/>
                    <a:pt x="620785" y="66588"/>
                    <a:pt x="620423" y="72191"/>
                  </a:cubicBezTo>
                  <a:lnTo>
                    <a:pt x="656276" y="72191"/>
                  </a:lnTo>
                  <a:cubicBezTo>
                    <a:pt x="655793" y="66790"/>
                    <a:pt x="654422" y="62739"/>
                    <a:pt x="652165" y="60038"/>
                  </a:cubicBezTo>
                  <a:cubicBezTo>
                    <a:pt x="648698" y="55846"/>
                    <a:pt x="644204" y="53750"/>
                    <a:pt x="638682" y="53750"/>
                  </a:cubicBezTo>
                  <a:close/>
                  <a:moveTo>
                    <a:pt x="583685" y="46253"/>
                  </a:moveTo>
                  <a:lnTo>
                    <a:pt x="594568" y="46253"/>
                  </a:lnTo>
                  <a:lnTo>
                    <a:pt x="594568" y="110463"/>
                  </a:lnTo>
                  <a:lnTo>
                    <a:pt x="583685" y="110463"/>
                  </a:lnTo>
                  <a:close/>
                  <a:moveTo>
                    <a:pt x="316683" y="46253"/>
                  </a:moveTo>
                  <a:lnTo>
                    <a:pt x="327566" y="46253"/>
                  </a:lnTo>
                  <a:lnTo>
                    <a:pt x="327566" y="81865"/>
                  </a:lnTo>
                  <a:cubicBezTo>
                    <a:pt x="327566" y="87548"/>
                    <a:pt x="327788" y="91377"/>
                    <a:pt x="328231" y="93353"/>
                  </a:cubicBezTo>
                  <a:cubicBezTo>
                    <a:pt x="328917" y="96214"/>
                    <a:pt x="330368" y="98462"/>
                    <a:pt x="332584" y="100094"/>
                  </a:cubicBezTo>
                  <a:cubicBezTo>
                    <a:pt x="334801" y="101726"/>
                    <a:pt x="337542" y="102543"/>
                    <a:pt x="340807" y="102543"/>
                  </a:cubicBezTo>
                  <a:cubicBezTo>
                    <a:pt x="344072" y="102543"/>
                    <a:pt x="347136" y="101706"/>
                    <a:pt x="349997" y="100034"/>
                  </a:cubicBezTo>
                  <a:cubicBezTo>
                    <a:pt x="352859" y="98361"/>
                    <a:pt x="354885" y="96083"/>
                    <a:pt x="356074" y="93201"/>
                  </a:cubicBezTo>
                  <a:cubicBezTo>
                    <a:pt x="357263" y="90319"/>
                    <a:pt x="357857" y="86137"/>
                    <a:pt x="357857" y="80656"/>
                  </a:cubicBezTo>
                  <a:lnTo>
                    <a:pt x="357857" y="46253"/>
                  </a:lnTo>
                  <a:lnTo>
                    <a:pt x="368740" y="46253"/>
                  </a:lnTo>
                  <a:lnTo>
                    <a:pt x="368740" y="110463"/>
                  </a:lnTo>
                  <a:lnTo>
                    <a:pt x="359006" y="110463"/>
                  </a:lnTo>
                  <a:lnTo>
                    <a:pt x="359006" y="101031"/>
                  </a:lnTo>
                  <a:cubicBezTo>
                    <a:pt x="354008" y="108287"/>
                    <a:pt x="347216" y="111914"/>
                    <a:pt x="338631" y="111914"/>
                  </a:cubicBezTo>
                  <a:cubicBezTo>
                    <a:pt x="334842" y="111914"/>
                    <a:pt x="331305" y="111189"/>
                    <a:pt x="328020" y="109738"/>
                  </a:cubicBezTo>
                  <a:cubicBezTo>
                    <a:pt x="324735" y="108287"/>
                    <a:pt x="322296" y="106463"/>
                    <a:pt x="320704" y="104266"/>
                  </a:cubicBezTo>
                  <a:cubicBezTo>
                    <a:pt x="319112" y="102069"/>
                    <a:pt x="317993" y="99379"/>
                    <a:pt x="317348" y="96194"/>
                  </a:cubicBezTo>
                  <a:cubicBezTo>
                    <a:pt x="316905" y="94058"/>
                    <a:pt x="316683" y="90672"/>
                    <a:pt x="316683" y="86037"/>
                  </a:cubicBezTo>
                  <a:close/>
                  <a:moveTo>
                    <a:pt x="244748" y="46253"/>
                  </a:moveTo>
                  <a:lnTo>
                    <a:pt x="258352" y="46253"/>
                  </a:lnTo>
                  <a:lnTo>
                    <a:pt x="268207" y="61308"/>
                  </a:lnTo>
                  <a:cubicBezTo>
                    <a:pt x="270061" y="64170"/>
                    <a:pt x="271553" y="66568"/>
                    <a:pt x="272681" y="68503"/>
                  </a:cubicBezTo>
                  <a:cubicBezTo>
                    <a:pt x="274455" y="65843"/>
                    <a:pt x="276087" y="63485"/>
                    <a:pt x="277579" y="61429"/>
                  </a:cubicBezTo>
                  <a:lnTo>
                    <a:pt x="288401" y="46253"/>
                  </a:lnTo>
                  <a:lnTo>
                    <a:pt x="301400" y="46253"/>
                  </a:lnTo>
                  <a:lnTo>
                    <a:pt x="279211" y="76484"/>
                  </a:lnTo>
                  <a:lnTo>
                    <a:pt x="303093" y="110463"/>
                  </a:lnTo>
                  <a:lnTo>
                    <a:pt x="289731" y="110463"/>
                  </a:lnTo>
                  <a:lnTo>
                    <a:pt x="276551" y="90511"/>
                  </a:lnTo>
                  <a:lnTo>
                    <a:pt x="273044" y="85130"/>
                  </a:lnTo>
                  <a:lnTo>
                    <a:pt x="256175" y="110463"/>
                  </a:lnTo>
                  <a:lnTo>
                    <a:pt x="242995" y="110463"/>
                  </a:lnTo>
                  <a:lnTo>
                    <a:pt x="266454" y="77088"/>
                  </a:lnTo>
                  <a:close/>
                  <a:moveTo>
                    <a:pt x="709106" y="44802"/>
                  </a:moveTo>
                  <a:cubicBezTo>
                    <a:pt x="712975" y="44802"/>
                    <a:pt x="716532" y="45497"/>
                    <a:pt x="719777" y="46888"/>
                  </a:cubicBezTo>
                  <a:cubicBezTo>
                    <a:pt x="723022" y="48279"/>
                    <a:pt x="725450" y="50102"/>
                    <a:pt x="727063" y="52360"/>
                  </a:cubicBezTo>
                  <a:cubicBezTo>
                    <a:pt x="728675" y="54617"/>
                    <a:pt x="729804" y="57297"/>
                    <a:pt x="730449" y="60401"/>
                  </a:cubicBezTo>
                  <a:cubicBezTo>
                    <a:pt x="730852" y="62416"/>
                    <a:pt x="731053" y="65943"/>
                    <a:pt x="731053" y="70982"/>
                  </a:cubicBezTo>
                  <a:lnTo>
                    <a:pt x="731053" y="110463"/>
                  </a:lnTo>
                  <a:lnTo>
                    <a:pt x="720170" y="110463"/>
                  </a:lnTo>
                  <a:lnTo>
                    <a:pt x="720170" y="71405"/>
                  </a:lnTo>
                  <a:cubicBezTo>
                    <a:pt x="720170" y="66971"/>
                    <a:pt x="719747" y="63656"/>
                    <a:pt x="718900" y="61459"/>
                  </a:cubicBezTo>
                  <a:cubicBezTo>
                    <a:pt x="718054" y="59262"/>
                    <a:pt x="716553" y="57509"/>
                    <a:pt x="714396" y="56199"/>
                  </a:cubicBezTo>
                  <a:cubicBezTo>
                    <a:pt x="712240" y="54889"/>
                    <a:pt x="709710" y="54234"/>
                    <a:pt x="706808" y="54234"/>
                  </a:cubicBezTo>
                  <a:cubicBezTo>
                    <a:pt x="702173" y="54234"/>
                    <a:pt x="698172" y="55705"/>
                    <a:pt x="694807" y="58648"/>
                  </a:cubicBezTo>
                  <a:cubicBezTo>
                    <a:pt x="691441" y="61590"/>
                    <a:pt x="689758" y="67173"/>
                    <a:pt x="689758" y="75396"/>
                  </a:cubicBezTo>
                  <a:lnTo>
                    <a:pt x="689758" y="110463"/>
                  </a:lnTo>
                  <a:lnTo>
                    <a:pt x="678875" y="110463"/>
                  </a:lnTo>
                  <a:lnTo>
                    <a:pt x="678875" y="46253"/>
                  </a:lnTo>
                  <a:lnTo>
                    <a:pt x="688670" y="46253"/>
                  </a:lnTo>
                  <a:lnTo>
                    <a:pt x="688670" y="55383"/>
                  </a:lnTo>
                  <a:cubicBezTo>
                    <a:pt x="693386" y="48329"/>
                    <a:pt x="700198" y="44802"/>
                    <a:pt x="709106" y="44802"/>
                  </a:cubicBezTo>
                  <a:close/>
                  <a:moveTo>
                    <a:pt x="638561" y="44802"/>
                  </a:moveTo>
                  <a:cubicBezTo>
                    <a:pt x="647147" y="44802"/>
                    <a:pt x="654160" y="47724"/>
                    <a:pt x="659602" y="53569"/>
                  </a:cubicBezTo>
                  <a:cubicBezTo>
                    <a:pt x="665043" y="59414"/>
                    <a:pt x="667764" y="67636"/>
                    <a:pt x="667764" y="78237"/>
                  </a:cubicBezTo>
                  <a:cubicBezTo>
                    <a:pt x="667764" y="78882"/>
                    <a:pt x="667744" y="79849"/>
                    <a:pt x="667704" y="81139"/>
                  </a:cubicBezTo>
                  <a:lnTo>
                    <a:pt x="619818" y="81139"/>
                  </a:lnTo>
                  <a:cubicBezTo>
                    <a:pt x="620221" y="88193"/>
                    <a:pt x="622216" y="93594"/>
                    <a:pt x="625804" y="97343"/>
                  </a:cubicBezTo>
                  <a:cubicBezTo>
                    <a:pt x="629391" y="101092"/>
                    <a:pt x="633865" y="102966"/>
                    <a:pt x="639226" y="102966"/>
                  </a:cubicBezTo>
                  <a:cubicBezTo>
                    <a:pt x="643217" y="102966"/>
                    <a:pt x="646623" y="101918"/>
                    <a:pt x="649444" y="99822"/>
                  </a:cubicBezTo>
                  <a:cubicBezTo>
                    <a:pt x="652266" y="97726"/>
                    <a:pt x="654503" y="94380"/>
                    <a:pt x="656155" y="89785"/>
                  </a:cubicBezTo>
                  <a:lnTo>
                    <a:pt x="667401" y="91176"/>
                  </a:lnTo>
                  <a:cubicBezTo>
                    <a:pt x="665628" y="97746"/>
                    <a:pt x="662343" y="102845"/>
                    <a:pt x="657546" y="106473"/>
                  </a:cubicBezTo>
                  <a:cubicBezTo>
                    <a:pt x="652749" y="110100"/>
                    <a:pt x="646623" y="111914"/>
                    <a:pt x="639166" y="111914"/>
                  </a:cubicBezTo>
                  <a:cubicBezTo>
                    <a:pt x="629774" y="111914"/>
                    <a:pt x="622327" y="109022"/>
                    <a:pt x="616825" y="103238"/>
                  </a:cubicBezTo>
                  <a:cubicBezTo>
                    <a:pt x="611323" y="97454"/>
                    <a:pt x="608572" y="89342"/>
                    <a:pt x="608572" y="78902"/>
                  </a:cubicBezTo>
                  <a:cubicBezTo>
                    <a:pt x="608572" y="68100"/>
                    <a:pt x="611353" y="59716"/>
                    <a:pt x="616916" y="53750"/>
                  </a:cubicBezTo>
                  <a:cubicBezTo>
                    <a:pt x="622478" y="47785"/>
                    <a:pt x="629693" y="44802"/>
                    <a:pt x="638561" y="44802"/>
                  </a:cubicBezTo>
                  <a:close/>
                  <a:moveTo>
                    <a:pt x="410747" y="44802"/>
                  </a:moveTo>
                  <a:cubicBezTo>
                    <a:pt x="416229" y="44802"/>
                    <a:pt x="420683" y="45447"/>
                    <a:pt x="424109" y="46737"/>
                  </a:cubicBezTo>
                  <a:cubicBezTo>
                    <a:pt x="427535" y="48027"/>
                    <a:pt x="430054" y="49649"/>
                    <a:pt x="431667" y="51604"/>
                  </a:cubicBezTo>
                  <a:cubicBezTo>
                    <a:pt x="433279" y="53559"/>
                    <a:pt x="434408" y="56028"/>
                    <a:pt x="435053" y="59010"/>
                  </a:cubicBezTo>
                  <a:cubicBezTo>
                    <a:pt x="435415" y="60865"/>
                    <a:pt x="435597" y="64210"/>
                    <a:pt x="435597" y="69047"/>
                  </a:cubicBezTo>
                  <a:lnTo>
                    <a:pt x="435597" y="83558"/>
                  </a:lnTo>
                  <a:cubicBezTo>
                    <a:pt x="435597" y="93675"/>
                    <a:pt x="435829" y="100074"/>
                    <a:pt x="436292" y="102754"/>
                  </a:cubicBezTo>
                  <a:cubicBezTo>
                    <a:pt x="436756" y="105435"/>
                    <a:pt x="437673" y="108004"/>
                    <a:pt x="439043" y="110463"/>
                  </a:cubicBezTo>
                  <a:lnTo>
                    <a:pt x="427676" y="110463"/>
                  </a:lnTo>
                  <a:cubicBezTo>
                    <a:pt x="426548" y="108206"/>
                    <a:pt x="425822" y="105566"/>
                    <a:pt x="425500" y="102543"/>
                  </a:cubicBezTo>
                  <a:cubicBezTo>
                    <a:pt x="421469" y="105969"/>
                    <a:pt x="417589" y="108387"/>
                    <a:pt x="413861" y="109798"/>
                  </a:cubicBezTo>
                  <a:cubicBezTo>
                    <a:pt x="410132" y="111209"/>
                    <a:pt x="406132" y="111914"/>
                    <a:pt x="401859" y="111914"/>
                  </a:cubicBezTo>
                  <a:cubicBezTo>
                    <a:pt x="394805" y="111914"/>
                    <a:pt x="389384" y="110191"/>
                    <a:pt x="385595" y="106745"/>
                  </a:cubicBezTo>
                  <a:cubicBezTo>
                    <a:pt x="381806" y="103298"/>
                    <a:pt x="379912" y="98895"/>
                    <a:pt x="379912" y="93534"/>
                  </a:cubicBezTo>
                  <a:cubicBezTo>
                    <a:pt x="379912" y="90390"/>
                    <a:pt x="380627" y="87518"/>
                    <a:pt x="382058" y="84918"/>
                  </a:cubicBezTo>
                  <a:cubicBezTo>
                    <a:pt x="383489" y="82318"/>
                    <a:pt x="385363" y="80232"/>
                    <a:pt x="387681" y="78660"/>
                  </a:cubicBezTo>
                  <a:cubicBezTo>
                    <a:pt x="389999" y="77088"/>
                    <a:pt x="392609" y="75899"/>
                    <a:pt x="395511" y="75093"/>
                  </a:cubicBezTo>
                  <a:cubicBezTo>
                    <a:pt x="397647" y="74529"/>
                    <a:pt x="400872" y="73985"/>
                    <a:pt x="405185" y="73461"/>
                  </a:cubicBezTo>
                  <a:cubicBezTo>
                    <a:pt x="413972" y="72413"/>
                    <a:pt x="420441" y="71163"/>
                    <a:pt x="424593" y="69712"/>
                  </a:cubicBezTo>
                  <a:cubicBezTo>
                    <a:pt x="424633" y="68221"/>
                    <a:pt x="424653" y="67274"/>
                    <a:pt x="424653" y="66870"/>
                  </a:cubicBezTo>
                  <a:cubicBezTo>
                    <a:pt x="424653" y="62437"/>
                    <a:pt x="423625" y="59313"/>
                    <a:pt x="421570" y="57499"/>
                  </a:cubicBezTo>
                  <a:cubicBezTo>
                    <a:pt x="418789" y="55040"/>
                    <a:pt x="414657" y="53811"/>
                    <a:pt x="409175" y="53811"/>
                  </a:cubicBezTo>
                  <a:cubicBezTo>
                    <a:pt x="404056" y="53811"/>
                    <a:pt x="400277" y="54708"/>
                    <a:pt x="397839" y="56501"/>
                  </a:cubicBezTo>
                  <a:cubicBezTo>
                    <a:pt x="395400" y="58295"/>
                    <a:pt x="393596" y="61469"/>
                    <a:pt x="392427" y="66024"/>
                  </a:cubicBezTo>
                  <a:lnTo>
                    <a:pt x="381786" y="64573"/>
                  </a:lnTo>
                  <a:cubicBezTo>
                    <a:pt x="382754" y="60018"/>
                    <a:pt x="384346" y="56340"/>
                    <a:pt x="386563" y="53539"/>
                  </a:cubicBezTo>
                  <a:cubicBezTo>
                    <a:pt x="388780" y="50737"/>
                    <a:pt x="391984" y="48581"/>
                    <a:pt x="396176" y="47069"/>
                  </a:cubicBezTo>
                  <a:cubicBezTo>
                    <a:pt x="400368" y="45558"/>
                    <a:pt x="405225" y="44802"/>
                    <a:pt x="410747" y="44802"/>
                  </a:cubicBezTo>
                  <a:close/>
                  <a:moveTo>
                    <a:pt x="185231" y="44802"/>
                  </a:moveTo>
                  <a:cubicBezTo>
                    <a:pt x="189100" y="44802"/>
                    <a:pt x="192657" y="45497"/>
                    <a:pt x="195902" y="46888"/>
                  </a:cubicBezTo>
                  <a:cubicBezTo>
                    <a:pt x="199147" y="48279"/>
                    <a:pt x="201575" y="50102"/>
                    <a:pt x="203188" y="52360"/>
                  </a:cubicBezTo>
                  <a:cubicBezTo>
                    <a:pt x="204800" y="54617"/>
                    <a:pt x="205929" y="57297"/>
                    <a:pt x="206574" y="60401"/>
                  </a:cubicBezTo>
                  <a:cubicBezTo>
                    <a:pt x="206977" y="62416"/>
                    <a:pt x="207178" y="65943"/>
                    <a:pt x="207178" y="70982"/>
                  </a:cubicBezTo>
                  <a:lnTo>
                    <a:pt x="207178" y="110463"/>
                  </a:lnTo>
                  <a:lnTo>
                    <a:pt x="196295" y="110463"/>
                  </a:lnTo>
                  <a:lnTo>
                    <a:pt x="196295" y="71405"/>
                  </a:lnTo>
                  <a:cubicBezTo>
                    <a:pt x="196295" y="66971"/>
                    <a:pt x="195872" y="63656"/>
                    <a:pt x="195025" y="61459"/>
                  </a:cubicBezTo>
                  <a:cubicBezTo>
                    <a:pt x="194179" y="59262"/>
                    <a:pt x="192678" y="57509"/>
                    <a:pt x="190521" y="56199"/>
                  </a:cubicBezTo>
                  <a:cubicBezTo>
                    <a:pt x="188365" y="54889"/>
                    <a:pt x="185835" y="54234"/>
                    <a:pt x="182933" y="54234"/>
                  </a:cubicBezTo>
                  <a:cubicBezTo>
                    <a:pt x="178298" y="54234"/>
                    <a:pt x="174297" y="55705"/>
                    <a:pt x="170932" y="58648"/>
                  </a:cubicBezTo>
                  <a:cubicBezTo>
                    <a:pt x="167566" y="61590"/>
                    <a:pt x="165883" y="67173"/>
                    <a:pt x="165883" y="75396"/>
                  </a:cubicBezTo>
                  <a:lnTo>
                    <a:pt x="165883" y="110463"/>
                  </a:lnTo>
                  <a:lnTo>
                    <a:pt x="155000" y="110463"/>
                  </a:lnTo>
                  <a:lnTo>
                    <a:pt x="155000" y="46253"/>
                  </a:lnTo>
                  <a:lnTo>
                    <a:pt x="164795" y="46253"/>
                  </a:lnTo>
                  <a:lnTo>
                    <a:pt x="164795" y="55383"/>
                  </a:lnTo>
                  <a:cubicBezTo>
                    <a:pt x="169511" y="48329"/>
                    <a:pt x="176323" y="44802"/>
                    <a:pt x="185231" y="44802"/>
                  </a:cubicBezTo>
                  <a:close/>
                  <a:moveTo>
                    <a:pt x="115472" y="44802"/>
                  </a:moveTo>
                  <a:cubicBezTo>
                    <a:pt x="120954" y="44802"/>
                    <a:pt x="125408" y="45447"/>
                    <a:pt x="128834" y="46737"/>
                  </a:cubicBezTo>
                  <a:cubicBezTo>
                    <a:pt x="132260" y="48027"/>
                    <a:pt x="134780" y="49649"/>
                    <a:pt x="136392" y="51604"/>
                  </a:cubicBezTo>
                  <a:cubicBezTo>
                    <a:pt x="138004" y="53559"/>
                    <a:pt x="139133" y="56028"/>
                    <a:pt x="139778" y="59010"/>
                  </a:cubicBezTo>
                  <a:cubicBezTo>
                    <a:pt x="140140" y="60865"/>
                    <a:pt x="140322" y="64210"/>
                    <a:pt x="140322" y="69047"/>
                  </a:cubicBezTo>
                  <a:lnTo>
                    <a:pt x="140322" y="83558"/>
                  </a:lnTo>
                  <a:cubicBezTo>
                    <a:pt x="140322" y="93675"/>
                    <a:pt x="140554" y="100074"/>
                    <a:pt x="141017" y="102754"/>
                  </a:cubicBezTo>
                  <a:cubicBezTo>
                    <a:pt x="141481" y="105435"/>
                    <a:pt x="142398" y="108004"/>
                    <a:pt x="143768" y="110463"/>
                  </a:cubicBezTo>
                  <a:lnTo>
                    <a:pt x="132401" y="110463"/>
                  </a:lnTo>
                  <a:cubicBezTo>
                    <a:pt x="131273" y="108206"/>
                    <a:pt x="130547" y="105566"/>
                    <a:pt x="130225" y="102543"/>
                  </a:cubicBezTo>
                  <a:cubicBezTo>
                    <a:pt x="126194" y="105969"/>
                    <a:pt x="122314" y="108387"/>
                    <a:pt x="118586" y="109798"/>
                  </a:cubicBezTo>
                  <a:cubicBezTo>
                    <a:pt x="114858" y="111209"/>
                    <a:pt x="110857" y="111914"/>
                    <a:pt x="106584" y="111914"/>
                  </a:cubicBezTo>
                  <a:cubicBezTo>
                    <a:pt x="99531" y="111914"/>
                    <a:pt x="94109" y="110191"/>
                    <a:pt x="90320" y="106745"/>
                  </a:cubicBezTo>
                  <a:cubicBezTo>
                    <a:pt x="86531" y="103298"/>
                    <a:pt x="84637" y="98895"/>
                    <a:pt x="84637" y="93534"/>
                  </a:cubicBezTo>
                  <a:cubicBezTo>
                    <a:pt x="84637" y="90390"/>
                    <a:pt x="85352" y="87518"/>
                    <a:pt x="86783" y="84918"/>
                  </a:cubicBezTo>
                  <a:cubicBezTo>
                    <a:pt x="88214" y="82318"/>
                    <a:pt x="90088" y="80232"/>
                    <a:pt x="92406" y="78660"/>
                  </a:cubicBezTo>
                  <a:cubicBezTo>
                    <a:pt x="94724" y="77088"/>
                    <a:pt x="97334" y="75899"/>
                    <a:pt x="100236" y="75093"/>
                  </a:cubicBezTo>
                  <a:cubicBezTo>
                    <a:pt x="102372" y="74529"/>
                    <a:pt x="105597" y="73985"/>
                    <a:pt x="109910" y="73461"/>
                  </a:cubicBezTo>
                  <a:cubicBezTo>
                    <a:pt x="118697" y="72413"/>
                    <a:pt x="125166" y="71163"/>
                    <a:pt x="129318" y="69712"/>
                  </a:cubicBezTo>
                  <a:cubicBezTo>
                    <a:pt x="129358" y="68221"/>
                    <a:pt x="129378" y="67274"/>
                    <a:pt x="129378" y="66870"/>
                  </a:cubicBezTo>
                  <a:cubicBezTo>
                    <a:pt x="129378" y="62437"/>
                    <a:pt x="128351" y="59313"/>
                    <a:pt x="126295" y="57499"/>
                  </a:cubicBezTo>
                  <a:cubicBezTo>
                    <a:pt x="123514" y="55040"/>
                    <a:pt x="119382" y="53811"/>
                    <a:pt x="113900" y="53811"/>
                  </a:cubicBezTo>
                  <a:cubicBezTo>
                    <a:pt x="108781" y="53811"/>
                    <a:pt x="105002" y="54708"/>
                    <a:pt x="102564" y="56501"/>
                  </a:cubicBezTo>
                  <a:cubicBezTo>
                    <a:pt x="100125" y="58295"/>
                    <a:pt x="98321" y="61469"/>
                    <a:pt x="97152" y="66024"/>
                  </a:cubicBezTo>
                  <a:lnTo>
                    <a:pt x="86511" y="64573"/>
                  </a:lnTo>
                  <a:cubicBezTo>
                    <a:pt x="87479" y="60018"/>
                    <a:pt x="89071" y="56340"/>
                    <a:pt x="91288" y="53539"/>
                  </a:cubicBezTo>
                  <a:cubicBezTo>
                    <a:pt x="93505" y="50737"/>
                    <a:pt x="96709" y="48581"/>
                    <a:pt x="100901" y="47069"/>
                  </a:cubicBezTo>
                  <a:cubicBezTo>
                    <a:pt x="105093" y="45558"/>
                    <a:pt x="109950" y="44802"/>
                    <a:pt x="115472" y="44802"/>
                  </a:cubicBezTo>
                  <a:close/>
                  <a:moveTo>
                    <a:pt x="463093" y="23822"/>
                  </a:moveTo>
                  <a:lnTo>
                    <a:pt x="463093" y="46253"/>
                  </a:lnTo>
                  <a:lnTo>
                    <a:pt x="474036" y="46253"/>
                  </a:lnTo>
                  <a:lnTo>
                    <a:pt x="474036" y="54718"/>
                  </a:lnTo>
                  <a:lnTo>
                    <a:pt x="463093" y="54718"/>
                  </a:lnTo>
                  <a:lnTo>
                    <a:pt x="463093" y="92264"/>
                  </a:lnTo>
                  <a:cubicBezTo>
                    <a:pt x="463093" y="95368"/>
                    <a:pt x="463284" y="97363"/>
                    <a:pt x="463667" y="98250"/>
                  </a:cubicBezTo>
                  <a:cubicBezTo>
                    <a:pt x="464050" y="99137"/>
                    <a:pt x="464675" y="99842"/>
                    <a:pt x="465541" y="100366"/>
                  </a:cubicBezTo>
                  <a:cubicBezTo>
                    <a:pt x="466408" y="100890"/>
                    <a:pt x="467648" y="101152"/>
                    <a:pt x="469260" y="101152"/>
                  </a:cubicBezTo>
                  <a:cubicBezTo>
                    <a:pt x="470469" y="101152"/>
                    <a:pt x="472061" y="101011"/>
                    <a:pt x="474036" y="100729"/>
                  </a:cubicBezTo>
                  <a:lnTo>
                    <a:pt x="475608" y="110342"/>
                  </a:lnTo>
                  <a:cubicBezTo>
                    <a:pt x="472545" y="110987"/>
                    <a:pt x="469804" y="111310"/>
                    <a:pt x="467386" y="111310"/>
                  </a:cubicBezTo>
                  <a:cubicBezTo>
                    <a:pt x="463435" y="111310"/>
                    <a:pt x="460372" y="110685"/>
                    <a:pt x="458195" y="109435"/>
                  </a:cubicBezTo>
                  <a:cubicBezTo>
                    <a:pt x="456019" y="108186"/>
                    <a:pt x="454487" y="106543"/>
                    <a:pt x="453600" y="104508"/>
                  </a:cubicBezTo>
                  <a:cubicBezTo>
                    <a:pt x="452714" y="102472"/>
                    <a:pt x="452270" y="98189"/>
                    <a:pt x="452270" y="91660"/>
                  </a:cubicBezTo>
                  <a:lnTo>
                    <a:pt x="452270" y="54718"/>
                  </a:lnTo>
                  <a:lnTo>
                    <a:pt x="444289" y="54718"/>
                  </a:lnTo>
                  <a:lnTo>
                    <a:pt x="444289" y="46253"/>
                  </a:lnTo>
                  <a:lnTo>
                    <a:pt x="452270" y="46253"/>
                  </a:lnTo>
                  <a:lnTo>
                    <a:pt x="452270" y="30352"/>
                  </a:lnTo>
                  <a:close/>
                  <a:moveTo>
                    <a:pt x="583685" y="21827"/>
                  </a:moveTo>
                  <a:lnTo>
                    <a:pt x="594568" y="21827"/>
                  </a:lnTo>
                  <a:lnTo>
                    <a:pt x="594568" y="34342"/>
                  </a:lnTo>
                  <a:lnTo>
                    <a:pt x="583685" y="34342"/>
                  </a:lnTo>
                  <a:close/>
                  <a:moveTo>
                    <a:pt x="557882" y="21827"/>
                  </a:moveTo>
                  <a:lnTo>
                    <a:pt x="568705" y="21827"/>
                  </a:lnTo>
                  <a:lnTo>
                    <a:pt x="568705" y="28780"/>
                  </a:lnTo>
                  <a:lnTo>
                    <a:pt x="577472" y="28780"/>
                  </a:lnTo>
                  <a:lnTo>
                    <a:pt x="577472" y="36761"/>
                  </a:lnTo>
                  <a:lnTo>
                    <a:pt x="568705" y="36761"/>
                  </a:lnTo>
                  <a:lnTo>
                    <a:pt x="568705" y="110463"/>
                  </a:lnTo>
                  <a:lnTo>
                    <a:pt x="558608" y="110463"/>
                  </a:lnTo>
                  <a:lnTo>
                    <a:pt x="558608" y="102361"/>
                  </a:lnTo>
                  <a:cubicBezTo>
                    <a:pt x="554537" y="108730"/>
                    <a:pt x="548551" y="111914"/>
                    <a:pt x="540651" y="111914"/>
                  </a:cubicBezTo>
                  <a:cubicBezTo>
                    <a:pt x="535532" y="111914"/>
                    <a:pt x="530826" y="110503"/>
                    <a:pt x="526533" y="107682"/>
                  </a:cubicBezTo>
                  <a:cubicBezTo>
                    <a:pt x="522240" y="104860"/>
                    <a:pt x="518915" y="100920"/>
                    <a:pt x="516557" y="95862"/>
                  </a:cubicBezTo>
                  <a:cubicBezTo>
                    <a:pt x="514199" y="90803"/>
                    <a:pt x="513020" y="84989"/>
                    <a:pt x="513020" y="78419"/>
                  </a:cubicBezTo>
                  <a:cubicBezTo>
                    <a:pt x="513020" y="72010"/>
                    <a:pt x="514088" y="66195"/>
                    <a:pt x="516224" y="60975"/>
                  </a:cubicBezTo>
                  <a:cubicBezTo>
                    <a:pt x="518361" y="55756"/>
                    <a:pt x="521565" y="51755"/>
                    <a:pt x="525838" y="48974"/>
                  </a:cubicBezTo>
                  <a:cubicBezTo>
                    <a:pt x="530110" y="46193"/>
                    <a:pt x="534887" y="44802"/>
                    <a:pt x="540167" y="44802"/>
                  </a:cubicBezTo>
                  <a:cubicBezTo>
                    <a:pt x="544037" y="44802"/>
                    <a:pt x="547483" y="45618"/>
                    <a:pt x="550506" y="47251"/>
                  </a:cubicBezTo>
                  <a:cubicBezTo>
                    <a:pt x="553529" y="48883"/>
                    <a:pt x="555988" y="51009"/>
                    <a:pt x="557882" y="53629"/>
                  </a:cubicBezTo>
                  <a:lnTo>
                    <a:pt x="557882" y="36761"/>
                  </a:lnTo>
                  <a:lnTo>
                    <a:pt x="536963" y="36761"/>
                  </a:lnTo>
                  <a:lnTo>
                    <a:pt x="536963" y="28780"/>
                  </a:lnTo>
                  <a:lnTo>
                    <a:pt x="557882" y="28780"/>
                  </a:lnTo>
                  <a:close/>
                  <a:moveTo>
                    <a:pt x="632092" y="21343"/>
                  </a:moveTo>
                  <a:lnTo>
                    <a:pt x="643700" y="21343"/>
                  </a:lnTo>
                  <a:lnTo>
                    <a:pt x="657304" y="38272"/>
                  </a:lnTo>
                  <a:lnTo>
                    <a:pt x="644970" y="38272"/>
                  </a:lnTo>
                  <a:lnTo>
                    <a:pt x="638319" y="27994"/>
                  </a:lnTo>
                  <a:lnTo>
                    <a:pt x="631487" y="38272"/>
                  </a:lnTo>
                  <a:lnTo>
                    <a:pt x="619032" y="38272"/>
                  </a:lnTo>
                  <a:close/>
                  <a:moveTo>
                    <a:pt x="403431" y="21343"/>
                  </a:moveTo>
                  <a:lnTo>
                    <a:pt x="415040" y="21343"/>
                  </a:lnTo>
                  <a:lnTo>
                    <a:pt x="428644" y="38272"/>
                  </a:lnTo>
                  <a:lnTo>
                    <a:pt x="416310" y="38272"/>
                  </a:lnTo>
                  <a:lnTo>
                    <a:pt x="409659" y="27994"/>
                  </a:lnTo>
                  <a:lnTo>
                    <a:pt x="402827" y="38272"/>
                  </a:lnTo>
                  <a:lnTo>
                    <a:pt x="390372" y="38272"/>
                  </a:lnTo>
                  <a:close/>
                  <a:moveTo>
                    <a:pt x="34584" y="20315"/>
                  </a:moveTo>
                  <a:cubicBezTo>
                    <a:pt x="41154" y="20315"/>
                    <a:pt x="46948" y="21373"/>
                    <a:pt x="51967" y="23489"/>
                  </a:cubicBezTo>
                  <a:cubicBezTo>
                    <a:pt x="56985" y="25606"/>
                    <a:pt x="60845" y="28719"/>
                    <a:pt x="63545" y="32831"/>
                  </a:cubicBezTo>
                  <a:cubicBezTo>
                    <a:pt x="66246" y="36942"/>
                    <a:pt x="67697" y="41598"/>
                    <a:pt x="67898" y="46797"/>
                  </a:cubicBezTo>
                  <a:lnTo>
                    <a:pt x="56653" y="47644"/>
                  </a:lnTo>
                  <a:cubicBezTo>
                    <a:pt x="56048" y="42041"/>
                    <a:pt x="54002" y="37809"/>
                    <a:pt x="50516" y="34947"/>
                  </a:cubicBezTo>
                  <a:cubicBezTo>
                    <a:pt x="47029" y="32085"/>
                    <a:pt x="41880" y="30654"/>
                    <a:pt x="35068" y="30654"/>
                  </a:cubicBezTo>
                  <a:cubicBezTo>
                    <a:pt x="27974" y="30654"/>
                    <a:pt x="22804" y="31954"/>
                    <a:pt x="19559" y="34554"/>
                  </a:cubicBezTo>
                  <a:cubicBezTo>
                    <a:pt x="16315" y="37154"/>
                    <a:pt x="14692" y="40288"/>
                    <a:pt x="14692" y="43956"/>
                  </a:cubicBezTo>
                  <a:cubicBezTo>
                    <a:pt x="14692" y="47140"/>
                    <a:pt x="15841" y="49760"/>
                    <a:pt x="18139" y="51816"/>
                  </a:cubicBezTo>
                  <a:cubicBezTo>
                    <a:pt x="20396" y="53871"/>
                    <a:pt x="26291" y="55977"/>
                    <a:pt x="35824" y="58134"/>
                  </a:cubicBezTo>
                  <a:cubicBezTo>
                    <a:pt x="45356" y="60290"/>
                    <a:pt x="51896" y="62175"/>
                    <a:pt x="55443" y="63787"/>
                  </a:cubicBezTo>
                  <a:cubicBezTo>
                    <a:pt x="60603" y="66165"/>
                    <a:pt x="64412" y="69178"/>
                    <a:pt x="66871" y="72826"/>
                  </a:cubicBezTo>
                  <a:cubicBezTo>
                    <a:pt x="69329" y="76474"/>
                    <a:pt x="70559" y="80676"/>
                    <a:pt x="70559" y="85432"/>
                  </a:cubicBezTo>
                  <a:cubicBezTo>
                    <a:pt x="70559" y="90148"/>
                    <a:pt x="69208" y="94592"/>
                    <a:pt x="66508" y="98764"/>
                  </a:cubicBezTo>
                  <a:cubicBezTo>
                    <a:pt x="63807" y="102936"/>
                    <a:pt x="59928" y="106180"/>
                    <a:pt x="54869" y="108498"/>
                  </a:cubicBezTo>
                  <a:cubicBezTo>
                    <a:pt x="49810" y="110816"/>
                    <a:pt x="44117" y="111975"/>
                    <a:pt x="37789" y="111975"/>
                  </a:cubicBezTo>
                  <a:cubicBezTo>
                    <a:pt x="29767" y="111975"/>
                    <a:pt x="23046" y="110806"/>
                    <a:pt x="17625" y="108468"/>
                  </a:cubicBezTo>
                  <a:cubicBezTo>
                    <a:pt x="12203" y="106130"/>
                    <a:pt x="7951" y="102613"/>
                    <a:pt x="4867" y="97917"/>
                  </a:cubicBezTo>
                  <a:cubicBezTo>
                    <a:pt x="1784" y="93222"/>
                    <a:pt x="161" y="87911"/>
                    <a:pt x="0" y="81986"/>
                  </a:cubicBezTo>
                  <a:lnTo>
                    <a:pt x="11065" y="81018"/>
                  </a:lnTo>
                  <a:cubicBezTo>
                    <a:pt x="11589" y="85452"/>
                    <a:pt x="12808" y="89090"/>
                    <a:pt x="14723" y="91932"/>
                  </a:cubicBezTo>
                  <a:cubicBezTo>
                    <a:pt x="16637" y="94773"/>
                    <a:pt x="19610" y="97071"/>
                    <a:pt x="23641" y="98824"/>
                  </a:cubicBezTo>
                  <a:cubicBezTo>
                    <a:pt x="27671" y="100578"/>
                    <a:pt x="32206" y="101454"/>
                    <a:pt x="37244" y="101454"/>
                  </a:cubicBezTo>
                  <a:cubicBezTo>
                    <a:pt x="41719" y="101454"/>
                    <a:pt x="45669" y="100789"/>
                    <a:pt x="49095" y="99459"/>
                  </a:cubicBezTo>
                  <a:cubicBezTo>
                    <a:pt x="52521" y="98129"/>
                    <a:pt x="55070" y="96305"/>
                    <a:pt x="56743" y="93987"/>
                  </a:cubicBezTo>
                  <a:cubicBezTo>
                    <a:pt x="58416" y="91670"/>
                    <a:pt x="59252" y="89140"/>
                    <a:pt x="59252" y="86399"/>
                  </a:cubicBezTo>
                  <a:cubicBezTo>
                    <a:pt x="59252" y="83618"/>
                    <a:pt x="58446" y="81190"/>
                    <a:pt x="56834" y="79114"/>
                  </a:cubicBezTo>
                  <a:cubicBezTo>
                    <a:pt x="55222" y="77038"/>
                    <a:pt x="52561" y="75295"/>
                    <a:pt x="48853" y="73884"/>
                  </a:cubicBezTo>
                  <a:cubicBezTo>
                    <a:pt x="46475" y="72957"/>
                    <a:pt x="41215" y="71516"/>
                    <a:pt x="33073" y="69561"/>
                  </a:cubicBezTo>
                  <a:cubicBezTo>
                    <a:pt x="24930" y="67606"/>
                    <a:pt x="19227" y="65762"/>
                    <a:pt x="15962" y="64029"/>
                  </a:cubicBezTo>
                  <a:cubicBezTo>
                    <a:pt x="11730" y="61812"/>
                    <a:pt x="8576" y="59061"/>
                    <a:pt x="6500" y="55776"/>
                  </a:cubicBezTo>
                  <a:cubicBezTo>
                    <a:pt x="4424" y="52491"/>
                    <a:pt x="3386" y="48813"/>
                    <a:pt x="3386" y="44742"/>
                  </a:cubicBezTo>
                  <a:cubicBezTo>
                    <a:pt x="3386" y="40267"/>
                    <a:pt x="4656" y="36085"/>
                    <a:pt x="7195" y="32196"/>
                  </a:cubicBezTo>
                  <a:cubicBezTo>
                    <a:pt x="9734" y="28306"/>
                    <a:pt x="13443" y="25354"/>
                    <a:pt x="18320" y="23338"/>
                  </a:cubicBezTo>
                  <a:cubicBezTo>
                    <a:pt x="23197" y="21323"/>
                    <a:pt x="28619" y="20315"/>
                    <a:pt x="34584" y="20315"/>
                  </a:cubicBezTo>
                  <a:close/>
                  <a:moveTo>
                    <a:pt x="112510" y="16869"/>
                  </a:moveTo>
                  <a:cubicBezTo>
                    <a:pt x="117467" y="16909"/>
                    <a:pt x="121518" y="17715"/>
                    <a:pt x="124662" y="19287"/>
                  </a:cubicBezTo>
                  <a:cubicBezTo>
                    <a:pt x="128129" y="20980"/>
                    <a:pt x="129902" y="23338"/>
                    <a:pt x="129983" y="26361"/>
                  </a:cubicBezTo>
                  <a:cubicBezTo>
                    <a:pt x="130144" y="31359"/>
                    <a:pt x="126476" y="34322"/>
                    <a:pt x="118979" y="35249"/>
                  </a:cubicBezTo>
                  <a:lnTo>
                    <a:pt x="118979" y="38272"/>
                  </a:lnTo>
                  <a:lnTo>
                    <a:pt x="112207" y="38272"/>
                  </a:lnTo>
                  <a:lnTo>
                    <a:pt x="112207" y="31017"/>
                  </a:lnTo>
                  <a:cubicBezTo>
                    <a:pt x="114505" y="30775"/>
                    <a:pt x="115976" y="30553"/>
                    <a:pt x="116621" y="30352"/>
                  </a:cubicBezTo>
                  <a:cubicBezTo>
                    <a:pt x="118757" y="29626"/>
                    <a:pt x="119846" y="28498"/>
                    <a:pt x="119886" y="26966"/>
                  </a:cubicBezTo>
                  <a:cubicBezTo>
                    <a:pt x="119926" y="26039"/>
                    <a:pt x="119362" y="25253"/>
                    <a:pt x="118193" y="24608"/>
                  </a:cubicBezTo>
                  <a:cubicBezTo>
                    <a:pt x="116500" y="23681"/>
                    <a:pt x="113820" y="23217"/>
                    <a:pt x="110152" y="23217"/>
                  </a:cubicBezTo>
                  <a:cubicBezTo>
                    <a:pt x="108902" y="23217"/>
                    <a:pt x="107008" y="23298"/>
                    <a:pt x="104468" y="23459"/>
                  </a:cubicBezTo>
                  <a:lnTo>
                    <a:pt x="103803" y="17292"/>
                  </a:lnTo>
                  <a:cubicBezTo>
                    <a:pt x="105375" y="16970"/>
                    <a:pt x="108277" y="16829"/>
                    <a:pt x="112510" y="16869"/>
                  </a:cubicBezTo>
                  <a:close/>
                  <a:moveTo>
                    <a:pt x="411594" y="0"/>
                  </a:moveTo>
                  <a:lnTo>
                    <a:pt x="426165" y="0"/>
                  </a:lnTo>
                  <a:lnTo>
                    <a:pt x="412198" y="16929"/>
                  </a:lnTo>
                  <a:lnTo>
                    <a:pt x="403431" y="16929"/>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lnSpc>
                  <a:spcPct val="115000"/>
                </a:lnSpc>
              </a:pPr>
              <a:endParaRPr lang="en-US" sz="1000" spc="-20">
                <a:solidFill>
                  <a:schemeClr val="bg1"/>
                </a:solidFill>
              </a:endParaRPr>
            </a:p>
          </p:txBody>
        </p:sp>
        <p:sp>
          <p:nvSpPr>
            <p:cNvPr id="37" name="TextBox 36">
              <a:extLst>
                <a:ext uri="{FF2B5EF4-FFF2-40B4-BE49-F238E27FC236}">
                  <a16:creationId xmlns:a16="http://schemas.microsoft.com/office/drawing/2014/main" id="{A8E28F34-252E-478F-A55C-00454AA016F0}"/>
                </a:ext>
              </a:extLst>
            </p:cNvPr>
            <p:cNvSpPr txBox="1">
              <a:spLocks noChangeAspect="1"/>
            </p:cNvSpPr>
            <p:nvPr>
              <p:custDataLst>
                <p:tags r:id="rId3"/>
              </p:custDataLst>
            </p:nvPr>
          </p:nvSpPr>
          <p:spPr>
            <a:xfrm>
              <a:off x="5378756" y="2204462"/>
              <a:ext cx="623920" cy="464339"/>
            </a:xfrm>
            <a:custGeom>
              <a:avLst/>
              <a:gdLst/>
              <a:ahLst/>
              <a:cxnLst/>
              <a:rect l="l" t="t" r="r" b="b"/>
              <a:pathLst>
                <a:path w="623920" h="464339">
                  <a:moveTo>
                    <a:pt x="355318" y="430662"/>
                  </a:moveTo>
                  <a:cubicBezTo>
                    <a:pt x="351368" y="432274"/>
                    <a:pt x="345443" y="433645"/>
                    <a:pt x="337542" y="434774"/>
                  </a:cubicBezTo>
                  <a:cubicBezTo>
                    <a:pt x="333068" y="435418"/>
                    <a:pt x="329904" y="436144"/>
                    <a:pt x="328050" y="436950"/>
                  </a:cubicBezTo>
                  <a:cubicBezTo>
                    <a:pt x="326196" y="437756"/>
                    <a:pt x="324765" y="438935"/>
                    <a:pt x="323757" y="440487"/>
                  </a:cubicBezTo>
                  <a:cubicBezTo>
                    <a:pt x="322749" y="442039"/>
                    <a:pt x="322245" y="443762"/>
                    <a:pt x="322245" y="445657"/>
                  </a:cubicBezTo>
                  <a:cubicBezTo>
                    <a:pt x="322245" y="448559"/>
                    <a:pt x="323344" y="450977"/>
                    <a:pt x="325541" y="452912"/>
                  </a:cubicBezTo>
                  <a:cubicBezTo>
                    <a:pt x="327737" y="454847"/>
                    <a:pt x="330952" y="455814"/>
                    <a:pt x="335184" y="455814"/>
                  </a:cubicBezTo>
                  <a:cubicBezTo>
                    <a:pt x="339376" y="455814"/>
                    <a:pt x="343105" y="454897"/>
                    <a:pt x="346370" y="453063"/>
                  </a:cubicBezTo>
                  <a:cubicBezTo>
                    <a:pt x="349635" y="451229"/>
                    <a:pt x="352033" y="448720"/>
                    <a:pt x="353564" y="445536"/>
                  </a:cubicBezTo>
                  <a:cubicBezTo>
                    <a:pt x="354733" y="443077"/>
                    <a:pt x="355318" y="439449"/>
                    <a:pt x="355318" y="434653"/>
                  </a:cubicBezTo>
                  <a:close/>
                  <a:moveTo>
                    <a:pt x="406938" y="397227"/>
                  </a:moveTo>
                  <a:cubicBezTo>
                    <a:pt x="413911" y="397227"/>
                    <a:pt x="419615" y="398990"/>
                    <a:pt x="424049" y="402517"/>
                  </a:cubicBezTo>
                  <a:cubicBezTo>
                    <a:pt x="428482" y="406044"/>
                    <a:pt x="431324" y="411053"/>
                    <a:pt x="432574" y="417542"/>
                  </a:cubicBezTo>
                  <a:lnTo>
                    <a:pt x="421993" y="419175"/>
                  </a:lnTo>
                  <a:cubicBezTo>
                    <a:pt x="420985" y="414862"/>
                    <a:pt x="419202" y="411617"/>
                    <a:pt x="416642" y="409440"/>
                  </a:cubicBezTo>
                  <a:cubicBezTo>
                    <a:pt x="414082" y="407264"/>
                    <a:pt x="410989" y="406175"/>
                    <a:pt x="407361" y="406175"/>
                  </a:cubicBezTo>
                  <a:cubicBezTo>
                    <a:pt x="401879" y="406175"/>
                    <a:pt x="397425" y="408140"/>
                    <a:pt x="393999" y="412070"/>
                  </a:cubicBezTo>
                  <a:cubicBezTo>
                    <a:pt x="390573" y="416000"/>
                    <a:pt x="388860" y="422218"/>
                    <a:pt x="388860" y="430723"/>
                  </a:cubicBezTo>
                  <a:cubicBezTo>
                    <a:pt x="388860" y="439348"/>
                    <a:pt x="390513" y="445616"/>
                    <a:pt x="393818" y="449526"/>
                  </a:cubicBezTo>
                  <a:cubicBezTo>
                    <a:pt x="397123" y="453436"/>
                    <a:pt x="401436" y="455391"/>
                    <a:pt x="406757" y="455391"/>
                  </a:cubicBezTo>
                  <a:cubicBezTo>
                    <a:pt x="411029" y="455391"/>
                    <a:pt x="414596" y="454081"/>
                    <a:pt x="417458" y="451461"/>
                  </a:cubicBezTo>
                  <a:cubicBezTo>
                    <a:pt x="420320" y="448841"/>
                    <a:pt x="422134" y="444810"/>
                    <a:pt x="422900" y="439369"/>
                  </a:cubicBezTo>
                  <a:lnTo>
                    <a:pt x="433601" y="440759"/>
                  </a:lnTo>
                  <a:cubicBezTo>
                    <a:pt x="432433" y="448136"/>
                    <a:pt x="429440" y="453910"/>
                    <a:pt x="424623" y="458081"/>
                  </a:cubicBezTo>
                  <a:cubicBezTo>
                    <a:pt x="419806" y="462253"/>
                    <a:pt x="413891" y="464339"/>
                    <a:pt x="406878" y="464339"/>
                  </a:cubicBezTo>
                  <a:cubicBezTo>
                    <a:pt x="398090" y="464339"/>
                    <a:pt x="391027" y="461467"/>
                    <a:pt x="385686" y="455723"/>
                  </a:cubicBezTo>
                  <a:cubicBezTo>
                    <a:pt x="380345" y="449980"/>
                    <a:pt x="377675" y="441747"/>
                    <a:pt x="377675" y="431025"/>
                  </a:cubicBezTo>
                  <a:cubicBezTo>
                    <a:pt x="377675" y="424092"/>
                    <a:pt x="378823" y="418026"/>
                    <a:pt x="381121" y="412826"/>
                  </a:cubicBezTo>
                  <a:cubicBezTo>
                    <a:pt x="383418" y="407626"/>
                    <a:pt x="386915" y="403727"/>
                    <a:pt x="391611" y="401127"/>
                  </a:cubicBezTo>
                  <a:cubicBezTo>
                    <a:pt x="396307" y="398527"/>
                    <a:pt x="401416" y="397227"/>
                    <a:pt x="406938" y="397227"/>
                  </a:cubicBezTo>
                  <a:close/>
                  <a:moveTo>
                    <a:pt x="341472" y="397227"/>
                  </a:moveTo>
                  <a:cubicBezTo>
                    <a:pt x="346954" y="397227"/>
                    <a:pt x="351408" y="397872"/>
                    <a:pt x="354834" y="399162"/>
                  </a:cubicBezTo>
                  <a:cubicBezTo>
                    <a:pt x="358260" y="400452"/>
                    <a:pt x="360780" y="402074"/>
                    <a:pt x="362392" y="404029"/>
                  </a:cubicBezTo>
                  <a:cubicBezTo>
                    <a:pt x="364004" y="405984"/>
                    <a:pt x="365133" y="408453"/>
                    <a:pt x="365778" y="411435"/>
                  </a:cubicBezTo>
                  <a:cubicBezTo>
                    <a:pt x="366140" y="413290"/>
                    <a:pt x="366322" y="416635"/>
                    <a:pt x="366322" y="421472"/>
                  </a:cubicBezTo>
                  <a:lnTo>
                    <a:pt x="366322" y="435983"/>
                  </a:lnTo>
                  <a:cubicBezTo>
                    <a:pt x="366322" y="446100"/>
                    <a:pt x="366554" y="452499"/>
                    <a:pt x="367017" y="455179"/>
                  </a:cubicBezTo>
                  <a:cubicBezTo>
                    <a:pt x="367481" y="457860"/>
                    <a:pt x="368398" y="460429"/>
                    <a:pt x="369768" y="462888"/>
                  </a:cubicBezTo>
                  <a:lnTo>
                    <a:pt x="358401" y="462888"/>
                  </a:lnTo>
                  <a:cubicBezTo>
                    <a:pt x="357273" y="460631"/>
                    <a:pt x="356547" y="457991"/>
                    <a:pt x="356225" y="454968"/>
                  </a:cubicBezTo>
                  <a:cubicBezTo>
                    <a:pt x="352194" y="458394"/>
                    <a:pt x="348314" y="460812"/>
                    <a:pt x="344586" y="462223"/>
                  </a:cubicBezTo>
                  <a:cubicBezTo>
                    <a:pt x="340857" y="463634"/>
                    <a:pt x="336857" y="464339"/>
                    <a:pt x="332584" y="464339"/>
                  </a:cubicBezTo>
                  <a:cubicBezTo>
                    <a:pt x="325531" y="464339"/>
                    <a:pt x="320109" y="462616"/>
                    <a:pt x="316320" y="459170"/>
                  </a:cubicBezTo>
                  <a:cubicBezTo>
                    <a:pt x="312531" y="455723"/>
                    <a:pt x="310637" y="451320"/>
                    <a:pt x="310637" y="445959"/>
                  </a:cubicBezTo>
                  <a:cubicBezTo>
                    <a:pt x="310637" y="442815"/>
                    <a:pt x="311352" y="439943"/>
                    <a:pt x="312783" y="437343"/>
                  </a:cubicBezTo>
                  <a:cubicBezTo>
                    <a:pt x="314214" y="434743"/>
                    <a:pt x="316088" y="432657"/>
                    <a:pt x="318406" y="431085"/>
                  </a:cubicBezTo>
                  <a:cubicBezTo>
                    <a:pt x="320724" y="429513"/>
                    <a:pt x="323334" y="428324"/>
                    <a:pt x="326236" y="427518"/>
                  </a:cubicBezTo>
                  <a:cubicBezTo>
                    <a:pt x="328372" y="426954"/>
                    <a:pt x="331597" y="426410"/>
                    <a:pt x="335910" y="425886"/>
                  </a:cubicBezTo>
                  <a:cubicBezTo>
                    <a:pt x="344697" y="424838"/>
                    <a:pt x="351166" y="423588"/>
                    <a:pt x="355318" y="422137"/>
                  </a:cubicBezTo>
                  <a:cubicBezTo>
                    <a:pt x="355358" y="420646"/>
                    <a:pt x="355378" y="419699"/>
                    <a:pt x="355378" y="419295"/>
                  </a:cubicBezTo>
                  <a:cubicBezTo>
                    <a:pt x="355378" y="414862"/>
                    <a:pt x="354350" y="411738"/>
                    <a:pt x="352295" y="409924"/>
                  </a:cubicBezTo>
                  <a:cubicBezTo>
                    <a:pt x="349514" y="407465"/>
                    <a:pt x="345382" y="406236"/>
                    <a:pt x="339900" y="406236"/>
                  </a:cubicBezTo>
                  <a:cubicBezTo>
                    <a:pt x="334781" y="406236"/>
                    <a:pt x="331002" y="407133"/>
                    <a:pt x="328564" y="408926"/>
                  </a:cubicBezTo>
                  <a:cubicBezTo>
                    <a:pt x="326125" y="410720"/>
                    <a:pt x="324321" y="413894"/>
                    <a:pt x="323152" y="418449"/>
                  </a:cubicBezTo>
                  <a:lnTo>
                    <a:pt x="312511" y="416998"/>
                  </a:lnTo>
                  <a:cubicBezTo>
                    <a:pt x="313479" y="412443"/>
                    <a:pt x="315071" y="408765"/>
                    <a:pt x="317288" y="405964"/>
                  </a:cubicBezTo>
                  <a:cubicBezTo>
                    <a:pt x="319505" y="403162"/>
                    <a:pt x="322709" y="401006"/>
                    <a:pt x="326901" y="399494"/>
                  </a:cubicBezTo>
                  <a:cubicBezTo>
                    <a:pt x="331093" y="397983"/>
                    <a:pt x="335950" y="397227"/>
                    <a:pt x="341472" y="397227"/>
                  </a:cubicBezTo>
                  <a:close/>
                  <a:moveTo>
                    <a:pt x="247650" y="374252"/>
                  </a:moveTo>
                  <a:lnTo>
                    <a:pt x="258533" y="374252"/>
                  </a:lnTo>
                  <a:lnTo>
                    <a:pt x="258533" y="406054"/>
                  </a:lnTo>
                  <a:cubicBezTo>
                    <a:pt x="263612" y="400169"/>
                    <a:pt x="270021" y="397227"/>
                    <a:pt x="277760" y="397227"/>
                  </a:cubicBezTo>
                  <a:cubicBezTo>
                    <a:pt x="282516" y="397227"/>
                    <a:pt x="286648" y="398164"/>
                    <a:pt x="290154" y="400038"/>
                  </a:cubicBezTo>
                  <a:cubicBezTo>
                    <a:pt x="293661" y="401913"/>
                    <a:pt x="296170" y="404503"/>
                    <a:pt x="297682" y="407808"/>
                  </a:cubicBezTo>
                  <a:cubicBezTo>
                    <a:pt x="299193" y="411113"/>
                    <a:pt x="299949" y="415910"/>
                    <a:pt x="299949" y="422198"/>
                  </a:cubicBezTo>
                  <a:lnTo>
                    <a:pt x="299949" y="462888"/>
                  </a:lnTo>
                  <a:lnTo>
                    <a:pt x="289066" y="462888"/>
                  </a:lnTo>
                  <a:lnTo>
                    <a:pt x="289066" y="422198"/>
                  </a:lnTo>
                  <a:cubicBezTo>
                    <a:pt x="289066" y="416756"/>
                    <a:pt x="287887" y="412796"/>
                    <a:pt x="285529" y="410317"/>
                  </a:cubicBezTo>
                  <a:cubicBezTo>
                    <a:pt x="283171" y="407838"/>
                    <a:pt x="279836" y="406599"/>
                    <a:pt x="275523" y="406599"/>
                  </a:cubicBezTo>
                  <a:cubicBezTo>
                    <a:pt x="272298" y="406599"/>
                    <a:pt x="269265" y="407435"/>
                    <a:pt x="266423" y="409108"/>
                  </a:cubicBezTo>
                  <a:cubicBezTo>
                    <a:pt x="263582" y="410780"/>
                    <a:pt x="261556" y="413048"/>
                    <a:pt x="260347" y="415910"/>
                  </a:cubicBezTo>
                  <a:cubicBezTo>
                    <a:pt x="259138" y="418771"/>
                    <a:pt x="258533" y="422722"/>
                    <a:pt x="258533" y="427760"/>
                  </a:cubicBezTo>
                  <a:lnTo>
                    <a:pt x="258533" y="462888"/>
                  </a:lnTo>
                  <a:lnTo>
                    <a:pt x="247650" y="462888"/>
                  </a:lnTo>
                  <a:close/>
                  <a:moveTo>
                    <a:pt x="181036" y="374252"/>
                  </a:moveTo>
                  <a:lnTo>
                    <a:pt x="191919" y="374252"/>
                  </a:lnTo>
                  <a:lnTo>
                    <a:pt x="191919" y="424797"/>
                  </a:lnTo>
                  <a:lnTo>
                    <a:pt x="217675" y="398678"/>
                  </a:lnTo>
                  <a:lnTo>
                    <a:pt x="231763" y="398678"/>
                  </a:lnTo>
                  <a:lnTo>
                    <a:pt x="207215" y="422500"/>
                  </a:lnTo>
                  <a:lnTo>
                    <a:pt x="234242" y="462888"/>
                  </a:lnTo>
                  <a:lnTo>
                    <a:pt x="220819" y="462888"/>
                  </a:lnTo>
                  <a:lnTo>
                    <a:pt x="199597" y="430058"/>
                  </a:lnTo>
                  <a:lnTo>
                    <a:pt x="191919" y="437434"/>
                  </a:lnTo>
                  <a:lnTo>
                    <a:pt x="191919" y="462888"/>
                  </a:lnTo>
                  <a:lnTo>
                    <a:pt x="181036" y="462888"/>
                  </a:lnTo>
                  <a:close/>
                  <a:moveTo>
                    <a:pt x="342198" y="373768"/>
                  </a:moveTo>
                  <a:lnTo>
                    <a:pt x="356467" y="373768"/>
                  </a:lnTo>
                  <a:lnTo>
                    <a:pt x="343165" y="390697"/>
                  </a:lnTo>
                  <a:lnTo>
                    <a:pt x="334156" y="390697"/>
                  </a:lnTo>
                  <a:close/>
                  <a:moveTo>
                    <a:pt x="438508" y="289169"/>
                  </a:moveTo>
                  <a:lnTo>
                    <a:pt x="450903" y="289169"/>
                  </a:lnTo>
                  <a:lnTo>
                    <a:pt x="450903" y="301563"/>
                  </a:lnTo>
                  <a:lnTo>
                    <a:pt x="438508" y="301563"/>
                  </a:lnTo>
                  <a:close/>
                  <a:moveTo>
                    <a:pt x="107668" y="249687"/>
                  </a:moveTo>
                  <a:cubicBezTo>
                    <a:pt x="103718" y="251300"/>
                    <a:pt x="97793" y="252670"/>
                    <a:pt x="89892" y="253799"/>
                  </a:cubicBezTo>
                  <a:cubicBezTo>
                    <a:pt x="85418" y="254444"/>
                    <a:pt x="82254" y="255169"/>
                    <a:pt x="80400" y="255975"/>
                  </a:cubicBezTo>
                  <a:cubicBezTo>
                    <a:pt x="78546" y="256781"/>
                    <a:pt x="77115" y="257960"/>
                    <a:pt x="76107" y="259512"/>
                  </a:cubicBezTo>
                  <a:cubicBezTo>
                    <a:pt x="75099" y="261064"/>
                    <a:pt x="74595" y="262787"/>
                    <a:pt x="74595" y="264682"/>
                  </a:cubicBezTo>
                  <a:cubicBezTo>
                    <a:pt x="74595" y="267584"/>
                    <a:pt x="75694" y="270002"/>
                    <a:pt x="77891" y="271937"/>
                  </a:cubicBezTo>
                  <a:cubicBezTo>
                    <a:pt x="80087" y="273872"/>
                    <a:pt x="83302" y="274839"/>
                    <a:pt x="87534" y="274839"/>
                  </a:cubicBezTo>
                  <a:cubicBezTo>
                    <a:pt x="91726" y="274839"/>
                    <a:pt x="95455" y="273922"/>
                    <a:pt x="98720" y="272088"/>
                  </a:cubicBezTo>
                  <a:cubicBezTo>
                    <a:pt x="101985" y="270254"/>
                    <a:pt x="104383" y="267745"/>
                    <a:pt x="105915" y="264561"/>
                  </a:cubicBezTo>
                  <a:cubicBezTo>
                    <a:pt x="107083" y="262102"/>
                    <a:pt x="107668" y="258474"/>
                    <a:pt x="107668" y="253678"/>
                  </a:cubicBezTo>
                  <a:close/>
                  <a:moveTo>
                    <a:pt x="595926" y="225261"/>
                  </a:moveTo>
                  <a:cubicBezTo>
                    <a:pt x="591090" y="225261"/>
                    <a:pt x="586978" y="227226"/>
                    <a:pt x="583592" y="231156"/>
                  </a:cubicBezTo>
                  <a:cubicBezTo>
                    <a:pt x="580206" y="235086"/>
                    <a:pt x="578514" y="240920"/>
                    <a:pt x="578514" y="248659"/>
                  </a:cubicBezTo>
                  <a:cubicBezTo>
                    <a:pt x="578514" y="257084"/>
                    <a:pt x="580186" y="263231"/>
                    <a:pt x="583532" y="267100"/>
                  </a:cubicBezTo>
                  <a:cubicBezTo>
                    <a:pt x="586877" y="270970"/>
                    <a:pt x="591069" y="272904"/>
                    <a:pt x="596108" y="272904"/>
                  </a:cubicBezTo>
                  <a:cubicBezTo>
                    <a:pt x="601106" y="272904"/>
                    <a:pt x="605298" y="270980"/>
                    <a:pt x="608684" y="267130"/>
                  </a:cubicBezTo>
                  <a:cubicBezTo>
                    <a:pt x="612070" y="263281"/>
                    <a:pt x="613763" y="257245"/>
                    <a:pt x="613763" y="249022"/>
                  </a:cubicBezTo>
                  <a:cubicBezTo>
                    <a:pt x="613763" y="241162"/>
                    <a:pt x="612019" y="235237"/>
                    <a:pt x="608533" y="231246"/>
                  </a:cubicBezTo>
                  <a:cubicBezTo>
                    <a:pt x="605046" y="227256"/>
                    <a:pt x="600844" y="225261"/>
                    <a:pt x="595926" y="225261"/>
                  </a:cubicBezTo>
                  <a:close/>
                  <a:moveTo>
                    <a:pt x="445159" y="225261"/>
                  </a:moveTo>
                  <a:cubicBezTo>
                    <a:pt x="439476" y="225261"/>
                    <a:pt x="434961" y="227296"/>
                    <a:pt x="431616" y="231367"/>
                  </a:cubicBezTo>
                  <a:cubicBezTo>
                    <a:pt x="428028" y="235721"/>
                    <a:pt x="426234" y="241868"/>
                    <a:pt x="426234" y="249808"/>
                  </a:cubicBezTo>
                  <a:cubicBezTo>
                    <a:pt x="426234" y="257749"/>
                    <a:pt x="428028" y="263896"/>
                    <a:pt x="431616" y="268249"/>
                  </a:cubicBezTo>
                  <a:cubicBezTo>
                    <a:pt x="435001" y="272360"/>
                    <a:pt x="439516" y="274416"/>
                    <a:pt x="445159" y="274416"/>
                  </a:cubicBezTo>
                  <a:cubicBezTo>
                    <a:pt x="450802" y="274416"/>
                    <a:pt x="455296" y="272360"/>
                    <a:pt x="458642" y="268249"/>
                  </a:cubicBezTo>
                  <a:cubicBezTo>
                    <a:pt x="462229" y="263855"/>
                    <a:pt x="464023" y="257587"/>
                    <a:pt x="464023" y="249445"/>
                  </a:cubicBezTo>
                  <a:cubicBezTo>
                    <a:pt x="464023" y="241747"/>
                    <a:pt x="462209" y="235741"/>
                    <a:pt x="458581" y="231428"/>
                  </a:cubicBezTo>
                  <a:cubicBezTo>
                    <a:pt x="455196" y="227316"/>
                    <a:pt x="450721" y="225261"/>
                    <a:pt x="445159" y="225261"/>
                  </a:cubicBezTo>
                  <a:close/>
                  <a:moveTo>
                    <a:pt x="224451" y="225261"/>
                  </a:moveTo>
                  <a:cubicBezTo>
                    <a:pt x="219615" y="225261"/>
                    <a:pt x="215503" y="227226"/>
                    <a:pt x="212117" y="231156"/>
                  </a:cubicBezTo>
                  <a:cubicBezTo>
                    <a:pt x="208731" y="235086"/>
                    <a:pt x="207039" y="240920"/>
                    <a:pt x="207039" y="248659"/>
                  </a:cubicBezTo>
                  <a:cubicBezTo>
                    <a:pt x="207039" y="257084"/>
                    <a:pt x="208711" y="263231"/>
                    <a:pt x="212057" y="267100"/>
                  </a:cubicBezTo>
                  <a:cubicBezTo>
                    <a:pt x="215402" y="270970"/>
                    <a:pt x="219594" y="272904"/>
                    <a:pt x="224633" y="272904"/>
                  </a:cubicBezTo>
                  <a:cubicBezTo>
                    <a:pt x="229631" y="272904"/>
                    <a:pt x="233823" y="270980"/>
                    <a:pt x="237209" y="267130"/>
                  </a:cubicBezTo>
                  <a:cubicBezTo>
                    <a:pt x="240595" y="263281"/>
                    <a:pt x="242288" y="257245"/>
                    <a:pt x="242288" y="249022"/>
                  </a:cubicBezTo>
                  <a:cubicBezTo>
                    <a:pt x="242288" y="241162"/>
                    <a:pt x="240544" y="235237"/>
                    <a:pt x="237058" y="231246"/>
                  </a:cubicBezTo>
                  <a:cubicBezTo>
                    <a:pt x="233571" y="227256"/>
                    <a:pt x="229369" y="225261"/>
                    <a:pt x="224451" y="225261"/>
                  </a:cubicBezTo>
                  <a:close/>
                  <a:moveTo>
                    <a:pt x="333133" y="217703"/>
                  </a:moveTo>
                  <a:lnTo>
                    <a:pt x="344016" y="217703"/>
                  </a:lnTo>
                  <a:lnTo>
                    <a:pt x="344016" y="253315"/>
                  </a:lnTo>
                  <a:cubicBezTo>
                    <a:pt x="344016" y="259079"/>
                    <a:pt x="344238" y="262908"/>
                    <a:pt x="344681" y="264803"/>
                  </a:cubicBezTo>
                  <a:cubicBezTo>
                    <a:pt x="346092" y="270929"/>
                    <a:pt x="350284" y="273993"/>
                    <a:pt x="357257" y="273993"/>
                  </a:cubicBezTo>
                  <a:cubicBezTo>
                    <a:pt x="360603" y="273993"/>
                    <a:pt x="363696" y="273146"/>
                    <a:pt x="366538" y="271453"/>
                  </a:cubicBezTo>
                  <a:cubicBezTo>
                    <a:pt x="369380" y="269760"/>
                    <a:pt x="371385" y="267483"/>
                    <a:pt x="372554" y="264621"/>
                  </a:cubicBezTo>
                  <a:cubicBezTo>
                    <a:pt x="373723" y="261759"/>
                    <a:pt x="374307" y="257587"/>
                    <a:pt x="374307" y="252106"/>
                  </a:cubicBezTo>
                  <a:lnTo>
                    <a:pt x="374307" y="217703"/>
                  </a:lnTo>
                  <a:lnTo>
                    <a:pt x="385190" y="217703"/>
                  </a:lnTo>
                  <a:lnTo>
                    <a:pt x="385190" y="247208"/>
                  </a:lnTo>
                  <a:cubicBezTo>
                    <a:pt x="390310" y="246322"/>
                    <a:pt x="394139" y="243923"/>
                    <a:pt x="396678" y="240013"/>
                  </a:cubicBezTo>
                  <a:cubicBezTo>
                    <a:pt x="397807" y="238320"/>
                    <a:pt x="398371" y="235096"/>
                    <a:pt x="398371" y="230340"/>
                  </a:cubicBezTo>
                  <a:lnTo>
                    <a:pt x="392688" y="230340"/>
                  </a:lnTo>
                  <a:lnTo>
                    <a:pt x="392688" y="217703"/>
                  </a:lnTo>
                  <a:lnTo>
                    <a:pt x="404357" y="217703"/>
                  </a:lnTo>
                  <a:lnTo>
                    <a:pt x="404357" y="227679"/>
                  </a:lnTo>
                  <a:cubicBezTo>
                    <a:pt x="404357" y="234008"/>
                    <a:pt x="403631" y="238421"/>
                    <a:pt x="402180" y="240920"/>
                  </a:cubicBezTo>
                  <a:cubicBezTo>
                    <a:pt x="398472" y="247370"/>
                    <a:pt x="392809" y="250997"/>
                    <a:pt x="385190" y="251803"/>
                  </a:cubicBezTo>
                  <a:lnTo>
                    <a:pt x="385190" y="281913"/>
                  </a:lnTo>
                  <a:lnTo>
                    <a:pt x="375456" y="281913"/>
                  </a:lnTo>
                  <a:lnTo>
                    <a:pt x="375456" y="272481"/>
                  </a:lnTo>
                  <a:cubicBezTo>
                    <a:pt x="370458" y="279737"/>
                    <a:pt x="363666" y="283364"/>
                    <a:pt x="355081" y="283364"/>
                  </a:cubicBezTo>
                  <a:cubicBezTo>
                    <a:pt x="351332" y="283364"/>
                    <a:pt x="347815" y="282649"/>
                    <a:pt x="344530" y="281218"/>
                  </a:cubicBezTo>
                  <a:cubicBezTo>
                    <a:pt x="341245" y="279787"/>
                    <a:pt x="338796" y="277963"/>
                    <a:pt x="337184" y="275746"/>
                  </a:cubicBezTo>
                  <a:cubicBezTo>
                    <a:pt x="335572" y="273529"/>
                    <a:pt x="334443" y="270829"/>
                    <a:pt x="333798" y="267644"/>
                  </a:cubicBezTo>
                  <a:cubicBezTo>
                    <a:pt x="333355" y="265468"/>
                    <a:pt x="333133" y="262082"/>
                    <a:pt x="333133" y="257487"/>
                  </a:cubicBezTo>
                  <a:close/>
                  <a:moveTo>
                    <a:pt x="595140" y="216252"/>
                  </a:moveTo>
                  <a:cubicBezTo>
                    <a:pt x="602718" y="216252"/>
                    <a:pt x="608966" y="219315"/>
                    <a:pt x="613883" y="225442"/>
                  </a:cubicBezTo>
                  <a:lnTo>
                    <a:pt x="613883" y="217703"/>
                  </a:lnTo>
                  <a:lnTo>
                    <a:pt x="623920" y="217703"/>
                  </a:lnTo>
                  <a:lnTo>
                    <a:pt x="623920" y="273207"/>
                  </a:lnTo>
                  <a:cubicBezTo>
                    <a:pt x="623920" y="283203"/>
                    <a:pt x="622902" y="290287"/>
                    <a:pt x="620867" y="294459"/>
                  </a:cubicBezTo>
                  <a:cubicBezTo>
                    <a:pt x="618831" y="298631"/>
                    <a:pt x="615607" y="301926"/>
                    <a:pt x="611193" y="304344"/>
                  </a:cubicBezTo>
                  <a:cubicBezTo>
                    <a:pt x="606779" y="306763"/>
                    <a:pt x="601348" y="307972"/>
                    <a:pt x="594899" y="307972"/>
                  </a:cubicBezTo>
                  <a:cubicBezTo>
                    <a:pt x="587240" y="307972"/>
                    <a:pt x="581053" y="306249"/>
                    <a:pt x="576337" y="302803"/>
                  </a:cubicBezTo>
                  <a:cubicBezTo>
                    <a:pt x="571621" y="299356"/>
                    <a:pt x="569344" y="294167"/>
                    <a:pt x="569505" y="287234"/>
                  </a:cubicBezTo>
                  <a:lnTo>
                    <a:pt x="580086" y="288806"/>
                  </a:lnTo>
                  <a:cubicBezTo>
                    <a:pt x="580529" y="292071"/>
                    <a:pt x="581758" y="294449"/>
                    <a:pt x="583774" y="295940"/>
                  </a:cubicBezTo>
                  <a:cubicBezTo>
                    <a:pt x="586474" y="297956"/>
                    <a:pt x="590162" y="298963"/>
                    <a:pt x="594838" y="298963"/>
                  </a:cubicBezTo>
                  <a:cubicBezTo>
                    <a:pt x="599877" y="298963"/>
                    <a:pt x="603766" y="297956"/>
                    <a:pt x="606507" y="295940"/>
                  </a:cubicBezTo>
                  <a:cubicBezTo>
                    <a:pt x="609248" y="293925"/>
                    <a:pt x="611102" y="291103"/>
                    <a:pt x="612070" y="287476"/>
                  </a:cubicBezTo>
                  <a:cubicBezTo>
                    <a:pt x="612634" y="285259"/>
                    <a:pt x="612896" y="280603"/>
                    <a:pt x="612856" y="273509"/>
                  </a:cubicBezTo>
                  <a:cubicBezTo>
                    <a:pt x="608099" y="279112"/>
                    <a:pt x="602174" y="281913"/>
                    <a:pt x="595080" y="281913"/>
                  </a:cubicBezTo>
                  <a:cubicBezTo>
                    <a:pt x="586253" y="281913"/>
                    <a:pt x="579420" y="278729"/>
                    <a:pt x="574584" y="272360"/>
                  </a:cubicBezTo>
                  <a:cubicBezTo>
                    <a:pt x="569747" y="265992"/>
                    <a:pt x="567328" y="258353"/>
                    <a:pt x="567328" y="249445"/>
                  </a:cubicBezTo>
                  <a:cubicBezTo>
                    <a:pt x="567328" y="243319"/>
                    <a:pt x="568437" y="237665"/>
                    <a:pt x="570654" y="232486"/>
                  </a:cubicBezTo>
                  <a:cubicBezTo>
                    <a:pt x="572871" y="227306"/>
                    <a:pt x="576085" y="223306"/>
                    <a:pt x="580297" y="220484"/>
                  </a:cubicBezTo>
                  <a:cubicBezTo>
                    <a:pt x="584509" y="217663"/>
                    <a:pt x="589457" y="216252"/>
                    <a:pt x="595140" y="216252"/>
                  </a:cubicBezTo>
                  <a:close/>
                  <a:moveTo>
                    <a:pt x="535056" y="216252"/>
                  </a:moveTo>
                  <a:cubicBezTo>
                    <a:pt x="538925" y="216252"/>
                    <a:pt x="542482" y="216947"/>
                    <a:pt x="545727" y="218338"/>
                  </a:cubicBezTo>
                  <a:cubicBezTo>
                    <a:pt x="548972" y="219729"/>
                    <a:pt x="551400" y="221552"/>
                    <a:pt x="553013" y="223810"/>
                  </a:cubicBezTo>
                  <a:cubicBezTo>
                    <a:pt x="554625" y="226067"/>
                    <a:pt x="555754" y="228747"/>
                    <a:pt x="556399" y="231851"/>
                  </a:cubicBezTo>
                  <a:cubicBezTo>
                    <a:pt x="556802" y="233866"/>
                    <a:pt x="557003" y="237393"/>
                    <a:pt x="557003" y="242432"/>
                  </a:cubicBezTo>
                  <a:lnTo>
                    <a:pt x="557003" y="281913"/>
                  </a:lnTo>
                  <a:lnTo>
                    <a:pt x="546120" y="281913"/>
                  </a:lnTo>
                  <a:lnTo>
                    <a:pt x="546120" y="242855"/>
                  </a:lnTo>
                  <a:cubicBezTo>
                    <a:pt x="546120" y="238421"/>
                    <a:pt x="545697" y="235106"/>
                    <a:pt x="544850" y="232909"/>
                  </a:cubicBezTo>
                  <a:cubicBezTo>
                    <a:pt x="544004" y="230712"/>
                    <a:pt x="542503" y="228959"/>
                    <a:pt x="540346" y="227649"/>
                  </a:cubicBezTo>
                  <a:cubicBezTo>
                    <a:pt x="538190" y="226339"/>
                    <a:pt x="535660" y="225684"/>
                    <a:pt x="532758" y="225684"/>
                  </a:cubicBezTo>
                  <a:cubicBezTo>
                    <a:pt x="528123" y="225684"/>
                    <a:pt x="524122" y="227155"/>
                    <a:pt x="520757" y="230098"/>
                  </a:cubicBezTo>
                  <a:cubicBezTo>
                    <a:pt x="517391" y="233040"/>
                    <a:pt x="515708" y="238623"/>
                    <a:pt x="515708" y="246846"/>
                  </a:cubicBezTo>
                  <a:lnTo>
                    <a:pt x="515708" y="281913"/>
                  </a:lnTo>
                  <a:lnTo>
                    <a:pt x="504825" y="281913"/>
                  </a:lnTo>
                  <a:lnTo>
                    <a:pt x="504825" y="217703"/>
                  </a:lnTo>
                  <a:lnTo>
                    <a:pt x="514620" y="217703"/>
                  </a:lnTo>
                  <a:lnTo>
                    <a:pt x="514620" y="226833"/>
                  </a:lnTo>
                  <a:cubicBezTo>
                    <a:pt x="519336" y="219779"/>
                    <a:pt x="526148" y="216252"/>
                    <a:pt x="535056" y="216252"/>
                  </a:cubicBezTo>
                  <a:close/>
                  <a:moveTo>
                    <a:pt x="223665" y="216252"/>
                  </a:moveTo>
                  <a:cubicBezTo>
                    <a:pt x="231243" y="216252"/>
                    <a:pt x="237491" y="219315"/>
                    <a:pt x="242408" y="225442"/>
                  </a:cubicBezTo>
                  <a:lnTo>
                    <a:pt x="242408" y="217703"/>
                  </a:lnTo>
                  <a:lnTo>
                    <a:pt x="252445" y="217703"/>
                  </a:lnTo>
                  <a:lnTo>
                    <a:pt x="252445" y="273207"/>
                  </a:lnTo>
                  <a:cubicBezTo>
                    <a:pt x="252445" y="283203"/>
                    <a:pt x="251427" y="290287"/>
                    <a:pt x="249392" y="294459"/>
                  </a:cubicBezTo>
                  <a:cubicBezTo>
                    <a:pt x="247356" y="298631"/>
                    <a:pt x="244132" y="301926"/>
                    <a:pt x="239718" y="304344"/>
                  </a:cubicBezTo>
                  <a:cubicBezTo>
                    <a:pt x="235304" y="306763"/>
                    <a:pt x="229873" y="307972"/>
                    <a:pt x="223424" y="307972"/>
                  </a:cubicBezTo>
                  <a:cubicBezTo>
                    <a:pt x="215765" y="307972"/>
                    <a:pt x="209578" y="306249"/>
                    <a:pt x="204862" y="302803"/>
                  </a:cubicBezTo>
                  <a:cubicBezTo>
                    <a:pt x="200146" y="299356"/>
                    <a:pt x="197869" y="294167"/>
                    <a:pt x="198030" y="287234"/>
                  </a:cubicBezTo>
                  <a:lnTo>
                    <a:pt x="208611" y="288806"/>
                  </a:lnTo>
                  <a:cubicBezTo>
                    <a:pt x="209054" y="292071"/>
                    <a:pt x="210283" y="294449"/>
                    <a:pt x="212299" y="295940"/>
                  </a:cubicBezTo>
                  <a:cubicBezTo>
                    <a:pt x="214999" y="297956"/>
                    <a:pt x="218687" y="298963"/>
                    <a:pt x="223363" y="298963"/>
                  </a:cubicBezTo>
                  <a:cubicBezTo>
                    <a:pt x="228402" y="298963"/>
                    <a:pt x="232291" y="297956"/>
                    <a:pt x="235032" y="295940"/>
                  </a:cubicBezTo>
                  <a:cubicBezTo>
                    <a:pt x="237773" y="293925"/>
                    <a:pt x="239627" y="291103"/>
                    <a:pt x="240595" y="287476"/>
                  </a:cubicBezTo>
                  <a:cubicBezTo>
                    <a:pt x="241159" y="285259"/>
                    <a:pt x="241421" y="280603"/>
                    <a:pt x="241381" y="273509"/>
                  </a:cubicBezTo>
                  <a:cubicBezTo>
                    <a:pt x="236624" y="279112"/>
                    <a:pt x="230699" y="281913"/>
                    <a:pt x="223605" y="281913"/>
                  </a:cubicBezTo>
                  <a:cubicBezTo>
                    <a:pt x="214778" y="281913"/>
                    <a:pt x="207945" y="278729"/>
                    <a:pt x="203109" y="272360"/>
                  </a:cubicBezTo>
                  <a:cubicBezTo>
                    <a:pt x="198272" y="265992"/>
                    <a:pt x="195853" y="258353"/>
                    <a:pt x="195853" y="249445"/>
                  </a:cubicBezTo>
                  <a:cubicBezTo>
                    <a:pt x="195853" y="243319"/>
                    <a:pt x="196962" y="237665"/>
                    <a:pt x="199179" y="232486"/>
                  </a:cubicBezTo>
                  <a:cubicBezTo>
                    <a:pt x="201395" y="227306"/>
                    <a:pt x="204610" y="223306"/>
                    <a:pt x="208822" y="220484"/>
                  </a:cubicBezTo>
                  <a:cubicBezTo>
                    <a:pt x="213034" y="217663"/>
                    <a:pt x="217982" y="216252"/>
                    <a:pt x="223665" y="216252"/>
                  </a:cubicBezTo>
                  <a:close/>
                  <a:moveTo>
                    <a:pt x="163581" y="216252"/>
                  </a:moveTo>
                  <a:cubicBezTo>
                    <a:pt x="167450" y="216252"/>
                    <a:pt x="171007" y="216947"/>
                    <a:pt x="174252" y="218338"/>
                  </a:cubicBezTo>
                  <a:cubicBezTo>
                    <a:pt x="177497" y="219729"/>
                    <a:pt x="179926" y="221552"/>
                    <a:pt x="181538" y="223810"/>
                  </a:cubicBezTo>
                  <a:cubicBezTo>
                    <a:pt x="183150" y="226067"/>
                    <a:pt x="184279" y="228747"/>
                    <a:pt x="184924" y="231851"/>
                  </a:cubicBezTo>
                  <a:cubicBezTo>
                    <a:pt x="185327" y="233866"/>
                    <a:pt x="185528" y="237393"/>
                    <a:pt x="185528" y="242432"/>
                  </a:cubicBezTo>
                  <a:lnTo>
                    <a:pt x="185528" y="281913"/>
                  </a:lnTo>
                  <a:lnTo>
                    <a:pt x="174645" y="281913"/>
                  </a:lnTo>
                  <a:lnTo>
                    <a:pt x="174645" y="242855"/>
                  </a:lnTo>
                  <a:cubicBezTo>
                    <a:pt x="174645" y="238421"/>
                    <a:pt x="174222" y="235106"/>
                    <a:pt x="173376" y="232909"/>
                  </a:cubicBezTo>
                  <a:cubicBezTo>
                    <a:pt x="172529" y="230712"/>
                    <a:pt x="171028" y="228959"/>
                    <a:pt x="168871" y="227649"/>
                  </a:cubicBezTo>
                  <a:cubicBezTo>
                    <a:pt x="166715" y="226339"/>
                    <a:pt x="164185" y="225684"/>
                    <a:pt x="161283" y="225684"/>
                  </a:cubicBezTo>
                  <a:cubicBezTo>
                    <a:pt x="156648" y="225684"/>
                    <a:pt x="152647" y="227155"/>
                    <a:pt x="149282" y="230098"/>
                  </a:cubicBezTo>
                  <a:cubicBezTo>
                    <a:pt x="145916" y="233040"/>
                    <a:pt x="144233" y="238623"/>
                    <a:pt x="144233" y="246846"/>
                  </a:cubicBezTo>
                  <a:lnTo>
                    <a:pt x="144233" y="281913"/>
                  </a:lnTo>
                  <a:lnTo>
                    <a:pt x="133350" y="281913"/>
                  </a:lnTo>
                  <a:lnTo>
                    <a:pt x="133350" y="217703"/>
                  </a:lnTo>
                  <a:lnTo>
                    <a:pt x="143145" y="217703"/>
                  </a:lnTo>
                  <a:lnTo>
                    <a:pt x="143145" y="226833"/>
                  </a:lnTo>
                  <a:cubicBezTo>
                    <a:pt x="147861" y="219779"/>
                    <a:pt x="154673" y="216252"/>
                    <a:pt x="163581" y="216252"/>
                  </a:cubicBezTo>
                  <a:close/>
                  <a:moveTo>
                    <a:pt x="93822" y="216252"/>
                  </a:moveTo>
                  <a:cubicBezTo>
                    <a:pt x="99304" y="216252"/>
                    <a:pt x="103758" y="216897"/>
                    <a:pt x="107184" y="218187"/>
                  </a:cubicBezTo>
                  <a:cubicBezTo>
                    <a:pt x="110610" y="219477"/>
                    <a:pt x="113130" y="221099"/>
                    <a:pt x="114742" y="223054"/>
                  </a:cubicBezTo>
                  <a:cubicBezTo>
                    <a:pt x="116354" y="225009"/>
                    <a:pt x="117483" y="227478"/>
                    <a:pt x="118128" y="230460"/>
                  </a:cubicBezTo>
                  <a:cubicBezTo>
                    <a:pt x="118490" y="232315"/>
                    <a:pt x="118672" y="235660"/>
                    <a:pt x="118672" y="240497"/>
                  </a:cubicBezTo>
                  <a:lnTo>
                    <a:pt x="118672" y="255008"/>
                  </a:lnTo>
                  <a:cubicBezTo>
                    <a:pt x="118672" y="265125"/>
                    <a:pt x="118904" y="271524"/>
                    <a:pt x="119367" y="274204"/>
                  </a:cubicBezTo>
                  <a:cubicBezTo>
                    <a:pt x="119831" y="276885"/>
                    <a:pt x="120748" y="279454"/>
                    <a:pt x="122118" y="281913"/>
                  </a:cubicBezTo>
                  <a:lnTo>
                    <a:pt x="110751" y="281913"/>
                  </a:lnTo>
                  <a:cubicBezTo>
                    <a:pt x="109623" y="279656"/>
                    <a:pt x="108897" y="277016"/>
                    <a:pt x="108575" y="273993"/>
                  </a:cubicBezTo>
                  <a:cubicBezTo>
                    <a:pt x="104544" y="277419"/>
                    <a:pt x="100664" y="279837"/>
                    <a:pt x="96936" y="281248"/>
                  </a:cubicBezTo>
                  <a:cubicBezTo>
                    <a:pt x="93208" y="282659"/>
                    <a:pt x="89207" y="283364"/>
                    <a:pt x="84934" y="283364"/>
                  </a:cubicBezTo>
                  <a:cubicBezTo>
                    <a:pt x="77881" y="283364"/>
                    <a:pt x="72459" y="281641"/>
                    <a:pt x="68670" y="278195"/>
                  </a:cubicBezTo>
                  <a:cubicBezTo>
                    <a:pt x="64881" y="274748"/>
                    <a:pt x="62987" y="270345"/>
                    <a:pt x="62987" y="264984"/>
                  </a:cubicBezTo>
                  <a:cubicBezTo>
                    <a:pt x="62987" y="261840"/>
                    <a:pt x="63702" y="258968"/>
                    <a:pt x="65133" y="256368"/>
                  </a:cubicBezTo>
                  <a:cubicBezTo>
                    <a:pt x="66564" y="253768"/>
                    <a:pt x="68438" y="251682"/>
                    <a:pt x="70756" y="250110"/>
                  </a:cubicBezTo>
                  <a:cubicBezTo>
                    <a:pt x="73074" y="248538"/>
                    <a:pt x="75684" y="247349"/>
                    <a:pt x="78586" y="246543"/>
                  </a:cubicBezTo>
                  <a:cubicBezTo>
                    <a:pt x="80722" y="245979"/>
                    <a:pt x="83947" y="245435"/>
                    <a:pt x="88260" y="244911"/>
                  </a:cubicBezTo>
                  <a:cubicBezTo>
                    <a:pt x="97047" y="243863"/>
                    <a:pt x="103516" y="242613"/>
                    <a:pt x="107668" y="241162"/>
                  </a:cubicBezTo>
                  <a:cubicBezTo>
                    <a:pt x="107708" y="239671"/>
                    <a:pt x="107728" y="238724"/>
                    <a:pt x="107728" y="238320"/>
                  </a:cubicBezTo>
                  <a:cubicBezTo>
                    <a:pt x="107728" y="233887"/>
                    <a:pt x="106701" y="230763"/>
                    <a:pt x="104645" y="228949"/>
                  </a:cubicBezTo>
                  <a:cubicBezTo>
                    <a:pt x="101864" y="226490"/>
                    <a:pt x="97732" y="225261"/>
                    <a:pt x="92250" y="225261"/>
                  </a:cubicBezTo>
                  <a:cubicBezTo>
                    <a:pt x="87131" y="225261"/>
                    <a:pt x="83352" y="226158"/>
                    <a:pt x="80914" y="227951"/>
                  </a:cubicBezTo>
                  <a:cubicBezTo>
                    <a:pt x="78475" y="229745"/>
                    <a:pt x="76671" y="232919"/>
                    <a:pt x="75502" y="237474"/>
                  </a:cubicBezTo>
                  <a:lnTo>
                    <a:pt x="64861" y="236023"/>
                  </a:lnTo>
                  <a:cubicBezTo>
                    <a:pt x="65829" y="231468"/>
                    <a:pt x="67421" y="227790"/>
                    <a:pt x="69638" y="224989"/>
                  </a:cubicBezTo>
                  <a:cubicBezTo>
                    <a:pt x="71855" y="222187"/>
                    <a:pt x="75059" y="220031"/>
                    <a:pt x="79251" y="218519"/>
                  </a:cubicBezTo>
                  <a:cubicBezTo>
                    <a:pt x="83443" y="217008"/>
                    <a:pt x="88300" y="216252"/>
                    <a:pt x="93822" y="216252"/>
                  </a:cubicBezTo>
                  <a:close/>
                  <a:moveTo>
                    <a:pt x="30231" y="216252"/>
                  </a:moveTo>
                  <a:cubicBezTo>
                    <a:pt x="34100" y="216252"/>
                    <a:pt x="37657" y="216947"/>
                    <a:pt x="40902" y="218338"/>
                  </a:cubicBezTo>
                  <a:cubicBezTo>
                    <a:pt x="44147" y="219729"/>
                    <a:pt x="46576" y="221552"/>
                    <a:pt x="48188" y="223810"/>
                  </a:cubicBezTo>
                  <a:cubicBezTo>
                    <a:pt x="49800" y="226067"/>
                    <a:pt x="50929" y="228747"/>
                    <a:pt x="51574" y="231851"/>
                  </a:cubicBezTo>
                  <a:cubicBezTo>
                    <a:pt x="51977" y="233866"/>
                    <a:pt x="52178" y="237393"/>
                    <a:pt x="52178" y="242432"/>
                  </a:cubicBezTo>
                  <a:lnTo>
                    <a:pt x="52178" y="281913"/>
                  </a:lnTo>
                  <a:lnTo>
                    <a:pt x="41295" y="281913"/>
                  </a:lnTo>
                  <a:lnTo>
                    <a:pt x="41295" y="242855"/>
                  </a:lnTo>
                  <a:cubicBezTo>
                    <a:pt x="41295" y="238421"/>
                    <a:pt x="40872" y="235106"/>
                    <a:pt x="40026" y="232909"/>
                  </a:cubicBezTo>
                  <a:cubicBezTo>
                    <a:pt x="39179" y="230712"/>
                    <a:pt x="37678" y="228959"/>
                    <a:pt x="35521" y="227649"/>
                  </a:cubicBezTo>
                  <a:cubicBezTo>
                    <a:pt x="33365" y="226339"/>
                    <a:pt x="30835" y="225684"/>
                    <a:pt x="27933" y="225684"/>
                  </a:cubicBezTo>
                  <a:cubicBezTo>
                    <a:pt x="23298" y="225684"/>
                    <a:pt x="19297" y="227155"/>
                    <a:pt x="15932" y="230098"/>
                  </a:cubicBezTo>
                  <a:cubicBezTo>
                    <a:pt x="12566" y="233040"/>
                    <a:pt x="10883" y="238623"/>
                    <a:pt x="10883" y="246846"/>
                  </a:cubicBezTo>
                  <a:lnTo>
                    <a:pt x="10883" y="281913"/>
                  </a:lnTo>
                  <a:lnTo>
                    <a:pt x="0" y="281913"/>
                  </a:lnTo>
                  <a:lnTo>
                    <a:pt x="0" y="217703"/>
                  </a:lnTo>
                  <a:lnTo>
                    <a:pt x="9795" y="217703"/>
                  </a:lnTo>
                  <a:lnTo>
                    <a:pt x="9795" y="226833"/>
                  </a:lnTo>
                  <a:cubicBezTo>
                    <a:pt x="14511" y="219779"/>
                    <a:pt x="21323" y="216252"/>
                    <a:pt x="30231" y="216252"/>
                  </a:cubicBezTo>
                  <a:close/>
                  <a:moveTo>
                    <a:pt x="476659" y="216131"/>
                  </a:moveTo>
                  <a:lnTo>
                    <a:pt x="488328" y="216131"/>
                  </a:lnTo>
                  <a:lnTo>
                    <a:pt x="488328" y="226107"/>
                  </a:lnTo>
                  <a:cubicBezTo>
                    <a:pt x="488328" y="231105"/>
                    <a:pt x="487562" y="234935"/>
                    <a:pt x="486031" y="237595"/>
                  </a:cubicBezTo>
                  <a:cubicBezTo>
                    <a:pt x="484056" y="241061"/>
                    <a:pt x="480448" y="244246"/>
                    <a:pt x="475208" y="247148"/>
                  </a:cubicBezTo>
                  <a:cubicBezTo>
                    <a:pt x="475208" y="247712"/>
                    <a:pt x="475208" y="248297"/>
                    <a:pt x="475208" y="248901"/>
                  </a:cubicBezTo>
                  <a:cubicBezTo>
                    <a:pt x="475208" y="263896"/>
                    <a:pt x="470371" y="274073"/>
                    <a:pt x="460697" y="279434"/>
                  </a:cubicBezTo>
                  <a:cubicBezTo>
                    <a:pt x="455941" y="282054"/>
                    <a:pt x="450762" y="283364"/>
                    <a:pt x="445159" y="283364"/>
                  </a:cubicBezTo>
                  <a:cubicBezTo>
                    <a:pt x="435969" y="283364"/>
                    <a:pt x="428693" y="280482"/>
                    <a:pt x="423332" y="274718"/>
                  </a:cubicBezTo>
                  <a:cubicBezTo>
                    <a:pt x="417810" y="268753"/>
                    <a:pt x="415049" y="260449"/>
                    <a:pt x="415049" y="249808"/>
                  </a:cubicBezTo>
                  <a:cubicBezTo>
                    <a:pt x="415049" y="237917"/>
                    <a:pt x="418354" y="229110"/>
                    <a:pt x="424965" y="223386"/>
                  </a:cubicBezTo>
                  <a:cubicBezTo>
                    <a:pt x="430487" y="218630"/>
                    <a:pt x="437218" y="216252"/>
                    <a:pt x="445159" y="216252"/>
                  </a:cubicBezTo>
                  <a:cubicBezTo>
                    <a:pt x="453986" y="216252"/>
                    <a:pt x="461201" y="219134"/>
                    <a:pt x="466804" y="224898"/>
                  </a:cubicBezTo>
                  <a:cubicBezTo>
                    <a:pt x="471036" y="229292"/>
                    <a:pt x="473677" y="234955"/>
                    <a:pt x="474725" y="241888"/>
                  </a:cubicBezTo>
                  <a:cubicBezTo>
                    <a:pt x="477465" y="240195"/>
                    <a:pt x="479430" y="238441"/>
                    <a:pt x="480620" y="236628"/>
                  </a:cubicBezTo>
                  <a:cubicBezTo>
                    <a:pt x="481809" y="234814"/>
                    <a:pt x="482383" y="232194"/>
                    <a:pt x="482343" y="228768"/>
                  </a:cubicBezTo>
                  <a:lnTo>
                    <a:pt x="476659" y="228768"/>
                  </a:lnTo>
                  <a:close/>
                  <a:moveTo>
                    <a:pt x="76107" y="193398"/>
                  </a:moveTo>
                  <a:lnTo>
                    <a:pt x="83544" y="193398"/>
                  </a:lnTo>
                  <a:cubicBezTo>
                    <a:pt x="84108" y="196139"/>
                    <a:pt x="85227" y="198184"/>
                    <a:pt x="86899" y="199534"/>
                  </a:cubicBezTo>
                  <a:cubicBezTo>
                    <a:pt x="88572" y="200885"/>
                    <a:pt x="90819" y="201560"/>
                    <a:pt x="93641" y="201560"/>
                  </a:cubicBezTo>
                  <a:cubicBezTo>
                    <a:pt x="96906" y="201560"/>
                    <a:pt x="99375" y="200905"/>
                    <a:pt x="101047" y="199595"/>
                  </a:cubicBezTo>
                  <a:cubicBezTo>
                    <a:pt x="102720" y="198285"/>
                    <a:pt x="103839" y="196219"/>
                    <a:pt x="104403" y="193398"/>
                  </a:cubicBezTo>
                  <a:lnTo>
                    <a:pt x="111840" y="193398"/>
                  </a:lnTo>
                  <a:cubicBezTo>
                    <a:pt x="111235" y="198436"/>
                    <a:pt x="109391" y="202306"/>
                    <a:pt x="106308" y="205006"/>
                  </a:cubicBezTo>
                  <a:cubicBezTo>
                    <a:pt x="103224" y="207707"/>
                    <a:pt x="99123" y="209057"/>
                    <a:pt x="94004" y="209057"/>
                  </a:cubicBezTo>
                  <a:cubicBezTo>
                    <a:pt x="88844" y="209057"/>
                    <a:pt x="84723" y="207717"/>
                    <a:pt x="81639" y="205036"/>
                  </a:cubicBezTo>
                  <a:cubicBezTo>
                    <a:pt x="78556" y="202356"/>
                    <a:pt x="76712" y="198476"/>
                    <a:pt x="76107" y="193398"/>
                  </a:cubicBezTo>
                  <a:close/>
                  <a:moveTo>
                    <a:pt x="304558" y="193277"/>
                  </a:moveTo>
                  <a:lnTo>
                    <a:pt x="315441" y="193277"/>
                  </a:lnTo>
                  <a:lnTo>
                    <a:pt x="315441" y="281913"/>
                  </a:lnTo>
                  <a:lnTo>
                    <a:pt x="304558" y="281913"/>
                  </a:lnTo>
                  <a:close/>
                  <a:moveTo>
                    <a:pt x="155293" y="78237"/>
                  </a:moveTo>
                  <a:cubicBezTo>
                    <a:pt x="151343" y="79849"/>
                    <a:pt x="145418" y="81220"/>
                    <a:pt x="137517" y="82349"/>
                  </a:cubicBezTo>
                  <a:cubicBezTo>
                    <a:pt x="133043" y="82993"/>
                    <a:pt x="129879" y="83719"/>
                    <a:pt x="128025" y="84525"/>
                  </a:cubicBezTo>
                  <a:cubicBezTo>
                    <a:pt x="126171" y="85331"/>
                    <a:pt x="124740" y="86510"/>
                    <a:pt x="123732" y="88062"/>
                  </a:cubicBezTo>
                  <a:cubicBezTo>
                    <a:pt x="122724" y="89614"/>
                    <a:pt x="122220" y="91337"/>
                    <a:pt x="122220" y="93232"/>
                  </a:cubicBezTo>
                  <a:cubicBezTo>
                    <a:pt x="122220" y="96134"/>
                    <a:pt x="123319" y="98552"/>
                    <a:pt x="125516" y="100487"/>
                  </a:cubicBezTo>
                  <a:cubicBezTo>
                    <a:pt x="127712" y="102422"/>
                    <a:pt x="130927" y="103389"/>
                    <a:pt x="135159" y="103389"/>
                  </a:cubicBezTo>
                  <a:cubicBezTo>
                    <a:pt x="139351" y="103389"/>
                    <a:pt x="143080" y="102472"/>
                    <a:pt x="146345" y="100638"/>
                  </a:cubicBezTo>
                  <a:cubicBezTo>
                    <a:pt x="149610" y="98804"/>
                    <a:pt x="152008" y="96295"/>
                    <a:pt x="153540" y="93111"/>
                  </a:cubicBezTo>
                  <a:cubicBezTo>
                    <a:pt x="154708" y="90652"/>
                    <a:pt x="155293" y="87024"/>
                    <a:pt x="155293" y="82228"/>
                  </a:cubicBezTo>
                  <a:close/>
                  <a:moveTo>
                    <a:pt x="502309" y="53811"/>
                  </a:moveTo>
                  <a:cubicBezTo>
                    <a:pt x="496867" y="53811"/>
                    <a:pt x="492353" y="55846"/>
                    <a:pt x="488766" y="59917"/>
                  </a:cubicBezTo>
                  <a:cubicBezTo>
                    <a:pt x="485178" y="63988"/>
                    <a:pt x="483384" y="70135"/>
                    <a:pt x="483384" y="78358"/>
                  </a:cubicBezTo>
                  <a:cubicBezTo>
                    <a:pt x="483384" y="86581"/>
                    <a:pt x="485178" y="92738"/>
                    <a:pt x="488766" y="96829"/>
                  </a:cubicBezTo>
                  <a:cubicBezTo>
                    <a:pt x="492353" y="100920"/>
                    <a:pt x="496867" y="102966"/>
                    <a:pt x="502309" y="102966"/>
                  </a:cubicBezTo>
                  <a:cubicBezTo>
                    <a:pt x="507710" y="102966"/>
                    <a:pt x="512204" y="100910"/>
                    <a:pt x="515792" y="96799"/>
                  </a:cubicBezTo>
                  <a:cubicBezTo>
                    <a:pt x="519379" y="92687"/>
                    <a:pt x="521173" y="86420"/>
                    <a:pt x="521173" y="77995"/>
                  </a:cubicBezTo>
                  <a:cubicBezTo>
                    <a:pt x="521173" y="70055"/>
                    <a:pt x="519369" y="64039"/>
                    <a:pt x="515762" y="59948"/>
                  </a:cubicBezTo>
                  <a:cubicBezTo>
                    <a:pt x="512154" y="55856"/>
                    <a:pt x="507670" y="53811"/>
                    <a:pt x="502309" y="53811"/>
                  </a:cubicBezTo>
                  <a:close/>
                  <a:moveTo>
                    <a:pt x="367326" y="53811"/>
                  </a:moveTo>
                  <a:cubicBezTo>
                    <a:pt x="362490" y="53811"/>
                    <a:pt x="358378" y="55776"/>
                    <a:pt x="354992" y="59706"/>
                  </a:cubicBezTo>
                  <a:cubicBezTo>
                    <a:pt x="351606" y="63636"/>
                    <a:pt x="349914" y="69470"/>
                    <a:pt x="349914" y="77209"/>
                  </a:cubicBezTo>
                  <a:cubicBezTo>
                    <a:pt x="349914" y="85634"/>
                    <a:pt x="351586" y="91781"/>
                    <a:pt x="354932" y="95650"/>
                  </a:cubicBezTo>
                  <a:cubicBezTo>
                    <a:pt x="358277" y="99520"/>
                    <a:pt x="362469" y="101454"/>
                    <a:pt x="367508" y="101454"/>
                  </a:cubicBezTo>
                  <a:cubicBezTo>
                    <a:pt x="372506" y="101454"/>
                    <a:pt x="376698" y="99530"/>
                    <a:pt x="380084" y="95680"/>
                  </a:cubicBezTo>
                  <a:cubicBezTo>
                    <a:pt x="383470" y="91831"/>
                    <a:pt x="385163" y="85795"/>
                    <a:pt x="385163" y="77572"/>
                  </a:cubicBezTo>
                  <a:cubicBezTo>
                    <a:pt x="385163" y="69712"/>
                    <a:pt x="383419" y="63787"/>
                    <a:pt x="379933" y="59796"/>
                  </a:cubicBezTo>
                  <a:cubicBezTo>
                    <a:pt x="376446" y="55806"/>
                    <a:pt x="372244" y="53811"/>
                    <a:pt x="367326" y="53811"/>
                  </a:cubicBezTo>
                  <a:close/>
                  <a:moveTo>
                    <a:pt x="409333" y="46253"/>
                  </a:moveTo>
                  <a:lnTo>
                    <a:pt x="420216" y="46253"/>
                  </a:lnTo>
                  <a:lnTo>
                    <a:pt x="420216" y="81865"/>
                  </a:lnTo>
                  <a:cubicBezTo>
                    <a:pt x="420216" y="87548"/>
                    <a:pt x="420438" y="91377"/>
                    <a:pt x="420881" y="93353"/>
                  </a:cubicBezTo>
                  <a:cubicBezTo>
                    <a:pt x="421567" y="96214"/>
                    <a:pt x="423018" y="98462"/>
                    <a:pt x="425235" y="100094"/>
                  </a:cubicBezTo>
                  <a:cubicBezTo>
                    <a:pt x="427451" y="101726"/>
                    <a:pt x="430192" y="102543"/>
                    <a:pt x="433457" y="102543"/>
                  </a:cubicBezTo>
                  <a:cubicBezTo>
                    <a:pt x="436722" y="102543"/>
                    <a:pt x="439786" y="101706"/>
                    <a:pt x="442647" y="100034"/>
                  </a:cubicBezTo>
                  <a:cubicBezTo>
                    <a:pt x="445509" y="98361"/>
                    <a:pt x="447535" y="96083"/>
                    <a:pt x="448724" y="93201"/>
                  </a:cubicBezTo>
                  <a:cubicBezTo>
                    <a:pt x="449913" y="90319"/>
                    <a:pt x="450507" y="86137"/>
                    <a:pt x="450507" y="80656"/>
                  </a:cubicBezTo>
                  <a:lnTo>
                    <a:pt x="450507" y="46253"/>
                  </a:lnTo>
                  <a:lnTo>
                    <a:pt x="461390" y="46253"/>
                  </a:lnTo>
                  <a:lnTo>
                    <a:pt x="461390" y="110463"/>
                  </a:lnTo>
                  <a:lnTo>
                    <a:pt x="451656" y="110463"/>
                  </a:lnTo>
                  <a:lnTo>
                    <a:pt x="451656" y="101031"/>
                  </a:lnTo>
                  <a:cubicBezTo>
                    <a:pt x="446658" y="108287"/>
                    <a:pt x="439866" y="111914"/>
                    <a:pt x="431281" y="111914"/>
                  </a:cubicBezTo>
                  <a:cubicBezTo>
                    <a:pt x="427492" y="111914"/>
                    <a:pt x="423955" y="111189"/>
                    <a:pt x="420670" y="109738"/>
                  </a:cubicBezTo>
                  <a:cubicBezTo>
                    <a:pt x="417385" y="108287"/>
                    <a:pt x="414946" y="106463"/>
                    <a:pt x="413354" y="104266"/>
                  </a:cubicBezTo>
                  <a:cubicBezTo>
                    <a:pt x="411762" y="102069"/>
                    <a:pt x="410643" y="99379"/>
                    <a:pt x="409998" y="96194"/>
                  </a:cubicBezTo>
                  <a:cubicBezTo>
                    <a:pt x="409555" y="94058"/>
                    <a:pt x="409333" y="90672"/>
                    <a:pt x="409333" y="86037"/>
                  </a:cubicBezTo>
                  <a:close/>
                  <a:moveTo>
                    <a:pt x="573156" y="44802"/>
                  </a:moveTo>
                  <a:cubicBezTo>
                    <a:pt x="577025" y="44802"/>
                    <a:pt x="580582" y="45497"/>
                    <a:pt x="583827" y="46888"/>
                  </a:cubicBezTo>
                  <a:cubicBezTo>
                    <a:pt x="587072" y="48279"/>
                    <a:pt x="589500" y="50102"/>
                    <a:pt x="591113" y="52360"/>
                  </a:cubicBezTo>
                  <a:cubicBezTo>
                    <a:pt x="592725" y="54617"/>
                    <a:pt x="593854" y="57297"/>
                    <a:pt x="594499" y="60401"/>
                  </a:cubicBezTo>
                  <a:cubicBezTo>
                    <a:pt x="594902" y="62416"/>
                    <a:pt x="595103" y="65943"/>
                    <a:pt x="595103" y="70982"/>
                  </a:cubicBezTo>
                  <a:lnTo>
                    <a:pt x="595103" y="110463"/>
                  </a:lnTo>
                  <a:lnTo>
                    <a:pt x="584220" y="110463"/>
                  </a:lnTo>
                  <a:lnTo>
                    <a:pt x="584220" y="71405"/>
                  </a:lnTo>
                  <a:cubicBezTo>
                    <a:pt x="584220" y="66971"/>
                    <a:pt x="583797" y="63656"/>
                    <a:pt x="582950" y="61459"/>
                  </a:cubicBezTo>
                  <a:cubicBezTo>
                    <a:pt x="582104" y="59262"/>
                    <a:pt x="580603" y="57509"/>
                    <a:pt x="578446" y="56199"/>
                  </a:cubicBezTo>
                  <a:cubicBezTo>
                    <a:pt x="576290" y="54889"/>
                    <a:pt x="573760" y="54234"/>
                    <a:pt x="570858" y="54234"/>
                  </a:cubicBezTo>
                  <a:cubicBezTo>
                    <a:pt x="566223" y="54234"/>
                    <a:pt x="562222" y="55705"/>
                    <a:pt x="558857" y="58648"/>
                  </a:cubicBezTo>
                  <a:cubicBezTo>
                    <a:pt x="555491" y="61590"/>
                    <a:pt x="553808" y="67173"/>
                    <a:pt x="553808" y="75396"/>
                  </a:cubicBezTo>
                  <a:lnTo>
                    <a:pt x="553808" y="110463"/>
                  </a:lnTo>
                  <a:lnTo>
                    <a:pt x="542925" y="110463"/>
                  </a:lnTo>
                  <a:lnTo>
                    <a:pt x="542925" y="46253"/>
                  </a:lnTo>
                  <a:lnTo>
                    <a:pt x="552720" y="46253"/>
                  </a:lnTo>
                  <a:lnTo>
                    <a:pt x="552720" y="55383"/>
                  </a:lnTo>
                  <a:cubicBezTo>
                    <a:pt x="557436" y="48329"/>
                    <a:pt x="564248" y="44802"/>
                    <a:pt x="573156" y="44802"/>
                  </a:cubicBezTo>
                  <a:close/>
                  <a:moveTo>
                    <a:pt x="502309" y="44802"/>
                  </a:moveTo>
                  <a:cubicBezTo>
                    <a:pt x="511136" y="44802"/>
                    <a:pt x="518351" y="47694"/>
                    <a:pt x="523954" y="53478"/>
                  </a:cubicBezTo>
                  <a:cubicBezTo>
                    <a:pt x="529557" y="59262"/>
                    <a:pt x="532358" y="67253"/>
                    <a:pt x="532358" y="77451"/>
                  </a:cubicBezTo>
                  <a:cubicBezTo>
                    <a:pt x="532358" y="85714"/>
                    <a:pt x="531119" y="92214"/>
                    <a:pt x="528640" y="96950"/>
                  </a:cubicBezTo>
                  <a:cubicBezTo>
                    <a:pt x="526161" y="101686"/>
                    <a:pt x="522553" y="105364"/>
                    <a:pt x="517817" y="107984"/>
                  </a:cubicBezTo>
                  <a:cubicBezTo>
                    <a:pt x="513081" y="110604"/>
                    <a:pt x="507912" y="111914"/>
                    <a:pt x="502309" y="111914"/>
                  </a:cubicBezTo>
                  <a:cubicBezTo>
                    <a:pt x="493320" y="111914"/>
                    <a:pt x="486055" y="109032"/>
                    <a:pt x="480513" y="103268"/>
                  </a:cubicBezTo>
                  <a:cubicBezTo>
                    <a:pt x="474970" y="97504"/>
                    <a:pt x="472199" y="89201"/>
                    <a:pt x="472199" y="78358"/>
                  </a:cubicBezTo>
                  <a:cubicBezTo>
                    <a:pt x="472199" y="66467"/>
                    <a:pt x="475504" y="57660"/>
                    <a:pt x="482115" y="51936"/>
                  </a:cubicBezTo>
                  <a:cubicBezTo>
                    <a:pt x="487637" y="47180"/>
                    <a:pt x="494368" y="44802"/>
                    <a:pt x="502309" y="44802"/>
                  </a:cubicBezTo>
                  <a:close/>
                  <a:moveTo>
                    <a:pt x="366540" y="44802"/>
                  </a:moveTo>
                  <a:cubicBezTo>
                    <a:pt x="374118" y="44802"/>
                    <a:pt x="380366" y="47865"/>
                    <a:pt x="385283" y="53992"/>
                  </a:cubicBezTo>
                  <a:lnTo>
                    <a:pt x="385283" y="46253"/>
                  </a:lnTo>
                  <a:lnTo>
                    <a:pt x="395320" y="46253"/>
                  </a:lnTo>
                  <a:lnTo>
                    <a:pt x="395320" y="101757"/>
                  </a:lnTo>
                  <a:cubicBezTo>
                    <a:pt x="395320" y="111753"/>
                    <a:pt x="394302" y="118837"/>
                    <a:pt x="392267" y="123009"/>
                  </a:cubicBezTo>
                  <a:cubicBezTo>
                    <a:pt x="390231" y="127181"/>
                    <a:pt x="387007" y="130476"/>
                    <a:pt x="382593" y="132894"/>
                  </a:cubicBezTo>
                  <a:cubicBezTo>
                    <a:pt x="378179" y="135313"/>
                    <a:pt x="372748" y="136522"/>
                    <a:pt x="366299" y="136522"/>
                  </a:cubicBezTo>
                  <a:cubicBezTo>
                    <a:pt x="358640" y="136522"/>
                    <a:pt x="352453" y="134799"/>
                    <a:pt x="347737" y="131353"/>
                  </a:cubicBezTo>
                  <a:cubicBezTo>
                    <a:pt x="343021" y="127906"/>
                    <a:pt x="340744" y="122717"/>
                    <a:pt x="340905" y="115784"/>
                  </a:cubicBezTo>
                  <a:lnTo>
                    <a:pt x="351486" y="117356"/>
                  </a:lnTo>
                  <a:cubicBezTo>
                    <a:pt x="351929" y="120621"/>
                    <a:pt x="353158" y="122999"/>
                    <a:pt x="355174" y="124490"/>
                  </a:cubicBezTo>
                  <a:cubicBezTo>
                    <a:pt x="357874" y="126506"/>
                    <a:pt x="361562" y="127513"/>
                    <a:pt x="366238" y="127513"/>
                  </a:cubicBezTo>
                  <a:cubicBezTo>
                    <a:pt x="371277" y="127513"/>
                    <a:pt x="375166" y="126506"/>
                    <a:pt x="377907" y="124490"/>
                  </a:cubicBezTo>
                  <a:cubicBezTo>
                    <a:pt x="380648" y="122475"/>
                    <a:pt x="382502" y="119653"/>
                    <a:pt x="383470" y="116026"/>
                  </a:cubicBezTo>
                  <a:cubicBezTo>
                    <a:pt x="384034" y="113809"/>
                    <a:pt x="384296" y="109153"/>
                    <a:pt x="384256" y="102059"/>
                  </a:cubicBezTo>
                  <a:cubicBezTo>
                    <a:pt x="379499" y="107662"/>
                    <a:pt x="373574" y="110463"/>
                    <a:pt x="366480" y="110463"/>
                  </a:cubicBezTo>
                  <a:cubicBezTo>
                    <a:pt x="357653" y="110463"/>
                    <a:pt x="350820" y="107279"/>
                    <a:pt x="345984" y="100910"/>
                  </a:cubicBezTo>
                  <a:cubicBezTo>
                    <a:pt x="341147" y="94542"/>
                    <a:pt x="338728" y="86903"/>
                    <a:pt x="338728" y="77995"/>
                  </a:cubicBezTo>
                  <a:cubicBezTo>
                    <a:pt x="338728" y="71869"/>
                    <a:pt x="339837" y="66215"/>
                    <a:pt x="342054" y="61036"/>
                  </a:cubicBezTo>
                  <a:cubicBezTo>
                    <a:pt x="344271" y="55856"/>
                    <a:pt x="347485" y="51856"/>
                    <a:pt x="351697" y="49034"/>
                  </a:cubicBezTo>
                  <a:cubicBezTo>
                    <a:pt x="355909" y="46213"/>
                    <a:pt x="360857" y="44802"/>
                    <a:pt x="366540" y="44802"/>
                  </a:cubicBezTo>
                  <a:close/>
                  <a:moveTo>
                    <a:pt x="306456" y="44802"/>
                  </a:moveTo>
                  <a:cubicBezTo>
                    <a:pt x="310325" y="44802"/>
                    <a:pt x="313882" y="45497"/>
                    <a:pt x="317127" y="46888"/>
                  </a:cubicBezTo>
                  <a:cubicBezTo>
                    <a:pt x="320372" y="48279"/>
                    <a:pt x="322800" y="50102"/>
                    <a:pt x="324413" y="52360"/>
                  </a:cubicBezTo>
                  <a:cubicBezTo>
                    <a:pt x="326025" y="54617"/>
                    <a:pt x="327154" y="57297"/>
                    <a:pt x="327799" y="60401"/>
                  </a:cubicBezTo>
                  <a:cubicBezTo>
                    <a:pt x="328202" y="62416"/>
                    <a:pt x="328403" y="65943"/>
                    <a:pt x="328403" y="70982"/>
                  </a:cubicBezTo>
                  <a:lnTo>
                    <a:pt x="328403" y="110463"/>
                  </a:lnTo>
                  <a:lnTo>
                    <a:pt x="317520" y="110463"/>
                  </a:lnTo>
                  <a:lnTo>
                    <a:pt x="317520" y="71405"/>
                  </a:lnTo>
                  <a:cubicBezTo>
                    <a:pt x="317520" y="66971"/>
                    <a:pt x="317097" y="63656"/>
                    <a:pt x="316250" y="61459"/>
                  </a:cubicBezTo>
                  <a:cubicBezTo>
                    <a:pt x="315404" y="59262"/>
                    <a:pt x="313903" y="57509"/>
                    <a:pt x="311746" y="56199"/>
                  </a:cubicBezTo>
                  <a:cubicBezTo>
                    <a:pt x="309590" y="54889"/>
                    <a:pt x="307060" y="54234"/>
                    <a:pt x="304158" y="54234"/>
                  </a:cubicBezTo>
                  <a:cubicBezTo>
                    <a:pt x="299523" y="54234"/>
                    <a:pt x="295522" y="55705"/>
                    <a:pt x="292157" y="58648"/>
                  </a:cubicBezTo>
                  <a:cubicBezTo>
                    <a:pt x="288791" y="61590"/>
                    <a:pt x="287108" y="67173"/>
                    <a:pt x="287108" y="75396"/>
                  </a:cubicBezTo>
                  <a:lnTo>
                    <a:pt x="287108" y="110463"/>
                  </a:lnTo>
                  <a:lnTo>
                    <a:pt x="276225" y="110463"/>
                  </a:lnTo>
                  <a:lnTo>
                    <a:pt x="276225" y="46253"/>
                  </a:lnTo>
                  <a:lnTo>
                    <a:pt x="286020" y="46253"/>
                  </a:lnTo>
                  <a:lnTo>
                    <a:pt x="286020" y="55383"/>
                  </a:lnTo>
                  <a:cubicBezTo>
                    <a:pt x="290736" y="48329"/>
                    <a:pt x="297548" y="44802"/>
                    <a:pt x="306456" y="44802"/>
                  </a:cubicBezTo>
                  <a:close/>
                  <a:moveTo>
                    <a:pt x="206913" y="44802"/>
                  </a:moveTo>
                  <a:cubicBezTo>
                    <a:pt x="213886" y="44802"/>
                    <a:pt x="219590" y="46565"/>
                    <a:pt x="224024" y="50092"/>
                  </a:cubicBezTo>
                  <a:cubicBezTo>
                    <a:pt x="228457" y="53619"/>
                    <a:pt x="231299" y="58628"/>
                    <a:pt x="232549" y="65117"/>
                  </a:cubicBezTo>
                  <a:lnTo>
                    <a:pt x="221968" y="66750"/>
                  </a:lnTo>
                  <a:cubicBezTo>
                    <a:pt x="220960" y="62437"/>
                    <a:pt x="219177" y="59192"/>
                    <a:pt x="216617" y="57015"/>
                  </a:cubicBezTo>
                  <a:cubicBezTo>
                    <a:pt x="214058" y="54839"/>
                    <a:pt x="210964" y="53750"/>
                    <a:pt x="207336" y="53750"/>
                  </a:cubicBezTo>
                  <a:cubicBezTo>
                    <a:pt x="201854" y="53750"/>
                    <a:pt x="197400" y="55715"/>
                    <a:pt x="193974" y="59645"/>
                  </a:cubicBezTo>
                  <a:cubicBezTo>
                    <a:pt x="190548" y="63575"/>
                    <a:pt x="188835" y="69793"/>
                    <a:pt x="188835" y="78298"/>
                  </a:cubicBezTo>
                  <a:cubicBezTo>
                    <a:pt x="188835" y="86923"/>
                    <a:pt x="190488" y="93191"/>
                    <a:pt x="193793" y="97101"/>
                  </a:cubicBezTo>
                  <a:cubicBezTo>
                    <a:pt x="197098" y="101011"/>
                    <a:pt x="201411" y="102966"/>
                    <a:pt x="206732" y="102966"/>
                  </a:cubicBezTo>
                  <a:cubicBezTo>
                    <a:pt x="211004" y="102966"/>
                    <a:pt x="214571" y="101656"/>
                    <a:pt x="217433" y="99036"/>
                  </a:cubicBezTo>
                  <a:cubicBezTo>
                    <a:pt x="220295" y="96416"/>
                    <a:pt x="222109" y="92385"/>
                    <a:pt x="222875" y="86944"/>
                  </a:cubicBezTo>
                  <a:lnTo>
                    <a:pt x="233576" y="88334"/>
                  </a:lnTo>
                  <a:cubicBezTo>
                    <a:pt x="232408" y="95711"/>
                    <a:pt x="229415" y="101485"/>
                    <a:pt x="224598" y="105656"/>
                  </a:cubicBezTo>
                  <a:cubicBezTo>
                    <a:pt x="219781" y="109828"/>
                    <a:pt x="213866" y="111914"/>
                    <a:pt x="206853" y="111914"/>
                  </a:cubicBezTo>
                  <a:cubicBezTo>
                    <a:pt x="198065" y="111914"/>
                    <a:pt x="191002" y="109042"/>
                    <a:pt x="185661" y="103298"/>
                  </a:cubicBezTo>
                  <a:cubicBezTo>
                    <a:pt x="180320" y="97555"/>
                    <a:pt x="177650" y="89322"/>
                    <a:pt x="177650" y="78600"/>
                  </a:cubicBezTo>
                  <a:cubicBezTo>
                    <a:pt x="177650" y="71667"/>
                    <a:pt x="178798" y="65601"/>
                    <a:pt x="181096" y="60401"/>
                  </a:cubicBezTo>
                  <a:cubicBezTo>
                    <a:pt x="183393" y="55201"/>
                    <a:pt x="186890" y="51302"/>
                    <a:pt x="191586" y="48702"/>
                  </a:cubicBezTo>
                  <a:cubicBezTo>
                    <a:pt x="196282" y="46102"/>
                    <a:pt x="201391" y="44802"/>
                    <a:pt x="206913" y="44802"/>
                  </a:cubicBezTo>
                  <a:close/>
                  <a:moveTo>
                    <a:pt x="141447" y="44802"/>
                  </a:moveTo>
                  <a:cubicBezTo>
                    <a:pt x="146929" y="44802"/>
                    <a:pt x="151383" y="45447"/>
                    <a:pt x="154809" y="46737"/>
                  </a:cubicBezTo>
                  <a:cubicBezTo>
                    <a:pt x="158235" y="48027"/>
                    <a:pt x="160755" y="49649"/>
                    <a:pt x="162367" y="51604"/>
                  </a:cubicBezTo>
                  <a:cubicBezTo>
                    <a:pt x="163979" y="53559"/>
                    <a:pt x="165108" y="56028"/>
                    <a:pt x="165753" y="59010"/>
                  </a:cubicBezTo>
                  <a:cubicBezTo>
                    <a:pt x="166115" y="60865"/>
                    <a:pt x="166297" y="64210"/>
                    <a:pt x="166297" y="69047"/>
                  </a:cubicBezTo>
                  <a:lnTo>
                    <a:pt x="166297" y="83558"/>
                  </a:lnTo>
                  <a:cubicBezTo>
                    <a:pt x="166297" y="93675"/>
                    <a:pt x="166529" y="100074"/>
                    <a:pt x="166992" y="102754"/>
                  </a:cubicBezTo>
                  <a:cubicBezTo>
                    <a:pt x="167456" y="105435"/>
                    <a:pt x="168373" y="108004"/>
                    <a:pt x="169743" y="110463"/>
                  </a:cubicBezTo>
                  <a:lnTo>
                    <a:pt x="158376" y="110463"/>
                  </a:lnTo>
                  <a:cubicBezTo>
                    <a:pt x="157248" y="108206"/>
                    <a:pt x="156522" y="105566"/>
                    <a:pt x="156200" y="102543"/>
                  </a:cubicBezTo>
                  <a:cubicBezTo>
                    <a:pt x="152169" y="105969"/>
                    <a:pt x="148289" y="108387"/>
                    <a:pt x="144561" y="109798"/>
                  </a:cubicBezTo>
                  <a:cubicBezTo>
                    <a:pt x="140833" y="111209"/>
                    <a:pt x="136832" y="111914"/>
                    <a:pt x="132559" y="111914"/>
                  </a:cubicBezTo>
                  <a:cubicBezTo>
                    <a:pt x="125506" y="111914"/>
                    <a:pt x="120084" y="110191"/>
                    <a:pt x="116295" y="106745"/>
                  </a:cubicBezTo>
                  <a:cubicBezTo>
                    <a:pt x="112506" y="103298"/>
                    <a:pt x="110612" y="98895"/>
                    <a:pt x="110612" y="93534"/>
                  </a:cubicBezTo>
                  <a:cubicBezTo>
                    <a:pt x="110612" y="90390"/>
                    <a:pt x="111327" y="87518"/>
                    <a:pt x="112758" y="84918"/>
                  </a:cubicBezTo>
                  <a:cubicBezTo>
                    <a:pt x="114189" y="82318"/>
                    <a:pt x="116064" y="80232"/>
                    <a:pt x="118381" y="78660"/>
                  </a:cubicBezTo>
                  <a:cubicBezTo>
                    <a:pt x="120699" y="77088"/>
                    <a:pt x="123309" y="75899"/>
                    <a:pt x="126211" y="75093"/>
                  </a:cubicBezTo>
                  <a:cubicBezTo>
                    <a:pt x="128347" y="74529"/>
                    <a:pt x="131572" y="73985"/>
                    <a:pt x="135885" y="73461"/>
                  </a:cubicBezTo>
                  <a:cubicBezTo>
                    <a:pt x="144672" y="72413"/>
                    <a:pt x="151141" y="71163"/>
                    <a:pt x="155293" y="69712"/>
                  </a:cubicBezTo>
                  <a:cubicBezTo>
                    <a:pt x="155333" y="68221"/>
                    <a:pt x="155353" y="67274"/>
                    <a:pt x="155353" y="66870"/>
                  </a:cubicBezTo>
                  <a:cubicBezTo>
                    <a:pt x="155353" y="62437"/>
                    <a:pt x="154326" y="59313"/>
                    <a:pt x="152270" y="57499"/>
                  </a:cubicBezTo>
                  <a:cubicBezTo>
                    <a:pt x="149489" y="55040"/>
                    <a:pt x="145357" y="53811"/>
                    <a:pt x="139875" y="53811"/>
                  </a:cubicBezTo>
                  <a:cubicBezTo>
                    <a:pt x="134756" y="53811"/>
                    <a:pt x="130977" y="54708"/>
                    <a:pt x="128539" y="56501"/>
                  </a:cubicBezTo>
                  <a:cubicBezTo>
                    <a:pt x="126100" y="58295"/>
                    <a:pt x="124296" y="61469"/>
                    <a:pt x="123127" y="66024"/>
                  </a:cubicBezTo>
                  <a:lnTo>
                    <a:pt x="112486" y="64573"/>
                  </a:lnTo>
                  <a:cubicBezTo>
                    <a:pt x="113454" y="60018"/>
                    <a:pt x="115046" y="56340"/>
                    <a:pt x="117263" y="53539"/>
                  </a:cubicBezTo>
                  <a:cubicBezTo>
                    <a:pt x="119480" y="50737"/>
                    <a:pt x="122684" y="48581"/>
                    <a:pt x="126876" y="47069"/>
                  </a:cubicBezTo>
                  <a:cubicBezTo>
                    <a:pt x="131068" y="45558"/>
                    <a:pt x="135925" y="44802"/>
                    <a:pt x="141447" y="44802"/>
                  </a:cubicBezTo>
                  <a:close/>
                  <a:moveTo>
                    <a:pt x="496202" y="21343"/>
                  </a:moveTo>
                  <a:lnTo>
                    <a:pt x="507811" y="21343"/>
                  </a:lnTo>
                  <a:lnTo>
                    <a:pt x="521415" y="38272"/>
                  </a:lnTo>
                  <a:lnTo>
                    <a:pt x="509081" y="38272"/>
                  </a:lnTo>
                  <a:lnTo>
                    <a:pt x="502430" y="27994"/>
                  </a:lnTo>
                  <a:lnTo>
                    <a:pt x="495598" y="38272"/>
                  </a:lnTo>
                  <a:lnTo>
                    <a:pt x="483143" y="38272"/>
                  </a:lnTo>
                  <a:close/>
                  <a:moveTo>
                    <a:pt x="142173" y="21343"/>
                  </a:moveTo>
                  <a:lnTo>
                    <a:pt x="156442" y="21343"/>
                  </a:lnTo>
                  <a:lnTo>
                    <a:pt x="143140" y="38272"/>
                  </a:lnTo>
                  <a:lnTo>
                    <a:pt x="134131" y="38272"/>
                  </a:lnTo>
                  <a:close/>
                  <a:moveTo>
                    <a:pt x="68419" y="20315"/>
                  </a:moveTo>
                  <a:cubicBezTo>
                    <a:pt x="77287" y="20315"/>
                    <a:pt x="84744" y="22572"/>
                    <a:pt x="90790" y="27087"/>
                  </a:cubicBezTo>
                  <a:cubicBezTo>
                    <a:pt x="96836" y="31601"/>
                    <a:pt x="101048" y="37950"/>
                    <a:pt x="103426" y="46132"/>
                  </a:cubicBezTo>
                  <a:lnTo>
                    <a:pt x="91878" y="48853"/>
                  </a:lnTo>
                  <a:cubicBezTo>
                    <a:pt x="89822" y="42404"/>
                    <a:pt x="86840" y="37708"/>
                    <a:pt x="82930" y="34765"/>
                  </a:cubicBezTo>
                  <a:cubicBezTo>
                    <a:pt x="79020" y="31823"/>
                    <a:pt x="74102" y="30352"/>
                    <a:pt x="68177" y="30352"/>
                  </a:cubicBezTo>
                  <a:cubicBezTo>
                    <a:pt x="61365" y="30352"/>
                    <a:pt x="55672" y="31984"/>
                    <a:pt x="51097" y="35249"/>
                  </a:cubicBezTo>
                  <a:cubicBezTo>
                    <a:pt x="46522" y="38514"/>
                    <a:pt x="43307" y="42897"/>
                    <a:pt x="41453" y="48399"/>
                  </a:cubicBezTo>
                  <a:cubicBezTo>
                    <a:pt x="39599" y="53901"/>
                    <a:pt x="38672" y="59575"/>
                    <a:pt x="38672" y="65419"/>
                  </a:cubicBezTo>
                  <a:cubicBezTo>
                    <a:pt x="38672" y="72957"/>
                    <a:pt x="39770" y="79537"/>
                    <a:pt x="41967" y="85160"/>
                  </a:cubicBezTo>
                  <a:cubicBezTo>
                    <a:pt x="44164" y="90783"/>
                    <a:pt x="47580" y="94985"/>
                    <a:pt x="52215" y="97766"/>
                  </a:cubicBezTo>
                  <a:cubicBezTo>
                    <a:pt x="56851" y="100547"/>
                    <a:pt x="61869" y="101938"/>
                    <a:pt x="67270" y="101938"/>
                  </a:cubicBezTo>
                  <a:cubicBezTo>
                    <a:pt x="73841" y="101938"/>
                    <a:pt x="79403" y="100044"/>
                    <a:pt x="83958" y="96255"/>
                  </a:cubicBezTo>
                  <a:cubicBezTo>
                    <a:pt x="88512" y="92466"/>
                    <a:pt x="91596" y="86843"/>
                    <a:pt x="93208" y="79386"/>
                  </a:cubicBezTo>
                  <a:lnTo>
                    <a:pt x="104938" y="82349"/>
                  </a:lnTo>
                  <a:cubicBezTo>
                    <a:pt x="102479" y="91982"/>
                    <a:pt x="98055" y="99328"/>
                    <a:pt x="91667" y="104387"/>
                  </a:cubicBezTo>
                  <a:cubicBezTo>
                    <a:pt x="85278" y="109445"/>
                    <a:pt x="77468" y="111975"/>
                    <a:pt x="68238" y="111975"/>
                  </a:cubicBezTo>
                  <a:cubicBezTo>
                    <a:pt x="58685" y="111975"/>
                    <a:pt x="50916" y="110030"/>
                    <a:pt x="44930" y="106140"/>
                  </a:cubicBezTo>
                  <a:cubicBezTo>
                    <a:pt x="38944" y="102250"/>
                    <a:pt x="34389" y="96617"/>
                    <a:pt x="31266" y="89241"/>
                  </a:cubicBezTo>
                  <a:cubicBezTo>
                    <a:pt x="28142" y="81865"/>
                    <a:pt x="26580" y="73944"/>
                    <a:pt x="26580" y="65480"/>
                  </a:cubicBezTo>
                  <a:cubicBezTo>
                    <a:pt x="26580" y="56249"/>
                    <a:pt x="28343" y="48198"/>
                    <a:pt x="31870" y="41325"/>
                  </a:cubicBezTo>
                  <a:cubicBezTo>
                    <a:pt x="35397" y="34453"/>
                    <a:pt x="40415" y="29233"/>
                    <a:pt x="46925" y="25666"/>
                  </a:cubicBezTo>
                  <a:cubicBezTo>
                    <a:pt x="53435" y="22099"/>
                    <a:pt x="60599" y="20315"/>
                    <a:pt x="68419" y="20315"/>
                  </a:cubicBezTo>
                  <a:close/>
                  <a:moveTo>
                    <a:pt x="485077" y="0"/>
                  </a:moveTo>
                  <a:lnTo>
                    <a:pt x="499649" y="0"/>
                  </a:lnTo>
                  <a:lnTo>
                    <a:pt x="507811" y="16929"/>
                  </a:lnTo>
                  <a:lnTo>
                    <a:pt x="499044" y="16929"/>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lnSpc>
                  <a:spcPct val="115000"/>
                </a:lnSpc>
              </a:pPr>
              <a:endParaRPr lang="en-US" sz="1000" spc="-20"/>
            </a:p>
          </p:txBody>
        </p:sp>
        <p:sp>
          <p:nvSpPr>
            <p:cNvPr id="39" name="TextBox 38">
              <a:extLst>
                <a:ext uri="{FF2B5EF4-FFF2-40B4-BE49-F238E27FC236}">
                  <a16:creationId xmlns:a16="http://schemas.microsoft.com/office/drawing/2014/main" id="{BF862FE2-01A0-4F33-94DB-4D6D693AB877}"/>
                </a:ext>
              </a:extLst>
            </p:cNvPr>
            <p:cNvSpPr txBox="1">
              <a:spLocks noChangeAspect="1"/>
            </p:cNvSpPr>
            <p:nvPr>
              <p:custDataLst>
                <p:tags r:id="rId4"/>
              </p:custDataLst>
            </p:nvPr>
          </p:nvSpPr>
          <p:spPr>
            <a:xfrm>
              <a:off x="5830005" y="4542289"/>
              <a:ext cx="275425" cy="286629"/>
            </a:xfrm>
            <a:custGeom>
              <a:avLst/>
              <a:gdLst/>
              <a:ahLst/>
              <a:cxnLst/>
              <a:rect l="l" t="t" r="r" b="b"/>
              <a:pathLst>
                <a:path w="275425" h="286629">
                  <a:moveTo>
                    <a:pt x="88199" y="267826"/>
                  </a:moveTo>
                  <a:lnTo>
                    <a:pt x="100594" y="267826"/>
                  </a:lnTo>
                  <a:lnTo>
                    <a:pt x="100594" y="280220"/>
                  </a:lnTo>
                  <a:lnTo>
                    <a:pt x="88199" y="280220"/>
                  </a:lnTo>
                  <a:close/>
                  <a:moveTo>
                    <a:pt x="247431" y="203918"/>
                  </a:moveTo>
                  <a:cubicBezTo>
                    <a:pt x="242595" y="203918"/>
                    <a:pt x="238483" y="205883"/>
                    <a:pt x="235097" y="209813"/>
                  </a:cubicBezTo>
                  <a:cubicBezTo>
                    <a:pt x="231711" y="213743"/>
                    <a:pt x="230019" y="219577"/>
                    <a:pt x="230019" y="227316"/>
                  </a:cubicBezTo>
                  <a:cubicBezTo>
                    <a:pt x="230019" y="235741"/>
                    <a:pt x="231691" y="241888"/>
                    <a:pt x="235037" y="245757"/>
                  </a:cubicBezTo>
                  <a:cubicBezTo>
                    <a:pt x="238382" y="249627"/>
                    <a:pt x="242574" y="251561"/>
                    <a:pt x="247613" y="251561"/>
                  </a:cubicBezTo>
                  <a:cubicBezTo>
                    <a:pt x="252611" y="251561"/>
                    <a:pt x="256803" y="249637"/>
                    <a:pt x="260189" y="245787"/>
                  </a:cubicBezTo>
                  <a:cubicBezTo>
                    <a:pt x="263575" y="241938"/>
                    <a:pt x="265268" y="235902"/>
                    <a:pt x="265268" y="227679"/>
                  </a:cubicBezTo>
                  <a:cubicBezTo>
                    <a:pt x="265268" y="219819"/>
                    <a:pt x="263524" y="213894"/>
                    <a:pt x="260038" y="209904"/>
                  </a:cubicBezTo>
                  <a:cubicBezTo>
                    <a:pt x="256551" y="205913"/>
                    <a:pt x="252349" y="203918"/>
                    <a:pt x="247431" y="203918"/>
                  </a:cubicBezTo>
                  <a:close/>
                  <a:moveTo>
                    <a:pt x="28175" y="203918"/>
                  </a:moveTo>
                  <a:cubicBezTo>
                    <a:pt x="23338" y="203918"/>
                    <a:pt x="19297" y="205893"/>
                    <a:pt x="16053" y="209843"/>
                  </a:cubicBezTo>
                  <a:cubicBezTo>
                    <a:pt x="12808" y="213793"/>
                    <a:pt x="11185" y="220021"/>
                    <a:pt x="11185" y="228526"/>
                  </a:cubicBezTo>
                  <a:cubicBezTo>
                    <a:pt x="11185" y="236748"/>
                    <a:pt x="12919" y="242895"/>
                    <a:pt x="16385" y="246966"/>
                  </a:cubicBezTo>
                  <a:cubicBezTo>
                    <a:pt x="19852" y="251037"/>
                    <a:pt x="23943" y="253073"/>
                    <a:pt x="28659" y="253073"/>
                  </a:cubicBezTo>
                  <a:cubicBezTo>
                    <a:pt x="33415" y="253073"/>
                    <a:pt x="37456" y="251128"/>
                    <a:pt x="40781" y="247238"/>
                  </a:cubicBezTo>
                  <a:cubicBezTo>
                    <a:pt x="44107" y="243349"/>
                    <a:pt x="45769" y="237414"/>
                    <a:pt x="45769" y="229433"/>
                  </a:cubicBezTo>
                  <a:cubicBezTo>
                    <a:pt x="45769" y="220646"/>
                    <a:pt x="44076" y="214196"/>
                    <a:pt x="40691" y="210085"/>
                  </a:cubicBezTo>
                  <a:cubicBezTo>
                    <a:pt x="37305" y="205974"/>
                    <a:pt x="33133" y="203918"/>
                    <a:pt x="28175" y="203918"/>
                  </a:cubicBezTo>
                  <a:close/>
                  <a:moveTo>
                    <a:pt x="70363" y="196360"/>
                  </a:moveTo>
                  <a:lnTo>
                    <a:pt x="81246" y="196360"/>
                  </a:lnTo>
                  <a:lnTo>
                    <a:pt x="81246" y="231972"/>
                  </a:lnTo>
                  <a:cubicBezTo>
                    <a:pt x="81246" y="237736"/>
                    <a:pt x="81468" y="241565"/>
                    <a:pt x="81911" y="243460"/>
                  </a:cubicBezTo>
                  <a:cubicBezTo>
                    <a:pt x="83322" y="249586"/>
                    <a:pt x="87514" y="252650"/>
                    <a:pt x="94487" y="252650"/>
                  </a:cubicBezTo>
                  <a:cubicBezTo>
                    <a:pt x="97833" y="252650"/>
                    <a:pt x="100926" y="251803"/>
                    <a:pt x="103768" y="250110"/>
                  </a:cubicBezTo>
                  <a:cubicBezTo>
                    <a:pt x="106610" y="248417"/>
                    <a:pt x="108615" y="246140"/>
                    <a:pt x="109784" y="243278"/>
                  </a:cubicBezTo>
                  <a:cubicBezTo>
                    <a:pt x="110953" y="240416"/>
                    <a:pt x="111537" y="236245"/>
                    <a:pt x="111537" y="230763"/>
                  </a:cubicBezTo>
                  <a:lnTo>
                    <a:pt x="111537" y="196360"/>
                  </a:lnTo>
                  <a:lnTo>
                    <a:pt x="122420" y="196360"/>
                  </a:lnTo>
                  <a:lnTo>
                    <a:pt x="122420" y="225865"/>
                  </a:lnTo>
                  <a:cubicBezTo>
                    <a:pt x="127540" y="224979"/>
                    <a:pt x="131369" y="222580"/>
                    <a:pt x="133908" y="218670"/>
                  </a:cubicBezTo>
                  <a:cubicBezTo>
                    <a:pt x="135037" y="216978"/>
                    <a:pt x="135601" y="213753"/>
                    <a:pt x="135601" y="208997"/>
                  </a:cubicBezTo>
                  <a:lnTo>
                    <a:pt x="129918" y="208997"/>
                  </a:lnTo>
                  <a:lnTo>
                    <a:pt x="129918" y="196360"/>
                  </a:lnTo>
                  <a:lnTo>
                    <a:pt x="141587" y="196360"/>
                  </a:lnTo>
                  <a:lnTo>
                    <a:pt x="141587" y="206336"/>
                  </a:lnTo>
                  <a:cubicBezTo>
                    <a:pt x="141587" y="212665"/>
                    <a:pt x="140861" y="217078"/>
                    <a:pt x="139410" y="219577"/>
                  </a:cubicBezTo>
                  <a:cubicBezTo>
                    <a:pt x="135702" y="226027"/>
                    <a:pt x="130039" y="229654"/>
                    <a:pt x="122420" y="230460"/>
                  </a:cubicBezTo>
                  <a:lnTo>
                    <a:pt x="122420" y="260570"/>
                  </a:lnTo>
                  <a:lnTo>
                    <a:pt x="112686" y="260570"/>
                  </a:lnTo>
                  <a:lnTo>
                    <a:pt x="112686" y="251138"/>
                  </a:lnTo>
                  <a:cubicBezTo>
                    <a:pt x="107688" y="258394"/>
                    <a:pt x="100896" y="262021"/>
                    <a:pt x="92311" y="262021"/>
                  </a:cubicBezTo>
                  <a:cubicBezTo>
                    <a:pt x="88562" y="262021"/>
                    <a:pt x="85045" y="261306"/>
                    <a:pt x="81760" y="259875"/>
                  </a:cubicBezTo>
                  <a:cubicBezTo>
                    <a:pt x="78475" y="258444"/>
                    <a:pt x="76026" y="256620"/>
                    <a:pt x="74414" y="254403"/>
                  </a:cubicBezTo>
                  <a:cubicBezTo>
                    <a:pt x="72802" y="252186"/>
                    <a:pt x="71673" y="249486"/>
                    <a:pt x="71028" y="246301"/>
                  </a:cubicBezTo>
                  <a:cubicBezTo>
                    <a:pt x="70585" y="244125"/>
                    <a:pt x="70363" y="240739"/>
                    <a:pt x="70363" y="236144"/>
                  </a:cubicBezTo>
                  <a:close/>
                  <a:moveTo>
                    <a:pt x="246645" y="194909"/>
                  </a:moveTo>
                  <a:cubicBezTo>
                    <a:pt x="254223" y="194909"/>
                    <a:pt x="260471" y="197973"/>
                    <a:pt x="265389" y="204099"/>
                  </a:cubicBezTo>
                  <a:lnTo>
                    <a:pt x="265389" y="196360"/>
                  </a:lnTo>
                  <a:lnTo>
                    <a:pt x="275425" y="196360"/>
                  </a:lnTo>
                  <a:lnTo>
                    <a:pt x="275425" y="251864"/>
                  </a:lnTo>
                  <a:cubicBezTo>
                    <a:pt x="275425" y="261860"/>
                    <a:pt x="274407" y="268944"/>
                    <a:pt x="272372" y="273116"/>
                  </a:cubicBezTo>
                  <a:cubicBezTo>
                    <a:pt x="270336" y="277288"/>
                    <a:pt x="267112" y="280583"/>
                    <a:pt x="262698" y="283001"/>
                  </a:cubicBezTo>
                  <a:cubicBezTo>
                    <a:pt x="258284" y="285420"/>
                    <a:pt x="252853" y="286629"/>
                    <a:pt x="246404" y="286629"/>
                  </a:cubicBezTo>
                  <a:cubicBezTo>
                    <a:pt x="238745" y="286629"/>
                    <a:pt x="232558" y="284906"/>
                    <a:pt x="227842" y="281460"/>
                  </a:cubicBezTo>
                  <a:cubicBezTo>
                    <a:pt x="223126" y="278013"/>
                    <a:pt x="220849" y="272824"/>
                    <a:pt x="221010" y="265891"/>
                  </a:cubicBezTo>
                  <a:lnTo>
                    <a:pt x="231591" y="267463"/>
                  </a:lnTo>
                  <a:cubicBezTo>
                    <a:pt x="232034" y="270728"/>
                    <a:pt x="233263" y="273106"/>
                    <a:pt x="235279" y="274597"/>
                  </a:cubicBezTo>
                  <a:cubicBezTo>
                    <a:pt x="237979" y="276613"/>
                    <a:pt x="241667" y="277620"/>
                    <a:pt x="246343" y="277620"/>
                  </a:cubicBezTo>
                  <a:cubicBezTo>
                    <a:pt x="251382" y="277620"/>
                    <a:pt x="255271" y="276613"/>
                    <a:pt x="258012" y="274597"/>
                  </a:cubicBezTo>
                  <a:cubicBezTo>
                    <a:pt x="260753" y="272582"/>
                    <a:pt x="262607" y="269760"/>
                    <a:pt x="263575" y="266133"/>
                  </a:cubicBezTo>
                  <a:cubicBezTo>
                    <a:pt x="264139" y="263916"/>
                    <a:pt x="264401" y="259260"/>
                    <a:pt x="264361" y="252166"/>
                  </a:cubicBezTo>
                  <a:cubicBezTo>
                    <a:pt x="259604" y="257769"/>
                    <a:pt x="253679" y="260570"/>
                    <a:pt x="246585" y="260570"/>
                  </a:cubicBezTo>
                  <a:cubicBezTo>
                    <a:pt x="237758" y="260570"/>
                    <a:pt x="230925" y="257386"/>
                    <a:pt x="226089" y="251017"/>
                  </a:cubicBezTo>
                  <a:cubicBezTo>
                    <a:pt x="221252" y="244649"/>
                    <a:pt x="218833" y="237010"/>
                    <a:pt x="218833" y="228102"/>
                  </a:cubicBezTo>
                  <a:cubicBezTo>
                    <a:pt x="218833" y="221976"/>
                    <a:pt x="219942" y="216323"/>
                    <a:pt x="222159" y="211143"/>
                  </a:cubicBezTo>
                  <a:cubicBezTo>
                    <a:pt x="224375" y="205963"/>
                    <a:pt x="227590" y="201963"/>
                    <a:pt x="231802" y="199141"/>
                  </a:cubicBezTo>
                  <a:cubicBezTo>
                    <a:pt x="236014" y="196320"/>
                    <a:pt x="240962" y="194909"/>
                    <a:pt x="246645" y="194909"/>
                  </a:cubicBezTo>
                  <a:close/>
                  <a:moveTo>
                    <a:pt x="186561" y="194909"/>
                  </a:moveTo>
                  <a:cubicBezTo>
                    <a:pt x="190430" y="194909"/>
                    <a:pt x="193987" y="195604"/>
                    <a:pt x="197232" y="196995"/>
                  </a:cubicBezTo>
                  <a:cubicBezTo>
                    <a:pt x="200477" y="198386"/>
                    <a:pt x="202905" y="200210"/>
                    <a:pt x="204518" y="202467"/>
                  </a:cubicBezTo>
                  <a:cubicBezTo>
                    <a:pt x="206130" y="204724"/>
                    <a:pt x="207259" y="207405"/>
                    <a:pt x="207904" y="210508"/>
                  </a:cubicBezTo>
                  <a:cubicBezTo>
                    <a:pt x="208307" y="212524"/>
                    <a:pt x="208508" y="216050"/>
                    <a:pt x="208508" y="221089"/>
                  </a:cubicBezTo>
                  <a:lnTo>
                    <a:pt x="208508" y="260570"/>
                  </a:lnTo>
                  <a:lnTo>
                    <a:pt x="197625" y="260570"/>
                  </a:lnTo>
                  <a:lnTo>
                    <a:pt x="197625" y="221512"/>
                  </a:lnTo>
                  <a:cubicBezTo>
                    <a:pt x="197625" y="217078"/>
                    <a:pt x="197202" y="213763"/>
                    <a:pt x="196355" y="211566"/>
                  </a:cubicBezTo>
                  <a:cubicBezTo>
                    <a:pt x="195509" y="209369"/>
                    <a:pt x="194008" y="207616"/>
                    <a:pt x="191851" y="206306"/>
                  </a:cubicBezTo>
                  <a:cubicBezTo>
                    <a:pt x="189695" y="204996"/>
                    <a:pt x="187165" y="204341"/>
                    <a:pt x="184263" y="204341"/>
                  </a:cubicBezTo>
                  <a:cubicBezTo>
                    <a:pt x="179628" y="204341"/>
                    <a:pt x="175627" y="205812"/>
                    <a:pt x="172262" y="208755"/>
                  </a:cubicBezTo>
                  <a:cubicBezTo>
                    <a:pt x="168896" y="211697"/>
                    <a:pt x="167213" y="217280"/>
                    <a:pt x="167213" y="225503"/>
                  </a:cubicBezTo>
                  <a:lnTo>
                    <a:pt x="167213" y="260570"/>
                  </a:lnTo>
                  <a:lnTo>
                    <a:pt x="156330" y="260570"/>
                  </a:lnTo>
                  <a:lnTo>
                    <a:pt x="156330" y="196360"/>
                  </a:lnTo>
                  <a:lnTo>
                    <a:pt x="166125" y="196360"/>
                  </a:lnTo>
                  <a:lnTo>
                    <a:pt x="166125" y="205490"/>
                  </a:lnTo>
                  <a:cubicBezTo>
                    <a:pt x="170841" y="198436"/>
                    <a:pt x="177653" y="194909"/>
                    <a:pt x="186561" y="194909"/>
                  </a:cubicBezTo>
                  <a:close/>
                  <a:moveTo>
                    <a:pt x="44862" y="171934"/>
                  </a:moveTo>
                  <a:lnTo>
                    <a:pt x="55685" y="171934"/>
                  </a:lnTo>
                  <a:lnTo>
                    <a:pt x="55685" y="260570"/>
                  </a:lnTo>
                  <a:lnTo>
                    <a:pt x="45588" y="260570"/>
                  </a:lnTo>
                  <a:lnTo>
                    <a:pt x="45588" y="252468"/>
                  </a:lnTo>
                  <a:cubicBezTo>
                    <a:pt x="41517" y="258837"/>
                    <a:pt x="35531" y="262021"/>
                    <a:pt x="27631" y="262021"/>
                  </a:cubicBezTo>
                  <a:cubicBezTo>
                    <a:pt x="22512" y="262021"/>
                    <a:pt x="17806" y="260611"/>
                    <a:pt x="13513" y="257789"/>
                  </a:cubicBezTo>
                  <a:cubicBezTo>
                    <a:pt x="9220" y="254967"/>
                    <a:pt x="5895" y="251027"/>
                    <a:pt x="3537" y="245969"/>
                  </a:cubicBezTo>
                  <a:cubicBezTo>
                    <a:pt x="1179" y="240910"/>
                    <a:pt x="0" y="235096"/>
                    <a:pt x="0" y="228526"/>
                  </a:cubicBezTo>
                  <a:cubicBezTo>
                    <a:pt x="0" y="222117"/>
                    <a:pt x="1068" y="216302"/>
                    <a:pt x="3205" y="211083"/>
                  </a:cubicBezTo>
                  <a:cubicBezTo>
                    <a:pt x="5341" y="205863"/>
                    <a:pt x="8545" y="201862"/>
                    <a:pt x="12818" y="199081"/>
                  </a:cubicBezTo>
                  <a:cubicBezTo>
                    <a:pt x="17090" y="196300"/>
                    <a:pt x="21867" y="194909"/>
                    <a:pt x="27147" y="194909"/>
                  </a:cubicBezTo>
                  <a:cubicBezTo>
                    <a:pt x="31017" y="194909"/>
                    <a:pt x="34463" y="195725"/>
                    <a:pt x="37486" y="197358"/>
                  </a:cubicBezTo>
                  <a:cubicBezTo>
                    <a:pt x="40509" y="198990"/>
                    <a:pt x="42968" y="201117"/>
                    <a:pt x="44862" y="203737"/>
                  </a:cubicBezTo>
                  <a:close/>
                  <a:moveTo>
                    <a:pt x="159223" y="56894"/>
                  </a:moveTo>
                  <a:cubicBezTo>
                    <a:pt x="155273" y="58507"/>
                    <a:pt x="149348" y="59877"/>
                    <a:pt x="141447" y="61006"/>
                  </a:cubicBezTo>
                  <a:cubicBezTo>
                    <a:pt x="136973" y="61651"/>
                    <a:pt x="133809" y="62376"/>
                    <a:pt x="131955" y="63182"/>
                  </a:cubicBezTo>
                  <a:cubicBezTo>
                    <a:pt x="130101" y="63988"/>
                    <a:pt x="128670" y="65167"/>
                    <a:pt x="127662" y="66719"/>
                  </a:cubicBezTo>
                  <a:cubicBezTo>
                    <a:pt x="126654" y="68271"/>
                    <a:pt x="126150" y="69994"/>
                    <a:pt x="126150" y="71889"/>
                  </a:cubicBezTo>
                  <a:cubicBezTo>
                    <a:pt x="126150" y="74791"/>
                    <a:pt x="127249" y="77209"/>
                    <a:pt x="129446" y="79144"/>
                  </a:cubicBezTo>
                  <a:cubicBezTo>
                    <a:pt x="131642" y="81079"/>
                    <a:pt x="134857" y="82046"/>
                    <a:pt x="139089" y="82046"/>
                  </a:cubicBezTo>
                  <a:cubicBezTo>
                    <a:pt x="143281" y="82046"/>
                    <a:pt x="147010" y="81129"/>
                    <a:pt x="150275" y="79295"/>
                  </a:cubicBezTo>
                  <a:cubicBezTo>
                    <a:pt x="153540" y="77461"/>
                    <a:pt x="155938" y="74952"/>
                    <a:pt x="157469" y="71768"/>
                  </a:cubicBezTo>
                  <a:cubicBezTo>
                    <a:pt x="158638" y="69309"/>
                    <a:pt x="159223" y="65681"/>
                    <a:pt x="159223" y="60885"/>
                  </a:cubicBezTo>
                  <a:close/>
                  <a:moveTo>
                    <a:pt x="178738" y="24910"/>
                  </a:moveTo>
                  <a:lnTo>
                    <a:pt x="190467" y="24910"/>
                  </a:lnTo>
                  <a:lnTo>
                    <a:pt x="203829" y="62094"/>
                  </a:lnTo>
                  <a:cubicBezTo>
                    <a:pt x="205563" y="66810"/>
                    <a:pt x="207115" y="71768"/>
                    <a:pt x="208485" y="76967"/>
                  </a:cubicBezTo>
                  <a:cubicBezTo>
                    <a:pt x="209735" y="71969"/>
                    <a:pt x="211226" y="67092"/>
                    <a:pt x="212959" y="62336"/>
                  </a:cubicBezTo>
                  <a:lnTo>
                    <a:pt x="226684" y="24910"/>
                  </a:lnTo>
                  <a:lnTo>
                    <a:pt x="237567" y="24910"/>
                  </a:lnTo>
                  <a:lnTo>
                    <a:pt x="213141" y="90209"/>
                  </a:lnTo>
                  <a:cubicBezTo>
                    <a:pt x="210521" y="97262"/>
                    <a:pt x="208485" y="102119"/>
                    <a:pt x="207034" y="104780"/>
                  </a:cubicBezTo>
                  <a:cubicBezTo>
                    <a:pt x="205099" y="108367"/>
                    <a:pt x="202882" y="110997"/>
                    <a:pt x="200383" y="112670"/>
                  </a:cubicBezTo>
                  <a:cubicBezTo>
                    <a:pt x="197884" y="114343"/>
                    <a:pt x="194901" y="115179"/>
                    <a:pt x="191435" y="115179"/>
                  </a:cubicBezTo>
                  <a:cubicBezTo>
                    <a:pt x="189339" y="115179"/>
                    <a:pt x="187001" y="114736"/>
                    <a:pt x="184421" y="113849"/>
                  </a:cubicBezTo>
                  <a:lnTo>
                    <a:pt x="183212" y="103631"/>
                  </a:lnTo>
                  <a:cubicBezTo>
                    <a:pt x="185590" y="104276"/>
                    <a:pt x="187666" y="104598"/>
                    <a:pt x="189440" y="104598"/>
                  </a:cubicBezTo>
                  <a:cubicBezTo>
                    <a:pt x="191858" y="104598"/>
                    <a:pt x="193793" y="104195"/>
                    <a:pt x="195244" y="103389"/>
                  </a:cubicBezTo>
                  <a:cubicBezTo>
                    <a:pt x="196695" y="102583"/>
                    <a:pt x="197884" y="101454"/>
                    <a:pt x="198811" y="100003"/>
                  </a:cubicBezTo>
                  <a:cubicBezTo>
                    <a:pt x="199496" y="98915"/>
                    <a:pt x="200605" y="96214"/>
                    <a:pt x="202137" y="91901"/>
                  </a:cubicBezTo>
                  <a:cubicBezTo>
                    <a:pt x="202338" y="91297"/>
                    <a:pt x="202661" y="90410"/>
                    <a:pt x="203104" y="89241"/>
                  </a:cubicBezTo>
                  <a:close/>
                  <a:moveTo>
                    <a:pt x="47988" y="484"/>
                  </a:moveTo>
                  <a:lnTo>
                    <a:pt x="61954" y="484"/>
                  </a:lnTo>
                  <a:lnTo>
                    <a:pt x="78037" y="23217"/>
                  </a:lnTo>
                  <a:cubicBezTo>
                    <a:pt x="81383" y="27933"/>
                    <a:pt x="83761" y="31561"/>
                    <a:pt x="85172" y="34100"/>
                  </a:cubicBezTo>
                  <a:cubicBezTo>
                    <a:pt x="87147" y="30876"/>
                    <a:pt x="89485" y="27510"/>
                    <a:pt x="92185" y="24003"/>
                  </a:cubicBezTo>
                  <a:lnTo>
                    <a:pt x="110021" y="484"/>
                  </a:lnTo>
                  <a:lnTo>
                    <a:pt x="122779" y="484"/>
                  </a:lnTo>
                  <a:lnTo>
                    <a:pt x="91641" y="42263"/>
                  </a:lnTo>
                  <a:lnTo>
                    <a:pt x="116751" y="77326"/>
                  </a:lnTo>
                  <a:lnTo>
                    <a:pt x="114542" y="72191"/>
                  </a:lnTo>
                  <a:cubicBezTo>
                    <a:pt x="114542" y="69047"/>
                    <a:pt x="115257" y="66175"/>
                    <a:pt x="116688" y="63575"/>
                  </a:cubicBezTo>
                  <a:cubicBezTo>
                    <a:pt x="118119" y="60975"/>
                    <a:pt x="119993" y="58890"/>
                    <a:pt x="122311" y="57318"/>
                  </a:cubicBezTo>
                  <a:cubicBezTo>
                    <a:pt x="124629" y="55746"/>
                    <a:pt x="127239" y="54556"/>
                    <a:pt x="130141" y="53750"/>
                  </a:cubicBezTo>
                  <a:cubicBezTo>
                    <a:pt x="132277" y="53186"/>
                    <a:pt x="135502" y="52642"/>
                    <a:pt x="139815" y="52118"/>
                  </a:cubicBezTo>
                  <a:cubicBezTo>
                    <a:pt x="148602" y="51070"/>
                    <a:pt x="155071" y="49820"/>
                    <a:pt x="159223" y="48369"/>
                  </a:cubicBezTo>
                  <a:cubicBezTo>
                    <a:pt x="159263" y="46878"/>
                    <a:pt x="159283" y="45931"/>
                    <a:pt x="159283" y="45528"/>
                  </a:cubicBezTo>
                  <a:cubicBezTo>
                    <a:pt x="159283" y="41094"/>
                    <a:pt x="158255" y="37970"/>
                    <a:pt x="156200" y="36156"/>
                  </a:cubicBezTo>
                  <a:cubicBezTo>
                    <a:pt x="153419" y="33697"/>
                    <a:pt x="149287" y="32468"/>
                    <a:pt x="143805" y="32468"/>
                  </a:cubicBezTo>
                  <a:cubicBezTo>
                    <a:pt x="138686" y="32468"/>
                    <a:pt x="134907" y="33365"/>
                    <a:pt x="132469" y="35158"/>
                  </a:cubicBezTo>
                  <a:cubicBezTo>
                    <a:pt x="130030" y="36952"/>
                    <a:pt x="128226" y="40126"/>
                    <a:pt x="127057" y="44681"/>
                  </a:cubicBezTo>
                  <a:lnTo>
                    <a:pt x="116416" y="43230"/>
                  </a:lnTo>
                  <a:cubicBezTo>
                    <a:pt x="117384" y="38675"/>
                    <a:pt x="118976" y="34997"/>
                    <a:pt x="121193" y="32196"/>
                  </a:cubicBezTo>
                  <a:cubicBezTo>
                    <a:pt x="123410" y="29394"/>
                    <a:pt x="126614" y="27238"/>
                    <a:pt x="130806" y="25726"/>
                  </a:cubicBezTo>
                  <a:cubicBezTo>
                    <a:pt x="134998" y="24215"/>
                    <a:pt x="139855" y="23459"/>
                    <a:pt x="145377" y="23459"/>
                  </a:cubicBezTo>
                  <a:cubicBezTo>
                    <a:pt x="150859" y="23459"/>
                    <a:pt x="155313" y="24104"/>
                    <a:pt x="158739" y="25394"/>
                  </a:cubicBezTo>
                  <a:cubicBezTo>
                    <a:pt x="162165" y="26684"/>
                    <a:pt x="164685" y="28306"/>
                    <a:pt x="166297" y="30261"/>
                  </a:cubicBezTo>
                  <a:cubicBezTo>
                    <a:pt x="167909" y="32216"/>
                    <a:pt x="169038" y="34685"/>
                    <a:pt x="169683" y="37668"/>
                  </a:cubicBezTo>
                  <a:cubicBezTo>
                    <a:pt x="170045" y="39522"/>
                    <a:pt x="170227" y="42867"/>
                    <a:pt x="170227" y="47704"/>
                  </a:cubicBezTo>
                  <a:lnTo>
                    <a:pt x="170227" y="62215"/>
                  </a:lnTo>
                  <a:cubicBezTo>
                    <a:pt x="170227" y="72332"/>
                    <a:pt x="170459" y="78731"/>
                    <a:pt x="170922" y="81411"/>
                  </a:cubicBezTo>
                  <a:cubicBezTo>
                    <a:pt x="171386" y="84092"/>
                    <a:pt x="172303" y="86661"/>
                    <a:pt x="173673" y="89120"/>
                  </a:cubicBezTo>
                  <a:lnTo>
                    <a:pt x="162306" y="89120"/>
                  </a:lnTo>
                  <a:cubicBezTo>
                    <a:pt x="161178" y="86863"/>
                    <a:pt x="160452" y="84223"/>
                    <a:pt x="160130" y="81200"/>
                  </a:cubicBezTo>
                  <a:cubicBezTo>
                    <a:pt x="156099" y="84626"/>
                    <a:pt x="152219" y="87044"/>
                    <a:pt x="148491" y="88455"/>
                  </a:cubicBezTo>
                  <a:cubicBezTo>
                    <a:pt x="144763" y="89866"/>
                    <a:pt x="140762" y="90571"/>
                    <a:pt x="136489" y="90571"/>
                  </a:cubicBezTo>
                  <a:cubicBezTo>
                    <a:pt x="132962" y="90571"/>
                    <a:pt x="129844" y="90141"/>
                    <a:pt x="127133" y="89279"/>
                  </a:cubicBezTo>
                  <a:lnTo>
                    <a:pt x="124086" y="87569"/>
                  </a:lnTo>
                  <a:lnTo>
                    <a:pt x="125197" y="89120"/>
                  </a:lnTo>
                  <a:lnTo>
                    <a:pt x="110686" y="89120"/>
                  </a:lnTo>
                  <a:lnTo>
                    <a:pt x="88376" y="57499"/>
                  </a:lnTo>
                  <a:cubicBezTo>
                    <a:pt x="87127" y="55685"/>
                    <a:pt x="85837" y="53710"/>
                    <a:pt x="84507" y="51574"/>
                  </a:cubicBezTo>
                  <a:cubicBezTo>
                    <a:pt x="82531" y="54798"/>
                    <a:pt x="81121" y="57015"/>
                    <a:pt x="80274" y="58224"/>
                  </a:cubicBezTo>
                  <a:lnTo>
                    <a:pt x="58024" y="89120"/>
                  </a:lnTo>
                  <a:lnTo>
                    <a:pt x="43937" y="89120"/>
                  </a:lnTo>
                  <a:lnTo>
                    <a:pt x="78219" y="42928"/>
                  </a:lnTo>
                  <a:close/>
                  <a:moveTo>
                    <a:pt x="138061" y="0"/>
                  </a:moveTo>
                  <a:lnTo>
                    <a:pt x="149670" y="0"/>
                  </a:lnTo>
                  <a:lnTo>
                    <a:pt x="163274" y="16929"/>
                  </a:lnTo>
                  <a:lnTo>
                    <a:pt x="150940" y="16929"/>
                  </a:lnTo>
                  <a:lnTo>
                    <a:pt x="144289" y="6651"/>
                  </a:lnTo>
                  <a:lnTo>
                    <a:pt x="137457" y="16929"/>
                  </a:lnTo>
                  <a:lnTo>
                    <a:pt x="125002" y="16929"/>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lnSpc>
                  <a:spcPct val="115000"/>
                </a:lnSpc>
              </a:pPr>
              <a:endParaRPr lang="en-US" sz="1000" spc="-20">
                <a:solidFill>
                  <a:schemeClr val="bg1"/>
                </a:solidFill>
              </a:endParaRPr>
            </a:p>
          </p:txBody>
        </p:sp>
        <p:sp>
          <p:nvSpPr>
            <p:cNvPr id="41" name="TextBox 40">
              <a:extLst>
                <a:ext uri="{FF2B5EF4-FFF2-40B4-BE49-F238E27FC236}">
                  <a16:creationId xmlns:a16="http://schemas.microsoft.com/office/drawing/2014/main" id="{0ADEF2CD-B036-406B-AB17-C35DC3495CA3}"/>
                </a:ext>
              </a:extLst>
            </p:cNvPr>
            <p:cNvSpPr txBox="1">
              <a:spLocks noChangeAspect="1"/>
            </p:cNvSpPr>
            <p:nvPr>
              <p:custDataLst>
                <p:tags r:id="rId5"/>
              </p:custDataLst>
            </p:nvPr>
          </p:nvSpPr>
          <p:spPr>
            <a:xfrm>
              <a:off x="5072351" y="4275375"/>
              <a:ext cx="577867" cy="116207"/>
            </a:xfrm>
            <a:custGeom>
              <a:avLst/>
              <a:gdLst/>
              <a:ahLst/>
              <a:cxnLst/>
              <a:rect l="l" t="t" r="r" b="b"/>
              <a:pathLst>
                <a:path w="577867" h="116207">
                  <a:moveTo>
                    <a:pt x="166389" y="57922"/>
                  </a:moveTo>
                  <a:cubicBezTo>
                    <a:pt x="162439" y="59535"/>
                    <a:pt x="156514" y="60905"/>
                    <a:pt x="148614" y="62034"/>
                  </a:cubicBezTo>
                  <a:cubicBezTo>
                    <a:pt x="144140" y="62679"/>
                    <a:pt x="140975" y="63404"/>
                    <a:pt x="139121" y="64210"/>
                  </a:cubicBezTo>
                  <a:cubicBezTo>
                    <a:pt x="137267" y="65016"/>
                    <a:pt x="135836" y="66195"/>
                    <a:pt x="134829" y="67747"/>
                  </a:cubicBezTo>
                  <a:cubicBezTo>
                    <a:pt x="133821" y="69299"/>
                    <a:pt x="133317" y="71022"/>
                    <a:pt x="133317" y="72917"/>
                  </a:cubicBezTo>
                  <a:cubicBezTo>
                    <a:pt x="133317" y="75819"/>
                    <a:pt x="134415" y="78237"/>
                    <a:pt x="136612" y="80172"/>
                  </a:cubicBezTo>
                  <a:cubicBezTo>
                    <a:pt x="138809" y="82107"/>
                    <a:pt x="142023" y="83074"/>
                    <a:pt x="146256" y="83074"/>
                  </a:cubicBezTo>
                  <a:cubicBezTo>
                    <a:pt x="150448" y="83074"/>
                    <a:pt x="154176" y="82157"/>
                    <a:pt x="157441" y="80323"/>
                  </a:cubicBezTo>
                  <a:cubicBezTo>
                    <a:pt x="160706" y="78489"/>
                    <a:pt x="163104" y="75980"/>
                    <a:pt x="164636" y="72796"/>
                  </a:cubicBezTo>
                  <a:cubicBezTo>
                    <a:pt x="165805" y="70337"/>
                    <a:pt x="166389" y="66709"/>
                    <a:pt x="166389" y="61913"/>
                  </a:cubicBezTo>
                  <a:close/>
                  <a:moveTo>
                    <a:pt x="549873" y="33496"/>
                  </a:moveTo>
                  <a:cubicBezTo>
                    <a:pt x="545036" y="33496"/>
                    <a:pt x="540925" y="35461"/>
                    <a:pt x="537539" y="39391"/>
                  </a:cubicBezTo>
                  <a:cubicBezTo>
                    <a:pt x="534153" y="43321"/>
                    <a:pt x="532460" y="49155"/>
                    <a:pt x="532460" y="56894"/>
                  </a:cubicBezTo>
                  <a:cubicBezTo>
                    <a:pt x="532460" y="65319"/>
                    <a:pt x="534133" y="71466"/>
                    <a:pt x="537478" y="75335"/>
                  </a:cubicBezTo>
                  <a:cubicBezTo>
                    <a:pt x="540824" y="79205"/>
                    <a:pt x="545016" y="81139"/>
                    <a:pt x="550054" y="81139"/>
                  </a:cubicBezTo>
                  <a:cubicBezTo>
                    <a:pt x="555052" y="81139"/>
                    <a:pt x="559244" y="79215"/>
                    <a:pt x="562630" y="75365"/>
                  </a:cubicBezTo>
                  <a:cubicBezTo>
                    <a:pt x="566016" y="71516"/>
                    <a:pt x="567709" y="65480"/>
                    <a:pt x="567709" y="57257"/>
                  </a:cubicBezTo>
                  <a:cubicBezTo>
                    <a:pt x="567709" y="49397"/>
                    <a:pt x="565966" y="43472"/>
                    <a:pt x="562479" y="39482"/>
                  </a:cubicBezTo>
                  <a:cubicBezTo>
                    <a:pt x="558992" y="35491"/>
                    <a:pt x="554790" y="33496"/>
                    <a:pt x="549873" y="33496"/>
                  </a:cubicBezTo>
                  <a:close/>
                  <a:moveTo>
                    <a:pt x="418155" y="33496"/>
                  </a:moveTo>
                  <a:cubicBezTo>
                    <a:pt x="412714" y="33496"/>
                    <a:pt x="408199" y="35531"/>
                    <a:pt x="404612" y="39602"/>
                  </a:cubicBezTo>
                  <a:cubicBezTo>
                    <a:pt x="401025" y="43674"/>
                    <a:pt x="399231" y="49820"/>
                    <a:pt x="399231" y="58043"/>
                  </a:cubicBezTo>
                  <a:cubicBezTo>
                    <a:pt x="399231" y="66266"/>
                    <a:pt x="401025" y="72423"/>
                    <a:pt x="404612" y="76514"/>
                  </a:cubicBezTo>
                  <a:cubicBezTo>
                    <a:pt x="408199" y="80605"/>
                    <a:pt x="412714" y="82651"/>
                    <a:pt x="418155" y="82651"/>
                  </a:cubicBezTo>
                  <a:cubicBezTo>
                    <a:pt x="423557" y="82651"/>
                    <a:pt x="428051" y="80595"/>
                    <a:pt x="431638" y="76484"/>
                  </a:cubicBezTo>
                  <a:cubicBezTo>
                    <a:pt x="435226" y="72373"/>
                    <a:pt x="437019" y="66105"/>
                    <a:pt x="437019" y="57680"/>
                  </a:cubicBezTo>
                  <a:cubicBezTo>
                    <a:pt x="437019" y="49740"/>
                    <a:pt x="435216" y="43724"/>
                    <a:pt x="431608" y="39633"/>
                  </a:cubicBezTo>
                  <a:cubicBezTo>
                    <a:pt x="428000" y="35541"/>
                    <a:pt x="423516" y="33496"/>
                    <a:pt x="418155" y="33496"/>
                  </a:cubicBezTo>
                  <a:close/>
                  <a:moveTo>
                    <a:pt x="218130" y="33496"/>
                  </a:moveTo>
                  <a:cubicBezTo>
                    <a:pt x="212689" y="33496"/>
                    <a:pt x="208174" y="35531"/>
                    <a:pt x="204587" y="39602"/>
                  </a:cubicBezTo>
                  <a:cubicBezTo>
                    <a:pt x="201000" y="43674"/>
                    <a:pt x="199206" y="49820"/>
                    <a:pt x="199206" y="58043"/>
                  </a:cubicBezTo>
                  <a:cubicBezTo>
                    <a:pt x="199206" y="66266"/>
                    <a:pt x="201000" y="72423"/>
                    <a:pt x="204587" y="76514"/>
                  </a:cubicBezTo>
                  <a:cubicBezTo>
                    <a:pt x="208174" y="80605"/>
                    <a:pt x="212689" y="82651"/>
                    <a:pt x="218130" y="82651"/>
                  </a:cubicBezTo>
                  <a:cubicBezTo>
                    <a:pt x="223532" y="82651"/>
                    <a:pt x="228026" y="80595"/>
                    <a:pt x="231613" y="76484"/>
                  </a:cubicBezTo>
                  <a:cubicBezTo>
                    <a:pt x="235201" y="72373"/>
                    <a:pt x="236994" y="66105"/>
                    <a:pt x="236994" y="57680"/>
                  </a:cubicBezTo>
                  <a:cubicBezTo>
                    <a:pt x="236994" y="49740"/>
                    <a:pt x="235191" y="43724"/>
                    <a:pt x="231583" y="39633"/>
                  </a:cubicBezTo>
                  <a:cubicBezTo>
                    <a:pt x="227976" y="35541"/>
                    <a:pt x="223491" y="33496"/>
                    <a:pt x="218130" y="33496"/>
                  </a:cubicBezTo>
                  <a:close/>
                  <a:moveTo>
                    <a:pt x="96882" y="25938"/>
                  </a:moveTo>
                  <a:lnTo>
                    <a:pt x="107765" y="25938"/>
                  </a:lnTo>
                  <a:lnTo>
                    <a:pt x="107765" y="90148"/>
                  </a:lnTo>
                  <a:lnTo>
                    <a:pt x="96882" y="90148"/>
                  </a:lnTo>
                  <a:close/>
                  <a:moveTo>
                    <a:pt x="549087" y="24487"/>
                  </a:moveTo>
                  <a:cubicBezTo>
                    <a:pt x="556665" y="24487"/>
                    <a:pt x="562912" y="27551"/>
                    <a:pt x="567830" y="33677"/>
                  </a:cubicBezTo>
                  <a:lnTo>
                    <a:pt x="567830" y="25938"/>
                  </a:lnTo>
                  <a:lnTo>
                    <a:pt x="577867" y="25938"/>
                  </a:lnTo>
                  <a:lnTo>
                    <a:pt x="577867" y="81442"/>
                  </a:lnTo>
                  <a:cubicBezTo>
                    <a:pt x="577867" y="91438"/>
                    <a:pt x="576849" y="98522"/>
                    <a:pt x="574813" y="102694"/>
                  </a:cubicBezTo>
                  <a:cubicBezTo>
                    <a:pt x="572778" y="106866"/>
                    <a:pt x="569553" y="110161"/>
                    <a:pt x="565139" y="112579"/>
                  </a:cubicBezTo>
                  <a:cubicBezTo>
                    <a:pt x="560726" y="114998"/>
                    <a:pt x="555294" y="116207"/>
                    <a:pt x="548845" y="116207"/>
                  </a:cubicBezTo>
                  <a:cubicBezTo>
                    <a:pt x="541187" y="116207"/>
                    <a:pt x="534999" y="114484"/>
                    <a:pt x="530283" y="111038"/>
                  </a:cubicBezTo>
                  <a:cubicBezTo>
                    <a:pt x="525567" y="107591"/>
                    <a:pt x="523290" y="102402"/>
                    <a:pt x="523451" y="95469"/>
                  </a:cubicBezTo>
                  <a:lnTo>
                    <a:pt x="534032" y="97041"/>
                  </a:lnTo>
                  <a:cubicBezTo>
                    <a:pt x="534475" y="100306"/>
                    <a:pt x="535705" y="102684"/>
                    <a:pt x="537720" y="104175"/>
                  </a:cubicBezTo>
                  <a:cubicBezTo>
                    <a:pt x="540421" y="106191"/>
                    <a:pt x="544109" y="107198"/>
                    <a:pt x="548785" y="107198"/>
                  </a:cubicBezTo>
                  <a:cubicBezTo>
                    <a:pt x="553823" y="107198"/>
                    <a:pt x="557713" y="106191"/>
                    <a:pt x="560454" y="104175"/>
                  </a:cubicBezTo>
                  <a:cubicBezTo>
                    <a:pt x="563195" y="102160"/>
                    <a:pt x="565049" y="99338"/>
                    <a:pt x="566016" y="95711"/>
                  </a:cubicBezTo>
                  <a:cubicBezTo>
                    <a:pt x="566580" y="93494"/>
                    <a:pt x="566842" y="88838"/>
                    <a:pt x="566802" y="81744"/>
                  </a:cubicBezTo>
                  <a:cubicBezTo>
                    <a:pt x="562046" y="87347"/>
                    <a:pt x="556121" y="90148"/>
                    <a:pt x="549026" y="90148"/>
                  </a:cubicBezTo>
                  <a:cubicBezTo>
                    <a:pt x="540199" y="90148"/>
                    <a:pt x="533367" y="86964"/>
                    <a:pt x="528530" y="80595"/>
                  </a:cubicBezTo>
                  <a:cubicBezTo>
                    <a:pt x="523693" y="74227"/>
                    <a:pt x="521275" y="66588"/>
                    <a:pt x="521275" y="57680"/>
                  </a:cubicBezTo>
                  <a:cubicBezTo>
                    <a:pt x="521275" y="51554"/>
                    <a:pt x="522383" y="45901"/>
                    <a:pt x="524600" y="40721"/>
                  </a:cubicBezTo>
                  <a:cubicBezTo>
                    <a:pt x="526817" y="35541"/>
                    <a:pt x="530031" y="31541"/>
                    <a:pt x="534244" y="28719"/>
                  </a:cubicBezTo>
                  <a:cubicBezTo>
                    <a:pt x="538456" y="25898"/>
                    <a:pt x="543404" y="24487"/>
                    <a:pt x="549087" y="24487"/>
                  </a:cubicBezTo>
                  <a:close/>
                  <a:moveTo>
                    <a:pt x="489002" y="24487"/>
                  </a:moveTo>
                  <a:cubicBezTo>
                    <a:pt x="492872" y="24487"/>
                    <a:pt x="496429" y="25182"/>
                    <a:pt x="499674" y="26573"/>
                  </a:cubicBezTo>
                  <a:cubicBezTo>
                    <a:pt x="502918" y="27964"/>
                    <a:pt x="505347" y="29788"/>
                    <a:pt x="506959" y="32045"/>
                  </a:cubicBezTo>
                  <a:cubicBezTo>
                    <a:pt x="508572" y="34302"/>
                    <a:pt x="509700" y="36983"/>
                    <a:pt x="510345" y="40086"/>
                  </a:cubicBezTo>
                  <a:cubicBezTo>
                    <a:pt x="510748" y="42102"/>
                    <a:pt x="510950" y="45628"/>
                    <a:pt x="510950" y="50667"/>
                  </a:cubicBezTo>
                  <a:lnTo>
                    <a:pt x="510950" y="90148"/>
                  </a:lnTo>
                  <a:lnTo>
                    <a:pt x="500067" y="90148"/>
                  </a:lnTo>
                  <a:lnTo>
                    <a:pt x="500067" y="51090"/>
                  </a:lnTo>
                  <a:cubicBezTo>
                    <a:pt x="500067" y="46656"/>
                    <a:pt x="499643" y="43341"/>
                    <a:pt x="498797" y="41144"/>
                  </a:cubicBezTo>
                  <a:cubicBezTo>
                    <a:pt x="497950" y="38948"/>
                    <a:pt x="496449" y="37194"/>
                    <a:pt x="494293" y="35884"/>
                  </a:cubicBezTo>
                  <a:cubicBezTo>
                    <a:pt x="492136" y="34574"/>
                    <a:pt x="489607" y="33919"/>
                    <a:pt x="486705" y="33919"/>
                  </a:cubicBezTo>
                  <a:cubicBezTo>
                    <a:pt x="482069" y="33919"/>
                    <a:pt x="478069" y="35390"/>
                    <a:pt x="474703" y="38333"/>
                  </a:cubicBezTo>
                  <a:cubicBezTo>
                    <a:pt x="471337" y="41275"/>
                    <a:pt x="469655" y="46858"/>
                    <a:pt x="469655" y="55081"/>
                  </a:cubicBezTo>
                  <a:lnTo>
                    <a:pt x="469655" y="90148"/>
                  </a:lnTo>
                  <a:lnTo>
                    <a:pt x="458772" y="90148"/>
                  </a:lnTo>
                  <a:lnTo>
                    <a:pt x="458772" y="25938"/>
                  </a:lnTo>
                  <a:lnTo>
                    <a:pt x="468566" y="25938"/>
                  </a:lnTo>
                  <a:lnTo>
                    <a:pt x="468566" y="35068"/>
                  </a:lnTo>
                  <a:cubicBezTo>
                    <a:pt x="473282" y="28014"/>
                    <a:pt x="480094" y="24487"/>
                    <a:pt x="489002" y="24487"/>
                  </a:cubicBezTo>
                  <a:close/>
                  <a:moveTo>
                    <a:pt x="418155" y="24487"/>
                  </a:moveTo>
                  <a:cubicBezTo>
                    <a:pt x="426983" y="24487"/>
                    <a:pt x="434198" y="27379"/>
                    <a:pt x="439801" y="33163"/>
                  </a:cubicBezTo>
                  <a:cubicBezTo>
                    <a:pt x="445403" y="38948"/>
                    <a:pt x="448205" y="46938"/>
                    <a:pt x="448205" y="57136"/>
                  </a:cubicBezTo>
                  <a:cubicBezTo>
                    <a:pt x="448205" y="65399"/>
                    <a:pt x="446965" y="71899"/>
                    <a:pt x="444486" y="76635"/>
                  </a:cubicBezTo>
                  <a:cubicBezTo>
                    <a:pt x="442007" y="81371"/>
                    <a:pt x="438400" y="85049"/>
                    <a:pt x="433664" y="87669"/>
                  </a:cubicBezTo>
                  <a:cubicBezTo>
                    <a:pt x="428928" y="90289"/>
                    <a:pt x="423758" y="91599"/>
                    <a:pt x="418155" y="91599"/>
                  </a:cubicBezTo>
                  <a:cubicBezTo>
                    <a:pt x="409167" y="91599"/>
                    <a:pt x="401901" y="88717"/>
                    <a:pt x="396359" y="82953"/>
                  </a:cubicBezTo>
                  <a:cubicBezTo>
                    <a:pt x="390817" y="77189"/>
                    <a:pt x="388046" y="68886"/>
                    <a:pt x="388046" y="58043"/>
                  </a:cubicBezTo>
                  <a:cubicBezTo>
                    <a:pt x="388046" y="46152"/>
                    <a:pt x="391351" y="37345"/>
                    <a:pt x="397961" y="31622"/>
                  </a:cubicBezTo>
                  <a:cubicBezTo>
                    <a:pt x="403483" y="26865"/>
                    <a:pt x="410215" y="24487"/>
                    <a:pt x="418155" y="24487"/>
                  </a:cubicBezTo>
                  <a:close/>
                  <a:moveTo>
                    <a:pt x="218130" y="24487"/>
                  </a:moveTo>
                  <a:cubicBezTo>
                    <a:pt x="226958" y="24487"/>
                    <a:pt x="234173" y="27379"/>
                    <a:pt x="239776" y="33163"/>
                  </a:cubicBezTo>
                  <a:cubicBezTo>
                    <a:pt x="245378" y="38948"/>
                    <a:pt x="248180" y="46938"/>
                    <a:pt x="248180" y="57136"/>
                  </a:cubicBezTo>
                  <a:cubicBezTo>
                    <a:pt x="248180" y="65399"/>
                    <a:pt x="246940" y="71899"/>
                    <a:pt x="244461" y="76635"/>
                  </a:cubicBezTo>
                  <a:cubicBezTo>
                    <a:pt x="241982" y="81371"/>
                    <a:pt x="238375" y="85049"/>
                    <a:pt x="233639" y="87669"/>
                  </a:cubicBezTo>
                  <a:cubicBezTo>
                    <a:pt x="228903" y="90289"/>
                    <a:pt x="223733" y="91599"/>
                    <a:pt x="218130" y="91599"/>
                  </a:cubicBezTo>
                  <a:cubicBezTo>
                    <a:pt x="209142" y="91599"/>
                    <a:pt x="201876" y="88717"/>
                    <a:pt x="196334" y="82953"/>
                  </a:cubicBezTo>
                  <a:cubicBezTo>
                    <a:pt x="190792" y="77189"/>
                    <a:pt x="188021" y="68886"/>
                    <a:pt x="188021" y="58043"/>
                  </a:cubicBezTo>
                  <a:cubicBezTo>
                    <a:pt x="188021" y="46152"/>
                    <a:pt x="191326" y="37345"/>
                    <a:pt x="197936" y="31622"/>
                  </a:cubicBezTo>
                  <a:cubicBezTo>
                    <a:pt x="203458" y="26865"/>
                    <a:pt x="210190" y="24487"/>
                    <a:pt x="218130" y="24487"/>
                  </a:cubicBezTo>
                  <a:close/>
                  <a:moveTo>
                    <a:pt x="152544" y="24487"/>
                  </a:moveTo>
                  <a:cubicBezTo>
                    <a:pt x="158026" y="24487"/>
                    <a:pt x="162480" y="25132"/>
                    <a:pt x="165906" y="26422"/>
                  </a:cubicBezTo>
                  <a:cubicBezTo>
                    <a:pt x="169332" y="27712"/>
                    <a:pt x="171851" y="29334"/>
                    <a:pt x="173463" y="31289"/>
                  </a:cubicBezTo>
                  <a:cubicBezTo>
                    <a:pt x="175076" y="33244"/>
                    <a:pt x="176204" y="35713"/>
                    <a:pt x="176849" y="38696"/>
                  </a:cubicBezTo>
                  <a:cubicBezTo>
                    <a:pt x="177212" y="40550"/>
                    <a:pt x="177393" y="43895"/>
                    <a:pt x="177393" y="48732"/>
                  </a:cubicBezTo>
                  <a:lnTo>
                    <a:pt x="177393" y="63243"/>
                  </a:lnTo>
                  <a:cubicBezTo>
                    <a:pt x="177393" y="73360"/>
                    <a:pt x="177625" y="79759"/>
                    <a:pt x="178089" y="82439"/>
                  </a:cubicBezTo>
                  <a:cubicBezTo>
                    <a:pt x="178552" y="85120"/>
                    <a:pt x="179469" y="87689"/>
                    <a:pt x="180840" y="90148"/>
                  </a:cubicBezTo>
                  <a:lnTo>
                    <a:pt x="169473" y="90148"/>
                  </a:lnTo>
                  <a:cubicBezTo>
                    <a:pt x="168344" y="87891"/>
                    <a:pt x="167619" y="85251"/>
                    <a:pt x="167296" y="82228"/>
                  </a:cubicBezTo>
                  <a:cubicBezTo>
                    <a:pt x="163266" y="85654"/>
                    <a:pt x="159386" y="88072"/>
                    <a:pt x="155657" y="89483"/>
                  </a:cubicBezTo>
                  <a:cubicBezTo>
                    <a:pt x="151929" y="90894"/>
                    <a:pt x="147928" y="91599"/>
                    <a:pt x="143656" y="91599"/>
                  </a:cubicBezTo>
                  <a:cubicBezTo>
                    <a:pt x="136602" y="91599"/>
                    <a:pt x="131181" y="89876"/>
                    <a:pt x="127392" y="86430"/>
                  </a:cubicBezTo>
                  <a:cubicBezTo>
                    <a:pt x="123603" y="82984"/>
                    <a:pt x="121708" y="78580"/>
                    <a:pt x="121708" y="73219"/>
                  </a:cubicBezTo>
                  <a:cubicBezTo>
                    <a:pt x="121708" y="70075"/>
                    <a:pt x="122424" y="67203"/>
                    <a:pt x="123855" y="64603"/>
                  </a:cubicBezTo>
                  <a:cubicBezTo>
                    <a:pt x="125286" y="62003"/>
                    <a:pt x="127160" y="59918"/>
                    <a:pt x="129478" y="58346"/>
                  </a:cubicBezTo>
                  <a:cubicBezTo>
                    <a:pt x="131795" y="56774"/>
                    <a:pt x="134405" y="55584"/>
                    <a:pt x="137307" y="54778"/>
                  </a:cubicBezTo>
                  <a:cubicBezTo>
                    <a:pt x="139444" y="54214"/>
                    <a:pt x="142668" y="53670"/>
                    <a:pt x="146981" y="53146"/>
                  </a:cubicBezTo>
                  <a:cubicBezTo>
                    <a:pt x="155768" y="52098"/>
                    <a:pt x="162238" y="50848"/>
                    <a:pt x="166389" y="49397"/>
                  </a:cubicBezTo>
                  <a:cubicBezTo>
                    <a:pt x="166430" y="47906"/>
                    <a:pt x="166450" y="46959"/>
                    <a:pt x="166450" y="46556"/>
                  </a:cubicBezTo>
                  <a:cubicBezTo>
                    <a:pt x="166450" y="42122"/>
                    <a:pt x="165422" y="38998"/>
                    <a:pt x="163366" y="37184"/>
                  </a:cubicBezTo>
                  <a:cubicBezTo>
                    <a:pt x="160585" y="34725"/>
                    <a:pt x="156454" y="33496"/>
                    <a:pt x="150972" y="33496"/>
                  </a:cubicBezTo>
                  <a:cubicBezTo>
                    <a:pt x="145853" y="33496"/>
                    <a:pt x="142074" y="34393"/>
                    <a:pt x="139635" y="36186"/>
                  </a:cubicBezTo>
                  <a:cubicBezTo>
                    <a:pt x="137197" y="37980"/>
                    <a:pt x="135393" y="41154"/>
                    <a:pt x="134224" y="45709"/>
                  </a:cubicBezTo>
                  <a:lnTo>
                    <a:pt x="123583" y="44258"/>
                  </a:lnTo>
                  <a:cubicBezTo>
                    <a:pt x="124550" y="39703"/>
                    <a:pt x="126142" y="36025"/>
                    <a:pt x="128359" y="33224"/>
                  </a:cubicBezTo>
                  <a:cubicBezTo>
                    <a:pt x="130576" y="30422"/>
                    <a:pt x="133781" y="28266"/>
                    <a:pt x="137973" y="26754"/>
                  </a:cubicBezTo>
                  <a:cubicBezTo>
                    <a:pt x="142165" y="25243"/>
                    <a:pt x="147022" y="24487"/>
                    <a:pt x="152544" y="24487"/>
                  </a:cubicBezTo>
                  <a:close/>
                  <a:moveTo>
                    <a:pt x="300139" y="3507"/>
                  </a:moveTo>
                  <a:lnTo>
                    <a:pt x="300139" y="25938"/>
                  </a:lnTo>
                  <a:lnTo>
                    <a:pt x="311083" y="25938"/>
                  </a:lnTo>
                  <a:lnTo>
                    <a:pt x="311083" y="34403"/>
                  </a:lnTo>
                  <a:lnTo>
                    <a:pt x="300139" y="34403"/>
                  </a:lnTo>
                  <a:lnTo>
                    <a:pt x="300139" y="71949"/>
                  </a:lnTo>
                  <a:cubicBezTo>
                    <a:pt x="300139" y="75053"/>
                    <a:pt x="300331" y="77048"/>
                    <a:pt x="300714" y="77935"/>
                  </a:cubicBezTo>
                  <a:cubicBezTo>
                    <a:pt x="301097" y="78822"/>
                    <a:pt x="301721" y="79527"/>
                    <a:pt x="302588" y="80051"/>
                  </a:cubicBezTo>
                  <a:cubicBezTo>
                    <a:pt x="303455" y="80575"/>
                    <a:pt x="304694" y="80837"/>
                    <a:pt x="306306" y="80837"/>
                  </a:cubicBezTo>
                  <a:cubicBezTo>
                    <a:pt x="307516" y="80837"/>
                    <a:pt x="309108" y="80696"/>
                    <a:pt x="311083" y="80414"/>
                  </a:cubicBezTo>
                  <a:lnTo>
                    <a:pt x="312655" y="90027"/>
                  </a:lnTo>
                  <a:cubicBezTo>
                    <a:pt x="309591" y="90672"/>
                    <a:pt x="306851" y="90995"/>
                    <a:pt x="304432" y="90995"/>
                  </a:cubicBezTo>
                  <a:cubicBezTo>
                    <a:pt x="300482" y="90995"/>
                    <a:pt x="297419" y="90370"/>
                    <a:pt x="295242" y="89120"/>
                  </a:cubicBezTo>
                  <a:cubicBezTo>
                    <a:pt x="293065" y="87871"/>
                    <a:pt x="291534" y="86228"/>
                    <a:pt x="290647" y="84193"/>
                  </a:cubicBezTo>
                  <a:cubicBezTo>
                    <a:pt x="289760" y="82157"/>
                    <a:pt x="289317" y="77875"/>
                    <a:pt x="289317" y="71345"/>
                  </a:cubicBezTo>
                  <a:lnTo>
                    <a:pt x="289317" y="34403"/>
                  </a:lnTo>
                  <a:lnTo>
                    <a:pt x="281336" y="34403"/>
                  </a:lnTo>
                  <a:lnTo>
                    <a:pt x="281336" y="25938"/>
                  </a:lnTo>
                  <a:lnTo>
                    <a:pt x="289317" y="25938"/>
                  </a:lnTo>
                  <a:lnTo>
                    <a:pt x="289317" y="10037"/>
                  </a:lnTo>
                  <a:close/>
                  <a:moveTo>
                    <a:pt x="325422" y="1512"/>
                  </a:moveTo>
                  <a:lnTo>
                    <a:pt x="336305" y="1512"/>
                  </a:lnTo>
                  <a:lnTo>
                    <a:pt x="336305" y="33315"/>
                  </a:lnTo>
                  <a:cubicBezTo>
                    <a:pt x="341383" y="27430"/>
                    <a:pt x="347792" y="24487"/>
                    <a:pt x="355531" y="24487"/>
                  </a:cubicBezTo>
                  <a:cubicBezTo>
                    <a:pt x="360288" y="24487"/>
                    <a:pt x="364419" y="25424"/>
                    <a:pt x="367926" y="27299"/>
                  </a:cubicBezTo>
                  <a:cubicBezTo>
                    <a:pt x="371433" y="29173"/>
                    <a:pt x="373942" y="31763"/>
                    <a:pt x="375453" y="35068"/>
                  </a:cubicBezTo>
                  <a:cubicBezTo>
                    <a:pt x="376965" y="38373"/>
                    <a:pt x="377721" y="43170"/>
                    <a:pt x="377721" y="49458"/>
                  </a:cubicBezTo>
                  <a:lnTo>
                    <a:pt x="377721" y="90148"/>
                  </a:lnTo>
                  <a:lnTo>
                    <a:pt x="366838" y="90148"/>
                  </a:lnTo>
                  <a:lnTo>
                    <a:pt x="366838" y="49458"/>
                  </a:lnTo>
                  <a:cubicBezTo>
                    <a:pt x="366838" y="44016"/>
                    <a:pt x="365659" y="40056"/>
                    <a:pt x="363301" y="37577"/>
                  </a:cubicBezTo>
                  <a:cubicBezTo>
                    <a:pt x="360943" y="35098"/>
                    <a:pt x="357607" y="33859"/>
                    <a:pt x="353294" y="33859"/>
                  </a:cubicBezTo>
                  <a:cubicBezTo>
                    <a:pt x="350070" y="33859"/>
                    <a:pt x="347036" y="34695"/>
                    <a:pt x="344195" y="36368"/>
                  </a:cubicBezTo>
                  <a:cubicBezTo>
                    <a:pt x="341353" y="38041"/>
                    <a:pt x="339328" y="40308"/>
                    <a:pt x="338118" y="43170"/>
                  </a:cubicBezTo>
                  <a:cubicBezTo>
                    <a:pt x="336909" y="46032"/>
                    <a:pt x="336305" y="49982"/>
                    <a:pt x="336305" y="55020"/>
                  </a:cubicBezTo>
                  <a:lnTo>
                    <a:pt x="336305" y="90148"/>
                  </a:lnTo>
                  <a:lnTo>
                    <a:pt x="325422" y="90148"/>
                  </a:lnTo>
                  <a:close/>
                  <a:moveTo>
                    <a:pt x="96882" y="1512"/>
                  </a:moveTo>
                  <a:lnTo>
                    <a:pt x="107765" y="1512"/>
                  </a:lnTo>
                  <a:lnTo>
                    <a:pt x="107765" y="14027"/>
                  </a:lnTo>
                  <a:lnTo>
                    <a:pt x="96882" y="14027"/>
                  </a:lnTo>
                  <a:close/>
                  <a:moveTo>
                    <a:pt x="412049" y="1028"/>
                  </a:moveTo>
                  <a:lnTo>
                    <a:pt x="423657" y="1028"/>
                  </a:lnTo>
                  <a:lnTo>
                    <a:pt x="437261" y="17957"/>
                  </a:lnTo>
                  <a:lnTo>
                    <a:pt x="424927" y="17957"/>
                  </a:lnTo>
                  <a:lnTo>
                    <a:pt x="418276" y="7679"/>
                  </a:lnTo>
                  <a:lnTo>
                    <a:pt x="411444" y="17957"/>
                  </a:lnTo>
                  <a:lnTo>
                    <a:pt x="398989" y="17957"/>
                  </a:lnTo>
                  <a:close/>
                  <a:moveTo>
                    <a:pt x="44378" y="0"/>
                  </a:moveTo>
                  <a:cubicBezTo>
                    <a:pt x="50787" y="0"/>
                    <a:pt x="56581" y="1038"/>
                    <a:pt x="61761" y="3114"/>
                  </a:cubicBezTo>
                  <a:cubicBezTo>
                    <a:pt x="66940" y="5190"/>
                    <a:pt x="71001" y="8082"/>
                    <a:pt x="73944" y="11790"/>
                  </a:cubicBezTo>
                  <a:cubicBezTo>
                    <a:pt x="76886" y="15499"/>
                    <a:pt x="79123" y="20335"/>
                    <a:pt x="80655" y="26301"/>
                  </a:cubicBezTo>
                  <a:lnTo>
                    <a:pt x="70074" y="29203"/>
                  </a:lnTo>
                  <a:cubicBezTo>
                    <a:pt x="68744" y="24689"/>
                    <a:pt x="67092" y="21142"/>
                    <a:pt x="65117" y="18562"/>
                  </a:cubicBezTo>
                  <a:cubicBezTo>
                    <a:pt x="63141" y="15982"/>
                    <a:pt x="60320" y="13916"/>
                    <a:pt x="56652" y="12365"/>
                  </a:cubicBezTo>
                  <a:cubicBezTo>
                    <a:pt x="52984" y="10813"/>
                    <a:pt x="48913" y="10037"/>
                    <a:pt x="44439" y="10037"/>
                  </a:cubicBezTo>
                  <a:cubicBezTo>
                    <a:pt x="39078" y="10037"/>
                    <a:pt x="34442" y="10853"/>
                    <a:pt x="30533" y="12486"/>
                  </a:cubicBezTo>
                  <a:cubicBezTo>
                    <a:pt x="26623" y="14118"/>
                    <a:pt x="23469" y="16264"/>
                    <a:pt x="21070" y="18925"/>
                  </a:cubicBezTo>
                  <a:cubicBezTo>
                    <a:pt x="18672" y="21585"/>
                    <a:pt x="16808" y="24507"/>
                    <a:pt x="15478" y="27692"/>
                  </a:cubicBezTo>
                  <a:cubicBezTo>
                    <a:pt x="13220" y="33173"/>
                    <a:pt x="12092" y="39119"/>
                    <a:pt x="12092" y="45528"/>
                  </a:cubicBezTo>
                  <a:cubicBezTo>
                    <a:pt x="12092" y="53428"/>
                    <a:pt x="13452" y="60038"/>
                    <a:pt x="16173" y="65359"/>
                  </a:cubicBezTo>
                  <a:cubicBezTo>
                    <a:pt x="18894" y="70680"/>
                    <a:pt x="22854" y="74630"/>
                    <a:pt x="28054" y="77210"/>
                  </a:cubicBezTo>
                  <a:cubicBezTo>
                    <a:pt x="33253" y="79789"/>
                    <a:pt x="38775" y="81079"/>
                    <a:pt x="44620" y="81079"/>
                  </a:cubicBezTo>
                  <a:cubicBezTo>
                    <a:pt x="49699" y="81079"/>
                    <a:pt x="54657" y="80102"/>
                    <a:pt x="59494" y="78147"/>
                  </a:cubicBezTo>
                  <a:cubicBezTo>
                    <a:pt x="64331" y="76192"/>
                    <a:pt x="67998" y="74106"/>
                    <a:pt x="70498" y="71889"/>
                  </a:cubicBezTo>
                  <a:lnTo>
                    <a:pt x="70498" y="55383"/>
                  </a:lnTo>
                  <a:lnTo>
                    <a:pt x="44439" y="55383"/>
                  </a:lnTo>
                  <a:lnTo>
                    <a:pt x="44439" y="44984"/>
                  </a:lnTo>
                  <a:lnTo>
                    <a:pt x="81985" y="44923"/>
                  </a:lnTo>
                  <a:lnTo>
                    <a:pt x="81985" y="77814"/>
                  </a:lnTo>
                  <a:cubicBezTo>
                    <a:pt x="76221" y="82409"/>
                    <a:pt x="70276" y="85866"/>
                    <a:pt x="64149" y="88183"/>
                  </a:cubicBezTo>
                  <a:cubicBezTo>
                    <a:pt x="58022" y="90501"/>
                    <a:pt x="51734" y="91660"/>
                    <a:pt x="45285" y="91660"/>
                  </a:cubicBezTo>
                  <a:cubicBezTo>
                    <a:pt x="36579" y="91660"/>
                    <a:pt x="28668" y="89796"/>
                    <a:pt x="21554" y="86067"/>
                  </a:cubicBezTo>
                  <a:cubicBezTo>
                    <a:pt x="14440" y="82339"/>
                    <a:pt x="9069" y="76947"/>
                    <a:pt x="5441" y="69894"/>
                  </a:cubicBezTo>
                  <a:cubicBezTo>
                    <a:pt x="1813" y="62840"/>
                    <a:pt x="0" y="54960"/>
                    <a:pt x="0" y="46253"/>
                  </a:cubicBezTo>
                  <a:cubicBezTo>
                    <a:pt x="0" y="37627"/>
                    <a:pt x="1803" y="29576"/>
                    <a:pt x="5411" y="22099"/>
                  </a:cubicBezTo>
                  <a:cubicBezTo>
                    <a:pt x="9018" y="14622"/>
                    <a:pt x="14208" y="9069"/>
                    <a:pt x="20980" y="5442"/>
                  </a:cubicBezTo>
                  <a:cubicBezTo>
                    <a:pt x="27751" y="1814"/>
                    <a:pt x="35551" y="0"/>
                    <a:pt x="44378"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lnSpc>
                  <a:spcPct val="115000"/>
                </a:lnSpc>
              </a:pPr>
              <a:endParaRPr lang="en-US" sz="1000" spc="-20">
                <a:solidFill>
                  <a:schemeClr val="bg1"/>
                </a:solidFill>
              </a:endParaRPr>
            </a:p>
          </p:txBody>
        </p:sp>
        <p:sp>
          <p:nvSpPr>
            <p:cNvPr id="43" name="TextBox 42">
              <a:extLst>
                <a:ext uri="{FF2B5EF4-FFF2-40B4-BE49-F238E27FC236}">
                  <a16:creationId xmlns:a16="http://schemas.microsoft.com/office/drawing/2014/main" id="{F2E7B600-C534-4530-8C1C-3FE9114319DD}"/>
                </a:ext>
              </a:extLst>
            </p:cNvPr>
            <p:cNvSpPr txBox="1">
              <a:spLocks noChangeAspect="1"/>
            </p:cNvSpPr>
            <p:nvPr>
              <p:custDataLst>
                <p:tags r:id="rId6"/>
              </p:custDataLst>
            </p:nvPr>
          </p:nvSpPr>
          <p:spPr>
            <a:xfrm>
              <a:off x="4738420" y="3035482"/>
              <a:ext cx="649621" cy="307972"/>
            </a:xfrm>
            <a:custGeom>
              <a:avLst/>
              <a:gdLst/>
              <a:ahLst/>
              <a:cxnLst/>
              <a:rect l="l" t="t" r="r" b="b"/>
              <a:pathLst>
                <a:path w="649621" h="307972">
                  <a:moveTo>
                    <a:pt x="547818" y="289169"/>
                  </a:moveTo>
                  <a:lnTo>
                    <a:pt x="560212" y="289169"/>
                  </a:lnTo>
                  <a:lnTo>
                    <a:pt x="560212" y="301563"/>
                  </a:lnTo>
                  <a:lnTo>
                    <a:pt x="547818" y="301563"/>
                  </a:lnTo>
                  <a:close/>
                  <a:moveTo>
                    <a:pt x="389702" y="225261"/>
                  </a:moveTo>
                  <a:cubicBezTo>
                    <a:pt x="384865" y="225261"/>
                    <a:pt x="380754" y="227226"/>
                    <a:pt x="377368" y="231156"/>
                  </a:cubicBezTo>
                  <a:cubicBezTo>
                    <a:pt x="373982" y="235086"/>
                    <a:pt x="372289" y="240920"/>
                    <a:pt x="372289" y="248659"/>
                  </a:cubicBezTo>
                  <a:cubicBezTo>
                    <a:pt x="372289" y="257084"/>
                    <a:pt x="373962" y="263231"/>
                    <a:pt x="377307" y="267100"/>
                  </a:cubicBezTo>
                  <a:cubicBezTo>
                    <a:pt x="380653" y="270970"/>
                    <a:pt x="384845" y="272904"/>
                    <a:pt x="389883" y="272904"/>
                  </a:cubicBezTo>
                  <a:cubicBezTo>
                    <a:pt x="394881" y="272904"/>
                    <a:pt x="399073" y="270980"/>
                    <a:pt x="402459" y="267130"/>
                  </a:cubicBezTo>
                  <a:cubicBezTo>
                    <a:pt x="405845" y="263281"/>
                    <a:pt x="407538" y="257245"/>
                    <a:pt x="407538" y="249022"/>
                  </a:cubicBezTo>
                  <a:cubicBezTo>
                    <a:pt x="407538" y="241162"/>
                    <a:pt x="405795" y="235237"/>
                    <a:pt x="402308" y="231246"/>
                  </a:cubicBezTo>
                  <a:cubicBezTo>
                    <a:pt x="398822" y="227256"/>
                    <a:pt x="394619" y="225261"/>
                    <a:pt x="389702" y="225261"/>
                  </a:cubicBezTo>
                  <a:close/>
                  <a:moveTo>
                    <a:pt x="227777" y="225261"/>
                  </a:moveTo>
                  <a:cubicBezTo>
                    <a:pt x="222940" y="225261"/>
                    <a:pt x="218829" y="227226"/>
                    <a:pt x="215443" y="231156"/>
                  </a:cubicBezTo>
                  <a:cubicBezTo>
                    <a:pt x="212057" y="235086"/>
                    <a:pt x="210364" y="240920"/>
                    <a:pt x="210364" y="248659"/>
                  </a:cubicBezTo>
                  <a:cubicBezTo>
                    <a:pt x="210364" y="257084"/>
                    <a:pt x="212037" y="263231"/>
                    <a:pt x="215382" y="267100"/>
                  </a:cubicBezTo>
                  <a:cubicBezTo>
                    <a:pt x="218728" y="270970"/>
                    <a:pt x="222920" y="272904"/>
                    <a:pt x="227958" y="272904"/>
                  </a:cubicBezTo>
                  <a:cubicBezTo>
                    <a:pt x="232956" y="272904"/>
                    <a:pt x="237148" y="270980"/>
                    <a:pt x="240534" y="267130"/>
                  </a:cubicBezTo>
                  <a:cubicBezTo>
                    <a:pt x="243920" y="263281"/>
                    <a:pt x="245613" y="257245"/>
                    <a:pt x="245613" y="249022"/>
                  </a:cubicBezTo>
                  <a:cubicBezTo>
                    <a:pt x="245613" y="241162"/>
                    <a:pt x="243870" y="235237"/>
                    <a:pt x="240383" y="231246"/>
                  </a:cubicBezTo>
                  <a:cubicBezTo>
                    <a:pt x="236897" y="227256"/>
                    <a:pt x="232694" y="225261"/>
                    <a:pt x="227777" y="225261"/>
                  </a:cubicBezTo>
                  <a:close/>
                  <a:moveTo>
                    <a:pt x="96059" y="225261"/>
                  </a:moveTo>
                  <a:cubicBezTo>
                    <a:pt x="90618" y="225261"/>
                    <a:pt x="86103" y="227296"/>
                    <a:pt x="82516" y="231367"/>
                  </a:cubicBezTo>
                  <a:cubicBezTo>
                    <a:pt x="78929" y="235438"/>
                    <a:pt x="77135" y="241585"/>
                    <a:pt x="77135" y="249808"/>
                  </a:cubicBezTo>
                  <a:cubicBezTo>
                    <a:pt x="77135" y="258031"/>
                    <a:pt x="78929" y="264188"/>
                    <a:pt x="82516" y="268279"/>
                  </a:cubicBezTo>
                  <a:cubicBezTo>
                    <a:pt x="86103" y="272370"/>
                    <a:pt x="90618" y="274416"/>
                    <a:pt x="96059" y="274416"/>
                  </a:cubicBezTo>
                  <a:cubicBezTo>
                    <a:pt x="101461" y="274416"/>
                    <a:pt x="105955" y="272360"/>
                    <a:pt x="109542" y="268249"/>
                  </a:cubicBezTo>
                  <a:cubicBezTo>
                    <a:pt x="113130" y="264137"/>
                    <a:pt x="114923" y="257870"/>
                    <a:pt x="114923" y="249445"/>
                  </a:cubicBezTo>
                  <a:cubicBezTo>
                    <a:pt x="114923" y="241505"/>
                    <a:pt x="113120" y="235489"/>
                    <a:pt x="109512" y="231398"/>
                  </a:cubicBezTo>
                  <a:cubicBezTo>
                    <a:pt x="105905" y="227306"/>
                    <a:pt x="101420" y="225261"/>
                    <a:pt x="96059" y="225261"/>
                  </a:cubicBezTo>
                  <a:close/>
                  <a:moveTo>
                    <a:pt x="553683" y="225200"/>
                  </a:moveTo>
                  <a:cubicBezTo>
                    <a:pt x="548684" y="225200"/>
                    <a:pt x="544482" y="226873"/>
                    <a:pt x="541076" y="230219"/>
                  </a:cubicBezTo>
                  <a:cubicBezTo>
                    <a:pt x="537670" y="233564"/>
                    <a:pt x="535786" y="238038"/>
                    <a:pt x="535423" y="243641"/>
                  </a:cubicBezTo>
                  <a:lnTo>
                    <a:pt x="571277" y="243641"/>
                  </a:lnTo>
                  <a:cubicBezTo>
                    <a:pt x="570793" y="238240"/>
                    <a:pt x="569423" y="234189"/>
                    <a:pt x="567165" y="231488"/>
                  </a:cubicBezTo>
                  <a:cubicBezTo>
                    <a:pt x="563699" y="227296"/>
                    <a:pt x="559205" y="225200"/>
                    <a:pt x="553683" y="225200"/>
                  </a:cubicBezTo>
                  <a:close/>
                  <a:moveTo>
                    <a:pt x="621385" y="224777"/>
                  </a:moveTo>
                  <a:cubicBezTo>
                    <a:pt x="616750" y="224777"/>
                    <a:pt x="612649" y="226944"/>
                    <a:pt x="609082" y="231277"/>
                  </a:cubicBezTo>
                  <a:cubicBezTo>
                    <a:pt x="605514" y="235610"/>
                    <a:pt x="603731" y="241908"/>
                    <a:pt x="603731" y="250171"/>
                  </a:cubicBezTo>
                  <a:cubicBezTo>
                    <a:pt x="603731" y="258434"/>
                    <a:pt x="605403" y="264541"/>
                    <a:pt x="608749" y="268491"/>
                  </a:cubicBezTo>
                  <a:cubicBezTo>
                    <a:pt x="612095" y="272441"/>
                    <a:pt x="616145" y="274416"/>
                    <a:pt x="620902" y="274416"/>
                  </a:cubicBezTo>
                  <a:cubicBezTo>
                    <a:pt x="625739" y="274416"/>
                    <a:pt x="629880" y="272370"/>
                    <a:pt x="633327" y="268279"/>
                  </a:cubicBezTo>
                  <a:cubicBezTo>
                    <a:pt x="636773" y="264188"/>
                    <a:pt x="638496" y="257849"/>
                    <a:pt x="638496" y="249264"/>
                  </a:cubicBezTo>
                  <a:cubicBezTo>
                    <a:pt x="638496" y="241082"/>
                    <a:pt x="636813" y="234955"/>
                    <a:pt x="633447" y="230884"/>
                  </a:cubicBezTo>
                  <a:cubicBezTo>
                    <a:pt x="630082" y="226813"/>
                    <a:pt x="626061" y="224777"/>
                    <a:pt x="621385" y="224777"/>
                  </a:cubicBezTo>
                  <a:close/>
                  <a:moveTo>
                    <a:pt x="498686" y="217703"/>
                  </a:moveTo>
                  <a:lnTo>
                    <a:pt x="509569" y="217703"/>
                  </a:lnTo>
                  <a:lnTo>
                    <a:pt x="509569" y="281913"/>
                  </a:lnTo>
                  <a:lnTo>
                    <a:pt x="498686" y="281913"/>
                  </a:lnTo>
                  <a:close/>
                  <a:moveTo>
                    <a:pt x="622413" y="216252"/>
                  </a:moveTo>
                  <a:cubicBezTo>
                    <a:pt x="627895" y="216252"/>
                    <a:pt x="632732" y="217663"/>
                    <a:pt x="636924" y="220484"/>
                  </a:cubicBezTo>
                  <a:cubicBezTo>
                    <a:pt x="641116" y="223306"/>
                    <a:pt x="644280" y="227286"/>
                    <a:pt x="646416" y="232425"/>
                  </a:cubicBezTo>
                  <a:cubicBezTo>
                    <a:pt x="648553" y="237565"/>
                    <a:pt x="649621" y="243198"/>
                    <a:pt x="649621" y="249324"/>
                  </a:cubicBezTo>
                  <a:cubicBezTo>
                    <a:pt x="649621" y="255895"/>
                    <a:pt x="648442" y="261810"/>
                    <a:pt x="646084" y="267070"/>
                  </a:cubicBezTo>
                  <a:cubicBezTo>
                    <a:pt x="643726" y="272330"/>
                    <a:pt x="640300" y="276361"/>
                    <a:pt x="635805" y="279162"/>
                  </a:cubicBezTo>
                  <a:cubicBezTo>
                    <a:pt x="631311" y="281964"/>
                    <a:pt x="626585" y="283364"/>
                    <a:pt x="621627" y="283364"/>
                  </a:cubicBezTo>
                  <a:cubicBezTo>
                    <a:pt x="618000" y="283364"/>
                    <a:pt x="614745" y="282598"/>
                    <a:pt x="611863" y="281067"/>
                  </a:cubicBezTo>
                  <a:cubicBezTo>
                    <a:pt x="608981" y="279535"/>
                    <a:pt x="606613" y="277600"/>
                    <a:pt x="604759" y="275262"/>
                  </a:cubicBezTo>
                  <a:lnTo>
                    <a:pt x="604759" y="306521"/>
                  </a:lnTo>
                  <a:lnTo>
                    <a:pt x="593875" y="306521"/>
                  </a:lnTo>
                  <a:lnTo>
                    <a:pt x="593875" y="217703"/>
                  </a:lnTo>
                  <a:lnTo>
                    <a:pt x="603791" y="217703"/>
                  </a:lnTo>
                  <a:lnTo>
                    <a:pt x="603791" y="226047"/>
                  </a:lnTo>
                  <a:cubicBezTo>
                    <a:pt x="606129" y="222782"/>
                    <a:pt x="608769" y="220333"/>
                    <a:pt x="611712" y="218701"/>
                  </a:cubicBezTo>
                  <a:cubicBezTo>
                    <a:pt x="614654" y="217068"/>
                    <a:pt x="618221" y="216252"/>
                    <a:pt x="622413" y="216252"/>
                  </a:cubicBezTo>
                  <a:close/>
                  <a:moveTo>
                    <a:pt x="553562" y="216252"/>
                  </a:moveTo>
                  <a:cubicBezTo>
                    <a:pt x="562147" y="216252"/>
                    <a:pt x="569161" y="219174"/>
                    <a:pt x="574602" y="225019"/>
                  </a:cubicBezTo>
                  <a:cubicBezTo>
                    <a:pt x="580044" y="230864"/>
                    <a:pt x="582765" y="239086"/>
                    <a:pt x="582765" y="249687"/>
                  </a:cubicBezTo>
                  <a:cubicBezTo>
                    <a:pt x="582765" y="250332"/>
                    <a:pt x="582744" y="251300"/>
                    <a:pt x="582704" y="252589"/>
                  </a:cubicBezTo>
                  <a:lnTo>
                    <a:pt x="534819" y="252589"/>
                  </a:lnTo>
                  <a:cubicBezTo>
                    <a:pt x="535222" y="259643"/>
                    <a:pt x="537217" y="265044"/>
                    <a:pt x="540804" y="268793"/>
                  </a:cubicBezTo>
                  <a:cubicBezTo>
                    <a:pt x="544392" y="272542"/>
                    <a:pt x="548866" y="274416"/>
                    <a:pt x="554227" y="274416"/>
                  </a:cubicBezTo>
                  <a:cubicBezTo>
                    <a:pt x="558217" y="274416"/>
                    <a:pt x="561623" y="273368"/>
                    <a:pt x="564445" y="271272"/>
                  </a:cubicBezTo>
                  <a:cubicBezTo>
                    <a:pt x="567266" y="269176"/>
                    <a:pt x="569503" y="265830"/>
                    <a:pt x="571156" y="261235"/>
                  </a:cubicBezTo>
                  <a:lnTo>
                    <a:pt x="582402" y="262626"/>
                  </a:lnTo>
                  <a:cubicBezTo>
                    <a:pt x="580628" y="269196"/>
                    <a:pt x="577343" y="274295"/>
                    <a:pt x="572547" y="277923"/>
                  </a:cubicBezTo>
                  <a:cubicBezTo>
                    <a:pt x="567750" y="281550"/>
                    <a:pt x="561623" y="283364"/>
                    <a:pt x="554166" y="283364"/>
                  </a:cubicBezTo>
                  <a:cubicBezTo>
                    <a:pt x="544775" y="283364"/>
                    <a:pt x="537328" y="280472"/>
                    <a:pt x="531826" y="274688"/>
                  </a:cubicBezTo>
                  <a:cubicBezTo>
                    <a:pt x="526324" y="268904"/>
                    <a:pt x="523573" y="260792"/>
                    <a:pt x="523573" y="250352"/>
                  </a:cubicBezTo>
                  <a:cubicBezTo>
                    <a:pt x="523573" y="239550"/>
                    <a:pt x="526354" y="231166"/>
                    <a:pt x="531916" y="225200"/>
                  </a:cubicBezTo>
                  <a:cubicBezTo>
                    <a:pt x="537479" y="219235"/>
                    <a:pt x="544694" y="216252"/>
                    <a:pt x="553562" y="216252"/>
                  </a:cubicBezTo>
                  <a:close/>
                  <a:moveTo>
                    <a:pt x="388916" y="216252"/>
                  </a:moveTo>
                  <a:cubicBezTo>
                    <a:pt x="396494" y="216252"/>
                    <a:pt x="402741" y="219315"/>
                    <a:pt x="407659" y="225442"/>
                  </a:cubicBezTo>
                  <a:lnTo>
                    <a:pt x="407659" y="217703"/>
                  </a:lnTo>
                  <a:lnTo>
                    <a:pt x="417696" y="217703"/>
                  </a:lnTo>
                  <a:lnTo>
                    <a:pt x="417696" y="273207"/>
                  </a:lnTo>
                  <a:cubicBezTo>
                    <a:pt x="417696" y="283203"/>
                    <a:pt x="416678" y="290287"/>
                    <a:pt x="414642" y="294459"/>
                  </a:cubicBezTo>
                  <a:cubicBezTo>
                    <a:pt x="412607" y="298631"/>
                    <a:pt x="409382" y="301926"/>
                    <a:pt x="404968" y="304344"/>
                  </a:cubicBezTo>
                  <a:cubicBezTo>
                    <a:pt x="400555" y="306763"/>
                    <a:pt x="395123" y="307972"/>
                    <a:pt x="388674" y="307972"/>
                  </a:cubicBezTo>
                  <a:cubicBezTo>
                    <a:pt x="381016" y="307972"/>
                    <a:pt x="374828" y="306249"/>
                    <a:pt x="370112" y="302803"/>
                  </a:cubicBezTo>
                  <a:cubicBezTo>
                    <a:pt x="365396" y="299356"/>
                    <a:pt x="363119" y="294167"/>
                    <a:pt x="363280" y="287234"/>
                  </a:cubicBezTo>
                  <a:lnTo>
                    <a:pt x="373861" y="288806"/>
                  </a:lnTo>
                  <a:cubicBezTo>
                    <a:pt x="374304" y="292071"/>
                    <a:pt x="375534" y="294449"/>
                    <a:pt x="377549" y="295940"/>
                  </a:cubicBezTo>
                  <a:cubicBezTo>
                    <a:pt x="380250" y="297956"/>
                    <a:pt x="383938" y="298963"/>
                    <a:pt x="388614" y="298963"/>
                  </a:cubicBezTo>
                  <a:cubicBezTo>
                    <a:pt x="393652" y="298963"/>
                    <a:pt x="397542" y="297956"/>
                    <a:pt x="400283" y="295940"/>
                  </a:cubicBezTo>
                  <a:cubicBezTo>
                    <a:pt x="403024" y="293925"/>
                    <a:pt x="404878" y="291103"/>
                    <a:pt x="405845" y="287476"/>
                  </a:cubicBezTo>
                  <a:cubicBezTo>
                    <a:pt x="406409" y="285259"/>
                    <a:pt x="406671" y="280603"/>
                    <a:pt x="406631" y="273509"/>
                  </a:cubicBezTo>
                  <a:cubicBezTo>
                    <a:pt x="401875" y="279112"/>
                    <a:pt x="395950" y="281913"/>
                    <a:pt x="388855" y="281913"/>
                  </a:cubicBezTo>
                  <a:cubicBezTo>
                    <a:pt x="380028" y="281913"/>
                    <a:pt x="373196" y="278729"/>
                    <a:pt x="368359" y="272360"/>
                  </a:cubicBezTo>
                  <a:cubicBezTo>
                    <a:pt x="363522" y="265992"/>
                    <a:pt x="361104" y="258353"/>
                    <a:pt x="361104" y="249445"/>
                  </a:cubicBezTo>
                  <a:cubicBezTo>
                    <a:pt x="361104" y="243319"/>
                    <a:pt x="362212" y="237665"/>
                    <a:pt x="364429" y="232486"/>
                  </a:cubicBezTo>
                  <a:cubicBezTo>
                    <a:pt x="366646" y="227306"/>
                    <a:pt x="369860" y="223306"/>
                    <a:pt x="374073" y="220484"/>
                  </a:cubicBezTo>
                  <a:cubicBezTo>
                    <a:pt x="378285" y="217663"/>
                    <a:pt x="383233" y="216252"/>
                    <a:pt x="388916" y="216252"/>
                  </a:cubicBezTo>
                  <a:close/>
                  <a:moveTo>
                    <a:pt x="328831" y="216252"/>
                  </a:moveTo>
                  <a:cubicBezTo>
                    <a:pt x="332701" y="216252"/>
                    <a:pt x="336258" y="216947"/>
                    <a:pt x="339503" y="218338"/>
                  </a:cubicBezTo>
                  <a:cubicBezTo>
                    <a:pt x="342747" y="219729"/>
                    <a:pt x="345176" y="221552"/>
                    <a:pt x="346788" y="223810"/>
                  </a:cubicBezTo>
                  <a:cubicBezTo>
                    <a:pt x="348401" y="226067"/>
                    <a:pt x="349529" y="228747"/>
                    <a:pt x="350174" y="231851"/>
                  </a:cubicBezTo>
                  <a:cubicBezTo>
                    <a:pt x="350577" y="233866"/>
                    <a:pt x="350779" y="237393"/>
                    <a:pt x="350779" y="242432"/>
                  </a:cubicBezTo>
                  <a:lnTo>
                    <a:pt x="350779" y="281913"/>
                  </a:lnTo>
                  <a:lnTo>
                    <a:pt x="339896" y="281913"/>
                  </a:lnTo>
                  <a:lnTo>
                    <a:pt x="339896" y="242855"/>
                  </a:lnTo>
                  <a:cubicBezTo>
                    <a:pt x="339896" y="238421"/>
                    <a:pt x="339472" y="235106"/>
                    <a:pt x="338626" y="232909"/>
                  </a:cubicBezTo>
                  <a:cubicBezTo>
                    <a:pt x="337780" y="230712"/>
                    <a:pt x="336278" y="228959"/>
                    <a:pt x="334122" y="227649"/>
                  </a:cubicBezTo>
                  <a:cubicBezTo>
                    <a:pt x="331965" y="226339"/>
                    <a:pt x="329436" y="225684"/>
                    <a:pt x="326534" y="225684"/>
                  </a:cubicBezTo>
                  <a:cubicBezTo>
                    <a:pt x="321898" y="225684"/>
                    <a:pt x="317898" y="227155"/>
                    <a:pt x="314532" y="230098"/>
                  </a:cubicBezTo>
                  <a:cubicBezTo>
                    <a:pt x="311166" y="233040"/>
                    <a:pt x="309484" y="238623"/>
                    <a:pt x="309484" y="246846"/>
                  </a:cubicBezTo>
                  <a:lnTo>
                    <a:pt x="309484" y="281913"/>
                  </a:lnTo>
                  <a:lnTo>
                    <a:pt x="298601" y="281913"/>
                  </a:lnTo>
                  <a:lnTo>
                    <a:pt x="298601" y="217703"/>
                  </a:lnTo>
                  <a:lnTo>
                    <a:pt x="308395" y="217703"/>
                  </a:lnTo>
                  <a:lnTo>
                    <a:pt x="308395" y="226833"/>
                  </a:lnTo>
                  <a:cubicBezTo>
                    <a:pt x="313111" y="219779"/>
                    <a:pt x="319923" y="216252"/>
                    <a:pt x="328831" y="216252"/>
                  </a:cubicBezTo>
                  <a:close/>
                  <a:moveTo>
                    <a:pt x="226991" y="216252"/>
                  </a:moveTo>
                  <a:cubicBezTo>
                    <a:pt x="234569" y="216252"/>
                    <a:pt x="240816" y="219315"/>
                    <a:pt x="245734" y="225442"/>
                  </a:cubicBezTo>
                  <a:lnTo>
                    <a:pt x="245734" y="217703"/>
                  </a:lnTo>
                  <a:lnTo>
                    <a:pt x="255771" y="217703"/>
                  </a:lnTo>
                  <a:lnTo>
                    <a:pt x="255771" y="273207"/>
                  </a:lnTo>
                  <a:cubicBezTo>
                    <a:pt x="255771" y="283203"/>
                    <a:pt x="254753" y="290287"/>
                    <a:pt x="252717" y="294459"/>
                  </a:cubicBezTo>
                  <a:cubicBezTo>
                    <a:pt x="250682" y="298631"/>
                    <a:pt x="247457" y="301926"/>
                    <a:pt x="243043" y="304344"/>
                  </a:cubicBezTo>
                  <a:cubicBezTo>
                    <a:pt x="238630" y="306763"/>
                    <a:pt x="233198" y="307972"/>
                    <a:pt x="226749" y="307972"/>
                  </a:cubicBezTo>
                  <a:cubicBezTo>
                    <a:pt x="219091" y="307972"/>
                    <a:pt x="212903" y="306249"/>
                    <a:pt x="208187" y="302803"/>
                  </a:cubicBezTo>
                  <a:cubicBezTo>
                    <a:pt x="203471" y="299356"/>
                    <a:pt x="201194" y="294167"/>
                    <a:pt x="201355" y="287234"/>
                  </a:cubicBezTo>
                  <a:lnTo>
                    <a:pt x="211936" y="288806"/>
                  </a:lnTo>
                  <a:cubicBezTo>
                    <a:pt x="212379" y="292071"/>
                    <a:pt x="213609" y="294449"/>
                    <a:pt x="215624" y="295940"/>
                  </a:cubicBezTo>
                  <a:cubicBezTo>
                    <a:pt x="218325" y="297956"/>
                    <a:pt x="222013" y="298963"/>
                    <a:pt x="226689" y="298963"/>
                  </a:cubicBezTo>
                  <a:cubicBezTo>
                    <a:pt x="231727" y="298963"/>
                    <a:pt x="235617" y="297956"/>
                    <a:pt x="238358" y="295940"/>
                  </a:cubicBezTo>
                  <a:cubicBezTo>
                    <a:pt x="241099" y="293925"/>
                    <a:pt x="242953" y="291103"/>
                    <a:pt x="243920" y="287476"/>
                  </a:cubicBezTo>
                  <a:cubicBezTo>
                    <a:pt x="244484" y="285259"/>
                    <a:pt x="244746" y="280603"/>
                    <a:pt x="244706" y="273509"/>
                  </a:cubicBezTo>
                  <a:cubicBezTo>
                    <a:pt x="239950" y="279112"/>
                    <a:pt x="234025" y="281913"/>
                    <a:pt x="226930" y="281913"/>
                  </a:cubicBezTo>
                  <a:cubicBezTo>
                    <a:pt x="218103" y="281913"/>
                    <a:pt x="211271" y="278729"/>
                    <a:pt x="206434" y="272360"/>
                  </a:cubicBezTo>
                  <a:cubicBezTo>
                    <a:pt x="201597" y="265992"/>
                    <a:pt x="199179" y="258353"/>
                    <a:pt x="199179" y="249445"/>
                  </a:cubicBezTo>
                  <a:cubicBezTo>
                    <a:pt x="199179" y="243319"/>
                    <a:pt x="200287" y="237665"/>
                    <a:pt x="202504" y="232486"/>
                  </a:cubicBezTo>
                  <a:cubicBezTo>
                    <a:pt x="204721" y="227306"/>
                    <a:pt x="207936" y="223306"/>
                    <a:pt x="212148" y="220484"/>
                  </a:cubicBezTo>
                  <a:cubicBezTo>
                    <a:pt x="216360" y="217663"/>
                    <a:pt x="221308" y="216252"/>
                    <a:pt x="226991" y="216252"/>
                  </a:cubicBezTo>
                  <a:close/>
                  <a:moveTo>
                    <a:pt x="166906" y="216252"/>
                  </a:moveTo>
                  <a:cubicBezTo>
                    <a:pt x="170776" y="216252"/>
                    <a:pt x="174333" y="216947"/>
                    <a:pt x="177578" y="218338"/>
                  </a:cubicBezTo>
                  <a:cubicBezTo>
                    <a:pt x="180822" y="219729"/>
                    <a:pt x="183251" y="221552"/>
                    <a:pt x="184863" y="223810"/>
                  </a:cubicBezTo>
                  <a:cubicBezTo>
                    <a:pt x="186476" y="226067"/>
                    <a:pt x="187604" y="228747"/>
                    <a:pt x="188249" y="231851"/>
                  </a:cubicBezTo>
                  <a:cubicBezTo>
                    <a:pt x="188652" y="233866"/>
                    <a:pt x="188854" y="237393"/>
                    <a:pt x="188854" y="242432"/>
                  </a:cubicBezTo>
                  <a:lnTo>
                    <a:pt x="188854" y="281913"/>
                  </a:lnTo>
                  <a:lnTo>
                    <a:pt x="177971" y="281913"/>
                  </a:lnTo>
                  <a:lnTo>
                    <a:pt x="177971" y="242855"/>
                  </a:lnTo>
                  <a:cubicBezTo>
                    <a:pt x="177971" y="238421"/>
                    <a:pt x="177547" y="235106"/>
                    <a:pt x="176701" y="232909"/>
                  </a:cubicBezTo>
                  <a:cubicBezTo>
                    <a:pt x="175855" y="230712"/>
                    <a:pt x="174353" y="228959"/>
                    <a:pt x="172197" y="227649"/>
                  </a:cubicBezTo>
                  <a:cubicBezTo>
                    <a:pt x="170040" y="226339"/>
                    <a:pt x="167511" y="225684"/>
                    <a:pt x="164609" y="225684"/>
                  </a:cubicBezTo>
                  <a:cubicBezTo>
                    <a:pt x="159973" y="225684"/>
                    <a:pt x="155973" y="227155"/>
                    <a:pt x="152607" y="230098"/>
                  </a:cubicBezTo>
                  <a:cubicBezTo>
                    <a:pt x="149241" y="233040"/>
                    <a:pt x="147559" y="238623"/>
                    <a:pt x="147559" y="246846"/>
                  </a:cubicBezTo>
                  <a:lnTo>
                    <a:pt x="147559" y="281913"/>
                  </a:lnTo>
                  <a:lnTo>
                    <a:pt x="136676" y="281913"/>
                  </a:lnTo>
                  <a:lnTo>
                    <a:pt x="136676" y="217703"/>
                  </a:lnTo>
                  <a:lnTo>
                    <a:pt x="146470" y="217703"/>
                  </a:lnTo>
                  <a:lnTo>
                    <a:pt x="146470" y="226833"/>
                  </a:lnTo>
                  <a:cubicBezTo>
                    <a:pt x="151186" y="219779"/>
                    <a:pt x="157998" y="216252"/>
                    <a:pt x="166906" y="216252"/>
                  </a:cubicBezTo>
                  <a:close/>
                  <a:moveTo>
                    <a:pt x="96059" y="216252"/>
                  </a:moveTo>
                  <a:cubicBezTo>
                    <a:pt x="104887" y="216252"/>
                    <a:pt x="112102" y="219144"/>
                    <a:pt x="117705" y="224928"/>
                  </a:cubicBezTo>
                  <a:cubicBezTo>
                    <a:pt x="123307" y="230712"/>
                    <a:pt x="126109" y="238703"/>
                    <a:pt x="126109" y="248901"/>
                  </a:cubicBezTo>
                  <a:cubicBezTo>
                    <a:pt x="126109" y="257164"/>
                    <a:pt x="124869" y="263664"/>
                    <a:pt x="122390" y="268400"/>
                  </a:cubicBezTo>
                  <a:cubicBezTo>
                    <a:pt x="119911" y="273136"/>
                    <a:pt x="116304" y="276814"/>
                    <a:pt x="111568" y="279434"/>
                  </a:cubicBezTo>
                  <a:cubicBezTo>
                    <a:pt x="106832" y="282054"/>
                    <a:pt x="101662" y="283364"/>
                    <a:pt x="96059" y="283364"/>
                  </a:cubicBezTo>
                  <a:cubicBezTo>
                    <a:pt x="87071" y="283364"/>
                    <a:pt x="79805" y="280482"/>
                    <a:pt x="74263" y="274718"/>
                  </a:cubicBezTo>
                  <a:cubicBezTo>
                    <a:pt x="68721" y="268954"/>
                    <a:pt x="65950" y="260651"/>
                    <a:pt x="65950" y="249808"/>
                  </a:cubicBezTo>
                  <a:cubicBezTo>
                    <a:pt x="65950" y="237917"/>
                    <a:pt x="69255" y="229110"/>
                    <a:pt x="75865" y="223386"/>
                  </a:cubicBezTo>
                  <a:cubicBezTo>
                    <a:pt x="81387" y="218630"/>
                    <a:pt x="88119" y="216252"/>
                    <a:pt x="96059" y="216252"/>
                  </a:cubicBezTo>
                  <a:close/>
                  <a:moveTo>
                    <a:pt x="29263" y="216252"/>
                  </a:moveTo>
                  <a:cubicBezTo>
                    <a:pt x="36237" y="216252"/>
                    <a:pt x="41940" y="218015"/>
                    <a:pt x="46374" y="221542"/>
                  </a:cubicBezTo>
                  <a:cubicBezTo>
                    <a:pt x="50808" y="225069"/>
                    <a:pt x="53650" y="230078"/>
                    <a:pt x="54899" y="236567"/>
                  </a:cubicBezTo>
                  <a:lnTo>
                    <a:pt x="44318" y="238200"/>
                  </a:lnTo>
                  <a:cubicBezTo>
                    <a:pt x="43311" y="233887"/>
                    <a:pt x="41527" y="230642"/>
                    <a:pt x="38968" y="228465"/>
                  </a:cubicBezTo>
                  <a:cubicBezTo>
                    <a:pt x="36408" y="226289"/>
                    <a:pt x="33314" y="225200"/>
                    <a:pt x="29687" y="225200"/>
                  </a:cubicBezTo>
                  <a:cubicBezTo>
                    <a:pt x="24205" y="225200"/>
                    <a:pt x="19751" y="227165"/>
                    <a:pt x="16325" y="231095"/>
                  </a:cubicBezTo>
                  <a:cubicBezTo>
                    <a:pt x="12899" y="235025"/>
                    <a:pt x="11186" y="241243"/>
                    <a:pt x="11186" y="249748"/>
                  </a:cubicBezTo>
                  <a:cubicBezTo>
                    <a:pt x="11186" y="258373"/>
                    <a:pt x="12838" y="264641"/>
                    <a:pt x="16143" y="268551"/>
                  </a:cubicBezTo>
                  <a:cubicBezTo>
                    <a:pt x="19449" y="272461"/>
                    <a:pt x="23761" y="274416"/>
                    <a:pt x="29082" y="274416"/>
                  </a:cubicBezTo>
                  <a:cubicBezTo>
                    <a:pt x="33355" y="274416"/>
                    <a:pt x="36922" y="273106"/>
                    <a:pt x="39784" y="270486"/>
                  </a:cubicBezTo>
                  <a:cubicBezTo>
                    <a:pt x="42646" y="267866"/>
                    <a:pt x="44459" y="263835"/>
                    <a:pt x="45225" y="258394"/>
                  </a:cubicBezTo>
                  <a:lnTo>
                    <a:pt x="55927" y="259784"/>
                  </a:lnTo>
                  <a:cubicBezTo>
                    <a:pt x="54758" y="267161"/>
                    <a:pt x="51765" y="272935"/>
                    <a:pt x="46948" y="277106"/>
                  </a:cubicBezTo>
                  <a:cubicBezTo>
                    <a:pt x="42132" y="281278"/>
                    <a:pt x="36217" y="283364"/>
                    <a:pt x="29203" y="283364"/>
                  </a:cubicBezTo>
                  <a:cubicBezTo>
                    <a:pt x="20416" y="283364"/>
                    <a:pt x="13352" y="280492"/>
                    <a:pt x="8011" y="274748"/>
                  </a:cubicBezTo>
                  <a:cubicBezTo>
                    <a:pt x="2671" y="269005"/>
                    <a:pt x="0" y="260772"/>
                    <a:pt x="0" y="250050"/>
                  </a:cubicBezTo>
                  <a:cubicBezTo>
                    <a:pt x="0" y="243117"/>
                    <a:pt x="1149" y="237051"/>
                    <a:pt x="3446" y="231851"/>
                  </a:cubicBezTo>
                  <a:cubicBezTo>
                    <a:pt x="5744" y="226651"/>
                    <a:pt x="9241" y="222752"/>
                    <a:pt x="13936" y="220152"/>
                  </a:cubicBezTo>
                  <a:cubicBezTo>
                    <a:pt x="18632" y="217552"/>
                    <a:pt x="23741" y="216252"/>
                    <a:pt x="29263" y="216252"/>
                  </a:cubicBezTo>
                  <a:close/>
                  <a:moveTo>
                    <a:pt x="498686" y="193277"/>
                  </a:moveTo>
                  <a:lnTo>
                    <a:pt x="509569" y="193277"/>
                  </a:lnTo>
                  <a:lnTo>
                    <a:pt x="509569" y="205792"/>
                  </a:lnTo>
                  <a:lnTo>
                    <a:pt x="498686" y="205792"/>
                  </a:lnTo>
                  <a:close/>
                  <a:moveTo>
                    <a:pt x="431951" y="193277"/>
                  </a:moveTo>
                  <a:lnTo>
                    <a:pt x="442834" y="193277"/>
                  </a:lnTo>
                  <a:lnTo>
                    <a:pt x="442834" y="225079"/>
                  </a:lnTo>
                  <a:cubicBezTo>
                    <a:pt x="447912" y="219194"/>
                    <a:pt x="454321" y="216252"/>
                    <a:pt x="462060" y="216252"/>
                  </a:cubicBezTo>
                  <a:cubicBezTo>
                    <a:pt x="466817" y="216252"/>
                    <a:pt x="470948" y="217189"/>
                    <a:pt x="474455" y="219063"/>
                  </a:cubicBezTo>
                  <a:cubicBezTo>
                    <a:pt x="477962" y="220938"/>
                    <a:pt x="480471" y="223528"/>
                    <a:pt x="481982" y="226833"/>
                  </a:cubicBezTo>
                  <a:cubicBezTo>
                    <a:pt x="483494" y="230138"/>
                    <a:pt x="484250" y="234935"/>
                    <a:pt x="484250" y="241223"/>
                  </a:cubicBezTo>
                  <a:lnTo>
                    <a:pt x="484250" y="281913"/>
                  </a:lnTo>
                  <a:lnTo>
                    <a:pt x="473367" y="281913"/>
                  </a:lnTo>
                  <a:lnTo>
                    <a:pt x="473367" y="241223"/>
                  </a:lnTo>
                  <a:cubicBezTo>
                    <a:pt x="473367" y="235781"/>
                    <a:pt x="472188" y="231821"/>
                    <a:pt x="469830" y="229342"/>
                  </a:cubicBezTo>
                  <a:cubicBezTo>
                    <a:pt x="467472" y="226863"/>
                    <a:pt x="464136" y="225624"/>
                    <a:pt x="459823" y="225624"/>
                  </a:cubicBezTo>
                  <a:cubicBezTo>
                    <a:pt x="456599" y="225624"/>
                    <a:pt x="453565" y="226460"/>
                    <a:pt x="450724" y="228133"/>
                  </a:cubicBezTo>
                  <a:cubicBezTo>
                    <a:pt x="447882" y="229805"/>
                    <a:pt x="445857" y="232073"/>
                    <a:pt x="444647" y="234935"/>
                  </a:cubicBezTo>
                  <a:cubicBezTo>
                    <a:pt x="443438" y="237796"/>
                    <a:pt x="442834" y="241747"/>
                    <a:pt x="442834" y="246785"/>
                  </a:cubicBezTo>
                  <a:lnTo>
                    <a:pt x="442834" y="281913"/>
                  </a:lnTo>
                  <a:lnTo>
                    <a:pt x="431951" y="281913"/>
                  </a:lnTo>
                  <a:close/>
                  <a:moveTo>
                    <a:pt x="547092" y="192793"/>
                  </a:moveTo>
                  <a:lnTo>
                    <a:pt x="558701" y="192793"/>
                  </a:lnTo>
                  <a:lnTo>
                    <a:pt x="572305" y="209722"/>
                  </a:lnTo>
                  <a:lnTo>
                    <a:pt x="559971" y="209722"/>
                  </a:lnTo>
                  <a:lnTo>
                    <a:pt x="553320" y="199444"/>
                  </a:lnTo>
                  <a:lnTo>
                    <a:pt x="546488" y="209722"/>
                  </a:lnTo>
                  <a:lnTo>
                    <a:pt x="534033" y="209722"/>
                  </a:lnTo>
                  <a:close/>
                  <a:moveTo>
                    <a:pt x="89953" y="192793"/>
                  </a:moveTo>
                  <a:lnTo>
                    <a:pt x="101561" y="192793"/>
                  </a:lnTo>
                  <a:lnTo>
                    <a:pt x="115165" y="209722"/>
                  </a:lnTo>
                  <a:lnTo>
                    <a:pt x="102831" y="209722"/>
                  </a:lnTo>
                  <a:lnTo>
                    <a:pt x="96180" y="199444"/>
                  </a:lnTo>
                  <a:lnTo>
                    <a:pt x="89348" y="209722"/>
                  </a:lnTo>
                  <a:lnTo>
                    <a:pt x="76893" y="209722"/>
                  </a:lnTo>
                  <a:close/>
                  <a:moveTo>
                    <a:pt x="511043" y="78237"/>
                  </a:moveTo>
                  <a:cubicBezTo>
                    <a:pt x="507093" y="79849"/>
                    <a:pt x="501168" y="81220"/>
                    <a:pt x="493268" y="82349"/>
                  </a:cubicBezTo>
                  <a:cubicBezTo>
                    <a:pt x="488794" y="82993"/>
                    <a:pt x="485629" y="83719"/>
                    <a:pt x="483775" y="84525"/>
                  </a:cubicBezTo>
                  <a:cubicBezTo>
                    <a:pt x="481921" y="85331"/>
                    <a:pt x="480490" y="86510"/>
                    <a:pt x="479482" y="88062"/>
                  </a:cubicBezTo>
                  <a:cubicBezTo>
                    <a:pt x="478475" y="89614"/>
                    <a:pt x="477971" y="91337"/>
                    <a:pt x="477971" y="93232"/>
                  </a:cubicBezTo>
                  <a:cubicBezTo>
                    <a:pt x="477971" y="96134"/>
                    <a:pt x="479069" y="98552"/>
                    <a:pt x="481266" y="100487"/>
                  </a:cubicBezTo>
                  <a:cubicBezTo>
                    <a:pt x="483463" y="102422"/>
                    <a:pt x="486677" y="103389"/>
                    <a:pt x="490910" y="103389"/>
                  </a:cubicBezTo>
                  <a:cubicBezTo>
                    <a:pt x="495102" y="103389"/>
                    <a:pt x="498830" y="102472"/>
                    <a:pt x="502095" y="100638"/>
                  </a:cubicBezTo>
                  <a:cubicBezTo>
                    <a:pt x="505360" y="98804"/>
                    <a:pt x="507758" y="96295"/>
                    <a:pt x="509290" y="93111"/>
                  </a:cubicBezTo>
                  <a:cubicBezTo>
                    <a:pt x="510459" y="90652"/>
                    <a:pt x="511043" y="87024"/>
                    <a:pt x="511043" y="82228"/>
                  </a:cubicBezTo>
                  <a:close/>
                  <a:moveTo>
                    <a:pt x="215768" y="78237"/>
                  </a:moveTo>
                  <a:cubicBezTo>
                    <a:pt x="211818" y="79849"/>
                    <a:pt x="205893" y="81220"/>
                    <a:pt x="197993" y="82349"/>
                  </a:cubicBezTo>
                  <a:cubicBezTo>
                    <a:pt x="193519" y="82993"/>
                    <a:pt x="190354" y="83719"/>
                    <a:pt x="188500" y="84525"/>
                  </a:cubicBezTo>
                  <a:cubicBezTo>
                    <a:pt x="186646" y="85331"/>
                    <a:pt x="185215" y="86510"/>
                    <a:pt x="184207" y="88062"/>
                  </a:cubicBezTo>
                  <a:cubicBezTo>
                    <a:pt x="183200" y="89614"/>
                    <a:pt x="182696" y="91337"/>
                    <a:pt x="182696" y="93232"/>
                  </a:cubicBezTo>
                  <a:cubicBezTo>
                    <a:pt x="182696" y="96134"/>
                    <a:pt x="183794" y="98552"/>
                    <a:pt x="185991" y="100487"/>
                  </a:cubicBezTo>
                  <a:cubicBezTo>
                    <a:pt x="188188" y="102422"/>
                    <a:pt x="191402" y="103389"/>
                    <a:pt x="195635" y="103389"/>
                  </a:cubicBezTo>
                  <a:cubicBezTo>
                    <a:pt x="199827" y="103389"/>
                    <a:pt x="203555" y="102472"/>
                    <a:pt x="206820" y="100638"/>
                  </a:cubicBezTo>
                  <a:cubicBezTo>
                    <a:pt x="210085" y="98804"/>
                    <a:pt x="212483" y="96295"/>
                    <a:pt x="214015" y="93111"/>
                  </a:cubicBezTo>
                  <a:cubicBezTo>
                    <a:pt x="215184" y="90652"/>
                    <a:pt x="215768" y="87024"/>
                    <a:pt x="215768" y="82228"/>
                  </a:cubicBezTo>
                  <a:close/>
                  <a:moveTo>
                    <a:pt x="403134" y="46253"/>
                  </a:moveTo>
                  <a:lnTo>
                    <a:pt x="414017" y="46253"/>
                  </a:lnTo>
                  <a:lnTo>
                    <a:pt x="414017" y="81865"/>
                  </a:lnTo>
                  <a:cubicBezTo>
                    <a:pt x="414017" y="87548"/>
                    <a:pt x="414238" y="91377"/>
                    <a:pt x="414682" y="93353"/>
                  </a:cubicBezTo>
                  <a:cubicBezTo>
                    <a:pt x="415367" y="96214"/>
                    <a:pt x="416818" y="98462"/>
                    <a:pt x="419035" y="100094"/>
                  </a:cubicBezTo>
                  <a:cubicBezTo>
                    <a:pt x="421252" y="101726"/>
                    <a:pt x="423993" y="102543"/>
                    <a:pt x="427258" y="102543"/>
                  </a:cubicBezTo>
                  <a:cubicBezTo>
                    <a:pt x="430523" y="102543"/>
                    <a:pt x="433586" y="101706"/>
                    <a:pt x="436448" y="100034"/>
                  </a:cubicBezTo>
                  <a:cubicBezTo>
                    <a:pt x="439310" y="98361"/>
                    <a:pt x="441335" y="96083"/>
                    <a:pt x="442524" y="93201"/>
                  </a:cubicBezTo>
                  <a:cubicBezTo>
                    <a:pt x="443713" y="90319"/>
                    <a:pt x="444308" y="86137"/>
                    <a:pt x="444308" y="80656"/>
                  </a:cubicBezTo>
                  <a:lnTo>
                    <a:pt x="444308" y="46253"/>
                  </a:lnTo>
                  <a:lnTo>
                    <a:pt x="455191" y="46253"/>
                  </a:lnTo>
                  <a:lnTo>
                    <a:pt x="455191" y="110463"/>
                  </a:lnTo>
                  <a:lnTo>
                    <a:pt x="445457" y="110463"/>
                  </a:lnTo>
                  <a:lnTo>
                    <a:pt x="445457" y="101031"/>
                  </a:lnTo>
                  <a:cubicBezTo>
                    <a:pt x="440459" y="108287"/>
                    <a:pt x="433667" y="111914"/>
                    <a:pt x="425081" y="111914"/>
                  </a:cubicBezTo>
                  <a:cubicBezTo>
                    <a:pt x="421292" y="111914"/>
                    <a:pt x="417755" y="111189"/>
                    <a:pt x="414470" y="109738"/>
                  </a:cubicBezTo>
                  <a:cubicBezTo>
                    <a:pt x="411185" y="108287"/>
                    <a:pt x="408746" y="106463"/>
                    <a:pt x="407154" y="104266"/>
                  </a:cubicBezTo>
                  <a:cubicBezTo>
                    <a:pt x="405562" y="102069"/>
                    <a:pt x="404444" y="99379"/>
                    <a:pt x="403799" y="96194"/>
                  </a:cubicBezTo>
                  <a:cubicBezTo>
                    <a:pt x="403355" y="94058"/>
                    <a:pt x="403134" y="90672"/>
                    <a:pt x="403134" y="86037"/>
                  </a:cubicBezTo>
                  <a:close/>
                  <a:moveTo>
                    <a:pt x="331199" y="46253"/>
                  </a:moveTo>
                  <a:lnTo>
                    <a:pt x="344802" y="46253"/>
                  </a:lnTo>
                  <a:lnTo>
                    <a:pt x="354658" y="61308"/>
                  </a:lnTo>
                  <a:cubicBezTo>
                    <a:pt x="356512" y="64170"/>
                    <a:pt x="358003" y="66568"/>
                    <a:pt x="359132" y="68503"/>
                  </a:cubicBezTo>
                  <a:cubicBezTo>
                    <a:pt x="360905" y="65843"/>
                    <a:pt x="362538" y="63485"/>
                    <a:pt x="364029" y="61429"/>
                  </a:cubicBezTo>
                  <a:lnTo>
                    <a:pt x="374852" y="46253"/>
                  </a:lnTo>
                  <a:lnTo>
                    <a:pt x="387851" y="46253"/>
                  </a:lnTo>
                  <a:lnTo>
                    <a:pt x="365662" y="76484"/>
                  </a:lnTo>
                  <a:lnTo>
                    <a:pt x="389544" y="110463"/>
                  </a:lnTo>
                  <a:lnTo>
                    <a:pt x="376182" y="110463"/>
                  </a:lnTo>
                  <a:lnTo>
                    <a:pt x="363001" y="90511"/>
                  </a:lnTo>
                  <a:lnTo>
                    <a:pt x="359494" y="85130"/>
                  </a:lnTo>
                  <a:lnTo>
                    <a:pt x="342626" y="110463"/>
                  </a:lnTo>
                  <a:lnTo>
                    <a:pt x="329445" y="110463"/>
                  </a:lnTo>
                  <a:lnTo>
                    <a:pt x="352904" y="77088"/>
                  </a:lnTo>
                  <a:close/>
                  <a:moveTo>
                    <a:pt x="497198" y="44802"/>
                  </a:moveTo>
                  <a:cubicBezTo>
                    <a:pt x="502679" y="44802"/>
                    <a:pt x="507134" y="45447"/>
                    <a:pt x="510560" y="46737"/>
                  </a:cubicBezTo>
                  <a:cubicBezTo>
                    <a:pt x="513986" y="48027"/>
                    <a:pt x="516505" y="49649"/>
                    <a:pt x="518117" y="51604"/>
                  </a:cubicBezTo>
                  <a:cubicBezTo>
                    <a:pt x="519730" y="53559"/>
                    <a:pt x="520858" y="56028"/>
                    <a:pt x="521503" y="59010"/>
                  </a:cubicBezTo>
                  <a:cubicBezTo>
                    <a:pt x="521866" y="60865"/>
                    <a:pt x="522047" y="64210"/>
                    <a:pt x="522047" y="69047"/>
                  </a:cubicBezTo>
                  <a:lnTo>
                    <a:pt x="522047" y="83558"/>
                  </a:lnTo>
                  <a:cubicBezTo>
                    <a:pt x="522047" y="93675"/>
                    <a:pt x="522279" y="100074"/>
                    <a:pt x="522743" y="102754"/>
                  </a:cubicBezTo>
                  <a:cubicBezTo>
                    <a:pt x="523206" y="105435"/>
                    <a:pt x="524123" y="108004"/>
                    <a:pt x="525494" y="110463"/>
                  </a:cubicBezTo>
                  <a:lnTo>
                    <a:pt x="514127" y="110463"/>
                  </a:lnTo>
                  <a:cubicBezTo>
                    <a:pt x="512998" y="108206"/>
                    <a:pt x="512273" y="105566"/>
                    <a:pt x="511950" y="102543"/>
                  </a:cubicBezTo>
                  <a:cubicBezTo>
                    <a:pt x="507919" y="105969"/>
                    <a:pt x="504040" y="108387"/>
                    <a:pt x="500311" y="109798"/>
                  </a:cubicBezTo>
                  <a:cubicBezTo>
                    <a:pt x="496583" y="111209"/>
                    <a:pt x="492582" y="111914"/>
                    <a:pt x="488310" y="111914"/>
                  </a:cubicBezTo>
                  <a:cubicBezTo>
                    <a:pt x="481256" y="111914"/>
                    <a:pt x="475835" y="110191"/>
                    <a:pt x="472046" y="106745"/>
                  </a:cubicBezTo>
                  <a:cubicBezTo>
                    <a:pt x="468257" y="103298"/>
                    <a:pt x="466362" y="98895"/>
                    <a:pt x="466362" y="93534"/>
                  </a:cubicBezTo>
                  <a:cubicBezTo>
                    <a:pt x="466362" y="90390"/>
                    <a:pt x="467078" y="87518"/>
                    <a:pt x="468509" y="84918"/>
                  </a:cubicBezTo>
                  <a:cubicBezTo>
                    <a:pt x="469940" y="82318"/>
                    <a:pt x="471814" y="80232"/>
                    <a:pt x="474132" y="78660"/>
                  </a:cubicBezTo>
                  <a:cubicBezTo>
                    <a:pt x="476449" y="77088"/>
                    <a:pt x="479059" y="75899"/>
                    <a:pt x="481961" y="75093"/>
                  </a:cubicBezTo>
                  <a:cubicBezTo>
                    <a:pt x="484098" y="74529"/>
                    <a:pt x="487322" y="73985"/>
                    <a:pt x="491635" y="73461"/>
                  </a:cubicBezTo>
                  <a:cubicBezTo>
                    <a:pt x="500422" y="72413"/>
                    <a:pt x="506892" y="71163"/>
                    <a:pt x="511043" y="69712"/>
                  </a:cubicBezTo>
                  <a:cubicBezTo>
                    <a:pt x="511084" y="68221"/>
                    <a:pt x="511104" y="67274"/>
                    <a:pt x="511104" y="66870"/>
                  </a:cubicBezTo>
                  <a:cubicBezTo>
                    <a:pt x="511104" y="62437"/>
                    <a:pt x="510076" y="59313"/>
                    <a:pt x="508020" y="57499"/>
                  </a:cubicBezTo>
                  <a:cubicBezTo>
                    <a:pt x="505239" y="55040"/>
                    <a:pt x="501107" y="53811"/>
                    <a:pt x="495626" y="53811"/>
                  </a:cubicBezTo>
                  <a:cubicBezTo>
                    <a:pt x="490507" y="53811"/>
                    <a:pt x="486728" y="54708"/>
                    <a:pt x="484289" y="56501"/>
                  </a:cubicBezTo>
                  <a:cubicBezTo>
                    <a:pt x="481851" y="58295"/>
                    <a:pt x="480047" y="61469"/>
                    <a:pt x="478878" y="66024"/>
                  </a:cubicBezTo>
                  <a:lnTo>
                    <a:pt x="468237" y="64573"/>
                  </a:lnTo>
                  <a:cubicBezTo>
                    <a:pt x="469204" y="60018"/>
                    <a:pt x="470796" y="56340"/>
                    <a:pt x="473013" y="53539"/>
                  </a:cubicBezTo>
                  <a:cubicBezTo>
                    <a:pt x="475230" y="50737"/>
                    <a:pt x="478434" y="48581"/>
                    <a:pt x="482626" y="47069"/>
                  </a:cubicBezTo>
                  <a:cubicBezTo>
                    <a:pt x="486818" y="45558"/>
                    <a:pt x="491676" y="44802"/>
                    <a:pt x="497198" y="44802"/>
                  </a:cubicBezTo>
                  <a:close/>
                  <a:moveTo>
                    <a:pt x="271681" y="44802"/>
                  </a:moveTo>
                  <a:cubicBezTo>
                    <a:pt x="275551" y="44802"/>
                    <a:pt x="279108" y="45497"/>
                    <a:pt x="282353" y="46888"/>
                  </a:cubicBezTo>
                  <a:cubicBezTo>
                    <a:pt x="285597" y="48279"/>
                    <a:pt x="288026" y="50102"/>
                    <a:pt x="289638" y="52360"/>
                  </a:cubicBezTo>
                  <a:cubicBezTo>
                    <a:pt x="291251" y="54617"/>
                    <a:pt x="292379" y="57297"/>
                    <a:pt x="293024" y="60401"/>
                  </a:cubicBezTo>
                  <a:cubicBezTo>
                    <a:pt x="293427" y="62416"/>
                    <a:pt x="293629" y="65943"/>
                    <a:pt x="293629" y="70982"/>
                  </a:cubicBezTo>
                  <a:lnTo>
                    <a:pt x="293629" y="110463"/>
                  </a:lnTo>
                  <a:lnTo>
                    <a:pt x="282746" y="110463"/>
                  </a:lnTo>
                  <a:lnTo>
                    <a:pt x="282746" y="71405"/>
                  </a:lnTo>
                  <a:cubicBezTo>
                    <a:pt x="282746" y="66971"/>
                    <a:pt x="282322" y="63656"/>
                    <a:pt x="281476" y="61459"/>
                  </a:cubicBezTo>
                  <a:cubicBezTo>
                    <a:pt x="280630" y="59262"/>
                    <a:pt x="279128" y="57509"/>
                    <a:pt x="276972" y="56199"/>
                  </a:cubicBezTo>
                  <a:cubicBezTo>
                    <a:pt x="274815" y="54889"/>
                    <a:pt x="272286" y="54234"/>
                    <a:pt x="269384" y="54234"/>
                  </a:cubicBezTo>
                  <a:cubicBezTo>
                    <a:pt x="264748" y="54234"/>
                    <a:pt x="260748" y="55705"/>
                    <a:pt x="257382" y="58648"/>
                  </a:cubicBezTo>
                  <a:cubicBezTo>
                    <a:pt x="254016" y="61590"/>
                    <a:pt x="252334" y="67173"/>
                    <a:pt x="252334" y="75396"/>
                  </a:cubicBezTo>
                  <a:lnTo>
                    <a:pt x="252334" y="110463"/>
                  </a:lnTo>
                  <a:lnTo>
                    <a:pt x="241451" y="110463"/>
                  </a:lnTo>
                  <a:lnTo>
                    <a:pt x="241451" y="46253"/>
                  </a:lnTo>
                  <a:lnTo>
                    <a:pt x="251245" y="46253"/>
                  </a:lnTo>
                  <a:lnTo>
                    <a:pt x="251245" y="55383"/>
                  </a:lnTo>
                  <a:cubicBezTo>
                    <a:pt x="255961" y="48329"/>
                    <a:pt x="262773" y="44802"/>
                    <a:pt x="271681" y="44802"/>
                  </a:cubicBezTo>
                  <a:close/>
                  <a:moveTo>
                    <a:pt x="201923" y="44802"/>
                  </a:moveTo>
                  <a:cubicBezTo>
                    <a:pt x="207405" y="44802"/>
                    <a:pt x="211859" y="45447"/>
                    <a:pt x="215285" y="46737"/>
                  </a:cubicBezTo>
                  <a:cubicBezTo>
                    <a:pt x="218711" y="48027"/>
                    <a:pt x="221230" y="49649"/>
                    <a:pt x="222842" y="51604"/>
                  </a:cubicBezTo>
                  <a:cubicBezTo>
                    <a:pt x="224455" y="53559"/>
                    <a:pt x="225583" y="56028"/>
                    <a:pt x="226228" y="59010"/>
                  </a:cubicBezTo>
                  <a:cubicBezTo>
                    <a:pt x="226591" y="60865"/>
                    <a:pt x="226772" y="64210"/>
                    <a:pt x="226772" y="69047"/>
                  </a:cubicBezTo>
                  <a:lnTo>
                    <a:pt x="226772" y="83558"/>
                  </a:lnTo>
                  <a:cubicBezTo>
                    <a:pt x="226772" y="93675"/>
                    <a:pt x="227004" y="100074"/>
                    <a:pt x="227468" y="102754"/>
                  </a:cubicBezTo>
                  <a:cubicBezTo>
                    <a:pt x="227931" y="105435"/>
                    <a:pt x="228848" y="108004"/>
                    <a:pt x="230219" y="110463"/>
                  </a:cubicBezTo>
                  <a:lnTo>
                    <a:pt x="218852" y="110463"/>
                  </a:lnTo>
                  <a:cubicBezTo>
                    <a:pt x="217723" y="108206"/>
                    <a:pt x="216998" y="105566"/>
                    <a:pt x="216675" y="102543"/>
                  </a:cubicBezTo>
                  <a:cubicBezTo>
                    <a:pt x="212644" y="105969"/>
                    <a:pt x="208765" y="108387"/>
                    <a:pt x="205036" y="109798"/>
                  </a:cubicBezTo>
                  <a:cubicBezTo>
                    <a:pt x="201308" y="111209"/>
                    <a:pt x="197307" y="111914"/>
                    <a:pt x="193035" y="111914"/>
                  </a:cubicBezTo>
                  <a:cubicBezTo>
                    <a:pt x="185981" y="111914"/>
                    <a:pt x="180560" y="110191"/>
                    <a:pt x="176771" y="106745"/>
                  </a:cubicBezTo>
                  <a:cubicBezTo>
                    <a:pt x="172982" y="103298"/>
                    <a:pt x="171087" y="98895"/>
                    <a:pt x="171087" y="93534"/>
                  </a:cubicBezTo>
                  <a:cubicBezTo>
                    <a:pt x="171087" y="90390"/>
                    <a:pt x="171803" y="87518"/>
                    <a:pt x="173234" y="84918"/>
                  </a:cubicBezTo>
                  <a:cubicBezTo>
                    <a:pt x="174665" y="82318"/>
                    <a:pt x="176539" y="80232"/>
                    <a:pt x="178857" y="78660"/>
                  </a:cubicBezTo>
                  <a:cubicBezTo>
                    <a:pt x="181174" y="77088"/>
                    <a:pt x="183784" y="75899"/>
                    <a:pt x="186686" y="75093"/>
                  </a:cubicBezTo>
                  <a:cubicBezTo>
                    <a:pt x="188823" y="74529"/>
                    <a:pt x="192047" y="73985"/>
                    <a:pt x="196360" y="73461"/>
                  </a:cubicBezTo>
                  <a:cubicBezTo>
                    <a:pt x="205147" y="72413"/>
                    <a:pt x="211617" y="71163"/>
                    <a:pt x="215768" y="69712"/>
                  </a:cubicBezTo>
                  <a:cubicBezTo>
                    <a:pt x="215809" y="68221"/>
                    <a:pt x="215829" y="67274"/>
                    <a:pt x="215829" y="66870"/>
                  </a:cubicBezTo>
                  <a:cubicBezTo>
                    <a:pt x="215829" y="62437"/>
                    <a:pt x="214801" y="59313"/>
                    <a:pt x="212745" y="57499"/>
                  </a:cubicBezTo>
                  <a:cubicBezTo>
                    <a:pt x="209964" y="55040"/>
                    <a:pt x="205833" y="53811"/>
                    <a:pt x="200351" y="53811"/>
                  </a:cubicBezTo>
                  <a:cubicBezTo>
                    <a:pt x="195232" y="53811"/>
                    <a:pt x="191453" y="54708"/>
                    <a:pt x="189014" y="56501"/>
                  </a:cubicBezTo>
                  <a:cubicBezTo>
                    <a:pt x="186576" y="58295"/>
                    <a:pt x="184772" y="61469"/>
                    <a:pt x="183603" y="66024"/>
                  </a:cubicBezTo>
                  <a:lnTo>
                    <a:pt x="172962" y="64573"/>
                  </a:lnTo>
                  <a:cubicBezTo>
                    <a:pt x="173929" y="60018"/>
                    <a:pt x="175521" y="56340"/>
                    <a:pt x="177738" y="53539"/>
                  </a:cubicBezTo>
                  <a:cubicBezTo>
                    <a:pt x="179955" y="50737"/>
                    <a:pt x="183160" y="48581"/>
                    <a:pt x="187351" y="47069"/>
                  </a:cubicBezTo>
                  <a:cubicBezTo>
                    <a:pt x="191543" y="45558"/>
                    <a:pt x="196401" y="44802"/>
                    <a:pt x="201923" y="44802"/>
                  </a:cubicBezTo>
                  <a:close/>
                  <a:moveTo>
                    <a:pt x="549543" y="23822"/>
                  </a:moveTo>
                  <a:lnTo>
                    <a:pt x="549543" y="46253"/>
                  </a:lnTo>
                  <a:lnTo>
                    <a:pt x="560487" y="46253"/>
                  </a:lnTo>
                  <a:lnTo>
                    <a:pt x="560487" y="54718"/>
                  </a:lnTo>
                  <a:lnTo>
                    <a:pt x="549543" y="54718"/>
                  </a:lnTo>
                  <a:lnTo>
                    <a:pt x="549543" y="92264"/>
                  </a:lnTo>
                  <a:cubicBezTo>
                    <a:pt x="549543" y="95368"/>
                    <a:pt x="549735" y="97363"/>
                    <a:pt x="550118" y="98250"/>
                  </a:cubicBezTo>
                  <a:cubicBezTo>
                    <a:pt x="550501" y="99137"/>
                    <a:pt x="551125" y="99842"/>
                    <a:pt x="551992" y="100366"/>
                  </a:cubicBezTo>
                  <a:cubicBezTo>
                    <a:pt x="552859" y="100890"/>
                    <a:pt x="554098" y="101152"/>
                    <a:pt x="555710" y="101152"/>
                  </a:cubicBezTo>
                  <a:cubicBezTo>
                    <a:pt x="556920" y="101152"/>
                    <a:pt x="558512" y="101011"/>
                    <a:pt x="560487" y="100729"/>
                  </a:cubicBezTo>
                  <a:lnTo>
                    <a:pt x="562059" y="110342"/>
                  </a:lnTo>
                  <a:cubicBezTo>
                    <a:pt x="558995" y="110987"/>
                    <a:pt x="556255" y="111310"/>
                    <a:pt x="553836" y="111310"/>
                  </a:cubicBezTo>
                  <a:cubicBezTo>
                    <a:pt x="549886" y="111310"/>
                    <a:pt x="546823" y="110685"/>
                    <a:pt x="544646" y="109435"/>
                  </a:cubicBezTo>
                  <a:cubicBezTo>
                    <a:pt x="542469" y="108186"/>
                    <a:pt x="540938" y="106543"/>
                    <a:pt x="540051" y="104508"/>
                  </a:cubicBezTo>
                  <a:cubicBezTo>
                    <a:pt x="539164" y="102472"/>
                    <a:pt x="538721" y="98189"/>
                    <a:pt x="538721" y="91660"/>
                  </a:cubicBezTo>
                  <a:lnTo>
                    <a:pt x="538721" y="54718"/>
                  </a:lnTo>
                  <a:lnTo>
                    <a:pt x="530740" y="54718"/>
                  </a:lnTo>
                  <a:lnTo>
                    <a:pt x="530740" y="46253"/>
                  </a:lnTo>
                  <a:lnTo>
                    <a:pt x="538721" y="46253"/>
                  </a:lnTo>
                  <a:lnTo>
                    <a:pt x="538721" y="30352"/>
                  </a:lnTo>
                  <a:close/>
                  <a:moveTo>
                    <a:pt x="489882" y="21343"/>
                  </a:moveTo>
                  <a:lnTo>
                    <a:pt x="501490" y="21343"/>
                  </a:lnTo>
                  <a:lnTo>
                    <a:pt x="515094" y="38272"/>
                  </a:lnTo>
                  <a:lnTo>
                    <a:pt x="502760" y="38272"/>
                  </a:lnTo>
                  <a:lnTo>
                    <a:pt x="496109" y="27994"/>
                  </a:lnTo>
                  <a:lnTo>
                    <a:pt x="489277" y="38272"/>
                  </a:lnTo>
                  <a:lnTo>
                    <a:pt x="476822" y="38272"/>
                  </a:lnTo>
                  <a:close/>
                  <a:moveTo>
                    <a:pt x="121035" y="20315"/>
                  </a:moveTo>
                  <a:cubicBezTo>
                    <a:pt x="127605" y="20315"/>
                    <a:pt x="133399" y="21373"/>
                    <a:pt x="138417" y="23489"/>
                  </a:cubicBezTo>
                  <a:cubicBezTo>
                    <a:pt x="143436" y="25606"/>
                    <a:pt x="147295" y="28719"/>
                    <a:pt x="149996" y="32831"/>
                  </a:cubicBezTo>
                  <a:cubicBezTo>
                    <a:pt x="152696" y="36942"/>
                    <a:pt x="154147" y="41598"/>
                    <a:pt x="154349" y="46797"/>
                  </a:cubicBezTo>
                  <a:lnTo>
                    <a:pt x="143103" y="47644"/>
                  </a:lnTo>
                  <a:cubicBezTo>
                    <a:pt x="142498" y="42041"/>
                    <a:pt x="140453" y="37809"/>
                    <a:pt x="136966" y="34947"/>
                  </a:cubicBezTo>
                  <a:cubicBezTo>
                    <a:pt x="133480" y="32085"/>
                    <a:pt x="128330" y="30654"/>
                    <a:pt x="121518" y="30654"/>
                  </a:cubicBezTo>
                  <a:cubicBezTo>
                    <a:pt x="114424" y="30654"/>
                    <a:pt x="109255" y="31954"/>
                    <a:pt x="106010" y="34554"/>
                  </a:cubicBezTo>
                  <a:cubicBezTo>
                    <a:pt x="102765" y="37154"/>
                    <a:pt x="101143" y="40288"/>
                    <a:pt x="101143" y="43956"/>
                  </a:cubicBezTo>
                  <a:cubicBezTo>
                    <a:pt x="101143" y="47140"/>
                    <a:pt x="102292" y="49760"/>
                    <a:pt x="104589" y="51816"/>
                  </a:cubicBezTo>
                  <a:cubicBezTo>
                    <a:pt x="106846" y="53871"/>
                    <a:pt x="112741" y="55977"/>
                    <a:pt x="122274" y="58134"/>
                  </a:cubicBezTo>
                  <a:cubicBezTo>
                    <a:pt x="131807" y="60290"/>
                    <a:pt x="138347" y="62175"/>
                    <a:pt x="141894" y="63787"/>
                  </a:cubicBezTo>
                  <a:cubicBezTo>
                    <a:pt x="147053" y="66165"/>
                    <a:pt x="150862" y="69178"/>
                    <a:pt x="153321" y="72826"/>
                  </a:cubicBezTo>
                  <a:cubicBezTo>
                    <a:pt x="155780" y="76474"/>
                    <a:pt x="157009" y="80676"/>
                    <a:pt x="157009" y="85432"/>
                  </a:cubicBezTo>
                  <a:cubicBezTo>
                    <a:pt x="157009" y="90148"/>
                    <a:pt x="155659" y="94592"/>
                    <a:pt x="152958" y="98764"/>
                  </a:cubicBezTo>
                  <a:cubicBezTo>
                    <a:pt x="150258" y="102936"/>
                    <a:pt x="146378" y="106180"/>
                    <a:pt x="141319" y="108498"/>
                  </a:cubicBezTo>
                  <a:cubicBezTo>
                    <a:pt x="136261" y="110816"/>
                    <a:pt x="130567" y="111975"/>
                    <a:pt x="124239" y="111975"/>
                  </a:cubicBezTo>
                  <a:cubicBezTo>
                    <a:pt x="116218" y="111975"/>
                    <a:pt x="109497" y="110806"/>
                    <a:pt x="104075" y="108468"/>
                  </a:cubicBezTo>
                  <a:cubicBezTo>
                    <a:pt x="98654" y="106130"/>
                    <a:pt x="94401" y="102613"/>
                    <a:pt x="91318" y="97917"/>
                  </a:cubicBezTo>
                  <a:cubicBezTo>
                    <a:pt x="88234" y="93222"/>
                    <a:pt x="86612" y="87911"/>
                    <a:pt x="86451" y="81986"/>
                  </a:cubicBezTo>
                  <a:lnTo>
                    <a:pt x="97515" y="81018"/>
                  </a:lnTo>
                  <a:cubicBezTo>
                    <a:pt x="98039" y="85452"/>
                    <a:pt x="99258" y="89090"/>
                    <a:pt x="101173" y="91932"/>
                  </a:cubicBezTo>
                  <a:cubicBezTo>
                    <a:pt x="103088" y="94773"/>
                    <a:pt x="106060" y="97071"/>
                    <a:pt x="110091" y="98824"/>
                  </a:cubicBezTo>
                  <a:cubicBezTo>
                    <a:pt x="114122" y="100578"/>
                    <a:pt x="118656" y="101454"/>
                    <a:pt x="123695" y="101454"/>
                  </a:cubicBezTo>
                  <a:cubicBezTo>
                    <a:pt x="128169" y="101454"/>
                    <a:pt x="132119" y="100789"/>
                    <a:pt x="135545" y="99459"/>
                  </a:cubicBezTo>
                  <a:cubicBezTo>
                    <a:pt x="138972" y="98129"/>
                    <a:pt x="141521" y="96305"/>
                    <a:pt x="143194" y="93987"/>
                  </a:cubicBezTo>
                  <a:cubicBezTo>
                    <a:pt x="144867" y="91670"/>
                    <a:pt x="145703" y="89140"/>
                    <a:pt x="145703" y="86399"/>
                  </a:cubicBezTo>
                  <a:cubicBezTo>
                    <a:pt x="145703" y="83618"/>
                    <a:pt x="144897" y="81190"/>
                    <a:pt x="143284" y="79114"/>
                  </a:cubicBezTo>
                  <a:cubicBezTo>
                    <a:pt x="141672" y="77038"/>
                    <a:pt x="139012" y="75295"/>
                    <a:pt x="135304" y="73884"/>
                  </a:cubicBezTo>
                  <a:cubicBezTo>
                    <a:pt x="132925" y="72957"/>
                    <a:pt x="127665" y="71516"/>
                    <a:pt x="119523" y="69561"/>
                  </a:cubicBezTo>
                  <a:cubicBezTo>
                    <a:pt x="111381" y="67606"/>
                    <a:pt x="105677" y="65762"/>
                    <a:pt x="102412" y="64029"/>
                  </a:cubicBezTo>
                  <a:cubicBezTo>
                    <a:pt x="98180" y="61812"/>
                    <a:pt x="95026" y="59061"/>
                    <a:pt x="92950" y="55776"/>
                  </a:cubicBezTo>
                  <a:cubicBezTo>
                    <a:pt x="90874" y="52491"/>
                    <a:pt x="89837" y="48813"/>
                    <a:pt x="89837" y="44742"/>
                  </a:cubicBezTo>
                  <a:cubicBezTo>
                    <a:pt x="89837" y="40267"/>
                    <a:pt x="91106" y="36085"/>
                    <a:pt x="93646" y="32196"/>
                  </a:cubicBezTo>
                  <a:cubicBezTo>
                    <a:pt x="96185" y="28306"/>
                    <a:pt x="99893" y="25354"/>
                    <a:pt x="104770" y="23338"/>
                  </a:cubicBezTo>
                  <a:cubicBezTo>
                    <a:pt x="109648" y="21323"/>
                    <a:pt x="115069" y="20315"/>
                    <a:pt x="121035" y="20315"/>
                  </a:cubicBezTo>
                  <a:close/>
                  <a:moveTo>
                    <a:pt x="198960" y="16869"/>
                  </a:moveTo>
                  <a:cubicBezTo>
                    <a:pt x="203918" y="16909"/>
                    <a:pt x="207969" y="17715"/>
                    <a:pt x="211113" y="19287"/>
                  </a:cubicBezTo>
                  <a:cubicBezTo>
                    <a:pt x="214579" y="20980"/>
                    <a:pt x="216353" y="23338"/>
                    <a:pt x="216433" y="26361"/>
                  </a:cubicBezTo>
                  <a:cubicBezTo>
                    <a:pt x="216595" y="31359"/>
                    <a:pt x="212927" y="34322"/>
                    <a:pt x="205429" y="35249"/>
                  </a:cubicBezTo>
                  <a:lnTo>
                    <a:pt x="205429" y="38272"/>
                  </a:lnTo>
                  <a:lnTo>
                    <a:pt x="198658" y="38272"/>
                  </a:lnTo>
                  <a:lnTo>
                    <a:pt x="198658" y="31017"/>
                  </a:lnTo>
                  <a:cubicBezTo>
                    <a:pt x="200955" y="30775"/>
                    <a:pt x="202427" y="30553"/>
                    <a:pt x="203071" y="30352"/>
                  </a:cubicBezTo>
                  <a:cubicBezTo>
                    <a:pt x="205208" y="29626"/>
                    <a:pt x="206296" y="28498"/>
                    <a:pt x="206336" y="26966"/>
                  </a:cubicBezTo>
                  <a:cubicBezTo>
                    <a:pt x="206377" y="26039"/>
                    <a:pt x="205812" y="25253"/>
                    <a:pt x="204643" y="24608"/>
                  </a:cubicBezTo>
                  <a:cubicBezTo>
                    <a:pt x="202951" y="23681"/>
                    <a:pt x="200270" y="23217"/>
                    <a:pt x="196602" y="23217"/>
                  </a:cubicBezTo>
                  <a:cubicBezTo>
                    <a:pt x="195353" y="23217"/>
                    <a:pt x="193458" y="23298"/>
                    <a:pt x="190919" y="23459"/>
                  </a:cubicBezTo>
                  <a:lnTo>
                    <a:pt x="190254" y="17292"/>
                  </a:lnTo>
                  <a:cubicBezTo>
                    <a:pt x="191826" y="16970"/>
                    <a:pt x="194728" y="16829"/>
                    <a:pt x="198960" y="16869"/>
                  </a:cubicBezTo>
                  <a:close/>
                  <a:moveTo>
                    <a:pt x="498044" y="0"/>
                  </a:moveTo>
                  <a:lnTo>
                    <a:pt x="512615" y="0"/>
                  </a:lnTo>
                  <a:lnTo>
                    <a:pt x="498649" y="16929"/>
                  </a:lnTo>
                  <a:lnTo>
                    <a:pt x="489882" y="16929"/>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lnSpc>
                  <a:spcPct val="115000"/>
                </a:lnSpc>
              </a:pPr>
              <a:endParaRPr lang="en-US" sz="1000" spc="-20">
                <a:solidFill>
                  <a:schemeClr val="bg1"/>
                </a:solidFill>
              </a:endParaRPr>
            </a:p>
          </p:txBody>
        </p:sp>
      </p:grpSp>
    </p:spTree>
    <p:extLst>
      <p:ext uri="{BB962C8B-B14F-4D97-AF65-F5344CB8AC3E}">
        <p14:creationId xmlns:p14="http://schemas.microsoft.com/office/powerpoint/2010/main" val="4158870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FB597EB-DE10-420C-B14B-67A7265A863F}"/>
              </a:ext>
            </a:extLst>
          </p:cNvPr>
          <p:cNvGrpSpPr/>
          <p:nvPr/>
        </p:nvGrpSpPr>
        <p:grpSpPr>
          <a:xfrm rot="16200000">
            <a:off x="-3200400" y="3200400"/>
            <a:ext cx="6858000" cy="457200"/>
            <a:chOff x="-1" y="-1"/>
            <a:chExt cx="12192001" cy="457200"/>
          </a:xfrm>
        </p:grpSpPr>
        <p:sp>
          <p:nvSpPr>
            <p:cNvPr id="9" name="Rectangle 8">
              <a:extLst>
                <a:ext uri="{FF2B5EF4-FFF2-40B4-BE49-F238E27FC236}">
                  <a16:creationId xmlns:a16="http://schemas.microsoft.com/office/drawing/2014/main" id="{C00D2437-0421-48F7-B410-070233385BAC}"/>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Rectangle 9">
              <a:extLst>
                <a:ext uri="{FF2B5EF4-FFF2-40B4-BE49-F238E27FC236}">
                  <a16:creationId xmlns:a16="http://schemas.microsoft.com/office/drawing/2014/main" id="{4AF33A42-5971-46DA-B7EA-FC647BBD26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1" name="Group 10">
            <a:extLst>
              <a:ext uri="{FF2B5EF4-FFF2-40B4-BE49-F238E27FC236}">
                <a16:creationId xmlns:a16="http://schemas.microsoft.com/office/drawing/2014/main" id="{B4692B27-F61A-4694-AE8A-8BA94593726B}"/>
              </a:ext>
            </a:extLst>
          </p:cNvPr>
          <p:cNvGrpSpPr/>
          <p:nvPr/>
        </p:nvGrpSpPr>
        <p:grpSpPr>
          <a:xfrm rot="5400000" flipH="1">
            <a:off x="8534400" y="3200400"/>
            <a:ext cx="6858000" cy="457200"/>
            <a:chOff x="-1" y="-1"/>
            <a:chExt cx="12192001" cy="457200"/>
          </a:xfrm>
        </p:grpSpPr>
        <p:sp>
          <p:nvSpPr>
            <p:cNvPr id="12" name="Rectangle 11">
              <a:extLst>
                <a:ext uri="{FF2B5EF4-FFF2-40B4-BE49-F238E27FC236}">
                  <a16:creationId xmlns:a16="http://schemas.microsoft.com/office/drawing/2014/main" id="{BFF0FEEE-2DD2-4CD7-9A8A-96404B6854E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 name="Rectangle 12">
              <a:extLst>
                <a:ext uri="{FF2B5EF4-FFF2-40B4-BE49-F238E27FC236}">
                  <a16:creationId xmlns:a16="http://schemas.microsoft.com/office/drawing/2014/main" id="{4ACF9508-0CE5-4F48-9B69-1662E38F045E}"/>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21" name="Group 20">
            <a:extLst>
              <a:ext uri="{FF2B5EF4-FFF2-40B4-BE49-F238E27FC236}">
                <a16:creationId xmlns:a16="http://schemas.microsoft.com/office/drawing/2014/main" id="{8262AFAA-69F7-4B5B-838F-7598548ED77D}"/>
              </a:ext>
            </a:extLst>
          </p:cNvPr>
          <p:cNvGrpSpPr/>
          <p:nvPr/>
        </p:nvGrpSpPr>
        <p:grpSpPr>
          <a:xfrm>
            <a:off x="1002371" y="275066"/>
            <a:ext cx="2216193" cy="1397742"/>
            <a:chOff x="4959523" y="249005"/>
            <a:chExt cx="2267022" cy="1429800"/>
          </a:xfrm>
        </p:grpSpPr>
        <p:pic>
          <p:nvPicPr>
            <p:cNvPr id="20"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37B17B50-17DB-4F08-AC3A-1DD628684921}"/>
                </a:ext>
              </a:extLst>
            </p:cNvPr>
            <p:cNvPicPr>
              <a:picLocks noChangeAspect="1" noChangeArrowheads="1"/>
            </p:cNvPicPr>
            <p:nvPr/>
          </p:nvPicPr>
          <p:blipFill>
            <a:blip r:embed="rId8">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2452350" flipH="1">
              <a:off x="6324353" y="249006"/>
              <a:ext cx="902192" cy="142979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DBEC4D68-4EA1-4775-AD50-1F51378EC41D}"/>
                </a:ext>
              </a:extLst>
            </p:cNvPr>
            <p:cNvPicPr>
              <a:picLocks noChangeAspect="1" noChangeArrowheads="1"/>
            </p:cNvPicPr>
            <p:nvPr/>
          </p:nvPicPr>
          <p:blipFill>
            <a:blip r:embed="rId8">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9147650">
              <a:off x="4959523" y="249005"/>
              <a:ext cx="902194" cy="14298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0D62015F-58CC-4BA4-B183-FA3C5A281AA7}"/>
                </a:ext>
              </a:extLst>
            </p:cNvPr>
            <p:cNvSpPr/>
            <p:nvPr/>
          </p:nvSpPr>
          <p:spPr>
            <a:xfrm>
              <a:off x="5416550" y="266870"/>
              <a:ext cx="1358900" cy="1358900"/>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pic>
          <p:nvPicPr>
            <p:cNvPr id="7" name="Graphic 6" descr="Question Mark with solid fill">
              <a:extLst>
                <a:ext uri="{FF2B5EF4-FFF2-40B4-BE49-F238E27FC236}">
                  <a16:creationId xmlns:a16="http://schemas.microsoft.com/office/drawing/2014/main" id="{D6DB98A8-C105-4C1F-AD2A-2D91B2F31E0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519737" y="393869"/>
              <a:ext cx="1152526" cy="1152526"/>
            </a:xfrm>
            <a:prstGeom prst="rect">
              <a:avLst/>
            </a:prstGeom>
          </p:spPr>
        </p:pic>
      </p:grpSp>
      <p:grpSp>
        <p:nvGrpSpPr>
          <p:cNvPr id="2" name="Group 1">
            <a:extLst>
              <a:ext uri="{FF2B5EF4-FFF2-40B4-BE49-F238E27FC236}">
                <a16:creationId xmlns:a16="http://schemas.microsoft.com/office/drawing/2014/main" id="{55E46C6C-C16E-46B6-90A7-AA8641C05D14}"/>
              </a:ext>
            </a:extLst>
          </p:cNvPr>
          <p:cNvGrpSpPr/>
          <p:nvPr/>
        </p:nvGrpSpPr>
        <p:grpSpPr>
          <a:xfrm>
            <a:off x="3472565" y="308358"/>
            <a:ext cx="7717064" cy="1331158"/>
            <a:chOff x="3472565" y="350004"/>
            <a:chExt cx="7717064" cy="1331158"/>
          </a:xfrm>
        </p:grpSpPr>
        <p:sp>
          <p:nvSpPr>
            <p:cNvPr id="3" name="AutoShape 5">
              <a:extLst>
                <a:ext uri="{FF2B5EF4-FFF2-40B4-BE49-F238E27FC236}">
                  <a16:creationId xmlns:a16="http://schemas.microsoft.com/office/drawing/2014/main" id="{AC664430-E5CA-4B45-AC80-95C0DBC8FAC0}"/>
                </a:ext>
              </a:extLst>
            </p:cNvPr>
            <p:cNvSpPr/>
            <p:nvPr/>
          </p:nvSpPr>
          <p:spPr>
            <a:xfrm>
              <a:off x="3472565" y="350004"/>
              <a:ext cx="7717064" cy="0"/>
            </a:xfrm>
            <a:prstGeom prst="line">
              <a:avLst/>
            </a:prstGeom>
            <a:ln w="38100" cap="flat">
              <a:solidFill>
                <a:srgbClr val="726753"/>
              </a:solidFill>
              <a:prstDash val="solid"/>
              <a:headEnd type="none" w="sm" len="sm"/>
              <a:tailEnd type="none" w="sm" len="sm"/>
            </a:ln>
          </p:spPr>
          <p:txBody>
            <a:bodyPr/>
            <a:lstStyle/>
            <a:p>
              <a:endParaRPr lang="en-US"/>
            </a:p>
          </p:txBody>
        </p:sp>
        <p:sp>
          <p:nvSpPr>
            <p:cNvPr id="26" name="AutoShape 5">
              <a:extLst>
                <a:ext uri="{FF2B5EF4-FFF2-40B4-BE49-F238E27FC236}">
                  <a16:creationId xmlns:a16="http://schemas.microsoft.com/office/drawing/2014/main" id="{52A739AC-652C-4EB1-BE70-B8343D7C22F2}"/>
                </a:ext>
              </a:extLst>
            </p:cNvPr>
            <p:cNvSpPr/>
            <p:nvPr/>
          </p:nvSpPr>
          <p:spPr>
            <a:xfrm>
              <a:off x="3472565" y="1681162"/>
              <a:ext cx="7717064" cy="0"/>
            </a:xfrm>
            <a:prstGeom prst="line">
              <a:avLst/>
            </a:prstGeom>
            <a:ln w="38100" cap="flat">
              <a:solidFill>
                <a:srgbClr val="726753"/>
              </a:solidFill>
              <a:prstDash val="solid"/>
              <a:headEnd type="none" w="sm" len="sm"/>
              <a:tailEnd type="none" w="sm" len="sm"/>
            </a:ln>
          </p:spPr>
          <p:txBody>
            <a:bodyPr/>
            <a:lstStyle/>
            <a:p>
              <a:endParaRPr lang="en-US"/>
            </a:p>
          </p:txBody>
        </p:sp>
        <p:sp>
          <p:nvSpPr>
            <p:cNvPr id="16" name="TextBox 15">
              <a:extLst>
                <a:ext uri="{FF2B5EF4-FFF2-40B4-BE49-F238E27FC236}">
                  <a16:creationId xmlns:a16="http://schemas.microsoft.com/office/drawing/2014/main" id="{A94F1D8B-74E7-4754-91ED-A93DFC6E11D1}"/>
                </a:ext>
              </a:extLst>
            </p:cNvPr>
            <p:cNvSpPr txBox="1"/>
            <p:nvPr/>
          </p:nvSpPr>
          <p:spPr>
            <a:xfrm>
              <a:off x="3590597" y="457385"/>
              <a:ext cx="7372677" cy="1116396"/>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Quan sát hình và cho biết nguyên nhân nào làm phát thải khí nhà kính nhiều nhất. Hãy tìm hiểu và đề xuất biện pháp giảm sự phát thải khí carbon dioxide từ nguồn này.</a:t>
              </a:r>
              <a:endParaRPr lang="en-US" sz="2000" dirty="0"/>
            </a:p>
          </p:txBody>
        </p:sp>
      </p:grpSp>
      <p:sp>
        <p:nvSpPr>
          <p:cNvPr id="29" name="TextBox 28">
            <a:extLst>
              <a:ext uri="{FF2B5EF4-FFF2-40B4-BE49-F238E27FC236}">
                <a16:creationId xmlns:a16="http://schemas.microsoft.com/office/drawing/2014/main" id="{2E036BA0-58B4-446D-8109-0B06822B196D}"/>
              </a:ext>
            </a:extLst>
          </p:cNvPr>
          <p:cNvSpPr txBox="1"/>
          <p:nvPr/>
        </p:nvSpPr>
        <p:spPr>
          <a:xfrm>
            <a:off x="834222" y="6072288"/>
            <a:ext cx="4173557" cy="65088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lnSpc>
                <a:spcPct val="110000"/>
              </a:lnSpc>
            </a:pPr>
            <a:r>
              <a:rPr lang="en-US" sz="2000" b="1"/>
              <a:t>Biểu đồ tỉ lệ phát thải khí nhà kính từ các nguyên nhân khác nhau</a:t>
            </a:r>
            <a:endParaRPr lang="en-US" sz="2000" b="1" dirty="0"/>
          </a:p>
        </p:txBody>
      </p:sp>
      <p:grpSp>
        <p:nvGrpSpPr>
          <p:cNvPr id="44" name="Group 43">
            <a:extLst>
              <a:ext uri="{FF2B5EF4-FFF2-40B4-BE49-F238E27FC236}">
                <a16:creationId xmlns:a16="http://schemas.microsoft.com/office/drawing/2014/main" id="{0680B77D-D8ED-418E-B7DF-5FD82199B394}"/>
              </a:ext>
            </a:extLst>
          </p:cNvPr>
          <p:cNvGrpSpPr/>
          <p:nvPr/>
        </p:nvGrpSpPr>
        <p:grpSpPr>
          <a:xfrm>
            <a:off x="-861025" y="1370815"/>
            <a:ext cx="7564050" cy="5042700"/>
            <a:chOff x="2899084" y="1543367"/>
            <a:chExt cx="6393833" cy="4262555"/>
          </a:xfrm>
        </p:grpSpPr>
        <p:graphicFrame>
          <p:nvGraphicFramePr>
            <p:cNvPr id="14" name="Chart 13">
              <a:extLst>
                <a:ext uri="{FF2B5EF4-FFF2-40B4-BE49-F238E27FC236}">
                  <a16:creationId xmlns:a16="http://schemas.microsoft.com/office/drawing/2014/main" id="{606422E8-9C2B-4E85-8747-2A105D8FFAE1}"/>
                </a:ext>
              </a:extLst>
            </p:cNvPr>
            <p:cNvGraphicFramePr/>
            <p:nvPr>
              <p:extLst>
                <p:ext uri="{D42A27DB-BD31-4B8C-83A1-F6EECF244321}">
                  <p14:modId xmlns:p14="http://schemas.microsoft.com/office/powerpoint/2010/main" val="645181327"/>
                </p:ext>
              </p:extLst>
            </p:nvPr>
          </p:nvGraphicFramePr>
          <p:xfrm>
            <a:off x="2899084" y="1543367"/>
            <a:ext cx="6393833" cy="4262555"/>
          </p:xfrm>
          <a:graphic>
            <a:graphicData uri="http://schemas.openxmlformats.org/drawingml/2006/chart">
              <c:chart xmlns:c="http://schemas.openxmlformats.org/drawingml/2006/chart" xmlns:r="http://schemas.openxmlformats.org/officeDocument/2006/relationships" r:id="rId11"/>
            </a:graphicData>
          </a:graphic>
        </p:graphicFrame>
        <p:sp>
          <p:nvSpPr>
            <p:cNvPr id="33" name="TextBox 32">
              <a:extLst>
                <a:ext uri="{FF2B5EF4-FFF2-40B4-BE49-F238E27FC236}">
                  <a16:creationId xmlns:a16="http://schemas.microsoft.com/office/drawing/2014/main" id="{840C5BB9-1C61-4ADE-8D5F-0EFD34E9463B}"/>
                </a:ext>
              </a:extLst>
            </p:cNvPr>
            <p:cNvSpPr txBox="1">
              <a:spLocks noChangeAspect="1"/>
            </p:cNvSpPr>
            <p:nvPr>
              <p:custDataLst>
                <p:tags r:id="rId1"/>
              </p:custDataLst>
            </p:nvPr>
          </p:nvSpPr>
          <p:spPr>
            <a:xfrm>
              <a:off x="6196465" y="4055522"/>
              <a:ext cx="1443651" cy="286629"/>
            </a:xfrm>
            <a:custGeom>
              <a:avLst/>
              <a:gdLst/>
              <a:ahLst/>
              <a:cxnLst/>
              <a:rect l="l" t="t" r="r" b="b"/>
              <a:pathLst>
                <a:path w="1443651" h="286629">
                  <a:moveTo>
                    <a:pt x="1066372" y="267826"/>
                  </a:moveTo>
                  <a:lnTo>
                    <a:pt x="1078767" y="267826"/>
                  </a:lnTo>
                  <a:lnTo>
                    <a:pt x="1078767" y="280220"/>
                  </a:lnTo>
                  <a:lnTo>
                    <a:pt x="1066372" y="280220"/>
                  </a:lnTo>
                  <a:close/>
                  <a:moveTo>
                    <a:pt x="189951" y="267826"/>
                  </a:moveTo>
                  <a:lnTo>
                    <a:pt x="202346" y="267826"/>
                  </a:lnTo>
                  <a:lnTo>
                    <a:pt x="202346" y="280220"/>
                  </a:lnTo>
                  <a:lnTo>
                    <a:pt x="189951" y="280220"/>
                  </a:lnTo>
                  <a:close/>
                  <a:moveTo>
                    <a:pt x="1287861" y="228344"/>
                  </a:moveTo>
                  <a:cubicBezTo>
                    <a:pt x="1283911" y="229957"/>
                    <a:pt x="1277985" y="231327"/>
                    <a:pt x="1270085" y="232456"/>
                  </a:cubicBezTo>
                  <a:cubicBezTo>
                    <a:pt x="1265611" y="233101"/>
                    <a:pt x="1262447" y="233826"/>
                    <a:pt x="1260593" y="234632"/>
                  </a:cubicBezTo>
                  <a:cubicBezTo>
                    <a:pt x="1258739" y="235438"/>
                    <a:pt x="1257308" y="236617"/>
                    <a:pt x="1256300" y="238169"/>
                  </a:cubicBezTo>
                  <a:cubicBezTo>
                    <a:pt x="1255292" y="239721"/>
                    <a:pt x="1254788" y="241444"/>
                    <a:pt x="1254788" y="243339"/>
                  </a:cubicBezTo>
                  <a:cubicBezTo>
                    <a:pt x="1254788" y="246241"/>
                    <a:pt x="1255887" y="248659"/>
                    <a:pt x="1258084" y="250594"/>
                  </a:cubicBezTo>
                  <a:cubicBezTo>
                    <a:pt x="1260280" y="252529"/>
                    <a:pt x="1263495" y="253496"/>
                    <a:pt x="1267727" y="253496"/>
                  </a:cubicBezTo>
                  <a:cubicBezTo>
                    <a:pt x="1271919" y="253496"/>
                    <a:pt x="1275648" y="252579"/>
                    <a:pt x="1278912" y="250745"/>
                  </a:cubicBezTo>
                  <a:cubicBezTo>
                    <a:pt x="1282177" y="248911"/>
                    <a:pt x="1284576" y="246402"/>
                    <a:pt x="1286107" y="243218"/>
                  </a:cubicBezTo>
                  <a:cubicBezTo>
                    <a:pt x="1287276" y="240759"/>
                    <a:pt x="1287861" y="237131"/>
                    <a:pt x="1287861" y="232335"/>
                  </a:cubicBezTo>
                  <a:close/>
                  <a:moveTo>
                    <a:pt x="1087836" y="228344"/>
                  </a:moveTo>
                  <a:cubicBezTo>
                    <a:pt x="1083886" y="229957"/>
                    <a:pt x="1077960" y="231327"/>
                    <a:pt x="1070060" y="232456"/>
                  </a:cubicBezTo>
                  <a:cubicBezTo>
                    <a:pt x="1065586" y="233101"/>
                    <a:pt x="1062422" y="233826"/>
                    <a:pt x="1060568" y="234632"/>
                  </a:cubicBezTo>
                  <a:cubicBezTo>
                    <a:pt x="1058714" y="235438"/>
                    <a:pt x="1057283" y="236617"/>
                    <a:pt x="1056275" y="238169"/>
                  </a:cubicBezTo>
                  <a:cubicBezTo>
                    <a:pt x="1055267" y="239721"/>
                    <a:pt x="1054763" y="241444"/>
                    <a:pt x="1054763" y="243339"/>
                  </a:cubicBezTo>
                  <a:cubicBezTo>
                    <a:pt x="1054763" y="246241"/>
                    <a:pt x="1055862" y="248659"/>
                    <a:pt x="1058059" y="250594"/>
                  </a:cubicBezTo>
                  <a:cubicBezTo>
                    <a:pt x="1060255" y="252529"/>
                    <a:pt x="1063470" y="253496"/>
                    <a:pt x="1067702" y="253496"/>
                  </a:cubicBezTo>
                  <a:cubicBezTo>
                    <a:pt x="1071894" y="253496"/>
                    <a:pt x="1075623" y="252579"/>
                    <a:pt x="1078888" y="250745"/>
                  </a:cubicBezTo>
                  <a:cubicBezTo>
                    <a:pt x="1082152" y="248911"/>
                    <a:pt x="1084551" y="246402"/>
                    <a:pt x="1086082" y="243218"/>
                  </a:cubicBezTo>
                  <a:cubicBezTo>
                    <a:pt x="1087251" y="240759"/>
                    <a:pt x="1087836" y="237131"/>
                    <a:pt x="1087836" y="232335"/>
                  </a:cubicBezTo>
                  <a:close/>
                  <a:moveTo>
                    <a:pt x="583011" y="228344"/>
                  </a:moveTo>
                  <a:cubicBezTo>
                    <a:pt x="579061" y="229957"/>
                    <a:pt x="573136" y="231327"/>
                    <a:pt x="565235" y="232456"/>
                  </a:cubicBezTo>
                  <a:cubicBezTo>
                    <a:pt x="560761" y="233101"/>
                    <a:pt x="557597" y="233826"/>
                    <a:pt x="555743" y="234632"/>
                  </a:cubicBezTo>
                  <a:cubicBezTo>
                    <a:pt x="553889" y="235438"/>
                    <a:pt x="552458" y="236617"/>
                    <a:pt x="551450" y="238169"/>
                  </a:cubicBezTo>
                  <a:cubicBezTo>
                    <a:pt x="550442" y="239721"/>
                    <a:pt x="549938" y="241444"/>
                    <a:pt x="549938" y="243339"/>
                  </a:cubicBezTo>
                  <a:cubicBezTo>
                    <a:pt x="549938" y="246241"/>
                    <a:pt x="551037" y="248659"/>
                    <a:pt x="553234" y="250594"/>
                  </a:cubicBezTo>
                  <a:cubicBezTo>
                    <a:pt x="555430" y="252529"/>
                    <a:pt x="558645" y="253496"/>
                    <a:pt x="562877" y="253496"/>
                  </a:cubicBezTo>
                  <a:cubicBezTo>
                    <a:pt x="567069" y="253496"/>
                    <a:pt x="570798" y="252579"/>
                    <a:pt x="574063" y="250745"/>
                  </a:cubicBezTo>
                  <a:cubicBezTo>
                    <a:pt x="577327" y="248911"/>
                    <a:pt x="579726" y="246402"/>
                    <a:pt x="581257" y="243218"/>
                  </a:cubicBezTo>
                  <a:cubicBezTo>
                    <a:pt x="582426" y="240759"/>
                    <a:pt x="583011" y="237131"/>
                    <a:pt x="583011" y="232335"/>
                  </a:cubicBezTo>
                  <a:close/>
                  <a:moveTo>
                    <a:pt x="1204438" y="203918"/>
                  </a:moveTo>
                  <a:cubicBezTo>
                    <a:pt x="1199601" y="203918"/>
                    <a:pt x="1195560" y="205893"/>
                    <a:pt x="1192315" y="209843"/>
                  </a:cubicBezTo>
                  <a:cubicBezTo>
                    <a:pt x="1189071" y="213793"/>
                    <a:pt x="1187448" y="220021"/>
                    <a:pt x="1187448" y="228526"/>
                  </a:cubicBezTo>
                  <a:cubicBezTo>
                    <a:pt x="1187448" y="236748"/>
                    <a:pt x="1189182" y="242895"/>
                    <a:pt x="1192648" y="246966"/>
                  </a:cubicBezTo>
                  <a:cubicBezTo>
                    <a:pt x="1196114" y="251037"/>
                    <a:pt x="1200206" y="253073"/>
                    <a:pt x="1204922" y="253073"/>
                  </a:cubicBezTo>
                  <a:cubicBezTo>
                    <a:pt x="1209678" y="253073"/>
                    <a:pt x="1213719" y="251128"/>
                    <a:pt x="1217044" y="247238"/>
                  </a:cubicBezTo>
                  <a:cubicBezTo>
                    <a:pt x="1220370" y="243349"/>
                    <a:pt x="1222032" y="237414"/>
                    <a:pt x="1222032" y="229433"/>
                  </a:cubicBezTo>
                  <a:cubicBezTo>
                    <a:pt x="1222032" y="220646"/>
                    <a:pt x="1220339" y="214196"/>
                    <a:pt x="1216953" y="210085"/>
                  </a:cubicBezTo>
                  <a:cubicBezTo>
                    <a:pt x="1213568" y="205974"/>
                    <a:pt x="1209396" y="203918"/>
                    <a:pt x="1204438" y="203918"/>
                  </a:cubicBezTo>
                  <a:close/>
                  <a:moveTo>
                    <a:pt x="328319" y="203918"/>
                  </a:moveTo>
                  <a:cubicBezTo>
                    <a:pt x="323483" y="203918"/>
                    <a:pt x="319371" y="205883"/>
                    <a:pt x="315985" y="209813"/>
                  </a:cubicBezTo>
                  <a:cubicBezTo>
                    <a:pt x="312599" y="213743"/>
                    <a:pt x="310907" y="219577"/>
                    <a:pt x="310907" y="227316"/>
                  </a:cubicBezTo>
                  <a:cubicBezTo>
                    <a:pt x="310907" y="235741"/>
                    <a:pt x="312579" y="241888"/>
                    <a:pt x="315925" y="245757"/>
                  </a:cubicBezTo>
                  <a:cubicBezTo>
                    <a:pt x="319270" y="249627"/>
                    <a:pt x="323462" y="251561"/>
                    <a:pt x="328501" y="251561"/>
                  </a:cubicBezTo>
                  <a:cubicBezTo>
                    <a:pt x="333499" y="251561"/>
                    <a:pt x="337691" y="249637"/>
                    <a:pt x="341077" y="245787"/>
                  </a:cubicBezTo>
                  <a:cubicBezTo>
                    <a:pt x="344463" y="241938"/>
                    <a:pt x="346156" y="235902"/>
                    <a:pt x="346156" y="227679"/>
                  </a:cubicBezTo>
                  <a:cubicBezTo>
                    <a:pt x="346156" y="219819"/>
                    <a:pt x="344412" y="213894"/>
                    <a:pt x="340926" y="209904"/>
                  </a:cubicBezTo>
                  <a:cubicBezTo>
                    <a:pt x="337439" y="205913"/>
                    <a:pt x="333237" y="203918"/>
                    <a:pt x="328319" y="203918"/>
                  </a:cubicBezTo>
                  <a:close/>
                  <a:moveTo>
                    <a:pt x="196602" y="203918"/>
                  </a:moveTo>
                  <a:cubicBezTo>
                    <a:pt x="191160" y="203918"/>
                    <a:pt x="186646" y="205953"/>
                    <a:pt x="183059" y="210024"/>
                  </a:cubicBezTo>
                  <a:cubicBezTo>
                    <a:pt x="179471" y="214096"/>
                    <a:pt x="177677" y="220242"/>
                    <a:pt x="177677" y="228465"/>
                  </a:cubicBezTo>
                  <a:cubicBezTo>
                    <a:pt x="177677" y="236688"/>
                    <a:pt x="179471" y="242845"/>
                    <a:pt x="183059" y="246936"/>
                  </a:cubicBezTo>
                  <a:cubicBezTo>
                    <a:pt x="186646" y="251027"/>
                    <a:pt x="191160" y="253073"/>
                    <a:pt x="196602" y="253073"/>
                  </a:cubicBezTo>
                  <a:cubicBezTo>
                    <a:pt x="202003" y="253073"/>
                    <a:pt x="206497" y="251017"/>
                    <a:pt x="210085" y="246906"/>
                  </a:cubicBezTo>
                  <a:cubicBezTo>
                    <a:pt x="213672" y="242795"/>
                    <a:pt x="215466" y="236527"/>
                    <a:pt x="215466" y="228102"/>
                  </a:cubicBezTo>
                  <a:cubicBezTo>
                    <a:pt x="215466" y="220162"/>
                    <a:pt x="213662" y="214146"/>
                    <a:pt x="210055" y="210055"/>
                  </a:cubicBezTo>
                  <a:cubicBezTo>
                    <a:pt x="206447" y="205963"/>
                    <a:pt x="201963" y="203918"/>
                    <a:pt x="196602" y="203918"/>
                  </a:cubicBezTo>
                  <a:close/>
                  <a:moveTo>
                    <a:pt x="128113" y="203918"/>
                  </a:moveTo>
                  <a:cubicBezTo>
                    <a:pt x="123276" y="203918"/>
                    <a:pt x="119235" y="205893"/>
                    <a:pt x="115991" y="209843"/>
                  </a:cubicBezTo>
                  <a:cubicBezTo>
                    <a:pt x="112746" y="213793"/>
                    <a:pt x="111123" y="220021"/>
                    <a:pt x="111123" y="228526"/>
                  </a:cubicBezTo>
                  <a:cubicBezTo>
                    <a:pt x="111123" y="236748"/>
                    <a:pt x="112857" y="242895"/>
                    <a:pt x="116323" y="246966"/>
                  </a:cubicBezTo>
                  <a:cubicBezTo>
                    <a:pt x="119790" y="251037"/>
                    <a:pt x="123881" y="253073"/>
                    <a:pt x="128597" y="253073"/>
                  </a:cubicBezTo>
                  <a:cubicBezTo>
                    <a:pt x="133353" y="253073"/>
                    <a:pt x="137394" y="251128"/>
                    <a:pt x="140719" y="247238"/>
                  </a:cubicBezTo>
                  <a:cubicBezTo>
                    <a:pt x="144045" y="243349"/>
                    <a:pt x="145707" y="237414"/>
                    <a:pt x="145707" y="229433"/>
                  </a:cubicBezTo>
                  <a:cubicBezTo>
                    <a:pt x="145707" y="220646"/>
                    <a:pt x="144014" y="214196"/>
                    <a:pt x="140629" y="210085"/>
                  </a:cubicBezTo>
                  <a:cubicBezTo>
                    <a:pt x="137243" y="205974"/>
                    <a:pt x="133071" y="203918"/>
                    <a:pt x="128113" y="203918"/>
                  </a:cubicBezTo>
                  <a:close/>
                  <a:moveTo>
                    <a:pt x="806625" y="203857"/>
                  </a:moveTo>
                  <a:cubicBezTo>
                    <a:pt x="801627" y="203857"/>
                    <a:pt x="797425" y="205530"/>
                    <a:pt x="794019" y="208876"/>
                  </a:cubicBezTo>
                  <a:cubicBezTo>
                    <a:pt x="790613" y="212221"/>
                    <a:pt x="788729" y="216695"/>
                    <a:pt x="788366" y="222298"/>
                  </a:cubicBezTo>
                  <a:lnTo>
                    <a:pt x="824219" y="222298"/>
                  </a:lnTo>
                  <a:cubicBezTo>
                    <a:pt x="823736" y="216897"/>
                    <a:pt x="822365" y="212846"/>
                    <a:pt x="820108" y="210145"/>
                  </a:cubicBezTo>
                  <a:cubicBezTo>
                    <a:pt x="816642" y="205953"/>
                    <a:pt x="812147" y="203857"/>
                    <a:pt x="806625" y="203857"/>
                  </a:cubicBezTo>
                  <a:close/>
                  <a:moveTo>
                    <a:pt x="1274015" y="194909"/>
                  </a:moveTo>
                  <a:cubicBezTo>
                    <a:pt x="1279497" y="194909"/>
                    <a:pt x="1283951" y="195554"/>
                    <a:pt x="1287377" y="196844"/>
                  </a:cubicBezTo>
                  <a:cubicBezTo>
                    <a:pt x="1290803" y="198134"/>
                    <a:pt x="1293322" y="199756"/>
                    <a:pt x="1294935" y="201711"/>
                  </a:cubicBezTo>
                  <a:cubicBezTo>
                    <a:pt x="1296547" y="203666"/>
                    <a:pt x="1297676" y="206135"/>
                    <a:pt x="1298321" y="209118"/>
                  </a:cubicBezTo>
                  <a:cubicBezTo>
                    <a:pt x="1298683" y="210972"/>
                    <a:pt x="1298865" y="214317"/>
                    <a:pt x="1298865" y="219154"/>
                  </a:cubicBezTo>
                  <a:lnTo>
                    <a:pt x="1298865" y="233665"/>
                  </a:lnTo>
                  <a:cubicBezTo>
                    <a:pt x="1298865" y="243782"/>
                    <a:pt x="1299097" y="250181"/>
                    <a:pt x="1299560" y="252861"/>
                  </a:cubicBezTo>
                  <a:cubicBezTo>
                    <a:pt x="1300024" y="255542"/>
                    <a:pt x="1300941" y="258111"/>
                    <a:pt x="1302311" y="260570"/>
                  </a:cubicBezTo>
                  <a:lnTo>
                    <a:pt x="1290944" y="260570"/>
                  </a:lnTo>
                  <a:cubicBezTo>
                    <a:pt x="1289816" y="258313"/>
                    <a:pt x="1289090" y="255673"/>
                    <a:pt x="1288768" y="252650"/>
                  </a:cubicBezTo>
                  <a:cubicBezTo>
                    <a:pt x="1284737" y="256076"/>
                    <a:pt x="1280857" y="258494"/>
                    <a:pt x="1277129" y="259905"/>
                  </a:cubicBezTo>
                  <a:cubicBezTo>
                    <a:pt x="1273400" y="261316"/>
                    <a:pt x="1269400" y="262021"/>
                    <a:pt x="1265127" y="262021"/>
                  </a:cubicBezTo>
                  <a:cubicBezTo>
                    <a:pt x="1258073" y="262021"/>
                    <a:pt x="1252652" y="260298"/>
                    <a:pt x="1248863" y="256852"/>
                  </a:cubicBezTo>
                  <a:cubicBezTo>
                    <a:pt x="1245074" y="253406"/>
                    <a:pt x="1243180" y="249002"/>
                    <a:pt x="1243180" y="243641"/>
                  </a:cubicBezTo>
                  <a:cubicBezTo>
                    <a:pt x="1243180" y="240497"/>
                    <a:pt x="1243895" y="237625"/>
                    <a:pt x="1245326" y="235025"/>
                  </a:cubicBezTo>
                  <a:cubicBezTo>
                    <a:pt x="1246757" y="232425"/>
                    <a:pt x="1248631" y="230340"/>
                    <a:pt x="1250949" y="228768"/>
                  </a:cubicBezTo>
                  <a:cubicBezTo>
                    <a:pt x="1253267" y="227196"/>
                    <a:pt x="1255877" y="226006"/>
                    <a:pt x="1258779" y="225200"/>
                  </a:cubicBezTo>
                  <a:cubicBezTo>
                    <a:pt x="1260915" y="224636"/>
                    <a:pt x="1264140" y="224092"/>
                    <a:pt x="1268453" y="223568"/>
                  </a:cubicBezTo>
                  <a:cubicBezTo>
                    <a:pt x="1277240" y="222520"/>
                    <a:pt x="1283709" y="221270"/>
                    <a:pt x="1287861" y="219819"/>
                  </a:cubicBezTo>
                  <a:cubicBezTo>
                    <a:pt x="1287901" y="218328"/>
                    <a:pt x="1287921" y="217381"/>
                    <a:pt x="1287921" y="216978"/>
                  </a:cubicBezTo>
                  <a:cubicBezTo>
                    <a:pt x="1287921" y="212544"/>
                    <a:pt x="1286893" y="209420"/>
                    <a:pt x="1284838" y="207606"/>
                  </a:cubicBezTo>
                  <a:cubicBezTo>
                    <a:pt x="1282056" y="205147"/>
                    <a:pt x="1277925" y="203918"/>
                    <a:pt x="1272443" y="203918"/>
                  </a:cubicBezTo>
                  <a:cubicBezTo>
                    <a:pt x="1267324" y="203918"/>
                    <a:pt x="1263545" y="204815"/>
                    <a:pt x="1261107" y="206608"/>
                  </a:cubicBezTo>
                  <a:cubicBezTo>
                    <a:pt x="1258668" y="208402"/>
                    <a:pt x="1256864" y="211576"/>
                    <a:pt x="1255695" y="216131"/>
                  </a:cubicBezTo>
                  <a:lnTo>
                    <a:pt x="1245054" y="214680"/>
                  </a:lnTo>
                  <a:cubicBezTo>
                    <a:pt x="1246021" y="210125"/>
                    <a:pt x="1247614" y="206447"/>
                    <a:pt x="1249831" y="203646"/>
                  </a:cubicBezTo>
                  <a:cubicBezTo>
                    <a:pt x="1252047" y="200844"/>
                    <a:pt x="1255252" y="198688"/>
                    <a:pt x="1259444" y="197176"/>
                  </a:cubicBezTo>
                  <a:cubicBezTo>
                    <a:pt x="1263636" y="195665"/>
                    <a:pt x="1268493" y="194909"/>
                    <a:pt x="1274015" y="194909"/>
                  </a:cubicBezTo>
                  <a:close/>
                  <a:moveTo>
                    <a:pt x="1073990" y="194909"/>
                  </a:moveTo>
                  <a:cubicBezTo>
                    <a:pt x="1079472" y="194909"/>
                    <a:pt x="1083926" y="195554"/>
                    <a:pt x="1087352" y="196844"/>
                  </a:cubicBezTo>
                  <a:cubicBezTo>
                    <a:pt x="1090778" y="198134"/>
                    <a:pt x="1093297" y="199756"/>
                    <a:pt x="1094910" y="201711"/>
                  </a:cubicBezTo>
                  <a:cubicBezTo>
                    <a:pt x="1096522" y="203666"/>
                    <a:pt x="1097651" y="206135"/>
                    <a:pt x="1098296" y="209118"/>
                  </a:cubicBezTo>
                  <a:cubicBezTo>
                    <a:pt x="1098659" y="210972"/>
                    <a:pt x="1098840" y="214317"/>
                    <a:pt x="1098840" y="219154"/>
                  </a:cubicBezTo>
                  <a:lnTo>
                    <a:pt x="1098840" y="233665"/>
                  </a:lnTo>
                  <a:cubicBezTo>
                    <a:pt x="1098840" y="243782"/>
                    <a:pt x="1099072" y="250181"/>
                    <a:pt x="1099535" y="252861"/>
                  </a:cubicBezTo>
                  <a:cubicBezTo>
                    <a:pt x="1099999" y="255542"/>
                    <a:pt x="1100916" y="258111"/>
                    <a:pt x="1102286" y="260570"/>
                  </a:cubicBezTo>
                  <a:lnTo>
                    <a:pt x="1090919" y="260570"/>
                  </a:lnTo>
                  <a:cubicBezTo>
                    <a:pt x="1089791" y="258313"/>
                    <a:pt x="1089065" y="255673"/>
                    <a:pt x="1088743" y="252650"/>
                  </a:cubicBezTo>
                  <a:cubicBezTo>
                    <a:pt x="1084712" y="256076"/>
                    <a:pt x="1080832" y="258494"/>
                    <a:pt x="1077104" y="259905"/>
                  </a:cubicBezTo>
                  <a:cubicBezTo>
                    <a:pt x="1073375" y="261316"/>
                    <a:pt x="1069375" y="262021"/>
                    <a:pt x="1065102" y="262021"/>
                  </a:cubicBezTo>
                  <a:cubicBezTo>
                    <a:pt x="1058048" y="262021"/>
                    <a:pt x="1052627" y="260298"/>
                    <a:pt x="1048838" y="256852"/>
                  </a:cubicBezTo>
                  <a:cubicBezTo>
                    <a:pt x="1045049" y="253406"/>
                    <a:pt x="1043155" y="249002"/>
                    <a:pt x="1043155" y="243641"/>
                  </a:cubicBezTo>
                  <a:cubicBezTo>
                    <a:pt x="1043155" y="240497"/>
                    <a:pt x="1043870" y="237625"/>
                    <a:pt x="1045301" y="235025"/>
                  </a:cubicBezTo>
                  <a:cubicBezTo>
                    <a:pt x="1046732" y="232425"/>
                    <a:pt x="1048606" y="230340"/>
                    <a:pt x="1050924" y="228768"/>
                  </a:cubicBezTo>
                  <a:cubicBezTo>
                    <a:pt x="1053242" y="227196"/>
                    <a:pt x="1055852" y="226006"/>
                    <a:pt x="1058754" y="225200"/>
                  </a:cubicBezTo>
                  <a:cubicBezTo>
                    <a:pt x="1060890" y="224636"/>
                    <a:pt x="1064115" y="224092"/>
                    <a:pt x="1068428" y="223568"/>
                  </a:cubicBezTo>
                  <a:cubicBezTo>
                    <a:pt x="1077215" y="222520"/>
                    <a:pt x="1083684" y="221270"/>
                    <a:pt x="1087836" y="219819"/>
                  </a:cubicBezTo>
                  <a:cubicBezTo>
                    <a:pt x="1087876" y="218328"/>
                    <a:pt x="1087896" y="217381"/>
                    <a:pt x="1087896" y="216978"/>
                  </a:cubicBezTo>
                  <a:cubicBezTo>
                    <a:pt x="1087896" y="212544"/>
                    <a:pt x="1086869" y="209420"/>
                    <a:pt x="1084813" y="207606"/>
                  </a:cubicBezTo>
                  <a:cubicBezTo>
                    <a:pt x="1082032" y="205147"/>
                    <a:pt x="1077900" y="203918"/>
                    <a:pt x="1072418" y="203918"/>
                  </a:cubicBezTo>
                  <a:cubicBezTo>
                    <a:pt x="1067299" y="203918"/>
                    <a:pt x="1063520" y="204815"/>
                    <a:pt x="1061082" y="206608"/>
                  </a:cubicBezTo>
                  <a:cubicBezTo>
                    <a:pt x="1058643" y="208402"/>
                    <a:pt x="1056839" y="211576"/>
                    <a:pt x="1055670" y="216131"/>
                  </a:cubicBezTo>
                  <a:lnTo>
                    <a:pt x="1045029" y="214680"/>
                  </a:lnTo>
                  <a:cubicBezTo>
                    <a:pt x="1045997" y="210125"/>
                    <a:pt x="1047589" y="206447"/>
                    <a:pt x="1049806" y="203646"/>
                  </a:cubicBezTo>
                  <a:cubicBezTo>
                    <a:pt x="1052023" y="200844"/>
                    <a:pt x="1055227" y="198688"/>
                    <a:pt x="1059419" y="197176"/>
                  </a:cubicBezTo>
                  <a:cubicBezTo>
                    <a:pt x="1063611" y="195665"/>
                    <a:pt x="1068468" y="194909"/>
                    <a:pt x="1073990" y="194909"/>
                  </a:cubicBezTo>
                  <a:close/>
                  <a:moveTo>
                    <a:pt x="971271" y="194909"/>
                  </a:moveTo>
                  <a:cubicBezTo>
                    <a:pt x="976027" y="194909"/>
                    <a:pt x="979927" y="195897"/>
                    <a:pt x="982970" y="197872"/>
                  </a:cubicBezTo>
                  <a:cubicBezTo>
                    <a:pt x="986013" y="199847"/>
                    <a:pt x="988160" y="202608"/>
                    <a:pt x="989409" y="206155"/>
                  </a:cubicBezTo>
                  <a:cubicBezTo>
                    <a:pt x="994488" y="198658"/>
                    <a:pt x="1001098" y="194909"/>
                    <a:pt x="1009241" y="194909"/>
                  </a:cubicBezTo>
                  <a:cubicBezTo>
                    <a:pt x="1015609" y="194909"/>
                    <a:pt x="1020507" y="196673"/>
                    <a:pt x="1023933" y="200200"/>
                  </a:cubicBezTo>
                  <a:cubicBezTo>
                    <a:pt x="1027359" y="203726"/>
                    <a:pt x="1029072" y="209158"/>
                    <a:pt x="1029072" y="216494"/>
                  </a:cubicBezTo>
                  <a:lnTo>
                    <a:pt x="1029072" y="260570"/>
                  </a:lnTo>
                  <a:lnTo>
                    <a:pt x="1018249" y="260570"/>
                  </a:lnTo>
                  <a:lnTo>
                    <a:pt x="1018249" y="220122"/>
                  </a:lnTo>
                  <a:cubicBezTo>
                    <a:pt x="1018249" y="215768"/>
                    <a:pt x="1017897" y="212634"/>
                    <a:pt x="1017191" y="210720"/>
                  </a:cubicBezTo>
                  <a:cubicBezTo>
                    <a:pt x="1016486" y="208805"/>
                    <a:pt x="1015206" y="207263"/>
                    <a:pt x="1013352" y="206094"/>
                  </a:cubicBezTo>
                  <a:cubicBezTo>
                    <a:pt x="1011498" y="204926"/>
                    <a:pt x="1009321" y="204341"/>
                    <a:pt x="1006822" y="204341"/>
                  </a:cubicBezTo>
                  <a:cubicBezTo>
                    <a:pt x="1002308" y="204341"/>
                    <a:pt x="998559" y="205843"/>
                    <a:pt x="995576" y="208845"/>
                  </a:cubicBezTo>
                  <a:cubicBezTo>
                    <a:pt x="992594" y="211848"/>
                    <a:pt x="991102" y="216655"/>
                    <a:pt x="991102" y="223266"/>
                  </a:cubicBezTo>
                  <a:lnTo>
                    <a:pt x="991102" y="260570"/>
                  </a:lnTo>
                  <a:lnTo>
                    <a:pt x="980219" y="260570"/>
                  </a:lnTo>
                  <a:lnTo>
                    <a:pt x="980219" y="218852"/>
                  </a:lnTo>
                  <a:cubicBezTo>
                    <a:pt x="980219" y="214015"/>
                    <a:pt x="979332" y="210387"/>
                    <a:pt x="977559" y="207969"/>
                  </a:cubicBezTo>
                  <a:cubicBezTo>
                    <a:pt x="975785" y="205550"/>
                    <a:pt x="972883" y="204341"/>
                    <a:pt x="968852" y="204341"/>
                  </a:cubicBezTo>
                  <a:cubicBezTo>
                    <a:pt x="965789" y="204341"/>
                    <a:pt x="962957" y="205147"/>
                    <a:pt x="960358" y="206760"/>
                  </a:cubicBezTo>
                  <a:cubicBezTo>
                    <a:pt x="957758" y="208372"/>
                    <a:pt x="955873" y="210730"/>
                    <a:pt x="954704" y="213834"/>
                  </a:cubicBezTo>
                  <a:cubicBezTo>
                    <a:pt x="953536" y="216937"/>
                    <a:pt x="952951" y="221411"/>
                    <a:pt x="952951" y="227256"/>
                  </a:cubicBezTo>
                  <a:lnTo>
                    <a:pt x="952951" y="260570"/>
                  </a:lnTo>
                  <a:lnTo>
                    <a:pt x="942068" y="260570"/>
                  </a:lnTo>
                  <a:lnTo>
                    <a:pt x="942068" y="196360"/>
                  </a:lnTo>
                  <a:lnTo>
                    <a:pt x="951802" y="196360"/>
                  </a:lnTo>
                  <a:lnTo>
                    <a:pt x="951802" y="205369"/>
                  </a:lnTo>
                  <a:cubicBezTo>
                    <a:pt x="953818" y="202225"/>
                    <a:pt x="956498" y="199696"/>
                    <a:pt x="959844" y="197781"/>
                  </a:cubicBezTo>
                  <a:cubicBezTo>
                    <a:pt x="963189" y="195866"/>
                    <a:pt x="966998" y="194909"/>
                    <a:pt x="971271" y="194909"/>
                  </a:cubicBezTo>
                  <a:close/>
                  <a:moveTo>
                    <a:pt x="877049" y="194909"/>
                  </a:moveTo>
                  <a:cubicBezTo>
                    <a:pt x="880918" y="194909"/>
                    <a:pt x="884475" y="195604"/>
                    <a:pt x="887720" y="196995"/>
                  </a:cubicBezTo>
                  <a:cubicBezTo>
                    <a:pt x="890965" y="198386"/>
                    <a:pt x="893393" y="200210"/>
                    <a:pt x="895006" y="202467"/>
                  </a:cubicBezTo>
                  <a:cubicBezTo>
                    <a:pt x="896618" y="204724"/>
                    <a:pt x="897747" y="207405"/>
                    <a:pt x="898392" y="210508"/>
                  </a:cubicBezTo>
                  <a:cubicBezTo>
                    <a:pt x="898795" y="212524"/>
                    <a:pt x="898996" y="216050"/>
                    <a:pt x="898996" y="221089"/>
                  </a:cubicBezTo>
                  <a:lnTo>
                    <a:pt x="898996" y="260570"/>
                  </a:lnTo>
                  <a:lnTo>
                    <a:pt x="888113" y="260570"/>
                  </a:lnTo>
                  <a:lnTo>
                    <a:pt x="888113" y="221512"/>
                  </a:lnTo>
                  <a:cubicBezTo>
                    <a:pt x="888113" y="217078"/>
                    <a:pt x="887690" y="213763"/>
                    <a:pt x="886843" y="211566"/>
                  </a:cubicBezTo>
                  <a:cubicBezTo>
                    <a:pt x="885997" y="209369"/>
                    <a:pt x="884496" y="207616"/>
                    <a:pt x="882339" y="206306"/>
                  </a:cubicBezTo>
                  <a:cubicBezTo>
                    <a:pt x="880183" y="204996"/>
                    <a:pt x="877653" y="204341"/>
                    <a:pt x="874751" y="204341"/>
                  </a:cubicBezTo>
                  <a:cubicBezTo>
                    <a:pt x="870116" y="204341"/>
                    <a:pt x="866115" y="205812"/>
                    <a:pt x="862750" y="208755"/>
                  </a:cubicBezTo>
                  <a:cubicBezTo>
                    <a:pt x="859384" y="211697"/>
                    <a:pt x="857701" y="217280"/>
                    <a:pt x="857701" y="225503"/>
                  </a:cubicBezTo>
                  <a:lnTo>
                    <a:pt x="857701" y="260570"/>
                  </a:lnTo>
                  <a:lnTo>
                    <a:pt x="846818" y="260570"/>
                  </a:lnTo>
                  <a:lnTo>
                    <a:pt x="846818" y="196360"/>
                  </a:lnTo>
                  <a:lnTo>
                    <a:pt x="856613" y="196360"/>
                  </a:lnTo>
                  <a:lnTo>
                    <a:pt x="856613" y="205490"/>
                  </a:lnTo>
                  <a:cubicBezTo>
                    <a:pt x="861329" y="198436"/>
                    <a:pt x="868141" y="194909"/>
                    <a:pt x="877049" y="194909"/>
                  </a:cubicBezTo>
                  <a:close/>
                  <a:moveTo>
                    <a:pt x="806504" y="194909"/>
                  </a:moveTo>
                  <a:cubicBezTo>
                    <a:pt x="815090" y="194909"/>
                    <a:pt x="822103" y="197831"/>
                    <a:pt x="827545" y="203676"/>
                  </a:cubicBezTo>
                  <a:cubicBezTo>
                    <a:pt x="832986" y="209521"/>
                    <a:pt x="835707" y="217743"/>
                    <a:pt x="835707" y="228344"/>
                  </a:cubicBezTo>
                  <a:cubicBezTo>
                    <a:pt x="835707" y="228989"/>
                    <a:pt x="835687" y="229957"/>
                    <a:pt x="835647" y="231246"/>
                  </a:cubicBezTo>
                  <a:lnTo>
                    <a:pt x="787761" y="231246"/>
                  </a:lnTo>
                  <a:cubicBezTo>
                    <a:pt x="788164" y="238300"/>
                    <a:pt x="790159" y="243701"/>
                    <a:pt x="793747" y="247450"/>
                  </a:cubicBezTo>
                  <a:cubicBezTo>
                    <a:pt x="797334" y="251199"/>
                    <a:pt x="801808" y="253073"/>
                    <a:pt x="807169" y="253073"/>
                  </a:cubicBezTo>
                  <a:cubicBezTo>
                    <a:pt x="811160" y="253073"/>
                    <a:pt x="814566" y="252025"/>
                    <a:pt x="817387" y="249929"/>
                  </a:cubicBezTo>
                  <a:cubicBezTo>
                    <a:pt x="820209" y="247833"/>
                    <a:pt x="822446" y="244487"/>
                    <a:pt x="824098" y="239892"/>
                  </a:cubicBezTo>
                  <a:lnTo>
                    <a:pt x="835344" y="241283"/>
                  </a:lnTo>
                  <a:cubicBezTo>
                    <a:pt x="833571" y="247853"/>
                    <a:pt x="830286" y="252952"/>
                    <a:pt x="825489" y="256580"/>
                  </a:cubicBezTo>
                  <a:cubicBezTo>
                    <a:pt x="820693" y="260207"/>
                    <a:pt x="814566" y="262021"/>
                    <a:pt x="807109" y="262021"/>
                  </a:cubicBezTo>
                  <a:cubicBezTo>
                    <a:pt x="797717" y="262021"/>
                    <a:pt x="790270" y="259129"/>
                    <a:pt x="784768" y="253345"/>
                  </a:cubicBezTo>
                  <a:cubicBezTo>
                    <a:pt x="779266" y="247561"/>
                    <a:pt x="776515" y="239449"/>
                    <a:pt x="776515" y="229009"/>
                  </a:cubicBezTo>
                  <a:cubicBezTo>
                    <a:pt x="776515" y="218207"/>
                    <a:pt x="779297" y="209823"/>
                    <a:pt x="784859" y="203857"/>
                  </a:cubicBezTo>
                  <a:cubicBezTo>
                    <a:pt x="790421" y="197892"/>
                    <a:pt x="797637" y="194909"/>
                    <a:pt x="806504" y="194909"/>
                  </a:cubicBezTo>
                  <a:close/>
                  <a:moveTo>
                    <a:pt x="765623" y="194909"/>
                  </a:moveTo>
                  <a:cubicBezTo>
                    <a:pt x="769291" y="194909"/>
                    <a:pt x="773019" y="196078"/>
                    <a:pt x="776808" y="198416"/>
                  </a:cubicBezTo>
                  <a:lnTo>
                    <a:pt x="773060" y="208513"/>
                  </a:lnTo>
                  <a:cubicBezTo>
                    <a:pt x="770399" y="206941"/>
                    <a:pt x="767739" y="206155"/>
                    <a:pt x="765079" y="206155"/>
                  </a:cubicBezTo>
                  <a:cubicBezTo>
                    <a:pt x="762701" y="206155"/>
                    <a:pt x="760564" y="206870"/>
                    <a:pt x="758670" y="208301"/>
                  </a:cubicBezTo>
                  <a:cubicBezTo>
                    <a:pt x="756775" y="209732"/>
                    <a:pt x="755425" y="211717"/>
                    <a:pt x="754619" y="214257"/>
                  </a:cubicBezTo>
                  <a:cubicBezTo>
                    <a:pt x="753410" y="218126"/>
                    <a:pt x="752805" y="222359"/>
                    <a:pt x="752805" y="226954"/>
                  </a:cubicBezTo>
                  <a:lnTo>
                    <a:pt x="752805" y="260570"/>
                  </a:lnTo>
                  <a:lnTo>
                    <a:pt x="741922" y="260570"/>
                  </a:lnTo>
                  <a:lnTo>
                    <a:pt x="741922" y="196360"/>
                  </a:lnTo>
                  <a:lnTo>
                    <a:pt x="751717" y="196360"/>
                  </a:lnTo>
                  <a:lnTo>
                    <a:pt x="751717" y="206094"/>
                  </a:lnTo>
                  <a:cubicBezTo>
                    <a:pt x="754216" y="201540"/>
                    <a:pt x="756524" y="198537"/>
                    <a:pt x="758640" y="197086"/>
                  </a:cubicBezTo>
                  <a:cubicBezTo>
                    <a:pt x="760756" y="195635"/>
                    <a:pt x="763084" y="194909"/>
                    <a:pt x="765623" y="194909"/>
                  </a:cubicBezTo>
                  <a:close/>
                  <a:moveTo>
                    <a:pt x="634631" y="194909"/>
                  </a:moveTo>
                  <a:cubicBezTo>
                    <a:pt x="641604" y="194909"/>
                    <a:pt x="647308" y="196673"/>
                    <a:pt x="651742" y="200200"/>
                  </a:cubicBezTo>
                  <a:cubicBezTo>
                    <a:pt x="656175" y="203726"/>
                    <a:pt x="659017" y="208735"/>
                    <a:pt x="660267" y="215224"/>
                  </a:cubicBezTo>
                  <a:lnTo>
                    <a:pt x="649686" y="216857"/>
                  </a:lnTo>
                  <a:cubicBezTo>
                    <a:pt x="648678" y="212544"/>
                    <a:pt x="646895" y="209299"/>
                    <a:pt x="644335" y="207122"/>
                  </a:cubicBezTo>
                  <a:cubicBezTo>
                    <a:pt x="641775" y="204946"/>
                    <a:pt x="638682" y="203857"/>
                    <a:pt x="635054" y="203857"/>
                  </a:cubicBezTo>
                  <a:cubicBezTo>
                    <a:pt x="629572" y="203857"/>
                    <a:pt x="625118" y="205822"/>
                    <a:pt x="621692" y="209752"/>
                  </a:cubicBezTo>
                  <a:cubicBezTo>
                    <a:pt x="618266" y="213682"/>
                    <a:pt x="616553" y="219900"/>
                    <a:pt x="616553" y="228405"/>
                  </a:cubicBezTo>
                  <a:cubicBezTo>
                    <a:pt x="616553" y="237031"/>
                    <a:pt x="618206" y="243298"/>
                    <a:pt x="621511" y="247208"/>
                  </a:cubicBezTo>
                  <a:cubicBezTo>
                    <a:pt x="624816" y="251118"/>
                    <a:pt x="629129" y="253073"/>
                    <a:pt x="634450" y="253073"/>
                  </a:cubicBezTo>
                  <a:cubicBezTo>
                    <a:pt x="638722" y="253073"/>
                    <a:pt x="642289" y="251763"/>
                    <a:pt x="645151" y="249143"/>
                  </a:cubicBezTo>
                  <a:cubicBezTo>
                    <a:pt x="648013" y="246523"/>
                    <a:pt x="649827" y="242492"/>
                    <a:pt x="650593" y="237051"/>
                  </a:cubicBezTo>
                  <a:lnTo>
                    <a:pt x="661294" y="238441"/>
                  </a:lnTo>
                  <a:cubicBezTo>
                    <a:pt x="660126" y="245818"/>
                    <a:pt x="657133" y="251592"/>
                    <a:pt x="652316" y="255764"/>
                  </a:cubicBezTo>
                  <a:cubicBezTo>
                    <a:pt x="647499" y="259935"/>
                    <a:pt x="641584" y="262021"/>
                    <a:pt x="634571" y="262021"/>
                  </a:cubicBezTo>
                  <a:cubicBezTo>
                    <a:pt x="625783" y="262021"/>
                    <a:pt x="618720" y="259149"/>
                    <a:pt x="613379" y="253406"/>
                  </a:cubicBezTo>
                  <a:cubicBezTo>
                    <a:pt x="608038" y="247662"/>
                    <a:pt x="605368" y="239429"/>
                    <a:pt x="605368" y="228707"/>
                  </a:cubicBezTo>
                  <a:cubicBezTo>
                    <a:pt x="605368" y="221774"/>
                    <a:pt x="606516" y="215708"/>
                    <a:pt x="608814" y="210508"/>
                  </a:cubicBezTo>
                  <a:cubicBezTo>
                    <a:pt x="611111" y="205308"/>
                    <a:pt x="614608" y="201409"/>
                    <a:pt x="619304" y="198809"/>
                  </a:cubicBezTo>
                  <a:cubicBezTo>
                    <a:pt x="624000" y="196209"/>
                    <a:pt x="629109" y="194909"/>
                    <a:pt x="634631" y="194909"/>
                  </a:cubicBezTo>
                  <a:close/>
                  <a:moveTo>
                    <a:pt x="569165" y="194909"/>
                  </a:moveTo>
                  <a:cubicBezTo>
                    <a:pt x="574647" y="194909"/>
                    <a:pt x="579101" y="195554"/>
                    <a:pt x="582527" y="196844"/>
                  </a:cubicBezTo>
                  <a:cubicBezTo>
                    <a:pt x="585953" y="198134"/>
                    <a:pt x="588473" y="199756"/>
                    <a:pt x="590085" y="201711"/>
                  </a:cubicBezTo>
                  <a:cubicBezTo>
                    <a:pt x="591697" y="203666"/>
                    <a:pt x="592826" y="206135"/>
                    <a:pt x="593471" y="209118"/>
                  </a:cubicBezTo>
                  <a:cubicBezTo>
                    <a:pt x="593833" y="210972"/>
                    <a:pt x="594015" y="214317"/>
                    <a:pt x="594015" y="219154"/>
                  </a:cubicBezTo>
                  <a:lnTo>
                    <a:pt x="594015" y="233665"/>
                  </a:lnTo>
                  <a:cubicBezTo>
                    <a:pt x="594015" y="243782"/>
                    <a:pt x="594247" y="250181"/>
                    <a:pt x="594710" y="252861"/>
                  </a:cubicBezTo>
                  <a:cubicBezTo>
                    <a:pt x="595174" y="255542"/>
                    <a:pt x="596091" y="258111"/>
                    <a:pt x="597461" y="260570"/>
                  </a:cubicBezTo>
                  <a:lnTo>
                    <a:pt x="586094" y="260570"/>
                  </a:lnTo>
                  <a:cubicBezTo>
                    <a:pt x="584966" y="258313"/>
                    <a:pt x="584240" y="255673"/>
                    <a:pt x="583918" y="252650"/>
                  </a:cubicBezTo>
                  <a:cubicBezTo>
                    <a:pt x="579887" y="256076"/>
                    <a:pt x="576007" y="258494"/>
                    <a:pt x="572279" y="259905"/>
                  </a:cubicBezTo>
                  <a:cubicBezTo>
                    <a:pt x="568551" y="261316"/>
                    <a:pt x="564550" y="262021"/>
                    <a:pt x="560277" y="262021"/>
                  </a:cubicBezTo>
                  <a:cubicBezTo>
                    <a:pt x="553224" y="262021"/>
                    <a:pt x="547802" y="260298"/>
                    <a:pt x="544013" y="256852"/>
                  </a:cubicBezTo>
                  <a:cubicBezTo>
                    <a:pt x="540224" y="253406"/>
                    <a:pt x="538330" y="249002"/>
                    <a:pt x="538330" y="243641"/>
                  </a:cubicBezTo>
                  <a:cubicBezTo>
                    <a:pt x="538330" y="240497"/>
                    <a:pt x="539045" y="237625"/>
                    <a:pt x="540476" y="235025"/>
                  </a:cubicBezTo>
                  <a:cubicBezTo>
                    <a:pt x="541907" y="232425"/>
                    <a:pt x="543782" y="230340"/>
                    <a:pt x="546099" y="228768"/>
                  </a:cubicBezTo>
                  <a:cubicBezTo>
                    <a:pt x="548417" y="227196"/>
                    <a:pt x="551027" y="226006"/>
                    <a:pt x="553929" y="225200"/>
                  </a:cubicBezTo>
                  <a:cubicBezTo>
                    <a:pt x="556065" y="224636"/>
                    <a:pt x="559290" y="224092"/>
                    <a:pt x="563603" y="223568"/>
                  </a:cubicBezTo>
                  <a:cubicBezTo>
                    <a:pt x="572390" y="222520"/>
                    <a:pt x="578859" y="221270"/>
                    <a:pt x="583011" y="219819"/>
                  </a:cubicBezTo>
                  <a:cubicBezTo>
                    <a:pt x="583051" y="218328"/>
                    <a:pt x="583071" y="217381"/>
                    <a:pt x="583071" y="216978"/>
                  </a:cubicBezTo>
                  <a:cubicBezTo>
                    <a:pt x="583071" y="212544"/>
                    <a:pt x="582043" y="209420"/>
                    <a:pt x="579988" y="207606"/>
                  </a:cubicBezTo>
                  <a:cubicBezTo>
                    <a:pt x="577207" y="205147"/>
                    <a:pt x="573075" y="203918"/>
                    <a:pt x="567593" y="203918"/>
                  </a:cubicBezTo>
                  <a:cubicBezTo>
                    <a:pt x="562474" y="203918"/>
                    <a:pt x="558695" y="204815"/>
                    <a:pt x="556257" y="206608"/>
                  </a:cubicBezTo>
                  <a:cubicBezTo>
                    <a:pt x="553818" y="208402"/>
                    <a:pt x="552014" y="211576"/>
                    <a:pt x="550845" y="216131"/>
                  </a:cubicBezTo>
                  <a:lnTo>
                    <a:pt x="540204" y="214680"/>
                  </a:lnTo>
                  <a:cubicBezTo>
                    <a:pt x="541172" y="210125"/>
                    <a:pt x="542764" y="206447"/>
                    <a:pt x="544981" y="203646"/>
                  </a:cubicBezTo>
                  <a:cubicBezTo>
                    <a:pt x="547198" y="200844"/>
                    <a:pt x="550402" y="198688"/>
                    <a:pt x="554594" y="197176"/>
                  </a:cubicBezTo>
                  <a:cubicBezTo>
                    <a:pt x="558786" y="195665"/>
                    <a:pt x="563643" y="194909"/>
                    <a:pt x="569165" y="194909"/>
                  </a:cubicBezTo>
                  <a:close/>
                  <a:moveTo>
                    <a:pt x="327533" y="194909"/>
                  </a:moveTo>
                  <a:cubicBezTo>
                    <a:pt x="335111" y="194909"/>
                    <a:pt x="341359" y="197973"/>
                    <a:pt x="346277" y="204099"/>
                  </a:cubicBezTo>
                  <a:lnTo>
                    <a:pt x="346277" y="196360"/>
                  </a:lnTo>
                  <a:lnTo>
                    <a:pt x="356313" y="196360"/>
                  </a:lnTo>
                  <a:lnTo>
                    <a:pt x="356313" y="251864"/>
                  </a:lnTo>
                  <a:cubicBezTo>
                    <a:pt x="356313" y="261860"/>
                    <a:pt x="355295" y="268944"/>
                    <a:pt x="353260" y="273116"/>
                  </a:cubicBezTo>
                  <a:cubicBezTo>
                    <a:pt x="351224" y="277288"/>
                    <a:pt x="348000" y="280583"/>
                    <a:pt x="343586" y="283001"/>
                  </a:cubicBezTo>
                  <a:cubicBezTo>
                    <a:pt x="339172" y="285420"/>
                    <a:pt x="333741" y="286629"/>
                    <a:pt x="327292" y="286629"/>
                  </a:cubicBezTo>
                  <a:cubicBezTo>
                    <a:pt x="319633" y="286629"/>
                    <a:pt x="313446" y="284906"/>
                    <a:pt x="308730" y="281460"/>
                  </a:cubicBezTo>
                  <a:cubicBezTo>
                    <a:pt x="304014" y="278013"/>
                    <a:pt x="301737" y="272824"/>
                    <a:pt x="301898" y="265891"/>
                  </a:cubicBezTo>
                  <a:lnTo>
                    <a:pt x="312479" y="267463"/>
                  </a:lnTo>
                  <a:cubicBezTo>
                    <a:pt x="312922" y="270728"/>
                    <a:pt x="314151" y="273106"/>
                    <a:pt x="316167" y="274597"/>
                  </a:cubicBezTo>
                  <a:cubicBezTo>
                    <a:pt x="318867" y="276613"/>
                    <a:pt x="322555" y="277620"/>
                    <a:pt x="327231" y="277620"/>
                  </a:cubicBezTo>
                  <a:cubicBezTo>
                    <a:pt x="332270" y="277620"/>
                    <a:pt x="336159" y="276613"/>
                    <a:pt x="338900" y="274597"/>
                  </a:cubicBezTo>
                  <a:cubicBezTo>
                    <a:pt x="341641" y="272582"/>
                    <a:pt x="343495" y="269760"/>
                    <a:pt x="344463" y="266133"/>
                  </a:cubicBezTo>
                  <a:cubicBezTo>
                    <a:pt x="345027" y="263916"/>
                    <a:pt x="345289" y="259260"/>
                    <a:pt x="345249" y="252166"/>
                  </a:cubicBezTo>
                  <a:cubicBezTo>
                    <a:pt x="340492" y="257769"/>
                    <a:pt x="334567" y="260570"/>
                    <a:pt x="327473" y="260570"/>
                  </a:cubicBezTo>
                  <a:cubicBezTo>
                    <a:pt x="318646" y="260570"/>
                    <a:pt x="311813" y="257386"/>
                    <a:pt x="306977" y="251017"/>
                  </a:cubicBezTo>
                  <a:cubicBezTo>
                    <a:pt x="302140" y="244649"/>
                    <a:pt x="299721" y="237010"/>
                    <a:pt x="299721" y="228102"/>
                  </a:cubicBezTo>
                  <a:cubicBezTo>
                    <a:pt x="299721" y="221976"/>
                    <a:pt x="300830" y="216323"/>
                    <a:pt x="303047" y="211143"/>
                  </a:cubicBezTo>
                  <a:cubicBezTo>
                    <a:pt x="305264" y="205963"/>
                    <a:pt x="308478" y="201963"/>
                    <a:pt x="312690" y="199141"/>
                  </a:cubicBezTo>
                  <a:cubicBezTo>
                    <a:pt x="316902" y="196320"/>
                    <a:pt x="321850" y="194909"/>
                    <a:pt x="327533" y="194909"/>
                  </a:cubicBezTo>
                  <a:close/>
                  <a:moveTo>
                    <a:pt x="267449" y="194909"/>
                  </a:moveTo>
                  <a:cubicBezTo>
                    <a:pt x="271318" y="194909"/>
                    <a:pt x="274875" y="195604"/>
                    <a:pt x="278120" y="196995"/>
                  </a:cubicBezTo>
                  <a:cubicBezTo>
                    <a:pt x="281365" y="198386"/>
                    <a:pt x="283794" y="200210"/>
                    <a:pt x="285406" y="202467"/>
                  </a:cubicBezTo>
                  <a:cubicBezTo>
                    <a:pt x="287018" y="204724"/>
                    <a:pt x="288147" y="207405"/>
                    <a:pt x="288792" y="210508"/>
                  </a:cubicBezTo>
                  <a:cubicBezTo>
                    <a:pt x="289195" y="212524"/>
                    <a:pt x="289396" y="216050"/>
                    <a:pt x="289396" y="221089"/>
                  </a:cubicBezTo>
                  <a:lnTo>
                    <a:pt x="289396" y="260570"/>
                  </a:lnTo>
                  <a:lnTo>
                    <a:pt x="278513" y="260570"/>
                  </a:lnTo>
                  <a:lnTo>
                    <a:pt x="278513" y="221512"/>
                  </a:lnTo>
                  <a:cubicBezTo>
                    <a:pt x="278513" y="217078"/>
                    <a:pt x="278090" y="213763"/>
                    <a:pt x="277244" y="211566"/>
                  </a:cubicBezTo>
                  <a:cubicBezTo>
                    <a:pt x="276397" y="209369"/>
                    <a:pt x="274896" y="207616"/>
                    <a:pt x="272739" y="206306"/>
                  </a:cubicBezTo>
                  <a:cubicBezTo>
                    <a:pt x="270583" y="204996"/>
                    <a:pt x="268053" y="204341"/>
                    <a:pt x="265151" y="204341"/>
                  </a:cubicBezTo>
                  <a:cubicBezTo>
                    <a:pt x="260516" y="204341"/>
                    <a:pt x="256515" y="205812"/>
                    <a:pt x="253150" y="208755"/>
                  </a:cubicBezTo>
                  <a:cubicBezTo>
                    <a:pt x="249784" y="211697"/>
                    <a:pt x="248101" y="217280"/>
                    <a:pt x="248101" y="225503"/>
                  </a:cubicBezTo>
                  <a:lnTo>
                    <a:pt x="248101" y="260570"/>
                  </a:lnTo>
                  <a:lnTo>
                    <a:pt x="237218" y="260570"/>
                  </a:lnTo>
                  <a:lnTo>
                    <a:pt x="237218" y="196360"/>
                  </a:lnTo>
                  <a:lnTo>
                    <a:pt x="247013" y="196360"/>
                  </a:lnTo>
                  <a:lnTo>
                    <a:pt x="247013" y="205490"/>
                  </a:lnTo>
                  <a:cubicBezTo>
                    <a:pt x="251729" y="198436"/>
                    <a:pt x="258541" y="194909"/>
                    <a:pt x="267449" y="194909"/>
                  </a:cubicBezTo>
                  <a:close/>
                  <a:moveTo>
                    <a:pt x="196602" y="194909"/>
                  </a:moveTo>
                  <a:cubicBezTo>
                    <a:pt x="205429" y="194909"/>
                    <a:pt x="212644" y="197801"/>
                    <a:pt x="218247" y="203585"/>
                  </a:cubicBezTo>
                  <a:cubicBezTo>
                    <a:pt x="223850" y="209369"/>
                    <a:pt x="226651" y="217360"/>
                    <a:pt x="226651" y="227558"/>
                  </a:cubicBezTo>
                  <a:cubicBezTo>
                    <a:pt x="226651" y="235821"/>
                    <a:pt x="225412" y="242321"/>
                    <a:pt x="222933" y="247057"/>
                  </a:cubicBezTo>
                  <a:cubicBezTo>
                    <a:pt x="220454" y="251793"/>
                    <a:pt x="216846" y="255471"/>
                    <a:pt x="212110" y="258091"/>
                  </a:cubicBezTo>
                  <a:cubicBezTo>
                    <a:pt x="207374" y="260711"/>
                    <a:pt x="202205" y="262021"/>
                    <a:pt x="196602" y="262021"/>
                  </a:cubicBezTo>
                  <a:cubicBezTo>
                    <a:pt x="187613" y="262021"/>
                    <a:pt x="180348" y="259139"/>
                    <a:pt x="174806" y="253375"/>
                  </a:cubicBezTo>
                  <a:cubicBezTo>
                    <a:pt x="169263" y="247611"/>
                    <a:pt x="166492" y="239308"/>
                    <a:pt x="166492" y="228465"/>
                  </a:cubicBezTo>
                  <a:cubicBezTo>
                    <a:pt x="166492" y="216574"/>
                    <a:pt x="169797" y="207767"/>
                    <a:pt x="176408" y="202044"/>
                  </a:cubicBezTo>
                  <a:cubicBezTo>
                    <a:pt x="181930" y="197287"/>
                    <a:pt x="188661" y="194909"/>
                    <a:pt x="196602" y="194909"/>
                  </a:cubicBezTo>
                  <a:close/>
                  <a:moveTo>
                    <a:pt x="1326361" y="173929"/>
                  </a:moveTo>
                  <a:lnTo>
                    <a:pt x="1326361" y="196360"/>
                  </a:lnTo>
                  <a:lnTo>
                    <a:pt x="1337304" y="196360"/>
                  </a:lnTo>
                  <a:lnTo>
                    <a:pt x="1337304" y="204825"/>
                  </a:lnTo>
                  <a:lnTo>
                    <a:pt x="1326361" y="204825"/>
                  </a:lnTo>
                  <a:lnTo>
                    <a:pt x="1326361" y="242371"/>
                  </a:lnTo>
                  <a:cubicBezTo>
                    <a:pt x="1326361" y="245475"/>
                    <a:pt x="1326552" y="247470"/>
                    <a:pt x="1326935" y="248357"/>
                  </a:cubicBezTo>
                  <a:cubicBezTo>
                    <a:pt x="1327318" y="249244"/>
                    <a:pt x="1327943" y="249949"/>
                    <a:pt x="1328809" y="250473"/>
                  </a:cubicBezTo>
                  <a:cubicBezTo>
                    <a:pt x="1329676" y="250997"/>
                    <a:pt x="1330916" y="251259"/>
                    <a:pt x="1332528" y="251259"/>
                  </a:cubicBezTo>
                  <a:cubicBezTo>
                    <a:pt x="1333737" y="251259"/>
                    <a:pt x="1335329" y="251118"/>
                    <a:pt x="1337304" y="250836"/>
                  </a:cubicBezTo>
                  <a:lnTo>
                    <a:pt x="1338876" y="260449"/>
                  </a:lnTo>
                  <a:cubicBezTo>
                    <a:pt x="1335813" y="261094"/>
                    <a:pt x="1333072" y="261417"/>
                    <a:pt x="1330654" y="261417"/>
                  </a:cubicBezTo>
                  <a:cubicBezTo>
                    <a:pt x="1326703" y="261417"/>
                    <a:pt x="1323640" y="260792"/>
                    <a:pt x="1321463" y="259542"/>
                  </a:cubicBezTo>
                  <a:cubicBezTo>
                    <a:pt x="1319287" y="258293"/>
                    <a:pt x="1317755" y="256650"/>
                    <a:pt x="1316868" y="254615"/>
                  </a:cubicBezTo>
                  <a:cubicBezTo>
                    <a:pt x="1315982" y="252579"/>
                    <a:pt x="1315538" y="248297"/>
                    <a:pt x="1315538" y="241767"/>
                  </a:cubicBezTo>
                  <a:lnTo>
                    <a:pt x="1315538" y="204825"/>
                  </a:lnTo>
                  <a:lnTo>
                    <a:pt x="1307557" y="204825"/>
                  </a:lnTo>
                  <a:lnTo>
                    <a:pt x="1307557" y="196360"/>
                  </a:lnTo>
                  <a:lnTo>
                    <a:pt x="1315538" y="196360"/>
                  </a:lnTo>
                  <a:lnTo>
                    <a:pt x="1315538" y="180459"/>
                  </a:lnTo>
                  <a:close/>
                  <a:moveTo>
                    <a:pt x="1126336" y="173929"/>
                  </a:moveTo>
                  <a:lnTo>
                    <a:pt x="1126336" y="196360"/>
                  </a:lnTo>
                  <a:lnTo>
                    <a:pt x="1137279" y="196360"/>
                  </a:lnTo>
                  <a:lnTo>
                    <a:pt x="1137279" y="204825"/>
                  </a:lnTo>
                  <a:lnTo>
                    <a:pt x="1126336" y="204825"/>
                  </a:lnTo>
                  <a:lnTo>
                    <a:pt x="1126336" y="242371"/>
                  </a:lnTo>
                  <a:cubicBezTo>
                    <a:pt x="1126336" y="245475"/>
                    <a:pt x="1126527" y="247470"/>
                    <a:pt x="1126910" y="248357"/>
                  </a:cubicBezTo>
                  <a:cubicBezTo>
                    <a:pt x="1127293" y="249244"/>
                    <a:pt x="1127918" y="249949"/>
                    <a:pt x="1128784" y="250473"/>
                  </a:cubicBezTo>
                  <a:cubicBezTo>
                    <a:pt x="1129651" y="250997"/>
                    <a:pt x="1130891" y="251259"/>
                    <a:pt x="1132503" y="251259"/>
                  </a:cubicBezTo>
                  <a:cubicBezTo>
                    <a:pt x="1133712" y="251259"/>
                    <a:pt x="1135304" y="251118"/>
                    <a:pt x="1137279" y="250836"/>
                  </a:cubicBezTo>
                  <a:lnTo>
                    <a:pt x="1138851" y="260449"/>
                  </a:lnTo>
                  <a:cubicBezTo>
                    <a:pt x="1135788" y="261094"/>
                    <a:pt x="1133047" y="261417"/>
                    <a:pt x="1130629" y="261417"/>
                  </a:cubicBezTo>
                  <a:cubicBezTo>
                    <a:pt x="1126678" y="261417"/>
                    <a:pt x="1123615" y="260792"/>
                    <a:pt x="1121438" y="259542"/>
                  </a:cubicBezTo>
                  <a:cubicBezTo>
                    <a:pt x="1119262" y="258293"/>
                    <a:pt x="1117730" y="256650"/>
                    <a:pt x="1116843" y="254615"/>
                  </a:cubicBezTo>
                  <a:cubicBezTo>
                    <a:pt x="1115957" y="252579"/>
                    <a:pt x="1115513" y="248297"/>
                    <a:pt x="1115513" y="241767"/>
                  </a:cubicBezTo>
                  <a:lnTo>
                    <a:pt x="1115513" y="204825"/>
                  </a:lnTo>
                  <a:lnTo>
                    <a:pt x="1107532" y="204825"/>
                  </a:lnTo>
                  <a:lnTo>
                    <a:pt x="1107532" y="196360"/>
                  </a:lnTo>
                  <a:lnTo>
                    <a:pt x="1115513" y="196360"/>
                  </a:lnTo>
                  <a:lnTo>
                    <a:pt x="1115513" y="180459"/>
                  </a:lnTo>
                  <a:close/>
                  <a:moveTo>
                    <a:pt x="716761" y="173929"/>
                  </a:moveTo>
                  <a:lnTo>
                    <a:pt x="716761" y="196360"/>
                  </a:lnTo>
                  <a:lnTo>
                    <a:pt x="727704" y="196360"/>
                  </a:lnTo>
                  <a:lnTo>
                    <a:pt x="727704" y="204825"/>
                  </a:lnTo>
                  <a:lnTo>
                    <a:pt x="716761" y="204825"/>
                  </a:lnTo>
                  <a:lnTo>
                    <a:pt x="716761" y="242371"/>
                  </a:lnTo>
                  <a:cubicBezTo>
                    <a:pt x="716761" y="245475"/>
                    <a:pt x="716952" y="247470"/>
                    <a:pt x="717335" y="248357"/>
                  </a:cubicBezTo>
                  <a:cubicBezTo>
                    <a:pt x="717718" y="249244"/>
                    <a:pt x="718343" y="249949"/>
                    <a:pt x="719210" y="250473"/>
                  </a:cubicBezTo>
                  <a:cubicBezTo>
                    <a:pt x="720076" y="250997"/>
                    <a:pt x="721316" y="251259"/>
                    <a:pt x="722928" y="251259"/>
                  </a:cubicBezTo>
                  <a:cubicBezTo>
                    <a:pt x="724137" y="251259"/>
                    <a:pt x="725729" y="251118"/>
                    <a:pt x="727704" y="250836"/>
                  </a:cubicBezTo>
                  <a:lnTo>
                    <a:pt x="729276" y="260449"/>
                  </a:lnTo>
                  <a:cubicBezTo>
                    <a:pt x="726213" y="261094"/>
                    <a:pt x="723472" y="261417"/>
                    <a:pt x="721054" y="261417"/>
                  </a:cubicBezTo>
                  <a:cubicBezTo>
                    <a:pt x="717103" y="261417"/>
                    <a:pt x="714040" y="260792"/>
                    <a:pt x="711863" y="259542"/>
                  </a:cubicBezTo>
                  <a:cubicBezTo>
                    <a:pt x="709687" y="258293"/>
                    <a:pt x="708155" y="256650"/>
                    <a:pt x="707268" y="254615"/>
                  </a:cubicBezTo>
                  <a:cubicBezTo>
                    <a:pt x="706382" y="252579"/>
                    <a:pt x="705938" y="248297"/>
                    <a:pt x="705938" y="241767"/>
                  </a:cubicBezTo>
                  <a:lnTo>
                    <a:pt x="705938" y="204825"/>
                  </a:lnTo>
                  <a:lnTo>
                    <a:pt x="697957" y="204825"/>
                  </a:lnTo>
                  <a:lnTo>
                    <a:pt x="697957" y="196360"/>
                  </a:lnTo>
                  <a:lnTo>
                    <a:pt x="705938" y="196360"/>
                  </a:lnTo>
                  <a:lnTo>
                    <a:pt x="705938" y="180459"/>
                  </a:lnTo>
                  <a:close/>
                  <a:moveTo>
                    <a:pt x="1056275" y="172055"/>
                  </a:moveTo>
                  <a:lnTo>
                    <a:pt x="1063712" y="172055"/>
                  </a:lnTo>
                  <a:cubicBezTo>
                    <a:pt x="1064276" y="174796"/>
                    <a:pt x="1065395" y="176841"/>
                    <a:pt x="1067067" y="178192"/>
                  </a:cubicBezTo>
                  <a:cubicBezTo>
                    <a:pt x="1068740" y="179542"/>
                    <a:pt x="1070987" y="180217"/>
                    <a:pt x="1073809" y="180217"/>
                  </a:cubicBezTo>
                  <a:cubicBezTo>
                    <a:pt x="1077074" y="180217"/>
                    <a:pt x="1079543" y="179562"/>
                    <a:pt x="1081215" y="178252"/>
                  </a:cubicBezTo>
                  <a:cubicBezTo>
                    <a:pt x="1082888" y="176942"/>
                    <a:pt x="1084007" y="174876"/>
                    <a:pt x="1084571" y="172055"/>
                  </a:cubicBezTo>
                  <a:lnTo>
                    <a:pt x="1092008" y="172055"/>
                  </a:lnTo>
                  <a:cubicBezTo>
                    <a:pt x="1091403" y="177093"/>
                    <a:pt x="1089559" y="180963"/>
                    <a:pt x="1086476" y="183663"/>
                  </a:cubicBezTo>
                  <a:cubicBezTo>
                    <a:pt x="1083392" y="186364"/>
                    <a:pt x="1079291" y="187714"/>
                    <a:pt x="1074172" y="187714"/>
                  </a:cubicBezTo>
                  <a:cubicBezTo>
                    <a:pt x="1069012" y="187714"/>
                    <a:pt x="1064891" y="186374"/>
                    <a:pt x="1061807" y="183694"/>
                  </a:cubicBezTo>
                  <a:cubicBezTo>
                    <a:pt x="1058724" y="181013"/>
                    <a:pt x="1056880" y="177133"/>
                    <a:pt x="1056275" y="172055"/>
                  </a:cubicBezTo>
                  <a:close/>
                  <a:moveTo>
                    <a:pt x="1221125" y="171934"/>
                  </a:moveTo>
                  <a:lnTo>
                    <a:pt x="1231948" y="171934"/>
                  </a:lnTo>
                  <a:lnTo>
                    <a:pt x="1231948" y="178887"/>
                  </a:lnTo>
                  <a:lnTo>
                    <a:pt x="1240715" y="178887"/>
                  </a:lnTo>
                  <a:lnTo>
                    <a:pt x="1240715" y="186868"/>
                  </a:lnTo>
                  <a:lnTo>
                    <a:pt x="1231948" y="186868"/>
                  </a:lnTo>
                  <a:lnTo>
                    <a:pt x="1231948" y="260570"/>
                  </a:lnTo>
                  <a:lnTo>
                    <a:pt x="1221851" y="260570"/>
                  </a:lnTo>
                  <a:lnTo>
                    <a:pt x="1221851" y="252468"/>
                  </a:lnTo>
                  <a:cubicBezTo>
                    <a:pt x="1217780" y="258837"/>
                    <a:pt x="1211794" y="262021"/>
                    <a:pt x="1203894" y="262021"/>
                  </a:cubicBezTo>
                  <a:cubicBezTo>
                    <a:pt x="1198775" y="262021"/>
                    <a:pt x="1194069" y="260611"/>
                    <a:pt x="1189776" y="257789"/>
                  </a:cubicBezTo>
                  <a:cubicBezTo>
                    <a:pt x="1185483" y="254967"/>
                    <a:pt x="1182158" y="251027"/>
                    <a:pt x="1179800" y="245969"/>
                  </a:cubicBezTo>
                  <a:cubicBezTo>
                    <a:pt x="1177442" y="240910"/>
                    <a:pt x="1176263" y="235096"/>
                    <a:pt x="1176263" y="228526"/>
                  </a:cubicBezTo>
                  <a:cubicBezTo>
                    <a:pt x="1176263" y="222117"/>
                    <a:pt x="1177331" y="216302"/>
                    <a:pt x="1179467" y="211083"/>
                  </a:cubicBezTo>
                  <a:cubicBezTo>
                    <a:pt x="1181604" y="205863"/>
                    <a:pt x="1184808" y="201862"/>
                    <a:pt x="1189081" y="199081"/>
                  </a:cubicBezTo>
                  <a:cubicBezTo>
                    <a:pt x="1193353" y="196300"/>
                    <a:pt x="1198130" y="194909"/>
                    <a:pt x="1203410" y="194909"/>
                  </a:cubicBezTo>
                  <a:cubicBezTo>
                    <a:pt x="1207280" y="194909"/>
                    <a:pt x="1210726" y="195725"/>
                    <a:pt x="1213749" y="197358"/>
                  </a:cubicBezTo>
                  <a:cubicBezTo>
                    <a:pt x="1216772" y="198990"/>
                    <a:pt x="1219231" y="201117"/>
                    <a:pt x="1221125" y="203737"/>
                  </a:cubicBezTo>
                  <a:lnTo>
                    <a:pt x="1221125" y="186868"/>
                  </a:lnTo>
                  <a:lnTo>
                    <a:pt x="1200206" y="186868"/>
                  </a:lnTo>
                  <a:lnTo>
                    <a:pt x="1200206" y="178887"/>
                  </a:lnTo>
                  <a:lnTo>
                    <a:pt x="1221125" y="178887"/>
                  </a:lnTo>
                  <a:close/>
                  <a:moveTo>
                    <a:pt x="475343" y="171934"/>
                  </a:moveTo>
                  <a:lnTo>
                    <a:pt x="486226" y="171934"/>
                  </a:lnTo>
                  <a:lnTo>
                    <a:pt x="486226" y="203737"/>
                  </a:lnTo>
                  <a:cubicBezTo>
                    <a:pt x="491305" y="197852"/>
                    <a:pt x="497714" y="194909"/>
                    <a:pt x="505453" y="194909"/>
                  </a:cubicBezTo>
                  <a:cubicBezTo>
                    <a:pt x="510209" y="194909"/>
                    <a:pt x="514341" y="195846"/>
                    <a:pt x="517847" y="197721"/>
                  </a:cubicBezTo>
                  <a:cubicBezTo>
                    <a:pt x="521354" y="199595"/>
                    <a:pt x="523863" y="202185"/>
                    <a:pt x="525375" y="205490"/>
                  </a:cubicBezTo>
                  <a:cubicBezTo>
                    <a:pt x="526886" y="208795"/>
                    <a:pt x="527642" y="213592"/>
                    <a:pt x="527642" y="219880"/>
                  </a:cubicBezTo>
                  <a:lnTo>
                    <a:pt x="527642" y="260570"/>
                  </a:lnTo>
                  <a:lnTo>
                    <a:pt x="516759" y="260570"/>
                  </a:lnTo>
                  <a:lnTo>
                    <a:pt x="516759" y="219880"/>
                  </a:lnTo>
                  <a:cubicBezTo>
                    <a:pt x="516759" y="214438"/>
                    <a:pt x="515580" y="210478"/>
                    <a:pt x="513222" y="207999"/>
                  </a:cubicBezTo>
                  <a:cubicBezTo>
                    <a:pt x="510864" y="205520"/>
                    <a:pt x="507529" y="204281"/>
                    <a:pt x="503216" y="204281"/>
                  </a:cubicBezTo>
                  <a:cubicBezTo>
                    <a:pt x="499991" y="204281"/>
                    <a:pt x="496958" y="205117"/>
                    <a:pt x="494116" y="206790"/>
                  </a:cubicBezTo>
                  <a:cubicBezTo>
                    <a:pt x="491275" y="208463"/>
                    <a:pt x="489249" y="210730"/>
                    <a:pt x="488040" y="213592"/>
                  </a:cubicBezTo>
                  <a:cubicBezTo>
                    <a:pt x="486831" y="216454"/>
                    <a:pt x="486226" y="220404"/>
                    <a:pt x="486226" y="225442"/>
                  </a:cubicBezTo>
                  <a:lnTo>
                    <a:pt x="486226" y="260570"/>
                  </a:lnTo>
                  <a:lnTo>
                    <a:pt x="475343" y="260570"/>
                  </a:lnTo>
                  <a:close/>
                  <a:moveTo>
                    <a:pt x="408728" y="171934"/>
                  </a:moveTo>
                  <a:lnTo>
                    <a:pt x="419612" y="171934"/>
                  </a:lnTo>
                  <a:lnTo>
                    <a:pt x="419612" y="222480"/>
                  </a:lnTo>
                  <a:lnTo>
                    <a:pt x="445368" y="196360"/>
                  </a:lnTo>
                  <a:lnTo>
                    <a:pt x="459456" y="196360"/>
                  </a:lnTo>
                  <a:lnTo>
                    <a:pt x="434908" y="220182"/>
                  </a:lnTo>
                  <a:lnTo>
                    <a:pt x="461935" y="260570"/>
                  </a:lnTo>
                  <a:lnTo>
                    <a:pt x="448512" y="260570"/>
                  </a:lnTo>
                  <a:lnTo>
                    <a:pt x="427290" y="227740"/>
                  </a:lnTo>
                  <a:lnTo>
                    <a:pt x="419612" y="235116"/>
                  </a:lnTo>
                  <a:lnTo>
                    <a:pt x="419612" y="260570"/>
                  </a:lnTo>
                  <a:lnTo>
                    <a:pt x="408728" y="260570"/>
                  </a:lnTo>
                  <a:close/>
                  <a:moveTo>
                    <a:pt x="144800" y="171934"/>
                  </a:moveTo>
                  <a:lnTo>
                    <a:pt x="155623" y="171934"/>
                  </a:lnTo>
                  <a:lnTo>
                    <a:pt x="155623" y="178887"/>
                  </a:lnTo>
                  <a:lnTo>
                    <a:pt x="164390" y="178887"/>
                  </a:lnTo>
                  <a:lnTo>
                    <a:pt x="164390" y="186868"/>
                  </a:lnTo>
                  <a:lnTo>
                    <a:pt x="155623" y="186868"/>
                  </a:lnTo>
                  <a:lnTo>
                    <a:pt x="155623" y="260570"/>
                  </a:lnTo>
                  <a:lnTo>
                    <a:pt x="145526" y="260570"/>
                  </a:lnTo>
                  <a:lnTo>
                    <a:pt x="145526" y="252468"/>
                  </a:lnTo>
                  <a:cubicBezTo>
                    <a:pt x="141455" y="258837"/>
                    <a:pt x="135469" y="262021"/>
                    <a:pt x="127569" y="262021"/>
                  </a:cubicBezTo>
                  <a:cubicBezTo>
                    <a:pt x="122450" y="262021"/>
                    <a:pt x="117744" y="260611"/>
                    <a:pt x="113451" y="257789"/>
                  </a:cubicBezTo>
                  <a:cubicBezTo>
                    <a:pt x="109158" y="254967"/>
                    <a:pt x="105833" y="251027"/>
                    <a:pt x="103475" y="245969"/>
                  </a:cubicBezTo>
                  <a:cubicBezTo>
                    <a:pt x="101117" y="240910"/>
                    <a:pt x="99938" y="235096"/>
                    <a:pt x="99938" y="228526"/>
                  </a:cubicBezTo>
                  <a:cubicBezTo>
                    <a:pt x="99938" y="222117"/>
                    <a:pt x="101006" y="216302"/>
                    <a:pt x="103143" y="211083"/>
                  </a:cubicBezTo>
                  <a:cubicBezTo>
                    <a:pt x="105279" y="205863"/>
                    <a:pt x="108483" y="201862"/>
                    <a:pt x="112756" y="199081"/>
                  </a:cubicBezTo>
                  <a:cubicBezTo>
                    <a:pt x="117028" y="196300"/>
                    <a:pt x="121805" y="194909"/>
                    <a:pt x="127085" y="194909"/>
                  </a:cubicBezTo>
                  <a:cubicBezTo>
                    <a:pt x="130955" y="194909"/>
                    <a:pt x="134401" y="195725"/>
                    <a:pt x="137424" y="197358"/>
                  </a:cubicBezTo>
                  <a:cubicBezTo>
                    <a:pt x="140447" y="198990"/>
                    <a:pt x="142906" y="201117"/>
                    <a:pt x="144800" y="203737"/>
                  </a:cubicBezTo>
                  <a:lnTo>
                    <a:pt x="144800" y="186868"/>
                  </a:lnTo>
                  <a:lnTo>
                    <a:pt x="123881" y="186868"/>
                  </a:lnTo>
                  <a:lnTo>
                    <a:pt x="123881" y="178887"/>
                  </a:lnTo>
                  <a:lnTo>
                    <a:pt x="144800" y="178887"/>
                  </a:lnTo>
                  <a:close/>
                  <a:moveTo>
                    <a:pt x="1266699" y="171450"/>
                  </a:moveTo>
                  <a:lnTo>
                    <a:pt x="1278308" y="171450"/>
                  </a:lnTo>
                  <a:lnTo>
                    <a:pt x="1291912" y="188379"/>
                  </a:lnTo>
                  <a:lnTo>
                    <a:pt x="1279578" y="188379"/>
                  </a:lnTo>
                  <a:lnTo>
                    <a:pt x="1272927" y="178101"/>
                  </a:lnTo>
                  <a:lnTo>
                    <a:pt x="1266095" y="188379"/>
                  </a:lnTo>
                  <a:lnTo>
                    <a:pt x="1253640" y="188379"/>
                  </a:lnTo>
                  <a:close/>
                  <a:moveTo>
                    <a:pt x="800035" y="171450"/>
                  </a:moveTo>
                  <a:lnTo>
                    <a:pt x="811643" y="171450"/>
                  </a:lnTo>
                  <a:lnTo>
                    <a:pt x="825247" y="188379"/>
                  </a:lnTo>
                  <a:lnTo>
                    <a:pt x="812913" y="188379"/>
                  </a:lnTo>
                  <a:lnTo>
                    <a:pt x="806262" y="178101"/>
                  </a:lnTo>
                  <a:lnTo>
                    <a:pt x="799430" y="188379"/>
                  </a:lnTo>
                  <a:lnTo>
                    <a:pt x="786975" y="188379"/>
                  </a:lnTo>
                  <a:close/>
                  <a:moveTo>
                    <a:pt x="569891" y="171450"/>
                  </a:moveTo>
                  <a:lnTo>
                    <a:pt x="584160" y="171450"/>
                  </a:lnTo>
                  <a:lnTo>
                    <a:pt x="570858" y="188379"/>
                  </a:lnTo>
                  <a:lnTo>
                    <a:pt x="561849" y="188379"/>
                  </a:lnTo>
                  <a:close/>
                  <a:moveTo>
                    <a:pt x="190495" y="171450"/>
                  </a:moveTo>
                  <a:lnTo>
                    <a:pt x="202104" y="171450"/>
                  </a:lnTo>
                  <a:lnTo>
                    <a:pt x="215708" y="188379"/>
                  </a:lnTo>
                  <a:lnTo>
                    <a:pt x="203374" y="188379"/>
                  </a:lnTo>
                  <a:lnTo>
                    <a:pt x="196723" y="178101"/>
                  </a:lnTo>
                  <a:lnTo>
                    <a:pt x="189891" y="188379"/>
                  </a:lnTo>
                  <a:lnTo>
                    <a:pt x="177436" y="188379"/>
                  </a:lnTo>
                  <a:close/>
                  <a:moveTo>
                    <a:pt x="1274862" y="150107"/>
                  </a:moveTo>
                  <a:lnTo>
                    <a:pt x="1289433" y="150107"/>
                  </a:lnTo>
                  <a:lnTo>
                    <a:pt x="1275466" y="167036"/>
                  </a:lnTo>
                  <a:lnTo>
                    <a:pt x="1266699" y="167036"/>
                  </a:lnTo>
                  <a:close/>
                  <a:moveTo>
                    <a:pt x="1371172" y="96376"/>
                  </a:moveTo>
                  <a:lnTo>
                    <a:pt x="1383567" y="96376"/>
                  </a:lnTo>
                  <a:lnTo>
                    <a:pt x="1383567" y="108770"/>
                  </a:lnTo>
                  <a:lnTo>
                    <a:pt x="1371172" y="108770"/>
                  </a:lnTo>
                  <a:close/>
                  <a:moveTo>
                    <a:pt x="1392636" y="56894"/>
                  </a:moveTo>
                  <a:cubicBezTo>
                    <a:pt x="1388686" y="58506"/>
                    <a:pt x="1382760" y="59877"/>
                    <a:pt x="1374860" y="61006"/>
                  </a:cubicBezTo>
                  <a:cubicBezTo>
                    <a:pt x="1370386" y="61650"/>
                    <a:pt x="1367222" y="62376"/>
                    <a:pt x="1365368" y="63182"/>
                  </a:cubicBezTo>
                  <a:cubicBezTo>
                    <a:pt x="1363514" y="63988"/>
                    <a:pt x="1362083" y="65167"/>
                    <a:pt x="1361075" y="66719"/>
                  </a:cubicBezTo>
                  <a:cubicBezTo>
                    <a:pt x="1360067" y="68271"/>
                    <a:pt x="1359563" y="69994"/>
                    <a:pt x="1359563" y="71889"/>
                  </a:cubicBezTo>
                  <a:cubicBezTo>
                    <a:pt x="1359563" y="74791"/>
                    <a:pt x="1360662" y="77209"/>
                    <a:pt x="1362859" y="79144"/>
                  </a:cubicBezTo>
                  <a:cubicBezTo>
                    <a:pt x="1365055" y="81079"/>
                    <a:pt x="1368270" y="82046"/>
                    <a:pt x="1372502" y="82046"/>
                  </a:cubicBezTo>
                  <a:cubicBezTo>
                    <a:pt x="1376694" y="82046"/>
                    <a:pt x="1380423" y="81129"/>
                    <a:pt x="1383687" y="79295"/>
                  </a:cubicBezTo>
                  <a:cubicBezTo>
                    <a:pt x="1386952" y="77461"/>
                    <a:pt x="1389351" y="74952"/>
                    <a:pt x="1390882" y="71768"/>
                  </a:cubicBezTo>
                  <a:cubicBezTo>
                    <a:pt x="1392051" y="69309"/>
                    <a:pt x="1392636" y="65681"/>
                    <a:pt x="1392636" y="60885"/>
                  </a:cubicBezTo>
                  <a:close/>
                  <a:moveTo>
                    <a:pt x="1097361" y="56894"/>
                  </a:moveTo>
                  <a:cubicBezTo>
                    <a:pt x="1093411" y="58506"/>
                    <a:pt x="1087485" y="59877"/>
                    <a:pt x="1079585" y="61006"/>
                  </a:cubicBezTo>
                  <a:cubicBezTo>
                    <a:pt x="1075111" y="61650"/>
                    <a:pt x="1071947" y="62376"/>
                    <a:pt x="1070093" y="63182"/>
                  </a:cubicBezTo>
                  <a:cubicBezTo>
                    <a:pt x="1068239" y="63988"/>
                    <a:pt x="1066808" y="65167"/>
                    <a:pt x="1065800" y="66719"/>
                  </a:cubicBezTo>
                  <a:cubicBezTo>
                    <a:pt x="1064792" y="68271"/>
                    <a:pt x="1064288" y="69994"/>
                    <a:pt x="1064288" y="71889"/>
                  </a:cubicBezTo>
                  <a:cubicBezTo>
                    <a:pt x="1064288" y="74791"/>
                    <a:pt x="1065387" y="77209"/>
                    <a:pt x="1067584" y="79144"/>
                  </a:cubicBezTo>
                  <a:cubicBezTo>
                    <a:pt x="1069780" y="81079"/>
                    <a:pt x="1072995" y="82046"/>
                    <a:pt x="1077227" y="82046"/>
                  </a:cubicBezTo>
                  <a:cubicBezTo>
                    <a:pt x="1081419" y="82046"/>
                    <a:pt x="1085148" y="81129"/>
                    <a:pt x="1088412" y="79295"/>
                  </a:cubicBezTo>
                  <a:cubicBezTo>
                    <a:pt x="1091677" y="77461"/>
                    <a:pt x="1094076" y="74952"/>
                    <a:pt x="1095607" y="71768"/>
                  </a:cubicBezTo>
                  <a:cubicBezTo>
                    <a:pt x="1096776" y="69309"/>
                    <a:pt x="1097361" y="65681"/>
                    <a:pt x="1097361" y="60885"/>
                  </a:cubicBezTo>
                  <a:close/>
                  <a:moveTo>
                    <a:pt x="916386" y="56894"/>
                  </a:moveTo>
                  <a:cubicBezTo>
                    <a:pt x="912436" y="58506"/>
                    <a:pt x="906511" y="59877"/>
                    <a:pt x="898610" y="61006"/>
                  </a:cubicBezTo>
                  <a:cubicBezTo>
                    <a:pt x="894136" y="61650"/>
                    <a:pt x="890972" y="62376"/>
                    <a:pt x="889118" y="63182"/>
                  </a:cubicBezTo>
                  <a:cubicBezTo>
                    <a:pt x="887264" y="63988"/>
                    <a:pt x="885833" y="65167"/>
                    <a:pt x="884825" y="66719"/>
                  </a:cubicBezTo>
                  <a:cubicBezTo>
                    <a:pt x="883817" y="68271"/>
                    <a:pt x="883313" y="69994"/>
                    <a:pt x="883313" y="71889"/>
                  </a:cubicBezTo>
                  <a:cubicBezTo>
                    <a:pt x="883313" y="74791"/>
                    <a:pt x="884412" y="77209"/>
                    <a:pt x="886609" y="79144"/>
                  </a:cubicBezTo>
                  <a:cubicBezTo>
                    <a:pt x="888805" y="81079"/>
                    <a:pt x="892020" y="82046"/>
                    <a:pt x="896252" y="82046"/>
                  </a:cubicBezTo>
                  <a:cubicBezTo>
                    <a:pt x="900444" y="82046"/>
                    <a:pt x="904173" y="81129"/>
                    <a:pt x="907438" y="79295"/>
                  </a:cubicBezTo>
                  <a:cubicBezTo>
                    <a:pt x="910702" y="77461"/>
                    <a:pt x="913101" y="74952"/>
                    <a:pt x="914632" y="71768"/>
                  </a:cubicBezTo>
                  <a:cubicBezTo>
                    <a:pt x="915801" y="69309"/>
                    <a:pt x="916386" y="65681"/>
                    <a:pt x="916386" y="60885"/>
                  </a:cubicBezTo>
                  <a:close/>
                  <a:moveTo>
                    <a:pt x="421086" y="56894"/>
                  </a:moveTo>
                  <a:cubicBezTo>
                    <a:pt x="417136" y="58506"/>
                    <a:pt x="411211" y="59877"/>
                    <a:pt x="403310" y="61006"/>
                  </a:cubicBezTo>
                  <a:cubicBezTo>
                    <a:pt x="398836" y="61650"/>
                    <a:pt x="395672" y="62376"/>
                    <a:pt x="393818" y="63182"/>
                  </a:cubicBezTo>
                  <a:cubicBezTo>
                    <a:pt x="391964" y="63988"/>
                    <a:pt x="390533" y="65167"/>
                    <a:pt x="389525" y="66719"/>
                  </a:cubicBezTo>
                  <a:cubicBezTo>
                    <a:pt x="388517" y="68271"/>
                    <a:pt x="388013" y="69994"/>
                    <a:pt x="388013" y="71889"/>
                  </a:cubicBezTo>
                  <a:cubicBezTo>
                    <a:pt x="388013" y="74791"/>
                    <a:pt x="389112" y="77209"/>
                    <a:pt x="391309" y="79144"/>
                  </a:cubicBezTo>
                  <a:cubicBezTo>
                    <a:pt x="393505" y="81079"/>
                    <a:pt x="396720" y="82046"/>
                    <a:pt x="400952" y="82046"/>
                  </a:cubicBezTo>
                  <a:cubicBezTo>
                    <a:pt x="405144" y="82046"/>
                    <a:pt x="408873" y="81129"/>
                    <a:pt x="412138" y="79295"/>
                  </a:cubicBezTo>
                  <a:cubicBezTo>
                    <a:pt x="415403" y="77461"/>
                    <a:pt x="417801" y="74952"/>
                    <a:pt x="419333" y="71768"/>
                  </a:cubicBezTo>
                  <a:cubicBezTo>
                    <a:pt x="420501" y="69309"/>
                    <a:pt x="421086" y="65681"/>
                    <a:pt x="421086" y="60885"/>
                  </a:cubicBezTo>
                  <a:close/>
                  <a:moveTo>
                    <a:pt x="192486" y="56894"/>
                  </a:moveTo>
                  <a:cubicBezTo>
                    <a:pt x="188536" y="58506"/>
                    <a:pt x="182611" y="59877"/>
                    <a:pt x="174710" y="61006"/>
                  </a:cubicBezTo>
                  <a:cubicBezTo>
                    <a:pt x="170236" y="61650"/>
                    <a:pt x="167072" y="62376"/>
                    <a:pt x="165218" y="63182"/>
                  </a:cubicBezTo>
                  <a:cubicBezTo>
                    <a:pt x="163364" y="63988"/>
                    <a:pt x="161933" y="65167"/>
                    <a:pt x="160925" y="66719"/>
                  </a:cubicBezTo>
                  <a:cubicBezTo>
                    <a:pt x="159917" y="68271"/>
                    <a:pt x="159413" y="69994"/>
                    <a:pt x="159413" y="71889"/>
                  </a:cubicBezTo>
                  <a:cubicBezTo>
                    <a:pt x="159413" y="74791"/>
                    <a:pt x="160512" y="77209"/>
                    <a:pt x="162709" y="79144"/>
                  </a:cubicBezTo>
                  <a:cubicBezTo>
                    <a:pt x="164905" y="81079"/>
                    <a:pt x="168120" y="82046"/>
                    <a:pt x="172352" y="82046"/>
                  </a:cubicBezTo>
                  <a:cubicBezTo>
                    <a:pt x="176544" y="82046"/>
                    <a:pt x="180273" y="81129"/>
                    <a:pt x="183538" y="79295"/>
                  </a:cubicBezTo>
                  <a:cubicBezTo>
                    <a:pt x="186803" y="77461"/>
                    <a:pt x="189201" y="74952"/>
                    <a:pt x="190733" y="71768"/>
                  </a:cubicBezTo>
                  <a:cubicBezTo>
                    <a:pt x="191901" y="69309"/>
                    <a:pt x="192486" y="65681"/>
                    <a:pt x="192486" y="60885"/>
                  </a:cubicBezTo>
                  <a:close/>
                  <a:moveTo>
                    <a:pt x="1311027" y="32468"/>
                  </a:moveTo>
                  <a:cubicBezTo>
                    <a:pt x="1305585" y="32468"/>
                    <a:pt x="1301071" y="34503"/>
                    <a:pt x="1297483" y="38574"/>
                  </a:cubicBezTo>
                  <a:cubicBezTo>
                    <a:pt x="1293896" y="42645"/>
                    <a:pt x="1292102" y="48792"/>
                    <a:pt x="1292102" y="57015"/>
                  </a:cubicBezTo>
                  <a:cubicBezTo>
                    <a:pt x="1292102" y="65238"/>
                    <a:pt x="1293896" y="71395"/>
                    <a:pt x="1297483" y="75486"/>
                  </a:cubicBezTo>
                  <a:cubicBezTo>
                    <a:pt x="1301071" y="79577"/>
                    <a:pt x="1305585" y="81623"/>
                    <a:pt x="1311027" y="81623"/>
                  </a:cubicBezTo>
                  <a:cubicBezTo>
                    <a:pt x="1316428" y="81623"/>
                    <a:pt x="1320922" y="79567"/>
                    <a:pt x="1324510" y="75456"/>
                  </a:cubicBezTo>
                  <a:cubicBezTo>
                    <a:pt x="1328097" y="71344"/>
                    <a:pt x="1329891" y="65077"/>
                    <a:pt x="1329891" y="56652"/>
                  </a:cubicBezTo>
                  <a:cubicBezTo>
                    <a:pt x="1329891" y="48712"/>
                    <a:pt x="1328087" y="42696"/>
                    <a:pt x="1324479" y="38605"/>
                  </a:cubicBezTo>
                  <a:cubicBezTo>
                    <a:pt x="1320872" y="34513"/>
                    <a:pt x="1316388" y="32468"/>
                    <a:pt x="1311027" y="32468"/>
                  </a:cubicBezTo>
                  <a:close/>
                  <a:moveTo>
                    <a:pt x="756944" y="32468"/>
                  </a:moveTo>
                  <a:cubicBezTo>
                    <a:pt x="752108" y="32468"/>
                    <a:pt x="747996" y="34433"/>
                    <a:pt x="744610" y="38363"/>
                  </a:cubicBezTo>
                  <a:cubicBezTo>
                    <a:pt x="741224" y="42293"/>
                    <a:pt x="739532" y="48127"/>
                    <a:pt x="739532" y="55866"/>
                  </a:cubicBezTo>
                  <a:cubicBezTo>
                    <a:pt x="739532" y="64291"/>
                    <a:pt x="741204" y="70438"/>
                    <a:pt x="744550" y="74307"/>
                  </a:cubicBezTo>
                  <a:cubicBezTo>
                    <a:pt x="747895" y="78177"/>
                    <a:pt x="752087" y="80111"/>
                    <a:pt x="757126" y="80111"/>
                  </a:cubicBezTo>
                  <a:cubicBezTo>
                    <a:pt x="762124" y="80111"/>
                    <a:pt x="766316" y="78187"/>
                    <a:pt x="769702" y="74337"/>
                  </a:cubicBezTo>
                  <a:cubicBezTo>
                    <a:pt x="773088" y="70488"/>
                    <a:pt x="774781" y="64452"/>
                    <a:pt x="774781" y="56229"/>
                  </a:cubicBezTo>
                  <a:cubicBezTo>
                    <a:pt x="774781" y="48369"/>
                    <a:pt x="773037" y="42444"/>
                    <a:pt x="769551" y="38453"/>
                  </a:cubicBezTo>
                  <a:cubicBezTo>
                    <a:pt x="766064" y="34463"/>
                    <a:pt x="761862" y="32468"/>
                    <a:pt x="756944" y="32468"/>
                  </a:cubicBezTo>
                  <a:close/>
                  <a:moveTo>
                    <a:pt x="821178" y="24910"/>
                  </a:moveTo>
                  <a:lnTo>
                    <a:pt x="832665" y="24910"/>
                  </a:lnTo>
                  <a:lnTo>
                    <a:pt x="846451" y="63364"/>
                  </a:lnTo>
                  <a:cubicBezTo>
                    <a:pt x="847942" y="67515"/>
                    <a:pt x="849312" y="71828"/>
                    <a:pt x="850562" y="76302"/>
                  </a:cubicBezTo>
                  <a:cubicBezTo>
                    <a:pt x="851529" y="72916"/>
                    <a:pt x="852880" y="68845"/>
                    <a:pt x="854613" y="64089"/>
                  </a:cubicBezTo>
                  <a:lnTo>
                    <a:pt x="868882" y="24910"/>
                  </a:lnTo>
                  <a:lnTo>
                    <a:pt x="880067" y="24910"/>
                  </a:lnTo>
                  <a:lnTo>
                    <a:pt x="855762" y="89120"/>
                  </a:lnTo>
                  <a:lnTo>
                    <a:pt x="845604" y="89120"/>
                  </a:lnTo>
                  <a:close/>
                  <a:moveTo>
                    <a:pt x="579876" y="24910"/>
                  </a:moveTo>
                  <a:lnTo>
                    <a:pt x="590759" y="24910"/>
                  </a:lnTo>
                  <a:lnTo>
                    <a:pt x="590759" y="60522"/>
                  </a:lnTo>
                  <a:cubicBezTo>
                    <a:pt x="590759" y="66286"/>
                    <a:pt x="590981" y="70115"/>
                    <a:pt x="591424" y="72010"/>
                  </a:cubicBezTo>
                  <a:cubicBezTo>
                    <a:pt x="592835" y="78136"/>
                    <a:pt x="597027" y="81200"/>
                    <a:pt x="604000" y="81200"/>
                  </a:cubicBezTo>
                  <a:cubicBezTo>
                    <a:pt x="607346" y="81200"/>
                    <a:pt x="610439" y="80353"/>
                    <a:pt x="613281" y="78660"/>
                  </a:cubicBezTo>
                  <a:cubicBezTo>
                    <a:pt x="616123" y="76967"/>
                    <a:pt x="618128" y="74690"/>
                    <a:pt x="619297" y="71828"/>
                  </a:cubicBezTo>
                  <a:cubicBezTo>
                    <a:pt x="620466" y="68966"/>
                    <a:pt x="621050" y="64794"/>
                    <a:pt x="621050" y="59313"/>
                  </a:cubicBezTo>
                  <a:lnTo>
                    <a:pt x="621050" y="24910"/>
                  </a:lnTo>
                  <a:lnTo>
                    <a:pt x="631933" y="24910"/>
                  </a:lnTo>
                  <a:lnTo>
                    <a:pt x="631933" y="54415"/>
                  </a:lnTo>
                  <a:cubicBezTo>
                    <a:pt x="637053" y="53529"/>
                    <a:pt x="640882" y="51130"/>
                    <a:pt x="643421" y="47220"/>
                  </a:cubicBezTo>
                  <a:cubicBezTo>
                    <a:pt x="644550" y="45527"/>
                    <a:pt x="645114" y="42303"/>
                    <a:pt x="645114" y="37547"/>
                  </a:cubicBezTo>
                  <a:lnTo>
                    <a:pt x="639431" y="37547"/>
                  </a:lnTo>
                  <a:lnTo>
                    <a:pt x="639431" y="24910"/>
                  </a:lnTo>
                  <a:lnTo>
                    <a:pt x="651100" y="24910"/>
                  </a:lnTo>
                  <a:lnTo>
                    <a:pt x="651100" y="34886"/>
                  </a:lnTo>
                  <a:cubicBezTo>
                    <a:pt x="651100" y="41215"/>
                    <a:pt x="650374" y="45628"/>
                    <a:pt x="648923" y="48127"/>
                  </a:cubicBezTo>
                  <a:cubicBezTo>
                    <a:pt x="645215" y="54577"/>
                    <a:pt x="639552" y="58204"/>
                    <a:pt x="631933" y="59010"/>
                  </a:cubicBezTo>
                  <a:lnTo>
                    <a:pt x="631933" y="89120"/>
                  </a:lnTo>
                  <a:lnTo>
                    <a:pt x="622199" y="89120"/>
                  </a:lnTo>
                  <a:lnTo>
                    <a:pt x="622199" y="79688"/>
                  </a:lnTo>
                  <a:cubicBezTo>
                    <a:pt x="617201" y="86944"/>
                    <a:pt x="610409" y="90571"/>
                    <a:pt x="601824" y="90571"/>
                  </a:cubicBezTo>
                  <a:cubicBezTo>
                    <a:pt x="598075" y="90571"/>
                    <a:pt x="594558" y="89856"/>
                    <a:pt x="591273" y="88425"/>
                  </a:cubicBezTo>
                  <a:cubicBezTo>
                    <a:pt x="587988" y="86994"/>
                    <a:pt x="585539" y="85170"/>
                    <a:pt x="583927" y="82953"/>
                  </a:cubicBezTo>
                  <a:cubicBezTo>
                    <a:pt x="582315" y="80736"/>
                    <a:pt x="581186" y="78036"/>
                    <a:pt x="580541" y="74851"/>
                  </a:cubicBezTo>
                  <a:cubicBezTo>
                    <a:pt x="580098" y="72675"/>
                    <a:pt x="579876" y="69289"/>
                    <a:pt x="579876" y="64694"/>
                  </a:cubicBezTo>
                  <a:close/>
                  <a:moveTo>
                    <a:pt x="218229" y="24910"/>
                  </a:moveTo>
                  <a:lnTo>
                    <a:pt x="229112" y="24910"/>
                  </a:lnTo>
                  <a:lnTo>
                    <a:pt x="229112" y="89120"/>
                  </a:lnTo>
                  <a:lnTo>
                    <a:pt x="218229" y="89120"/>
                  </a:lnTo>
                  <a:close/>
                  <a:moveTo>
                    <a:pt x="1378790" y="23459"/>
                  </a:moveTo>
                  <a:cubicBezTo>
                    <a:pt x="1384272" y="23459"/>
                    <a:pt x="1388726" y="24104"/>
                    <a:pt x="1392152" y="25394"/>
                  </a:cubicBezTo>
                  <a:cubicBezTo>
                    <a:pt x="1395578" y="26684"/>
                    <a:pt x="1398097" y="28306"/>
                    <a:pt x="1399710" y="30261"/>
                  </a:cubicBezTo>
                  <a:cubicBezTo>
                    <a:pt x="1401322" y="32216"/>
                    <a:pt x="1402451" y="34685"/>
                    <a:pt x="1403096" y="37667"/>
                  </a:cubicBezTo>
                  <a:cubicBezTo>
                    <a:pt x="1403458" y="39522"/>
                    <a:pt x="1403640" y="42867"/>
                    <a:pt x="1403640" y="47704"/>
                  </a:cubicBezTo>
                  <a:lnTo>
                    <a:pt x="1403640" y="62215"/>
                  </a:lnTo>
                  <a:cubicBezTo>
                    <a:pt x="1403640" y="72332"/>
                    <a:pt x="1403872" y="78731"/>
                    <a:pt x="1404335" y="81411"/>
                  </a:cubicBezTo>
                  <a:cubicBezTo>
                    <a:pt x="1404799" y="84092"/>
                    <a:pt x="1405716" y="86661"/>
                    <a:pt x="1407086" y="89120"/>
                  </a:cubicBezTo>
                  <a:lnTo>
                    <a:pt x="1395719" y="89120"/>
                  </a:lnTo>
                  <a:cubicBezTo>
                    <a:pt x="1394591" y="86863"/>
                    <a:pt x="1393865" y="84223"/>
                    <a:pt x="1393543" y="81200"/>
                  </a:cubicBezTo>
                  <a:cubicBezTo>
                    <a:pt x="1389512" y="84626"/>
                    <a:pt x="1385632" y="87044"/>
                    <a:pt x="1381904" y="88455"/>
                  </a:cubicBezTo>
                  <a:cubicBezTo>
                    <a:pt x="1378175" y="89866"/>
                    <a:pt x="1374175" y="90571"/>
                    <a:pt x="1369902" y="90571"/>
                  </a:cubicBezTo>
                  <a:cubicBezTo>
                    <a:pt x="1362848" y="90571"/>
                    <a:pt x="1357427" y="88848"/>
                    <a:pt x="1353638" y="85402"/>
                  </a:cubicBezTo>
                  <a:cubicBezTo>
                    <a:pt x="1349849" y="81955"/>
                    <a:pt x="1347955" y="77552"/>
                    <a:pt x="1347955" y="72191"/>
                  </a:cubicBezTo>
                  <a:cubicBezTo>
                    <a:pt x="1347955" y="69047"/>
                    <a:pt x="1348670" y="66175"/>
                    <a:pt x="1350101" y="63575"/>
                  </a:cubicBezTo>
                  <a:cubicBezTo>
                    <a:pt x="1351532" y="60975"/>
                    <a:pt x="1353406" y="58889"/>
                    <a:pt x="1355724" y="57317"/>
                  </a:cubicBezTo>
                  <a:cubicBezTo>
                    <a:pt x="1358042" y="55745"/>
                    <a:pt x="1360652" y="54556"/>
                    <a:pt x="1363554" y="53750"/>
                  </a:cubicBezTo>
                  <a:cubicBezTo>
                    <a:pt x="1365690" y="53186"/>
                    <a:pt x="1368915" y="52642"/>
                    <a:pt x="1373228" y="52118"/>
                  </a:cubicBezTo>
                  <a:cubicBezTo>
                    <a:pt x="1382015" y="51070"/>
                    <a:pt x="1388484" y="49820"/>
                    <a:pt x="1392636" y="48369"/>
                  </a:cubicBezTo>
                  <a:cubicBezTo>
                    <a:pt x="1392676" y="46878"/>
                    <a:pt x="1392696" y="45931"/>
                    <a:pt x="1392696" y="45527"/>
                  </a:cubicBezTo>
                  <a:cubicBezTo>
                    <a:pt x="1392696" y="41094"/>
                    <a:pt x="1391668" y="37970"/>
                    <a:pt x="1389613" y="36156"/>
                  </a:cubicBezTo>
                  <a:cubicBezTo>
                    <a:pt x="1386831" y="33697"/>
                    <a:pt x="1382700" y="32468"/>
                    <a:pt x="1377218" y="32468"/>
                  </a:cubicBezTo>
                  <a:cubicBezTo>
                    <a:pt x="1372099" y="32468"/>
                    <a:pt x="1368320" y="33365"/>
                    <a:pt x="1365882" y="35158"/>
                  </a:cubicBezTo>
                  <a:cubicBezTo>
                    <a:pt x="1363443" y="36952"/>
                    <a:pt x="1361639" y="40126"/>
                    <a:pt x="1360470" y="44681"/>
                  </a:cubicBezTo>
                  <a:lnTo>
                    <a:pt x="1349829" y="43230"/>
                  </a:lnTo>
                  <a:cubicBezTo>
                    <a:pt x="1350796" y="38675"/>
                    <a:pt x="1352389" y="34997"/>
                    <a:pt x="1354606" y="32196"/>
                  </a:cubicBezTo>
                  <a:cubicBezTo>
                    <a:pt x="1356823" y="29394"/>
                    <a:pt x="1360027" y="27238"/>
                    <a:pt x="1364219" y="25726"/>
                  </a:cubicBezTo>
                  <a:cubicBezTo>
                    <a:pt x="1368411" y="24215"/>
                    <a:pt x="1373268" y="23459"/>
                    <a:pt x="1378790" y="23459"/>
                  </a:cubicBezTo>
                  <a:close/>
                  <a:moveTo>
                    <a:pt x="1311027" y="23459"/>
                  </a:moveTo>
                  <a:cubicBezTo>
                    <a:pt x="1319854" y="23459"/>
                    <a:pt x="1327069" y="26351"/>
                    <a:pt x="1332672" y="32135"/>
                  </a:cubicBezTo>
                  <a:cubicBezTo>
                    <a:pt x="1338275" y="37919"/>
                    <a:pt x="1341076" y="45910"/>
                    <a:pt x="1341076" y="56108"/>
                  </a:cubicBezTo>
                  <a:cubicBezTo>
                    <a:pt x="1341076" y="64371"/>
                    <a:pt x="1339837" y="70871"/>
                    <a:pt x="1337358" y="75607"/>
                  </a:cubicBezTo>
                  <a:cubicBezTo>
                    <a:pt x="1334879" y="80343"/>
                    <a:pt x="1331271" y="84021"/>
                    <a:pt x="1326535" y="86641"/>
                  </a:cubicBezTo>
                  <a:cubicBezTo>
                    <a:pt x="1321799" y="89261"/>
                    <a:pt x="1316630" y="90571"/>
                    <a:pt x="1311027" y="90571"/>
                  </a:cubicBezTo>
                  <a:cubicBezTo>
                    <a:pt x="1302038" y="90571"/>
                    <a:pt x="1294773" y="87689"/>
                    <a:pt x="1289230" y="81925"/>
                  </a:cubicBezTo>
                  <a:cubicBezTo>
                    <a:pt x="1283688" y="76161"/>
                    <a:pt x="1280917" y="67858"/>
                    <a:pt x="1280917" y="57015"/>
                  </a:cubicBezTo>
                  <a:cubicBezTo>
                    <a:pt x="1280917" y="45124"/>
                    <a:pt x="1284222" y="36317"/>
                    <a:pt x="1290833" y="30593"/>
                  </a:cubicBezTo>
                  <a:cubicBezTo>
                    <a:pt x="1296355" y="25837"/>
                    <a:pt x="1303086" y="23459"/>
                    <a:pt x="1311027" y="23459"/>
                  </a:cubicBezTo>
                  <a:close/>
                  <a:moveTo>
                    <a:pt x="1148981" y="23459"/>
                  </a:moveTo>
                  <a:cubicBezTo>
                    <a:pt x="1155954" y="23459"/>
                    <a:pt x="1161658" y="25222"/>
                    <a:pt x="1166091" y="28749"/>
                  </a:cubicBezTo>
                  <a:cubicBezTo>
                    <a:pt x="1170525" y="32276"/>
                    <a:pt x="1173367" y="37285"/>
                    <a:pt x="1174617" y="43774"/>
                  </a:cubicBezTo>
                  <a:lnTo>
                    <a:pt x="1164036" y="45407"/>
                  </a:lnTo>
                  <a:cubicBezTo>
                    <a:pt x="1163028" y="41094"/>
                    <a:pt x="1161245" y="37849"/>
                    <a:pt x="1158685" y="35672"/>
                  </a:cubicBezTo>
                  <a:cubicBezTo>
                    <a:pt x="1156125" y="33496"/>
                    <a:pt x="1153032" y="32407"/>
                    <a:pt x="1149404" y="32407"/>
                  </a:cubicBezTo>
                  <a:cubicBezTo>
                    <a:pt x="1143922" y="32407"/>
                    <a:pt x="1139468" y="34372"/>
                    <a:pt x="1136042" y="38302"/>
                  </a:cubicBezTo>
                  <a:cubicBezTo>
                    <a:pt x="1132616" y="42232"/>
                    <a:pt x="1130903" y="48450"/>
                    <a:pt x="1130903" y="56955"/>
                  </a:cubicBezTo>
                  <a:cubicBezTo>
                    <a:pt x="1130903" y="65580"/>
                    <a:pt x="1132556" y="71848"/>
                    <a:pt x="1135861" y="75758"/>
                  </a:cubicBezTo>
                  <a:cubicBezTo>
                    <a:pt x="1139166" y="79668"/>
                    <a:pt x="1143479" y="81623"/>
                    <a:pt x="1148799" y="81623"/>
                  </a:cubicBezTo>
                  <a:cubicBezTo>
                    <a:pt x="1153072" y="81623"/>
                    <a:pt x="1156639" y="80313"/>
                    <a:pt x="1159501" y="77693"/>
                  </a:cubicBezTo>
                  <a:cubicBezTo>
                    <a:pt x="1162363" y="75073"/>
                    <a:pt x="1164177" y="71042"/>
                    <a:pt x="1164943" y="65601"/>
                  </a:cubicBezTo>
                  <a:lnTo>
                    <a:pt x="1175644" y="66991"/>
                  </a:lnTo>
                  <a:cubicBezTo>
                    <a:pt x="1174476" y="74368"/>
                    <a:pt x="1171483" y="80142"/>
                    <a:pt x="1166666" y="84313"/>
                  </a:cubicBezTo>
                  <a:cubicBezTo>
                    <a:pt x="1161849" y="88485"/>
                    <a:pt x="1155934" y="90571"/>
                    <a:pt x="1148920" y="90571"/>
                  </a:cubicBezTo>
                  <a:cubicBezTo>
                    <a:pt x="1140133" y="90571"/>
                    <a:pt x="1133069" y="87699"/>
                    <a:pt x="1127729" y="81955"/>
                  </a:cubicBezTo>
                  <a:cubicBezTo>
                    <a:pt x="1122388" y="76212"/>
                    <a:pt x="1119718" y="67979"/>
                    <a:pt x="1119718" y="57257"/>
                  </a:cubicBezTo>
                  <a:cubicBezTo>
                    <a:pt x="1119718" y="50324"/>
                    <a:pt x="1120866" y="44258"/>
                    <a:pt x="1123164" y="39058"/>
                  </a:cubicBezTo>
                  <a:cubicBezTo>
                    <a:pt x="1125461" y="33858"/>
                    <a:pt x="1128958" y="29959"/>
                    <a:pt x="1133654" y="27359"/>
                  </a:cubicBezTo>
                  <a:cubicBezTo>
                    <a:pt x="1138350" y="24759"/>
                    <a:pt x="1143459" y="23459"/>
                    <a:pt x="1148981" y="23459"/>
                  </a:cubicBezTo>
                  <a:close/>
                  <a:moveTo>
                    <a:pt x="1083515" y="23459"/>
                  </a:moveTo>
                  <a:cubicBezTo>
                    <a:pt x="1088997" y="23459"/>
                    <a:pt x="1093451" y="24104"/>
                    <a:pt x="1096877" y="25394"/>
                  </a:cubicBezTo>
                  <a:cubicBezTo>
                    <a:pt x="1100303" y="26684"/>
                    <a:pt x="1102822" y="28306"/>
                    <a:pt x="1104435" y="30261"/>
                  </a:cubicBezTo>
                  <a:cubicBezTo>
                    <a:pt x="1106047" y="32216"/>
                    <a:pt x="1107176" y="34685"/>
                    <a:pt x="1107821" y="37667"/>
                  </a:cubicBezTo>
                  <a:cubicBezTo>
                    <a:pt x="1108183" y="39522"/>
                    <a:pt x="1108365" y="42867"/>
                    <a:pt x="1108365" y="47704"/>
                  </a:cubicBezTo>
                  <a:lnTo>
                    <a:pt x="1108365" y="62215"/>
                  </a:lnTo>
                  <a:cubicBezTo>
                    <a:pt x="1108365" y="72332"/>
                    <a:pt x="1108597" y="78731"/>
                    <a:pt x="1109060" y="81411"/>
                  </a:cubicBezTo>
                  <a:cubicBezTo>
                    <a:pt x="1109524" y="84092"/>
                    <a:pt x="1110441" y="86661"/>
                    <a:pt x="1111811" y="89120"/>
                  </a:cubicBezTo>
                  <a:lnTo>
                    <a:pt x="1100444" y="89120"/>
                  </a:lnTo>
                  <a:cubicBezTo>
                    <a:pt x="1099316" y="86863"/>
                    <a:pt x="1098590" y="84223"/>
                    <a:pt x="1098268" y="81200"/>
                  </a:cubicBezTo>
                  <a:cubicBezTo>
                    <a:pt x="1094237" y="84626"/>
                    <a:pt x="1090357" y="87044"/>
                    <a:pt x="1086629" y="88455"/>
                  </a:cubicBezTo>
                  <a:cubicBezTo>
                    <a:pt x="1082901" y="89866"/>
                    <a:pt x="1078900" y="90571"/>
                    <a:pt x="1074627" y="90571"/>
                  </a:cubicBezTo>
                  <a:cubicBezTo>
                    <a:pt x="1067574" y="90571"/>
                    <a:pt x="1062152" y="88848"/>
                    <a:pt x="1058363" y="85402"/>
                  </a:cubicBezTo>
                  <a:cubicBezTo>
                    <a:pt x="1054574" y="81955"/>
                    <a:pt x="1052680" y="77552"/>
                    <a:pt x="1052680" y="72191"/>
                  </a:cubicBezTo>
                  <a:cubicBezTo>
                    <a:pt x="1052680" y="69047"/>
                    <a:pt x="1053395" y="66175"/>
                    <a:pt x="1054826" y="63575"/>
                  </a:cubicBezTo>
                  <a:cubicBezTo>
                    <a:pt x="1056257" y="60975"/>
                    <a:pt x="1058131" y="58889"/>
                    <a:pt x="1060449" y="57317"/>
                  </a:cubicBezTo>
                  <a:cubicBezTo>
                    <a:pt x="1062767" y="55745"/>
                    <a:pt x="1065377" y="54556"/>
                    <a:pt x="1068279" y="53750"/>
                  </a:cubicBezTo>
                  <a:cubicBezTo>
                    <a:pt x="1070415" y="53186"/>
                    <a:pt x="1073640" y="52642"/>
                    <a:pt x="1077953" y="52118"/>
                  </a:cubicBezTo>
                  <a:cubicBezTo>
                    <a:pt x="1086740" y="51070"/>
                    <a:pt x="1093209" y="49820"/>
                    <a:pt x="1097361" y="48369"/>
                  </a:cubicBezTo>
                  <a:cubicBezTo>
                    <a:pt x="1097401" y="46878"/>
                    <a:pt x="1097421" y="45931"/>
                    <a:pt x="1097421" y="45527"/>
                  </a:cubicBezTo>
                  <a:cubicBezTo>
                    <a:pt x="1097421" y="41094"/>
                    <a:pt x="1096393" y="37970"/>
                    <a:pt x="1094338" y="36156"/>
                  </a:cubicBezTo>
                  <a:cubicBezTo>
                    <a:pt x="1091556" y="33697"/>
                    <a:pt x="1087425" y="32468"/>
                    <a:pt x="1081943" y="32468"/>
                  </a:cubicBezTo>
                  <a:cubicBezTo>
                    <a:pt x="1076824" y="32468"/>
                    <a:pt x="1073045" y="33365"/>
                    <a:pt x="1070607" y="35158"/>
                  </a:cubicBezTo>
                  <a:cubicBezTo>
                    <a:pt x="1068168" y="36952"/>
                    <a:pt x="1066364" y="40126"/>
                    <a:pt x="1065195" y="44681"/>
                  </a:cubicBezTo>
                  <a:lnTo>
                    <a:pt x="1054554" y="43230"/>
                  </a:lnTo>
                  <a:cubicBezTo>
                    <a:pt x="1055522" y="38675"/>
                    <a:pt x="1057114" y="34997"/>
                    <a:pt x="1059331" y="32196"/>
                  </a:cubicBezTo>
                  <a:cubicBezTo>
                    <a:pt x="1061547" y="29394"/>
                    <a:pt x="1064752" y="27238"/>
                    <a:pt x="1068944" y="25726"/>
                  </a:cubicBezTo>
                  <a:cubicBezTo>
                    <a:pt x="1073136" y="24215"/>
                    <a:pt x="1077993" y="23459"/>
                    <a:pt x="1083515" y="23459"/>
                  </a:cubicBezTo>
                  <a:close/>
                  <a:moveTo>
                    <a:pt x="1015631" y="23459"/>
                  </a:moveTo>
                  <a:cubicBezTo>
                    <a:pt x="1022604" y="23459"/>
                    <a:pt x="1028308" y="25222"/>
                    <a:pt x="1032742" y="28749"/>
                  </a:cubicBezTo>
                  <a:cubicBezTo>
                    <a:pt x="1037175" y="32276"/>
                    <a:pt x="1040017" y="37285"/>
                    <a:pt x="1041267" y="43774"/>
                  </a:cubicBezTo>
                  <a:lnTo>
                    <a:pt x="1030686" y="45407"/>
                  </a:lnTo>
                  <a:cubicBezTo>
                    <a:pt x="1029678" y="41094"/>
                    <a:pt x="1027895" y="37849"/>
                    <a:pt x="1025335" y="35672"/>
                  </a:cubicBezTo>
                  <a:cubicBezTo>
                    <a:pt x="1022775" y="33496"/>
                    <a:pt x="1019682" y="32407"/>
                    <a:pt x="1016054" y="32407"/>
                  </a:cubicBezTo>
                  <a:cubicBezTo>
                    <a:pt x="1010572" y="32407"/>
                    <a:pt x="1006118" y="34372"/>
                    <a:pt x="1002692" y="38302"/>
                  </a:cubicBezTo>
                  <a:cubicBezTo>
                    <a:pt x="999266" y="42232"/>
                    <a:pt x="997553" y="48450"/>
                    <a:pt x="997553" y="56955"/>
                  </a:cubicBezTo>
                  <a:cubicBezTo>
                    <a:pt x="997553" y="65580"/>
                    <a:pt x="999206" y="71848"/>
                    <a:pt x="1002511" y="75758"/>
                  </a:cubicBezTo>
                  <a:cubicBezTo>
                    <a:pt x="1005816" y="79668"/>
                    <a:pt x="1010129" y="81623"/>
                    <a:pt x="1015450" y="81623"/>
                  </a:cubicBezTo>
                  <a:cubicBezTo>
                    <a:pt x="1019722" y="81623"/>
                    <a:pt x="1023289" y="80313"/>
                    <a:pt x="1026151" y="77693"/>
                  </a:cubicBezTo>
                  <a:cubicBezTo>
                    <a:pt x="1029013" y="75073"/>
                    <a:pt x="1030827" y="71042"/>
                    <a:pt x="1031593" y="65601"/>
                  </a:cubicBezTo>
                  <a:lnTo>
                    <a:pt x="1042294" y="66991"/>
                  </a:lnTo>
                  <a:cubicBezTo>
                    <a:pt x="1041125" y="74368"/>
                    <a:pt x="1038133" y="80142"/>
                    <a:pt x="1033316" y="84313"/>
                  </a:cubicBezTo>
                  <a:cubicBezTo>
                    <a:pt x="1028499" y="88485"/>
                    <a:pt x="1022584" y="90571"/>
                    <a:pt x="1015570" y="90571"/>
                  </a:cubicBezTo>
                  <a:cubicBezTo>
                    <a:pt x="1006783" y="90571"/>
                    <a:pt x="999720" y="87699"/>
                    <a:pt x="994379" y="81955"/>
                  </a:cubicBezTo>
                  <a:cubicBezTo>
                    <a:pt x="989038" y="76212"/>
                    <a:pt x="986368" y="67979"/>
                    <a:pt x="986368" y="57257"/>
                  </a:cubicBezTo>
                  <a:cubicBezTo>
                    <a:pt x="986368" y="50324"/>
                    <a:pt x="987516" y="44258"/>
                    <a:pt x="989814" y="39058"/>
                  </a:cubicBezTo>
                  <a:cubicBezTo>
                    <a:pt x="992111" y="33858"/>
                    <a:pt x="995608" y="29959"/>
                    <a:pt x="1000304" y="27359"/>
                  </a:cubicBezTo>
                  <a:cubicBezTo>
                    <a:pt x="1005000" y="24759"/>
                    <a:pt x="1010109" y="23459"/>
                    <a:pt x="1015631" y="23459"/>
                  </a:cubicBezTo>
                  <a:close/>
                  <a:moveTo>
                    <a:pt x="902540" y="23459"/>
                  </a:moveTo>
                  <a:cubicBezTo>
                    <a:pt x="908022" y="23459"/>
                    <a:pt x="912476" y="24104"/>
                    <a:pt x="915902" y="25394"/>
                  </a:cubicBezTo>
                  <a:cubicBezTo>
                    <a:pt x="919328" y="26684"/>
                    <a:pt x="921848" y="28306"/>
                    <a:pt x="923460" y="30261"/>
                  </a:cubicBezTo>
                  <a:cubicBezTo>
                    <a:pt x="925072" y="32216"/>
                    <a:pt x="926201" y="34685"/>
                    <a:pt x="926846" y="37667"/>
                  </a:cubicBezTo>
                  <a:cubicBezTo>
                    <a:pt x="927208" y="39522"/>
                    <a:pt x="927390" y="42867"/>
                    <a:pt x="927390" y="47704"/>
                  </a:cubicBezTo>
                  <a:lnTo>
                    <a:pt x="927390" y="62215"/>
                  </a:lnTo>
                  <a:cubicBezTo>
                    <a:pt x="927390" y="72332"/>
                    <a:pt x="927622" y="78731"/>
                    <a:pt x="928085" y="81411"/>
                  </a:cubicBezTo>
                  <a:cubicBezTo>
                    <a:pt x="928549" y="84092"/>
                    <a:pt x="929466" y="86661"/>
                    <a:pt x="930836" y="89120"/>
                  </a:cubicBezTo>
                  <a:lnTo>
                    <a:pt x="919469" y="89120"/>
                  </a:lnTo>
                  <a:cubicBezTo>
                    <a:pt x="918341" y="86863"/>
                    <a:pt x="917615" y="84223"/>
                    <a:pt x="917293" y="81200"/>
                  </a:cubicBezTo>
                  <a:cubicBezTo>
                    <a:pt x="913262" y="84626"/>
                    <a:pt x="909382" y="87044"/>
                    <a:pt x="905654" y="88455"/>
                  </a:cubicBezTo>
                  <a:cubicBezTo>
                    <a:pt x="901926" y="89866"/>
                    <a:pt x="897925" y="90571"/>
                    <a:pt x="893652" y="90571"/>
                  </a:cubicBezTo>
                  <a:cubicBezTo>
                    <a:pt x="886599" y="90571"/>
                    <a:pt x="881177" y="88848"/>
                    <a:pt x="877388" y="85402"/>
                  </a:cubicBezTo>
                  <a:cubicBezTo>
                    <a:pt x="873599" y="81955"/>
                    <a:pt x="871705" y="77552"/>
                    <a:pt x="871705" y="72191"/>
                  </a:cubicBezTo>
                  <a:cubicBezTo>
                    <a:pt x="871705" y="69047"/>
                    <a:pt x="872420" y="66175"/>
                    <a:pt x="873851" y="63575"/>
                  </a:cubicBezTo>
                  <a:cubicBezTo>
                    <a:pt x="875282" y="60975"/>
                    <a:pt x="877157" y="58889"/>
                    <a:pt x="879474" y="57317"/>
                  </a:cubicBezTo>
                  <a:cubicBezTo>
                    <a:pt x="881792" y="55745"/>
                    <a:pt x="884402" y="54556"/>
                    <a:pt x="887304" y="53750"/>
                  </a:cubicBezTo>
                  <a:cubicBezTo>
                    <a:pt x="889440" y="53186"/>
                    <a:pt x="892665" y="52642"/>
                    <a:pt x="896978" y="52118"/>
                  </a:cubicBezTo>
                  <a:cubicBezTo>
                    <a:pt x="905765" y="51070"/>
                    <a:pt x="912234" y="49820"/>
                    <a:pt x="916386" y="48369"/>
                  </a:cubicBezTo>
                  <a:cubicBezTo>
                    <a:pt x="916426" y="46878"/>
                    <a:pt x="916446" y="45931"/>
                    <a:pt x="916446" y="45527"/>
                  </a:cubicBezTo>
                  <a:cubicBezTo>
                    <a:pt x="916446" y="41094"/>
                    <a:pt x="915418" y="37970"/>
                    <a:pt x="913363" y="36156"/>
                  </a:cubicBezTo>
                  <a:cubicBezTo>
                    <a:pt x="910582" y="33697"/>
                    <a:pt x="906450" y="32468"/>
                    <a:pt x="900968" y="32468"/>
                  </a:cubicBezTo>
                  <a:cubicBezTo>
                    <a:pt x="895849" y="32468"/>
                    <a:pt x="892070" y="33365"/>
                    <a:pt x="889632" y="35158"/>
                  </a:cubicBezTo>
                  <a:cubicBezTo>
                    <a:pt x="887193" y="36952"/>
                    <a:pt x="885389" y="40126"/>
                    <a:pt x="884220" y="44681"/>
                  </a:cubicBezTo>
                  <a:lnTo>
                    <a:pt x="873579" y="43230"/>
                  </a:lnTo>
                  <a:cubicBezTo>
                    <a:pt x="874547" y="38675"/>
                    <a:pt x="876139" y="34997"/>
                    <a:pt x="878356" y="32196"/>
                  </a:cubicBezTo>
                  <a:cubicBezTo>
                    <a:pt x="880573" y="29394"/>
                    <a:pt x="883777" y="27238"/>
                    <a:pt x="887969" y="25726"/>
                  </a:cubicBezTo>
                  <a:cubicBezTo>
                    <a:pt x="892161" y="24215"/>
                    <a:pt x="897018" y="23459"/>
                    <a:pt x="902540" y="23459"/>
                  </a:cubicBezTo>
                  <a:close/>
                  <a:moveTo>
                    <a:pt x="756158" y="23459"/>
                  </a:moveTo>
                  <a:cubicBezTo>
                    <a:pt x="763736" y="23459"/>
                    <a:pt x="769984" y="26522"/>
                    <a:pt x="774901" y="32649"/>
                  </a:cubicBezTo>
                  <a:lnTo>
                    <a:pt x="774901" y="24910"/>
                  </a:lnTo>
                  <a:lnTo>
                    <a:pt x="784938" y="24910"/>
                  </a:lnTo>
                  <a:lnTo>
                    <a:pt x="784938" y="80414"/>
                  </a:lnTo>
                  <a:cubicBezTo>
                    <a:pt x="784938" y="90410"/>
                    <a:pt x="783920" y="97494"/>
                    <a:pt x="781885" y="101666"/>
                  </a:cubicBezTo>
                  <a:cubicBezTo>
                    <a:pt x="779849" y="105838"/>
                    <a:pt x="776625" y="109133"/>
                    <a:pt x="772211" y="111551"/>
                  </a:cubicBezTo>
                  <a:cubicBezTo>
                    <a:pt x="767797" y="113970"/>
                    <a:pt x="762366" y="115179"/>
                    <a:pt x="755917" y="115179"/>
                  </a:cubicBezTo>
                  <a:cubicBezTo>
                    <a:pt x="748258" y="115179"/>
                    <a:pt x="742071" y="113456"/>
                    <a:pt x="737355" y="110010"/>
                  </a:cubicBezTo>
                  <a:cubicBezTo>
                    <a:pt x="732639" y="106563"/>
                    <a:pt x="730362" y="101374"/>
                    <a:pt x="730523" y="94441"/>
                  </a:cubicBezTo>
                  <a:lnTo>
                    <a:pt x="741104" y="96013"/>
                  </a:lnTo>
                  <a:cubicBezTo>
                    <a:pt x="741547" y="99278"/>
                    <a:pt x="742776" y="101656"/>
                    <a:pt x="744792" y="103147"/>
                  </a:cubicBezTo>
                  <a:cubicBezTo>
                    <a:pt x="747492" y="105163"/>
                    <a:pt x="751180" y="106170"/>
                    <a:pt x="755856" y="106170"/>
                  </a:cubicBezTo>
                  <a:cubicBezTo>
                    <a:pt x="760895" y="106170"/>
                    <a:pt x="764784" y="105163"/>
                    <a:pt x="767525" y="103147"/>
                  </a:cubicBezTo>
                  <a:cubicBezTo>
                    <a:pt x="770266" y="101132"/>
                    <a:pt x="772120" y="98310"/>
                    <a:pt x="773088" y="94683"/>
                  </a:cubicBezTo>
                  <a:cubicBezTo>
                    <a:pt x="773652" y="92466"/>
                    <a:pt x="773914" y="87810"/>
                    <a:pt x="773874" y="80716"/>
                  </a:cubicBezTo>
                  <a:cubicBezTo>
                    <a:pt x="769117" y="86319"/>
                    <a:pt x="763192" y="89120"/>
                    <a:pt x="756098" y="89120"/>
                  </a:cubicBezTo>
                  <a:cubicBezTo>
                    <a:pt x="747271" y="89120"/>
                    <a:pt x="740438" y="85936"/>
                    <a:pt x="735602" y="79567"/>
                  </a:cubicBezTo>
                  <a:cubicBezTo>
                    <a:pt x="730765" y="73199"/>
                    <a:pt x="728346" y="65560"/>
                    <a:pt x="728346" y="56652"/>
                  </a:cubicBezTo>
                  <a:cubicBezTo>
                    <a:pt x="728346" y="50526"/>
                    <a:pt x="729455" y="44872"/>
                    <a:pt x="731672" y="39693"/>
                  </a:cubicBezTo>
                  <a:cubicBezTo>
                    <a:pt x="733888" y="34513"/>
                    <a:pt x="737103" y="30513"/>
                    <a:pt x="741315" y="27691"/>
                  </a:cubicBezTo>
                  <a:cubicBezTo>
                    <a:pt x="745527" y="24870"/>
                    <a:pt x="750475" y="23459"/>
                    <a:pt x="756158" y="23459"/>
                  </a:cubicBezTo>
                  <a:close/>
                  <a:moveTo>
                    <a:pt x="696074" y="23459"/>
                  </a:moveTo>
                  <a:cubicBezTo>
                    <a:pt x="699943" y="23459"/>
                    <a:pt x="703500" y="24154"/>
                    <a:pt x="706745" y="25545"/>
                  </a:cubicBezTo>
                  <a:cubicBezTo>
                    <a:pt x="709990" y="26936"/>
                    <a:pt x="712418" y="28759"/>
                    <a:pt x="714031" y="31017"/>
                  </a:cubicBezTo>
                  <a:cubicBezTo>
                    <a:pt x="715643" y="33274"/>
                    <a:pt x="716772" y="35954"/>
                    <a:pt x="717417" y="39058"/>
                  </a:cubicBezTo>
                  <a:cubicBezTo>
                    <a:pt x="717820" y="41073"/>
                    <a:pt x="718021" y="44600"/>
                    <a:pt x="718021" y="49639"/>
                  </a:cubicBezTo>
                  <a:lnTo>
                    <a:pt x="718021" y="89120"/>
                  </a:lnTo>
                  <a:lnTo>
                    <a:pt x="707138" y="89120"/>
                  </a:lnTo>
                  <a:lnTo>
                    <a:pt x="707138" y="50062"/>
                  </a:lnTo>
                  <a:cubicBezTo>
                    <a:pt x="707138" y="45628"/>
                    <a:pt x="706715" y="42313"/>
                    <a:pt x="705868" y="40116"/>
                  </a:cubicBezTo>
                  <a:cubicBezTo>
                    <a:pt x="705022" y="37919"/>
                    <a:pt x="703521" y="36166"/>
                    <a:pt x="701364" y="34856"/>
                  </a:cubicBezTo>
                  <a:cubicBezTo>
                    <a:pt x="699208" y="33546"/>
                    <a:pt x="696678" y="32891"/>
                    <a:pt x="693776" y="32891"/>
                  </a:cubicBezTo>
                  <a:cubicBezTo>
                    <a:pt x="689141" y="32891"/>
                    <a:pt x="685140" y="34362"/>
                    <a:pt x="681775" y="37305"/>
                  </a:cubicBezTo>
                  <a:cubicBezTo>
                    <a:pt x="678409" y="40247"/>
                    <a:pt x="676726" y="45830"/>
                    <a:pt x="676726" y="54053"/>
                  </a:cubicBezTo>
                  <a:lnTo>
                    <a:pt x="676726" y="89120"/>
                  </a:lnTo>
                  <a:lnTo>
                    <a:pt x="665843" y="89120"/>
                  </a:lnTo>
                  <a:lnTo>
                    <a:pt x="665843" y="24910"/>
                  </a:lnTo>
                  <a:lnTo>
                    <a:pt x="675638" y="24910"/>
                  </a:lnTo>
                  <a:lnTo>
                    <a:pt x="675638" y="34040"/>
                  </a:lnTo>
                  <a:cubicBezTo>
                    <a:pt x="680354" y="26986"/>
                    <a:pt x="687166" y="23459"/>
                    <a:pt x="696074" y="23459"/>
                  </a:cubicBezTo>
                  <a:close/>
                  <a:moveTo>
                    <a:pt x="565598" y="23459"/>
                  </a:moveTo>
                  <a:cubicBezTo>
                    <a:pt x="569266" y="23459"/>
                    <a:pt x="572994" y="24628"/>
                    <a:pt x="576783" y="26966"/>
                  </a:cubicBezTo>
                  <a:lnTo>
                    <a:pt x="573035" y="37063"/>
                  </a:lnTo>
                  <a:cubicBezTo>
                    <a:pt x="570374" y="35491"/>
                    <a:pt x="567714" y="34705"/>
                    <a:pt x="565054" y="34705"/>
                  </a:cubicBezTo>
                  <a:cubicBezTo>
                    <a:pt x="562676" y="34705"/>
                    <a:pt x="560539" y="35420"/>
                    <a:pt x="558645" y="36851"/>
                  </a:cubicBezTo>
                  <a:cubicBezTo>
                    <a:pt x="556750" y="38282"/>
                    <a:pt x="555400" y="40267"/>
                    <a:pt x="554594" y="42807"/>
                  </a:cubicBezTo>
                  <a:cubicBezTo>
                    <a:pt x="553385" y="46676"/>
                    <a:pt x="552780" y="50909"/>
                    <a:pt x="552780" y="55504"/>
                  </a:cubicBezTo>
                  <a:lnTo>
                    <a:pt x="552780" y="89120"/>
                  </a:lnTo>
                  <a:lnTo>
                    <a:pt x="541897" y="89120"/>
                  </a:lnTo>
                  <a:lnTo>
                    <a:pt x="541897" y="24910"/>
                  </a:lnTo>
                  <a:lnTo>
                    <a:pt x="551692" y="24910"/>
                  </a:lnTo>
                  <a:lnTo>
                    <a:pt x="551692" y="34644"/>
                  </a:lnTo>
                  <a:cubicBezTo>
                    <a:pt x="554191" y="30090"/>
                    <a:pt x="556499" y="27087"/>
                    <a:pt x="558615" y="25636"/>
                  </a:cubicBezTo>
                  <a:cubicBezTo>
                    <a:pt x="560731" y="24185"/>
                    <a:pt x="563059" y="23459"/>
                    <a:pt x="565598" y="23459"/>
                  </a:cubicBezTo>
                  <a:close/>
                  <a:moveTo>
                    <a:pt x="472706" y="23459"/>
                  </a:moveTo>
                  <a:cubicBezTo>
                    <a:pt x="479679" y="23459"/>
                    <a:pt x="485383" y="25222"/>
                    <a:pt x="489817" y="28749"/>
                  </a:cubicBezTo>
                  <a:cubicBezTo>
                    <a:pt x="494250" y="32276"/>
                    <a:pt x="497092" y="37285"/>
                    <a:pt x="498342" y="43774"/>
                  </a:cubicBezTo>
                  <a:lnTo>
                    <a:pt x="487761" y="45407"/>
                  </a:lnTo>
                  <a:cubicBezTo>
                    <a:pt x="486753" y="41094"/>
                    <a:pt x="484970" y="37849"/>
                    <a:pt x="482410" y="35672"/>
                  </a:cubicBezTo>
                  <a:cubicBezTo>
                    <a:pt x="479851" y="33496"/>
                    <a:pt x="476757" y="32407"/>
                    <a:pt x="473129" y="32407"/>
                  </a:cubicBezTo>
                  <a:cubicBezTo>
                    <a:pt x="467647" y="32407"/>
                    <a:pt x="463193" y="34372"/>
                    <a:pt x="459767" y="38302"/>
                  </a:cubicBezTo>
                  <a:cubicBezTo>
                    <a:pt x="456341" y="42232"/>
                    <a:pt x="454628" y="48450"/>
                    <a:pt x="454628" y="56955"/>
                  </a:cubicBezTo>
                  <a:cubicBezTo>
                    <a:pt x="454628" y="65580"/>
                    <a:pt x="456281" y="71848"/>
                    <a:pt x="459586" y="75758"/>
                  </a:cubicBezTo>
                  <a:cubicBezTo>
                    <a:pt x="462891" y="79668"/>
                    <a:pt x="467204" y="81623"/>
                    <a:pt x="472525" y="81623"/>
                  </a:cubicBezTo>
                  <a:cubicBezTo>
                    <a:pt x="476797" y="81623"/>
                    <a:pt x="480364" y="80313"/>
                    <a:pt x="483226" y="77693"/>
                  </a:cubicBezTo>
                  <a:cubicBezTo>
                    <a:pt x="486088" y="75073"/>
                    <a:pt x="487902" y="71042"/>
                    <a:pt x="488668" y="65601"/>
                  </a:cubicBezTo>
                  <a:lnTo>
                    <a:pt x="499369" y="66991"/>
                  </a:lnTo>
                  <a:cubicBezTo>
                    <a:pt x="498201" y="74368"/>
                    <a:pt x="495208" y="80142"/>
                    <a:pt x="490391" y="84313"/>
                  </a:cubicBezTo>
                  <a:cubicBezTo>
                    <a:pt x="485574" y="88485"/>
                    <a:pt x="479659" y="90571"/>
                    <a:pt x="472646" y="90571"/>
                  </a:cubicBezTo>
                  <a:cubicBezTo>
                    <a:pt x="463858" y="90571"/>
                    <a:pt x="456795" y="87699"/>
                    <a:pt x="451454" y="81955"/>
                  </a:cubicBezTo>
                  <a:cubicBezTo>
                    <a:pt x="446113" y="76212"/>
                    <a:pt x="443443" y="67979"/>
                    <a:pt x="443443" y="57257"/>
                  </a:cubicBezTo>
                  <a:cubicBezTo>
                    <a:pt x="443443" y="50324"/>
                    <a:pt x="444591" y="44258"/>
                    <a:pt x="446889" y="39058"/>
                  </a:cubicBezTo>
                  <a:cubicBezTo>
                    <a:pt x="449187" y="33858"/>
                    <a:pt x="452683" y="29959"/>
                    <a:pt x="457379" y="27359"/>
                  </a:cubicBezTo>
                  <a:cubicBezTo>
                    <a:pt x="462075" y="24759"/>
                    <a:pt x="467184" y="23459"/>
                    <a:pt x="472706" y="23459"/>
                  </a:cubicBezTo>
                  <a:close/>
                  <a:moveTo>
                    <a:pt x="407240" y="23459"/>
                  </a:moveTo>
                  <a:cubicBezTo>
                    <a:pt x="412722" y="23459"/>
                    <a:pt x="417176" y="24104"/>
                    <a:pt x="420602" y="25394"/>
                  </a:cubicBezTo>
                  <a:cubicBezTo>
                    <a:pt x="424028" y="26684"/>
                    <a:pt x="426548" y="28306"/>
                    <a:pt x="428160" y="30261"/>
                  </a:cubicBezTo>
                  <a:cubicBezTo>
                    <a:pt x="429772" y="32216"/>
                    <a:pt x="430901" y="34685"/>
                    <a:pt x="431546" y="37667"/>
                  </a:cubicBezTo>
                  <a:cubicBezTo>
                    <a:pt x="431908" y="39522"/>
                    <a:pt x="432090" y="42867"/>
                    <a:pt x="432090" y="47704"/>
                  </a:cubicBezTo>
                  <a:lnTo>
                    <a:pt x="432090" y="62215"/>
                  </a:lnTo>
                  <a:cubicBezTo>
                    <a:pt x="432090" y="72332"/>
                    <a:pt x="432322" y="78731"/>
                    <a:pt x="432785" y="81411"/>
                  </a:cubicBezTo>
                  <a:cubicBezTo>
                    <a:pt x="433249" y="84092"/>
                    <a:pt x="434166" y="86661"/>
                    <a:pt x="435536" y="89120"/>
                  </a:cubicBezTo>
                  <a:lnTo>
                    <a:pt x="424169" y="89120"/>
                  </a:lnTo>
                  <a:cubicBezTo>
                    <a:pt x="423041" y="86863"/>
                    <a:pt x="422315" y="84223"/>
                    <a:pt x="421993" y="81200"/>
                  </a:cubicBezTo>
                  <a:cubicBezTo>
                    <a:pt x="417962" y="84626"/>
                    <a:pt x="414082" y="87044"/>
                    <a:pt x="410354" y="88455"/>
                  </a:cubicBezTo>
                  <a:cubicBezTo>
                    <a:pt x="406625" y="89866"/>
                    <a:pt x="402625" y="90571"/>
                    <a:pt x="398352" y="90571"/>
                  </a:cubicBezTo>
                  <a:cubicBezTo>
                    <a:pt x="391299" y="90571"/>
                    <a:pt x="385877" y="88848"/>
                    <a:pt x="382088" y="85402"/>
                  </a:cubicBezTo>
                  <a:cubicBezTo>
                    <a:pt x="378299" y="81955"/>
                    <a:pt x="376405" y="77552"/>
                    <a:pt x="376405" y="72191"/>
                  </a:cubicBezTo>
                  <a:cubicBezTo>
                    <a:pt x="376405" y="69047"/>
                    <a:pt x="377120" y="66175"/>
                    <a:pt x="378551" y="63575"/>
                  </a:cubicBezTo>
                  <a:cubicBezTo>
                    <a:pt x="379982" y="60975"/>
                    <a:pt x="381857" y="58889"/>
                    <a:pt x="384174" y="57317"/>
                  </a:cubicBezTo>
                  <a:cubicBezTo>
                    <a:pt x="386492" y="55745"/>
                    <a:pt x="389102" y="54556"/>
                    <a:pt x="392004" y="53750"/>
                  </a:cubicBezTo>
                  <a:cubicBezTo>
                    <a:pt x="394140" y="53186"/>
                    <a:pt x="397365" y="52642"/>
                    <a:pt x="401678" y="52118"/>
                  </a:cubicBezTo>
                  <a:cubicBezTo>
                    <a:pt x="410465" y="51070"/>
                    <a:pt x="416934" y="49820"/>
                    <a:pt x="421086" y="48369"/>
                  </a:cubicBezTo>
                  <a:cubicBezTo>
                    <a:pt x="421126" y="46878"/>
                    <a:pt x="421146" y="45931"/>
                    <a:pt x="421146" y="45527"/>
                  </a:cubicBezTo>
                  <a:cubicBezTo>
                    <a:pt x="421146" y="41094"/>
                    <a:pt x="420118" y="37970"/>
                    <a:pt x="418063" y="36156"/>
                  </a:cubicBezTo>
                  <a:cubicBezTo>
                    <a:pt x="415282" y="33697"/>
                    <a:pt x="411150" y="32468"/>
                    <a:pt x="405668" y="32468"/>
                  </a:cubicBezTo>
                  <a:cubicBezTo>
                    <a:pt x="400549" y="32468"/>
                    <a:pt x="396770" y="33365"/>
                    <a:pt x="394332" y="35158"/>
                  </a:cubicBezTo>
                  <a:cubicBezTo>
                    <a:pt x="391893" y="36952"/>
                    <a:pt x="390089" y="40126"/>
                    <a:pt x="388920" y="44681"/>
                  </a:cubicBezTo>
                  <a:lnTo>
                    <a:pt x="378279" y="43230"/>
                  </a:lnTo>
                  <a:cubicBezTo>
                    <a:pt x="379247" y="38675"/>
                    <a:pt x="380839" y="34997"/>
                    <a:pt x="383056" y="32196"/>
                  </a:cubicBezTo>
                  <a:cubicBezTo>
                    <a:pt x="385273" y="29394"/>
                    <a:pt x="388477" y="27238"/>
                    <a:pt x="392669" y="25726"/>
                  </a:cubicBezTo>
                  <a:cubicBezTo>
                    <a:pt x="396861" y="24215"/>
                    <a:pt x="401718" y="23459"/>
                    <a:pt x="407240" y="23459"/>
                  </a:cubicBezTo>
                  <a:close/>
                  <a:moveTo>
                    <a:pt x="178640" y="23459"/>
                  </a:moveTo>
                  <a:cubicBezTo>
                    <a:pt x="184122" y="23459"/>
                    <a:pt x="188576" y="24104"/>
                    <a:pt x="192002" y="25394"/>
                  </a:cubicBezTo>
                  <a:cubicBezTo>
                    <a:pt x="195428" y="26684"/>
                    <a:pt x="197948" y="28306"/>
                    <a:pt x="199560" y="30261"/>
                  </a:cubicBezTo>
                  <a:cubicBezTo>
                    <a:pt x="201172" y="32216"/>
                    <a:pt x="202301" y="34685"/>
                    <a:pt x="202946" y="37667"/>
                  </a:cubicBezTo>
                  <a:cubicBezTo>
                    <a:pt x="203308" y="39522"/>
                    <a:pt x="203490" y="42867"/>
                    <a:pt x="203490" y="47704"/>
                  </a:cubicBezTo>
                  <a:lnTo>
                    <a:pt x="203490" y="62215"/>
                  </a:lnTo>
                  <a:cubicBezTo>
                    <a:pt x="203490" y="72332"/>
                    <a:pt x="203722" y="78731"/>
                    <a:pt x="204185" y="81411"/>
                  </a:cubicBezTo>
                  <a:cubicBezTo>
                    <a:pt x="204649" y="84092"/>
                    <a:pt x="205566" y="86661"/>
                    <a:pt x="206936" y="89120"/>
                  </a:cubicBezTo>
                  <a:lnTo>
                    <a:pt x="195569" y="89120"/>
                  </a:lnTo>
                  <a:cubicBezTo>
                    <a:pt x="194441" y="86863"/>
                    <a:pt x="193715" y="84223"/>
                    <a:pt x="193393" y="81200"/>
                  </a:cubicBezTo>
                  <a:cubicBezTo>
                    <a:pt x="189362" y="84626"/>
                    <a:pt x="185482" y="87044"/>
                    <a:pt x="181754" y="88455"/>
                  </a:cubicBezTo>
                  <a:cubicBezTo>
                    <a:pt x="178026" y="89866"/>
                    <a:pt x="174025" y="90571"/>
                    <a:pt x="169752" y="90571"/>
                  </a:cubicBezTo>
                  <a:cubicBezTo>
                    <a:pt x="162699" y="90571"/>
                    <a:pt x="157277" y="88848"/>
                    <a:pt x="153488" y="85402"/>
                  </a:cubicBezTo>
                  <a:cubicBezTo>
                    <a:pt x="149699" y="81955"/>
                    <a:pt x="147805" y="77552"/>
                    <a:pt x="147805" y="72191"/>
                  </a:cubicBezTo>
                  <a:cubicBezTo>
                    <a:pt x="147805" y="69047"/>
                    <a:pt x="148520" y="66175"/>
                    <a:pt x="149951" y="63575"/>
                  </a:cubicBezTo>
                  <a:cubicBezTo>
                    <a:pt x="151382" y="60975"/>
                    <a:pt x="153256" y="58889"/>
                    <a:pt x="155574" y="57317"/>
                  </a:cubicBezTo>
                  <a:cubicBezTo>
                    <a:pt x="157892" y="55745"/>
                    <a:pt x="160502" y="54556"/>
                    <a:pt x="163404" y="53750"/>
                  </a:cubicBezTo>
                  <a:cubicBezTo>
                    <a:pt x="165540" y="53186"/>
                    <a:pt x="168765" y="52642"/>
                    <a:pt x="173078" y="52118"/>
                  </a:cubicBezTo>
                  <a:cubicBezTo>
                    <a:pt x="181865" y="51070"/>
                    <a:pt x="188334" y="49820"/>
                    <a:pt x="192486" y="48369"/>
                  </a:cubicBezTo>
                  <a:cubicBezTo>
                    <a:pt x="192526" y="46878"/>
                    <a:pt x="192546" y="45931"/>
                    <a:pt x="192546" y="45527"/>
                  </a:cubicBezTo>
                  <a:cubicBezTo>
                    <a:pt x="192546" y="41094"/>
                    <a:pt x="191519" y="37970"/>
                    <a:pt x="189463" y="36156"/>
                  </a:cubicBezTo>
                  <a:cubicBezTo>
                    <a:pt x="186682" y="33697"/>
                    <a:pt x="182550" y="32468"/>
                    <a:pt x="177068" y="32468"/>
                  </a:cubicBezTo>
                  <a:cubicBezTo>
                    <a:pt x="171949" y="32468"/>
                    <a:pt x="168170" y="33365"/>
                    <a:pt x="165732" y="35158"/>
                  </a:cubicBezTo>
                  <a:cubicBezTo>
                    <a:pt x="163293" y="36952"/>
                    <a:pt x="161489" y="40126"/>
                    <a:pt x="160320" y="44681"/>
                  </a:cubicBezTo>
                  <a:lnTo>
                    <a:pt x="149679" y="43230"/>
                  </a:lnTo>
                  <a:cubicBezTo>
                    <a:pt x="150647" y="38675"/>
                    <a:pt x="152239" y="34997"/>
                    <a:pt x="154456" y="32196"/>
                  </a:cubicBezTo>
                  <a:cubicBezTo>
                    <a:pt x="156673" y="29394"/>
                    <a:pt x="159877" y="27238"/>
                    <a:pt x="164069" y="25726"/>
                  </a:cubicBezTo>
                  <a:cubicBezTo>
                    <a:pt x="168261" y="24215"/>
                    <a:pt x="173118" y="23459"/>
                    <a:pt x="178640" y="23459"/>
                  </a:cubicBezTo>
                  <a:close/>
                  <a:moveTo>
                    <a:pt x="1431136" y="2479"/>
                  </a:moveTo>
                  <a:lnTo>
                    <a:pt x="1431136" y="24910"/>
                  </a:lnTo>
                  <a:lnTo>
                    <a:pt x="1442079" y="24910"/>
                  </a:lnTo>
                  <a:lnTo>
                    <a:pt x="1442079" y="33375"/>
                  </a:lnTo>
                  <a:lnTo>
                    <a:pt x="1431136" y="33375"/>
                  </a:lnTo>
                  <a:lnTo>
                    <a:pt x="1431136" y="70921"/>
                  </a:lnTo>
                  <a:cubicBezTo>
                    <a:pt x="1431136" y="74025"/>
                    <a:pt x="1431327" y="76020"/>
                    <a:pt x="1431710" y="76907"/>
                  </a:cubicBezTo>
                  <a:cubicBezTo>
                    <a:pt x="1432093" y="77794"/>
                    <a:pt x="1432718" y="78499"/>
                    <a:pt x="1433584" y="79023"/>
                  </a:cubicBezTo>
                  <a:cubicBezTo>
                    <a:pt x="1434451" y="79547"/>
                    <a:pt x="1435691" y="79809"/>
                    <a:pt x="1437303" y="79809"/>
                  </a:cubicBezTo>
                  <a:cubicBezTo>
                    <a:pt x="1438512" y="79809"/>
                    <a:pt x="1440104" y="79668"/>
                    <a:pt x="1442079" y="79386"/>
                  </a:cubicBezTo>
                  <a:lnTo>
                    <a:pt x="1443651" y="88999"/>
                  </a:lnTo>
                  <a:cubicBezTo>
                    <a:pt x="1440588" y="89644"/>
                    <a:pt x="1437847" y="89967"/>
                    <a:pt x="1435429" y="89967"/>
                  </a:cubicBezTo>
                  <a:cubicBezTo>
                    <a:pt x="1431478" y="89967"/>
                    <a:pt x="1428415" y="89342"/>
                    <a:pt x="1426238" y="88092"/>
                  </a:cubicBezTo>
                  <a:cubicBezTo>
                    <a:pt x="1424062" y="86843"/>
                    <a:pt x="1422530" y="85200"/>
                    <a:pt x="1421643" y="83165"/>
                  </a:cubicBezTo>
                  <a:cubicBezTo>
                    <a:pt x="1420757" y="81129"/>
                    <a:pt x="1420313" y="76846"/>
                    <a:pt x="1420313" y="70317"/>
                  </a:cubicBezTo>
                  <a:lnTo>
                    <a:pt x="1420313" y="33375"/>
                  </a:lnTo>
                  <a:lnTo>
                    <a:pt x="1412332" y="33375"/>
                  </a:lnTo>
                  <a:lnTo>
                    <a:pt x="1412332" y="24910"/>
                  </a:lnTo>
                  <a:lnTo>
                    <a:pt x="1420313" y="24910"/>
                  </a:lnTo>
                  <a:lnTo>
                    <a:pt x="1420313" y="9009"/>
                  </a:lnTo>
                  <a:close/>
                  <a:moveTo>
                    <a:pt x="288136" y="2479"/>
                  </a:moveTo>
                  <a:lnTo>
                    <a:pt x="288136" y="24910"/>
                  </a:lnTo>
                  <a:lnTo>
                    <a:pt x="299079" y="24910"/>
                  </a:lnTo>
                  <a:lnTo>
                    <a:pt x="299079" y="33375"/>
                  </a:lnTo>
                  <a:lnTo>
                    <a:pt x="288136" y="33375"/>
                  </a:lnTo>
                  <a:lnTo>
                    <a:pt x="288136" y="70921"/>
                  </a:lnTo>
                  <a:cubicBezTo>
                    <a:pt x="288136" y="74025"/>
                    <a:pt x="288327" y="76020"/>
                    <a:pt x="288710" y="76907"/>
                  </a:cubicBezTo>
                  <a:cubicBezTo>
                    <a:pt x="289093" y="77794"/>
                    <a:pt x="289718" y="78499"/>
                    <a:pt x="290585" y="79023"/>
                  </a:cubicBezTo>
                  <a:cubicBezTo>
                    <a:pt x="291451" y="79547"/>
                    <a:pt x="292691" y="79809"/>
                    <a:pt x="294303" y="79809"/>
                  </a:cubicBezTo>
                  <a:cubicBezTo>
                    <a:pt x="295512" y="79809"/>
                    <a:pt x="297104" y="79668"/>
                    <a:pt x="299079" y="79386"/>
                  </a:cubicBezTo>
                  <a:lnTo>
                    <a:pt x="300651" y="88999"/>
                  </a:lnTo>
                  <a:cubicBezTo>
                    <a:pt x="297588" y="89644"/>
                    <a:pt x="294847" y="89967"/>
                    <a:pt x="292429" y="89967"/>
                  </a:cubicBezTo>
                  <a:cubicBezTo>
                    <a:pt x="288479" y="89967"/>
                    <a:pt x="285415" y="89342"/>
                    <a:pt x="283239" y="88092"/>
                  </a:cubicBezTo>
                  <a:cubicBezTo>
                    <a:pt x="281062" y="86843"/>
                    <a:pt x="279530" y="85200"/>
                    <a:pt x="278643" y="83165"/>
                  </a:cubicBezTo>
                  <a:cubicBezTo>
                    <a:pt x="277757" y="81129"/>
                    <a:pt x="277313" y="76846"/>
                    <a:pt x="277313" y="70317"/>
                  </a:cubicBezTo>
                  <a:lnTo>
                    <a:pt x="277313" y="33375"/>
                  </a:lnTo>
                  <a:lnTo>
                    <a:pt x="269332" y="33375"/>
                  </a:lnTo>
                  <a:lnTo>
                    <a:pt x="269332" y="24910"/>
                  </a:lnTo>
                  <a:lnTo>
                    <a:pt x="277313" y="24910"/>
                  </a:lnTo>
                  <a:lnTo>
                    <a:pt x="277313" y="9009"/>
                  </a:lnTo>
                  <a:close/>
                  <a:moveTo>
                    <a:pt x="1218293" y="484"/>
                  </a:moveTo>
                  <a:lnTo>
                    <a:pt x="1229176" y="484"/>
                  </a:lnTo>
                  <a:lnTo>
                    <a:pt x="1229176" y="32286"/>
                  </a:lnTo>
                  <a:cubicBezTo>
                    <a:pt x="1234255" y="26401"/>
                    <a:pt x="1240664" y="23459"/>
                    <a:pt x="1248403" y="23459"/>
                  </a:cubicBezTo>
                  <a:cubicBezTo>
                    <a:pt x="1253159" y="23459"/>
                    <a:pt x="1257291" y="24396"/>
                    <a:pt x="1260797" y="26270"/>
                  </a:cubicBezTo>
                  <a:cubicBezTo>
                    <a:pt x="1264304" y="28145"/>
                    <a:pt x="1266813" y="30735"/>
                    <a:pt x="1268325" y="34040"/>
                  </a:cubicBezTo>
                  <a:cubicBezTo>
                    <a:pt x="1269836" y="37345"/>
                    <a:pt x="1270592" y="42142"/>
                    <a:pt x="1270592" y="48430"/>
                  </a:cubicBezTo>
                  <a:lnTo>
                    <a:pt x="1270592" y="89120"/>
                  </a:lnTo>
                  <a:lnTo>
                    <a:pt x="1259709" y="89120"/>
                  </a:lnTo>
                  <a:lnTo>
                    <a:pt x="1259709" y="48430"/>
                  </a:lnTo>
                  <a:cubicBezTo>
                    <a:pt x="1259709" y="42988"/>
                    <a:pt x="1258530" y="39028"/>
                    <a:pt x="1256172" y="36549"/>
                  </a:cubicBezTo>
                  <a:cubicBezTo>
                    <a:pt x="1253814" y="34070"/>
                    <a:pt x="1250478" y="32831"/>
                    <a:pt x="1246166" y="32831"/>
                  </a:cubicBezTo>
                  <a:cubicBezTo>
                    <a:pt x="1242941" y="32831"/>
                    <a:pt x="1239908" y="33667"/>
                    <a:pt x="1237066" y="35340"/>
                  </a:cubicBezTo>
                  <a:cubicBezTo>
                    <a:pt x="1234225" y="37012"/>
                    <a:pt x="1232199" y="39280"/>
                    <a:pt x="1230990" y="42142"/>
                  </a:cubicBezTo>
                  <a:cubicBezTo>
                    <a:pt x="1229781" y="45003"/>
                    <a:pt x="1229176" y="48954"/>
                    <a:pt x="1229176" y="53992"/>
                  </a:cubicBezTo>
                  <a:lnTo>
                    <a:pt x="1229176" y="89120"/>
                  </a:lnTo>
                  <a:lnTo>
                    <a:pt x="1218293" y="89120"/>
                  </a:lnTo>
                  <a:close/>
                  <a:moveTo>
                    <a:pt x="313418" y="484"/>
                  </a:moveTo>
                  <a:lnTo>
                    <a:pt x="324301" y="484"/>
                  </a:lnTo>
                  <a:lnTo>
                    <a:pt x="324301" y="32286"/>
                  </a:lnTo>
                  <a:cubicBezTo>
                    <a:pt x="329380" y="26401"/>
                    <a:pt x="335789" y="23459"/>
                    <a:pt x="343528" y="23459"/>
                  </a:cubicBezTo>
                  <a:cubicBezTo>
                    <a:pt x="348284" y="23459"/>
                    <a:pt x="352416" y="24396"/>
                    <a:pt x="355922" y="26270"/>
                  </a:cubicBezTo>
                  <a:cubicBezTo>
                    <a:pt x="359429" y="28145"/>
                    <a:pt x="361938" y="30735"/>
                    <a:pt x="363450" y="34040"/>
                  </a:cubicBezTo>
                  <a:cubicBezTo>
                    <a:pt x="364961" y="37345"/>
                    <a:pt x="365717" y="42142"/>
                    <a:pt x="365717" y="48430"/>
                  </a:cubicBezTo>
                  <a:lnTo>
                    <a:pt x="365717" y="89120"/>
                  </a:lnTo>
                  <a:lnTo>
                    <a:pt x="354834" y="89120"/>
                  </a:lnTo>
                  <a:lnTo>
                    <a:pt x="354834" y="48430"/>
                  </a:lnTo>
                  <a:cubicBezTo>
                    <a:pt x="354834" y="42988"/>
                    <a:pt x="353655" y="39028"/>
                    <a:pt x="351297" y="36549"/>
                  </a:cubicBezTo>
                  <a:cubicBezTo>
                    <a:pt x="348939" y="34070"/>
                    <a:pt x="345604" y="32831"/>
                    <a:pt x="341291" y="32831"/>
                  </a:cubicBezTo>
                  <a:cubicBezTo>
                    <a:pt x="338066" y="32831"/>
                    <a:pt x="335033" y="33667"/>
                    <a:pt x="332191" y="35340"/>
                  </a:cubicBezTo>
                  <a:cubicBezTo>
                    <a:pt x="329350" y="37012"/>
                    <a:pt x="327324" y="39280"/>
                    <a:pt x="326115" y="42142"/>
                  </a:cubicBezTo>
                  <a:cubicBezTo>
                    <a:pt x="324906" y="45003"/>
                    <a:pt x="324301" y="48954"/>
                    <a:pt x="324301" y="53992"/>
                  </a:cubicBezTo>
                  <a:lnTo>
                    <a:pt x="324301" y="89120"/>
                  </a:lnTo>
                  <a:lnTo>
                    <a:pt x="313418" y="89120"/>
                  </a:lnTo>
                  <a:close/>
                  <a:moveTo>
                    <a:pt x="218229" y="484"/>
                  </a:moveTo>
                  <a:lnTo>
                    <a:pt x="229112" y="484"/>
                  </a:lnTo>
                  <a:lnTo>
                    <a:pt x="229112" y="12999"/>
                  </a:lnTo>
                  <a:lnTo>
                    <a:pt x="218229" y="12999"/>
                  </a:lnTo>
                  <a:close/>
                  <a:moveTo>
                    <a:pt x="84818" y="484"/>
                  </a:moveTo>
                  <a:lnTo>
                    <a:pt x="95701" y="484"/>
                  </a:lnTo>
                  <a:lnTo>
                    <a:pt x="95701" y="32286"/>
                  </a:lnTo>
                  <a:cubicBezTo>
                    <a:pt x="100780" y="26401"/>
                    <a:pt x="107189" y="23459"/>
                    <a:pt x="114928" y="23459"/>
                  </a:cubicBezTo>
                  <a:cubicBezTo>
                    <a:pt x="119684" y="23459"/>
                    <a:pt x="123816" y="24396"/>
                    <a:pt x="127322" y="26270"/>
                  </a:cubicBezTo>
                  <a:cubicBezTo>
                    <a:pt x="130829" y="28145"/>
                    <a:pt x="133338" y="30735"/>
                    <a:pt x="134850" y="34040"/>
                  </a:cubicBezTo>
                  <a:cubicBezTo>
                    <a:pt x="136361" y="37345"/>
                    <a:pt x="137117" y="42142"/>
                    <a:pt x="137117" y="48430"/>
                  </a:cubicBezTo>
                  <a:lnTo>
                    <a:pt x="137117" y="89120"/>
                  </a:lnTo>
                  <a:lnTo>
                    <a:pt x="126234" y="89120"/>
                  </a:lnTo>
                  <a:lnTo>
                    <a:pt x="126234" y="48430"/>
                  </a:lnTo>
                  <a:cubicBezTo>
                    <a:pt x="126234" y="42988"/>
                    <a:pt x="125055" y="39028"/>
                    <a:pt x="122697" y="36549"/>
                  </a:cubicBezTo>
                  <a:cubicBezTo>
                    <a:pt x="120339" y="34070"/>
                    <a:pt x="117004" y="32831"/>
                    <a:pt x="112691" y="32831"/>
                  </a:cubicBezTo>
                  <a:cubicBezTo>
                    <a:pt x="109466" y="32831"/>
                    <a:pt x="106433" y="33667"/>
                    <a:pt x="103591" y="35340"/>
                  </a:cubicBezTo>
                  <a:cubicBezTo>
                    <a:pt x="100750" y="37012"/>
                    <a:pt x="98724" y="39280"/>
                    <a:pt x="97515" y="42142"/>
                  </a:cubicBezTo>
                  <a:cubicBezTo>
                    <a:pt x="96306" y="45003"/>
                    <a:pt x="95701" y="48954"/>
                    <a:pt x="95701" y="53992"/>
                  </a:cubicBezTo>
                  <a:lnTo>
                    <a:pt x="95701" y="89120"/>
                  </a:lnTo>
                  <a:lnTo>
                    <a:pt x="84818" y="89120"/>
                  </a:lnTo>
                  <a:close/>
                  <a:moveTo>
                    <a:pt x="0" y="484"/>
                  </a:moveTo>
                  <a:lnTo>
                    <a:pt x="11729" y="484"/>
                  </a:lnTo>
                  <a:lnTo>
                    <a:pt x="11729" y="44439"/>
                  </a:lnTo>
                  <a:lnTo>
                    <a:pt x="55745" y="484"/>
                  </a:lnTo>
                  <a:lnTo>
                    <a:pt x="71647" y="484"/>
                  </a:lnTo>
                  <a:lnTo>
                    <a:pt x="34463" y="36398"/>
                  </a:lnTo>
                  <a:lnTo>
                    <a:pt x="73279" y="89120"/>
                  </a:lnTo>
                  <a:lnTo>
                    <a:pt x="57801" y="89120"/>
                  </a:lnTo>
                  <a:lnTo>
                    <a:pt x="26240" y="44258"/>
                  </a:lnTo>
                  <a:lnTo>
                    <a:pt x="11729" y="58406"/>
                  </a:lnTo>
                  <a:lnTo>
                    <a:pt x="11729" y="89120"/>
                  </a:lnTo>
                  <a:lnTo>
                    <a:pt x="0" y="89120"/>
                  </a:lnTo>
                  <a:close/>
                  <a:moveTo>
                    <a:pt x="1084241" y="0"/>
                  </a:moveTo>
                  <a:lnTo>
                    <a:pt x="1098510" y="0"/>
                  </a:lnTo>
                  <a:lnTo>
                    <a:pt x="1085208" y="16929"/>
                  </a:lnTo>
                  <a:lnTo>
                    <a:pt x="1076199" y="16929"/>
                  </a:lnTo>
                  <a:close/>
                  <a:moveTo>
                    <a:pt x="887727" y="0"/>
                  </a:moveTo>
                  <a:lnTo>
                    <a:pt x="902298" y="0"/>
                  </a:lnTo>
                  <a:lnTo>
                    <a:pt x="910461" y="16929"/>
                  </a:lnTo>
                  <a:lnTo>
                    <a:pt x="901694" y="16929"/>
                  </a:lnTo>
                  <a:close/>
                  <a:moveTo>
                    <a:pt x="590759" y="0"/>
                  </a:moveTo>
                  <a:lnTo>
                    <a:pt x="605330" y="0"/>
                  </a:lnTo>
                  <a:lnTo>
                    <a:pt x="613493" y="16929"/>
                  </a:lnTo>
                  <a:lnTo>
                    <a:pt x="604726" y="16929"/>
                  </a:lnTo>
                  <a:close/>
                  <a:moveTo>
                    <a:pt x="407966" y="0"/>
                  </a:moveTo>
                  <a:lnTo>
                    <a:pt x="422235" y="0"/>
                  </a:lnTo>
                  <a:lnTo>
                    <a:pt x="408933" y="16929"/>
                  </a:lnTo>
                  <a:lnTo>
                    <a:pt x="399924" y="16929"/>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lnSpc>
                  <a:spcPct val="115000"/>
                </a:lnSpc>
              </a:pPr>
              <a:endParaRPr lang="en-US" sz="1000" spc="-20">
                <a:solidFill>
                  <a:schemeClr val="bg1"/>
                </a:solidFill>
              </a:endParaRPr>
            </a:p>
          </p:txBody>
        </p:sp>
        <p:sp>
          <p:nvSpPr>
            <p:cNvPr id="35" name="TextBox 34">
              <a:extLst>
                <a:ext uri="{FF2B5EF4-FFF2-40B4-BE49-F238E27FC236}">
                  <a16:creationId xmlns:a16="http://schemas.microsoft.com/office/drawing/2014/main" id="{B5FBD845-B78C-4975-B3BF-806F6EDC94EA}"/>
                </a:ext>
              </a:extLst>
            </p:cNvPr>
            <p:cNvSpPr txBox="1">
              <a:spLocks noChangeAspect="1"/>
            </p:cNvSpPr>
            <p:nvPr>
              <p:custDataLst>
                <p:tags r:id="rId2"/>
              </p:custDataLst>
            </p:nvPr>
          </p:nvSpPr>
          <p:spPr>
            <a:xfrm>
              <a:off x="6422593" y="2640306"/>
              <a:ext cx="731053" cy="301563"/>
            </a:xfrm>
            <a:custGeom>
              <a:avLst/>
              <a:gdLst/>
              <a:ahLst/>
              <a:cxnLst/>
              <a:rect l="l" t="t" r="r" b="b"/>
              <a:pathLst>
                <a:path w="731053" h="301563">
                  <a:moveTo>
                    <a:pt x="499467" y="289169"/>
                  </a:moveTo>
                  <a:lnTo>
                    <a:pt x="511862" y="289169"/>
                  </a:lnTo>
                  <a:lnTo>
                    <a:pt x="511862" y="301563"/>
                  </a:lnTo>
                  <a:lnTo>
                    <a:pt x="499467" y="301563"/>
                  </a:lnTo>
                  <a:close/>
                  <a:moveTo>
                    <a:pt x="243618" y="249687"/>
                  </a:moveTo>
                  <a:cubicBezTo>
                    <a:pt x="239668" y="251300"/>
                    <a:pt x="233742" y="252670"/>
                    <a:pt x="225842" y="253799"/>
                  </a:cubicBezTo>
                  <a:cubicBezTo>
                    <a:pt x="221368" y="254444"/>
                    <a:pt x="218204" y="255169"/>
                    <a:pt x="216350" y="255975"/>
                  </a:cubicBezTo>
                  <a:cubicBezTo>
                    <a:pt x="214496" y="256781"/>
                    <a:pt x="213065" y="257960"/>
                    <a:pt x="212057" y="259512"/>
                  </a:cubicBezTo>
                  <a:cubicBezTo>
                    <a:pt x="211049" y="261064"/>
                    <a:pt x="210545" y="262787"/>
                    <a:pt x="210545" y="264682"/>
                  </a:cubicBezTo>
                  <a:cubicBezTo>
                    <a:pt x="210545" y="267584"/>
                    <a:pt x="211644" y="270002"/>
                    <a:pt x="213841" y="271937"/>
                  </a:cubicBezTo>
                  <a:cubicBezTo>
                    <a:pt x="216037" y="273872"/>
                    <a:pt x="219252" y="274839"/>
                    <a:pt x="223484" y="274839"/>
                  </a:cubicBezTo>
                  <a:cubicBezTo>
                    <a:pt x="227676" y="274839"/>
                    <a:pt x="231405" y="273922"/>
                    <a:pt x="234670" y="272088"/>
                  </a:cubicBezTo>
                  <a:cubicBezTo>
                    <a:pt x="237935" y="270254"/>
                    <a:pt x="240333" y="267745"/>
                    <a:pt x="241865" y="264561"/>
                  </a:cubicBezTo>
                  <a:cubicBezTo>
                    <a:pt x="243033" y="262102"/>
                    <a:pt x="243618" y="258474"/>
                    <a:pt x="243618" y="253678"/>
                  </a:cubicBezTo>
                  <a:close/>
                  <a:moveTo>
                    <a:pt x="505332" y="225200"/>
                  </a:moveTo>
                  <a:cubicBezTo>
                    <a:pt x="500334" y="225200"/>
                    <a:pt x="496132" y="226873"/>
                    <a:pt x="492726" y="230219"/>
                  </a:cubicBezTo>
                  <a:cubicBezTo>
                    <a:pt x="489320" y="233564"/>
                    <a:pt x="487436" y="238038"/>
                    <a:pt x="487073" y="243641"/>
                  </a:cubicBezTo>
                  <a:lnTo>
                    <a:pt x="522926" y="243641"/>
                  </a:lnTo>
                  <a:cubicBezTo>
                    <a:pt x="522443" y="238240"/>
                    <a:pt x="521072" y="234189"/>
                    <a:pt x="518815" y="231488"/>
                  </a:cubicBezTo>
                  <a:cubicBezTo>
                    <a:pt x="515349" y="227296"/>
                    <a:pt x="510854" y="225200"/>
                    <a:pt x="505332" y="225200"/>
                  </a:cubicBezTo>
                  <a:close/>
                  <a:moveTo>
                    <a:pt x="450335" y="217703"/>
                  </a:moveTo>
                  <a:lnTo>
                    <a:pt x="461218" y="217703"/>
                  </a:lnTo>
                  <a:lnTo>
                    <a:pt x="461218" y="281913"/>
                  </a:lnTo>
                  <a:lnTo>
                    <a:pt x="450335" y="281913"/>
                  </a:lnTo>
                  <a:close/>
                  <a:moveTo>
                    <a:pt x="148410" y="217703"/>
                  </a:moveTo>
                  <a:lnTo>
                    <a:pt x="159897" y="217703"/>
                  </a:lnTo>
                  <a:lnTo>
                    <a:pt x="173683" y="256157"/>
                  </a:lnTo>
                  <a:cubicBezTo>
                    <a:pt x="175174" y="260308"/>
                    <a:pt x="176544" y="264621"/>
                    <a:pt x="177794" y="269095"/>
                  </a:cubicBezTo>
                  <a:cubicBezTo>
                    <a:pt x="178761" y="265709"/>
                    <a:pt x="180112" y="261638"/>
                    <a:pt x="181845" y="256882"/>
                  </a:cubicBezTo>
                  <a:lnTo>
                    <a:pt x="196114" y="217703"/>
                  </a:lnTo>
                  <a:lnTo>
                    <a:pt x="207299" y="217703"/>
                  </a:lnTo>
                  <a:lnTo>
                    <a:pt x="182994" y="281913"/>
                  </a:lnTo>
                  <a:lnTo>
                    <a:pt x="172836" y="281913"/>
                  </a:lnTo>
                  <a:close/>
                  <a:moveTo>
                    <a:pt x="505211" y="216252"/>
                  </a:moveTo>
                  <a:cubicBezTo>
                    <a:pt x="513797" y="216252"/>
                    <a:pt x="520810" y="219174"/>
                    <a:pt x="526252" y="225019"/>
                  </a:cubicBezTo>
                  <a:cubicBezTo>
                    <a:pt x="531693" y="230864"/>
                    <a:pt x="534414" y="239086"/>
                    <a:pt x="534414" y="249687"/>
                  </a:cubicBezTo>
                  <a:cubicBezTo>
                    <a:pt x="534414" y="250332"/>
                    <a:pt x="534394" y="251300"/>
                    <a:pt x="534354" y="252589"/>
                  </a:cubicBezTo>
                  <a:lnTo>
                    <a:pt x="486468" y="252589"/>
                  </a:lnTo>
                  <a:cubicBezTo>
                    <a:pt x="486871" y="259643"/>
                    <a:pt x="488866" y="265044"/>
                    <a:pt x="492454" y="268793"/>
                  </a:cubicBezTo>
                  <a:cubicBezTo>
                    <a:pt x="496041" y="272542"/>
                    <a:pt x="500515" y="274416"/>
                    <a:pt x="505876" y="274416"/>
                  </a:cubicBezTo>
                  <a:cubicBezTo>
                    <a:pt x="509867" y="274416"/>
                    <a:pt x="513273" y="273368"/>
                    <a:pt x="516094" y="271272"/>
                  </a:cubicBezTo>
                  <a:cubicBezTo>
                    <a:pt x="518916" y="269176"/>
                    <a:pt x="521153" y="265830"/>
                    <a:pt x="522805" y="261235"/>
                  </a:cubicBezTo>
                  <a:lnTo>
                    <a:pt x="534051" y="262626"/>
                  </a:lnTo>
                  <a:cubicBezTo>
                    <a:pt x="532278" y="269196"/>
                    <a:pt x="528993" y="274295"/>
                    <a:pt x="524196" y="277923"/>
                  </a:cubicBezTo>
                  <a:cubicBezTo>
                    <a:pt x="519399" y="281550"/>
                    <a:pt x="513273" y="283364"/>
                    <a:pt x="505816" y="283364"/>
                  </a:cubicBezTo>
                  <a:cubicBezTo>
                    <a:pt x="496424" y="283364"/>
                    <a:pt x="488977" y="280472"/>
                    <a:pt x="483475" y="274688"/>
                  </a:cubicBezTo>
                  <a:cubicBezTo>
                    <a:pt x="477973" y="268904"/>
                    <a:pt x="475222" y="260792"/>
                    <a:pt x="475222" y="250352"/>
                  </a:cubicBezTo>
                  <a:cubicBezTo>
                    <a:pt x="475222" y="239550"/>
                    <a:pt x="478004" y="231166"/>
                    <a:pt x="483566" y="225200"/>
                  </a:cubicBezTo>
                  <a:cubicBezTo>
                    <a:pt x="489128" y="219235"/>
                    <a:pt x="496344" y="216252"/>
                    <a:pt x="505211" y="216252"/>
                  </a:cubicBezTo>
                  <a:close/>
                  <a:moveTo>
                    <a:pt x="347156" y="216252"/>
                  </a:moveTo>
                  <a:cubicBezTo>
                    <a:pt x="351025" y="216252"/>
                    <a:pt x="354582" y="216947"/>
                    <a:pt x="357827" y="218338"/>
                  </a:cubicBezTo>
                  <a:cubicBezTo>
                    <a:pt x="361072" y="219729"/>
                    <a:pt x="363500" y="221552"/>
                    <a:pt x="365113" y="223810"/>
                  </a:cubicBezTo>
                  <a:cubicBezTo>
                    <a:pt x="366725" y="226067"/>
                    <a:pt x="367854" y="228747"/>
                    <a:pt x="368499" y="231851"/>
                  </a:cubicBezTo>
                  <a:cubicBezTo>
                    <a:pt x="368902" y="233866"/>
                    <a:pt x="369103" y="237393"/>
                    <a:pt x="369103" y="242432"/>
                  </a:cubicBezTo>
                  <a:lnTo>
                    <a:pt x="369103" y="281913"/>
                  </a:lnTo>
                  <a:lnTo>
                    <a:pt x="358220" y="281913"/>
                  </a:lnTo>
                  <a:lnTo>
                    <a:pt x="358220" y="242855"/>
                  </a:lnTo>
                  <a:cubicBezTo>
                    <a:pt x="358220" y="238421"/>
                    <a:pt x="357797" y="235106"/>
                    <a:pt x="356950" y="232909"/>
                  </a:cubicBezTo>
                  <a:cubicBezTo>
                    <a:pt x="356104" y="230712"/>
                    <a:pt x="354603" y="228959"/>
                    <a:pt x="352446" y="227649"/>
                  </a:cubicBezTo>
                  <a:cubicBezTo>
                    <a:pt x="350290" y="226339"/>
                    <a:pt x="347760" y="225684"/>
                    <a:pt x="344858" y="225684"/>
                  </a:cubicBezTo>
                  <a:cubicBezTo>
                    <a:pt x="340223" y="225684"/>
                    <a:pt x="336222" y="227155"/>
                    <a:pt x="332857" y="230098"/>
                  </a:cubicBezTo>
                  <a:cubicBezTo>
                    <a:pt x="329491" y="233040"/>
                    <a:pt x="327808" y="238623"/>
                    <a:pt x="327808" y="246846"/>
                  </a:cubicBezTo>
                  <a:lnTo>
                    <a:pt x="327808" y="281913"/>
                  </a:lnTo>
                  <a:lnTo>
                    <a:pt x="316925" y="281913"/>
                  </a:lnTo>
                  <a:lnTo>
                    <a:pt x="316925" y="217703"/>
                  </a:lnTo>
                  <a:lnTo>
                    <a:pt x="326720" y="217703"/>
                  </a:lnTo>
                  <a:lnTo>
                    <a:pt x="326720" y="226833"/>
                  </a:lnTo>
                  <a:cubicBezTo>
                    <a:pt x="331436" y="219779"/>
                    <a:pt x="338248" y="216252"/>
                    <a:pt x="347156" y="216252"/>
                  </a:cubicBezTo>
                  <a:close/>
                  <a:moveTo>
                    <a:pt x="229772" y="216252"/>
                  </a:moveTo>
                  <a:cubicBezTo>
                    <a:pt x="235254" y="216252"/>
                    <a:pt x="239708" y="216897"/>
                    <a:pt x="243134" y="218187"/>
                  </a:cubicBezTo>
                  <a:cubicBezTo>
                    <a:pt x="246560" y="219477"/>
                    <a:pt x="249080" y="221099"/>
                    <a:pt x="250692" y="223054"/>
                  </a:cubicBezTo>
                  <a:cubicBezTo>
                    <a:pt x="252304" y="225009"/>
                    <a:pt x="253433" y="227478"/>
                    <a:pt x="254078" y="230460"/>
                  </a:cubicBezTo>
                  <a:cubicBezTo>
                    <a:pt x="254440" y="232315"/>
                    <a:pt x="254622" y="235660"/>
                    <a:pt x="254622" y="240497"/>
                  </a:cubicBezTo>
                  <a:lnTo>
                    <a:pt x="254622" y="255008"/>
                  </a:lnTo>
                  <a:cubicBezTo>
                    <a:pt x="254622" y="265125"/>
                    <a:pt x="254854" y="271524"/>
                    <a:pt x="255317" y="274204"/>
                  </a:cubicBezTo>
                  <a:cubicBezTo>
                    <a:pt x="255781" y="276885"/>
                    <a:pt x="256698" y="279454"/>
                    <a:pt x="258068" y="281913"/>
                  </a:cubicBezTo>
                  <a:lnTo>
                    <a:pt x="246701" y="281913"/>
                  </a:lnTo>
                  <a:cubicBezTo>
                    <a:pt x="245573" y="279656"/>
                    <a:pt x="244847" y="277016"/>
                    <a:pt x="244525" y="273993"/>
                  </a:cubicBezTo>
                  <a:cubicBezTo>
                    <a:pt x="240494" y="277419"/>
                    <a:pt x="236614" y="279837"/>
                    <a:pt x="232886" y="281248"/>
                  </a:cubicBezTo>
                  <a:cubicBezTo>
                    <a:pt x="229158" y="282659"/>
                    <a:pt x="225157" y="283364"/>
                    <a:pt x="220884" y="283364"/>
                  </a:cubicBezTo>
                  <a:cubicBezTo>
                    <a:pt x="213831" y="283364"/>
                    <a:pt x="208409" y="281641"/>
                    <a:pt x="204620" y="278195"/>
                  </a:cubicBezTo>
                  <a:cubicBezTo>
                    <a:pt x="200831" y="274748"/>
                    <a:pt x="198937" y="270345"/>
                    <a:pt x="198937" y="264984"/>
                  </a:cubicBezTo>
                  <a:cubicBezTo>
                    <a:pt x="198937" y="261840"/>
                    <a:pt x="199652" y="258968"/>
                    <a:pt x="201083" y="256368"/>
                  </a:cubicBezTo>
                  <a:cubicBezTo>
                    <a:pt x="202514" y="253768"/>
                    <a:pt x="204388" y="251682"/>
                    <a:pt x="206706" y="250110"/>
                  </a:cubicBezTo>
                  <a:cubicBezTo>
                    <a:pt x="209024" y="248538"/>
                    <a:pt x="211634" y="247349"/>
                    <a:pt x="214536" y="246543"/>
                  </a:cubicBezTo>
                  <a:cubicBezTo>
                    <a:pt x="216672" y="245979"/>
                    <a:pt x="219897" y="245435"/>
                    <a:pt x="224210" y="244911"/>
                  </a:cubicBezTo>
                  <a:cubicBezTo>
                    <a:pt x="232997" y="243863"/>
                    <a:pt x="239466" y="242613"/>
                    <a:pt x="243618" y="241162"/>
                  </a:cubicBezTo>
                  <a:cubicBezTo>
                    <a:pt x="243658" y="239671"/>
                    <a:pt x="243678" y="238724"/>
                    <a:pt x="243678" y="238320"/>
                  </a:cubicBezTo>
                  <a:cubicBezTo>
                    <a:pt x="243678" y="233887"/>
                    <a:pt x="242651" y="230763"/>
                    <a:pt x="240595" y="228949"/>
                  </a:cubicBezTo>
                  <a:cubicBezTo>
                    <a:pt x="237814" y="226490"/>
                    <a:pt x="233682" y="225261"/>
                    <a:pt x="228200" y="225261"/>
                  </a:cubicBezTo>
                  <a:cubicBezTo>
                    <a:pt x="223081" y="225261"/>
                    <a:pt x="219302" y="226158"/>
                    <a:pt x="216864" y="227951"/>
                  </a:cubicBezTo>
                  <a:cubicBezTo>
                    <a:pt x="214425" y="229745"/>
                    <a:pt x="212621" y="232919"/>
                    <a:pt x="211452" y="237474"/>
                  </a:cubicBezTo>
                  <a:lnTo>
                    <a:pt x="200811" y="236023"/>
                  </a:lnTo>
                  <a:cubicBezTo>
                    <a:pt x="201779" y="231468"/>
                    <a:pt x="203371" y="227790"/>
                    <a:pt x="205588" y="224989"/>
                  </a:cubicBezTo>
                  <a:cubicBezTo>
                    <a:pt x="207805" y="222187"/>
                    <a:pt x="211009" y="220031"/>
                    <a:pt x="215201" y="218519"/>
                  </a:cubicBezTo>
                  <a:cubicBezTo>
                    <a:pt x="219393" y="217008"/>
                    <a:pt x="224250" y="216252"/>
                    <a:pt x="229772" y="216252"/>
                  </a:cubicBezTo>
                  <a:close/>
                  <a:moveTo>
                    <a:pt x="558343" y="195272"/>
                  </a:moveTo>
                  <a:lnTo>
                    <a:pt x="558343" y="217703"/>
                  </a:lnTo>
                  <a:lnTo>
                    <a:pt x="569286" y="217703"/>
                  </a:lnTo>
                  <a:lnTo>
                    <a:pt x="569286" y="226168"/>
                  </a:lnTo>
                  <a:lnTo>
                    <a:pt x="558343" y="226168"/>
                  </a:lnTo>
                  <a:lnTo>
                    <a:pt x="558343" y="263714"/>
                  </a:lnTo>
                  <a:cubicBezTo>
                    <a:pt x="558343" y="266818"/>
                    <a:pt x="558534" y="268813"/>
                    <a:pt x="558917" y="269700"/>
                  </a:cubicBezTo>
                  <a:cubicBezTo>
                    <a:pt x="559300" y="270587"/>
                    <a:pt x="559925" y="271292"/>
                    <a:pt x="560791" y="271816"/>
                  </a:cubicBezTo>
                  <a:cubicBezTo>
                    <a:pt x="561658" y="272340"/>
                    <a:pt x="562898" y="272602"/>
                    <a:pt x="564510" y="272602"/>
                  </a:cubicBezTo>
                  <a:cubicBezTo>
                    <a:pt x="565719" y="272602"/>
                    <a:pt x="567311" y="272461"/>
                    <a:pt x="569286" y="272179"/>
                  </a:cubicBezTo>
                  <a:lnTo>
                    <a:pt x="570858" y="281792"/>
                  </a:lnTo>
                  <a:cubicBezTo>
                    <a:pt x="567795" y="282437"/>
                    <a:pt x="565054" y="282760"/>
                    <a:pt x="562636" y="282760"/>
                  </a:cubicBezTo>
                  <a:cubicBezTo>
                    <a:pt x="558685" y="282760"/>
                    <a:pt x="555622" y="282135"/>
                    <a:pt x="553445" y="280885"/>
                  </a:cubicBezTo>
                  <a:cubicBezTo>
                    <a:pt x="551269" y="279636"/>
                    <a:pt x="549737" y="277993"/>
                    <a:pt x="548850" y="275958"/>
                  </a:cubicBezTo>
                  <a:cubicBezTo>
                    <a:pt x="547964" y="273922"/>
                    <a:pt x="547520" y="269639"/>
                    <a:pt x="547520" y="263110"/>
                  </a:cubicBezTo>
                  <a:lnTo>
                    <a:pt x="547520" y="226168"/>
                  </a:lnTo>
                  <a:lnTo>
                    <a:pt x="539539" y="226168"/>
                  </a:lnTo>
                  <a:lnTo>
                    <a:pt x="539539" y="217703"/>
                  </a:lnTo>
                  <a:lnTo>
                    <a:pt x="547520" y="217703"/>
                  </a:lnTo>
                  <a:lnTo>
                    <a:pt x="547520" y="201802"/>
                  </a:lnTo>
                  <a:close/>
                  <a:moveTo>
                    <a:pt x="450335" y="193277"/>
                  </a:moveTo>
                  <a:lnTo>
                    <a:pt x="461218" y="193277"/>
                  </a:lnTo>
                  <a:lnTo>
                    <a:pt x="461218" y="205792"/>
                  </a:lnTo>
                  <a:lnTo>
                    <a:pt x="450335" y="205792"/>
                  </a:lnTo>
                  <a:close/>
                  <a:moveTo>
                    <a:pt x="383600" y="193277"/>
                  </a:moveTo>
                  <a:lnTo>
                    <a:pt x="394483" y="193277"/>
                  </a:lnTo>
                  <a:lnTo>
                    <a:pt x="394483" y="225079"/>
                  </a:lnTo>
                  <a:cubicBezTo>
                    <a:pt x="399562" y="219194"/>
                    <a:pt x="405971" y="216252"/>
                    <a:pt x="413710" y="216252"/>
                  </a:cubicBezTo>
                  <a:cubicBezTo>
                    <a:pt x="418466" y="216252"/>
                    <a:pt x="422598" y="217189"/>
                    <a:pt x="426104" y="219063"/>
                  </a:cubicBezTo>
                  <a:cubicBezTo>
                    <a:pt x="429611" y="220938"/>
                    <a:pt x="432120" y="223528"/>
                    <a:pt x="433632" y="226833"/>
                  </a:cubicBezTo>
                  <a:cubicBezTo>
                    <a:pt x="435143" y="230138"/>
                    <a:pt x="435899" y="234935"/>
                    <a:pt x="435899" y="241223"/>
                  </a:cubicBezTo>
                  <a:lnTo>
                    <a:pt x="435899" y="281913"/>
                  </a:lnTo>
                  <a:lnTo>
                    <a:pt x="425016" y="281913"/>
                  </a:lnTo>
                  <a:lnTo>
                    <a:pt x="425016" y="241223"/>
                  </a:lnTo>
                  <a:cubicBezTo>
                    <a:pt x="425016" y="235781"/>
                    <a:pt x="423837" y="231821"/>
                    <a:pt x="421479" y="229342"/>
                  </a:cubicBezTo>
                  <a:cubicBezTo>
                    <a:pt x="419121" y="226863"/>
                    <a:pt x="415786" y="225624"/>
                    <a:pt x="411473" y="225624"/>
                  </a:cubicBezTo>
                  <a:cubicBezTo>
                    <a:pt x="408248" y="225624"/>
                    <a:pt x="405215" y="226460"/>
                    <a:pt x="402373" y="228133"/>
                  </a:cubicBezTo>
                  <a:cubicBezTo>
                    <a:pt x="399532" y="229805"/>
                    <a:pt x="397506" y="232073"/>
                    <a:pt x="396297" y="234935"/>
                  </a:cubicBezTo>
                  <a:cubicBezTo>
                    <a:pt x="395088" y="237796"/>
                    <a:pt x="394483" y="241747"/>
                    <a:pt x="394483" y="246785"/>
                  </a:cubicBezTo>
                  <a:lnTo>
                    <a:pt x="394483" y="281913"/>
                  </a:lnTo>
                  <a:lnTo>
                    <a:pt x="383600" y="281913"/>
                  </a:lnTo>
                  <a:close/>
                  <a:moveTo>
                    <a:pt x="498742" y="192793"/>
                  </a:moveTo>
                  <a:lnTo>
                    <a:pt x="510350" y="192793"/>
                  </a:lnTo>
                  <a:lnTo>
                    <a:pt x="523954" y="209722"/>
                  </a:lnTo>
                  <a:lnTo>
                    <a:pt x="511620" y="209722"/>
                  </a:lnTo>
                  <a:lnTo>
                    <a:pt x="504969" y="199444"/>
                  </a:lnTo>
                  <a:lnTo>
                    <a:pt x="498137" y="209722"/>
                  </a:lnTo>
                  <a:lnTo>
                    <a:pt x="485682" y="209722"/>
                  </a:lnTo>
                  <a:close/>
                  <a:moveTo>
                    <a:pt x="214959" y="192793"/>
                  </a:moveTo>
                  <a:lnTo>
                    <a:pt x="229530" y="192793"/>
                  </a:lnTo>
                  <a:lnTo>
                    <a:pt x="237693" y="209722"/>
                  </a:lnTo>
                  <a:lnTo>
                    <a:pt x="228926" y="209722"/>
                  </a:lnTo>
                  <a:close/>
                  <a:moveTo>
                    <a:pt x="632817" y="117719"/>
                  </a:moveTo>
                  <a:lnTo>
                    <a:pt x="645212" y="117719"/>
                  </a:lnTo>
                  <a:lnTo>
                    <a:pt x="645212" y="130113"/>
                  </a:lnTo>
                  <a:lnTo>
                    <a:pt x="632817" y="130113"/>
                  </a:lnTo>
                  <a:close/>
                  <a:moveTo>
                    <a:pt x="424593" y="78237"/>
                  </a:moveTo>
                  <a:cubicBezTo>
                    <a:pt x="420643" y="79849"/>
                    <a:pt x="414717" y="81220"/>
                    <a:pt x="406817" y="82349"/>
                  </a:cubicBezTo>
                  <a:cubicBezTo>
                    <a:pt x="402343" y="82993"/>
                    <a:pt x="399179" y="83719"/>
                    <a:pt x="397325" y="84525"/>
                  </a:cubicBezTo>
                  <a:cubicBezTo>
                    <a:pt x="395471" y="85331"/>
                    <a:pt x="394040" y="86510"/>
                    <a:pt x="393032" y="88062"/>
                  </a:cubicBezTo>
                  <a:cubicBezTo>
                    <a:pt x="392024" y="89614"/>
                    <a:pt x="391520" y="91337"/>
                    <a:pt x="391520" y="93232"/>
                  </a:cubicBezTo>
                  <a:cubicBezTo>
                    <a:pt x="391520" y="96134"/>
                    <a:pt x="392619" y="98552"/>
                    <a:pt x="394816" y="100487"/>
                  </a:cubicBezTo>
                  <a:cubicBezTo>
                    <a:pt x="397012" y="102422"/>
                    <a:pt x="400227" y="103389"/>
                    <a:pt x="404459" y="103389"/>
                  </a:cubicBezTo>
                  <a:cubicBezTo>
                    <a:pt x="408651" y="103389"/>
                    <a:pt x="412380" y="102472"/>
                    <a:pt x="415645" y="100638"/>
                  </a:cubicBezTo>
                  <a:cubicBezTo>
                    <a:pt x="418909" y="98804"/>
                    <a:pt x="421308" y="96295"/>
                    <a:pt x="422839" y="93111"/>
                  </a:cubicBezTo>
                  <a:cubicBezTo>
                    <a:pt x="424008" y="90652"/>
                    <a:pt x="424593" y="87024"/>
                    <a:pt x="424593" y="82228"/>
                  </a:cubicBezTo>
                  <a:close/>
                  <a:moveTo>
                    <a:pt x="129318" y="78237"/>
                  </a:moveTo>
                  <a:cubicBezTo>
                    <a:pt x="125368" y="79849"/>
                    <a:pt x="119442" y="81220"/>
                    <a:pt x="111542" y="82349"/>
                  </a:cubicBezTo>
                  <a:cubicBezTo>
                    <a:pt x="107068" y="82993"/>
                    <a:pt x="103904" y="83719"/>
                    <a:pt x="102050" y="84525"/>
                  </a:cubicBezTo>
                  <a:cubicBezTo>
                    <a:pt x="100196" y="85331"/>
                    <a:pt x="98765" y="86510"/>
                    <a:pt x="97757" y="88062"/>
                  </a:cubicBezTo>
                  <a:cubicBezTo>
                    <a:pt x="96749" y="89614"/>
                    <a:pt x="96245" y="91337"/>
                    <a:pt x="96245" y="93232"/>
                  </a:cubicBezTo>
                  <a:cubicBezTo>
                    <a:pt x="96245" y="96134"/>
                    <a:pt x="97344" y="98552"/>
                    <a:pt x="99541" y="100487"/>
                  </a:cubicBezTo>
                  <a:cubicBezTo>
                    <a:pt x="101737" y="102422"/>
                    <a:pt x="104952" y="103389"/>
                    <a:pt x="109184" y="103389"/>
                  </a:cubicBezTo>
                  <a:cubicBezTo>
                    <a:pt x="113376" y="103389"/>
                    <a:pt x="117105" y="102472"/>
                    <a:pt x="120370" y="100638"/>
                  </a:cubicBezTo>
                  <a:cubicBezTo>
                    <a:pt x="123635" y="98804"/>
                    <a:pt x="126033" y="96295"/>
                    <a:pt x="127565" y="93111"/>
                  </a:cubicBezTo>
                  <a:cubicBezTo>
                    <a:pt x="128733" y="90652"/>
                    <a:pt x="129318" y="87024"/>
                    <a:pt x="129318" y="82228"/>
                  </a:cubicBezTo>
                  <a:close/>
                  <a:moveTo>
                    <a:pt x="541195" y="53811"/>
                  </a:moveTo>
                  <a:cubicBezTo>
                    <a:pt x="536358" y="53811"/>
                    <a:pt x="532317" y="55786"/>
                    <a:pt x="529072" y="59736"/>
                  </a:cubicBezTo>
                  <a:cubicBezTo>
                    <a:pt x="525828" y="63686"/>
                    <a:pt x="524205" y="69914"/>
                    <a:pt x="524205" y="78419"/>
                  </a:cubicBezTo>
                  <a:cubicBezTo>
                    <a:pt x="524205" y="86641"/>
                    <a:pt x="525939" y="92788"/>
                    <a:pt x="529405" y="96859"/>
                  </a:cubicBezTo>
                  <a:cubicBezTo>
                    <a:pt x="532871" y="100930"/>
                    <a:pt x="536963" y="102966"/>
                    <a:pt x="541679" y="102966"/>
                  </a:cubicBezTo>
                  <a:cubicBezTo>
                    <a:pt x="546435" y="102966"/>
                    <a:pt x="550476" y="101021"/>
                    <a:pt x="553801" y="97131"/>
                  </a:cubicBezTo>
                  <a:cubicBezTo>
                    <a:pt x="557127" y="93242"/>
                    <a:pt x="558789" y="87306"/>
                    <a:pt x="558789" y="79325"/>
                  </a:cubicBezTo>
                  <a:cubicBezTo>
                    <a:pt x="558789" y="70538"/>
                    <a:pt x="557096" y="64089"/>
                    <a:pt x="553711" y="59978"/>
                  </a:cubicBezTo>
                  <a:cubicBezTo>
                    <a:pt x="550325" y="55866"/>
                    <a:pt x="546153" y="53811"/>
                    <a:pt x="541195" y="53811"/>
                  </a:cubicBezTo>
                  <a:close/>
                  <a:moveTo>
                    <a:pt x="638682" y="53750"/>
                  </a:moveTo>
                  <a:cubicBezTo>
                    <a:pt x="633684" y="53750"/>
                    <a:pt x="629482" y="55423"/>
                    <a:pt x="626076" y="58769"/>
                  </a:cubicBezTo>
                  <a:cubicBezTo>
                    <a:pt x="622670" y="62114"/>
                    <a:pt x="620785" y="66588"/>
                    <a:pt x="620423" y="72191"/>
                  </a:cubicBezTo>
                  <a:lnTo>
                    <a:pt x="656276" y="72191"/>
                  </a:lnTo>
                  <a:cubicBezTo>
                    <a:pt x="655793" y="66790"/>
                    <a:pt x="654422" y="62739"/>
                    <a:pt x="652165" y="60038"/>
                  </a:cubicBezTo>
                  <a:cubicBezTo>
                    <a:pt x="648698" y="55846"/>
                    <a:pt x="644204" y="53750"/>
                    <a:pt x="638682" y="53750"/>
                  </a:cubicBezTo>
                  <a:close/>
                  <a:moveTo>
                    <a:pt x="583685" y="46253"/>
                  </a:moveTo>
                  <a:lnTo>
                    <a:pt x="594568" y="46253"/>
                  </a:lnTo>
                  <a:lnTo>
                    <a:pt x="594568" y="110463"/>
                  </a:lnTo>
                  <a:lnTo>
                    <a:pt x="583685" y="110463"/>
                  </a:lnTo>
                  <a:close/>
                  <a:moveTo>
                    <a:pt x="316683" y="46253"/>
                  </a:moveTo>
                  <a:lnTo>
                    <a:pt x="327566" y="46253"/>
                  </a:lnTo>
                  <a:lnTo>
                    <a:pt x="327566" y="81865"/>
                  </a:lnTo>
                  <a:cubicBezTo>
                    <a:pt x="327566" y="87548"/>
                    <a:pt x="327788" y="91377"/>
                    <a:pt x="328231" y="93353"/>
                  </a:cubicBezTo>
                  <a:cubicBezTo>
                    <a:pt x="328917" y="96214"/>
                    <a:pt x="330368" y="98462"/>
                    <a:pt x="332584" y="100094"/>
                  </a:cubicBezTo>
                  <a:cubicBezTo>
                    <a:pt x="334801" y="101726"/>
                    <a:pt x="337542" y="102543"/>
                    <a:pt x="340807" y="102543"/>
                  </a:cubicBezTo>
                  <a:cubicBezTo>
                    <a:pt x="344072" y="102543"/>
                    <a:pt x="347136" y="101706"/>
                    <a:pt x="349997" y="100034"/>
                  </a:cubicBezTo>
                  <a:cubicBezTo>
                    <a:pt x="352859" y="98361"/>
                    <a:pt x="354885" y="96083"/>
                    <a:pt x="356074" y="93201"/>
                  </a:cubicBezTo>
                  <a:cubicBezTo>
                    <a:pt x="357263" y="90319"/>
                    <a:pt x="357857" y="86137"/>
                    <a:pt x="357857" y="80656"/>
                  </a:cubicBezTo>
                  <a:lnTo>
                    <a:pt x="357857" y="46253"/>
                  </a:lnTo>
                  <a:lnTo>
                    <a:pt x="368740" y="46253"/>
                  </a:lnTo>
                  <a:lnTo>
                    <a:pt x="368740" y="110463"/>
                  </a:lnTo>
                  <a:lnTo>
                    <a:pt x="359006" y="110463"/>
                  </a:lnTo>
                  <a:lnTo>
                    <a:pt x="359006" y="101031"/>
                  </a:lnTo>
                  <a:cubicBezTo>
                    <a:pt x="354008" y="108287"/>
                    <a:pt x="347216" y="111914"/>
                    <a:pt x="338631" y="111914"/>
                  </a:cubicBezTo>
                  <a:cubicBezTo>
                    <a:pt x="334842" y="111914"/>
                    <a:pt x="331305" y="111189"/>
                    <a:pt x="328020" y="109738"/>
                  </a:cubicBezTo>
                  <a:cubicBezTo>
                    <a:pt x="324735" y="108287"/>
                    <a:pt x="322296" y="106463"/>
                    <a:pt x="320704" y="104266"/>
                  </a:cubicBezTo>
                  <a:cubicBezTo>
                    <a:pt x="319112" y="102069"/>
                    <a:pt x="317993" y="99379"/>
                    <a:pt x="317348" y="96194"/>
                  </a:cubicBezTo>
                  <a:cubicBezTo>
                    <a:pt x="316905" y="94058"/>
                    <a:pt x="316683" y="90672"/>
                    <a:pt x="316683" y="86037"/>
                  </a:cubicBezTo>
                  <a:close/>
                  <a:moveTo>
                    <a:pt x="244748" y="46253"/>
                  </a:moveTo>
                  <a:lnTo>
                    <a:pt x="258352" y="46253"/>
                  </a:lnTo>
                  <a:lnTo>
                    <a:pt x="268207" y="61308"/>
                  </a:lnTo>
                  <a:cubicBezTo>
                    <a:pt x="270061" y="64170"/>
                    <a:pt x="271553" y="66568"/>
                    <a:pt x="272681" y="68503"/>
                  </a:cubicBezTo>
                  <a:cubicBezTo>
                    <a:pt x="274455" y="65843"/>
                    <a:pt x="276087" y="63485"/>
                    <a:pt x="277579" y="61429"/>
                  </a:cubicBezTo>
                  <a:lnTo>
                    <a:pt x="288401" y="46253"/>
                  </a:lnTo>
                  <a:lnTo>
                    <a:pt x="301400" y="46253"/>
                  </a:lnTo>
                  <a:lnTo>
                    <a:pt x="279211" y="76484"/>
                  </a:lnTo>
                  <a:lnTo>
                    <a:pt x="303093" y="110463"/>
                  </a:lnTo>
                  <a:lnTo>
                    <a:pt x="289731" y="110463"/>
                  </a:lnTo>
                  <a:lnTo>
                    <a:pt x="276551" y="90511"/>
                  </a:lnTo>
                  <a:lnTo>
                    <a:pt x="273044" y="85130"/>
                  </a:lnTo>
                  <a:lnTo>
                    <a:pt x="256175" y="110463"/>
                  </a:lnTo>
                  <a:lnTo>
                    <a:pt x="242995" y="110463"/>
                  </a:lnTo>
                  <a:lnTo>
                    <a:pt x="266454" y="77088"/>
                  </a:lnTo>
                  <a:close/>
                  <a:moveTo>
                    <a:pt x="709106" y="44802"/>
                  </a:moveTo>
                  <a:cubicBezTo>
                    <a:pt x="712975" y="44802"/>
                    <a:pt x="716532" y="45497"/>
                    <a:pt x="719777" y="46888"/>
                  </a:cubicBezTo>
                  <a:cubicBezTo>
                    <a:pt x="723022" y="48279"/>
                    <a:pt x="725450" y="50102"/>
                    <a:pt x="727063" y="52360"/>
                  </a:cubicBezTo>
                  <a:cubicBezTo>
                    <a:pt x="728675" y="54617"/>
                    <a:pt x="729804" y="57297"/>
                    <a:pt x="730449" y="60401"/>
                  </a:cubicBezTo>
                  <a:cubicBezTo>
                    <a:pt x="730852" y="62416"/>
                    <a:pt x="731053" y="65943"/>
                    <a:pt x="731053" y="70982"/>
                  </a:cubicBezTo>
                  <a:lnTo>
                    <a:pt x="731053" y="110463"/>
                  </a:lnTo>
                  <a:lnTo>
                    <a:pt x="720170" y="110463"/>
                  </a:lnTo>
                  <a:lnTo>
                    <a:pt x="720170" y="71405"/>
                  </a:lnTo>
                  <a:cubicBezTo>
                    <a:pt x="720170" y="66971"/>
                    <a:pt x="719747" y="63656"/>
                    <a:pt x="718900" y="61459"/>
                  </a:cubicBezTo>
                  <a:cubicBezTo>
                    <a:pt x="718054" y="59262"/>
                    <a:pt x="716553" y="57509"/>
                    <a:pt x="714396" y="56199"/>
                  </a:cubicBezTo>
                  <a:cubicBezTo>
                    <a:pt x="712240" y="54889"/>
                    <a:pt x="709710" y="54234"/>
                    <a:pt x="706808" y="54234"/>
                  </a:cubicBezTo>
                  <a:cubicBezTo>
                    <a:pt x="702173" y="54234"/>
                    <a:pt x="698172" y="55705"/>
                    <a:pt x="694807" y="58648"/>
                  </a:cubicBezTo>
                  <a:cubicBezTo>
                    <a:pt x="691441" y="61590"/>
                    <a:pt x="689758" y="67173"/>
                    <a:pt x="689758" y="75396"/>
                  </a:cubicBezTo>
                  <a:lnTo>
                    <a:pt x="689758" y="110463"/>
                  </a:lnTo>
                  <a:lnTo>
                    <a:pt x="678875" y="110463"/>
                  </a:lnTo>
                  <a:lnTo>
                    <a:pt x="678875" y="46253"/>
                  </a:lnTo>
                  <a:lnTo>
                    <a:pt x="688670" y="46253"/>
                  </a:lnTo>
                  <a:lnTo>
                    <a:pt x="688670" y="55383"/>
                  </a:lnTo>
                  <a:cubicBezTo>
                    <a:pt x="693386" y="48329"/>
                    <a:pt x="700198" y="44802"/>
                    <a:pt x="709106" y="44802"/>
                  </a:cubicBezTo>
                  <a:close/>
                  <a:moveTo>
                    <a:pt x="638561" y="44802"/>
                  </a:moveTo>
                  <a:cubicBezTo>
                    <a:pt x="647147" y="44802"/>
                    <a:pt x="654160" y="47724"/>
                    <a:pt x="659602" y="53569"/>
                  </a:cubicBezTo>
                  <a:cubicBezTo>
                    <a:pt x="665043" y="59414"/>
                    <a:pt x="667764" y="67636"/>
                    <a:pt x="667764" y="78237"/>
                  </a:cubicBezTo>
                  <a:cubicBezTo>
                    <a:pt x="667764" y="78882"/>
                    <a:pt x="667744" y="79849"/>
                    <a:pt x="667704" y="81139"/>
                  </a:cubicBezTo>
                  <a:lnTo>
                    <a:pt x="619818" y="81139"/>
                  </a:lnTo>
                  <a:cubicBezTo>
                    <a:pt x="620221" y="88193"/>
                    <a:pt x="622216" y="93594"/>
                    <a:pt x="625804" y="97343"/>
                  </a:cubicBezTo>
                  <a:cubicBezTo>
                    <a:pt x="629391" y="101092"/>
                    <a:pt x="633865" y="102966"/>
                    <a:pt x="639226" y="102966"/>
                  </a:cubicBezTo>
                  <a:cubicBezTo>
                    <a:pt x="643217" y="102966"/>
                    <a:pt x="646623" y="101918"/>
                    <a:pt x="649444" y="99822"/>
                  </a:cubicBezTo>
                  <a:cubicBezTo>
                    <a:pt x="652266" y="97726"/>
                    <a:pt x="654503" y="94380"/>
                    <a:pt x="656155" y="89785"/>
                  </a:cubicBezTo>
                  <a:lnTo>
                    <a:pt x="667401" y="91176"/>
                  </a:lnTo>
                  <a:cubicBezTo>
                    <a:pt x="665628" y="97746"/>
                    <a:pt x="662343" y="102845"/>
                    <a:pt x="657546" y="106473"/>
                  </a:cubicBezTo>
                  <a:cubicBezTo>
                    <a:pt x="652749" y="110100"/>
                    <a:pt x="646623" y="111914"/>
                    <a:pt x="639166" y="111914"/>
                  </a:cubicBezTo>
                  <a:cubicBezTo>
                    <a:pt x="629774" y="111914"/>
                    <a:pt x="622327" y="109022"/>
                    <a:pt x="616825" y="103238"/>
                  </a:cubicBezTo>
                  <a:cubicBezTo>
                    <a:pt x="611323" y="97454"/>
                    <a:pt x="608572" y="89342"/>
                    <a:pt x="608572" y="78902"/>
                  </a:cubicBezTo>
                  <a:cubicBezTo>
                    <a:pt x="608572" y="68100"/>
                    <a:pt x="611353" y="59716"/>
                    <a:pt x="616916" y="53750"/>
                  </a:cubicBezTo>
                  <a:cubicBezTo>
                    <a:pt x="622478" y="47785"/>
                    <a:pt x="629693" y="44802"/>
                    <a:pt x="638561" y="44802"/>
                  </a:cubicBezTo>
                  <a:close/>
                  <a:moveTo>
                    <a:pt x="410747" y="44802"/>
                  </a:moveTo>
                  <a:cubicBezTo>
                    <a:pt x="416229" y="44802"/>
                    <a:pt x="420683" y="45447"/>
                    <a:pt x="424109" y="46737"/>
                  </a:cubicBezTo>
                  <a:cubicBezTo>
                    <a:pt x="427535" y="48027"/>
                    <a:pt x="430054" y="49649"/>
                    <a:pt x="431667" y="51604"/>
                  </a:cubicBezTo>
                  <a:cubicBezTo>
                    <a:pt x="433279" y="53559"/>
                    <a:pt x="434408" y="56028"/>
                    <a:pt x="435053" y="59010"/>
                  </a:cubicBezTo>
                  <a:cubicBezTo>
                    <a:pt x="435415" y="60865"/>
                    <a:pt x="435597" y="64210"/>
                    <a:pt x="435597" y="69047"/>
                  </a:cubicBezTo>
                  <a:lnTo>
                    <a:pt x="435597" y="83558"/>
                  </a:lnTo>
                  <a:cubicBezTo>
                    <a:pt x="435597" y="93675"/>
                    <a:pt x="435829" y="100074"/>
                    <a:pt x="436292" y="102754"/>
                  </a:cubicBezTo>
                  <a:cubicBezTo>
                    <a:pt x="436756" y="105435"/>
                    <a:pt x="437673" y="108004"/>
                    <a:pt x="439043" y="110463"/>
                  </a:cubicBezTo>
                  <a:lnTo>
                    <a:pt x="427676" y="110463"/>
                  </a:lnTo>
                  <a:cubicBezTo>
                    <a:pt x="426548" y="108206"/>
                    <a:pt x="425822" y="105566"/>
                    <a:pt x="425500" y="102543"/>
                  </a:cubicBezTo>
                  <a:cubicBezTo>
                    <a:pt x="421469" y="105969"/>
                    <a:pt x="417589" y="108387"/>
                    <a:pt x="413861" y="109798"/>
                  </a:cubicBezTo>
                  <a:cubicBezTo>
                    <a:pt x="410132" y="111209"/>
                    <a:pt x="406132" y="111914"/>
                    <a:pt x="401859" y="111914"/>
                  </a:cubicBezTo>
                  <a:cubicBezTo>
                    <a:pt x="394805" y="111914"/>
                    <a:pt x="389384" y="110191"/>
                    <a:pt x="385595" y="106745"/>
                  </a:cubicBezTo>
                  <a:cubicBezTo>
                    <a:pt x="381806" y="103298"/>
                    <a:pt x="379912" y="98895"/>
                    <a:pt x="379912" y="93534"/>
                  </a:cubicBezTo>
                  <a:cubicBezTo>
                    <a:pt x="379912" y="90390"/>
                    <a:pt x="380627" y="87518"/>
                    <a:pt x="382058" y="84918"/>
                  </a:cubicBezTo>
                  <a:cubicBezTo>
                    <a:pt x="383489" y="82318"/>
                    <a:pt x="385363" y="80232"/>
                    <a:pt x="387681" y="78660"/>
                  </a:cubicBezTo>
                  <a:cubicBezTo>
                    <a:pt x="389999" y="77088"/>
                    <a:pt x="392609" y="75899"/>
                    <a:pt x="395511" y="75093"/>
                  </a:cubicBezTo>
                  <a:cubicBezTo>
                    <a:pt x="397647" y="74529"/>
                    <a:pt x="400872" y="73985"/>
                    <a:pt x="405185" y="73461"/>
                  </a:cubicBezTo>
                  <a:cubicBezTo>
                    <a:pt x="413972" y="72413"/>
                    <a:pt x="420441" y="71163"/>
                    <a:pt x="424593" y="69712"/>
                  </a:cubicBezTo>
                  <a:cubicBezTo>
                    <a:pt x="424633" y="68221"/>
                    <a:pt x="424653" y="67274"/>
                    <a:pt x="424653" y="66870"/>
                  </a:cubicBezTo>
                  <a:cubicBezTo>
                    <a:pt x="424653" y="62437"/>
                    <a:pt x="423625" y="59313"/>
                    <a:pt x="421570" y="57499"/>
                  </a:cubicBezTo>
                  <a:cubicBezTo>
                    <a:pt x="418789" y="55040"/>
                    <a:pt x="414657" y="53811"/>
                    <a:pt x="409175" y="53811"/>
                  </a:cubicBezTo>
                  <a:cubicBezTo>
                    <a:pt x="404056" y="53811"/>
                    <a:pt x="400277" y="54708"/>
                    <a:pt x="397839" y="56501"/>
                  </a:cubicBezTo>
                  <a:cubicBezTo>
                    <a:pt x="395400" y="58295"/>
                    <a:pt x="393596" y="61469"/>
                    <a:pt x="392427" y="66024"/>
                  </a:cubicBezTo>
                  <a:lnTo>
                    <a:pt x="381786" y="64573"/>
                  </a:lnTo>
                  <a:cubicBezTo>
                    <a:pt x="382754" y="60018"/>
                    <a:pt x="384346" y="56340"/>
                    <a:pt x="386563" y="53539"/>
                  </a:cubicBezTo>
                  <a:cubicBezTo>
                    <a:pt x="388780" y="50737"/>
                    <a:pt x="391984" y="48581"/>
                    <a:pt x="396176" y="47069"/>
                  </a:cubicBezTo>
                  <a:cubicBezTo>
                    <a:pt x="400368" y="45558"/>
                    <a:pt x="405225" y="44802"/>
                    <a:pt x="410747" y="44802"/>
                  </a:cubicBezTo>
                  <a:close/>
                  <a:moveTo>
                    <a:pt x="185231" y="44802"/>
                  </a:moveTo>
                  <a:cubicBezTo>
                    <a:pt x="189100" y="44802"/>
                    <a:pt x="192657" y="45497"/>
                    <a:pt x="195902" y="46888"/>
                  </a:cubicBezTo>
                  <a:cubicBezTo>
                    <a:pt x="199147" y="48279"/>
                    <a:pt x="201575" y="50102"/>
                    <a:pt x="203188" y="52360"/>
                  </a:cubicBezTo>
                  <a:cubicBezTo>
                    <a:pt x="204800" y="54617"/>
                    <a:pt x="205929" y="57297"/>
                    <a:pt x="206574" y="60401"/>
                  </a:cubicBezTo>
                  <a:cubicBezTo>
                    <a:pt x="206977" y="62416"/>
                    <a:pt x="207178" y="65943"/>
                    <a:pt x="207178" y="70982"/>
                  </a:cubicBezTo>
                  <a:lnTo>
                    <a:pt x="207178" y="110463"/>
                  </a:lnTo>
                  <a:lnTo>
                    <a:pt x="196295" y="110463"/>
                  </a:lnTo>
                  <a:lnTo>
                    <a:pt x="196295" y="71405"/>
                  </a:lnTo>
                  <a:cubicBezTo>
                    <a:pt x="196295" y="66971"/>
                    <a:pt x="195872" y="63656"/>
                    <a:pt x="195025" y="61459"/>
                  </a:cubicBezTo>
                  <a:cubicBezTo>
                    <a:pt x="194179" y="59262"/>
                    <a:pt x="192678" y="57509"/>
                    <a:pt x="190521" y="56199"/>
                  </a:cubicBezTo>
                  <a:cubicBezTo>
                    <a:pt x="188365" y="54889"/>
                    <a:pt x="185835" y="54234"/>
                    <a:pt x="182933" y="54234"/>
                  </a:cubicBezTo>
                  <a:cubicBezTo>
                    <a:pt x="178298" y="54234"/>
                    <a:pt x="174297" y="55705"/>
                    <a:pt x="170932" y="58648"/>
                  </a:cubicBezTo>
                  <a:cubicBezTo>
                    <a:pt x="167566" y="61590"/>
                    <a:pt x="165883" y="67173"/>
                    <a:pt x="165883" y="75396"/>
                  </a:cubicBezTo>
                  <a:lnTo>
                    <a:pt x="165883" y="110463"/>
                  </a:lnTo>
                  <a:lnTo>
                    <a:pt x="155000" y="110463"/>
                  </a:lnTo>
                  <a:lnTo>
                    <a:pt x="155000" y="46253"/>
                  </a:lnTo>
                  <a:lnTo>
                    <a:pt x="164795" y="46253"/>
                  </a:lnTo>
                  <a:lnTo>
                    <a:pt x="164795" y="55383"/>
                  </a:lnTo>
                  <a:cubicBezTo>
                    <a:pt x="169511" y="48329"/>
                    <a:pt x="176323" y="44802"/>
                    <a:pt x="185231" y="44802"/>
                  </a:cubicBezTo>
                  <a:close/>
                  <a:moveTo>
                    <a:pt x="115472" y="44802"/>
                  </a:moveTo>
                  <a:cubicBezTo>
                    <a:pt x="120954" y="44802"/>
                    <a:pt x="125408" y="45447"/>
                    <a:pt x="128834" y="46737"/>
                  </a:cubicBezTo>
                  <a:cubicBezTo>
                    <a:pt x="132260" y="48027"/>
                    <a:pt x="134780" y="49649"/>
                    <a:pt x="136392" y="51604"/>
                  </a:cubicBezTo>
                  <a:cubicBezTo>
                    <a:pt x="138004" y="53559"/>
                    <a:pt x="139133" y="56028"/>
                    <a:pt x="139778" y="59010"/>
                  </a:cubicBezTo>
                  <a:cubicBezTo>
                    <a:pt x="140140" y="60865"/>
                    <a:pt x="140322" y="64210"/>
                    <a:pt x="140322" y="69047"/>
                  </a:cubicBezTo>
                  <a:lnTo>
                    <a:pt x="140322" y="83558"/>
                  </a:lnTo>
                  <a:cubicBezTo>
                    <a:pt x="140322" y="93675"/>
                    <a:pt x="140554" y="100074"/>
                    <a:pt x="141017" y="102754"/>
                  </a:cubicBezTo>
                  <a:cubicBezTo>
                    <a:pt x="141481" y="105435"/>
                    <a:pt x="142398" y="108004"/>
                    <a:pt x="143768" y="110463"/>
                  </a:cubicBezTo>
                  <a:lnTo>
                    <a:pt x="132401" y="110463"/>
                  </a:lnTo>
                  <a:cubicBezTo>
                    <a:pt x="131273" y="108206"/>
                    <a:pt x="130547" y="105566"/>
                    <a:pt x="130225" y="102543"/>
                  </a:cubicBezTo>
                  <a:cubicBezTo>
                    <a:pt x="126194" y="105969"/>
                    <a:pt x="122314" y="108387"/>
                    <a:pt x="118586" y="109798"/>
                  </a:cubicBezTo>
                  <a:cubicBezTo>
                    <a:pt x="114858" y="111209"/>
                    <a:pt x="110857" y="111914"/>
                    <a:pt x="106584" y="111914"/>
                  </a:cubicBezTo>
                  <a:cubicBezTo>
                    <a:pt x="99531" y="111914"/>
                    <a:pt x="94109" y="110191"/>
                    <a:pt x="90320" y="106745"/>
                  </a:cubicBezTo>
                  <a:cubicBezTo>
                    <a:pt x="86531" y="103298"/>
                    <a:pt x="84637" y="98895"/>
                    <a:pt x="84637" y="93534"/>
                  </a:cubicBezTo>
                  <a:cubicBezTo>
                    <a:pt x="84637" y="90390"/>
                    <a:pt x="85352" y="87518"/>
                    <a:pt x="86783" y="84918"/>
                  </a:cubicBezTo>
                  <a:cubicBezTo>
                    <a:pt x="88214" y="82318"/>
                    <a:pt x="90088" y="80232"/>
                    <a:pt x="92406" y="78660"/>
                  </a:cubicBezTo>
                  <a:cubicBezTo>
                    <a:pt x="94724" y="77088"/>
                    <a:pt x="97334" y="75899"/>
                    <a:pt x="100236" y="75093"/>
                  </a:cubicBezTo>
                  <a:cubicBezTo>
                    <a:pt x="102372" y="74529"/>
                    <a:pt x="105597" y="73985"/>
                    <a:pt x="109910" y="73461"/>
                  </a:cubicBezTo>
                  <a:cubicBezTo>
                    <a:pt x="118697" y="72413"/>
                    <a:pt x="125166" y="71163"/>
                    <a:pt x="129318" y="69712"/>
                  </a:cubicBezTo>
                  <a:cubicBezTo>
                    <a:pt x="129358" y="68221"/>
                    <a:pt x="129378" y="67274"/>
                    <a:pt x="129378" y="66870"/>
                  </a:cubicBezTo>
                  <a:cubicBezTo>
                    <a:pt x="129378" y="62437"/>
                    <a:pt x="128351" y="59313"/>
                    <a:pt x="126295" y="57499"/>
                  </a:cubicBezTo>
                  <a:cubicBezTo>
                    <a:pt x="123514" y="55040"/>
                    <a:pt x="119382" y="53811"/>
                    <a:pt x="113900" y="53811"/>
                  </a:cubicBezTo>
                  <a:cubicBezTo>
                    <a:pt x="108781" y="53811"/>
                    <a:pt x="105002" y="54708"/>
                    <a:pt x="102564" y="56501"/>
                  </a:cubicBezTo>
                  <a:cubicBezTo>
                    <a:pt x="100125" y="58295"/>
                    <a:pt x="98321" y="61469"/>
                    <a:pt x="97152" y="66024"/>
                  </a:cubicBezTo>
                  <a:lnTo>
                    <a:pt x="86511" y="64573"/>
                  </a:lnTo>
                  <a:cubicBezTo>
                    <a:pt x="87479" y="60018"/>
                    <a:pt x="89071" y="56340"/>
                    <a:pt x="91288" y="53539"/>
                  </a:cubicBezTo>
                  <a:cubicBezTo>
                    <a:pt x="93505" y="50737"/>
                    <a:pt x="96709" y="48581"/>
                    <a:pt x="100901" y="47069"/>
                  </a:cubicBezTo>
                  <a:cubicBezTo>
                    <a:pt x="105093" y="45558"/>
                    <a:pt x="109950" y="44802"/>
                    <a:pt x="115472" y="44802"/>
                  </a:cubicBezTo>
                  <a:close/>
                  <a:moveTo>
                    <a:pt x="463093" y="23822"/>
                  </a:moveTo>
                  <a:lnTo>
                    <a:pt x="463093" y="46253"/>
                  </a:lnTo>
                  <a:lnTo>
                    <a:pt x="474036" y="46253"/>
                  </a:lnTo>
                  <a:lnTo>
                    <a:pt x="474036" y="54718"/>
                  </a:lnTo>
                  <a:lnTo>
                    <a:pt x="463093" y="54718"/>
                  </a:lnTo>
                  <a:lnTo>
                    <a:pt x="463093" y="92264"/>
                  </a:lnTo>
                  <a:cubicBezTo>
                    <a:pt x="463093" y="95368"/>
                    <a:pt x="463284" y="97363"/>
                    <a:pt x="463667" y="98250"/>
                  </a:cubicBezTo>
                  <a:cubicBezTo>
                    <a:pt x="464050" y="99137"/>
                    <a:pt x="464675" y="99842"/>
                    <a:pt x="465541" y="100366"/>
                  </a:cubicBezTo>
                  <a:cubicBezTo>
                    <a:pt x="466408" y="100890"/>
                    <a:pt x="467648" y="101152"/>
                    <a:pt x="469260" y="101152"/>
                  </a:cubicBezTo>
                  <a:cubicBezTo>
                    <a:pt x="470469" y="101152"/>
                    <a:pt x="472061" y="101011"/>
                    <a:pt x="474036" y="100729"/>
                  </a:cubicBezTo>
                  <a:lnTo>
                    <a:pt x="475608" y="110342"/>
                  </a:lnTo>
                  <a:cubicBezTo>
                    <a:pt x="472545" y="110987"/>
                    <a:pt x="469804" y="111310"/>
                    <a:pt x="467386" y="111310"/>
                  </a:cubicBezTo>
                  <a:cubicBezTo>
                    <a:pt x="463435" y="111310"/>
                    <a:pt x="460372" y="110685"/>
                    <a:pt x="458195" y="109435"/>
                  </a:cubicBezTo>
                  <a:cubicBezTo>
                    <a:pt x="456019" y="108186"/>
                    <a:pt x="454487" y="106543"/>
                    <a:pt x="453600" y="104508"/>
                  </a:cubicBezTo>
                  <a:cubicBezTo>
                    <a:pt x="452714" y="102472"/>
                    <a:pt x="452270" y="98189"/>
                    <a:pt x="452270" y="91660"/>
                  </a:cubicBezTo>
                  <a:lnTo>
                    <a:pt x="452270" y="54718"/>
                  </a:lnTo>
                  <a:lnTo>
                    <a:pt x="444289" y="54718"/>
                  </a:lnTo>
                  <a:lnTo>
                    <a:pt x="444289" y="46253"/>
                  </a:lnTo>
                  <a:lnTo>
                    <a:pt x="452270" y="46253"/>
                  </a:lnTo>
                  <a:lnTo>
                    <a:pt x="452270" y="30352"/>
                  </a:lnTo>
                  <a:close/>
                  <a:moveTo>
                    <a:pt x="583685" y="21827"/>
                  </a:moveTo>
                  <a:lnTo>
                    <a:pt x="594568" y="21827"/>
                  </a:lnTo>
                  <a:lnTo>
                    <a:pt x="594568" y="34342"/>
                  </a:lnTo>
                  <a:lnTo>
                    <a:pt x="583685" y="34342"/>
                  </a:lnTo>
                  <a:close/>
                  <a:moveTo>
                    <a:pt x="557882" y="21827"/>
                  </a:moveTo>
                  <a:lnTo>
                    <a:pt x="568705" y="21827"/>
                  </a:lnTo>
                  <a:lnTo>
                    <a:pt x="568705" y="28780"/>
                  </a:lnTo>
                  <a:lnTo>
                    <a:pt x="577472" y="28780"/>
                  </a:lnTo>
                  <a:lnTo>
                    <a:pt x="577472" y="36761"/>
                  </a:lnTo>
                  <a:lnTo>
                    <a:pt x="568705" y="36761"/>
                  </a:lnTo>
                  <a:lnTo>
                    <a:pt x="568705" y="110463"/>
                  </a:lnTo>
                  <a:lnTo>
                    <a:pt x="558608" y="110463"/>
                  </a:lnTo>
                  <a:lnTo>
                    <a:pt x="558608" y="102361"/>
                  </a:lnTo>
                  <a:cubicBezTo>
                    <a:pt x="554537" y="108730"/>
                    <a:pt x="548551" y="111914"/>
                    <a:pt x="540651" y="111914"/>
                  </a:cubicBezTo>
                  <a:cubicBezTo>
                    <a:pt x="535532" y="111914"/>
                    <a:pt x="530826" y="110503"/>
                    <a:pt x="526533" y="107682"/>
                  </a:cubicBezTo>
                  <a:cubicBezTo>
                    <a:pt x="522240" y="104860"/>
                    <a:pt x="518915" y="100920"/>
                    <a:pt x="516557" y="95862"/>
                  </a:cubicBezTo>
                  <a:cubicBezTo>
                    <a:pt x="514199" y="90803"/>
                    <a:pt x="513020" y="84989"/>
                    <a:pt x="513020" y="78419"/>
                  </a:cubicBezTo>
                  <a:cubicBezTo>
                    <a:pt x="513020" y="72010"/>
                    <a:pt x="514088" y="66195"/>
                    <a:pt x="516224" y="60975"/>
                  </a:cubicBezTo>
                  <a:cubicBezTo>
                    <a:pt x="518361" y="55756"/>
                    <a:pt x="521565" y="51755"/>
                    <a:pt x="525838" y="48974"/>
                  </a:cubicBezTo>
                  <a:cubicBezTo>
                    <a:pt x="530110" y="46193"/>
                    <a:pt x="534887" y="44802"/>
                    <a:pt x="540167" y="44802"/>
                  </a:cubicBezTo>
                  <a:cubicBezTo>
                    <a:pt x="544037" y="44802"/>
                    <a:pt x="547483" y="45618"/>
                    <a:pt x="550506" y="47251"/>
                  </a:cubicBezTo>
                  <a:cubicBezTo>
                    <a:pt x="553529" y="48883"/>
                    <a:pt x="555988" y="51009"/>
                    <a:pt x="557882" y="53629"/>
                  </a:cubicBezTo>
                  <a:lnTo>
                    <a:pt x="557882" y="36761"/>
                  </a:lnTo>
                  <a:lnTo>
                    <a:pt x="536963" y="36761"/>
                  </a:lnTo>
                  <a:lnTo>
                    <a:pt x="536963" y="28780"/>
                  </a:lnTo>
                  <a:lnTo>
                    <a:pt x="557882" y="28780"/>
                  </a:lnTo>
                  <a:close/>
                  <a:moveTo>
                    <a:pt x="632092" y="21343"/>
                  </a:moveTo>
                  <a:lnTo>
                    <a:pt x="643700" y="21343"/>
                  </a:lnTo>
                  <a:lnTo>
                    <a:pt x="657304" y="38272"/>
                  </a:lnTo>
                  <a:lnTo>
                    <a:pt x="644970" y="38272"/>
                  </a:lnTo>
                  <a:lnTo>
                    <a:pt x="638319" y="27994"/>
                  </a:lnTo>
                  <a:lnTo>
                    <a:pt x="631487" y="38272"/>
                  </a:lnTo>
                  <a:lnTo>
                    <a:pt x="619032" y="38272"/>
                  </a:lnTo>
                  <a:close/>
                  <a:moveTo>
                    <a:pt x="403431" y="21343"/>
                  </a:moveTo>
                  <a:lnTo>
                    <a:pt x="415040" y="21343"/>
                  </a:lnTo>
                  <a:lnTo>
                    <a:pt x="428644" y="38272"/>
                  </a:lnTo>
                  <a:lnTo>
                    <a:pt x="416310" y="38272"/>
                  </a:lnTo>
                  <a:lnTo>
                    <a:pt x="409659" y="27994"/>
                  </a:lnTo>
                  <a:lnTo>
                    <a:pt x="402827" y="38272"/>
                  </a:lnTo>
                  <a:lnTo>
                    <a:pt x="390372" y="38272"/>
                  </a:lnTo>
                  <a:close/>
                  <a:moveTo>
                    <a:pt x="34584" y="20315"/>
                  </a:moveTo>
                  <a:cubicBezTo>
                    <a:pt x="41154" y="20315"/>
                    <a:pt x="46948" y="21373"/>
                    <a:pt x="51967" y="23489"/>
                  </a:cubicBezTo>
                  <a:cubicBezTo>
                    <a:pt x="56985" y="25606"/>
                    <a:pt x="60845" y="28719"/>
                    <a:pt x="63545" y="32831"/>
                  </a:cubicBezTo>
                  <a:cubicBezTo>
                    <a:pt x="66246" y="36942"/>
                    <a:pt x="67697" y="41598"/>
                    <a:pt x="67898" y="46797"/>
                  </a:cubicBezTo>
                  <a:lnTo>
                    <a:pt x="56653" y="47644"/>
                  </a:lnTo>
                  <a:cubicBezTo>
                    <a:pt x="56048" y="42041"/>
                    <a:pt x="54002" y="37809"/>
                    <a:pt x="50516" y="34947"/>
                  </a:cubicBezTo>
                  <a:cubicBezTo>
                    <a:pt x="47029" y="32085"/>
                    <a:pt x="41880" y="30654"/>
                    <a:pt x="35068" y="30654"/>
                  </a:cubicBezTo>
                  <a:cubicBezTo>
                    <a:pt x="27974" y="30654"/>
                    <a:pt x="22804" y="31954"/>
                    <a:pt x="19559" y="34554"/>
                  </a:cubicBezTo>
                  <a:cubicBezTo>
                    <a:pt x="16315" y="37154"/>
                    <a:pt x="14692" y="40288"/>
                    <a:pt x="14692" y="43956"/>
                  </a:cubicBezTo>
                  <a:cubicBezTo>
                    <a:pt x="14692" y="47140"/>
                    <a:pt x="15841" y="49760"/>
                    <a:pt x="18139" y="51816"/>
                  </a:cubicBezTo>
                  <a:cubicBezTo>
                    <a:pt x="20396" y="53871"/>
                    <a:pt x="26291" y="55977"/>
                    <a:pt x="35824" y="58134"/>
                  </a:cubicBezTo>
                  <a:cubicBezTo>
                    <a:pt x="45356" y="60290"/>
                    <a:pt x="51896" y="62175"/>
                    <a:pt x="55443" y="63787"/>
                  </a:cubicBezTo>
                  <a:cubicBezTo>
                    <a:pt x="60603" y="66165"/>
                    <a:pt x="64412" y="69178"/>
                    <a:pt x="66871" y="72826"/>
                  </a:cubicBezTo>
                  <a:cubicBezTo>
                    <a:pt x="69329" y="76474"/>
                    <a:pt x="70559" y="80676"/>
                    <a:pt x="70559" y="85432"/>
                  </a:cubicBezTo>
                  <a:cubicBezTo>
                    <a:pt x="70559" y="90148"/>
                    <a:pt x="69208" y="94592"/>
                    <a:pt x="66508" y="98764"/>
                  </a:cubicBezTo>
                  <a:cubicBezTo>
                    <a:pt x="63807" y="102936"/>
                    <a:pt x="59928" y="106180"/>
                    <a:pt x="54869" y="108498"/>
                  </a:cubicBezTo>
                  <a:cubicBezTo>
                    <a:pt x="49810" y="110816"/>
                    <a:pt x="44117" y="111975"/>
                    <a:pt x="37789" y="111975"/>
                  </a:cubicBezTo>
                  <a:cubicBezTo>
                    <a:pt x="29767" y="111975"/>
                    <a:pt x="23046" y="110806"/>
                    <a:pt x="17625" y="108468"/>
                  </a:cubicBezTo>
                  <a:cubicBezTo>
                    <a:pt x="12203" y="106130"/>
                    <a:pt x="7951" y="102613"/>
                    <a:pt x="4867" y="97917"/>
                  </a:cubicBezTo>
                  <a:cubicBezTo>
                    <a:pt x="1784" y="93222"/>
                    <a:pt x="161" y="87911"/>
                    <a:pt x="0" y="81986"/>
                  </a:cubicBezTo>
                  <a:lnTo>
                    <a:pt x="11065" y="81018"/>
                  </a:lnTo>
                  <a:cubicBezTo>
                    <a:pt x="11589" y="85452"/>
                    <a:pt x="12808" y="89090"/>
                    <a:pt x="14723" y="91932"/>
                  </a:cubicBezTo>
                  <a:cubicBezTo>
                    <a:pt x="16637" y="94773"/>
                    <a:pt x="19610" y="97071"/>
                    <a:pt x="23641" y="98824"/>
                  </a:cubicBezTo>
                  <a:cubicBezTo>
                    <a:pt x="27671" y="100578"/>
                    <a:pt x="32206" y="101454"/>
                    <a:pt x="37244" y="101454"/>
                  </a:cubicBezTo>
                  <a:cubicBezTo>
                    <a:pt x="41719" y="101454"/>
                    <a:pt x="45669" y="100789"/>
                    <a:pt x="49095" y="99459"/>
                  </a:cubicBezTo>
                  <a:cubicBezTo>
                    <a:pt x="52521" y="98129"/>
                    <a:pt x="55070" y="96305"/>
                    <a:pt x="56743" y="93987"/>
                  </a:cubicBezTo>
                  <a:cubicBezTo>
                    <a:pt x="58416" y="91670"/>
                    <a:pt x="59252" y="89140"/>
                    <a:pt x="59252" y="86399"/>
                  </a:cubicBezTo>
                  <a:cubicBezTo>
                    <a:pt x="59252" y="83618"/>
                    <a:pt x="58446" y="81190"/>
                    <a:pt x="56834" y="79114"/>
                  </a:cubicBezTo>
                  <a:cubicBezTo>
                    <a:pt x="55222" y="77038"/>
                    <a:pt x="52561" y="75295"/>
                    <a:pt x="48853" y="73884"/>
                  </a:cubicBezTo>
                  <a:cubicBezTo>
                    <a:pt x="46475" y="72957"/>
                    <a:pt x="41215" y="71516"/>
                    <a:pt x="33073" y="69561"/>
                  </a:cubicBezTo>
                  <a:cubicBezTo>
                    <a:pt x="24930" y="67606"/>
                    <a:pt x="19227" y="65762"/>
                    <a:pt x="15962" y="64029"/>
                  </a:cubicBezTo>
                  <a:cubicBezTo>
                    <a:pt x="11730" y="61812"/>
                    <a:pt x="8576" y="59061"/>
                    <a:pt x="6500" y="55776"/>
                  </a:cubicBezTo>
                  <a:cubicBezTo>
                    <a:pt x="4424" y="52491"/>
                    <a:pt x="3386" y="48813"/>
                    <a:pt x="3386" y="44742"/>
                  </a:cubicBezTo>
                  <a:cubicBezTo>
                    <a:pt x="3386" y="40267"/>
                    <a:pt x="4656" y="36085"/>
                    <a:pt x="7195" y="32196"/>
                  </a:cubicBezTo>
                  <a:cubicBezTo>
                    <a:pt x="9734" y="28306"/>
                    <a:pt x="13443" y="25354"/>
                    <a:pt x="18320" y="23338"/>
                  </a:cubicBezTo>
                  <a:cubicBezTo>
                    <a:pt x="23197" y="21323"/>
                    <a:pt x="28619" y="20315"/>
                    <a:pt x="34584" y="20315"/>
                  </a:cubicBezTo>
                  <a:close/>
                  <a:moveTo>
                    <a:pt x="112510" y="16869"/>
                  </a:moveTo>
                  <a:cubicBezTo>
                    <a:pt x="117467" y="16909"/>
                    <a:pt x="121518" y="17715"/>
                    <a:pt x="124662" y="19287"/>
                  </a:cubicBezTo>
                  <a:cubicBezTo>
                    <a:pt x="128129" y="20980"/>
                    <a:pt x="129902" y="23338"/>
                    <a:pt x="129983" y="26361"/>
                  </a:cubicBezTo>
                  <a:cubicBezTo>
                    <a:pt x="130144" y="31359"/>
                    <a:pt x="126476" y="34322"/>
                    <a:pt x="118979" y="35249"/>
                  </a:cubicBezTo>
                  <a:lnTo>
                    <a:pt x="118979" y="38272"/>
                  </a:lnTo>
                  <a:lnTo>
                    <a:pt x="112207" y="38272"/>
                  </a:lnTo>
                  <a:lnTo>
                    <a:pt x="112207" y="31017"/>
                  </a:lnTo>
                  <a:cubicBezTo>
                    <a:pt x="114505" y="30775"/>
                    <a:pt x="115976" y="30553"/>
                    <a:pt x="116621" y="30352"/>
                  </a:cubicBezTo>
                  <a:cubicBezTo>
                    <a:pt x="118757" y="29626"/>
                    <a:pt x="119846" y="28498"/>
                    <a:pt x="119886" y="26966"/>
                  </a:cubicBezTo>
                  <a:cubicBezTo>
                    <a:pt x="119926" y="26039"/>
                    <a:pt x="119362" y="25253"/>
                    <a:pt x="118193" y="24608"/>
                  </a:cubicBezTo>
                  <a:cubicBezTo>
                    <a:pt x="116500" y="23681"/>
                    <a:pt x="113820" y="23217"/>
                    <a:pt x="110152" y="23217"/>
                  </a:cubicBezTo>
                  <a:cubicBezTo>
                    <a:pt x="108902" y="23217"/>
                    <a:pt x="107008" y="23298"/>
                    <a:pt x="104468" y="23459"/>
                  </a:cubicBezTo>
                  <a:lnTo>
                    <a:pt x="103803" y="17292"/>
                  </a:lnTo>
                  <a:cubicBezTo>
                    <a:pt x="105375" y="16970"/>
                    <a:pt x="108277" y="16829"/>
                    <a:pt x="112510" y="16869"/>
                  </a:cubicBezTo>
                  <a:close/>
                  <a:moveTo>
                    <a:pt x="411594" y="0"/>
                  </a:moveTo>
                  <a:lnTo>
                    <a:pt x="426165" y="0"/>
                  </a:lnTo>
                  <a:lnTo>
                    <a:pt x="412198" y="16929"/>
                  </a:lnTo>
                  <a:lnTo>
                    <a:pt x="403431" y="16929"/>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lnSpc>
                  <a:spcPct val="115000"/>
                </a:lnSpc>
              </a:pPr>
              <a:endParaRPr lang="en-US" sz="1000" spc="-20">
                <a:solidFill>
                  <a:schemeClr val="bg1"/>
                </a:solidFill>
              </a:endParaRPr>
            </a:p>
          </p:txBody>
        </p:sp>
        <p:sp>
          <p:nvSpPr>
            <p:cNvPr id="37" name="TextBox 36">
              <a:extLst>
                <a:ext uri="{FF2B5EF4-FFF2-40B4-BE49-F238E27FC236}">
                  <a16:creationId xmlns:a16="http://schemas.microsoft.com/office/drawing/2014/main" id="{A8E28F34-252E-478F-A55C-00454AA016F0}"/>
                </a:ext>
              </a:extLst>
            </p:cNvPr>
            <p:cNvSpPr txBox="1">
              <a:spLocks noChangeAspect="1"/>
            </p:cNvSpPr>
            <p:nvPr>
              <p:custDataLst>
                <p:tags r:id="rId3"/>
              </p:custDataLst>
            </p:nvPr>
          </p:nvSpPr>
          <p:spPr>
            <a:xfrm>
              <a:off x="5378756" y="2204462"/>
              <a:ext cx="623920" cy="464339"/>
            </a:xfrm>
            <a:custGeom>
              <a:avLst/>
              <a:gdLst/>
              <a:ahLst/>
              <a:cxnLst/>
              <a:rect l="l" t="t" r="r" b="b"/>
              <a:pathLst>
                <a:path w="623920" h="464339">
                  <a:moveTo>
                    <a:pt x="355318" y="430662"/>
                  </a:moveTo>
                  <a:cubicBezTo>
                    <a:pt x="351368" y="432274"/>
                    <a:pt x="345443" y="433645"/>
                    <a:pt x="337542" y="434774"/>
                  </a:cubicBezTo>
                  <a:cubicBezTo>
                    <a:pt x="333068" y="435418"/>
                    <a:pt x="329904" y="436144"/>
                    <a:pt x="328050" y="436950"/>
                  </a:cubicBezTo>
                  <a:cubicBezTo>
                    <a:pt x="326196" y="437756"/>
                    <a:pt x="324765" y="438935"/>
                    <a:pt x="323757" y="440487"/>
                  </a:cubicBezTo>
                  <a:cubicBezTo>
                    <a:pt x="322749" y="442039"/>
                    <a:pt x="322245" y="443762"/>
                    <a:pt x="322245" y="445657"/>
                  </a:cubicBezTo>
                  <a:cubicBezTo>
                    <a:pt x="322245" y="448559"/>
                    <a:pt x="323344" y="450977"/>
                    <a:pt x="325541" y="452912"/>
                  </a:cubicBezTo>
                  <a:cubicBezTo>
                    <a:pt x="327737" y="454847"/>
                    <a:pt x="330952" y="455814"/>
                    <a:pt x="335184" y="455814"/>
                  </a:cubicBezTo>
                  <a:cubicBezTo>
                    <a:pt x="339376" y="455814"/>
                    <a:pt x="343105" y="454897"/>
                    <a:pt x="346370" y="453063"/>
                  </a:cubicBezTo>
                  <a:cubicBezTo>
                    <a:pt x="349635" y="451229"/>
                    <a:pt x="352033" y="448720"/>
                    <a:pt x="353564" y="445536"/>
                  </a:cubicBezTo>
                  <a:cubicBezTo>
                    <a:pt x="354733" y="443077"/>
                    <a:pt x="355318" y="439449"/>
                    <a:pt x="355318" y="434653"/>
                  </a:cubicBezTo>
                  <a:close/>
                  <a:moveTo>
                    <a:pt x="406938" y="397227"/>
                  </a:moveTo>
                  <a:cubicBezTo>
                    <a:pt x="413911" y="397227"/>
                    <a:pt x="419615" y="398990"/>
                    <a:pt x="424049" y="402517"/>
                  </a:cubicBezTo>
                  <a:cubicBezTo>
                    <a:pt x="428482" y="406044"/>
                    <a:pt x="431324" y="411053"/>
                    <a:pt x="432574" y="417542"/>
                  </a:cubicBezTo>
                  <a:lnTo>
                    <a:pt x="421993" y="419175"/>
                  </a:lnTo>
                  <a:cubicBezTo>
                    <a:pt x="420985" y="414862"/>
                    <a:pt x="419202" y="411617"/>
                    <a:pt x="416642" y="409440"/>
                  </a:cubicBezTo>
                  <a:cubicBezTo>
                    <a:pt x="414082" y="407264"/>
                    <a:pt x="410989" y="406175"/>
                    <a:pt x="407361" y="406175"/>
                  </a:cubicBezTo>
                  <a:cubicBezTo>
                    <a:pt x="401879" y="406175"/>
                    <a:pt x="397425" y="408140"/>
                    <a:pt x="393999" y="412070"/>
                  </a:cubicBezTo>
                  <a:cubicBezTo>
                    <a:pt x="390573" y="416000"/>
                    <a:pt x="388860" y="422218"/>
                    <a:pt x="388860" y="430723"/>
                  </a:cubicBezTo>
                  <a:cubicBezTo>
                    <a:pt x="388860" y="439348"/>
                    <a:pt x="390513" y="445616"/>
                    <a:pt x="393818" y="449526"/>
                  </a:cubicBezTo>
                  <a:cubicBezTo>
                    <a:pt x="397123" y="453436"/>
                    <a:pt x="401436" y="455391"/>
                    <a:pt x="406757" y="455391"/>
                  </a:cubicBezTo>
                  <a:cubicBezTo>
                    <a:pt x="411029" y="455391"/>
                    <a:pt x="414596" y="454081"/>
                    <a:pt x="417458" y="451461"/>
                  </a:cubicBezTo>
                  <a:cubicBezTo>
                    <a:pt x="420320" y="448841"/>
                    <a:pt x="422134" y="444810"/>
                    <a:pt x="422900" y="439369"/>
                  </a:cubicBezTo>
                  <a:lnTo>
                    <a:pt x="433601" y="440759"/>
                  </a:lnTo>
                  <a:cubicBezTo>
                    <a:pt x="432433" y="448136"/>
                    <a:pt x="429440" y="453910"/>
                    <a:pt x="424623" y="458081"/>
                  </a:cubicBezTo>
                  <a:cubicBezTo>
                    <a:pt x="419806" y="462253"/>
                    <a:pt x="413891" y="464339"/>
                    <a:pt x="406878" y="464339"/>
                  </a:cubicBezTo>
                  <a:cubicBezTo>
                    <a:pt x="398090" y="464339"/>
                    <a:pt x="391027" y="461467"/>
                    <a:pt x="385686" y="455723"/>
                  </a:cubicBezTo>
                  <a:cubicBezTo>
                    <a:pt x="380345" y="449980"/>
                    <a:pt x="377675" y="441747"/>
                    <a:pt x="377675" y="431025"/>
                  </a:cubicBezTo>
                  <a:cubicBezTo>
                    <a:pt x="377675" y="424092"/>
                    <a:pt x="378823" y="418026"/>
                    <a:pt x="381121" y="412826"/>
                  </a:cubicBezTo>
                  <a:cubicBezTo>
                    <a:pt x="383418" y="407626"/>
                    <a:pt x="386915" y="403727"/>
                    <a:pt x="391611" y="401127"/>
                  </a:cubicBezTo>
                  <a:cubicBezTo>
                    <a:pt x="396307" y="398527"/>
                    <a:pt x="401416" y="397227"/>
                    <a:pt x="406938" y="397227"/>
                  </a:cubicBezTo>
                  <a:close/>
                  <a:moveTo>
                    <a:pt x="341472" y="397227"/>
                  </a:moveTo>
                  <a:cubicBezTo>
                    <a:pt x="346954" y="397227"/>
                    <a:pt x="351408" y="397872"/>
                    <a:pt x="354834" y="399162"/>
                  </a:cubicBezTo>
                  <a:cubicBezTo>
                    <a:pt x="358260" y="400452"/>
                    <a:pt x="360780" y="402074"/>
                    <a:pt x="362392" y="404029"/>
                  </a:cubicBezTo>
                  <a:cubicBezTo>
                    <a:pt x="364004" y="405984"/>
                    <a:pt x="365133" y="408453"/>
                    <a:pt x="365778" y="411435"/>
                  </a:cubicBezTo>
                  <a:cubicBezTo>
                    <a:pt x="366140" y="413290"/>
                    <a:pt x="366322" y="416635"/>
                    <a:pt x="366322" y="421472"/>
                  </a:cubicBezTo>
                  <a:lnTo>
                    <a:pt x="366322" y="435983"/>
                  </a:lnTo>
                  <a:cubicBezTo>
                    <a:pt x="366322" y="446100"/>
                    <a:pt x="366554" y="452499"/>
                    <a:pt x="367017" y="455179"/>
                  </a:cubicBezTo>
                  <a:cubicBezTo>
                    <a:pt x="367481" y="457860"/>
                    <a:pt x="368398" y="460429"/>
                    <a:pt x="369768" y="462888"/>
                  </a:cubicBezTo>
                  <a:lnTo>
                    <a:pt x="358401" y="462888"/>
                  </a:lnTo>
                  <a:cubicBezTo>
                    <a:pt x="357273" y="460631"/>
                    <a:pt x="356547" y="457991"/>
                    <a:pt x="356225" y="454968"/>
                  </a:cubicBezTo>
                  <a:cubicBezTo>
                    <a:pt x="352194" y="458394"/>
                    <a:pt x="348314" y="460812"/>
                    <a:pt x="344586" y="462223"/>
                  </a:cubicBezTo>
                  <a:cubicBezTo>
                    <a:pt x="340857" y="463634"/>
                    <a:pt x="336857" y="464339"/>
                    <a:pt x="332584" y="464339"/>
                  </a:cubicBezTo>
                  <a:cubicBezTo>
                    <a:pt x="325531" y="464339"/>
                    <a:pt x="320109" y="462616"/>
                    <a:pt x="316320" y="459170"/>
                  </a:cubicBezTo>
                  <a:cubicBezTo>
                    <a:pt x="312531" y="455723"/>
                    <a:pt x="310637" y="451320"/>
                    <a:pt x="310637" y="445959"/>
                  </a:cubicBezTo>
                  <a:cubicBezTo>
                    <a:pt x="310637" y="442815"/>
                    <a:pt x="311352" y="439943"/>
                    <a:pt x="312783" y="437343"/>
                  </a:cubicBezTo>
                  <a:cubicBezTo>
                    <a:pt x="314214" y="434743"/>
                    <a:pt x="316088" y="432657"/>
                    <a:pt x="318406" y="431085"/>
                  </a:cubicBezTo>
                  <a:cubicBezTo>
                    <a:pt x="320724" y="429513"/>
                    <a:pt x="323334" y="428324"/>
                    <a:pt x="326236" y="427518"/>
                  </a:cubicBezTo>
                  <a:cubicBezTo>
                    <a:pt x="328372" y="426954"/>
                    <a:pt x="331597" y="426410"/>
                    <a:pt x="335910" y="425886"/>
                  </a:cubicBezTo>
                  <a:cubicBezTo>
                    <a:pt x="344697" y="424838"/>
                    <a:pt x="351166" y="423588"/>
                    <a:pt x="355318" y="422137"/>
                  </a:cubicBezTo>
                  <a:cubicBezTo>
                    <a:pt x="355358" y="420646"/>
                    <a:pt x="355378" y="419699"/>
                    <a:pt x="355378" y="419295"/>
                  </a:cubicBezTo>
                  <a:cubicBezTo>
                    <a:pt x="355378" y="414862"/>
                    <a:pt x="354350" y="411738"/>
                    <a:pt x="352295" y="409924"/>
                  </a:cubicBezTo>
                  <a:cubicBezTo>
                    <a:pt x="349514" y="407465"/>
                    <a:pt x="345382" y="406236"/>
                    <a:pt x="339900" y="406236"/>
                  </a:cubicBezTo>
                  <a:cubicBezTo>
                    <a:pt x="334781" y="406236"/>
                    <a:pt x="331002" y="407133"/>
                    <a:pt x="328564" y="408926"/>
                  </a:cubicBezTo>
                  <a:cubicBezTo>
                    <a:pt x="326125" y="410720"/>
                    <a:pt x="324321" y="413894"/>
                    <a:pt x="323152" y="418449"/>
                  </a:cubicBezTo>
                  <a:lnTo>
                    <a:pt x="312511" y="416998"/>
                  </a:lnTo>
                  <a:cubicBezTo>
                    <a:pt x="313479" y="412443"/>
                    <a:pt x="315071" y="408765"/>
                    <a:pt x="317288" y="405964"/>
                  </a:cubicBezTo>
                  <a:cubicBezTo>
                    <a:pt x="319505" y="403162"/>
                    <a:pt x="322709" y="401006"/>
                    <a:pt x="326901" y="399494"/>
                  </a:cubicBezTo>
                  <a:cubicBezTo>
                    <a:pt x="331093" y="397983"/>
                    <a:pt x="335950" y="397227"/>
                    <a:pt x="341472" y="397227"/>
                  </a:cubicBezTo>
                  <a:close/>
                  <a:moveTo>
                    <a:pt x="247650" y="374252"/>
                  </a:moveTo>
                  <a:lnTo>
                    <a:pt x="258533" y="374252"/>
                  </a:lnTo>
                  <a:lnTo>
                    <a:pt x="258533" y="406054"/>
                  </a:lnTo>
                  <a:cubicBezTo>
                    <a:pt x="263612" y="400169"/>
                    <a:pt x="270021" y="397227"/>
                    <a:pt x="277760" y="397227"/>
                  </a:cubicBezTo>
                  <a:cubicBezTo>
                    <a:pt x="282516" y="397227"/>
                    <a:pt x="286648" y="398164"/>
                    <a:pt x="290154" y="400038"/>
                  </a:cubicBezTo>
                  <a:cubicBezTo>
                    <a:pt x="293661" y="401913"/>
                    <a:pt x="296170" y="404503"/>
                    <a:pt x="297682" y="407808"/>
                  </a:cubicBezTo>
                  <a:cubicBezTo>
                    <a:pt x="299193" y="411113"/>
                    <a:pt x="299949" y="415910"/>
                    <a:pt x="299949" y="422198"/>
                  </a:cubicBezTo>
                  <a:lnTo>
                    <a:pt x="299949" y="462888"/>
                  </a:lnTo>
                  <a:lnTo>
                    <a:pt x="289066" y="462888"/>
                  </a:lnTo>
                  <a:lnTo>
                    <a:pt x="289066" y="422198"/>
                  </a:lnTo>
                  <a:cubicBezTo>
                    <a:pt x="289066" y="416756"/>
                    <a:pt x="287887" y="412796"/>
                    <a:pt x="285529" y="410317"/>
                  </a:cubicBezTo>
                  <a:cubicBezTo>
                    <a:pt x="283171" y="407838"/>
                    <a:pt x="279836" y="406599"/>
                    <a:pt x="275523" y="406599"/>
                  </a:cubicBezTo>
                  <a:cubicBezTo>
                    <a:pt x="272298" y="406599"/>
                    <a:pt x="269265" y="407435"/>
                    <a:pt x="266423" y="409108"/>
                  </a:cubicBezTo>
                  <a:cubicBezTo>
                    <a:pt x="263582" y="410780"/>
                    <a:pt x="261556" y="413048"/>
                    <a:pt x="260347" y="415910"/>
                  </a:cubicBezTo>
                  <a:cubicBezTo>
                    <a:pt x="259138" y="418771"/>
                    <a:pt x="258533" y="422722"/>
                    <a:pt x="258533" y="427760"/>
                  </a:cubicBezTo>
                  <a:lnTo>
                    <a:pt x="258533" y="462888"/>
                  </a:lnTo>
                  <a:lnTo>
                    <a:pt x="247650" y="462888"/>
                  </a:lnTo>
                  <a:close/>
                  <a:moveTo>
                    <a:pt x="181036" y="374252"/>
                  </a:moveTo>
                  <a:lnTo>
                    <a:pt x="191919" y="374252"/>
                  </a:lnTo>
                  <a:lnTo>
                    <a:pt x="191919" y="424797"/>
                  </a:lnTo>
                  <a:lnTo>
                    <a:pt x="217675" y="398678"/>
                  </a:lnTo>
                  <a:lnTo>
                    <a:pt x="231763" y="398678"/>
                  </a:lnTo>
                  <a:lnTo>
                    <a:pt x="207215" y="422500"/>
                  </a:lnTo>
                  <a:lnTo>
                    <a:pt x="234242" y="462888"/>
                  </a:lnTo>
                  <a:lnTo>
                    <a:pt x="220819" y="462888"/>
                  </a:lnTo>
                  <a:lnTo>
                    <a:pt x="199597" y="430058"/>
                  </a:lnTo>
                  <a:lnTo>
                    <a:pt x="191919" y="437434"/>
                  </a:lnTo>
                  <a:lnTo>
                    <a:pt x="191919" y="462888"/>
                  </a:lnTo>
                  <a:lnTo>
                    <a:pt x="181036" y="462888"/>
                  </a:lnTo>
                  <a:close/>
                  <a:moveTo>
                    <a:pt x="342198" y="373768"/>
                  </a:moveTo>
                  <a:lnTo>
                    <a:pt x="356467" y="373768"/>
                  </a:lnTo>
                  <a:lnTo>
                    <a:pt x="343165" y="390697"/>
                  </a:lnTo>
                  <a:lnTo>
                    <a:pt x="334156" y="390697"/>
                  </a:lnTo>
                  <a:close/>
                  <a:moveTo>
                    <a:pt x="438508" y="289169"/>
                  </a:moveTo>
                  <a:lnTo>
                    <a:pt x="450903" y="289169"/>
                  </a:lnTo>
                  <a:lnTo>
                    <a:pt x="450903" y="301563"/>
                  </a:lnTo>
                  <a:lnTo>
                    <a:pt x="438508" y="301563"/>
                  </a:lnTo>
                  <a:close/>
                  <a:moveTo>
                    <a:pt x="107668" y="249687"/>
                  </a:moveTo>
                  <a:cubicBezTo>
                    <a:pt x="103718" y="251300"/>
                    <a:pt x="97793" y="252670"/>
                    <a:pt x="89892" y="253799"/>
                  </a:cubicBezTo>
                  <a:cubicBezTo>
                    <a:pt x="85418" y="254444"/>
                    <a:pt x="82254" y="255169"/>
                    <a:pt x="80400" y="255975"/>
                  </a:cubicBezTo>
                  <a:cubicBezTo>
                    <a:pt x="78546" y="256781"/>
                    <a:pt x="77115" y="257960"/>
                    <a:pt x="76107" y="259512"/>
                  </a:cubicBezTo>
                  <a:cubicBezTo>
                    <a:pt x="75099" y="261064"/>
                    <a:pt x="74595" y="262787"/>
                    <a:pt x="74595" y="264682"/>
                  </a:cubicBezTo>
                  <a:cubicBezTo>
                    <a:pt x="74595" y="267584"/>
                    <a:pt x="75694" y="270002"/>
                    <a:pt x="77891" y="271937"/>
                  </a:cubicBezTo>
                  <a:cubicBezTo>
                    <a:pt x="80087" y="273872"/>
                    <a:pt x="83302" y="274839"/>
                    <a:pt x="87534" y="274839"/>
                  </a:cubicBezTo>
                  <a:cubicBezTo>
                    <a:pt x="91726" y="274839"/>
                    <a:pt x="95455" y="273922"/>
                    <a:pt x="98720" y="272088"/>
                  </a:cubicBezTo>
                  <a:cubicBezTo>
                    <a:pt x="101985" y="270254"/>
                    <a:pt x="104383" y="267745"/>
                    <a:pt x="105915" y="264561"/>
                  </a:cubicBezTo>
                  <a:cubicBezTo>
                    <a:pt x="107083" y="262102"/>
                    <a:pt x="107668" y="258474"/>
                    <a:pt x="107668" y="253678"/>
                  </a:cubicBezTo>
                  <a:close/>
                  <a:moveTo>
                    <a:pt x="595926" y="225261"/>
                  </a:moveTo>
                  <a:cubicBezTo>
                    <a:pt x="591090" y="225261"/>
                    <a:pt x="586978" y="227226"/>
                    <a:pt x="583592" y="231156"/>
                  </a:cubicBezTo>
                  <a:cubicBezTo>
                    <a:pt x="580206" y="235086"/>
                    <a:pt x="578514" y="240920"/>
                    <a:pt x="578514" y="248659"/>
                  </a:cubicBezTo>
                  <a:cubicBezTo>
                    <a:pt x="578514" y="257084"/>
                    <a:pt x="580186" y="263231"/>
                    <a:pt x="583532" y="267100"/>
                  </a:cubicBezTo>
                  <a:cubicBezTo>
                    <a:pt x="586877" y="270970"/>
                    <a:pt x="591069" y="272904"/>
                    <a:pt x="596108" y="272904"/>
                  </a:cubicBezTo>
                  <a:cubicBezTo>
                    <a:pt x="601106" y="272904"/>
                    <a:pt x="605298" y="270980"/>
                    <a:pt x="608684" y="267130"/>
                  </a:cubicBezTo>
                  <a:cubicBezTo>
                    <a:pt x="612070" y="263281"/>
                    <a:pt x="613763" y="257245"/>
                    <a:pt x="613763" y="249022"/>
                  </a:cubicBezTo>
                  <a:cubicBezTo>
                    <a:pt x="613763" y="241162"/>
                    <a:pt x="612019" y="235237"/>
                    <a:pt x="608533" y="231246"/>
                  </a:cubicBezTo>
                  <a:cubicBezTo>
                    <a:pt x="605046" y="227256"/>
                    <a:pt x="600844" y="225261"/>
                    <a:pt x="595926" y="225261"/>
                  </a:cubicBezTo>
                  <a:close/>
                  <a:moveTo>
                    <a:pt x="445159" y="225261"/>
                  </a:moveTo>
                  <a:cubicBezTo>
                    <a:pt x="439476" y="225261"/>
                    <a:pt x="434961" y="227296"/>
                    <a:pt x="431616" y="231367"/>
                  </a:cubicBezTo>
                  <a:cubicBezTo>
                    <a:pt x="428028" y="235721"/>
                    <a:pt x="426234" y="241868"/>
                    <a:pt x="426234" y="249808"/>
                  </a:cubicBezTo>
                  <a:cubicBezTo>
                    <a:pt x="426234" y="257749"/>
                    <a:pt x="428028" y="263896"/>
                    <a:pt x="431616" y="268249"/>
                  </a:cubicBezTo>
                  <a:cubicBezTo>
                    <a:pt x="435001" y="272360"/>
                    <a:pt x="439516" y="274416"/>
                    <a:pt x="445159" y="274416"/>
                  </a:cubicBezTo>
                  <a:cubicBezTo>
                    <a:pt x="450802" y="274416"/>
                    <a:pt x="455296" y="272360"/>
                    <a:pt x="458642" y="268249"/>
                  </a:cubicBezTo>
                  <a:cubicBezTo>
                    <a:pt x="462229" y="263855"/>
                    <a:pt x="464023" y="257587"/>
                    <a:pt x="464023" y="249445"/>
                  </a:cubicBezTo>
                  <a:cubicBezTo>
                    <a:pt x="464023" y="241747"/>
                    <a:pt x="462209" y="235741"/>
                    <a:pt x="458581" y="231428"/>
                  </a:cubicBezTo>
                  <a:cubicBezTo>
                    <a:pt x="455196" y="227316"/>
                    <a:pt x="450721" y="225261"/>
                    <a:pt x="445159" y="225261"/>
                  </a:cubicBezTo>
                  <a:close/>
                  <a:moveTo>
                    <a:pt x="224451" y="225261"/>
                  </a:moveTo>
                  <a:cubicBezTo>
                    <a:pt x="219615" y="225261"/>
                    <a:pt x="215503" y="227226"/>
                    <a:pt x="212117" y="231156"/>
                  </a:cubicBezTo>
                  <a:cubicBezTo>
                    <a:pt x="208731" y="235086"/>
                    <a:pt x="207039" y="240920"/>
                    <a:pt x="207039" y="248659"/>
                  </a:cubicBezTo>
                  <a:cubicBezTo>
                    <a:pt x="207039" y="257084"/>
                    <a:pt x="208711" y="263231"/>
                    <a:pt x="212057" y="267100"/>
                  </a:cubicBezTo>
                  <a:cubicBezTo>
                    <a:pt x="215402" y="270970"/>
                    <a:pt x="219594" y="272904"/>
                    <a:pt x="224633" y="272904"/>
                  </a:cubicBezTo>
                  <a:cubicBezTo>
                    <a:pt x="229631" y="272904"/>
                    <a:pt x="233823" y="270980"/>
                    <a:pt x="237209" y="267130"/>
                  </a:cubicBezTo>
                  <a:cubicBezTo>
                    <a:pt x="240595" y="263281"/>
                    <a:pt x="242288" y="257245"/>
                    <a:pt x="242288" y="249022"/>
                  </a:cubicBezTo>
                  <a:cubicBezTo>
                    <a:pt x="242288" y="241162"/>
                    <a:pt x="240544" y="235237"/>
                    <a:pt x="237058" y="231246"/>
                  </a:cubicBezTo>
                  <a:cubicBezTo>
                    <a:pt x="233571" y="227256"/>
                    <a:pt x="229369" y="225261"/>
                    <a:pt x="224451" y="225261"/>
                  </a:cubicBezTo>
                  <a:close/>
                  <a:moveTo>
                    <a:pt x="333133" y="217703"/>
                  </a:moveTo>
                  <a:lnTo>
                    <a:pt x="344016" y="217703"/>
                  </a:lnTo>
                  <a:lnTo>
                    <a:pt x="344016" y="253315"/>
                  </a:lnTo>
                  <a:cubicBezTo>
                    <a:pt x="344016" y="259079"/>
                    <a:pt x="344238" y="262908"/>
                    <a:pt x="344681" y="264803"/>
                  </a:cubicBezTo>
                  <a:cubicBezTo>
                    <a:pt x="346092" y="270929"/>
                    <a:pt x="350284" y="273993"/>
                    <a:pt x="357257" y="273993"/>
                  </a:cubicBezTo>
                  <a:cubicBezTo>
                    <a:pt x="360603" y="273993"/>
                    <a:pt x="363696" y="273146"/>
                    <a:pt x="366538" y="271453"/>
                  </a:cubicBezTo>
                  <a:cubicBezTo>
                    <a:pt x="369380" y="269760"/>
                    <a:pt x="371385" y="267483"/>
                    <a:pt x="372554" y="264621"/>
                  </a:cubicBezTo>
                  <a:cubicBezTo>
                    <a:pt x="373723" y="261759"/>
                    <a:pt x="374307" y="257587"/>
                    <a:pt x="374307" y="252106"/>
                  </a:cubicBezTo>
                  <a:lnTo>
                    <a:pt x="374307" y="217703"/>
                  </a:lnTo>
                  <a:lnTo>
                    <a:pt x="385190" y="217703"/>
                  </a:lnTo>
                  <a:lnTo>
                    <a:pt x="385190" y="247208"/>
                  </a:lnTo>
                  <a:cubicBezTo>
                    <a:pt x="390310" y="246322"/>
                    <a:pt x="394139" y="243923"/>
                    <a:pt x="396678" y="240013"/>
                  </a:cubicBezTo>
                  <a:cubicBezTo>
                    <a:pt x="397807" y="238320"/>
                    <a:pt x="398371" y="235096"/>
                    <a:pt x="398371" y="230340"/>
                  </a:cubicBezTo>
                  <a:lnTo>
                    <a:pt x="392688" y="230340"/>
                  </a:lnTo>
                  <a:lnTo>
                    <a:pt x="392688" y="217703"/>
                  </a:lnTo>
                  <a:lnTo>
                    <a:pt x="404357" y="217703"/>
                  </a:lnTo>
                  <a:lnTo>
                    <a:pt x="404357" y="227679"/>
                  </a:lnTo>
                  <a:cubicBezTo>
                    <a:pt x="404357" y="234008"/>
                    <a:pt x="403631" y="238421"/>
                    <a:pt x="402180" y="240920"/>
                  </a:cubicBezTo>
                  <a:cubicBezTo>
                    <a:pt x="398472" y="247370"/>
                    <a:pt x="392809" y="250997"/>
                    <a:pt x="385190" y="251803"/>
                  </a:cubicBezTo>
                  <a:lnTo>
                    <a:pt x="385190" y="281913"/>
                  </a:lnTo>
                  <a:lnTo>
                    <a:pt x="375456" y="281913"/>
                  </a:lnTo>
                  <a:lnTo>
                    <a:pt x="375456" y="272481"/>
                  </a:lnTo>
                  <a:cubicBezTo>
                    <a:pt x="370458" y="279737"/>
                    <a:pt x="363666" y="283364"/>
                    <a:pt x="355081" y="283364"/>
                  </a:cubicBezTo>
                  <a:cubicBezTo>
                    <a:pt x="351332" y="283364"/>
                    <a:pt x="347815" y="282649"/>
                    <a:pt x="344530" y="281218"/>
                  </a:cubicBezTo>
                  <a:cubicBezTo>
                    <a:pt x="341245" y="279787"/>
                    <a:pt x="338796" y="277963"/>
                    <a:pt x="337184" y="275746"/>
                  </a:cubicBezTo>
                  <a:cubicBezTo>
                    <a:pt x="335572" y="273529"/>
                    <a:pt x="334443" y="270829"/>
                    <a:pt x="333798" y="267644"/>
                  </a:cubicBezTo>
                  <a:cubicBezTo>
                    <a:pt x="333355" y="265468"/>
                    <a:pt x="333133" y="262082"/>
                    <a:pt x="333133" y="257487"/>
                  </a:cubicBezTo>
                  <a:close/>
                  <a:moveTo>
                    <a:pt x="595140" y="216252"/>
                  </a:moveTo>
                  <a:cubicBezTo>
                    <a:pt x="602718" y="216252"/>
                    <a:pt x="608966" y="219315"/>
                    <a:pt x="613883" y="225442"/>
                  </a:cubicBezTo>
                  <a:lnTo>
                    <a:pt x="613883" y="217703"/>
                  </a:lnTo>
                  <a:lnTo>
                    <a:pt x="623920" y="217703"/>
                  </a:lnTo>
                  <a:lnTo>
                    <a:pt x="623920" y="273207"/>
                  </a:lnTo>
                  <a:cubicBezTo>
                    <a:pt x="623920" y="283203"/>
                    <a:pt x="622902" y="290287"/>
                    <a:pt x="620867" y="294459"/>
                  </a:cubicBezTo>
                  <a:cubicBezTo>
                    <a:pt x="618831" y="298631"/>
                    <a:pt x="615607" y="301926"/>
                    <a:pt x="611193" y="304344"/>
                  </a:cubicBezTo>
                  <a:cubicBezTo>
                    <a:pt x="606779" y="306763"/>
                    <a:pt x="601348" y="307972"/>
                    <a:pt x="594899" y="307972"/>
                  </a:cubicBezTo>
                  <a:cubicBezTo>
                    <a:pt x="587240" y="307972"/>
                    <a:pt x="581053" y="306249"/>
                    <a:pt x="576337" y="302803"/>
                  </a:cubicBezTo>
                  <a:cubicBezTo>
                    <a:pt x="571621" y="299356"/>
                    <a:pt x="569344" y="294167"/>
                    <a:pt x="569505" y="287234"/>
                  </a:cubicBezTo>
                  <a:lnTo>
                    <a:pt x="580086" y="288806"/>
                  </a:lnTo>
                  <a:cubicBezTo>
                    <a:pt x="580529" y="292071"/>
                    <a:pt x="581758" y="294449"/>
                    <a:pt x="583774" y="295940"/>
                  </a:cubicBezTo>
                  <a:cubicBezTo>
                    <a:pt x="586474" y="297956"/>
                    <a:pt x="590162" y="298963"/>
                    <a:pt x="594838" y="298963"/>
                  </a:cubicBezTo>
                  <a:cubicBezTo>
                    <a:pt x="599877" y="298963"/>
                    <a:pt x="603766" y="297956"/>
                    <a:pt x="606507" y="295940"/>
                  </a:cubicBezTo>
                  <a:cubicBezTo>
                    <a:pt x="609248" y="293925"/>
                    <a:pt x="611102" y="291103"/>
                    <a:pt x="612070" y="287476"/>
                  </a:cubicBezTo>
                  <a:cubicBezTo>
                    <a:pt x="612634" y="285259"/>
                    <a:pt x="612896" y="280603"/>
                    <a:pt x="612856" y="273509"/>
                  </a:cubicBezTo>
                  <a:cubicBezTo>
                    <a:pt x="608099" y="279112"/>
                    <a:pt x="602174" y="281913"/>
                    <a:pt x="595080" y="281913"/>
                  </a:cubicBezTo>
                  <a:cubicBezTo>
                    <a:pt x="586253" y="281913"/>
                    <a:pt x="579420" y="278729"/>
                    <a:pt x="574584" y="272360"/>
                  </a:cubicBezTo>
                  <a:cubicBezTo>
                    <a:pt x="569747" y="265992"/>
                    <a:pt x="567328" y="258353"/>
                    <a:pt x="567328" y="249445"/>
                  </a:cubicBezTo>
                  <a:cubicBezTo>
                    <a:pt x="567328" y="243319"/>
                    <a:pt x="568437" y="237665"/>
                    <a:pt x="570654" y="232486"/>
                  </a:cubicBezTo>
                  <a:cubicBezTo>
                    <a:pt x="572871" y="227306"/>
                    <a:pt x="576085" y="223306"/>
                    <a:pt x="580297" y="220484"/>
                  </a:cubicBezTo>
                  <a:cubicBezTo>
                    <a:pt x="584509" y="217663"/>
                    <a:pt x="589457" y="216252"/>
                    <a:pt x="595140" y="216252"/>
                  </a:cubicBezTo>
                  <a:close/>
                  <a:moveTo>
                    <a:pt x="535056" y="216252"/>
                  </a:moveTo>
                  <a:cubicBezTo>
                    <a:pt x="538925" y="216252"/>
                    <a:pt x="542482" y="216947"/>
                    <a:pt x="545727" y="218338"/>
                  </a:cubicBezTo>
                  <a:cubicBezTo>
                    <a:pt x="548972" y="219729"/>
                    <a:pt x="551400" y="221552"/>
                    <a:pt x="553013" y="223810"/>
                  </a:cubicBezTo>
                  <a:cubicBezTo>
                    <a:pt x="554625" y="226067"/>
                    <a:pt x="555754" y="228747"/>
                    <a:pt x="556399" y="231851"/>
                  </a:cubicBezTo>
                  <a:cubicBezTo>
                    <a:pt x="556802" y="233866"/>
                    <a:pt x="557003" y="237393"/>
                    <a:pt x="557003" y="242432"/>
                  </a:cubicBezTo>
                  <a:lnTo>
                    <a:pt x="557003" y="281913"/>
                  </a:lnTo>
                  <a:lnTo>
                    <a:pt x="546120" y="281913"/>
                  </a:lnTo>
                  <a:lnTo>
                    <a:pt x="546120" y="242855"/>
                  </a:lnTo>
                  <a:cubicBezTo>
                    <a:pt x="546120" y="238421"/>
                    <a:pt x="545697" y="235106"/>
                    <a:pt x="544850" y="232909"/>
                  </a:cubicBezTo>
                  <a:cubicBezTo>
                    <a:pt x="544004" y="230712"/>
                    <a:pt x="542503" y="228959"/>
                    <a:pt x="540346" y="227649"/>
                  </a:cubicBezTo>
                  <a:cubicBezTo>
                    <a:pt x="538190" y="226339"/>
                    <a:pt x="535660" y="225684"/>
                    <a:pt x="532758" y="225684"/>
                  </a:cubicBezTo>
                  <a:cubicBezTo>
                    <a:pt x="528123" y="225684"/>
                    <a:pt x="524122" y="227155"/>
                    <a:pt x="520757" y="230098"/>
                  </a:cubicBezTo>
                  <a:cubicBezTo>
                    <a:pt x="517391" y="233040"/>
                    <a:pt x="515708" y="238623"/>
                    <a:pt x="515708" y="246846"/>
                  </a:cubicBezTo>
                  <a:lnTo>
                    <a:pt x="515708" y="281913"/>
                  </a:lnTo>
                  <a:lnTo>
                    <a:pt x="504825" y="281913"/>
                  </a:lnTo>
                  <a:lnTo>
                    <a:pt x="504825" y="217703"/>
                  </a:lnTo>
                  <a:lnTo>
                    <a:pt x="514620" y="217703"/>
                  </a:lnTo>
                  <a:lnTo>
                    <a:pt x="514620" y="226833"/>
                  </a:lnTo>
                  <a:cubicBezTo>
                    <a:pt x="519336" y="219779"/>
                    <a:pt x="526148" y="216252"/>
                    <a:pt x="535056" y="216252"/>
                  </a:cubicBezTo>
                  <a:close/>
                  <a:moveTo>
                    <a:pt x="223665" y="216252"/>
                  </a:moveTo>
                  <a:cubicBezTo>
                    <a:pt x="231243" y="216252"/>
                    <a:pt x="237491" y="219315"/>
                    <a:pt x="242408" y="225442"/>
                  </a:cubicBezTo>
                  <a:lnTo>
                    <a:pt x="242408" y="217703"/>
                  </a:lnTo>
                  <a:lnTo>
                    <a:pt x="252445" y="217703"/>
                  </a:lnTo>
                  <a:lnTo>
                    <a:pt x="252445" y="273207"/>
                  </a:lnTo>
                  <a:cubicBezTo>
                    <a:pt x="252445" y="283203"/>
                    <a:pt x="251427" y="290287"/>
                    <a:pt x="249392" y="294459"/>
                  </a:cubicBezTo>
                  <a:cubicBezTo>
                    <a:pt x="247356" y="298631"/>
                    <a:pt x="244132" y="301926"/>
                    <a:pt x="239718" y="304344"/>
                  </a:cubicBezTo>
                  <a:cubicBezTo>
                    <a:pt x="235304" y="306763"/>
                    <a:pt x="229873" y="307972"/>
                    <a:pt x="223424" y="307972"/>
                  </a:cubicBezTo>
                  <a:cubicBezTo>
                    <a:pt x="215765" y="307972"/>
                    <a:pt x="209578" y="306249"/>
                    <a:pt x="204862" y="302803"/>
                  </a:cubicBezTo>
                  <a:cubicBezTo>
                    <a:pt x="200146" y="299356"/>
                    <a:pt x="197869" y="294167"/>
                    <a:pt x="198030" y="287234"/>
                  </a:cubicBezTo>
                  <a:lnTo>
                    <a:pt x="208611" y="288806"/>
                  </a:lnTo>
                  <a:cubicBezTo>
                    <a:pt x="209054" y="292071"/>
                    <a:pt x="210283" y="294449"/>
                    <a:pt x="212299" y="295940"/>
                  </a:cubicBezTo>
                  <a:cubicBezTo>
                    <a:pt x="214999" y="297956"/>
                    <a:pt x="218687" y="298963"/>
                    <a:pt x="223363" y="298963"/>
                  </a:cubicBezTo>
                  <a:cubicBezTo>
                    <a:pt x="228402" y="298963"/>
                    <a:pt x="232291" y="297956"/>
                    <a:pt x="235032" y="295940"/>
                  </a:cubicBezTo>
                  <a:cubicBezTo>
                    <a:pt x="237773" y="293925"/>
                    <a:pt x="239627" y="291103"/>
                    <a:pt x="240595" y="287476"/>
                  </a:cubicBezTo>
                  <a:cubicBezTo>
                    <a:pt x="241159" y="285259"/>
                    <a:pt x="241421" y="280603"/>
                    <a:pt x="241381" y="273509"/>
                  </a:cubicBezTo>
                  <a:cubicBezTo>
                    <a:pt x="236624" y="279112"/>
                    <a:pt x="230699" y="281913"/>
                    <a:pt x="223605" y="281913"/>
                  </a:cubicBezTo>
                  <a:cubicBezTo>
                    <a:pt x="214778" y="281913"/>
                    <a:pt x="207945" y="278729"/>
                    <a:pt x="203109" y="272360"/>
                  </a:cubicBezTo>
                  <a:cubicBezTo>
                    <a:pt x="198272" y="265992"/>
                    <a:pt x="195853" y="258353"/>
                    <a:pt x="195853" y="249445"/>
                  </a:cubicBezTo>
                  <a:cubicBezTo>
                    <a:pt x="195853" y="243319"/>
                    <a:pt x="196962" y="237665"/>
                    <a:pt x="199179" y="232486"/>
                  </a:cubicBezTo>
                  <a:cubicBezTo>
                    <a:pt x="201395" y="227306"/>
                    <a:pt x="204610" y="223306"/>
                    <a:pt x="208822" y="220484"/>
                  </a:cubicBezTo>
                  <a:cubicBezTo>
                    <a:pt x="213034" y="217663"/>
                    <a:pt x="217982" y="216252"/>
                    <a:pt x="223665" y="216252"/>
                  </a:cubicBezTo>
                  <a:close/>
                  <a:moveTo>
                    <a:pt x="163581" y="216252"/>
                  </a:moveTo>
                  <a:cubicBezTo>
                    <a:pt x="167450" y="216252"/>
                    <a:pt x="171007" y="216947"/>
                    <a:pt x="174252" y="218338"/>
                  </a:cubicBezTo>
                  <a:cubicBezTo>
                    <a:pt x="177497" y="219729"/>
                    <a:pt x="179926" y="221552"/>
                    <a:pt x="181538" y="223810"/>
                  </a:cubicBezTo>
                  <a:cubicBezTo>
                    <a:pt x="183150" y="226067"/>
                    <a:pt x="184279" y="228747"/>
                    <a:pt x="184924" y="231851"/>
                  </a:cubicBezTo>
                  <a:cubicBezTo>
                    <a:pt x="185327" y="233866"/>
                    <a:pt x="185528" y="237393"/>
                    <a:pt x="185528" y="242432"/>
                  </a:cubicBezTo>
                  <a:lnTo>
                    <a:pt x="185528" y="281913"/>
                  </a:lnTo>
                  <a:lnTo>
                    <a:pt x="174645" y="281913"/>
                  </a:lnTo>
                  <a:lnTo>
                    <a:pt x="174645" y="242855"/>
                  </a:lnTo>
                  <a:cubicBezTo>
                    <a:pt x="174645" y="238421"/>
                    <a:pt x="174222" y="235106"/>
                    <a:pt x="173376" y="232909"/>
                  </a:cubicBezTo>
                  <a:cubicBezTo>
                    <a:pt x="172529" y="230712"/>
                    <a:pt x="171028" y="228959"/>
                    <a:pt x="168871" y="227649"/>
                  </a:cubicBezTo>
                  <a:cubicBezTo>
                    <a:pt x="166715" y="226339"/>
                    <a:pt x="164185" y="225684"/>
                    <a:pt x="161283" y="225684"/>
                  </a:cubicBezTo>
                  <a:cubicBezTo>
                    <a:pt x="156648" y="225684"/>
                    <a:pt x="152647" y="227155"/>
                    <a:pt x="149282" y="230098"/>
                  </a:cubicBezTo>
                  <a:cubicBezTo>
                    <a:pt x="145916" y="233040"/>
                    <a:pt x="144233" y="238623"/>
                    <a:pt x="144233" y="246846"/>
                  </a:cubicBezTo>
                  <a:lnTo>
                    <a:pt x="144233" y="281913"/>
                  </a:lnTo>
                  <a:lnTo>
                    <a:pt x="133350" y="281913"/>
                  </a:lnTo>
                  <a:lnTo>
                    <a:pt x="133350" y="217703"/>
                  </a:lnTo>
                  <a:lnTo>
                    <a:pt x="143145" y="217703"/>
                  </a:lnTo>
                  <a:lnTo>
                    <a:pt x="143145" y="226833"/>
                  </a:lnTo>
                  <a:cubicBezTo>
                    <a:pt x="147861" y="219779"/>
                    <a:pt x="154673" y="216252"/>
                    <a:pt x="163581" y="216252"/>
                  </a:cubicBezTo>
                  <a:close/>
                  <a:moveTo>
                    <a:pt x="93822" y="216252"/>
                  </a:moveTo>
                  <a:cubicBezTo>
                    <a:pt x="99304" y="216252"/>
                    <a:pt x="103758" y="216897"/>
                    <a:pt x="107184" y="218187"/>
                  </a:cubicBezTo>
                  <a:cubicBezTo>
                    <a:pt x="110610" y="219477"/>
                    <a:pt x="113130" y="221099"/>
                    <a:pt x="114742" y="223054"/>
                  </a:cubicBezTo>
                  <a:cubicBezTo>
                    <a:pt x="116354" y="225009"/>
                    <a:pt x="117483" y="227478"/>
                    <a:pt x="118128" y="230460"/>
                  </a:cubicBezTo>
                  <a:cubicBezTo>
                    <a:pt x="118490" y="232315"/>
                    <a:pt x="118672" y="235660"/>
                    <a:pt x="118672" y="240497"/>
                  </a:cubicBezTo>
                  <a:lnTo>
                    <a:pt x="118672" y="255008"/>
                  </a:lnTo>
                  <a:cubicBezTo>
                    <a:pt x="118672" y="265125"/>
                    <a:pt x="118904" y="271524"/>
                    <a:pt x="119367" y="274204"/>
                  </a:cubicBezTo>
                  <a:cubicBezTo>
                    <a:pt x="119831" y="276885"/>
                    <a:pt x="120748" y="279454"/>
                    <a:pt x="122118" y="281913"/>
                  </a:cubicBezTo>
                  <a:lnTo>
                    <a:pt x="110751" y="281913"/>
                  </a:lnTo>
                  <a:cubicBezTo>
                    <a:pt x="109623" y="279656"/>
                    <a:pt x="108897" y="277016"/>
                    <a:pt x="108575" y="273993"/>
                  </a:cubicBezTo>
                  <a:cubicBezTo>
                    <a:pt x="104544" y="277419"/>
                    <a:pt x="100664" y="279837"/>
                    <a:pt x="96936" y="281248"/>
                  </a:cubicBezTo>
                  <a:cubicBezTo>
                    <a:pt x="93208" y="282659"/>
                    <a:pt x="89207" y="283364"/>
                    <a:pt x="84934" y="283364"/>
                  </a:cubicBezTo>
                  <a:cubicBezTo>
                    <a:pt x="77881" y="283364"/>
                    <a:pt x="72459" y="281641"/>
                    <a:pt x="68670" y="278195"/>
                  </a:cubicBezTo>
                  <a:cubicBezTo>
                    <a:pt x="64881" y="274748"/>
                    <a:pt x="62987" y="270345"/>
                    <a:pt x="62987" y="264984"/>
                  </a:cubicBezTo>
                  <a:cubicBezTo>
                    <a:pt x="62987" y="261840"/>
                    <a:pt x="63702" y="258968"/>
                    <a:pt x="65133" y="256368"/>
                  </a:cubicBezTo>
                  <a:cubicBezTo>
                    <a:pt x="66564" y="253768"/>
                    <a:pt x="68438" y="251682"/>
                    <a:pt x="70756" y="250110"/>
                  </a:cubicBezTo>
                  <a:cubicBezTo>
                    <a:pt x="73074" y="248538"/>
                    <a:pt x="75684" y="247349"/>
                    <a:pt x="78586" y="246543"/>
                  </a:cubicBezTo>
                  <a:cubicBezTo>
                    <a:pt x="80722" y="245979"/>
                    <a:pt x="83947" y="245435"/>
                    <a:pt x="88260" y="244911"/>
                  </a:cubicBezTo>
                  <a:cubicBezTo>
                    <a:pt x="97047" y="243863"/>
                    <a:pt x="103516" y="242613"/>
                    <a:pt x="107668" y="241162"/>
                  </a:cubicBezTo>
                  <a:cubicBezTo>
                    <a:pt x="107708" y="239671"/>
                    <a:pt x="107728" y="238724"/>
                    <a:pt x="107728" y="238320"/>
                  </a:cubicBezTo>
                  <a:cubicBezTo>
                    <a:pt x="107728" y="233887"/>
                    <a:pt x="106701" y="230763"/>
                    <a:pt x="104645" y="228949"/>
                  </a:cubicBezTo>
                  <a:cubicBezTo>
                    <a:pt x="101864" y="226490"/>
                    <a:pt x="97732" y="225261"/>
                    <a:pt x="92250" y="225261"/>
                  </a:cubicBezTo>
                  <a:cubicBezTo>
                    <a:pt x="87131" y="225261"/>
                    <a:pt x="83352" y="226158"/>
                    <a:pt x="80914" y="227951"/>
                  </a:cubicBezTo>
                  <a:cubicBezTo>
                    <a:pt x="78475" y="229745"/>
                    <a:pt x="76671" y="232919"/>
                    <a:pt x="75502" y="237474"/>
                  </a:cubicBezTo>
                  <a:lnTo>
                    <a:pt x="64861" y="236023"/>
                  </a:lnTo>
                  <a:cubicBezTo>
                    <a:pt x="65829" y="231468"/>
                    <a:pt x="67421" y="227790"/>
                    <a:pt x="69638" y="224989"/>
                  </a:cubicBezTo>
                  <a:cubicBezTo>
                    <a:pt x="71855" y="222187"/>
                    <a:pt x="75059" y="220031"/>
                    <a:pt x="79251" y="218519"/>
                  </a:cubicBezTo>
                  <a:cubicBezTo>
                    <a:pt x="83443" y="217008"/>
                    <a:pt x="88300" y="216252"/>
                    <a:pt x="93822" y="216252"/>
                  </a:cubicBezTo>
                  <a:close/>
                  <a:moveTo>
                    <a:pt x="30231" y="216252"/>
                  </a:moveTo>
                  <a:cubicBezTo>
                    <a:pt x="34100" y="216252"/>
                    <a:pt x="37657" y="216947"/>
                    <a:pt x="40902" y="218338"/>
                  </a:cubicBezTo>
                  <a:cubicBezTo>
                    <a:pt x="44147" y="219729"/>
                    <a:pt x="46576" y="221552"/>
                    <a:pt x="48188" y="223810"/>
                  </a:cubicBezTo>
                  <a:cubicBezTo>
                    <a:pt x="49800" y="226067"/>
                    <a:pt x="50929" y="228747"/>
                    <a:pt x="51574" y="231851"/>
                  </a:cubicBezTo>
                  <a:cubicBezTo>
                    <a:pt x="51977" y="233866"/>
                    <a:pt x="52178" y="237393"/>
                    <a:pt x="52178" y="242432"/>
                  </a:cubicBezTo>
                  <a:lnTo>
                    <a:pt x="52178" y="281913"/>
                  </a:lnTo>
                  <a:lnTo>
                    <a:pt x="41295" y="281913"/>
                  </a:lnTo>
                  <a:lnTo>
                    <a:pt x="41295" y="242855"/>
                  </a:lnTo>
                  <a:cubicBezTo>
                    <a:pt x="41295" y="238421"/>
                    <a:pt x="40872" y="235106"/>
                    <a:pt x="40026" y="232909"/>
                  </a:cubicBezTo>
                  <a:cubicBezTo>
                    <a:pt x="39179" y="230712"/>
                    <a:pt x="37678" y="228959"/>
                    <a:pt x="35521" y="227649"/>
                  </a:cubicBezTo>
                  <a:cubicBezTo>
                    <a:pt x="33365" y="226339"/>
                    <a:pt x="30835" y="225684"/>
                    <a:pt x="27933" y="225684"/>
                  </a:cubicBezTo>
                  <a:cubicBezTo>
                    <a:pt x="23298" y="225684"/>
                    <a:pt x="19297" y="227155"/>
                    <a:pt x="15932" y="230098"/>
                  </a:cubicBezTo>
                  <a:cubicBezTo>
                    <a:pt x="12566" y="233040"/>
                    <a:pt x="10883" y="238623"/>
                    <a:pt x="10883" y="246846"/>
                  </a:cubicBezTo>
                  <a:lnTo>
                    <a:pt x="10883" y="281913"/>
                  </a:lnTo>
                  <a:lnTo>
                    <a:pt x="0" y="281913"/>
                  </a:lnTo>
                  <a:lnTo>
                    <a:pt x="0" y="217703"/>
                  </a:lnTo>
                  <a:lnTo>
                    <a:pt x="9795" y="217703"/>
                  </a:lnTo>
                  <a:lnTo>
                    <a:pt x="9795" y="226833"/>
                  </a:lnTo>
                  <a:cubicBezTo>
                    <a:pt x="14511" y="219779"/>
                    <a:pt x="21323" y="216252"/>
                    <a:pt x="30231" y="216252"/>
                  </a:cubicBezTo>
                  <a:close/>
                  <a:moveTo>
                    <a:pt x="476659" y="216131"/>
                  </a:moveTo>
                  <a:lnTo>
                    <a:pt x="488328" y="216131"/>
                  </a:lnTo>
                  <a:lnTo>
                    <a:pt x="488328" y="226107"/>
                  </a:lnTo>
                  <a:cubicBezTo>
                    <a:pt x="488328" y="231105"/>
                    <a:pt x="487562" y="234935"/>
                    <a:pt x="486031" y="237595"/>
                  </a:cubicBezTo>
                  <a:cubicBezTo>
                    <a:pt x="484056" y="241061"/>
                    <a:pt x="480448" y="244246"/>
                    <a:pt x="475208" y="247148"/>
                  </a:cubicBezTo>
                  <a:cubicBezTo>
                    <a:pt x="475208" y="247712"/>
                    <a:pt x="475208" y="248297"/>
                    <a:pt x="475208" y="248901"/>
                  </a:cubicBezTo>
                  <a:cubicBezTo>
                    <a:pt x="475208" y="263896"/>
                    <a:pt x="470371" y="274073"/>
                    <a:pt x="460697" y="279434"/>
                  </a:cubicBezTo>
                  <a:cubicBezTo>
                    <a:pt x="455941" y="282054"/>
                    <a:pt x="450762" y="283364"/>
                    <a:pt x="445159" y="283364"/>
                  </a:cubicBezTo>
                  <a:cubicBezTo>
                    <a:pt x="435969" y="283364"/>
                    <a:pt x="428693" y="280482"/>
                    <a:pt x="423332" y="274718"/>
                  </a:cubicBezTo>
                  <a:cubicBezTo>
                    <a:pt x="417810" y="268753"/>
                    <a:pt x="415049" y="260449"/>
                    <a:pt x="415049" y="249808"/>
                  </a:cubicBezTo>
                  <a:cubicBezTo>
                    <a:pt x="415049" y="237917"/>
                    <a:pt x="418354" y="229110"/>
                    <a:pt x="424965" y="223386"/>
                  </a:cubicBezTo>
                  <a:cubicBezTo>
                    <a:pt x="430487" y="218630"/>
                    <a:pt x="437218" y="216252"/>
                    <a:pt x="445159" y="216252"/>
                  </a:cubicBezTo>
                  <a:cubicBezTo>
                    <a:pt x="453986" y="216252"/>
                    <a:pt x="461201" y="219134"/>
                    <a:pt x="466804" y="224898"/>
                  </a:cubicBezTo>
                  <a:cubicBezTo>
                    <a:pt x="471036" y="229292"/>
                    <a:pt x="473677" y="234955"/>
                    <a:pt x="474725" y="241888"/>
                  </a:cubicBezTo>
                  <a:cubicBezTo>
                    <a:pt x="477465" y="240195"/>
                    <a:pt x="479430" y="238441"/>
                    <a:pt x="480620" y="236628"/>
                  </a:cubicBezTo>
                  <a:cubicBezTo>
                    <a:pt x="481809" y="234814"/>
                    <a:pt x="482383" y="232194"/>
                    <a:pt x="482343" y="228768"/>
                  </a:cubicBezTo>
                  <a:lnTo>
                    <a:pt x="476659" y="228768"/>
                  </a:lnTo>
                  <a:close/>
                  <a:moveTo>
                    <a:pt x="76107" y="193398"/>
                  </a:moveTo>
                  <a:lnTo>
                    <a:pt x="83544" y="193398"/>
                  </a:lnTo>
                  <a:cubicBezTo>
                    <a:pt x="84108" y="196139"/>
                    <a:pt x="85227" y="198184"/>
                    <a:pt x="86899" y="199534"/>
                  </a:cubicBezTo>
                  <a:cubicBezTo>
                    <a:pt x="88572" y="200885"/>
                    <a:pt x="90819" y="201560"/>
                    <a:pt x="93641" y="201560"/>
                  </a:cubicBezTo>
                  <a:cubicBezTo>
                    <a:pt x="96906" y="201560"/>
                    <a:pt x="99375" y="200905"/>
                    <a:pt x="101047" y="199595"/>
                  </a:cubicBezTo>
                  <a:cubicBezTo>
                    <a:pt x="102720" y="198285"/>
                    <a:pt x="103839" y="196219"/>
                    <a:pt x="104403" y="193398"/>
                  </a:cubicBezTo>
                  <a:lnTo>
                    <a:pt x="111840" y="193398"/>
                  </a:lnTo>
                  <a:cubicBezTo>
                    <a:pt x="111235" y="198436"/>
                    <a:pt x="109391" y="202306"/>
                    <a:pt x="106308" y="205006"/>
                  </a:cubicBezTo>
                  <a:cubicBezTo>
                    <a:pt x="103224" y="207707"/>
                    <a:pt x="99123" y="209057"/>
                    <a:pt x="94004" y="209057"/>
                  </a:cubicBezTo>
                  <a:cubicBezTo>
                    <a:pt x="88844" y="209057"/>
                    <a:pt x="84723" y="207717"/>
                    <a:pt x="81639" y="205036"/>
                  </a:cubicBezTo>
                  <a:cubicBezTo>
                    <a:pt x="78556" y="202356"/>
                    <a:pt x="76712" y="198476"/>
                    <a:pt x="76107" y="193398"/>
                  </a:cubicBezTo>
                  <a:close/>
                  <a:moveTo>
                    <a:pt x="304558" y="193277"/>
                  </a:moveTo>
                  <a:lnTo>
                    <a:pt x="315441" y="193277"/>
                  </a:lnTo>
                  <a:lnTo>
                    <a:pt x="315441" y="281913"/>
                  </a:lnTo>
                  <a:lnTo>
                    <a:pt x="304558" y="281913"/>
                  </a:lnTo>
                  <a:close/>
                  <a:moveTo>
                    <a:pt x="155293" y="78237"/>
                  </a:moveTo>
                  <a:cubicBezTo>
                    <a:pt x="151343" y="79849"/>
                    <a:pt x="145418" y="81220"/>
                    <a:pt x="137517" y="82349"/>
                  </a:cubicBezTo>
                  <a:cubicBezTo>
                    <a:pt x="133043" y="82993"/>
                    <a:pt x="129879" y="83719"/>
                    <a:pt x="128025" y="84525"/>
                  </a:cubicBezTo>
                  <a:cubicBezTo>
                    <a:pt x="126171" y="85331"/>
                    <a:pt x="124740" y="86510"/>
                    <a:pt x="123732" y="88062"/>
                  </a:cubicBezTo>
                  <a:cubicBezTo>
                    <a:pt x="122724" y="89614"/>
                    <a:pt x="122220" y="91337"/>
                    <a:pt x="122220" y="93232"/>
                  </a:cubicBezTo>
                  <a:cubicBezTo>
                    <a:pt x="122220" y="96134"/>
                    <a:pt x="123319" y="98552"/>
                    <a:pt x="125516" y="100487"/>
                  </a:cubicBezTo>
                  <a:cubicBezTo>
                    <a:pt x="127712" y="102422"/>
                    <a:pt x="130927" y="103389"/>
                    <a:pt x="135159" y="103389"/>
                  </a:cubicBezTo>
                  <a:cubicBezTo>
                    <a:pt x="139351" y="103389"/>
                    <a:pt x="143080" y="102472"/>
                    <a:pt x="146345" y="100638"/>
                  </a:cubicBezTo>
                  <a:cubicBezTo>
                    <a:pt x="149610" y="98804"/>
                    <a:pt x="152008" y="96295"/>
                    <a:pt x="153540" y="93111"/>
                  </a:cubicBezTo>
                  <a:cubicBezTo>
                    <a:pt x="154708" y="90652"/>
                    <a:pt x="155293" y="87024"/>
                    <a:pt x="155293" y="82228"/>
                  </a:cubicBezTo>
                  <a:close/>
                  <a:moveTo>
                    <a:pt x="502309" y="53811"/>
                  </a:moveTo>
                  <a:cubicBezTo>
                    <a:pt x="496867" y="53811"/>
                    <a:pt x="492353" y="55846"/>
                    <a:pt x="488766" y="59917"/>
                  </a:cubicBezTo>
                  <a:cubicBezTo>
                    <a:pt x="485178" y="63988"/>
                    <a:pt x="483384" y="70135"/>
                    <a:pt x="483384" y="78358"/>
                  </a:cubicBezTo>
                  <a:cubicBezTo>
                    <a:pt x="483384" y="86581"/>
                    <a:pt x="485178" y="92738"/>
                    <a:pt x="488766" y="96829"/>
                  </a:cubicBezTo>
                  <a:cubicBezTo>
                    <a:pt x="492353" y="100920"/>
                    <a:pt x="496867" y="102966"/>
                    <a:pt x="502309" y="102966"/>
                  </a:cubicBezTo>
                  <a:cubicBezTo>
                    <a:pt x="507710" y="102966"/>
                    <a:pt x="512204" y="100910"/>
                    <a:pt x="515792" y="96799"/>
                  </a:cubicBezTo>
                  <a:cubicBezTo>
                    <a:pt x="519379" y="92687"/>
                    <a:pt x="521173" y="86420"/>
                    <a:pt x="521173" y="77995"/>
                  </a:cubicBezTo>
                  <a:cubicBezTo>
                    <a:pt x="521173" y="70055"/>
                    <a:pt x="519369" y="64039"/>
                    <a:pt x="515762" y="59948"/>
                  </a:cubicBezTo>
                  <a:cubicBezTo>
                    <a:pt x="512154" y="55856"/>
                    <a:pt x="507670" y="53811"/>
                    <a:pt x="502309" y="53811"/>
                  </a:cubicBezTo>
                  <a:close/>
                  <a:moveTo>
                    <a:pt x="367326" y="53811"/>
                  </a:moveTo>
                  <a:cubicBezTo>
                    <a:pt x="362490" y="53811"/>
                    <a:pt x="358378" y="55776"/>
                    <a:pt x="354992" y="59706"/>
                  </a:cubicBezTo>
                  <a:cubicBezTo>
                    <a:pt x="351606" y="63636"/>
                    <a:pt x="349914" y="69470"/>
                    <a:pt x="349914" y="77209"/>
                  </a:cubicBezTo>
                  <a:cubicBezTo>
                    <a:pt x="349914" y="85634"/>
                    <a:pt x="351586" y="91781"/>
                    <a:pt x="354932" y="95650"/>
                  </a:cubicBezTo>
                  <a:cubicBezTo>
                    <a:pt x="358277" y="99520"/>
                    <a:pt x="362469" y="101454"/>
                    <a:pt x="367508" y="101454"/>
                  </a:cubicBezTo>
                  <a:cubicBezTo>
                    <a:pt x="372506" y="101454"/>
                    <a:pt x="376698" y="99530"/>
                    <a:pt x="380084" y="95680"/>
                  </a:cubicBezTo>
                  <a:cubicBezTo>
                    <a:pt x="383470" y="91831"/>
                    <a:pt x="385163" y="85795"/>
                    <a:pt x="385163" y="77572"/>
                  </a:cubicBezTo>
                  <a:cubicBezTo>
                    <a:pt x="385163" y="69712"/>
                    <a:pt x="383419" y="63787"/>
                    <a:pt x="379933" y="59796"/>
                  </a:cubicBezTo>
                  <a:cubicBezTo>
                    <a:pt x="376446" y="55806"/>
                    <a:pt x="372244" y="53811"/>
                    <a:pt x="367326" y="53811"/>
                  </a:cubicBezTo>
                  <a:close/>
                  <a:moveTo>
                    <a:pt x="409333" y="46253"/>
                  </a:moveTo>
                  <a:lnTo>
                    <a:pt x="420216" y="46253"/>
                  </a:lnTo>
                  <a:lnTo>
                    <a:pt x="420216" y="81865"/>
                  </a:lnTo>
                  <a:cubicBezTo>
                    <a:pt x="420216" y="87548"/>
                    <a:pt x="420438" y="91377"/>
                    <a:pt x="420881" y="93353"/>
                  </a:cubicBezTo>
                  <a:cubicBezTo>
                    <a:pt x="421567" y="96214"/>
                    <a:pt x="423018" y="98462"/>
                    <a:pt x="425235" y="100094"/>
                  </a:cubicBezTo>
                  <a:cubicBezTo>
                    <a:pt x="427451" y="101726"/>
                    <a:pt x="430192" y="102543"/>
                    <a:pt x="433457" y="102543"/>
                  </a:cubicBezTo>
                  <a:cubicBezTo>
                    <a:pt x="436722" y="102543"/>
                    <a:pt x="439786" y="101706"/>
                    <a:pt x="442647" y="100034"/>
                  </a:cubicBezTo>
                  <a:cubicBezTo>
                    <a:pt x="445509" y="98361"/>
                    <a:pt x="447535" y="96083"/>
                    <a:pt x="448724" y="93201"/>
                  </a:cubicBezTo>
                  <a:cubicBezTo>
                    <a:pt x="449913" y="90319"/>
                    <a:pt x="450507" y="86137"/>
                    <a:pt x="450507" y="80656"/>
                  </a:cubicBezTo>
                  <a:lnTo>
                    <a:pt x="450507" y="46253"/>
                  </a:lnTo>
                  <a:lnTo>
                    <a:pt x="461390" y="46253"/>
                  </a:lnTo>
                  <a:lnTo>
                    <a:pt x="461390" y="110463"/>
                  </a:lnTo>
                  <a:lnTo>
                    <a:pt x="451656" y="110463"/>
                  </a:lnTo>
                  <a:lnTo>
                    <a:pt x="451656" y="101031"/>
                  </a:lnTo>
                  <a:cubicBezTo>
                    <a:pt x="446658" y="108287"/>
                    <a:pt x="439866" y="111914"/>
                    <a:pt x="431281" y="111914"/>
                  </a:cubicBezTo>
                  <a:cubicBezTo>
                    <a:pt x="427492" y="111914"/>
                    <a:pt x="423955" y="111189"/>
                    <a:pt x="420670" y="109738"/>
                  </a:cubicBezTo>
                  <a:cubicBezTo>
                    <a:pt x="417385" y="108287"/>
                    <a:pt x="414946" y="106463"/>
                    <a:pt x="413354" y="104266"/>
                  </a:cubicBezTo>
                  <a:cubicBezTo>
                    <a:pt x="411762" y="102069"/>
                    <a:pt x="410643" y="99379"/>
                    <a:pt x="409998" y="96194"/>
                  </a:cubicBezTo>
                  <a:cubicBezTo>
                    <a:pt x="409555" y="94058"/>
                    <a:pt x="409333" y="90672"/>
                    <a:pt x="409333" y="86037"/>
                  </a:cubicBezTo>
                  <a:close/>
                  <a:moveTo>
                    <a:pt x="573156" y="44802"/>
                  </a:moveTo>
                  <a:cubicBezTo>
                    <a:pt x="577025" y="44802"/>
                    <a:pt x="580582" y="45497"/>
                    <a:pt x="583827" y="46888"/>
                  </a:cubicBezTo>
                  <a:cubicBezTo>
                    <a:pt x="587072" y="48279"/>
                    <a:pt x="589500" y="50102"/>
                    <a:pt x="591113" y="52360"/>
                  </a:cubicBezTo>
                  <a:cubicBezTo>
                    <a:pt x="592725" y="54617"/>
                    <a:pt x="593854" y="57297"/>
                    <a:pt x="594499" y="60401"/>
                  </a:cubicBezTo>
                  <a:cubicBezTo>
                    <a:pt x="594902" y="62416"/>
                    <a:pt x="595103" y="65943"/>
                    <a:pt x="595103" y="70982"/>
                  </a:cubicBezTo>
                  <a:lnTo>
                    <a:pt x="595103" y="110463"/>
                  </a:lnTo>
                  <a:lnTo>
                    <a:pt x="584220" y="110463"/>
                  </a:lnTo>
                  <a:lnTo>
                    <a:pt x="584220" y="71405"/>
                  </a:lnTo>
                  <a:cubicBezTo>
                    <a:pt x="584220" y="66971"/>
                    <a:pt x="583797" y="63656"/>
                    <a:pt x="582950" y="61459"/>
                  </a:cubicBezTo>
                  <a:cubicBezTo>
                    <a:pt x="582104" y="59262"/>
                    <a:pt x="580603" y="57509"/>
                    <a:pt x="578446" y="56199"/>
                  </a:cubicBezTo>
                  <a:cubicBezTo>
                    <a:pt x="576290" y="54889"/>
                    <a:pt x="573760" y="54234"/>
                    <a:pt x="570858" y="54234"/>
                  </a:cubicBezTo>
                  <a:cubicBezTo>
                    <a:pt x="566223" y="54234"/>
                    <a:pt x="562222" y="55705"/>
                    <a:pt x="558857" y="58648"/>
                  </a:cubicBezTo>
                  <a:cubicBezTo>
                    <a:pt x="555491" y="61590"/>
                    <a:pt x="553808" y="67173"/>
                    <a:pt x="553808" y="75396"/>
                  </a:cubicBezTo>
                  <a:lnTo>
                    <a:pt x="553808" y="110463"/>
                  </a:lnTo>
                  <a:lnTo>
                    <a:pt x="542925" y="110463"/>
                  </a:lnTo>
                  <a:lnTo>
                    <a:pt x="542925" y="46253"/>
                  </a:lnTo>
                  <a:lnTo>
                    <a:pt x="552720" y="46253"/>
                  </a:lnTo>
                  <a:lnTo>
                    <a:pt x="552720" y="55383"/>
                  </a:lnTo>
                  <a:cubicBezTo>
                    <a:pt x="557436" y="48329"/>
                    <a:pt x="564248" y="44802"/>
                    <a:pt x="573156" y="44802"/>
                  </a:cubicBezTo>
                  <a:close/>
                  <a:moveTo>
                    <a:pt x="502309" y="44802"/>
                  </a:moveTo>
                  <a:cubicBezTo>
                    <a:pt x="511136" y="44802"/>
                    <a:pt x="518351" y="47694"/>
                    <a:pt x="523954" y="53478"/>
                  </a:cubicBezTo>
                  <a:cubicBezTo>
                    <a:pt x="529557" y="59262"/>
                    <a:pt x="532358" y="67253"/>
                    <a:pt x="532358" y="77451"/>
                  </a:cubicBezTo>
                  <a:cubicBezTo>
                    <a:pt x="532358" y="85714"/>
                    <a:pt x="531119" y="92214"/>
                    <a:pt x="528640" y="96950"/>
                  </a:cubicBezTo>
                  <a:cubicBezTo>
                    <a:pt x="526161" y="101686"/>
                    <a:pt x="522553" y="105364"/>
                    <a:pt x="517817" y="107984"/>
                  </a:cubicBezTo>
                  <a:cubicBezTo>
                    <a:pt x="513081" y="110604"/>
                    <a:pt x="507912" y="111914"/>
                    <a:pt x="502309" y="111914"/>
                  </a:cubicBezTo>
                  <a:cubicBezTo>
                    <a:pt x="493320" y="111914"/>
                    <a:pt x="486055" y="109032"/>
                    <a:pt x="480513" y="103268"/>
                  </a:cubicBezTo>
                  <a:cubicBezTo>
                    <a:pt x="474970" y="97504"/>
                    <a:pt x="472199" y="89201"/>
                    <a:pt x="472199" y="78358"/>
                  </a:cubicBezTo>
                  <a:cubicBezTo>
                    <a:pt x="472199" y="66467"/>
                    <a:pt x="475504" y="57660"/>
                    <a:pt x="482115" y="51936"/>
                  </a:cubicBezTo>
                  <a:cubicBezTo>
                    <a:pt x="487637" y="47180"/>
                    <a:pt x="494368" y="44802"/>
                    <a:pt x="502309" y="44802"/>
                  </a:cubicBezTo>
                  <a:close/>
                  <a:moveTo>
                    <a:pt x="366540" y="44802"/>
                  </a:moveTo>
                  <a:cubicBezTo>
                    <a:pt x="374118" y="44802"/>
                    <a:pt x="380366" y="47865"/>
                    <a:pt x="385283" y="53992"/>
                  </a:cubicBezTo>
                  <a:lnTo>
                    <a:pt x="385283" y="46253"/>
                  </a:lnTo>
                  <a:lnTo>
                    <a:pt x="395320" y="46253"/>
                  </a:lnTo>
                  <a:lnTo>
                    <a:pt x="395320" y="101757"/>
                  </a:lnTo>
                  <a:cubicBezTo>
                    <a:pt x="395320" y="111753"/>
                    <a:pt x="394302" y="118837"/>
                    <a:pt x="392267" y="123009"/>
                  </a:cubicBezTo>
                  <a:cubicBezTo>
                    <a:pt x="390231" y="127181"/>
                    <a:pt x="387007" y="130476"/>
                    <a:pt x="382593" y="132894"/>
                  </a:cubicBezTo>
                  <a:cubicBezTo>
                    <a:pt x="378179" y="135313"/>
                    <a:pt x="372748" y="136522"/>
                    <a:pt x="366299" y="136522"/>
                  </a:cubicBezTo>
                  <a:cubicBezTo>
                    <a:pt x="358640" y="136522"/>
                    <a:pt x="352453" y="134799"/>
                    <a:pt x="347737" y="131353"/>
                  </a:cubicBezTo>
                  <a:cubicBezTo>
                    <a:pt x="343021" y="127906"/>
                    <a:pt x="340744" y="122717"/>
                    <a:pt x="340905" y="115784"/>
                  </a:cubicBezTo>
                  <a:lnTo>
                    <a:pt x="351486" y="117356"/>
                  </a:lnTo>
                  <a:cubicBezTo>
                    <a:pt x="351929" y="120621"/>
                    <a:pt x="353158" y="122999"/>
                    <a:pt x="355174" y="124490"/>
                  </a:cubicBezTo>
                  <a:cubicBezTo>
                    <a:pt x="357874" y="126506"/>
                    <a:pt x="361562" y="127513"/>
                    <a:pt x="366238" y="127513"/>
                  </a:cubicBezTo>
                  <a:cubicBezTo>
                    <a:pt x="371277" y="127513"/>
                    <a:pt x="375166" y="126506"/>
                    <a:pt x="377907" y="124490"/>
                  </a:cubicBezTo>
                  <a:cubicBezTo>
                    <a:pt x="380648" y="122475"/>
                    <a:pt x="382502" y="119653"/>
                    <a:pt x="383470" y="116026"/>
                  </a:cubicBezTo>
                  <a:cubicBezTo>
                    <a:pt x="384034" y="113809"/>
                    <a:pt x="384296" y="109153"/>
                    <a:pt x="384256" y="102059"/>
                  </a:cubicBezTo>
                  <a:cubicBezTo>
                    <a:pt x="379499" y="107662"/>
                    <a:pt x="373574" y="110463"/>
                    <a:pt x="366480" y="110463"/>
                  </a:cubicBezTo>
                  <a:cubicBezTo>
                    <a:pt x="357653" y="110463"/>
                    <a:pt x="350820" y="107279"/>
                    <a:pt x="345984" y="100910"/>
                  </a:cubicBezTo>
                  <a:cubicBezTo>
                    <a:pt x="341147" y="94542"/>
                    <a:pt x="338728" y="86903"/>
                    <a:pt x="338728" y="77995"/>
                  </a:cubicBezTo>
                  <a:cubicBezTo>
                    <a:pt x="338728" y="71869"/>
                    <a:pt x="339837" y="66215"/>
                    <a:pt x="342054" y="61036"/>
                  </a:cubicBezTo>
                  <a:cubicBezTo>
                    <a:pt x="344271" y="55856"/>
                    <a:pt x="347485" y="51856"/>
                    <a:pt x="351697" y="49034"/>
                  </a:cubicBezTo>
                  <a:cubicBezTo>
                    <a:pt x="355909" y="46213"/>
                    <a:pt x="360857" y="44802"/>
                    <a:pt x="366540" y="44802"/>
                  </a:cubicBezTo>
                  <a:close/>
                  <a:moveTo>
                    <a:pt x="306456" y="44802"/>
                  </a:moveTo>
                  <a:cubicBezTo>
                    <a:pt x="310325" y="44802"/>
                    <a:pt x="313882" y="45497"/>
                    <a:pt x="317127" y="46888"/>
                  </a:cubicBezTo>
                  <a:cubicBezTo>
                    <a:pt x="320372" y="48279"/>
                    <a:pt x="322800" y="50102"/>
                    <a:pt x="324413" y="52360"/>
                  </a:cubicBezTo>
                  <a:cubicBezTo>
                    <a:pt x="326025" y="54617"/>
                    <a:pt x="327154" y="57297"/>
                    <a:pt x="327799" y="60401"/>
                  </a:cubicBezTo>
                  <a:cubicBezTo>
                    <a:pt x="328202" y="62416"/>
                    <a:pt x="328403" y="65943"/>
                    <a:pt x="328403" y="70982"/>
                  </a:cubicBezTo>
                  <a:lnTo>
                    <a:pt x="328403" y="110463"/>
                  </a:lnTo>
                  <a:lnTo>
                    <a:pt x="317520" y="110463"/>
                  </a:lnTo>
                  <a:lnTo>
                    <a:pt x="317520" y="71405"/>
                  </a:lnTo>
                  <a:cubicBezTo>
                    <a:pt x="317520" y="66971"/>
                    <a:pt x="317097" y="63656"/>
                    <a:pt x="316250" y="61459"/>
                  </a:cubicBezTo>
                  <a:cubicBezTo>
                    <a:pt x="315404" y="59262"/>
                    <a:pt x="313903" y="57509"/>
                    <a:pt x="311746" y="56199"/>
                  </a:cubicBezTo>
                  <a:cubicBezTo>
                    <a:pt x="309590" y="54889"/>
                    <a:pt x="307060" y="54234"/>
                    <a:pt x="304158" y="54234"/>
                  </a:cubicBezTo>
                  <a:cubicBezTo>
                    <a:pt x="299523" y="54234"/>
                    <a:pt x="295522" y="55705"/>
                    <a:pt x="292157" y="58648"/>
                  </a:cubicBezTo>
                  <a:cubicBezTo>
                    <a:pt x="288791" y="61590"/>
                    <a:pt x="287108" y="67173"/>
                    <a:pt x="287108" y="75396"/>
                  </a:cubicBezTo>
                  <a:lnTo>
                    <a:pt x="287108" y="110463"/>
                  </a:lnTo>
                  <a:lnTo>
                    <a:pt x="276225" y="110463"/>
                  </a:lnTo>
                  <a:lnTo>
                    <a:pt x="276225" y="46253"/>
                  </a:lnTo>
                  <a:lnTo>
                    <a:pt x="286020" y="46253"/>
                  </a:lnTo>
                  <a:lnTo>
                    <a:pt x="286020" y="55383"/>
                  </a:lnTo>
                  <a:cubicBezTo>
                    <a:pt x="290736" y="48329"/>
                    <a:pt x="297548" y="44802"/>
                    <a:pt x="306456" y="44802"/>
                  </a:cubicBezTo>
                  <a:close/>
                  <a:moveTo>
                    <a:pt x="206913" y="44802"/>
                  </a:moveTo>
                  <a:cubicBezTo>
                    <a:pt x="213886" y="44802"/>
                    <a:pt x="219590" y="46565"/>
                    <a:pt x="224024" y="50092"/>
                  </a:cubicBezTo>
                  <a:cubicBezTo>
                    <a:pt x="228457" y="53619"/>
                    <a:pt x="231299" y="58628"/>
                    <a:pt x="232549" y="65117"/>
                  </a:cubicBezTo>
                  <a:lnTo>
                    <a:pt x="221968" y="66750"/>
                  </a:lnTo>
                  <a:cubicBezTo>
                    <a:pt x="220960" y="62437"/>
                    <a:pt x="219177" y="59192"/>
                    <a:pt x="216617" y="57015"/>
                  </a:cubicBezTo>
                  <a:cubicBezTo>
                    <a:pt x="214058" y="54839"/>
                    <a:pt x="210964" y="53750"/>
                    <a:pt x="207336" y="53750"/>
                  </a:cubicBezTo>
                  <a:cubicBezTo>
                    <a:pt x="201854" y="53750"/>
                    <a:pt x="197400" y="55715"/>
                    <a:pt x="193974" y="59645"/>
                  </a:cubicBezTo>
                  <a:cubicBezTo>
                    <a:pt x="190548" y="63575"/>
                    <a:pt x="188835" y="69793"/>
                    <a:pt x="188835" y="78298"/>
                  </a:cubicBezTo>
                  <a:cubicBezTo>
                    <a:pt x="188835" y="86923"/>
                    <a:pt x="190488" y="93191"/>
                    <a:pt x="193793" y="97101"/>
                  </a:cubicBezTo>
                  <a:cubicBezTo>
                    <a:pt x="197098" y="101011"/>
                    <a:pt x="201411" y="102966"/>
                    <a:pt x="206732" y="102966"/>
                  </a:cubicBezTo>
                  <a:cubicBezTo>
                    <a:pt x="211004" y="102966"/>
                    <a:pt x="214571" y="101656"/>
                    <a:pt x="217433" y="99036"/>
                  </a:cubicBezTo>
                  <a:cubicBezTo>
                    <a:pt x="220295" y="96416"/>
                    <a:pt x="222109" y="92385"/>
                    <a:pt x="222875" y="86944"/>
                  </a:cubicBezTo>
                  <a:lnTo>
                    <a:pt x="233576" y="88334"/>
                  </a:lnTo>
                  <a:cubicBezTo>
                    <a:pt x="232408" y="95711"/>
                    <a:pt x="229415" y="101485"/>
                    <a:pt x="224598" y="105656"/>
                  </a:cubicBezTo>
                  <a:cubicBezTo>
                    <a:pt x="219781" y="109828"/>
                    <a:pt x="213866" y="111914"/>
                    <a:pt x="206853" y="111914"/>
                  </a:cubicBezTo>
                  <a:cubicBezTo>
                    <a:pt x="198065" y="111914"/>
                    <a:pt x="191002" y="109042"/>
                    <a:pt x="185661" y="103298"/>
                  </a:cubicBezTo>
                  <a:cubicBezTo>
                    <a:pt x="180320" y="97555"/>
                    <a:pt x="177650" y="89322"/>
                    <a:pt x="177650" y="78600"/>
                  </a:cubicBezTo>
                  <a:cubicBezTo>
                    <a:pt x="177650" y="71667"/>
                    <a:pt x="178798" y="65601"/>
                    <a:pt x="181096" y="60401"/>
                  </a:cubicBezTo>
                  <a:cubicBezTo>
                    <a:pt x="183393" y="55201"/>
                    <a:pt x="186890" y="51302"/>
                    <a:pt x="191586" y="48702"/>
                  </a:cubicBezTo>
                  <a:cubicBezTo>
                    <a:pt x="196282" y="46102"/>
                    <a:pt x="201391" y="44802"/>
                    <a:pt x="206913" y="44802"/>
                  </a:cubicBezTo>
                  <a:close/>
                  <a:moveTo>
                    <a:pt x="141447" y="44802"/>
                  </a:moveTo>
                  <a:cubicBezTo>
                    <a:pt x="146929" y="44802"/>
                    <a:pt x="151383" y="45447"/>
                    <a:pt x="154809" y="46737"/>
                  </a:cubicBezTo>
                  <a:cubicBezTo>
                    <a:pt x="158235" y="48027"/>
                    <a:pt x="160755" y="49649"/>
                    <a:pt x="162367" y="51604"/>
                  </a:cubicBezTo>
                  <a:cubicBezTo>
                    <a:pt x="163979" y="53559"/>
                    <a:pt x="165108" y="56028"/>
                    <a:pt x="165753" y="59010"/>
                  </a:cubicBezTo>
                  <a:cubicBezTo>
                    <a:pt x="166115" y="60865"/>
                    <a:pt x="166297" y="64210"/>
                    <a:pt x="166297" y="69047"/>
                  </a:cubicBezTo>
                  <a:lnTo>
                    <a:pt x="166297" y="83558"/>
                  </a:lnTo>
                  <a:cubicBezTo>
                    <a:pt x="166297" y="93675"/>
                    <a:pt x="166529" y="100074"/>
                    <a:pt x="166992" y="102754"/>
                  </a:cubicBezTo>
                  <a:cubicBezTo>
                    <a:pt x="167456" y="105435"/>
                    <a:pt x="168373" y="108004"/>
                    <a:pt x="169743" y="110463"/>
                  </a:cubicBezTo>
                  <a:lnTo>
                    <a:pt x="158376" y="110463"/>
                  </a:lnTo>
                  <a:cubicBezTo>
                    <a:pt x="157248" y="108206"/>
                    <a:pt x="156522" y="105566"/>
                    <a:pt x="156200" y="102543"/>
                  </a:cubicBezTo>
                  <a:cubicBezTo>
                    <a:pt x="152169" y="105969"/>
                    <a:pt x="148289" y="108387"/>
                    <a:pt x="144561" y="109798"/>
                  </a:cubicBezTo>
                  <a:cubicBezTo>
                    <a:pt x="140833" y="111209"/>
                    <a:pt x="136832" y="111914"/>
                    <a:pt x="132559" y="111914"/>
                  </a:cubicBezTo>
                  <a:cubicBezTo>
                    <a:pt x="125506" y="111914"/>
                    <a:pt x="120084" y="110191"/>
                    <a:pt x="116295" y="106745"/>
                  </a:cubicBezTo>
                  <a:cubicBezTo>
                    <a:pt x="112506" y="103298"/>
                    <a:pt x="110612" y="98895"/>
                    <a:pt x="110612" y="93534"/>
                  </a:cubicBezTo>
                  <a:cubicBezTo>
                    <a:pt x="110612" y="90390"/>
                    <a:pt x="111327" y="87518"/>
                    <a:pt x="112758" y="84918"/>
                  </a:cubicBezTo>
                  <a:cubicBezTo>
                    <a:pt x="114189" y="82318"/>
                    <a:pt x="116064" y="80232"/>
                    <a:pt x="118381" y="78660"/>
                  </a:cubicBezTo>
                  <a:cubicBezTo>
                    <a:pt x="120699" y="77088"/>
                    <a:pt x="123309" y="75899"/>
                    <a:pt x="126211" y="75093"/>
                  </a:cubicBezTo>
                  <a:cubicBezTo>
                    <a:pt x="128347" y="74529"/>
                    <a:pt x="131572" y="73985"/>
                    <a:pt x="135885" y="73461"/>
                  </a:cubicBezTo>
                  <a:cubicBezTo>
                    <a:pt x="144672" y="72413"/>
                    <a:pt x="151141" y="71163"/>
                    <a:pt x="155293" y="69712"/>
                  </a:cubicBezTo>
                  <a:cubicBezTo>
                    <a:pt x="155333" y="68221"/>
                    <a:pt x="155353" y="67274"/>
                    <a:pt x="155353" y="66870"/>
                  </a:cubicBezTo>
                  <a:cubicBezTo>
                    <a:pt x="155353" y="62437"/>
                    <a:pt x="154326" y="59313"/>
                    <a:pt x="152270" y="57499"/>
                  </a:cubicBezTo>
                  <a:cubicBezTo>
                    <a:pt x="149489" y="55040"/>
                    <a:pt x="145357" y="53811"/>
                    <a:pt x="139875" y="53811"/>
                  </a:cubicBezTo>
                  <a:cubicBezTo>
                    <a:pt x="134756" y="53811"/>
                    <a:pt x="130977" y="54708"/>
                    <a:pt x="128539" y="56501"/>
                  </a:cubicBezTo>
                  <a:cubicBezTo>
                    <a:pt x="126100" y="58295"/>
                    <a:pt x="124296" y="61469"/>
                    <a:pt x="123127" y="66024"/>
                  </a:cubicBezTo>
                  <a:lnTo>
                    <a:pt x="112486" y="64573"/>
                  </a:lnTo>
                  <a:cubicBezTo>
                    <a:pt x="113454" y="60018"/>
                    <a:pt x="115046" y="56340"/>
                    <a:pt x="117263" y="53539"/>
                  </a:cubicBezTo>
                  <a:cubicBezTo>
                    <a:pt x="119480" y="50737"/>
                    <a:pt x="122684" y="48581"/>
                    <a:pt x="126876" y="47069"/>
                  </a:cubicBezTo>
                  <a:cubicBezTo>
                    <a:pt x="131068" y="45558"/>
                    <a:pt x="135925" y="44802"/>
                    <a:pt x="141447" y="44802"/>
                  </a:cubicBezTo>
                  <a:close/>
                  <a:moveTo>
                    <a:pt x="496202" y="21343"/>
                  </a:moveTo>
                  <a:lnTo>
                    <a:pt x="507811" y="21343"/>
                  </a:lnTo>
                  <a:lnTo>
                    <a:pt x="521415" y="38272"/>
                  </a:lnTo>
                  <a:lnTo>
                    <a:pt x="509081" y="38272"/>
                  </a:lnTo>
                  <a:lnTo>
                    <a:pt x="502430" y="27994"/>
                  </a:lnTo>
                  <a:lnTo>
                    <a:pt x="495598" y="38272"/>
                  </a:lnTo>
                  <a:lnTo>
                    <a:pt x="483143" y="38272"/>
                  </a:lnTo>
                  <a:close/>
                  <a:moveTo>
                    <a:pt x="142173" y="21343"/>
                  </a:moveTo>
                  <a:lnTo>
                    <a:pt x="156442" y="21343"/>
                  </a:lnTo>
                  <a:lnTo>
                    <a:pt x="143140" y="38272"/>
                  </a:lnTo>
                  <a:lnTo>
                    <a:pt x="134131" y="38272"/>
                  </a:lnTo>
                  <a:close/>
                  <a:moveTo>
                    <a:pt x="68419" y="20315"/>
                  </a:moveTo>
                  <a:cubicBezTo>
                    <a:pt x="77287" y="20315"/>
                    <a:pt x="84744" y="22572"/>
                    <a:pt x="90790" y="27087"/>
                  </a:cubicBezTo>
                  <a:cubicBezTo>
                    <a:pt x="96836" y="31601"/>
                    <a:pt x="101048" y="37950"/>
                    <a:pt x="103426" y="46132"/>
                  </a:cubicBezTo>
                  <a:lnTo>
                    <a:pt x="91878" y="48853"/>
                  </a:lnTo>
                  <a:cubicBezTo>
                    <a:pt x="89822" y="42404"/>
                    <a:pt x="86840" y="37708"/>
                    <a:pt x="82930" y="34765"/>
                  </a:cubicBezTo>
                  <a:cubicBezTo>
                    <a:pt x="79020" y="31823"/>
                    <a:pt x="74102" y="30352"/>
                    <a:pt x="68177" y="30352"/>
                  </a:cubicBezTo>
                  <a:cubicBezTo>
                    <a:pt x="61365" y="30352"/>
                    <a:pt x="55672" y="31984"/>
                    <a:pt x="51097" y="35249"/>
                  </a:cubicBezTo>
                  <a:cubicBezTo>
                    <a:pt x="46522" y="38514"/>
                    <a:pt x="43307" y="42897"/>
                    <a:pt x="41453" y="48399"/>
                  </a:cubicBezTo>
                  <a:cubicBezTo>
                    <a:pt x="39599" y="53901"/>
                    <a:pt x="38672" y="59575"/>
                    <a:pt x="38672" y="65419"/>
                  </a:cubicBezTo>
                  <a:cubicBezTo>
                    <a:pt x="38672" y="72957"/>
                    <a:pt x="39770" y="79537"/>
                    <a:pt x="41967" y="85160"/>
                  </a:cubicBezTo>
                  <a:cubicBezTo>
                    <a:pt x="44164" y="90783"/>
                    <a:pt x="47580" y="94985"/>
                    <a:pt x="52215" y="97766"/>
                  </a:cubicBezTo>
                  <a:cubicBezTo>
                    <a:pt x="56851" y="100547"/>
                    <a:pt x="61869" y="101938"/>
                    <a:pt x="67270" y="101938"/>
                  </a:cubicBezTo>
                  <a:cubicBezTo>
                    <a:pt x="73841" y="101938"/>
                    <a:pt x="79403" y="100044"/>
                    <a:pt x="83958" y="96255"/>
                  </a:cubicBezTo>
                  <a:cubicBezTo>
                    <a:pt x="88512" y="92466"/>
                    <a:pt x="91596" y="86843"/>
                    <a:pt x="93208" y="79386"/>
                  </a:cubicBezTo>
                  <a:lnTo>
                    <a:pt x="104938" y="82349"/>
                  </a:lnTo>
                  <a:cubicBezTo>
                    <a:pt x="102479" y="91982"/>
                    <a:pt x="98055" y="99328"/>
                    <a:pt x="91667" y="104387"/>
                  </a:cubicBezTo>
                  <a:cubicBezTo>
                    <a:pt x="85278" y="109445"/>
                    <a:pt x="77468" y="111975"/>
                    <a:pt x="68238" y="111975"/>
                  </a:cubicBezTo>
                  <a:cubicBezTo>
                    <a:pt x="58685" y="111975"/>
                    <a:pt x="50916" y="110030"/>
                    <a:pt x="44930" y="106140"/>
                  </a:cubicBezTo>
                  <a:cubicBezTo>
                    <a:pt x="38944" y="102250"/>
                    <a:pt x="34389" y="96617"/>
                    <a:pt x="31266" y="89241"/>
                  </a:cubicBezTo>
                  <a:cubicBezTo>
                    <a:pt x="28142" y="81865"/>
                    <a:pt x="26580" y="73944"/>
                    <a:pt x="26580" y="65480"/>
                  </a:cubicBezTo>
                  <a:cubicBezTo>
                    <a:pt x="26580" y="56249"/>
                    <a:pt x="28343" y="48198"/>
                    <a:pt x="31870" y="41325"/>
                  </a:cubicBezTo>
                  <a:cubicBezTo>
                    <a:pt x="35397" y="34453"/>
                    <a:pt x="40415" y="29233"/>
                    <a:pt x="46925" y="25666"/>
                  </a:cubicBezTo>
                  <a:cubicBezTo>
                    <a:pt x="53435" y="22099"/>
                    <a:pt x="60599" y="20315"/>
                    <a:pt x="68419" y="20315"/>
                  </a:cubicBezTo>
                  <a:close/>
                  <a:moveTo>
                    <a:pt x="485077" y="0"/>
                  </a:moveTo>
                  <a:lnTo>
                    <a:pt x="499649" y="0"/>
                  </a:lnTo>
                  <a:lnTo>
                    <a:pt x="507811" y="16929"/>
                  </a:lnTo>
                  <a:lnTo>
                    <a:pt x="499044" y="16929"/>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lnSpc>
                  <a:spcPct val="115000"/>
                </a:lnSpc>
              </a:pPr>
              <a:endParaRPr lang="en-US" sz="1000" spc="-20"/>
            </a:p>
          </p:txBody>
        </p:sp>
        <p:sp>
          <p:nvSpPr>
            <p:cNvPr id="39" name="TextBox 38">
              <a:extLst>
                <a:ext uri="{FF2B5EF4-FFF2-40B4-BE49-F238E27FC236}">
                  <a16:creationId xmlns:a16="http://schemas.microsoft.com/office/drawing/2014/main" id="{BF862FE2-01A0-4F33-94DB-4D6D693AB877}"/>
                </a:ext>
              </a:extLst>
            </p:cNvPr>
            <p:cNvSpPr txBox="1">
              <a:spLocks noChangeAspect="1"/>
            </p:cNvSpPr>
            <p:nvPr>
              <p:custDataLst>
                <p:tags r:id="rId4"/>
              </p:custDataLst>
            </p:nvPr>
          </p:nvSpPr>
          <p:spPr>
            <a:xfrm>
              <a:off x="5830005" y="4542289"/>
              <a:ext cx="275425" cy="286629"/>
            </a:xfrm>
            <a:custGeom>
              <a:avLst/>
              <a:gdLst/>
              <a:ahLst/>
              <a:cxnLst/>
              <a:rect l="l" t="t" r="r" b="b"/>
              <a:pathLst>
                <a:path w="275425" h="286629">
                  <a:moveTo>
                    <a:pt x="88199" y="267826"/>
                  </a:moveTo>
                  <a:lnTo>
                    <a:pt x="100594" y="267826"/>
                  </a:lnTo>
                  <a:lnTo>
                    <a:pt x="100594" y="280220"/>
                  </a:lnTo>
                  <a:lnTo>
                    <a:pt x="88199" y="280220"/>
                  </a:lnTo>
                  <a:close/>
                  <a:moveTo>
                    <a:pt x="247431" y="203918"/>
                  </a:moveTo>
                  <a:cubicBezTo>
                    <a:pt x="242595" y="203918"/>
                    <a:pt x="238483" y="205883"/>
                    <a:pt x="235097" y="209813"/>
                  </a:cubicBezTo>
                  <a:cubicBezTo>
                    <a:pt x="231711" y="213743"/>
                    <a:pt x="230019" y="219577"/>
                    <a:pt x="230019" y="227316"/>
                  </a:cubicBezTo>
                  <a:cubicBezTo>
                    <a:pt x="230019" y="235741"/>
                    <a:pt x="231691" y="241888"/>
                    <a:pt x="235037" y="245757"/>
                  </a:cubicBezTo>
                  <a:cubicBezTo>
                    <a:pt x="238382" y="249627"/>
                    <a:pt x="242574" y="251561"/>
                    <a:pt x="247613" y="251561"/>
                  </a:cubicBezTo>
                  <a:cubicBezTo>
                    <a:pt x="252611" y="251561"/>
                    <a:pt x="256803" y="249637"/>
                    <a:pt x="260189" y="245787"/>
                  </a:cubicBezTo>
                  <a:cubicBezTo>
                    <a:pt x="263575" y="241938"/>
                    <a:pt x="265268" y="235902"/>
                    <a:pt x="265268" y="227679"/>
                  </a:cubicBezTo>
                  <a:cubicBezTo>
                    <a:pt x="265268" y="219819"/>
                    <a:pt x="263524" y="213894"/>
                    <a:pt x="260038" y="209904"/>
                  </a:cubicBezTo>
                  <a:cubicBezTo>
                    <a:pt x="256551" y="205913"/>
                    <a:pt x="252349" y="203918"/>
                    <a:pt x="247431" y="203918"/>
                  </a:cubicBezTo>
                  <a:close/>
                  <a:moveTo>
                    <a:pt x="28175" y="203918"/>
                  </a:moveTo>
                  <a:cubicBezTo>
                    <a:pt x="23338" y="203918"/>
                    <a:pt x="19297" y="205893"/>
                    <a:pt x="16053" y="209843"/>
                  </a:cubicBezTo>
                  <a:cubicBezTo>
                    <a:pt x="12808" y="213793"/>
                    <a:pt x="11185" y="220021"/>
                    <a:pt x="11185" y="228526"/>
                  </a:cubicBezTo>
                  <a:cubicBezTo>
                    <a:pt x="11185" y="236748"/>
                    <a:pt x="12919" y="242895"/>
                    <a:pt x="16385" y="246966"/>
                  </a:cubicBezTo>
                  <a:cubicBezTo>
                    <a:pt x="19852" y="251037"/>
                    <a:pt x="23943" y="253073"/>
                    <a:pt x="28659" y="253073"/>
                  </a:cubicBezTo>
                  <a:cubicBezTo>
                    <a:pt x="33415" y="253073"/>
                    <a:pt x="37456" y="251128"/>
                    <a:pt x="40781" y="247238"/>
                  </a:cubicBezTo>
                  <a:cubicBezTo>
                    <a:pt x="44107" y="243349"/>
                    <a:pt x="45769" y="237414"/>
                    <a:pt x="45769" y="229433"/>
                  </a:cubicBezTo>
                  <a:cubicBezTo>
                    <a:pt x="45769" y="220646"/>
                    <a:pt x="44076" y="214196"/>
                    <a:pt x="40691" y="210085"/>
                  </a:cubicBezTo>
                  <a:cubicBezTo>
                    <a:pt x="37305" y="205974"/>
                    <a:pt x="33133" y="203918"/>
                    <a:pt x="28175" y="203918"/>
                  </a:cubicBezTo>
                  <a:close/>
                  <a:moveTo>
                    <a:pt x="70363" y="196360"/>
                  </a:moveTo>
                  <a:lnTo>
                    <a:pt x="81246" y="196360"/>
                  </a:lnTo>
                  <a:lnTo>
                    <a:pt x="81246" y="231972"/>
                  </a:lnTo>
                  <a:cubicBezTo>
                    <a:pt x="81246" y="237736"/>
                    <a:pt x="81468" y="241565"/>
                    <a:pt x="81911" y="243460"/>
                  </a:cubicBezTo>
                  <a:cubicBezTo>
                    <a:pt x="83322" y="249586"/>
                    <a:pt x="87514" y="252650"/>
                    <a:pt x="94487" y="252650"/>
                  </a:cubicBezTo>
                  <a:cubicBezTo>
                    <a:pt x="97833" y="252650"/>
                    <a:pt x="100926" y="251803"/>
                    <a:pt x="103768" y="250110"/>
                  </a:cubicBezTo>
                  <a:cubicBezTo>
                    <a:pt x="106610" y="248417"/>
                    <a:pt x="108615" y="246140"/>
                    <a:pt x="109784" y="243278"/>
                  </a:cubicBezTo>
                  <a:cubicBezTo>
                    <a:pt x="110953" y="240416"/>
                    <a:pt x="111537" y="236245"/>
                    <a:pt x="111537" y="230763"/>
                  </a:cubicBezTo>
                  <a:lnTo>
                    <a:pt x="111537" y="196360"/>
                  </a:lnTo>
                  <a:lnTo>
                    <a:pt x="122420" y="196360"/>
                  </a:lnTo>
                  <a:lnTo>
                    <a:pt x="122420" y="225865"/>
                  </a:lnTo>
                  <a:cubicBezTo>
                    <a:pt x="127540" y="224979"/>
                    <a:pt x="131369" y="222580"/>
                    <a:pt x="133908" y="218670"/>
                  </a:cubicBezTo>
                  <a:cubicBezTo>
                    <a:pt x="135037" y="216978"/>
                    <a:pt x="135601" y="213753"/>
                    <a:pt x="135601" y="208997"/>
                  </a:cubicBezTo>
                  <a:lnTo>
                    <a:pt x="129918" y="208997"/>
                  </a:lnTo>
                  <a:lnTo>
                    <a:pt x="129918" y="196360"/>
                  </a:lnTo>
                  <a:lnTo>
                    <a:pt x="141587" y="196360"/>
                  </a:lnTo>
                  <a:lnTo>
                    <a:pt x="141587" y="206336"/>
                  </a:lnTo>
                  <a:cubicBezTo>
                    <a:pt x="141587" y="212665"/>
                    <a:pt x="140861" y="217078"/>
                    <a:pt x="139410" y="219577"/>
                  </a:cubicBezTo>
                  <a:cubicBezTo>
                    <a:pt x="135702" y="226027"/>
                    <a:pt x="130039" y="229654"/>
                    <a:pt x="122420" y="230460"/>
                  </a:cubicBezTo>
                  <a:lnTo>
                    <a:pt x="122420" y="260570"/>
                  </a:lnTo>
                  <a:lnTo>
                    <a:pt x="112686" y="260570"/>
                  </a:lnTo>
                  <a:lnTo>
                    <a:pt x="112686" y="251138"/>
                  </a:lnTo>
                  <a:cubicBezTo>
                    <a:pt x="107688" y="258394"/>
                    <a:pt x="100896" y="262021"/>
                    <a:pt x="92311" y="262021"/>
                  </a:cubicBezTo>
                  <a:cubicBezTo>
                    <a:pt x="88562" y="262021"/>
                    <a:pt x="85045" y="261306"/>
                    <a:pt x="81760" y="259875"/>
                  </a:cubicBezTo>
                  <a:cubicBezTo>
                    <a:pt x="78475" y="258444"/>
                    <a:pt x="76026" y="256620"/>
                    <a:pt x="74414" y="254403"/>
                  </a:cubicBezTo>
                  <a:cubicBezTo>
                    <a:pt x="72802" y="252186"/>
                    <a:pt x="71673" y="249486"/>
                    <a:pt x="71028" y="246301"/>
                  </a:cubicBezTo>
                  <a:cubicBezTo>
                    <a:pt x="70585" y="244125"/>
                    <a:pt x="70363" y="240739"/>
                    <a:pt x="70363" y="236144"/>
                  </a:cubicBezTo>
                  <a:close/>
                  <a:moveTo>
                    <a:pt x="246645" y="194909"/>
                  </a:moveTo>
                  <a:cubicBezTo>
                    <a:pt x="254223" y="194909"/>
                    <a:pt x="260471" y="197973"/>
                    <a:pt x="265389" y="204099"/>
                  </a:cubicBezTo>
                  <a:lnTo>
                    <a:pt x="265389" y="196360"/>
                  </a:lnTo>
                  <a:lnTo>
                    <a:pt x="275425" y="196360"/>
                  </a:lnTo>
                  <a:lnTo>
                    <a:pt x="275425" y="251864"/>
                  </a:lnTo>
                  <a:cubicBezTo>
                    <a:pt x="275425" y="261860"/>
                    <a:pt x="274407" y="268944"/>
                    <a:pt x="272372" y="273116"/>
                  </a:cubicBezTo>
                  <a:cubicBezTo>
                    <a:pt x="270336" y="277288"/>
                    <a:pt x="267112" y="280583"/>
                    <a:pt x="262698" y="283001"/>
                  </a:cubicBezTo>
                  <a:cubicBezTo>
                    <a:pt x="258284" y="285420"/>
                    <a:pt x="252853" y="286629"/>
                    <a:pt x="246404" y="286629"/>
                  </a:cubicBezTo>
                  <a:cubicBezTo>
                    <a:pt x="238745" y="286629"/>
                    <a:pt x="232558" y="284906"/>
                    <a:pt x="227842" y="281460"/>
                  </a:cubicBezTo>
                  <a:cubicBezTo>
                    <a:pt x="223126" y="278013"/>
                    <a:pt x="220849" y="272824"/>
                    <a:pt x="221010" y="265891"/>
                  </a:cubicBezTo>
                  <a:lnTo>
                    <a:pt x="231591" y="267463"/>
                  </a:lnTo>
                  <a:cubicBezTo>
                    <a:pt x="232034" y="270728"/>
                    <a:pt x="233263" y="273106"/>
                    <a:pt x="235279" y="274597"/>
                  </a:cubicBezTo>
                  <a:cubicBezTo>
                    <a:pt x="237979" y="276613"/>
                    <a:pt x="241667" y="277620"/>
                    <a:pt x="246343" y="277620"/>
                  </a:cubicBezTo>
                  <a:cubicBezTo>
                    <a:pt x="251382" y="277620"/>
                    <a:pt x="255271" y="276613"/>
                    <a:pt x="258012" y="274597"/>
                  </a:cubicBezTo>
                  <a:cubicBezTo>
                    <a:pt x="260753" y="272582"/>
                    <a:pt x="262607" y="269760"/>
                    <a:pt x="263575" y="266133"/>
                  </a:cubicBezTo>
                  <a:cubicBezTo>
                    <a:pt x="264139" y="263916"/>
                    <a:pt x="264401" y="259260"/>
                    <a:pt x="264361" y="252166"/>
                  </a:cubicBezTo>
                  <a:cubicBezTo>
                    <a:pt x="259604" y="257769"/>
                    <a:pt x="253679" y="260570"/>
                    <a:pt x="246585" y="260570"/>
                  </a:cubicBezTo>
                  <a:cubicBezTo>
                    <a:pt x="237758" y="260570"/>
                    <a:pt x="230925" y="257386"/>
                    <a:pt x="226089" y="251017"/>
                  </a:cubicBezTo>
                  <a:cubicBezTo>
                    <a:pt x="221252" y="244649"/>
                    <a:pt x="218833" y="237010"/>
                    <a:pt x="218833" y="228102"/>
                  </a:cubicBezTo>
                  <a:cubicBezTo>
                    <a:pt x="218833" y="221976"/>
                    <a:pt x="219942" y="216323"/>
                    <a:pt x="222159" y="211143"/>
                  </a:cubicBezTo>
                  <a:cubicBezTo>
                    <a:pt x="224375" y="205963"/>
                    <a:pt x="227590" y="201963"/>
                    <a:pt x="231802" y="199141"/>
                  </a:cubicBezTo>
                  <a:cubicBezTo>
                    <a:pt x="236014" y="196320"/>
                    <a:pt x="240962" y="194909"/>
                    <a:pt x="246645" y="194909"/>
                  </a:cubicBezTo>
                  <a:close/>
                  <a:moveTo>
                    <a:pt x="186561" y="194909"/>
                  </a:moveTo>
                  <a:cubicBezTo>
                    <a:pt x="190430" y="194909"/>
                    <a:pt x="193987" y="195604"/>
                    <a:pt x="197232" y="196995"/>
                  </a:cubicBezTo>
                  <a:cubicBezTo>
                    <a:pt x="200477" y="198386"/>
                    <a:pt x="202905" y="200210"/>
                    <a:pt x="204518" y="202467"/>
                  </a:cubicBezTo>
                  <a:cubicBezTo>
                    <a:pt x="206130" y="204724"/>
                    <a:pt x="207259" y="207405"/>
                    <a:pt x="207904" y="210508"/>
                  </a:cubicBezTo>
                  <a:cubicBezTo>
                    <a:pt x="208307" y="212524"/>
                    <a:pt x="208508" y="216050"/>
                    <a:pt x="208508" y="221089"/>
                  </a:cubicBezTo>
                  <a:lnTo>
                    <a:pt x="208508" y="260570"/>
                  </a:lnTo>
                  <a:lnTo>
                    <a:pt x="197625" y="260570"/>
                  </a:lnTo>
                  <a:lnTo>
                    <a:pt x="197625" y="221512"/>
                  </a:lnTo>
                  <a:cubicBezTo>
                    <a:pt x="197625" y="217078"/>
                    <a:pt x="197202" y="213763"/>
                    <a:pt x="196355" y="211566"/>
                  </a:cubicBezTo>
                  <a:cubicBezTo>
                    <a:pt x="195509" y="209369"/>
                    <a:pt x="194008" y="207616"/>
                    <a:pt x="191851" y="206306"/>
                  </a:cubicBezTo>
                  <a:cubicBezTo>
                    <a:pt x="189695" y="204996"/>
                    <a:pt x="187165" y="204341"/>
                    <a:pt x="184263" y="204341"/>
                  </a:cubicBezTo>
                  <a:cubicBezTo>
                    <a:pt x="179628" y="204341"/>
                    <a:pt x="175627" y="205812"/>
                    <a:pt x="172262" y="208755"/>
                  </a:cubicBezTo>
                  <a:cubicBezTo>
                    <a:pt x="168896" y="211697"/>
                    <a:pt x="167213" y="217280"/>
                    <a:pt x="167213" y="225503"/>
                  </a:cubicBezTo>
                  <a:lnTo>
                    <a:pt x="167213" y="260570"/>
                  </a:lnTo>
                  <a:lnTo>
                    <a:pt x="156330" y="260570"/>
                  </a:lnTo>
                  <a:lnTo>
                    <a:pt x="156330" y="196360"/>
                  </a:lnTo>
                  <a:lnTo>
                    <a:pt x="166125" y="196360"/>
                  </a:lnTo>
                  <a:lnTo>
                    <a:pt x="166125" y="205490"/>
                  </a:lnTo>
                  <a:cubicBezTo>
                    <a:pt x="170841" y="198436"/>
                    <a:pt x="177653" y="194909"/>
                    <a:pt x="186561" y="194909"/>
                  </a:cubicBezTo>
                  <a:close/>
                  <a:moveTo>
                    <a:pt x="44862" y="171934"/>
                  </a:moveTo>
                  <a:lnTo>
                    <a:pt x="55685" y="171934"/>
                  </a:lnTo>
                  <a:lnTo>
                    <a:pt x="55685" y="260570"/>
                  </a:lnTo>
                  <a:lnTo>
                    <a:pt x="45588" y="260570"/>
                  </a:lnTo>
                  <a:lnTo>
                    <a:pt x="45588" y="252468"/>
                  </a:lnTo>
                  <a:cubicBezTo>
                    <a:pt x="41517" y="258837"/>
                    <a:pt x="35531" y="262021"/>
                    <a:pt x="27631" y="262021"/>
                  </a:cubicBezTo>
                  <a:cubicBezTo>
                    <a:pt x="22512" y="262021"/>
                    <a:pt x="17806" y="260611"/>
                    <a:pt x="13513" y="257789"/>
                  </a:cubicBezTo>
                  <a:cubicBezTo>
                    <a:pt x="9220" y="254967"/>
                    <a:pt x="5895" y="251027"/>
                    <a:pt x="3537" y="245969"/>
                  </a:cubicBezTo>
                  <a:cubicBezTo>
                    <a:pt x="1179" y="240910"/>
                    <a:pt x="0" y="235096"/>
                    <a:pt x="0" y="228526"/>
                  </a:cubicBezTo>
                  <a:cubicBezTo>
                    <a:pt x="0" y="222117"/>
                    <a:pt x="1068" y="216302"/>
                    <a:pt x="3205" y="211083"/>
                  </a:cubicBezTo>
                  <a:cubicBezTo>
                    <a:pt x="5341" y="205863"/>
                    <a:pt x="8545" y="201862"/>
                    <a:pt x="12818" y="199081"/>
                  </a:cubicBezTo>
                  <a:cubicBezTo>
                    <a:pt x="17090" y="196300"/>
                    <a:pt x="21867" y="194909"/>
                    <a:pt x="27147" y="194909"/>
                  </a:cubicBezTo>
                  <a:cubicBezTo>
                    <a:pt x="31017" y="194909"/>
                    <a:pt x="34463" y="195725"/>
                    <a:pt x="37486" y="197358"/>
                  </a:cubicBezTo>
                  <a:cubicBezTo>
                    <a:pt x="40509" y="198990"/>
                    <a:pt x="42968" y="201117"/>
                    <a:pt x="44862" y="203737"/>
                  </a:cubicBezTo>
                  <a:close/>
                  <a:moveTo>
                    <a:pt x="159223" y="56894"/>
                  </a:moveTo>
                  <a:cubicBezTo>
                    <a:pt x="155273" y="58507"/>
                    <a:pt x="149348" y="59877"/>
                    <a:pt x="141447" y="61006"/>
                  </a:cubicBezTo>
                  <a:cubicBezTo>
                    <a:pt x="136973" y="61651"/>
                    <a:pt x="133809" y="62376"/>
                    <a:pt x="131955" y="63182"/>
                  </a:cubicBezTo>
                  <a:cubicBezTo>
                    <a:pt x="130101" y="63988"/>
                    <a:pt x="128670" y="65167"/>
                    <a:pt x="127662" y="66719"/>
                  </a:cubicBezTo>
                  <a:cubicBezTo>
                    <a:pt x="126654" y="68271"/>
                    <a:pt x="126150" y="69994"/>
                    <a:pt x="126150" y="71889"/>
                  </a:cubicBezTo>
                  <a:cubicBezTo>
                    <a:pt x="126150" y="74791"/>
                    <a:pt x="127249" y="77209"/>
                    <a:pt x="129446" y="79144"/>
                  </a:cubicBezTo>
                  <a:cubicBezTo>
                    <a:pt x="131642" y="81079"/>
                    <a:pt x="134857" y="82046"/>
                    <a:pt x="139089" y="82046"/>
                  </a:cubicBezTo>
                  <a:cubicBezTo>
                    <a:pt x="143281" y="82046"/>
                    <a:pt x="147010" y="81129"/>
                    <a:pt x="150275" y="79295"/>
                  </a:cubicBezTo>
                  <a:cubicBezTo>
                    <a:pt x="153540" y="77461"/>
                    <a:pt x="155938" y="74952"/>
                    <a:pt x="157469" y="71768"/>
                  </a:cubicBezTo>
                  <a:cubicBezTo>
                    <a:pt x="158638" y="69309"/>
                    <a:pt x="159223" y="65681"/>
                    <a:pt x="159223" y="60885"/>
                  </a:cubicBezTo>
                  <a:close/>
                  <a:moveTo>
                    <a:pt x="178738" y="24910"/>
                  </a:moveTo>
                  <a:lnTo>
                    <a:pt x="190467" y="24910"/>
                  </a:lnTo>
                  <a:lnTo>
                    <a:pt x="203829" y="62094"/>
                  </a:lnTo>
                  <a:cubicBezTo>
                    <a:pt x="205563" y="66810"/>
                    <a:pt x="207115" y="71768"/>
                    <a:pt x="208485" y="76967"/>
                  </a:cubicBezTo>
                  <a:cubicBezTo>
                    <a:pt x="209735" y="71969"/>
                    <a:pt x="211226" y="67092"/>
                    <a:pt x="212959" y="62336"/>
                  </a:cubicBezTo>
                  <a:lnTo>
                    <a:pt x="226684" y="24910"/>
                  </a:lnTo>
                  <a:lnTo>
                    <a:pt x="237567" y="24910"/>
                  </a:lnTo>
                  <a:lnTo>
                    <a:pt x="213141" y="90209"/>
                  </a:lnTo>
                  <a:cubicBezTo>
                    <a:pt x="210521" y="97262"/>
                    <a:pt x="208485" y="102119"/>
                    <a:pt x="207034" y="104780"/>
                  </a:cubicBezTo>
                  <a:cubicBezTo>
                    <a:pt x="205099" y="108367"/>
                    <a:pt x="202882" y="110997"/>
                    <a:pt x="200383" y="112670"/>
                  </a:cubicBezTo>
                  <a:cubicBezTo>
                    <a:pt x="197884" y="114343"/>
                    <a:pt x="194901" y="115179"/>
                    <a:pt x="191435" y="115179"/>
                  </a:cubicBezTo>
                  <a:cubicBezTo>
                    <a:pt x="189339" y="115179"/>
                    <a:pt x="187001" y="114736"/>
                    <a:pt x="184421" y="113849"/>
                  </a:cubicBezTo>
                  <a:lnTo>
                    <a:pt x="183212" y="103631"/>
                  </a:lnTo>
                  <a:cubicBezTo>
                    <a:pt x="185590" y="104276"/>
                    <a:pt x="187666" y="104598"/>
                    <a:pt x="189440" y="104598"/>
                  </a:cubicBezTo>
                  <a:cubicBezTo>
                    <a:pt x="191858" y="104598"/>
                    <a:pt x="193793" y="104195"/>
                    <a:pt x="195244" y="103389"/>
                  </a:cubicBezTo>
                  <a:cubicBezTo>
                    <a:pt x="196695" y="102583"/>
                    <a:pt x="197884" y="101454"/>
                    <a:pt x="198811" y="100003"/>
                  </a:cubicBezTo>
                  <a:cubicBezTo>
                    <a:pt x="199496" y="98915"/>
                    <a:pt x="200605" y="96214"/>
                    <a:pt x="202137" y="91901"/>
                  </a:cubicBezTo>
                  <a:cubicBezTo>
                    <a:pt x="202338" y="91297"/>
                    <a:pt x="202661" y="90410"/>
                    <a:pt x="203104" y="89241"/>
                  </a:cubicBezTo>
                  <a:close/>
                  <a:moveTo>
                    <a:pt x="47988" y="484"/>
                  </a:moveTo>
                  <a:lnTo>
                    <a:pt x="61954" y="484"/>
                  </a:lnTo>
                  <a:lnTo>
                    <a:pt x="78037" y="23217"/>
                  </a:lnTo>
                  <a:cubicBezTo>
                    <a:pt x="81383" y="27933"/>
                    <a:pt x="83761" y="31561"/>
                    <a:pt x="85172" y="34100"/>
                  </a:cubicBezTo>
                  <a:cubicBezTo>
                    <a:pt x="87147" y="30876"/>
                    <a:pt x="89485" y="27510"/>
                    <a:pt x="92185" y="24003"/>
                  </a:cubicBezTo>
                  <a:lnTo>
                    <a:pt x="110021" y="484"/>
                  </a:lnTo>
                  <a:lnTo>
                    <a:pt x="122779" y="484"/>
                  </a:lnTo>
                  <a:lnTo>
                    <a:pt x="91641" y="42263"/>
                  </a:lnTo>
                  <a:lnTo>
                    <a:pt x="116751" y="77326"/>
                  </a:lnTo>
                  <a:lnTo>
                    <a:pt x="114542" y="72191"/>
                  </a:lnTo>
                  <a:cubicBezTo>
                    <a:pt x="114542" y="69047"/>
                    <a:pt x="115257" y="66175"/>
                    <a:pt x="116688" y="63575"/>
                  </a:cubicBezTo>
                  <a:cubicBezTo>
                    <a:pt x="118119" y="60975"/>
                    <a:pt x="119993" y="58890"/>
                    <a:pt x="122311" y="57318"/>
                  </a:cubicBezTo>
                  <a:cubicBezTo>
                    <a:pt x="124629" y="55746"/>
                    <a:pt x="127239" y="54556"/>
                    <a:pt x="130141" y="53750"/>
                  </a:cubicBezTo>
                  <a:cubicBezTo>
                    <a:pt x="132277" y="53186"/>
                    <a:pt x="135502" y="52642"/>
                    <a:pt x="139815" y="52118"/>
                  </a:cubicBezTo>
                  <a:cubicBezTo>
                    <a:pt x="148602" y="51070"/>
                    <a:pt x="155071" y="49820"/>
                    <a:pt x="159223" y="48369"/>
                  </a:cubicBezTo>
                  <a:cubicBezTo>
                    <a:pt x="159263" y="46878"/>
                    <a:pt x="159283" y="45931"/>
                    <a:pt x="159283" y="45528"/>
                  </a:cubicBezTo>
                  <a:cubicBezTo>
                    <a:pt x="159283" y="41094"/>
                    <a:pt x="158255" y="37970"/>
                    <a:pt x="156200" y="36156"/>
                  </a:cubicBezTo>
                  <a:cubicBezTo>
                    <a:pt x="153419" y="33697"/>
                    <a:pt x="149287" y="32468"/>
                    <a:pt x="143805" y="32468"/>
                  </a:cubicBezTo>
                  <a:cubicBezTo>
                    <a:pt x="138686" y="32468"/>
                    <a:pt x="134907" y="33365"/>
                    <a:pt x="132469" y="35158"/>
                  </a:cubicBezTo>
                  <a:cubicBezTo>
                    <a:pt x="130030" y="36952"/>
                    <a:pt x="128226" y="40126"/>
                    <a:pt x="127057" y="44681"/>
                  </a:cubicBezTo>
                  <a:lnTo>
                    <a:pt x="116416" y="43230"/>
                  </a:lnTo>
                  <a:cubicBezTo>
                    <a:pt x="117384" y="38675"/>
                    <a:pt x="118976" y="34997"/>
                    <a:pt x="121193" y="32196"/>
                  </a:cubicBezTo>
                  <a:cubicBezTo>
                    <a:pt x="123410" y="29394"/>
                    <a:pt x="126614" y="27238"/>
                    <a:pt x="130806" y="25726"/>
                  </a:cubicBezTo>
                  <a:cubicBezTo>
                    <a:pt x="134998" y="24215"/>
                    <a:pt x="139855" y="23459"/>
                    <a:pt x="145377" y="23459"/>
                  </a:cubicBezTo>
                  <a:cubicBezTo>
                    <a:pt x="150859" y="23459"/>
                    <a:pt x="155313" y="24104"/>
                    <a:pt x="158739" y="25394"/>
                  </a:cubicBezTo>
                  <a:cubicBezTo>
                    <a:pt x="162165" y="26684"/>
                    <a:pt x="164685" y="28306"/>
                    <a:pt x="166297" y="30261"/>
                  </a:cubicBezTo>
                  <a:cubicBezTo>
                    <a:pt x="167909" y="32216"/>
                    <a:pt x="169038" y="34685"/>
                    <a:pt x="169683" y="37668"/>
                  </a:cubicBezTo>
                  <a:cubicBezTo>
                    <a:pt x="170045" y="39522"/>
                    <a:pt x="170227" y="42867"/>
                    <a:pt x="170227" y="47704"/>
                  </a:cubicBezTo>
                  <a:lnTo>
                    <a:pt x="170227" y="62215"/>
                  </a:lnTo>
                  <a:cubicBezTo>
                    <a:pt x="170227" y="72332"/>
                    <a:pt x="170459" y="78731"/>
                    <a:pt x="170922" y="81411"/>
                  </a:cubicBezTo>
                  <a:cubicBezTo>
                    <a:pt x="171386" y="84092"/>
                    <a:pt x="172303" y="86661"/>
                    <a:pt x="173673" y="89120"/>
                  </a:cubicBezTo>
                  <a:lnTo>
                    <a:pt x="162306" y="89120"/>
                  </a:lnTo>
                  <a:cubicBezTo>
                    <a:pt x="161178" y="86863"/>
                    <a:pt x="160452" y="84223"/>
                    <a:pt x="160130" y="81200"/>
                  </a:cubicBezTo>
                  <a:cubicBezTo>
                    <a:pt x="156099" y="84626"/>
                    <a:pt x="152219" y="87044"/>
                    <a:pt x="148491" y="88455"/>
                  </a:cubicBezTo>
                  <a:cubicBezTo>
                    <a:pt x="144763" y="89866"/>
                    <a:pt x="140762" y="90571"/>
                    <a:pt x="136489" y="90571"/>
                  </a:cubicBezTo>
                  <a:cubicBezTo>
                    <a:pt x="132962" y="90571"/>
                    <a:pt x="129844" y="90141"/>
                    <a:pt x="127133" y="89279"/>
                  </a:cubicBezTo>
                  <a:lnTo>
                    <a:pt x="124086" y="87569"/>
                  </a:lnTo>
                  <a:lnTo>
                    <a:pt x="125197" y="89120"/>
                  </a:lnTo>
                  <a:lnTo>
                    <a:pt x="110686" y="89120"/>
                  </a:lnTo>
                  <a:lnTo>
                    <a:pt x="88376" y="57499"/>
                  </a:lnTo>
                  <a:cubicBezTo>
                    <a:pt x="87127" y="55685"/>
                    <a:pt x="85837" y="53710"/>
                    <a:pt x="84507" y="51574"/>
                  </a:cubicBezTo>
                  <a:cubicBezTo>
                    <a:pt x="82531" y="54798"/>
                    <a:pt x="81121" y="57015"/>
                    <a:pt x="80274" y="58224"/>
                  </a:cubicBezTo>
                  <a:lnTo>
                    <a:pt x="58024" y="89120"/>
                  </a:lnTo>
                  <a:lnTo>
                    <a:pt x="43937" y="89120"/>
                  </a:lnTo>
                  <a:lnTo>
                    <a:pt x="78219" y="42928"/>
                  </a:lnTo>
                  <a:close/>
                  <a:moveTo>
                    <a:pt x="138061" y="0"/>
                  </a:moveTo>
                  <a:lnTo>
                    <a:pt x="149670" y="0"/>
                  </a:lnTo>
                  <a:lnTo>
                    <a:pt x="163274" y="16929"/>
                  </a:lnTo>
                  <a:lnTo>
                    <a:pt x="150940" y="16929"/>
                  </a:lnTo>
                  <a:lnTo>
                    <a:pt x="144289" y="6651"/>
                  </a:lnTo>
                  <a:lnTo>
                    <a:pt x="137457" y="16929"/>
                  </a:lnTo>
                  <a:lnTo>
                    <a:pt x="125002" y="16929"/>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lnSpc>
                  <a:spcPct val="115000"/>
                </a:lnSpc>
              </a:pPr>
              <a:endParaRPr lang="en-US" sz="1000" spc="-20">
                <a:solidFill>
                  <a:schemeClr val="bg1"/>
                </a:solidFill>
              </a:endParaRPr>
            </a:p>
          </p:txBody>
        </p:sp>
        <p:sp>
          <p:nvSpPr>
            <p:cNvPr id="41" name="TextBox 40">
              <a:extLst>
                <a:ext uri="{FF2B5EF4-FFF2-40B4-BE49-F238E27FC236}">
                  <a16:creationId xmlns:a16="http://schemas.microsoft.com/office/drawing/2014/main" id="{0ADEF2CD-B036-406B-AB17-C35DC3495CA3}"/>
                </a:ext>
              </a:extLst>
            </p:cNvPr>
            <p:cNvSpPr txBox="1">
              <a:spLocks noChangeAspect="1"/>
            </p:cNvSpPr>
            <p:nvPr>
              <p:custDataLst>
                <p:tags r:id="rId5"/>
              </p:custDataLst>
            </p:nvPr>
          </p:nvSpPr>
          <p:spPr>
            <a:xfrm>
              <a:off x="5072351" y="4275375"/>
              <a:ext cx="577867" cy="116207"/>
            </a:xfrm>
            <a:custGeom>
              <a:avLst/>
              <a:gdLst/>
              <a:ahLst/>
              <a:cxnLst/>
              <a:rect l="l" t="t" r="r" b="b"/>
              <a:pathLst>
                <a:path w="577867" h="116207">
                  <a:moveTo>
                    <a:pt x="166389" y="57922"/>
                  </a:moveTo>
                  <a:cubicBezTo>
                    <a:pt x="162439" y="59535"/>
                    <a:pt x="156514" y="60905"/>
                    <a:pt x="148614" y="62034"/>
                  </a:cubicBezTo>
                  <a:cubicBezTo>
                    <a:pt x="144140" y="62679"/>
                    <a:pt x="140975" y="63404"/>
                    <a:pt x="139121" y="64210"/>
                  </a:cubicBezTo>
                  <a:cubicBezTo>
                    <a:pt x="137267" y="65016"/>
                    <a:pt x="135836" y="66195"/>
                    <a:pt x="134829" y="67747"/>
                  </a:cubicBezTo>
                  <a:cubicBezTo>
                    <a:pt x="133821" y="69299"/>
                    <a:pt x="133317" y="71022"/>
                    <a:pt x="133317" y="72917"/>
                  </a:cubicBezTo>
                  <a:cubicBezTo>
                    <a:pt x="133317" y="75819"/>
                    <a:pt x="134415" y="78237"/>
                    <a:pt x="136612" y="80172"/>
                  </a:cubicBezTo>
                  <a:cubicBezTo>
                    <a:pt x="138809" y="82107"/>
                    <a:pt x="142023" y="83074"/>
                    <a:pt x="146256" y="83074"/>
                  </a:cubicBezTo>
                  <a:cubicBezTo>
                    <a:pt x="150448" y="83074"/>
                    <a:pt x="154176" y="82157"/>
                    <a:pt x="157441" y="80323"/>
                  </a:cubicBezTo>
                  <a:cubicBezTo>
                    <a:pt x="160706" y="78489"/>
                    <a:pt x="163104" y="75980"/>
                    <a:pt x="164636" y="72796"/>
                  </a:cubicBezTo>
                  <a:cubicBezTo>
                    <a:pt x="165805" y="70337"/>
                    <a:pt x="166389" y="66709"/>
                    <a:pt x="166389" y="61913"/>
                  </a:cubicBezTo>
                  <a:close/>
                  <a:moveTo>
                    <a:pt x="549873" y="33496"/>
                  </a:moveTo>
                  <a:cubicBezTo>
                    <a:pt x="545036" y="33496"/>
                    <a:pt x="540925" y="35461"/>
                    <a:pt x="537539" y="39391"/>
                  </a:cubicBezTo>
                  <a:cubicBezTo>
                    <a:pt x="534153" y="43321"/>
                    <a:pt x="532460" y="49155"/>
                    <a:pt x="532460" y="56894"/>
                  </a:cubicBezTo>
                  <a:cubicBezTo>
                    <a:pt x="532460" y="65319"/>
                    <a:pt x="534133" y="71466"/>
                    <a:pt x="537478" y="75335"/>
                  </a:cubicBezTo>
                  <a:cubicBezTo>
                    <a:pt x="540824" y="79205"/>
                    <a:pt x="545016" y="81139"/>
                    <a:pt x="550054" y="81139"/>
                  </a:cubicBezTo>
                  <a:cubicBezTo>
                    <a:pt x="555052" y="81139"/>
                    <a:pt x="559244" y="79215"/>
                    <a:pt x="562630" y="75365"/>
                  </a:cubicBezTo>
                  <a:cubicBezTo>
                    <a:pt x="566016" y="71516"/>
                    <a:pt x="567709" y="65480"/>
                    <a:pt x="567709" y="57257"/>
                  </a:cubicBezTo>
                  <a:cubicBezTo>
                    <a:pt x="567709" y="49397"/>
                    <a:pt x="565966" y="43472"/>
                    <a:pt x="562479" y="39482"/>
                  </a:cubicBezTo>
                  <a:cubicBezTo>
                    <a:pt x="558992" y="35491"/>
                    <a:pt x="554790" y="33496"/>
                    <a:pt x="549873" y="33496"/>
                  </a:cubicBezTo>
                  <a:close/>
                  <a:moveTo>
                    <a:pt x="418155" y="33496"/>
                  </a:moveTo>
                  <a:cubicBezTo>
                    <a:pt x="412714" y="33496"/>
                    <a:pt x="408199" y="35531"/>
                    <a:pt x="404612" y="39602"/>
                  </a:cubicBezTo>
                  <a:cubicBezTo>
                    <a:pt x="401025" y="43674"/>
                    <a:pt x="399231" y="49820"/>
                    <a:pt x="399231" y="58043"/>
                  </a:cubicBezTo>
                  <a:cubicBezTo>
                    <a:pt x="399231" y="66266"/>
                    <a:pt x="401025" y="72423"/>
                    <a:pt x="404612" y="76514"/>
                  </a:cubicBezTo>
                  <a:cubicBezTo>
                    <a:pt x="408199" y="80605"/>
                    <a:pt x="412714" y="82651"/>
                    <a:pt x="418155" y="82651"/>
                  </a:cubicBezTo>
                  <a:cubicBezTo>
                    <a:pt x="423557" y="82651"/>
                    <a:pt x="428051" y="80595"/>
                    <a:pt x="431638" y="76484"/>
                  </a:cubicBezTo>
                  <a:cubicBezTo>
                    <a:pt x="435226" y="72373"/>
                    <a:pt x="437019" y="66105"/>
                    <a:pt x="437019" y="57680"/>
                  </a:cubicBezTo>
                  <a:cubicBezTo>
                    <a:pt x="437019" y="49740"/>
                    <a:pt x="435216" y="43724"/>
                    <a:pt x="431608" y="39633"/>
                  </a:cubicBezTo>
                  <a:cubicBezTo>
                    <a:pt x="428000" y="35541"/>
                    <a:pt x="423516" y="33496"/>
                    <a:pt x="418155" y="33496"/>
                  </a:cubicBezTo>
                  <a:close/>
                  <a:moveTo>
                    <a:pt x="218130" y="33496"/>
                  </a:moveTo>
                  <a:cubicBezTo>
                    <a:pt x="212689" y="33496"/>
                    <a:pt x="208174" y="35531"/>
                    <a:pt x="204587" y="39602"/>
                  </a:cubicBezTo>
                  <a:cubicBezTo>
                    <a:pt x="201000" y="43674"/>
                    <a:pt x="199206" y="49820"/>
                    <a:pt x="199206" y="58043"/>
                  </a:cubicBezTo>
                  <a:cubicBezTo>
                    <a:pt x="199206" y="66266"/>
                    <a:pt x="201000" y="72423"/>
                    <a:pt x="204587" y="76514"/>
                  </a:cubicBezTo>
                  <a:cubicBezTo>
                    <a:pt x="208174" y="80605"/>
                    <a:pt x="212689" y="82651"/>
                    <a:pt x="218130" y="82651"/>
                  </a:cubicBezTo>
                  <a:cubicBezTo>
                    <a:pt x="223532" y="82651"/>
                    <a:pt x="228026" y="80595"/>
                    <a:pt x="231613" y="76484"/>
                  </a:cubicBezTo>
                  <a:cubicBezTo>
                    <a:pt x="235201" y="72373"/>
                    <a:pt x="236994" y="66105"/>
                    <a:pt x="236994" y="57680"/>
                  </a:cubicBezTo>
                  <a:cubicBezTo>
                    <a:pt x="236994" y="49740"/>
                    <a:pt x="235191" y="43724"/>
                    <a:pt x="231583" y="39633"/>
                  </a:cubicBezTo>
                  <a:cubicBezTo>
                    <a:pt x="227976" y="35541"/>
                    <a:pt x="223491" y="33496"/>
                    <a:pt x="218130" y="33496"/>
                  </a:cubicBezTo>
                  <a:close/>
                  <a:moveTo>
                    <a:pt x="96882" y="25938"/>
                  </a:moveTo>
                  <a:lnTo>
                    <a:pt x="107765" y="25938"/>
                  </a:lnTo>
                  <a:lnTo>
                    <a:pt x="107765" y="90148"/>
                  </a:lnTo>
                  <a:lnTo>
                    <a:pt x="96882" y="90148"/>
                  </a:lnTo>
                  <a:close/>
                  <a:moveTo>
                    <a:pt x="549087" y="24487"/>
                  </a:moveTo>
                  <a:cubicBezTo>
                    <a:pt x="556665" y="24487"/>
                    <a:pt x="562912" y="27551"/>
                    <a:pt x="567830" y="33677"/>
                  </a:cubicBezTo>
                  <a:lnTo>
                    <a:pt x="567830" y="25938"/>
                  </a:lnTo>
                  <a:lnTo>
                    <a:pt x="577867" y="25938"/>
                  </a:lnTo>
                  <a:lnTo>
                    <a:pt x="577867" y="81442"/>
                  </a:lnTo>
                  <a:cubicBezTo>
                    <a:pt x="577867" y="91438"/>
                    <a:pt x="576849" y="98522"/>
                    <a:pt x="574813" y="102694"/>
                  </a:cubicBezTo>
                  <a:cubicBezTo>
                    <a:pt x="572778" y="106866"/>
                    <a:pt x="569553" y="110161"/>
                    <a:pt x="565139" y="112579"/>
                  </a:cubicBezTo>
                  <a:cubicBezTo>
                    <a:pt x="560726" y="114998"/>
                    <a:pt x="555294" y="116207"/>
                    <a:pt x="548845" y="116207"/>
                  </a:cubicBezTo>
                  <a:cubicBezTo>
                    <a:pt x="541187" y="116207"/>
                    <a:pt x="534999" y="114484"/>
                    <a:pt x="530283" y="111038"/>
                  </a:cubicBezTo>
                  <a:cubicBezTo>
                    <a:pt x="525567" y="107591"/>
                    <a:pt x="523290" y="102402"/>
                    <a:pt x="523451" y="95469"/>
                  </a:cubicBezTo>
                  <a:lnTo>
                    <a:pt x="534032" y="97041"/>
                  </a:lnTo>
                  <a:cubicBezTo>
                    <a:pt x="534475" y="100306"/>
                    <a:pt x="535705" y="102684"/>
                    <a:pt x="537720" y="104175"/>
                  </a:cubicBezTo>
                  <a:cubicBezTo>
                    <a:pt x="540421" y="106191"/>
                    <a:pt x="544109" y="107198"/>
                    <a:pt x="548785" y="107198"/>
                  </a:cubicBezTo>
                  <a:cubicBezTo>
                    <a:pt x="553823" y="107198"/>
                    <a:pt x="557713" y="106191"/>
                    <a:pt x="560454" y="104175"/>
                  </a:cubicBezTo>
                  <a:cubicBezTo>
                    <a:pt x="563195" y="102160"/>
                    <a:pt x="565049" y="99338"/>
                    <a:pt x="566016" y="95711"/>
                  </a:cubicBezTo>
                  <a:cubicBezTo>
                    <a:pt x="566580" y="93494"/>
                    <a:pt x="566842" y="88838"/>
                    <a:pt x="566802" y="81744"/>
                  </a:cubicBezTo>
                  <a:cubicBezTo>
                    <a:pt x="562046" y="87347"/>
                    <a:pt x="556121" y="90148"/>
                    <a:pt x="549026" y="90148"/>
                  </a:cubicBezTo>
                  <a:cubicBezTo>
                    <a:pt x="540199" y="90148"/>
                    <a:pt x="533367" y="86964"/>
                    <a:pt x="528530" y="80595"/>
                  </a:cubicBezTo>
                  <a:cubicBezTo>
                    <a:pt x="523693" y="74227"/>
                    <a:pt x="521275" y="66588"/>
                    <a:pt x="521275" y="57680"/>
                  </a:cubicBezTo>
                  <a:cubicBezTo>
                    <a:pt x="521275" y="51554"/>
                    <a:pt x="522383" y="45901"/>
                    <a:pt x="524600" y="40721"/>
                  </a:cubicBezTo>
                  <a:cubicBezTo>
                    <a:pt x="526817" y="35541"/>
                    <a:pt x="530031" y="31541"/>
                    <a:pt x="534244" y="28719"/>
                  </a:cubicBezTo>
                  <a:cubicBezTo>
                    <a:pt x="538456" y="25898"/>
                    <a:pt x="543404" y="24487"/>
                    <a:pt x="549087" y="24487"/>
                  </a:cubicBezTo>
                  <a:close/>
                  <a:moveTo>
                    <a:pt x="489002" y="24487"/>
                  </a:moveTo>
                  <a:cubicBezTo>
                    <a:pt x="492872" y="24487"/>
                    <a:pt x="496429" y="25182"/>
                    <a:pt x="499674" y="26573"/>
                  </a:cubicBezTo>
                  <a:cubicBezTo>
                    <a:pt x="502918" y="27964"/>
                    <a:pt x="505347" y="29788"/>
                    <a:pt x="506959" y="32045"/>
                  </a:cubicBezTo>
                  <a:cubicBezTo>
                    <a:pt x="508572" y="34302"/>
                    <a:pt x="509700" y="36983"/>
                    <a:pt x="510345" y="40086"/>
                  </a:cubicBezTo>
                  <a:cubicBezTo>
                    <a:pt x="510748" y="42102"/>
                    <a:pt x="510950" y="45628"/>
                    <a:pt x="510950" y="50667"/>
                  </a:cubicBezTo>
                  <a:lnTo>
                    <a:pt x="510950" y="90148"/>
                  </a:lnTo>
                  <a:lnTo>
                    <a:pt x="500067" y="90148"/>
                  </a:lnTo>
                  <a:lnTo>
                    <a:pt x="500067" y="51090"/>
                  </a:lnTo>
                  <a:cubicBezTo>
                    <a:pt x="500067" y="46656"/>
                    <a:pt x="499643" y="43341"/>
                    <a:pt x="498797" y="41144"/>
                  </a:cubicBezTo>
                  <a:cubicBezTo>
                    <a:pt x="497950" y="38948"/>
                    <a:pt x="496449" y="37194"/>
                    <a:pt x="494293" y="35884"/>
                  </a:cubicBezTo>
                  <a:cubicBezTo>
                    <a:pt x="492136" y="34574"/>
                    <a:pt x="489607" y="33919"/>
                    <a:pt x="486705" y="33919"/>
                  </a:cubicBezTo>
                  <a:cubicBezTo>
                    <a:pt x="482069" y="33919"/>
                    <a:pt x="478069" y="35390"/>
                    <a:pt x="474703" y="38333"/>
                  </a:cubicBezTo>
                  <a:cubicBezTo>
                    <a:pt x="471337" y="41275"/>
                    <a:pt x="469655" y="46858"/>
                    <a:pt x="469655" y="55081"/>
                  </a:cubicBezTo>
                  <a:lnTo>
                    <a:pt x="469655" y="90148"/>
                  </a:lnTo>
                  <a:lnTo>
                    <a:pt x="458772" y="90148"/>
                  </a:lnTo>
                  <a:lnTo>
                    <a:pt x="458772" y="25938"/>
                  </a:lnTo>
                  <a:lnTo>
                    <a:pt x="468566" y="25938"/>
                  </a:lnTo>
                  <a:lnTo>
                    <a:pt x="468566" y="35068"/>
                  </a:lnTo>
                  <a:cubicBezTo>
                    <a:pt x="473282" y="28014"/>
                    <a:pt x="480094" y="24487"/>
                    <a:pt x="489002" y="24487"/>
                  </a:cubicBezTo>
                  <a:close/>
                  <a:moveTo>
                    <a:pt x="418155" y="24487"/>
                  </a:moveTo>
                  <a:cubicBezTo>
                    <a:pt x="426983" y="24487"/>
                    <a:pt x="434198" y="27379"/>
                    <a:pt x="439801" y="33163"/>
                  </a:cubicBezTo>
                  <a:cubicBezTo>
                    <a:pt x="445403" y="38948"/>
                    <a:pt x="448205" y="46938"/>
                    <a:pt x="448205" y="57136"/>
                  </a:cubicBezTo>
                  <a:cubicBezTo>
                    <a:pt x="448205" y="65399"/>
                    <a:pt x="446965" y="71899"/>
                    <a:pt x="444486" y="76635"/>
                  </a:cubicBezTo>
                  <a:cubicBezTo>
                    <a:pt x="442007" y="81371"/>
                    <a:pt x="438400" y="85049"/>
                    <a:pt x="433664" y="87669"/>
                  </a:cubicBezTo>
                  <a:cubicBezTo>
                    <a:pt x="428928" y="90289"/>
                    <a:pt x="423758" y="91599"/>
                    <a:pt x="418155" y="91599"/>
                  </a:cubicBezTo>
                  <a:cubicBezTo>
                    <a:pt x="409167" y="91599"/>
                    <a:pt x="401901" y="88717"/>
                    <a:pt x="396359" y="82953"/>
                  </a:cubicBezTo>
                  <a:cubicBezTo>
                    <a:pt x="390817" y="77189"/>
                    <a:pt x="388046" y="68886"/>
                    <a:pt x="388046" y="58043"/>
                  </a:cubicBezTo>
                  <a:cubicBezTo>
                    <a:pt x="388046" y="46152"/>
                    <a:pt x="391351" y="37345"/>
                    <a:pt x="397961" y="31622"/>
                  </a:cubicBezTo>
                  <a:cubicBezTo>
                    <a:pt x="403483" y="26865"/>
                    <a:pt x="410215" y="24487"/>
                    <a:pt x="418155" y="24487"/>
                  </a:cubicBezTo>
                  <a:close/>
                  <a:moveTo>
                    <a:pt x="218130" y="24487"/>
                  </a:moveTo>
                  <a:cubicBezTo>
                    <a:pt x="226958" y="24487"/>
                    <a:pt x="234173" y="27379"/>
                    <a:pt x="239776" y="33163"/>
                  </a:cubicBezTo>
                  <a:cubicBezTo>
                    <a:pt x="245378" y="38948"/>
                    <a:pt x="248180" y="46938"/>
                    <a:pt x="248180" y="57136"/>
                  </a:cubicBezTo>
                  <a:cubicBezTo>
                    <a:pt x="248180" y="65399"/>
                    <a:pt x="246940" y="71899"/>
                    <a:pt x="244461" y="76635"/>
                  </a:cubicBezTo>
                  <a:cubicBezTo>
                    <a:pt x="241982" y="81371"/>
                    <a:pt x="238375" y="85049"/>
                    <a:pt x="233639" y="87669"/>
                  </a:cubicBezTo>
                  <a:cubicBezTo>
                    <a:pt x="228903" y="90289"/>
                    <a:pt x="223733" y="91599"/>
                    <a:pt x="218130" y="91599"/>
                  </a:cubicBezTo>
                  <a:cubicBezTo>
                    <a:pt x="209142" y="91599"/>
                    <a:pt x="201876" y="88717"/>
                    <a:pt x="196334" y="82953"/>
                  </a:cubicBezTo>
                  <a:cubicBezTo>
                    <a:pt x="190792" y="77189"/>
                    <a:pt x="188021" y="68886"/>
                    <a:pt x="188021" y="58043"/>
                  </a:cubicBezTo>
                  <a:cubicBezTo>
                    <a:pt x="188021" y="46152"/>
                    <a:pt x="191326" y="37345"/>
                    <a:pt x="197936" y="31622"/>
                  </a:cubicBezTo>
                  <a:cubicBezTo>
                    <a:pt x="203458" y="26865"/>
                    <a:pt x="210190" y="24487"/>
                    <a:pt x="218130" y="24487"/>
                  </a:cubicBezTo>
                  <a:close/>
                  <a:moveTo>
                    <a:pt x="152544" y="24487"/>
                  </a:moveTo>
                  <a:cubicBezTo>
                    <a:pt x="158026" y="24487"/>
                    <a:pt x="162480" y="25132"/>
                    <a:pt x="165906" y="26422"/>
                  </a:cubicBezTo>
                  <a:cubicBezTo>
                    <a:pt x="169332" y="27712"/>
                    <a:pt x="171851" y="29334"/>
                    <a:pt x="173463" y="31289"/>
                  </a:cubicBezTo>
                  <a:cubicBezTo>
                    <a:pt x="175076" y="33244"/>
                    <a:pt x="176204" y="35713"/>
                    <a:pt x="176849" y="38696"/>
                  </a:cubicBezTo>
                  <a:cubicBezTo>
                    <a:pt x="177212" y="40550"/>
                    <a:pt x="177393" y="43895"/>
                    <a:pt x="177393" y="48732"/>
                  </a:cubicBezTo>
                  <a:lnTo>
                    <a:pt x="177393" y="63243"/>
                  </a:lnTo>
                  <a:cubicBezTo>
                    <a:pt x="177393" y="73360"/>
                    <a:pt x="177625" y="79759"/>
                    <a:pt x="178089" y="82439"/>
                  </a:cubicBezTo>
                  <a:cubicBezTo>
                    <a:pt x="178552" y="85120"/>
                    <a:pt x="179469" y="87689"/>
                    <a:pt x="180840" y="90148"/>
                  </a:cubicBezTo>
                  <a:lnTo>
                    <a:pt x="169473" y="90148"/>
                  </a:lnTo>
                  <a:cubicBezTo>
                    <a:pt x="168344" y="87891"/>
                    <a:pt x="167619" y="85251"/>
                    <a:pt x="167296" y="82228"/>
                  </a:cubicBezTo>
                  <a:cubicBezTo>
                    <a:pt x="163266" y="85654"/>
                    <a:pt x="159386" y="88072"/>
                    <a:pt x="155657" y="89483"/>
                  </a:cubicBezTo>
                  <a:cubicBezTo>
                    <a:pt x="151929" y="90894"/>
                    <a:pt x="147928" y="91599"/>
                    <a:pt x="143656" y="91599"/>
                  </a:cubicBezTo>
                  <a:cubicBezTo>
                    <a:pt x="136602" y="91599"/>
                    <a:pt x="131181" y="89876"/>
                    <a:pt x="127392" y="86430"/>
                  </a:cubicBezTo>
                  <a:cubicBezTo>
                    <a:pt x="123603" y="82984"/>
                    <a:pt x="121708" y="78580"/>
                    <a:pt x="121708" y="73219"/>
                  </a:cubicBezTo>
                  <a:cubicBezTo>
                    <a:pt x="121708" y="70075"/>
                    <a:pt x="122424" y="67203"/>
                    <a:pt x="123855" y="64603"/>
                  </a:cubicBezTo>
                  <a:cubicBezTo>
                    <a:pt x="125286" y="62003"/>
                    <a:pt x="127160" y="59918"/>
                    <a:pt x="129478" y="58346"/>
                  </a:cubicBezTo>
                  <a:cubicBezTo>
                    <a:pt x="131795" y="56774"/>
                    <a:pt x="134405" y="55584"/>
                    <a:pt x="137307" y="54778"/>
                  </a:cubicBezTo>
                  <a:cubicBezTo>
                    <a:pt x="139444" y="54214"/>
                    <a:pt x="142668" y="53670"/>
                    <a:pt x="146981" y="53146"/>
                  </a:cubicBezTo>
                  <a:cubicBezTo>
                    <a:pt x="155768" y="52098"/>
                    <a:pt x="162238" y="50848"/>
                    <a:pt x="166389" y="49397"/>
                  </a:cubicBezTo>
                  <a:cubicBezTo>
                    <a:pt x="166430" y="47906"/>
                    <a:pt x="166450" y="46959"/>
                    <a:pt x="166450" y="46556"/>
                  </a:cubicBezTo>
                  <a:cubicBezTo>
                    <a:pt x="166450" y="42122"/>
                    <a:pt x="165422" y="38998"/>
                    <a:pt x="163366" y="37184"/>
                  </a:cubicBezTo>
                  <a:cubicBezTo>
                    <a:pt x="160585" y="34725"/>
                    <a:pt x="156454" y="33496"/>
                    <a:pt x="150972" y="33496"/>
                  </a:cubicBezTo>
                  <a:cubicBezTo>
                    <a:pt x="145853" y="33496"/>
                    <a:pt x="142074" y="34393"/>
                    <a:pt x="139635" y="36186"/>
                  </a:cubicBezTo>
                  <a:cubicBezTo>
                    <a:pt x="137197" y="37980"/>
                    <a:pt x="135393" y="41154"/>
                    <a:pt x="134224" y="45709"/>
                  </a:cubicBezTo>
                  <a:lnTo>
                    <a:pt x="123583" y="44258"/>
                  </a:lnTo>
                  <a:cubicBezTo>
                    <a:pt x="124550" y="39703"/>
                    <a:pt x="126142" y="36025"/>
                    <a:pt x="128359" y="33224"/>
                  </a:cubicBezTo>
                  <a:cubicBezTo>
                    <a:pt x="130576" y="30422"/>
                    <a:pt x="133781" y="28266"/>
                    <a:pt x="137973" y="26754"/>
                  </a:cubicBezTo>
                  <a:cubicBezTo>
                    <a:pt x="142165" y="25243"/>
                    <a:pt x="147022" y="24487"/>
                    <a:pt x="152544" y="24487"/>
                  </a:cubicBezTo>
                  <a:close/>
                  <a:moveTo>
                    <a:pt x="300139" y="3507"/>
                  </a:moveTo>
                  <a:lnTo>
                    <a:pt x="300139" y="25938"/>
                  </a:lnTo>
                  <a:lnTo>
                    <a:pt x="311083" y="25938"/>
                  </a:lnTo>
                  <a:lnTo>
                    <a:pt x="311083" y="34403"/>
                  </a:lnTo>
                  <a:lnTo>
                    <a:pt x="300139" y="34403"/>
                  </a:lnTo>
                  <a:lnTo>
                    <a:pt x="300139" y="71949"/>
                  </a:lnTo>
                  <a:cubicBezTo>
                    <a:pt x="300139" y="75053"/>
                    <a:pt x="300331" y="77048"/>
                    <a:pt x="300714" y="77935"/>
                  </a:cubicBezTo>
                  <a:cubicBezTo>
                    <a:pt x="301097" y="78822"/>
                    <a:pt x="301721" y="79527"/>
                    <a:pt x="302588" y="80051"/>
                  </a:cubicBezTo>
                  <a:cubicBezTo>
                    <a:pt x="303455" y="80575"/>
                    <a:pt x="304694" y="80837"/>
                    <a:pt x="306306" y="80837"/>
                  </a:cubicBezTo>
                  <a:cubicBezTo>
                    <a:pt x="307516" y="80837"/>
                    <a:pt x="309108" y="80696"/>
                    <a:pt x="311083" y="80414"/>
                  </a:cubicBezTo>
                  <a:lnTo>
                    <a:pt x="312655" y="90027"/>
                  </a:lnTo>
                  <a:cubicBezTo>
                    <a:pt x="309591" y="90672"/>
                    <a:pt x="306851" y="90995"/>
                    <a:pt x="304432" y="90995"/>
                  </a:cubicBezTo>
                  <a:cubicBezTo>
                    <a:pt x="300482" y="90995"/>
                    <a:pt x="297419" y="90370"/>
                    <a:pt x="295242" y="89120"/>
                  </a:cubicBezTo>
                  <a:cubicBezTo>
                    <a:pt x="293065" y="87871"/>
                    <a:pt x="291534" y="86228"/>
                    <a:pt x="290647" y="84193"/>
                  </a:cubicBezTo>
                  <a:cubicBezTo>
                    <a:pt x="289760" y="82157"/>
                    <a:pt x="289317" y="77875"/>
                    <a:pt x="289317" y="71345"/>
                  </a:cubicBezTo>
                  <a:lnTo>
                    <a:pt x="289317" y="34403"/>
                  </a:lnTo>
                  <a:lnTo>
                    <a:pt x="281336" y="34403"/>
                  </a:lnTo>
                  <a:lnTo>
                    <a:pt x="281336" y="25938"/>
                  </a:lnTo>
                  <a:lnTo>
                    <a:pt x="289317" y="25938"/>
                  </a:lnTo>
                  <a:lnTo>
                    <a:pt x="289317" y="10037"/>
                  </a:lnTo>
                  <a:close/>
                  <a:moveTo>
                    <a:pt x="325422" y="1512"/>
                  </a:moveTo>
                  <a:lnTo>
                    <a:pt x="336305" y="1512"/>
                  </a:lnTo>
                  <a:lnTo>
                    <a:pt x="336305" y="33315"/>
                  </a:lnTo>
                  <a:cubicBezTo>
                    <a:pt x="341383" y="27430"/>
                    <a:pt x="347792" y="24487"/>
                    <a:pt x="355531" y="24487"/>
                  </a:cubicBezTo>
                  <a:cubicBezTo>
                    <a:pt x="360288" y="24487"/>
                    <a:pt x="364419" y="25424"/>
                    <a:pt x="367926" y="27299"/>
                  </a:cubicBezTo>
                  <a:cubicBezTo>
                    <a:pt x="371433" y="29173"/>
                    <a:pt x="373942" y="31763"/>
                    <a:pt x="375453" y="35068"/>
                  </a:cubicBezTo>
                  <a:cubicBezTo>
                    <a:pt x="376965" y="38373"/>
                    <a:pt x="377721" y="43170"/>
                    <a:pt x="377721" y="49458"/>
                  </a:cubicBezTo>
                  <a:lnTo>
                    <a:pt x="377721" y="90148"/>
                  </a:lnTo>
                  <a:lnTo>
                    <a:pt x="366838" y="90148"/>
                  </a:lnTo>
                  <a:lnTo>
                    <a:pt x="366838" y="49458"/>
                  </a:lnTo>
                  <a:cubicBezTo>
                    <a:pt x="366838" y="44016"/>
                    <a:pt x="365659" y="40056"/>
                    <a:pt x="363301" y="37577"/>
                  </a:cubicBezTo>
                  <a:cubicBezTo>
                    <a:pt x="360943" y="35098"/>
                    <a:pt x="357607" y="33859"/>
                    <a:pt x="353294" y="33859"/>
                  </a:cubicBezTo>
                  <a:cubicBezTo>
                    <a:pt x="350070" y="33859"/>
                    <a:pt x="347036" y="34695"/>
                    <a:pt x="344195" y="36368"/>
                  </a:cubicBezTo>
                  <a:cubicBezTo>
                    <a:pt x="341353" y="38041"/>
                    <a:pt x="339328" y="40308"/>
                    <a:pt x="338118" y="43170"/>
                  </a:cubicBezTo>
                  <a:cubicBezTo>
                    <a:pt x="336909" y="46032"/>
                    <a:pt x="336305" y="49982"/>
                    <a:pt x="336305" y="55020"/>
                  </a:cubicBezTo>
                  <a:lnTo>
                    <a:pt x="336305" y="90148"/>
                  </a:lnTo>
                  <a:lnTo>
                    <a:pt x="325422" y="90148"/>
                  </a:lnTo>
                  <a:close/>
                  <a:moveTo>
                    <a:pt x="96882" y="1512"/>
                  </a:moveTo>
                  <a:lnTo>
                    <a:pt x="107765" y="1512"/>
                  </a:lnTo>
                  <a:lnTo>
                    <a:pt x="107765" y="14027"/>
                  </a:lnTo>
                  <a:lnTo>
                    <a:pt x="96882" y="14027"/>
                  </a:lnTo>
                  <a:close/>
                  <a:moveTo>
                    <a:pt x="412049" y="1028"/>
                  </a:moveTo>
                  <a:lnTo>
                    <a:pt x="423657" y="1028"/>
                  </a:lnTo>
                  <a:lnTo>
                    <a:pt x="437261" y="17957"/>
                  </a:lnTo>
                  <a:lnTo>
                    <a:pt x="424927" y="17957"/>
                  </a:lnTo>
                  <a:lnTo>
                    <a:pt x="418276" y="7679"/>
                  </a:lnTo>
                  <a:lnTo>
                    <a:pt x="411444" y="17957"/>
                  </a:lnTo>
                  <a:lnTo>
                    <a:pt x="398989" y="17957"/>
                  </a:lnTo>
                  <a:close/>
                  <a:moveTo>
                    <a:pt x="44378" y="0"/>
                  </a:moveTo>
                  <a:cubicBezTo>
                    <a:pt x="50787" y="0"/>
                    <a:pt x="56581" y="1038"/>
                    <a:pt x="61761" y="3114"/>
                  </a:cubicBezTo>
                  <a:cubicBezTo>
                    <a:pt x="66940" y="5190"/>
                    <a:pt x="71001" y="8082"/>
                    <a:pt x="73944" y="11790"/>
                  </a:cubicBezTo>
                  <a:cubicBezTo>
                    <a:pt x="76886" y="15499"/>
                    <a:pt x="79123" y="20335"/>
                    <a:pt x="80655" y="26301"/>
                  </a:cubicBezTo>
                  <a:lnTo>
                    <a:pt x="70074" y="29203"/>
                  </a:lnTo>
                  <a:cubicBezTo>
                    <a:pt x="68744" y="24689"/>
                    <a:pt x="67092" y="21142"/>
                    <a:pt x="65117" y="18562"/>
                  </a:cubicBezTo>
                  <a:cubicBezTo>
                    <a:pt x="63141" y="15982"/>
                    <a:pt x="60320" y="13916"/>
                    <a:pt x="56652" y="12365"/>
                  </a:cubicBezTo>
                  <a:cubicBezTo>
                    <a:pt x="52984" y="10813"/>
                    <a:pt x="48913" y="10037"/>
                    <a:pt x="44439" y="10037"/>
                  </a:cubicBezTo>
                  <a:cubicBezTo>
                    <a:pt x="39078" y="10037"/>
                    <a:pt x="34442" y="10853"/>
                    <a:pt x="30533" y="12486"/>
                  </a:cubicBezTo>
                  <a:cubicBezTo>
                    <a:pt x="26623" y="14118"/>
                    <a:pt x="23469" y="16264"/>
                    <a:pt x="21070" y="18925"/>
                  </a:cubicBezTo>
                  <a:cubicBezTo>
                    <a:pt x="18672" y="21585"/>
                    <a:pt x="16808" y="24507"/>
                    <a:pt x="15478" y="27692"/>
                  </a:cubicBezTo>
                  <a:cubicBezTo>
                    <a:pt x="13220" y="33173"/>
                    <a:pt x="12092" y="39119"/>
                    <a:pt x="12092" y="45528"/>
                  </a:cubicBezTo>
                  <a:cubicBezTo>
                    <a:pt x="12092" y="53428"/>
                    <a:pt x="13452" y="60038"/>
                    <a:pt x="16173" y="65359"/>
                  </a:cubicBezTo>
                  <a:cubicBezTo>
                    <a:pt x="18894" y="70680"/>
                    <a:pt x="22854" y="74630"/>
                    <a:pt x="28054" y="77210"/>
                  </a:cubicBezTo>
                  <a:cubicBezTo>
                    <a:pt x="33253" y="79789"/>
                    <a:pt x="38775" y="81079"/>
                    <a:pt x="44620" y="81079"/>
                  </a:cubicBezTo>
                  <a:cubicBezTo>
                    <a:pt x="49699" y="81079"/>
                    <a:pt x="54657" y="80102"/>
                    <a:pt x="59494" y="78147"/>
                  </a:cubicBezTo>
                  <a:cubicBezTo>
                    <a:pt x="64331" y="76192"/>
                    <a:pt x="67998" y="74106"/>
                    <a:pt x="70498" y="71889"/>
                  </a:cubicBezTo>
                  <a:lnTo>
                    <a:pt x="70498" y="55383"/>
                  </a:lnTo>
                  <a:lnTo>
                    <a:pt x="44439" y="55383"/>
                  </a:lnTo>
                  <a:lnTo>
                    <a:pt x="44439" y="44984"/>
                  </a:lnTo>
                  <a:lnTo>
                    <a:pt x="81985" y="44923"/>
                  </a:lnTo>
                  <a:lnTo>
                    <a:pt x="81985" y="77814"/>
                  </a:lnTo>
                  <a:cubicBezTo>
                    <a:pt x="76221" y="82409"/>
                    <a:pt x="70276" y="85866"/>
                    <a:pt x="64149" y="88183"/>
                  </a:cubicBezTo>
                  <a:cubicBezTo>
                    <a:pt x="58022" y="90501"/>
                    <a:pt x="51734" y="91660"/>
                    <a:pt x="45285" y="91660"/>
                  </a:cubicBezTo>
                  <a:cubicBezTo>
                    <a:pt x="36579" y="91660"/>
                    <a:pt x="28668" y="89796"/>
                    <a:pt x="21554" y="86067"/>
                  </a:cubicBezTo>
                  <a:cubicBezTo>
                    <a:pt x="14440" y="82339"/>
                    <a:pt x="9069" y="76947"/>
                    <a:pt x="5441" y="69894"/>
                  </a:cubicBezTo>
                  <a:cubicBezTo>
                    <a:pt x="1813" y="62840"/>
                    <a:pt x="0" y="54960"/>
                    <a:pt x="0" y="46253"/>
                  </a:cubicBezTo>
                  <a:cubicBezTo>
                    <a:pt x="0" y="37627"/>
                    <a:pt x="1803" y="29576"/>
                    <a:pt x="5411" y="22099"/>
                  </a:cubicBezTo>
                  <a:cubicBezTo>
                    <a:pt x="9018" y="14622"/>
                    <a:pt x="14208" y="9069"/>
                    <a:pt x="20980" y="5442"/>
                  </a:cubicBezTo>
                  <a:cubicBezTo>
                    <a:pt x="27751" y="1814"/>
                    <a:pt x="35551" y="0"/>
                    <a:pt x="44378"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lnSpc>
                  <a:spcPct val="115000"/>
                </a:lnSpc>
              </a:pPr>
              <a:endParaRPr lang="en-US" sz="1000" spc="-20">
                <a:solidFill>
                  <a:schemeClr val="bg1"/>
                </a:solidFill>
              </a:endParaRPr>
            </a:p>
          </p:txBody>
        </p:sp>
        <p:sp>
          <p:nvSpPr>
            <p:cNvPr id="43" name="TextBox 42">
              <a:extLst>
                <a:ext uri="{FF2B5EF4-FFF2-40B4-BE49-F238E27FC236}">
                  <a16:creationId xmlns:a16="http://schemas.microsoft.com/office/drawing/2014/main" id="{F2E7B600-C534-4530-8C1C-3FE9114319DD}"/>
                </a:ext>
              </a:extLst>
            </p:cNvPr>
            <p:cNvSpPr txBox="1">
              <a:spLocks noChangeAspect="1"/>
            </p:cNvSpPr>
            <p:nvPr>
              <p:custDataLst>
                <p:tags r:id="rId6"/>
              </p:custDataLst>
            </p:nvPr>
          </p:nvSpPr>
          <p:spPr>
            <a:xfrm>
              <a:off x="4738420" y="3035482"/>
              <a:ext cx="649621" cy="307972"/>
            </a:xfrm>
            <a:custGeom>
              <a:avLst/>
              <a:gdLst/>
              <a:ahLst/>
              <a:cxnLst/>
              <a:rect l="l" t="t" r="r" b="b"/>
              <a:pathLst>
                <a:path w="649621" h="307972">
                  <a:moveTo>
                    <a:pt x="547818" y="289169"/>
                  </a:moveTo>
                  <a:lnTo>
                    <a:pt x="560212" y="289169"/>
                  </a:lnTo>
                  <a:lnTo>
                    <a:pt x="560212" y="301563"/>
                  </a:lnTo>
                  <a:lnTo>
                    <a:pt x="547818" y="301563"/>
                  </a:lnTo>
                  <a:close/>
                  <a:moveTo>
                    <a:pt x="389702" y="225261"/>
                  </a:moveTo>
                  <a:cubicBezTo>
                    <a:pt x="384865" y="225261"/>
                    <a:pt x="380754" y="227226"/>
                    <a:pt x="377368" y="231156"/>
                  </a:cubicBezTo>
                  <a:cubicBezTo>
                    <a:pt x="373982" y="235086"/>
                    <a:pt x="372289" y="240920"/>
                    <a:pt x="372289" y="248659"/>
                  </a:cubicBezTo>
                  <a:cubicBezTo>
                    <a:pt x="372289" y="257084"/>
                    <a:pt x="373962" y="263231"/>
                    <a:pt x="377307" y="267100"/>
                  </a:cubicBezTo>
                  <a:cubicBezTo>
                    <a:pt x="380653" y="270970"/>
                    <a:pt x="384845" y="272904"/>
                    <a:pt x="389883" y="272904"/>
                  </a:cubicBezTo>
                  <a:cubicBezTo>
                    <a:pt x="394881" y="272904"/>
                    <a:pt x="399073" y="270980"/>
                    <a:pt x="402459" y="267130"/>
                  </a:cubicBezTo>
                  <a:cubicBezTo>
                    <a:pt x="405845" y="263281"/>
                    <a:pt x="407538" y="257245"/>
                    <a:pt x="407538" y="249022"/>
                  </a:cubicBezTo>
                  <a:cubicBezTo>
                    <a:pt x="407538" y="241162"/>
                    <a:pt x="405795" y="235237"/>
                    <a:pt x="402308" y="231246"/>
                  </a:cubicBezTo>
                  <a:cubicBezTo>
                    <a:pt x="398822" y="227256"/>
                    <a:pt x="394619" y="225261"/>
                    <a:pt x="389702" y="225261"/>
                  </a:cubicBezTo>
                  <a:close/>
                  <a:moveTo>
                    <a:pt x="227777" y="225261"/>
                  </a:moveTo>
                  <a:cubicBezTo>
                    <a:pt x="222940" y="225261"/>
                    <a:pt x="218829" y="227226"/>
                    <a:pt x="215443" y="231156"/>
                  </a:cubicBezTo>
                  <a:cubicBezTo>
                    <a:pt x="212057" y="235086"/>
                    <a:pt x="210364" y="240920"/>
                    <a:pt x="210364" y="248659"/>
                  </a:cubicBezTo>
                  <a:cubicBezTo>
                    <a:pt x="210364" y="257084"/>
                    <a:pt x="212037" y="263231"/>
                    <a:pt x="215382" y="267100"/>
                  </a:cubicBezTo>
                  <a:cubicBezTo>
                    <a:pt x="218728" y="270970"/>
                    <a:pt x="222920" y="272904"/>
                    <a:pt x="227958" y="272904"/>
                  </a:cubicBezTo>
                  <a:cubicBezTo>
                    <a:pt x="232956" y="272904"/>
                    <a:pt x="237148" y="270980"/>
                    <a:pt x="240534" y="267130"/>
                  </a:cubicBezTo>
                  <a:cubicBezTo>
                    <a:pt x="243920" y="263281"/>
                    <a:pt x="245613" y="257245"/>
                    <a:pt x="245613" y="249022"/>
                  </a:cubicBezTo>
                  <a:cubicBezTo>
                    <a:pt x="245613" y="241162"/>
                    <a:pt x="243870" y="235237"/>
                    <a:pt x="240383" y="231246"/>
                  </a:cubicBezTo>
                  <a:cubicBezTo>
                    <a:pt x="236897" y="227256"/>
                    <a:pt x="232694" y="225261"/>
                    <a:pt x="227777" y="225261"/>
                  </a:cubicBezTo>
                  <a:close/>
                  <a:moveTo>
                    <a:pt x="96059" y="225261"/>
                  </a:moveTo>
                  <a:cubicBezTo>
                    <a:pt x="90618" y="225261"/>
                    <a:pt x="86103" y="227296"/>
                    <a:pt x="82516" y="231367"/>
                  </a:cubicBezTo>
                  <a:cubicBezTo>
                    <a:pt x="78929" y="235438"/>
                    <a:pt x="77135" y="241585"/>
                    <a:pt x="77135" y="249808"/>
                  </a:cubicBezTo>
                  <a:cubicBezTo>
                    <a:pt x="77135" y="258031"/>
                    <a:pt x="78929" y="264188"/>
                    <a:pt x="82516" y="268279"/>
                  </a:cubicBezTo>
                  <a:cubicBezTo>
                    <a:pt x="86103" y="272370"/>
                    <a:pt x="90618" y="274416"/>
                    <a:pt x="96059" y="274416"/>
                  </a:cubicBezTo>
                  <a:cubicBezTo>
                    <a:pt x="101461" y="274416"/>
                    <a:pt x="105955" y="272360"/>
                    <a:pt x="109542" y="268249"/>
                  </a:cubicBezTo>
                  <a:cubicBezTo>
                    <a:pt x="113130" y="264137"/>
                    <a:pt x="114923" y="257870"/>
                    <a:pt x="114923" y="249445"/>
                  </a:cubicBezTo>
                  <a:cubicBezTo>
                    <a:pt x="114923" y="241505"/>
                    <a:pt x="113120" y="235489"/>
                    <a:pt x="109512" y="231398"/>
                  </a:cubicBezTo>
                  <a:cubicBezTo>
                    <a:pt x="105905" y="227306"/>
                    <a:pt x="101420" y="225261"/>
                    <a:pt x="96059" y="225261"/>
                  </a:cubicBezTo>
                  <a:close/>
                  <a:moveTo>
                    <a:pt x="553683" y="225200"/>
                  </a:moveTo>
                  <a:cubicBezTo>
                    <a:pt x="548684" y="225200"/>
                    <a:pt x="544482" y="226873"/>
                    <a:pt x="541076" y="230219"/>
                  </a:cubicBezTo>
                  <a:cubicBezTo>
                    <a:pt x="537670" y="233564"/>
                    <a:pt x="535786" y="238038"/>
                    <a:pt x="535423" y="243641"/>
                  </a:cubicBezTo>
                  <a:lnTo>
                    <a:pt x="571277" y="243641"/>
                  </a:lnTo>
                  <a:cubicBezTo>
                    <a:pt x="570793" y="238240"/>
                    <a:pt x="569423" y="234189"/>
                    <a:pt x="567165" y="231488"/>
                  </a:cubicBezTo>
                  <a:cubicBezTo>
                    <a:pt x="563699" y="227296"/>
                    <a:pt x="559205" y="225200"/>
                    <a:pt x="553683" y="225200"/>
                  </a:cubicBezTo>
                  <a:close/>
                  <a:moveTo>
                    <a:pt x="621385" y="224777"/>
                  </a:moveTo>
                  <a:cubicBezTo>
                    <a:pt x="616750" y="224777"/>
                    <a:pt x="612649" y="226944"/>
                    <a:pt x="609082" y="231277"/>
                  </a:cubicBezTo>
                  <a:cubicBezTo>
                    <a:pt x="605514" y="235610"/>
                    <a:pt x="603731" y="241908"/>
                    <a:pt x="603731" y="250171"/>
                  </a:cubicBezTo>
                  <a:cubicBezTo>
                    <a:pt x="603731" y="258434"/>
                    <a:pt x="605403" y="264541"/>
                    <a:pt x="608749" y="268491"/>
                  </a:cubicBezTo>
                  <a:cubicBezTo>
                    <a:pt x="612095" y="272441"/>
                    <a:pt x="616145" y="274416"/>
                    <a:pt x="620902" y="274416"/>
                  </a:cubicBezTo>
                  <a:cubicBezTo>
                    <a:pt x="625739" y="274416"/>
                    <a:pt x="629880" y="272370"/>
                    <a:pt x="633327" y="268279"/>
                  </a:cubicBezTo>
                  <a:cubicBezTo>
                    <a:pt x="636773" y="264188"/>
                    <a:pt x="638496" y="257849"/>
                    <a:pt x="638496" y="249264"/>
                  </a:cubicBezTo>
                  <a:cubicBezTo>
                    <a:pt x="638496" y="241082"/>
                    <a:pt x="636813" y="234955"/>
                    <a:pt x="633447" y="230884"/>
                  </a:cubicBezTo>
                  <a:cubicBezTo>
                    <a:pt x="630082" y="226813"/>
                    <a:pt x="626061" y="224777"/>
                    <a:pt x="621385" y="224777"/>
                  </a:cubicBezTo>
                  <a:close/>
                  <a:moveTo>
                    <a:pt x="498686" y="217703"/>
                  </a:moveTo>
                  <a:lnTo>
                    <a:pt x="509569" y="217703"/>
                  </a:lnTo>
                  <a:lnTo>
                    <a:pt x="509569" y="281913"/>
                  </a:lnTo>
                  <a:lnTo>
                    <a:pt x="498686" y="281913"/>
                  </a:lnTo>
                  <a:close/>
                  <a:moveTo>
                    <a:pt x="622413" y="216252"/>
                  </a:moveTo>
                  <a:cubicBezTo>
                    <a:pt x="627895" y="216252"/>
                    <a:pt x="632732" y="217663"/>
                    <a:pt x="636924" y="220484"/>
                  </a:cubicBezTo>
                  <a:cubicBezTo>
                    <a:pt x="641116" y="223306"/>
                    <a:pt x="644280" y="227286"/>
                    <a:pt x="646416" y="232425"/>
                  </a:cubicBezTo>
                  <a:cubicBezTo>
                    <a:pt x="648553" y="237565"/>
                    <a:pt x="649621" y="243198"/>
                    <a:pt x="649621" y="249324"/>
                  </a:cubicBezTo>
                  <a:cubicBezTo>
                    <a:pt x="649621" y="255895"/>
                    <a:pt x="648442" y="261810"/>
                    <a:pt x="646084" y="267070"/>
                  </a:cubicBezTo>
                  <a:cubicBezTo>
                    <a:pt x="643726" y="272330"/>
                    <a:pt x="640300" y="276361"/>
                    <a:pt x="635805" y="279162"/>
                  </a:cubicBezTo>
                  <a:cubicBezTo>
                    <a:pt x="631311" y="281964"/>
                    <a:pt x="626585" y="283364"/>
                    <a:pt x="621627" y="283364"/>
                  </a:cubicBezTo>
                  <a:cubicBezTo>
                    <a:pt x="618000" y="283364"/>
                    <a:pt x="614745" y="282598"/>
                    <a:pt x="611863" y="281067"/>
                  </a:cubicBezTo>
                  <a:cubicBezTo>
                    <a:pt x="608981" y="279535"/>
                    <a:pt x="606613" y="277600"/>
                    <a:pt x="604759" y="275262"/>
                  </a:cubicBezTo>
                  <a:lnTo>
                    <a:pt x="604759" y="306521"/>
                  </a:lnTo>
                  <a:lnTo>
                    <a:pt x="593875" y="306521"/>
                  </a:lnTo>
                  <a:lnTo>
                    <a:pt x="593875" y="217703"/>
                  </a:lnTo>
                  <a:lnTo>
                    <a:pt x="603791" y="217703"/>
                  </a:lnTo>
                  <a:lnTo>
                    <a:pt x="603791" y="226047"/>
                  </a:lnTo>
                  <a:cubicBezTo>
                    <a:pt x="606129" y="222782"/>
                    <a:pt x="608769" y="220333"/>
                    <a:pt x="611712" y="218701"/>
                  </a:cubicBezTo>
                  <a:cubicBezTo>
                    <a:pt x="614654" y="217068"/>
                    <a:pt x="618221" y="216252"/>
                    <a:pt x="622413" y="216252"/>
                  </a:cubicBezTo>
                  <a:close/>
                  <a:moveTo>
                    <a:pt x="553562" y="216252"/>
                  </a:moveTo>
                  <a:cubicBezTo>
                    <a:pt x="562147" y="216252"/>
                    <a:pt x="569161" y="219174"/>
                    <a:pt x="574602" y="225019"/>
                  </a:cubicBezTo>
                  <a:cubicBezTo>
                    <a:pt x="580044" y="230864"/>
                    <a:pt x="582765" y="239086"/>
                    <a:pt x="582765" y="249687"/>
                  </a:cubicBezTo>
                  <a:cubicBezTo>
                    <a:pt x="582765" y="250332"/>
                    <a:pt x="582744" y="251300"/>
                    <a:pt x="582704" y="252589"/>
                  </a:cubicBezTo>
                  <a:lnTo>
                    <a:pt x="534819" y="252589"/>
                  </a:lnTo>
                  <a:cubicBezTo>
                    <a:pt x="535222" y="259643"/>
                    <a:pt x="537217" y="265044"/>
                    <a:pt x="540804" y="268793"/>
                  </a:cubicBezTo>
                  <a:cubicBezTo>
                    <a:pt x="544392" y="272542"/>
                    <a:pt x="548866" y="274416"/>
                    <a:pt x="554227" y="274416"/>
                  </a:cubicBezTo>
                  <a:cubicBezTo>
                    <a:pt x="558217" y="274416"/>
                    <a:pt x="561623" y="273368"/>
                    <a:pt x="564445" y="271272"/>
                  </a:cubicBezTo>
                  <a:cubicBezTo>
                    <a:pt x="567266" y="269176"/>
                    <a:pt x="569503" y="265830"/>
                    <a:pt x="571156" y="261235"/>
                  </a:cubicBezTo>
                  <a:lnTo>
                    <a:pt x="582402" y="262626"/>
                  </a:lnTo>
                  <a:cubicBezTo>
                    <a:pt x="580628" y="269196"/>
                    <a:pt x="577343" y="274295"/>
                    <a:pt x="572547" y="277923"/>
                  </a:cubicBezTo>
                  <a:cubicBezTo>
                    <a:pt x="567750" y="281550"/>
                    <a:pt x="561623" y="283364"/>
                    <a:pt x="554166" y="283364"/>
                  </a:cubicBezTo>
                  <a:cubicBezTo>
                    <a:pt x="544775" y="283364"/>
                    <a:pt x="537328" y="280472"/>
                    <a:pt x="531826" y="274688"/>
                  </a:cubicBezTo>
                  <a:cubicBezTo>
                    <a:pt x="526324" y="268904"/>
                    <a:pt x="523573" y="260792"/>
                    <a:pt x="523573" y="250352"/>
                  </a:cubicBezTo>
                  <a:cubicBezTo>
                    <a:pt x="523573" y="239550"/>
                    <a:pt x="526354" y="231166"/>
                    <a:pt x="531916" y="225200"/>
                  </a:cubicBezTo>
                  <a:cubicBezTo>
                    <a:pt x="537479" y="219235"/>
                    <a:pt x="544694" y="216252"/>
                    <a:pt x="553562" y="216252"/>
                  </a:cubicBezTo>
                  <a:close/>
                  <a:moveTo>
                    <a:pt x="388916" y="216252"/>
                  </a:moveTo>
                  <a:cubicBezTo>
                    <a:pt x="396494" y="216252"/>
                    <a:pt x="402741" y="219315"/>
                    <a:pt x="407659" y="225442"/>
                  </a:cubicBezTo>
                  <a:lnTo>
                    <a:pt x="407659" y="217703"/>
                  </a:lnTo>
                  <a:lnTo>
                    <a:pt x="417696" y="217703"/>
                  </a:lnTo>
                  <a:lnTo>
                    <a:pt x="417696" y="273207"/>
                  </a:lnTo>
                  <a:cubicBezTo>
                    <a:pt x="417696" y="283203"/>
                    <a:pt x="416678" y="290287"/>
                    <a:pt x="414642" y="294459"/>
                  </a:cubicBezTo>
                  <a:cubicBezTo>
                    <a:pt x="412607" y="298631"/>
                    <a:pt x="409382" y="301926"/>
                    <a:pt x="404968" y="304344"/>
                  </a:cubicBezTo>
                  <a:cubicBezTo>
                    <a:pt x="400555" y="306763"/>
                    <a:pt x="395123" y="307972"/>
                    <a:pt x="388674" y="307972"/>
                  </a:cubicBezTo>
                  <a:cubicBezTo>
                    <a:pt x="381016" y="307972"/>
                    <a:pt x="374828" y="306249"/>
                    <a:pt x="370112" y="302803"/>
                  </a:cubicBezTo>
                  <a:cubicBezTo>
                    <a:pt x="365396" y="299356"/>
                    <a:pt x="363119" y="294167"/>
                    <a:pt x="363280" y="287234"/>
                  </a:cubicBezTo>
                  <a:lnTo>
                    <a:pt x="373861" y="288806"/>
                  </a:lnTo>
                  <a:cubicBezTo>
                    <a:pt x="374304" y="292071"/>
                    <a:pt x="375534" y="294449"/>
                    <a:pt x="377549" y="295940"/>
                  </a:cubicBezTo>
                  <a:cubicBezTo>
                    <a:pt x="380250" y="297956"/>
                    <a:pt x="383938" y="298963"/>
                    <a:pt x="388614" y="298963"/>
                  </a:cubicBezTo>
                  <a:cubicBezTo>
                    <a:pt x="393652" y="298963"/>
                    <a:pt x="397542" y="297956"/>
                    <a:pt x="400283" y="295940"/>
                  </a:cubicBezTo>
                  <a:cubicBezTo>
                    <a:pt x="403024" y="293925"/>
                    <a:pt x="404878" y="291103"/>
                    <a:pt x="405845" y="287476"/>
                  </a:cubicBezTo>
                  <a:cubicBezTo>
                    <a:pt x="406409" y="285259"/>
                    <a:pt x="406671" y="280603"/>
                    <a:pt x="406631" y="273509"/>
                  </a:cubicBezTo>
                  <a:cubicBezTo>
                    <a:pt x="401875" y="279112"/>
                    <a:pt x="395950" y="281913"/>
                    <a:pt x="388855" y="281913"/>
                  </a:cubicBezTo>
                  <a:cubicBezTo>
                    <a:pt x="380028" y="281913"/>
                    <a:pt x="373196" y="278729"/>
                    <a:pt x="368359" y="272360"/>
                  </a:cubicBezTo>
                  <a:cubicBezTo>
                    <a:pt x="363522" y="265992"/>
                    <a:pt x="361104" y="258353"/>
                    <a:pt x="361104" y="249445"/>
                  </a:cubicBezTo>
                  <a:cubicBezTo>
                    <a:pt x="361104" y="243319"/>
                    <a:pt x="362212" y="237665"/>
                    <a:pt x="364429" y="232486"/>
                  </a:cubicBezTo>
                  <a:cubicBezTo>
                    <a:pt x="366646" y="227306"/>
                    <a:pt x="369860" y="223306"/>
                    <a:pt x="374073" y="220484"/>
                  </a:cubicBezTo>
                  <a:cubicBezTo>
                    <a:pt x="378285" y="217663"/>
                    <a:pt x="383233" y="216252"/>
                    <a:pt x="388916" y="216252"/>
                  </a:cubicBezTo>
                  <a:close/>
                  <a:moveTo>
                    <a:pt x="328831" y="216252"/>
                  </a:moveTo>
                  <a:cubicBezTo>
                    <a:pt x="332701" y="216252"/>
                    <a:pt x="336258" y="216947"/>
                    <a:pt x="339503" y="218338"/>
                  </a:cubicBezTo>
                  <a:cubicBezTo>
                    <a:pt x="342747" y="219729"/>
                    <a:pt x="345176" y="221552"/>
                    <a:pt x="346788" y="223810"/>
                  </a:cubicBezTo>
                  <a:cubicBezTo>
                    <a:pt x="348401" y="226067"/>
                    <a:pt x="349529" y="228747"/>
                    <a:pt x="350174" y="231851"/>
                  </a:cubicBezTo>
                  <a:cubicBezTo>
                    <a:pt x="350577" y="233866"/>
                    <a:pt x="350779" y="237393"/>
                    <a:pt x="350779" y="242432"/>
                  </a:cubicBezTo>
                  <a:lnTo>
                    <a:pt x="350779" y="281913"/>
                  </a:lnTo>
                  <a:lnTo>
                    <a:pt x="339896" y="281913"/>
                  </a:lnTo>
                  <a:lnTo>
                    <a:pt x="339896" y="242855"/>
                  </a:lnTo>
                  <a:cubicBezTo>
                    <a:pt x="339896" y="238421"/>
                    <a:pt x="339472" y="235106"/>
                    <a:pt x="338626" y="232909"/>
                  </a:cubicBezTo>
                  <a:cubicBezTo>
                    <a:pt x="337780" y="230712"/>
                    <a:pt x="336278" y="228959"/>
                    <a:pt x="334122" y="227649"/>
                  </a:cubicBezTo>
                  <a:cubicBezTo>
                    <a:pt x="331965" y="226339"/>
                    <a:pt x="329436" y="225684"/>
                    <a:pt x="326534" y="225684"/>
                  </a:cubicBezTo>
                  <a:cubicBezTo>
                    <a:pt x="321898" y="225684"/>
                    <a:pt x="317898" y="227155"/>
                    <a:pt x="314532" y="230098"/>
                  </a:cubicBezTo>
                  <a:cubicBezTo>
                    <a:pt x="311166" y="233040"/>
                    <a:pt x="309484" y="238623"/>
                    <a:pt x="309484" y="246846"/>
                  </a:cubicBezTo>
                  <a:lnTo>
                    <a:pt x="309484" y="281913"/>
                  </a:lnTo>
                  <a:lnTo>
                    <a:pt x="298601" y="281913"/>
                  </a:lnTo>
                  <a:lnTo>
                    <a:pt x="298601" y="217703"/>
                  </a:lnTo>
                  <a:lnTo>
                    <a:pt x="308395" y="217703"/>
                  </a:lnTo>
                  <a:lnTo>
                    <a:pt x="308395" y="226833"/>
                  </a:lnTo>
                  <a:cubicBezTo>
                    <a:pt x="313111" y="219779"/>
                    <a:pt x="319923" y="216252"/>
                    <a:pt x="328831" y="216252"/>
                  </a:cubicBezTo>
                  <a:close/>
                  <a:moveTo>
                    <a:pt x="226991" y="216252"/>
                  </a:moveTo>
                  <a:cubicBezTo>
                    <a:pt x="234569" y="216252"/>
                    <a:pt x="240816" y="219315"/>
                    <a:pt x="245734" y="225442"/>
                  </a:cubicBezTo>
                  <a:lnTo>
                    <a:pt x="245734" y="217703"/>
                  </a:lnTo>
                  <a:lnTo>
                    <a:pt x="255771" y="217703"/>
                  </a:lnTo>
                  <a:lnTo>
                    <a:pt x="255771" y="273207"/>
                  </a:lnTo>
                  <a:cubicBezTo>
                    <a:pt x="255771" y="283203"/>
                    <a:pt x="254753" y="290287"/>
                    <a:pt x="252717" y="294459"/>
                  </a:cubicBezTo>
                  <a:cubicBezTo>
                    <a:pt x="250682" y="298631"/>
                    <a:pt x="247457" y="301926"/>
                    <a:pt x="243043" y="304344"/>
                  </a:cubicBezTo>
                  <a:cubicBezTo>
                    <a:pt x="238630" y="306763"/>
                    <a:pt x="233198" y="307972"/>
                    <a:pt x="226749" y="307972"/>
                  </a:cubicBezTo>
                  <a:cubicBezTo>
                    <a:pt x="219091" y="307972"/>
                    <a:pt x="212903" y="306249"/>
                    <a:pt x="208187" y="302803"/>
                  </a:cubicBezTo>
                  <a:cubicBezTo>
                    <a:pt x="203471" y="299356"/>
                    <a:pt x="201194" y="294167"/>
                    <a:pt x="201355" y="287234"/>
                  </a:cubicBezTo>
                  <a:lnTo>
                    <a:pt x="211936" y="288806"/>
                  </a:lnTo>
                  <a:cubicBezTo>
                    <a:pt x="212379" y="292071"/>
                    <a:pt x="213609" y="294449"/>
                    <a:pt x="215624" y="295940"/>
                  </a:cubicBezTo>
                  <a:cubicBezTo>
                    <a:pt x="218325" y="297956"/>
                    <a:pt x="222013" y="298963"/>
                    <a:pt x="226689" y="298963"/>
                  </a:cubicBezTo>
                  <a:cubicBezTo>
                    <a:pt x="231727" y="298963"/>
                    <a:pt x="235617" y="297956"/>
                    <a:pt x="238358" y="295940"/>
                  </a:cubicBezTo>
                  <a:cubicBezTo>
                    <a:pt x="241099" y="293925"/>
                    <a:pt x="242953" y="291103"/>
                    <a:pt x="243920" y="287476"/>
                  </a:cubicBezTo>
                  <a:cubicBezTo>
                    <a:pt x="244484" y="285259"/>
                    <a:pt x="244746" y="280603"/>
                    <a:pt x="244706" y="273509"/>
                  </a:cubicBezTo>
                  <a:cubicBezTo>
                    <a:pt x="239950" y="279112"/>
                    <a:pt x="234025" y="281913"/>
                    <a:pt x="226930" y="281913"/>
                  </a:cubicBezTo>
                  <a:cubicBezTo>
                    <a:pt x="218103" y="281913"/>
                    <a:pt x="211271" y="278729"/>
                    <a:pt x="206434" y="272360"/>
                  </a:cubicBezTo>
                  <a:cubicBezTo>
                    <a:pt x="201597" y="265992"/>
                    <a:pt x="199179" y="258353"/>
                    <a:pt x="199179" y="249445"/>
                  </a:cubicBezTo>
                  <a:cubicBezTo>
                    <a:pt x="199179" y="243319"/>
                    <a:pt x="200287" y="237665"/>
                    <a:pt x="202504" y="232486"/>
                  </a:cubicBezTo>
                  <a:cubicBezTo>
                    <a:pt x="204721" y="227306"/>
                    <a:pt x="207936" y="223306"/>
                    <a:pt x="212148" y="220484"/>
                  </a:cubicBezTo>
                  <a:cubicBezTo>
                    <a:pt x="216360" y="217663"/>
                    <a:pt x="221308" y="216252"/>
                    <a:pt x="226991" y="216252"/>
                  </a:cubicBezTo>
                  <a:close/>
                  <a:moveTo>
                    <a:pt x="166906" y="216252"/>
                  </a:moveTo>
                  <a:cubicBezTo>
                    <a:pt x="170776" y="216252"/>
                    <a:pt x="174333" y="216947"/>
                    <a:pt x="177578" y="218338"/>
                  </a:cubicBezTo>
                  <a:cubicBezTo>
                    <a:pt x="180822" y="219729"/>
                    <a:pt x="183251" y="221552"/>
                    <a:pt x="184863" y="223810"/>
                  </a:cubicBezTo>
                  <a:cubicBezTo>
                    <a:pt x="186476" y="226067"/>
                    <a:pt x="187604" y="228747"/>
                    <a:pt x="188249" y="231851"/>
                  </a:cubicBezTo>
                  <a:cubicBezTo>
                    <a:pt x="188652" y="233866"/>
                    <a:pt x="188854" y="237393"/>
                    <a:pt x="188854" y="242432"/>
                  </a:cubicBezTo>
                  <a:lnTo>
                    <a:pt x="188854" y="281913"/>
                  </a:lnTo>
                  <a:lnTo>
                    <a:pt x="177971" y="281913"/>
                  </a:lnTo>
                  <a:lnTo>
                    <a:pt x="177971" y="242855"/>
                  </a:lnTo>
                  <a:cubicBezTo>
                    <a:pt x="177971" y="238421"/>
                    <a:pt x="177547" y="235106"/>
                    <a:pt x="176701" y="232909"/>
                  </a:cubicBezTo>
                  <a:cubicBezTo>
                    <a:pt x="175855" y="230712"/>
                    <a:pt x="174353" y="228959"/>
                    <a:pt x="172197" y="227649"/>
                  </a:cubicBezTo>
                  <a:cubicBezTo>
                    <a:pt x="170040" y="226339"/>
                    <a:pt x="167511" y="225684"/>
                    <a:pt x="164609" y="225684"/>
                  </a:cubicBezTo>
                  <a:cubicBezTo>
                    <a:pt x="159973" y="225684"/>
                    <a:pt x="155973" y="227155"/>
                    <a:pt x="152607" y="230098"/>
                  </a:cubicBezTo>
                  <a:cubicBezTo>
                    <a:pt x="149241" y="233040"/>
                    <a:pt x="147559" y="238623"/>
                    <a:pt x="147559" y="246846"/>
                  </a:cubicBezTo>
                  <a:lnTo>
                    <a:pt x="147559" y="281913"/>
                  </a:lnTo>
                  <a:lnTo>
                    <a:pt x="136676" y="281913"/>
                  </a:lnTo>
                  <a:lnTo>
                    <a:pt x="136676" y="217703"/>
                  </a:lnTo>
                  <a:lnTo>
                    <a:pt x="146470" y="217703"/>
                  </a:lnTo>
                  <a:lnTo>
                    <a:pt x="146470" y="226833"/>
                  </a:lnTo>
                  <a:cubicBezTo>
                    <a:pt x="151186" y="219779"/>
                    <a:pt x="157998" y="216252"/>
                    <a:pt x="166906" y="216252"/>
                  </a:cubicBezTo>
                  <a:close/>
                  <a:moveTo>
                    <a:pt x="96059" y="216252"/>
                  </a:moveTo>
                  <a:cubicBezTo>
                    <a:pt x="104887" y="216252"/>
                    <a:pt x="112102" y="219144"/>
                    <a:pt x="117705" y="224928"/>
                  </a:cubicBezTo>
                  <a:cubicBezTo>
                    <a:pt x="123307" y="230712"/>
                    <a:pt x="126109" y="238703"/>
                    <a:pt x="126109" y="248901"/>
                  </a:cubicBezTo>
                  <a:cubicBezTo>
                    <a:pt x="126109" y="257164"/>
                    <a:pt x="124869" y="263664"/>
                    <a:pt x="122390" y="268400"/>
                  </a:cubicBezTo>
                  <a:cubicBezTo>
                    <a:pt x="119911" y="273136"/>
                    <a:pt x="116304" y="276814"/>
                    <a:pt x="111568" y="279434"/>
                  </a:cubicBezTo>
                  <a:cubicBezTo>
                    <a:pt x="106832" y="282054"/>
                    <a:pt x="101662" y="283364"/>
                    <a:pt x="96059" y="283364"/>
                  </a:cubicBezTo>
                  <a:cubicBezTo>
                    <a:pt x="87071" y="283364"/>
                    <a:pt x="79805" y="280482"/>
                    <a:pt x="74263" y="274718"/>
                  </a:cubicBezTo>
                  <a:cubicBezTo>
                    <a:pt x="68721" y="268954"/>
                    <a:pt x="65950" y="260651"/>
                    <a:pt x="65950" y="249808"/>
                  </a:cubicBezTo>
                  <a:cubicBezTo>
                    <a:pt x="65950" y="237917"/>
                    <a:pt x="69255" y="229110"/>
                    <a:pt x="75865" y="223386"/>
                  </a:cubicBezTo>
                  <a:cubicBezTo>
                    <a:pt x="81387" y="218630"/>
                    <a:pt x="88119" y="216252"/>
                    <a:pt x="96059" y="216252"/>
                  </a:cubicBezTo>
                  <a:close/>
                  <a:moveTo>
                    <a:pt x="29263" y="216252"/>
                  </a:moveTo>
                  <a:cubicBezTo>
                    <a:pt x="36237" y="216252"/>
                    <a:pt x="41940" y="218015"/>
                    <a:pt x="46374" y="221542"/>
                  </a:cubicBezTo>
                  <a:cubicBezTo>
                    <a:pt x="50808" y="225069"/>
                    <a:pt x="53650" y="230078"/>
                    <a:pt x="54899" y="236567"/>
                  </a:cubicBezTo>
                  <a:lnTo>
                    <a:pt x="44318" y="238200"/>
                  </a:lnTo>
                  <a:cubicBezTo>
                    <a:pt x="43311" y="233887"/>
                    <a:pt x="41527" y="230642"/>
                    <a:pt x="38968" y="228465"/>
                  </a:cubicBezTo>
                  <a:cubicBezTo>
                    <a:pt x="36408" y="226289"/>
                    <a:pt x="33314" y="225200"/>
                    <a:pt x="29687" y="225200"/>
                  </a:cubicBezTo>
                  <a:cubicBezTo>
                    <a:pt x="24205" y="225200"/>
                    <a:pt x="19751" y="227165"/>
                    <a:pt x="16325" y="231095"/>
                  </a:cubicBezTo>
                  <a:cubicBezTo>
                    <a:pt x="12899" y="235025"/>
                    <a:pt x="11186" y="241243"/>
                    <a:pt x="11186" y="249748"/>
                  </a:cubicBezTo>
                  <a:cubicBezTo>
                    <a:pt x="11186" y="258373"/>
                    <a:pt x="12838" y="264641"/>
                    <a:pt x="16143" y="268551"/>
                  </a:cubicBezTo>
                  <a:cubicBezTo>
                    <a:pt x="19449" y="272461"/>
                    <a:pt x="23761" y="274416"/>
                    <a:pt x="29082" y="274416"/>
                  </a:cubicBezTo>
                  <a:cubicBezTo>
                    <a:pt x="33355" y="274416"/>
                    <a:pt x="36922" y="273106"/>
                    <a:pt x="39784" y="270486"/>
                  </a:cubicBezTo>
                  <a:cubicBezTo>
                    <a:pt x="42646" y="267866"/>
                    <a:pt x="44459" y="263835"/>
                    <a:pt x="45225" y="258394"/>
                  </a:cubicBezTo>
                  <a:lnTo>
                    <a:pt x="55927" y="259784"/>
                  </a:lnTo>
                  <a:cubicBezTo>
                    <a:pt x="54758" y="267161"/>
                    <a:pt x="51765" y="272935"/>
                    <a:pt x="46948" y="277106"/>
                  </a:cubicBezTo>
                  <a:cubicBezTo>
                    <a:pt x="42132" y="281278"/>
                    <a:pt x="36217" y="283364"/>
                    <a:pt x="29203" y="283364"/>
                  </a:cubicBezTo>
                  <a:cubicBezTo>
                    <a:pt x="20416" y="283364"/>
                    <a:pt x="13352" y="280492"/>
                    <a:pt x="8011" y="274748"/>
                  </a:cubicBezTo>
                  <a:cubicBezTo>
                    <a:pt x="2671" y="269005"/>
                    <a:pt x="0" y="260772"/>
                    <a:pt x="0" y="250050"/>
                  </a:cubicBezTo>
                  <a:cubicBezTo>
                    <a:pt x="0" y="243117"/>
                    <a:pt x="1149" y="237051"/>
                    <a:pt x="3446" y="231851"/>
                  </a:cubicBezTo>
                  <a:cubicBezTo>
                    <a:pt x="5744" y="226651"/>
                    <a:pt x="9241" y="222752"/>
                    <a:pt x="13936" y="220152"/>
                  </a:cubicBezTo>
                  <a:cubicBezTo>
                    <a:pt x="18632" y="217552"/>
                    <a:pt x="23741" y="216252"/>
                    <a:pt x="29263" y="216252"/>
                  </a:cubicBezTo>
                  <a:close/>
                  <a:moveTo>
                    <a:pt x="498686" y="193277"/>
                  </a:moveTo>
                  <a:lnTo>
                    <a:pt x="509569" y="193277"/>
                  </a:lnTo>
                  <a:lnTo>
                    <a:pt x="509569" y="205792"/>
                  </a:lnTo>
                  <a:lnTo>
                    <a:pt x="498686" y="205792"/>
                  </a:lnTo>
                  <a:close/>
                  <a:moveTo>
                    <a:pt x="431951" y="193277"/>
                  </a:moveTo>
                  <a:lnTo>
                    <a:pt x="442834" y="193277"/>
                  </a:lnTo>
                  <a:lnTo>
                    <a:pt x="442834" y="225079"/>
                  </a:lnTo>
                  <a:cubicBezTo>
                    <a:pt x="447912" y="219194"/>
                    <a:pt x="454321" y="216252"/>
                    <a:pt x="462060" y="216252"/>
                  </a:cubicBezTo>
                  <a:cubicBezTo>
                    <a:pt x="466817" y="216252"/>
                    <a:pt x="470948" y="217189"/>
                    <a:pt x="474455" y="219063"/>
                  </a:cubicBezTo>
                  <a:cubicBezTo>
                    <a:pt x="477962" y="220938"/>
                    <a:pt x="480471" y="223528"/>
                    <a:pt x="481982" y="226833"/>
                  </a:cubicBezTo>
                  <a:cubicBezTo>
                    <a:pt x="483494" y="230138"/>
                    <a:pt x="484250" y="234935"/>
                    <a:pt x="484250" y="241223"/>
                  </a:cubicBezTo>
                  <a:lnTo>
                    <a:pt x="484250" y="281913"/>
                  </a:lnTo>
                  <a:lnTo>
                    <a:pt x="473367" y="281913"/>
                  </a:lnTo>
                  <a:lnTo>
                    <a:pt x="473367" y="241223"/>
                  </a:lnTo>
                  <a:cubicBezTo>
                    <a:pt x="473367" y="235781"/>
                    <a:pt x="472188" y="231821"/>
                    <a:pt x="469830" y="229342"/>
                  </a:cubicBezTo>
                  <a:cubicBezTo>
                    <a:pt x="467472" y="226863"/>
                    <a:pt x="464136" y="225624"/>
                    <a:pt x="459823" y="225624"/>
                  </a:cubicBezTo>
                  <a:cubicBezTo>
                    <a:pt x="456599" y="225624"/>
                    <a:pt x="453565" y="226460"/>
                    <a:pt x="450724" y="228133"/>
                  </a:cubicBezTo>
                  <a:cubicBezTo>
                    <a:pt x="447882" y="229805"/>
                    <a:pt x="445857" y="232073"/>
                    <a:pt x="444647" y="234935"/>
                  </a:cubicBezTo>
                  <a:cubicBezTo>
                    <a:pt x="443438" y="237796"/>
                    <a:pt x="442834" y="241747"/>
                    <a:pt x="442834" y="246785"/>
                  </a:cubicBezTo>
                  <a:lnTo>
                    <a:pt x="442834" y="281913"/>
                  </a:lnTo>
                  <a:lnTo>
                    <a:pt x="431951" y="281913"/>
                  </a:lnTo>
                  <a:close/>
                  <a:moveTo>
                    <a:pt x="547092" y="192793"/>
                  </a:moveTo>
                  <a:lnTo>
                    <a:pt x="558701" y="192793"/>
                  </a:lnTo>
                  <a:lnTo>
                    <a:pt x="572305" y="209722"/>
                  </a:lnTo>
                  <a:lnTo>
                    <a:pt x="559971" y="209722"/>
                  </a:lnTo>
                  <a:lnTo>
                    <a:pt x="553320" y="199444"/>
                  </a:lnTo>
                  <a:lnTo>
                    <a:pt x="546488" y="209722"/>
                  </a:lnTo>
                  <a:lnTo>
                    <a:pt x="534033" y="209722"/>
                  </a:lnTo>
                  <a:close/>
                  <a:moveTo>
                    <a:pt x="89953" y="192793"/>
                  </a:moveTo>
                  <a:lnTo>
                    <a:pt x="101561" y="192793"/>
                  </a:lnTo>
                  <a:lnTo>
                    <a:pt x="115165" y="209722"/>
                  </a:lnTo>
                  <a:lnTo>
                    <a:pt x="102831" y="209722"/>
                  </a:lnTo>
                  <a:lnTo>
                    <a:pt x="96180" y="199444"/>
                  </a:lnTo>
                  <a:lnTo>
                    <a:pt x="89348" y="209722"/>
                  </a:lnTo>
                  <a:lnTo>
                    <a:pt x="76893" y="209722"/>
                  </a:lnTo>
                  <a:close/>
                  <a:moveTo>
                    <a:pt x="511043" y="78237"/>
                  </a:moveTo>
                  <a:cubicBezTo>
                    <a:pt x="507093" y="79849"/>
                    <a:pt x="501168" y="81220"/>
                    <a:pt x="493268" y="82349"/>
                  </a:cubicBezTo>
                  <a:cubicBezTo>
                    <a:pt x="488794" y="82993"/>
                    <a:pt x="485629" y="83719"/>
                    <a:pt x="483775" y="84525"/>
                  </a:cubicBezTo>
                  <a:cubicBezTo>
                    <a:pt x="481921" y="85331"/>
                    <a:pt x="480490" y="86510"/>
                    <a:pt x="479482" y="88062"/>
                  </a:cubicBezTo>
                  <a:cubicBezTo>
                    <a:pt x="478475" y="89614"/>
                    <a:pt x="477971" y="91337"/>
                    <a:pt x="477971" y="93232"/>
                  </a:cubicBezTo>
                  <a:cubicBezTo>
                    <a:pt x="477971" y="96134"/>
                    <a:pt x="479069" y="98552"/>
                    <a:pt x="481266" y="100487"/>
                  </a:cubicBezTo>
                  <a:cubicBezTo>
                    <a:pt x="483463" y="102422"/>
                    <a:pt x="486677" y="103389"/>
                    <a:pt x="490910" y="103389"/>
                  </a:cubicBezTo>
                  <a:cubicBezTo>
                    <a:pt x="495102" y="103389"/>
                    <a:pt x="498830" y="102472"/>
                    <a:pt x="502095" y="100638"/>
                  </a:cubicBezTo>
                  <a:cubicBezTo>
                    <a:pt x="505360" y="98804"/>
                    <a:pt x="507758" y="96295"/>
                    <a:pt x="509290" y="93111"/>
                  </a:cubicBezTo>
                  <a:cubicBezTo>
                    <a:pt x="510459" y="90652"/>
                    <a:pt x="511043" y="87024"/>
                    <a:pt x="511043" y="82228"/>
                  </a:cubicBezTo>
                  <a:close/>
                  <a:moveTo>
                    <a:pt x="215768" y="78237"/>
                  </a:moveTo>
                  <a:cubicBezTo>
                    <a:pt x="211818" y="79849"/>
                    <a:pt x="205893" y="81220"/>
                    <a:pt x="197993" y="82349"/>
                  </a:cubicBezTo>
                  <a:cubicBezTo>
                    <a:pt x="193519" y="82993"/>
                    <a:pt x="190354" y="83719"/>
                    <a:pt x="188500" y="84525"/>
                  </a:cubicBezTo>
                  <a:cubicBezTo>
                    <a:pt x="186646" y="85331"/>
                    <a:pt x="185215" y="86510"/>
                    <a:pt x="184207" y="88062"/>
                  </a:cubicBezTo>
                  <a:cubicBezTo>
                    <a:pt x="183200" y="89614"/>
                    <a:pt x="182696" y="91337"/>
                    <a:pt x="182696" y="93232"/>
                  </a:cubicBezTo>
                  <a:cubicBezTo>
                    <a:pt x="182696" y="96134"/>
                    <a:pt x="183794" y="98552"/>
                    <a:pt x="185991" y="100487"/>
                  </a:cubicBezTo>
                  <a:cubicBezTo>
                    <a:pt x="188188" y="102422"/>
                    <a:pt x="191402" y="103389"/>
                    <a:pt x="195635" y="103389"/>
                  </a:cubicBezTo>
                  <a:cubicBezTo>
                    <a:pt x="199827" y="103389"/>
                    <a:pt x="203555" y="102472"/>
                    <a:pt x="206820" y="100638"/>
                  </a:cubicBezTo>
                  <a:cubicBezTo>
                    <a:pt x="210085" y="98804"/>
                    <a:pt x="212483" y="96295"/>
                    <a:pt x="214015" y="93111"/>
                  </a:cubicBezTo>
                  <a:cubicBezTo>
                    <a:pt x="215184" y="90652"/>
                    <a:pt x="215768" y="87024"/>
                    <a:pt x="215768" y="82228"/>
                  </a:cubicBezTo>
                  <a:close/>
                  <a:moveTo>
                    <a:pt x="403134" y="46253"/>
                  </a:moveTo>
                  <a:lnTo>
                    <a:pt x="414017" y="46253"/>
                  </a:lnTo>
                  <a:lnTo>
                    <a:pt x="414017" y="81865"/>
                  </a:lnTo>
                  <a:cubicBezTo>
                    <a:pt x="414017" y="87548"/>
                    <a:pt x="414238" y="91377"/>
                    <a:pt x="414682" y="93353"/>
                  </a:cubicBezTo>
                  <a:cubicBezTo>
                    <a:pt x="415367" y="96214"/>
                    <a:pt x="416818" y="98462"/>
                    <a:pt x="419035" y="100094"/>
                  </a:cubicBezTo>
                  <a:cubicBezTo>
                    <a:pt x="421252" y="101726"/>
                    <a:pt x="423993" y="102543"/>
                    <a:pt x="427258" y="102543"/>
                  </a:cubicBezTo>
                  <a:cubicBezTo>
                    <a:pt x="430523" y="102543"/>
                    <a:pt x="433586" y="101706"/>
                    <a:pt x="436448" y="100034"/>
                  </a:cubicBezTo>
                  <a:cubicBezTo>
                    <a:pt x="439310" y="98361"/>
                    <a:pt x="441335" y="96083"/>
                    <a:pt x="442524" y="93201"/>
                  </a:cubicBezTo>
                  <a:cubicBezTo>
                    <a:pt x="443713" y="90319"/>
                    <a:pt x="444308" y="86137"/>
                    <a:pt x="444308" y="80656"/>
                  </a:cubicBezTo>
                  <a:lnTo>
                    <a:pt x="444308" y="46253"/>
                  </a:lnTo>
                  <a:lnTo>
                    <a:pt x="455191" y="46253"/>
                  </a:lnTo>
                  <a:lnTo>
                    <a:pt x="455191" y="110463"/>
                  </a:lnTo>
                  <a:lnTo>
                    <a:pt x="445457" y="110463"/>
                  </a:lnTo>
                  <a:lnTo>
                    <a:pt x="445457" y="101031"/>
                  </a:lnTo>
                  <a:cubicBezTo>
                    <a:pt x="440459" y="108287"/>
                    <a:pt x="433667" y="111914"/>
                    <a:pt x="425081" y="111914"/>
                  </a:cubicBezTo>
                  <a:cubicBezTo>
                    <a:pt x="421292" y="111914"/>
                    <a:pt x="417755" y="111189"/>
                    <a:pt x="414470" y="109738"/>
                  </a:cubicBezTo>
                  <a:cubicBezTo>
                    <a:pt x="411185" y="108287"/>
                    <a:pt x="408746" y="106463"/>
                    <a:pt x="407154" y="104266"/>
                  </a:cubicBezTo>
                  <a:cubicBezTo>
                    <a:pt x="405562" y="102069"/>
                    <a:pt x="404444" y="99379"/>
                    <a:pt x="403799" y="96194"/>
                  </a:cubicBezTo>
                  <a:cubicBezTo>
                    <a:pt x="403355" y="94058"/>
                    <a:pt x="403134" y="90672"/>
                    <a:pt x="403134" y="86037"/>
                  </a:cubicBezTo>
                  <a:close/>
                  <a:moveTo>
                    <a:pt x="331199" y="46253"/>
                  </a:moveTo>
                  <a:lnTo>
                    <a:pt x="344802" y="46253"/>
                  </a:lnTo>
                  <a:lnTo>
                    <a:pt x="354658" y="61308"/>
                  </a:lnTo>
                  <a:cubicBezTo>
                    <a:pt x="356512" y="64170"/>
                    <a:pt x="358003" y="66568"/>
                    <a:pt x="359132" y="68503"/>
                  </a:cubicBezTo>
                  <a:cubicBezTo>
                    <a:pt x="360905" y="65843"/>
                    <a:pt x="362538" y="63485"/>
                    <a:pt x="364029" y="61429"/>
                  </a:cubicBezTo>
                  <a:lnTo>
                    <a:pt x="374852" y="46253"/>
                  </a:lnTo>
                  <a:lnTo>
                    <a:pt x="387851" y="46253"/>
                  </a:lnTo>
                  <a:lnTo>
                    <a:pt x="365662" y="76484"/>
                  </a:lnTo>
                  <a:lnTo>
                    <a:pt x="389544" y="110463"/>
                  </a:lnTo>
                  <a:lnTo>
                    <a:pt x="376182" y="110463"/>
                  </a:lnTo>
                  <a:lnTo>
                    <a:pt x="363001" y="90511"/>
                  </a:lnTo>
                  <a:lnTo>
                    <a:pt x="359494" y="85130"/>
                  </a:lnTo>
                  <a:lnTo>
                    <a:pt x="342626" y="110463"/>
                  </a:lnTo>
                  <a:lnTo>
                    <a:pt x="329445" y="110463"/>
                  </a:lnTo>
                  <a:lnTo>
                    <a:pt x="352904" y="77088"/>
                  </a:lnTo>
                  <a:close/>
                  <a:moveTo>
                    <a:pt x="497198" y="44802"/>
                  </a:moveTo>
                  <a:cubicBezTo>
                    <a:pt x="502679" y="44802"/>
                    <a:pt x="507134" y="45447"/>
                    <a:pt x="510560" y="46737"/>
                  </a:cubicBezTo>
                  <a:cubicBezTo>
                    <a:pt x="513986" y="48027"/>
                    <a:pt x="516505" y="49649"/>
                    <a:pt x="518117" y="51604"/>
                  </a:cubicBezTo>
                  <a:cubicBezTo>
                    <a:pt x="519730" y="53559"/>
                    <a:pt x="520858" y="56028"/>
                    <a:pt x="521503" y="59010"/>
                  </a:cubicBezTo>
                  <a:cubicBezTo>
                    <a:pt x="521866" y="60865"/>
                    <a:pt x="522047" y="64210"/>
                    <a:pt x="522047" y="69047"/>
                  </a:cubicBezTo>
                  <a:lnTo>
                    <a:pt x="522047" y="83558"/>
                  </a:lnTo>
                  <a:cubicBezTo>
                    <a:pt x="522047" y="93675"/>
                    <a:pt x="522279" y="100074"/>
                    <a:pt x="522743" y="102754"/>
                  </a:cubicBezTo>
                  <a:cubicBezTo>
                    <a:pt x="523206" y="105435"/>
                    <a:pt x="524123" y="108004"/>
                    <a:pt x="525494" y="110463"/>
                  </a:cubicBezTo>
                  <a:lnTo>
                    <a:pt x="514127" y="110463"/>
                  </a:lnTo>
                  <a:cubicBezTo>
                    <a:pt x="512998" y="108206"/>
                    <a:pt x="512273" y="105566"/>
                    <a:pt x="511950" y="102543"/>
                  </a:cubicBezTo>
                  <a:cubicBezTo>
                    <a:pt x="507919" y="105969"/>
                    <a:pt x="504040" y="108387"/>
                    <a:pt x="500311" y="109798"/>
                  </a:cubicBezTo>
                  <a:cubicBezTo>
                    <a:pt x="496583" y="111209"/>
                    <a:pt x="492582" y="111914"/>
                    <a:pt x="488310" y="111914"/>
                  </a:cubicBezTo>
                  <a:cubicBezTo>
                    <a:pt x="481256" y="111914"/>
                    <a:pt x="475835" y="110191"/>
                    <a:pt x="472046" y="106745"/>
                  </a:cubicBezTo>
                  <a:cubicBezTo>
                    <a:pt x="468257" y="103298"/>
                    <a:pt x="466362" y="98895"/>
                    <a:pt x="466362" y="93534"/>
                  </a:cubicBezTo>
                  <a:cubicBezTo>
                    <a:pt x="466362" y="90390"/>
                    <a:pt x="467078" y="87518"/>
                    <a:pt x="468509" y="84918"/>
                  </a:cubicBezTo>
                  <a:cubicBezTo>
                    <a:pt x="469940" y="82318"/>
                    <a:pt x="471814" y="80232"/>
                    <a:pt x="474132" y="78660"/>
                  </a:cubicBezTo>
                  <a:cubicBezTo>
                    <a:pt x="476449" y="77088"/>
                    <a:pt x="479059" y="75899"/>
                    <a:pt x="481961" y="75093"/>
                  </a:cubicBezTo>
                  <a:cubicBezTo>
                    <a:pt x="484098" y="74529"/>
                    <a:pt x="487322" y="73985"/>
                    <a:pt x="491635" y="73461"/>
                  </a:cubicBezTo>
                  <a:cubicBezTo>
                    <a:pt x="500422" y="72413"/>
                    <a:pt x="506892" y="71163"/>
                    <a:pt x="511043" y="69712"/>
                  </a:cubicBezTo>
                  <a:cubicBezTo>
                    <a:pt x="511084" y="68221"/>
                    <a:pt x="511104" y="67274"/>
                    <a:pt x="511104" y="66870"/>
                  </a:cubicBezTo>
                  <a:cubicBezTo>
                    <a:pt x="511104" y="62437"/>
                    <a:pt x="510076" y="59313"/>
                    <a:pt x="508020" y="57499"/>
                  </a:cubicBezTo>
                  <a:cubicBezTo>
                    <a:pt x="505239" y="55040"/>
                    <a:pt x="501107" y="53811"/>
                    <a:pt x="495626" y="53811"/>
                  </a:cubicBezTo>
                  <a:cubicBezTo>
                    <a:pt x="490507" y="53811"/>
                    <a:pt x="486728" y="54708"/>
                    <a:pt x="484289" y="56501"/>
                  </a:cubicBezTo>
                  <a:cubicBezTo>
                    <a:pt x="481851" y="58295"/>
                    <a:pt x="480047" y="61469"/>
                    <a:pt x="478878" y="66024"/>
                  </a:cubicBezTo>
                  <a:lnTo>
                    <a:pt x="468237" y="64573"/>
                  </a:lnTo>
                  <a:cubicBezTo>
                    <a:pt x="469204" y="60018"/>
                    <a:pt x="470796" y="56340"/>
                    <a:pt x="473013" y="53539"/>
                  </a:cubicBezTo>
                  <a:cubicBezTo>
                    <a:pt x="475230" y="50737"/>
                    <a:pt x="478434" y="48581"/>
                    <a:pt x="482626" y="47069"/>
                  </a:cubicBezTo>
                  <a:cubicBezTo>
                    <a:pt x="486818" y="45558"/>
                    <a:pt x="491676" y="44802"/>
                    <a:pt x="497198" y="44802"/>
                  </a:cubicBezTo>
                  <a:close/>
                  <a:moveTo>
                    <a:pt x="271681" y="44802"/>
                  </a:moveTo>
                  <a:cubicBezTo>
                    <a:pt x="275551" y="44802"/>
                    <a:pt x="279108" y="45497"/>
                    <a:pt x="282353" y="46888"/>
                  </a:cubicBezTo>
                  <a:cubicBezTo>
                    <a:pt x="285597" y="48279"/>
                    <a:pt x="288026" y="50102"/>
                    <a:pt x="289638" y="52360"/>
                  </a:cubicBezTo>
                  <a:cubicBezTo>
                    <a:pt x="291251" y="54617"/>
                    <a:pt x="292379" y="57297"/>
                    <a:pt x="293024" y="60401"/>
                  </a:cubicBezTo>
                  <a:cubicBezTo>
                    <a:pt x="293427" y="62416"/>
                    <a:pt x="293629" y="65943"/>
                    <a:pt x="293629" y="70982"/>
                  </a:cubicBezTo>
                  <a:lnTo>
                    <a:pt x="293629" y="110463"/>
                  </a:lnTo>
                  <a:lnTo>
                    <a:pt x="282746" y="110463"/>
                  </a:lnTo>
                  <a:lnTo>
                    <a:pt x="282746" y="71405"/>
                  </a:lnTo>
                  <a:cubicBezTo>
                    <a:pt x="282746" y="66971"/>
                    <a:pt x="282322" y="63656"/>
                    <a:pt x="281476" y="61459"/>
                  </a:cubicBezTo>
                  <a:cubicBezTo>
                    <a:pt x="280630" y="59262"/>
                    <a:pt x="279128" y="57509"/>
                    <a:pt x="276972" y="56199"/>
                  </a:cubicBezTo>
                  <a:cubicBezTo>
                    <a:pt x="274815" y="54889"/>
                    <a:pt x="272286" y="54234"/>
                    <a:pt x="269384" y="54234"/>
                  </a:cubicBezTo>
                  <a:cubicBezTo>
                    <a:pt x="264748" y="54234"/>
                    <a:pt x="260748" y="55705"/>
                    <a:pt x="257382" y="58648"/>
                  </a:cubicBezTo>
                  <a:cubicBezTo>
                    <a:pt x="254016" y="61590"/>
                    <a:pt x="252334" y="67173"/>
                    <a:pt x="252334" y="75396"/>
                  </a:cubicBezTo>
                  <a:lnTo>
                    <a:pt x="252334" y="110463"/>
                  </a:lnTo>
                  <a:lnTo>
                    <a:pt x="241451" y="110463"/>
                  </a:lnTo>
                  <a:lnTo>
                    <a:pt x="241451" y="46253"/>
                  </a:lnTo>
                  <a:lnTo>
                    <a:pt x="251245" y="46253"/>
                  </a:lnTo>
                  <a:lnTo>
                    <a:pt x="251245" y="55383"/>
                  </a:lnTo>
                  <a:cubicBezTo>
                    <a:pt x="255961" y="48329"/>
                    <a:pt x="262773" y="44802"/>
                    <a:pt x="271681" y="44802"/>
                  </a:cubicBezTo>
                  <a:close/>
                  <a:moveTo>
                    <a:pt x="201923" y="44802"/>
                  </a:moveTo>
                  <a:cubicBezTo>
                    <a:pt x="207405" y="44802"/>
                    <a:pt x="211859" y="45447"/>
                    <a:pt x="215285" y="46737"/>
                  </a:cubicBezTo>
                  <a:cubicBezTo>
                    <a:pt x="218711" y="48027"/>
                    <a:pt x="221230" y="49649"/>
                    <a:pt x="222842" y="51604"/>
                  </a:cubicBezTo>
                  <a:cubicBezTo>
                    <a:pt x="224455" y="53559"/>
                    <a:pt x="225583" y="56028"/>
                    <a:pt x="226228" y="59010"/>
                  </a:cubicBezTo>
                  <a:cubicBezTo>
                    <a:pt x="226591" y="60865"/>
                    <a:pt x="226772" y="64210"/>
                    <a:pt x="226772" y="69047"/>
                  </a:cubicBezTo>
                  <a:lnTo>
                    <a:pt x="226772" y="83558"/>
                  </a:lnTo>
                  <a:cubicBezTo>
                    <a:pt x="226772" y="93675"/>
                    <a:pt x="227004" y="100074"/>
                    <a:pt x="227468" y="102754"/>
                  </a:cubicBezTo>
                  <a:cubicBezTo>
                    <a:pt x="227931" y="105435"/>
                    <a:pt x="228848" y="108004"/>
                    <a:pt x="230219" y="110463"/>
                  </a:cubicBezTo>
                  <a:lnTo>
                    <a:pt x="218852" y="110463"/>
                  </a:lnTo>
                  <a:cubicBezTo>
                    <a:pt x="217723" y="108206"/>
                    <a:pt x="216998" y="105566"/>
                    <a:pt x="216675" y="102543"/>
                  </a:cubicBezTo>
                  <a:cubicBezTo>
                    <a:pt x="212644" y="105969"/>
                    <a:pt x="208765" y="108387"/>
                    <a:pt x="205036" y="109798"/>
                  </a:cubicBezTo>
                  <a:cubicBezTo>
                    <a:pt x="201308" y="111209"/>
                    <a:pt x="197307" y="111914"/>
                    <a:pt x="193035" y="111914"/>
                  </a:cubicBezTo>
                  <a:cubicBezTo>
                    <a:pt x="185981" y="111914"/>
                    <a:pt x="180560" y="110191"/>
                    <a:pt x="176771" y="106745"/>
                  </a:cubicBezTo>
                  <a:cubicBezTo>
                    <a:pt x="172982" y="103298"/>
                    <a:pt x="171087" y="98895"/>
                    <a:pt x="171087" y="93534"/>
                  </a:cubicBezTo>
                  <a:cubicBezTo>
                    <a:pt x="171087" y="90390"/>
                    <a:pt x="171803" y="87518"/>
                    <a:pt x="173234" y="84918"/>
                  </a:cubicBezTo>
                  <a:cubicBezTo>
                    <a:pt x="174665" y="82318"/>
                    <a:pt x="176539" y="80232"/>
                    <a:pt x="178857" y="78660"/>
                  </a:cubicBezTo>
                  <a:cubicBezTo>
                    <a:pt x="181174" y="77088"/>
                    <a:pt x="183784" y="75899"/>
                    <a:pt x="186686" y="75093"/>
                  </a:cubicBezTo>
                  <a:cubicBezTo>
                    <a:pt x="188823" y="74529"/>
                    <a:pt x="192047" y="73985"/>
                    <a:pt x="196360" y="73461"/>
                  </a:cubicBezTo>
                  <a:cubicBezTo>
                    <a:pt x="205147" y="72413"/>
                    <a:pt x="211617" y="71163"/>
                    <a:pt x="215768" y="69712"/>
                  </a:cubicBezTo>
                  <a:cubicBezTo>
                    <a:pt x="215809" y="68221"/>
                    <a:pt x="215829" y="67274"/>
                    <a:pt x="215829" y="66870"/>
                  </a:cubicBezTo>
                  <a:cubicBezTo>
                    <a:pt x="215829" y="62437"/>
                    <a:pt x="214801" y="59313"/>
                    <a:pt x="212745" y="57499"/>
                  </a:cubicBezTo>
                  <a:cubicBezTo>
                    <a:pt x="209964" y="55040"/>
                    <a:pt x="205833" y="53811"/>
                    <a:pt x="200351" y="53811"/>
                  </a:cubicBezTo>
                  <a:cubicBezTo>
                    <a:pt x="195232" y="53811"/>
                    <a:pt x="191453" y="54708"/>
                    <a:pt x="189014" y="56501"/>
                  </a:cubicBezTo>
                  <a:cubicBezTo>
                    <a:pt x="186576" y="58295"/>
                    <a:pt x="184772" y="61469"/>
                    <a:pt x="183603" y="66024"/>
                  </a:cubicBezTo>
                  <a:lnTo>
                    <a:pt x="172962" y="64573"/>
                  </a:lnTo>
                  <a:cubicBezTo>
                    <a:pt x="173929" y="60018"/>
                    <a:pt x="175521" y="56340"/>
                    <a:pt x="177738" y="53539"/>
                  </a:cubicBezTo>
                  <a:cubicBezTo>
                    <a:pt x="179955" y="50737"/>
                    <a:pt x="183160" y="48581"/>
                    <a:pt x="187351" y="47069"/>
                  </a:cubicBezTo>
                  <a:cubicBezTo>
                    <a:pt x="191543" y="45558"/>
                    <a:pt x="196401" y="44802"/>
                    <a:pt x="201923" y="44802"/>
                  </a:cubicBezTo>
                  <a:close/>
                  <a:moveTo>
                    <a:pt x="549543" y="23822"/>
                  </a:moveTo>
                  <a:lnTo>
                    <a:pt x="549543" y="46253"/>
                  </a:lnTo>
                  <a:lnTo>
                    <a:pt x="560487" y="46253"/>
                  </a:lnTo>
                  <a:lnTo>
                    <a:pt x="560487" y="54718"/>
                  </a:lnTo>
                  <a:lnTo>
                    <a:pt x="549543" y="54718"/>
                  </a:lnTo>
                  <a:lnTo>
                    <a:pt x="549543" y="92264"/>
                  </a:lnTo>
                  <a:cubicBezTo>
                    <a:pt x="549543" y="95368"/>
                    <a:pt x="549735" y="97363"/>
                    <a:pt x="550118" y="98250"/>
                  </a:cubicBezTo>
                  <a:cubicBezTo>
                    <a:pt x="550501" y="99137"/>
                    <a:pt x="551125" y="99842"/>
                    <a:pt x="551992" y="100366"/>
                  </a:cubicBezTo>
                  <a:cubicBezTo>
                    <a:pt x="552859" y="100890"/>
                    <a:pt x="554098" y="101152"/>
                    <a:pt x="555710" y="101152"/>
                  </a:cubicBezTo>
                  <a:cubicBezTo>
                    <a:pt x="556920" y="101152"/>
                    <a:pt x="558512" y="101011"/>
                    <a:pt x="560487" y="100729"/>
                  </a:cubicBezTo>
                  <a:lnTo>
                    <a:pt x="562059" y="110342"/>
                  </a:lnTo>
                  <a:cubicBezTo>
                    <a:pt x="558995" y="110987"/>
                    <a:pt x="556255" y="111310"/>
                    <a:pt x="553836" y="111310"/>
                  </a:cubicBezTo>
                  <a:cubicBezTo>
                    <a:pt x="549886" y="111310"/>
                    <a:pt x="546823" y="110685"/>
                    <a:pt x="544646" y="109435"/>
                  </a:cubicBezTo>
                  <a:cubicBezTo>
                    <a:pt x="542469" y="108186"/>
                    <a:pt x="540938" y="106543"/>
                    <a:pt x="540051" y="104508"/>
                  </a:cubicBezTo>
                  <a:cubicBezTo>
                    <a:pt x="539164" y="102472"/>
                    <a:pt x="538721" y="98189"/>
                    <a:pt x="538721" y="91660"/>
                  </a:cubicBezTo>
                  <a:lnTo>
                    <a:pt x="538721" y="54718"/>
                  </a:lnTo>
                  <a:lnTo>
                    <a:pt x="530740" y="54718"/>
                  </a:lnTo>
                  <a:lnTo>
                    <a:pt x="530740" y="46253"/>
                  </a:lnTo>
                  <a:lnTo>
                    <a:pt x="538721" y="46253"/>
                  </a:lnTo>
                  <a:lnTo>
                    <a:pt x="538721" y="30352"/>
                  </a:lnTo>
                  <a:close/>
                  <a:moveTo>
                    <a:pt x="489882" y="21343"/>
                  </a:moveTo>
                  <a:lnTo>
                    <a:pt x="501490" y="21343"/>
                  </a:lnTo>
                  <a:lnTo>
                    <a:pt x="515094" y="38272"/>
                  </a:lnTo>
                  <a:lnTo>
                    <a:pt x="502760" y="38272"/>
                  </a:lnTo>
                  <a:lnTo>
                    <a:pt x="496109" y="27994"/>
                  </a:lnTo>
                  <a:lnTo>
                    <a:pt x="489277" y="38272"/>
                  </a:lnTo>
                  <a:lnTo>
                    <a:pt x="476822" y="38272"/>
                  </a:lnTo>
                  <a:close/>
                  <a:moveTo>
                    <a:pt x="121035" y="20315"/>
                  </a:moveTo>
                  <a:cubicBezTo>
                    <a:pt x="127605" y="20315"/>
                    <a:pt x="133399" y="21373"/>
                    <a:pt x="138417" y="23489"/>
                  </a:cubicBezTo>
                  <a:cubicBezTo>
                    <a:pt x="143436" y="25606"/>
                    <a:pt x="147295" y="28719"/>
                    <a:pt x="149996" y="32831"/>
                  </a:cubicBezTo>
                  <a:cubicBezTo>
                    <a:pt x="152696" y="36942"/>
                    <a:pt x="154147" y="41598"/>
                    <a:pt x="154349" y="46797"/>
                  </a:cubicBezTo>
                  <a:lnTo>
                    <a:pt x="143103" y="47644"/>
                  </a:lnTo>
                  <a:cubicBezTo>
                    <a:pt x="142498" y="42041"/>
                    <a:pt x="140453" y="37809"/>
                    <a:pt x="136966" y="34947"/>
                  </a:cubicBezTo>
                  <a:cubicBezTo>
                    <a:pt x="133480" y="32085"/>
                    <a:pt x="128330" y="30654"/>
                    <a:pt x="121518" y="30654"/>
                  </a:cubicBezTo>
                  <a:cubicBezTo>
                    <a:pt x="114424" y="30654"/>
                    <a:pt x="109255" y="31954"/>
                    <a:pt x="106010" y="34554"/>
                  </a:cubicBezTo>
                  <a:cubicBezTo>
                    <a:pt x="102765" y="37154"/>
                    <a:pt x="101143" y="40288"/>
                    <a:pt x="101143" y="43956"/>
                  </a:cubicBezTo>
                  <a:cubicBezTo>
                    <a:pt x="101143" y="47140"/>
                    <a:pt x="102292" y="49760"/>
                    <a:pt x="104589" y="51816"/>
                  </a:cubicBezTo>
                  <a:cubicBezTo>
                    <a:pt x="106846" y="53871"/>
                    <a:pt x="112741" y="55977"/>
                    <a:pt x="122274" y="58134"/>
                  </a:cubicBezTo>
                  <a:cubicBezTo>
                    <a:pt x="131807" y="60290"/>
                    <a:pt x="138347" y="62175"/>
                    <a:pt x="141894" y="63787"/>
                  </a:cubicBezTo>
                  <a:cubicBezTo>
                    <a:pt x="147053" y="66165"/>
                    <a:pt x="150862" y="69178"/>
                    <a:pt x="153321" y="72826"/>
                  </a:cubicBezTo>
                  <a:cubicBezTo>
                    <a:pt x="155780" y="76474"/>
                    <a:pt x="157009" y="80676"/>
                    <a:pt x="157009" y="85432"/>
                  </a:cubicBezTo>
                  <a:cubicBezTo>
                    <a:pt x="157009" y="90148"/>
                    <a:pt x="155659" y="94592"/>
                    <a:pt x="152958" y="98764"/>
                  </a:cubicBezTo>
                  <a:cubicBezTo>
                    <a:pt x="150258" y="102936"/>
                    <a:pt x="146378" y="106180"/>
                    <a:pt x="141319" y="108498"/>
                  </a:cubicBezTo>
                  <a:cubicBezTo>
                    <a:pt x="136261" y="110816"/>
                    <a:pt x="130567" y="111975"/>
                    <a:pt x="124239" y="111975"/>
                  </a:cubicBezTo>
                  <a:cubicBezTo>
                    <a:pt x="116218" y="111975"/>
                    <a:pt x="109497" y="110806"/>
                    <a:pt x="104075" y="108468"/>
                  </a:cubicBezTo>
                  <a:cubicBezTo>
                    <a:pt x="98654" y="106130"/>
                    <a:pt x="94401" y="102613"/>
                    <a:pt x="91318" y="97917"/>
                  </a:cubicBezTo>
                  <a:cubicBezTo>
                    <a:pt x="88234" y="93222"/>
                    <a:pt x="86612" y="87911"/>
                    <a:pt x="86451" y="81986"/>
                  </a:cubicBezTo>
                  <a:lnTo>
                    <a:pt x="97515" y="81018"/>
                  </a:lnTo>
                  <a:cubicBezTo>
                    <a:pt x="98039" y="85452"/>
                    <a:pt x="99258" y="89090"/>
                    <a:pt x="101173" y="91932"/>
                  </a:cubicBezTo>
                  <a:cubicBezTo>
                    <a:pt x="103088" y="94773"/>
                    <a:pt x="106060" y="97071"/>
                    <a:pt x="110091" y="98824"/>
                  </a:cubicBezTo>
                  <a:cubicBezTo>
                    <a:pt x="114122" y="100578"/>
                    <a:pt x="118656" y="101454"/>
                    <a:pt x="123695" y="101454"/>
                  </a:cubicBezTo>
                  <a:cubicBezTo>
                    <a:pt x="128169" y="101454"/>
                    <a:pt x="132119" y="100789"/>
                    <a:pt x="135545" y="99459"/>
                  </a:cubicBezTo>
                  <a:cubicBezTo>
                    <a:pt x="138972" y="98129"/>
                    <a:pt x="141521" y="96305"/>
                    <a:pt x="143194" y="93987"/>
                  </a:cubicBezTo>
                  <a:cubicBezTo>
                    <a:pt x="144867" y="91670"/>
                    <a:pt x="145703" y="89140"/>
                    <a:pt x="145703" y="86399"/>
                  </a:cubicBezTo>
                  <a:cubicBezTo>
                    <a:pt x="145703" y="83618"/>
                    <a:pt x="144897" y="81190"/>
                    <a:pt x="143284" y="79114"/>
                  </a:cubicBezTo>
                  <a:cubicBezTo>
                    <a:pt x="141672" y="77038"/>
                    <a:pt x="139012" y="75295"/>
                    <a:pt x="135304" y="73884"/>
                  </a:cubicBezTo>
                  <a:cubicBezTo>
                    <a:pt x="132925" y="72957"/>
                    <a:pt x="127665" y="71516"/>
                    <a:pt x="119523" y="69561"/>
                  </a:cubicBezTo>
                  <a:cubicBezTo>
                    <a:pt x="111381" y="67606"/>
                    <a:pt x="105677" y="65762"/>
                    <a:pt x="102412" y="64029"/>
                  </a:cubicBezTo>
                  <a:cubicBezTo>
                    <a:pt x="98180" y="61812"/>
                    <a:pt x="95026" y="59061"/>
                    <a:pt x="92950" y="55776"/>
                  </a:cubicBezTo>
                  <a:cubicBezTo>
                    <a:pt x="90874" y="52491"/>
                    <a:pt x="89837" y="48813"/>
                    <a:pt x="89837" y="44742"/>
                  </a:cubicBezTo>
                  <a:cubicBezTo>
                    <a:pt x="89837" y="40267"/>
                    <a:pt x="91106" y="36085"/>
                    <a:pt x="93646" y="32196"/>
                  </a:cubicBezTo>
                  <a:cubicBezTo>
                    <a:pt x="96185" y="28306"/>
                    <a:pt x="99893" y="25354"/>
                    <a:pt x="104770" y="23338"/>
                  </a:cubicBezTo>
                  <a:cubicBezTo>
                    <a:pt x="109648" y="21323"/>
                    <a:pt x="115069" y="20315"/>
                    <a:pt x="121035" y="20315"/>
                  </a:cubicBezTo>
                  <a:close/>
                  <a:moveTo>
                    <a:pt x="198960" y="16869"/>
                  </a:moveTo>
                  <a:cubicBezTo>
                    <a:pt x="203918" y="16909"/>
                    <a:pt x="207969" y="17715"/>
                    <a:pt x="211113" y="19287"/>
                  </a:cubicBezTo>
                  <a:cubicBezTo>
                    <a:pt x="214579" y="20980"/>
                    <a:pt x="216353" y="23338"/>
                    <a:pt x="216433" y="26361"/>
                  </a:cubicBezTo>
                  <a:cubicBezTo>
                    <a:pt x="216595" y="31359"/>
                    <a:pt x="212927" y="34322"/>
                    <a:pt x="205429" y="35249"/>
                  </a:cubicBezTo>
                  <a:lnTo>
                    <a:pt x="205429" y="38272"/>
                  </a:lnTo>
                  <a:lnTo>
                    <a:pt x="198658" y="38272"/>
                  </a:lnTo>
                  <a:lnTo>
                    <a:pt x="198658" y="31017"/>
                  </a:lnTo>
                  <a:cubicBezTo>
                    <a:pt x="200955" y="30775"/>
                    <a:pt x="202427" y="30553"/>
                    <a:pt x="203071" y="30352"/>
                  </a:cubicBezTo>
                  <a:cubicBezTo>
                    <a:pt x="205208" y="29626"/>
                    <a:pt x="206296" y="28498"/>
                    <a:pt x="206336" y="26966"/>
                  </a:cubicBezTo>
                  <a:cubicBezTo>
                    <a:pt x="206377" y="26039"/>
                    <a:pt x="205812" y="25253"/>
                    <a:pt x="204643" y="24608"/>
                  </a:cubicBezTo>
                  <a:cubicBezTo>
                    <a:pt x="202951" y="23681"/>
                    <a:pt x="200270" y="23217"/>
                    <a:pt x="196602" y="23217"/>
                  </a:cubicBezTo>
                  <a:cubicBezTo>
                    <a:pt x="195353" y="23217"/>
                    <a:pt x="193458" y="23298"/>
                    <a:pt x="190919" y="23459"/>
                  </a:cubicBezTo>
                  <a:lnTo>
                    <a:pt x="190254" y="17292"/>
                  </a:lnTo>
                  <a:cubicBezTo>
                    <a:pt x="191826" y="16970"/>
                    <a:pt x="194728" y="16829"/>
                    <a:pt x="198960" y="16869"/>
                  </a:cubicBezTo>
                  <a:close/>
                  <a:moveTo>
                    <a:pt x="498044" y="0"/>
                  </a:moveTo>
                  <a:lnTo>
                    <a:pt x="512615" y="0"/>
                  </a:lnTo>
                  <a:lnTo>
                    <a:pt x="498649" y="16929"/>
                  </a:lnTo>
                  <a:lnTo>
                    <a:pt x="489882" y="16929"/>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lnSpc>
                  <a:spcPct val="115000"/>
                </a:lnSpc>
              </a:pPr>
              <a:endParaRPr lang="en-US" sz="1000" spc="-20">
                <a:solidFill>
                  <a:schemeClr val="bg1"/>
                </a:solidFill>
              </a:endParaRPr>
            </a:p>
          </p:txBody>
        </p:sp>
      </p:grpSp>
      <p:grpSp>
        <p:nvGrpSpPr>
          <p:cNvPr id="6" name="Group 5">
            <a:extLst>
              <a:ext uri="{FF2B5EF4-FFF2-40B4-BE49-F238E27FC236}">
                <a16:creationId xmlns:a16="http://schemas.microsoft.com/office/drawing/2014/main" id="{91763371-421F-40D0-BC6B-125203B74217}"/>
              </a:ext>
            </a:extLst>
          </p:cNvPr>
          <p:cNvGrpSpPr/>
          <p:nvPr/>
        </p:nvGrpSpPr>
        <p:grpSpPr>
          <a:xfrm>
            <a:off x="5149244" y="1790329"/>
            <a:ext cx="1393062" cy="476622"/>
            <a:chOff x="6006494" y="1980829"/>
            <a:chExt cx="1393062" cy="476622"/>
          </a:xfrm>
        </p:grpSpPr>
        <p:sp>
          <p:nvSpPr>
            <p:cNvPr id="27" name="Rectangle: Rounded Corners 26">
              <a:extLst>
                <a:ext uri="{FF2B5EF4-FFF2-40B4-BE49-F238E27FC236}">
                  <a16:creationId xmlns:a16="http://schemas.microsoft.com/office/drawing/2014/main" id="{1CF26A43-8791-432A-94E7-D49395B8751F}"/>
                </a:ext>
              </a:extLst>
            </p:cNvPr>
            <p:cNvSpPr/>
            <p:nvPr/>
          </p:nvSpPr>
          <p:spPr>
            <a:xfrm>
              <a:off x="6006494" y="2034970"/>
              <a:ext cx="1393062" cy="368340"/>
            </a:xfrm>
            <a:prstGeom prst="round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p>
          </p:txBody>
        </p:sp>
        <p:sp>
          <p:nvSpPr>
            <p:cNvPr id="5" name="Rectangle: Rounded Corners 4">
              <a:extLst>
                <a:ext uri="{FF2B5EF4-FFF2-40B4-BE49-F238E27FC236}">
                  <a16:creationId xmlns:a16="http://schemas.microsoft.com/office/drawing/2014/main" id="{4EB34CFB-6D01-442E-92FD-ACBEFAC348D9}"/>
                </a:ext>
              </a:extLst>
            </p:cNvPr>
            <p:cNvSpPr/>
            <p:nvPr/>
          </p:nvSpPr>
          <p:spPr>
            <a:xfrm>
              <a:off x="6087225" y="1980829"/>
              <a:ext cx="1231600" cy="476622"/>
            </a:xfrm>
            <a:prstGeom prst="round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t>ĐÁP ÁN</a:t>
              </a:r>
            </a:p>
          </p:txBody>
        </p:sp>
      </p:grpSp>
      <p:sp>
        <p:nvSpPr>
          <p:cNvPr id="31" name="TextBox 30">
            <a:extLst>
              <a:ext uri="{FF2B5EF4-FFF2-40B4-BE49-F238E27FC236}">
                <a16:creationId xmlns:a16="http://schemas.microsoft.com/office/drawing/2014/main" id="{9D7B9AA5-AB52-482E-A7FE-21D871D54F47}"/>
              </a:ext>
            </a:extLst>
          </p:cNvPr>
          <p:cNvSpPr txBox="1"/>
          <p:nvPr/>
        </p:nvSpPr>
        <p:spPr>
          <a:xfrm>
            <a:off x="5936287" y="2516473"/>
            <a:ext cx="5541973"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b="1"/>
              <a:t>Nguyên nhân làm phát sinh khí thải nhà kính:</a:t>
            </a:r>
            <a:endParaRPr lang="en-US" sz="2000" b="1" dirty="0"/>
          </a:p>
        </p:txBody>
      </p:sp>
      <p:pic>
        <p:nvPicPr>
          <p:cNvPr id="32" name="Picture 23">
            <a:extLst>
              <a:ext uri="{FF2B5EF4-FFF2-40B4-BE49-F238E27FC236}">
                <a16:creationId xmlns:a16="http://schemas.microsoft.com/office/drawing/2014/main" id="{C6D5C7DF-7F5D-4714-AB9B-F59DCEF7030A}"/>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275504" y="2430960"/>
            <a:ext cx="558606" cy="517980"/>
          </a:xfrm>
          <a:prstGeom prst="rect">
            <a:avLst/>
          </a:prstGeom>
        </p:spPr>
      </p:pic>
      <p:grpSp>
        <p:nvGrpSpPr>
          <p:cNvPr id="28" name="Group 27">
            <a:extLst>
              <a:ext uri="{FF2B5EF4-FFF2-40B4-BE49-F238E27FC236}">
                <a16:creationId xmlns:a16="http://schemas.microsoft.com/office/drawing/2014/main" id="{299EE7D5-242B-4E23-9802-DE0B7AEE40BB}"/>
              </a:ext>
            </a:extLst>
          </p:cNvPr>
          <p:cNvGrpSpPr/>
          <p:nvPr/>
        </p:nvGrpSpPr>
        <p:grpSpPr>
          <a:xfrm>
            <a:off x="5572579" y="3128499"/>
            <a:ext cx="4122968" cy="312265"/>
            <a:chOff x="5572579" y="3242799"/>
            <a:chExt cx="4122968" cy="312265"/>
          </a:xfrm>
        </p:grpSpPr>
        <p:sp>
          <p:nvSpPr>
            <p:cNvPr id="34" name="Arrow: Right 33">
              <a:extLst>
                <a:ext uri="{FF2B5EF4-FFF2-40B4-BE49-F238E27FC236}">
                  <a16:creationId xmlns:a16="http://schemas.microsoft.com/office/drawing/2014/main" id="{E11F7557-F14E-4E88-8FE1-8E12B8C10C6D}"/>
                </a:ext>
              </a:extLst>
            </p:cNvPr>
            <p:cNvSpPr/>
            <p:nvPr/>
          </p:nvSpPr>
          <p:spPr>
            <a:xfrm>
              <a:off x="5572579" y="3249669"/>
              <a:ext cx="402577" cy="298524"/>
            </a:xfrm>
            <a:prstGeom prst="rightArrow">
              <a:avLst/>
            </a:prstGeom>
            <a:noFill/>
            <a:ln w="28575" cap="flat">
              <a:solidFill>
                <a:srgbClr val="4A452A"/>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TextBox 35">
              <a:extLst>
                <a:ext uri="{FF2B5EF4-FFF2-40B4-BE49-F238E27FC236}">
                  <a16:creationId xmlns:a16="http://schemas.microsoft.com/office/drawing/2014/main" id="{41CF7460-5BFD-404F-9D60-7FE12327C728}"/>
                </a:ext>
              </a:extLst>
            </p:cNvPr>
            <p:cNvSpPr txBox="1"/>
            <p:nvPr/>
          </p:nvSpPr>
          <p:spPr>
            <a:xfrm>
              <a:off x="6169819" y="3242799"/>
              <a:ext cx="3525728" cy="312265"/>
            </a:xfrm>
            <a:prstGeom prst="rect">
              <a:avLst/>
            </a:prstGeom>
            <a:noFill/>
          </p:spPr>
          <p:txBody>
            <a:bodyPr wrap="square" lIns="0" tIns="0" rIns="0" bIns="0" rtlCol="0">
              <a:spAutoFit/>
            </a:bodyPr>
            <a:lstStyle>
              <a:defPPr>
                <a:defRPr lang="en-US"/>
              </a:defPPr>
              <a:lvl1pPr algn="just">
                <a:lnSpc>
                  <a:spcPct val="125000"/>
                </a:lnSpc>
                <a:defRPr sz="2000">
                  <a:latin typeface="Arial" panose="020B0604020202020204" pitchFamily="34" charset="0"/>
                  <a:cs typeface="Arial" panose="020B0604020202020204" pitchFamily="34" charset="0"/>
                </a:defRPr>
              </a:lvl1pPr>
            </a:lstStyle>
            <a:p>
              <a:r>
                <a:rPr lang="vi-VN" sz="1800"/>
                <a:t>Di cư khỏi nơi cư trú</a:t>
              </a:r>
              <a:endParaRPr lang="en-US" sz="1800" dirty="0"/>
            </a:p>
          </p:txBody>
        </p:sp>
      </p:grpSp>
      <p:grpSp>
        <p:nvGrpSpPr>
          <p:cNvPr id="55" name="Group 54">
            <a:extLst>
              <a:ext uri="{FF2B5EF4-FFF2-40B4-BE49-F238E27FC236}">
                <a16:creationId xmlns:a16="http://schemas.microsoft.com/office/drawing/2014/main" id="{B3A3E238-CBF2-4A31-A1D1-0A4C87E8D3C2}"/>
              </a:ext>
            </a:extLst>
          </p:cNvPr>
          <p:cNvGrpSpPr/>
          <p:nvPr/>
        </p:nvGrpSpPr>
        <p:grpSpPr>
          <a:xfrm>
            <a:off x="5572579" y="4201265"/>
            <a:ext cx="5887900" cy="312265"/>
            <a:chOff x="5572579" y="4388336"/>
            <a:chExt cx="5887900" cy="312265"/>
          </a:xfrm>
        </p:grpSpPr>
        <p:sp>
          <p:nvSpPr>
            <p:cNvPr id="40" name="Arrow: Right 39">
              <a:extLst>
                <a:ext uri="{FF2B5EF4-FFF2-40B4-BE49-F238E27FC236}">
                  <a16:creationId xmlns:a16="http://schemas.microsoft.com/office/drawing/2014/main" id="{0B2AE51C-9208-4851-AB45-3E800BB782A2}"/>
                </a:ext>
              </a:extLst>
            </p:cNvPr>
            <p:cNvSpPr/>
            <p:nvPr/>
          </p:nvSpPr>
          <p:spPr>
            <a:xfrm>
              <a:off x="5572579" y="4395206"/>
              <a:ext cx="402577" cy="298524"/>
            </a:xfrm>
            <a:prstGeom prst="rightArrow">
              <a:avLst/>
            </a:prstGeom>
            <a:noFill/>
            <a:ln w="28575" cap="flat">
              <a:solidFill>
                <a:srgbClr val="4A452A"/>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 name="TextBox 44">
              <a:extLst>
                <a:ext uri="{FF2B5EF4-FFF2-40B4-BE49-F238E27FC236}">
                  <a16:creationId xmlns:a16="http://schemas.microsoft.com/office/drawing/2014/main" id="{8EF43CDF-5F70-41EB-B685-7F256EE10146}"/>
                </a:ext>
              </a:extLst>
            </p:cNvPr>
            <p:cNvSpPr txBox="1"/>
            <p:nvPr/>
          </p:nvSpPr>
          <p:spPr>
            <a:xfrm>
              <a:off x="6169818" y="4388336"/>
              <a:ext cx="5290661" cy="312265"/>
            </a:xfrm>
            <a:prstGeom prst="rect">
              <a:avLst/>
            </a:prstGeom>
            <a:noFill/>
          </p:spPr>
          <p:txBody>
            <a:bodyPr wrap="square" lIns="0" tIns="0" rIns="0" bIns="0" rtlCol="0">
              <a:spAutoFit/>
            </a:bodyPr>
            <a:lstStyle>
              <a:defPPr>
                <a:defRPr lang="en-US"/>
              </a:defPPr>
              <a:lvl1pPr algn="just">
                <a:lnSpc>
                  <a:spcPct val="125000"/>
                </a:lnSpc>
                <a:defRPr>
                  <a:latin typeface="Arial" panose="020B0604020202020204" pitchFamily="34" charset="0"/>
                  <a:cs typeface="Arial" panose="020B0604020202020204" pitchFamily="34" charset="0"/>
                </a:defRPr>
              </a:lvl1pPr>
            </a:lstStyle>
            <a:p>
              <a:r>
                <a:rPr lang="en-US"/>
                <a:t>Khai thác rừng và các hoạt động khác trên mặt đất</a:t>
              </a:r>
            </a:p>
          </p:txBody>
        </p:sp>
      </p:grpSp>
      <p:grpSp>
        <p:nvGrpSpPr>
          <p:cNvPr id="58" name="Group 57">
            <a:extLst>
              <a:ext uri="{FF2B5EF4-FFF2-40B4-BE49-F238E27FC236}">
                <a16:creationId xmlns:a16="http://schemas.microsoft.com/office/drawing/2014/main" id="{33D951E8-F764-4C50-A4AA-E4CD8BE0CE44}"/>
              </a:ext>
            </a:extLst>
          </p:cNvPr>
          <p:cNvGrpSpPr/>
          <p:nvPr/>
        </p:nvGrpSpPr>
        <p:grpSpPr>
          <a:xfrm>
            <a:off x="5572579" y="5274031"/>
            <a:ext cx="5652162" cy="312265"/>
            <a:chOff x="5572579" y="5578831"/>
            <a:chExt cx="5652162" cy="312265"/>
          </a:xfrm>
        </p:grpSpPr>
        <p:sp>
          <p:nvSpPr>
            <p:cNvPr id="47" name="TextBox 46">
              <a:extLst>
                <a:ext uri="{FF2B5EF4-FFF2-40B4-BE49-F238E27FC236}">
                  <a16:creationId xmlns:a16="http://schemas.microsoft.com/office/drawing/2014/main" id="{2055A087-1679-4339-A102-4381B9E65F7B}"/>
                </a:ext>
              </a:extLst>
            </p:cNvPr>
            <p:cNvSpPr txBox="1"/>
            <p:nvPr/>
          </p:nvSpPr>
          <p:spPr>
            <a:xfrm>
              <a:off x="6169819" y="5578831"/>
              <a:ext cx="5054922" cy="312265"/>
            </a:xfrm>
            <a:prstGeom prst="rect">
              <a:avLst/>
            </a:prstGeom>
            <a:noFill/>
          </p:spPr>
          <p:txBody>
            <a:bodyPr wrap="square" lIns="0" tIns="0" rIns="0" bIns="0" rtlCol="0">
              <a:spAutoFit/>
            </a:bodyPr>
            <a:lstStyle>
              <a:defPPr>
                <a:defRPr lang="en-US"/>
              </a:defPPr>
              <a:lvl1pPr algn="just">
                <a:lnSpc>
                  <a:spcPct val="125000"/>
                </a:lnSpc>
                <a:defRPr>
                  <a:latin typeface="Arial" panose="020B0604020202020204" pitchFamily="34" charset="0"/>
                  <a:cs typeface="Arial" panose="020B0604020202020204" pitchFamily="34" charset="0"/>
                </a:defRPr>
              </a:lvl1pPr>
            </a:lstStyle>
            <a:p>
              <a:r>
                <a:rPr lang="en-US"/>
                <a:t>Giao thông</a:t>
              </a:r>
            </a:p>
          </p:txBody>
        </p:sp>
        <p:sp>
          <p:nvSpPr>
            <p:cNvPr id="50" name="Arrow: Right 49">
              <a:extLst>
                <a:ext uri="{FF2B5EF4-FFF2-40B4-BE49-F238E27FC236}">
                  <a16:creationId xmlns:a16="http://schemas.microsoft.com/office/drawing/2014/main" id="{0FB6317E-60E2-41A0-BD51-92981FFB3D3A}"/>
                </a:ext>
              </a:extLst>
            </p:cNvPr>
            <p:cNvSpPr/>
            <p:nvPr/>
          </p:nvSpPr>
          <p:spPr>
            <a:xfrm>
              <a:off x="5572579" y="5585701"/>
              <a:ext cx="402577" cy="298524"/>
            </a:xfrm>
            <a:prstGeom prst="rightArrow">
              <a:avLst/>
            </a:prstGeom>
            <a:noFill/>
            <a:ln w="28575" cap="flat">
              <a:solidFill>
                <a:srgbClr val="4A452A"/>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57" name="Group 56">
            <a:extLst>
              <a:ext uri="{FF2B5EF4-FFF2-40B4-BE49-F238E27FC236}">
                <a16:creationId xmlns:a16="http://schemas.microsoft.com/office/drawing/2014/main" id="{76CF88E2-6A07-4099-AD29-2C3E2120D771}"/>
              </a:ext>
            </a:extLst>
          </p:cNvPr>
          <p:cNvGrpSpPr/>
          <p:nvPr/>
        </p:nvGrpSpPr>
        <p:grpSpPr>
          <a:xfrm>
            <a:off x="5572579" y="5810414"/>
            <a:ext cx="5676315" cy="312265"/>
            <a:chOff x="5572579" y="5997617"/>
            <a:chExt cx="5676315" cy="312265"/>
          </a:xfrm>
        </p:grpSpPr>
        <p:sp>
          <p:nvSpPr>
            <p:cNvPr id="48" name="TextBox 47">
              <a:extLst>
                <a:ext uri="{FF2B5EF4-FFF2-40B4-BE49-F238E27FC236}">
                  <a16:creationId xmlns:a16="http://schemas.microsoft.com/office/drawing/2014/main" id="{7E0727D4-8B87-4F30-83F1-AB13D3CE59A1}"/>
                </a:ext>
              </a:extLst>
            </p:cNvPr>
            <p:cNvSpPr txBox="1"/>
            <p:nvPr/>
          </p:nvSpPr>
          <p:spPr>
            <a:xfrm>
              <a:off x="6169819" y="5997617"/>
              <a:ext cx="5079075" cy="312265"/>
            </a:xfrm>
            <a:prstGeom prst="rect">
              <a:avLst/>
            </a:prstGeom>
            <a:noFill/>
          </p:spPr>
          <p:txBody>
            <a:bodyPr wrap="square" lIns="0" tIns="0" rIns="0" bIns="0" rtlCol="0">
              <a:spAutoFit/>
            </a:bodyPr>
            <a:lstStyle>
              <a:defPPr>
                <a:defRPr lang="en-US"/>
              </a:defPPr>
              <a:lvl1pPr algn="just">
                <a:lnSpc>
                  <a:spcPct val="125000"/>
                </a:lnSpc>
                <a:defRPr>
                  <a:latin typeface="Arial" panose="020B0604020202020204" pitchFamily="34" charset="0"/>
                  <a:cs typeface="Arial" panose="020B0604020202020204" pitchFamily="34" charset="0"/>
                </a:defRPr>
              </a:lvl1pPr>
            </a:lstStyle>
            <a:p>
              <a:r>
                <a:rPr lang="en-US"/>
                <a:t>Xây dựng</a:t>
              </a:r>
            </a:p>
          </p:txBody>
        </p:sp>
        <p:sp>
          <p:nvSpPr>
            <p:cNvPr id="51" name="Arrow: Right 50">
              <a:extLst>
                <a:ext uri="{FF2B5EF4-FFF2-40B4-BE49-F238E27FC236}">
                  <a16:creationId xmlns:a16="http://schemas.microsoft.com/office/drawing/2014/main" id="{0A0B5B7E-FF62-4DFE-9BF2-062CD7AAB540}"/>
                </a:ext>
              </a:extLst>
            </p:cNvPr>
            <p:cNvSpPr/>
            <p:nvPr/>
          </p:nvSpPr>
          <p:spPr>
            <a:xfrm>
              <a:off x="5572579" y="6004487"/>
              <a:ext cx="402577" cy="298524"/>
            </a:xfrm>
            <a:prstGeom prst="rightArrow">
              <a:avLst/>
            </a:prstGeom>
            <a:noFill/>
            <a:ln w="28575" cap="flat">
              <a:solidFill>
                <a:srgbClr val="4A452A"/>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59" name="Group 58">
            <a:extLst>
              <a:ext uri="{FF2B5EF4-FFF2-40B4-BE49-F238E27FC236}">
                <a16:creationId xmlns:a16="http://schemas.microsoft.com/office/drawing/2014/main" id="{A0149B40-3C37-46CF-A414-5EFD091CEC9A}"/>
              </a:ext>
            </a:extLst>
          </p:cNvPr>
          <p:cNvGrpSpPr/>
          <p:nvPr/>
        </p:nvGrpSpPr>
        <p:grpSpPr>
          <a:xfrm>
            <a:off x="5572579" y="6346800"/>
            <a:ext cx="5717721" cy="312265"/>
            <a:chOff x="5572579" y="6461100"/>
            <a:chExt cx="5717721" cy="312265"/>
          </a:xfrm>
        </p:grpSpPr>
        <p:sp>
          <p:nvSpPr>
            <p:cNvPr id="49" name="TextBox 48">
              <a:extLst>
                <a:ext uri="{FF2B5EF4-FFF2-40B4-BE49-F238E27FC236}">
                  <a16:creationId xmlns:a16="http://schemas.microsoft.com/office/drawing/2014/main" id="{283AAE63-C3FF-420F-ABED-DEE14EB4F92F}"/>
                </a:ext>
              </a:extLst>
            </p:cNvPr>
            <p:cNvSpPr txBox="1"/>
            <p:nvPr/>
          </p:nvSpPr>
          <p:spPr>
            <a:xfrm>
              <a:off x="6169819" y="6461100"/>
              <a:ext cx="5120481" cy="312265"/>
            </a:xfrm>
            <a:prstGeom prst="rect">
              <a:avLst/>
            </a:prstGeom>
            <a:noFill/>
          </p:spPr>
          <p:txBody>
            <a:bodyPr wrap="square" lIns="0" tIns="0" rIns="0" bIns="0" rtlCol="0">
              <a:spAutoFit/>
            </a:bodyPr>
            <a:lstStyle>
              <a:defPPr>
                <a:defRPr lang="en-US"/>
              </a:defPPr>
              <a:lvl1pPr algn="just">
                <a:lnSpc>
                  <a:spcPct val="125000"/>
                </a:lnSpc>
                <a:defRPr>
                  <a:latin typeface="Arial" panose="020B0604020202020204" pitchFamily="34" charset="0"/>
                  <a:cs typeface="Arial" panose="020B0604020202020204" pitchFamily="34" charset="0"/>
                </a:defRPr>
              </a:lvl1pPr>
            </a:lstStyle>
            <a:p>
              <a:r>
                <a:rPr lang="vi-VN"/>
                <a:t>Các nguồn năng lượng khác</a:t>
              </a:r>
              <a:endParaRPr lang="en-US"/>
            </a:p>
          </p:txBody>
        </p:sp>
        <p:sp>
          <p:nvSpPr>
            <p:cNvPr id="52" name="Arrow: Right 51">
              <a:extLst>
                <a:ext uri="{FF2B5EF4-FFF2-40B4-BE49-F238E27FC236}">
                  <a16:creationId xmlns:a16="http://schemas.microsoft.com/office/drawing/2014/main" id="{9C5132BC-2181-4B2F-8D0C-FF50588D89D4}"/>
                </a:ext>
              </a:extLst>
            </p:cNvPr>
            <p:cNvSpPr/>
            <p:nvPr/>
          </p:nvSpPr>
          <p:spPr>
            <a:xfrm>
              <a:off x="5572579" y="6467970"/>
              <a:ext cx="402577" cy="298524"/>
            </a:xfrm>
            <a:prstGeom prst="rightArrow">
              <a:avLst/>
            </a:prstGeom>
            <a:noFill/>
            <a:ln w="28575" cap="flat">
              <a:solidFill>
                <a:srgbClr val="4A452A"/>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56" name="Group 55">
            <a:extLst>
              <a:ext uri="{FF2B5EF4-FFF2-40B4-BE49-F238E27FC236}">
                <a16:creationId xmlns:a16="http://schemas.microsoft.com/office/drawing/2014/main" id="{88E40FB3-2320-45F7-9E30-169E6582B283}"/>
              </a:ext>
            </a:extLst>
          </p:cNvPr>
          <p:cNvGrpSpPr/>
          <p:nvPr/>
        </p:nvGrpSpPr>
        <p:grpSpPr>
          <a:xfrm>
            <a:off x="5572579" y="4737648"/>
            <a:ext cx="5603855" cy="312265"/>
            <a:chOff x="5572579" y="5123506"/>
            <a:chExt cx="5603855" cy="312265"/>
          </a:xfrm>
        </p:grpSpPr>
        <p:sp>
          <p:nvSpPr>
            <p:cNvPr id="46" name="TextBox 45">
              <a:extLst>
                <a:ext uri="{FF2B5EF4-FFF2-40B4-BE49-F238E27FC236}">
                  <a16:creationId xmlns:a16="http://schemas.microsoft.com/office/drawing/2014/main" id="{A4ED8AB3-DA9C-4FFE-8550-90607010CB22}"/>
                </a:ext>
              </a:extLst>
            </p:cNvPr>
            <p:cNvSpPr txBox="1"/>
            <p:nvPr/>
          </p:nvSpPr>
          <p:spPr>
            <a:xfrm>
              <a:off x="6169819" y="5123506"/>
              <a:ext cx="5006615" cy="312265"/>
            </a:xfrm>
            <a:prstGeom prst="rect">
              <a:avLst/>
            </a:prstGeom>
            <a:noFill/>
          </p:spPr>
          <p:txBody>
            <a:bodyPr wrap="square" lIns="0" tIns="0" rIns="0" bIns="0" rtlCol="0">
              <a:spAutoFit/>
            </a:bodyPr>
            <a:lstStyle>
              <a:defPPr>
                <a:defRPr lang="en-US"/>
              </a:defPPr>
              <a:lvl1pPr algn="just">
                <a:lnSpc>
                  <a:spcPct val="125000"/>
                </a:lnSpc>
                <a:defRPr>
                  <a:latin typeface="Arial" panose="020B0604020202020204" pitchFamily="34" charset="0"/>
                  <a:cs typeface="Arial" panose="020B0604020202020204" pitchFamily="34" charset="0"/>
                </a:defRPr>
              </a:lvl1pPr>
            </a:lstStyle>
            <a:p>
              <a:r>
                <a:rPr lang="en-US"/>
                <a:t>Sản xuất công nghiệp</a:t>
              </a:r>
            </a:p>
          </p:txBody>
        </p:sp>
        <p:sp>
          <p:nvSpPr>
            <p:cNvPr id="53" name="Arrow: Right 52">
              <a:extLst>
                <a:ext uri="{FF2B5EF4-FFF2-40B4-BE49-F238E27FC236}">
                  <a16:creationId xmlns:a16="http://schemas.microsoft.com/office/drawing/2014/main" id="{F003ECB0-6744-4A66-883D-7D03DAAF214F}"/>
                </a:ext>
              </a:extLst>
            </p:cNvPr>
            <p:cNvSpPr/>
            <p:nvPr/>
          </p:nvSpPr>
          <p:spPr>
            <a:xfrm>
              <a:off x="5572579" y="5130376"/>
              <a:ext cx="402577" cy="298524"/>
            </a:xfrm>
            <a:prstGeom prst="rightArrow">
              <a:avLst/>
            </a:prstGeom>
            <a:noFill/>
            <a:ln w="28575" cap="flat">
              <a:solidFill>
                <a:srgbClr val="4A452A"/>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5" name="Group 24">
            <a:extLst>
              <a:ext uri="{FF2B5EF4-FFF2-40B4-BE49-F238E27FC236}">
                <a16:creationId xmlns:a16="http://schemas.microsoft.com/office/drawing/2014/main" id="{9EF693B2-5EE4-4A2A-AA2E-FF7063B156DD}"/>
              </a:ext>
            </a:extLst>
          </p:cNvPr>
          <p:cNvGrpSpPr/>
          <p:nvPr/>
        </p:nvGrpSpPr>
        <p:grpSpPr>
          <a:xfrm>
            <a:off x="5572579" y="3664882"/>
            <a:ext cx="5324368" cy="312265"/>
            <a:chOff x="5572579" y="3867044"/>
            <a:chExt cx="5324368" cy="312265"/>
          </a:xfrm>
        </p:grpSpPr>
        <p:sp>
          <p:nvSpPr>
            <p:cNvPr id="42" name="TextBox 41">
              <a:extLst>
                <a:ext uri="{FF2B5EF4-FFF2-40B4-BE49-F238E27FC236}">
                  <a16:creationId xmlns:a16="http://schemas.microsoft.com/office/drawing/2014/main" id="{D8D48FF7-78A1-4D34-AF4D-5CBF0F56475F}"/>
                </a:ext>
              </a:extLst>
            </p:cNvPr>
            <p:cNvSpPr txBox="1"/>
            <p:nvPr/>
          </p:nvSpPr>
          <p:spPr>
            <a:xfrm>
              <a:off x="6169819" y="3867044"/>
              <a:ext cx="4727128" cy="312265"/>
            </a:xfrm>
            <a:prstGeom prst="rect">
              <a:avLst/>
            </a:prstGeom>
            <a:noFill/>
          </p:spPr>
          <p:txBody>
            <a:bodyPr wrap="square" lIns="0" tIns="0" rIns="0" bIns="0" rtlCol="0">
              <a:spAutoFit/>
            </a:bodyPr>
            <a:lstStyle>
              <a:defPPr>
                <a:defRPr lang="en-US"/>
              </a:defPPr>
              <a:lvl1pPr algn="just">
                <a:lnSpc>
                  <a:spcPct val="125000"/>
                </a:lnSpc>
                <a:defRPr>
                  <a:latin typeface="Arial" panose="020B0604020202020204" pitchFamily="34" charset="0"/>
                  <a:cs typeface="Arial" panose="020B0604020202020204" pitchFamily="34" charset="0"/>
                </a:defRPr>
              </a:lvl1pPr>
            </a:lstStyle>
            <a:p>
              <a:r>
                <a:rPr lang="en-US"/>
                <a:t>Sản xuất điện và nhiệt</a:t>
              </a:r>
            </a:p>
          </p:txBody>
        </p:sp>
        <p:sp>
          <p:nvSpPr>
            <p:cNvPr id="54" name="Arrow: Right 53">
              <a:extLst>
                <a:ext uri="{FF2B5EF4-FFF2-40B4-BE49-F238E27FC236}">
                  <a16:creationId xmlns:a16="http://schemas.microsoft.com/office/drawing/2014/main" id="{FE053C55-644B-4937-B06B-BC47EB402CFC}"/>
                </a:ext>
              </a:extLst>
            </p:cNvPr>
            <p:cNvSpPr/>
            <p:nvPr/>
          </p:nvSpPr>
          <p:spPr>
            <a:xfrm>
              <a:off x="5572579" y="3873914"/>
              <a:ext cx="402577" cy="298524"/>
            </a:xfrm>
            <a:prstGeom prst="rightArrow">
              <a:avLst/>
            </a:prstGeom>
            <a:noFill/>
            <a:ln w="28575" cap="flat">
              <a:solidFill>
                <a:srgbClr val="4A452A"/>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3533937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ipe(left)">
                                      <p:cBhvr>
                                        <p:cTn id="15" dur="500"/>
                                        <p:tgtEl>
                                          <p:spTgt spid="28"/>
                                        </p:tgtEl>
                                      </p:cBhvr>
                                    </p:animEffect>
                                  </p:childTnLst>
                                </p:cTn>
                              </p:par>
                              <p:par>
                                <p:cTn id="16" presetID="22" presetClass="entr" presetSubtype="8" fill="hold" nodeType="withEffect">
                                  <p:stCondLst>
                                    <p:cond delay="0"/>
                                  </p:stCondLst>
                                  <p:childTnLst>
                                    <p:set>
                                      <p:cBhvr>
                                        <p:cTn id="17" dur="1" fill="hold">
                                          <p:stCondLst>
                                            <p:cond delay="0"/>
                                          </p:stCondLst>
                                        </p:cTn>
                                        <p:tgtEl>
                                          <p:spTgt spid="55"/>
                                        </p:tgtEl>
                                        <p:attrNameLst>
                                          <p:attrName>style.visibility</p:attrName>
                                        </p:attrNameLst>
                                      </p:cBhvr>
                                      <p:to>
                                        <p:strVal val="visible"/>
                                      </p:to>
                                    </p:set>
                                    <p:animEffect transition="in" filter="wipe(left)">
                                      <p:cBhvr>
                                        <p:cTn id="18" dur="500"/>
                                        <p:tgtEl>
                                          <p:spTgt spid="55"/>
                                        </p:tgtEl>
                                      </p:cBhvr>
                                    </p:animEffect>
                                  </p:childTnLst>
                                </p:cTn>
                              </p:par>
                              <p:par>
                                <p:cTn id="19" presetID="22" presetClass="entr" presetSubtype="8" fill="hold" nodeType="with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wipe(left)">
                                      <p:cBhvr>
                                        <p:cTn id="21" dur="500"/>
                                        <p:tgtEl>
                                          <p:spTgt spid="58"/>
                                        </p:tgtEl>
                                      </p:cBhvr>
                                    </p:animEffect>
                                  </p:childTnLst>
                                </p:cTn>
                              </p:par>
                              <p:par>
                                <p:cTn id="22" presetID="22" presetClass="entr" presetSubtype="8" fill="hold" nodeType="withEffect">
                                  <p:stCondLst>
                                    <p:cond delay="0"/>
                                  </p:stCondLst>
                                  <p:childTnLst>
                                    <p:set>
                                      <p:cBhvr>
                                        <p:cTn id="23" dur="1" fill="hold">
                                          <p:stCondLst>
                                            <p:cond delay="0"/>
                                          </p:stCondLst>
                                        </p:cTn>
                                        <p:tgtEl>
                                          <p:spTgt spid="57"/>
                                        </p:tgtEl>
                                        <p:attrNameLst>
                                          <p:attrName>style.visibility</p:attrName>
                                        </p:attrNameLst>
                                      </p:cBhvr>
                                      <p:to>
                                        <p:strVal val="visible"/>
                                      </p:to>
                                    </p:set>
                                    <p:animEffect transition="in" filter="wipe(left)">
                                      <p:cBhvr>
                                        <p:cTn id="24" dur="500"/>
                                        <p:tgtEl>
                                          <p:spTgt spid="57"/>
                                        </p:tgtEl>
                                      </p:cBhvr>
                                    </p:animEffect>
                                  </p:childTnLst>
                                </p:cTn>
                              </p:par>
                              <p:par>
                                <p:cTn id="25" presetID="22" presetClass="entr" presetSubtype="8" fill="hold" nodeType="withEffect">
                                  <p:stCondLst>
                                    <p:cond delay="0"/>
                                  </p:stCondLst>
                                  <p:childTnLst>
                                    <p:set>
                                      <p:cBhvr>
                                        <p:cTn id="26" dur="1" fill="hold">
                                          <p:stCondLst>
                                            <p:cond delay="0"/>
                                          </p:stCondLst>
                                        </p:cTn>
                                        <p:tgtEl>
                                          <p:spTgt spid="59"/>
                                        </p:tgtEl>
                                        <p:attrNameLst>
                                          <p:attrName>style.visibility</p:attrName>
                                        </p:attrNameLst>
                                      </p:cBhvr>
                                      <p:to>
                                        <p:strVal val="visible"/>
                                      </p:to>
                                    </p:set>
                                    <p:animEffect transition="in" filter="wipe(left)">
                                      <p:cBhvr>
                                        <p:cTn id="27" dur="500"/>
                                        <p:tgtEl>
                                          <p:spTgt spid="59"/>
                                        </p:tgtEl>
                                      </p:cBhvr>
                                    </p:animEffect>
                                  </p:childTnLst>
                                </p:cTn>
                              </p:par>
                              <p:par>
                                <p:cTn id="28" presetID="22" presetClass="entr" presetSubtype="8" fill="hold" nodeType="withEffect">
                                  <p:stCondLst>
                                    <p:cond delay="0"/>
                                  </p:stCondLst>
                                  <p:childTnLst>
                                    <p:set>
                                      <p:cBhvr>
                                        <p:cTn id="29" dur="1" fill="hold">
                                          <p:stCondLst>
                                            <p:cond delay="0"/>
                                          </p:stCondLst>
                                        </p:cTn>
                                        <p:tgtEl>
                                          <p:spTgt spid="56"/>
                                        </p:tgtEl>
                                        <p:attrNameLst>
                                          <p:attrName>style.visibility</p:attrName>
                                        </p:attrNameLst>
                                      </p:cBhvr>
                                      <p:to>
                                        <p:strVal val="visible"/>
                                      </p:to>
                                    </p:set>
                                    <p:animEffect transition="in" filter="wipe(left)">
                                      <p:cBhvr>
                                        <p:cTn id="30" dur="500"/>
                                        <p:tgtEl>
                                          <p:spTgt spid="56"/>
                                        </p:tgtEl>
                                      </p:cBhvr>
                                    </p:animEffect>
                                  </p:childTnLst>
                                </p:cTn>
                              </p:par>
                              <p:par>
                                <p:cTn id="31" presetID="22" presetClass="entr" presetSubtype="8"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wipe(left)">
                                      <p:cBhvr>
                                        <p:cTn id="3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FB597EB-DE10-420C-B14B-67A7265A863F}"/>
              </a:ext>
            </a:extLst>
          </p:cNvPr>
          <p:cNvGrpSpPr/>
          <p:nvPr/>
        </p:nvGrpSpPr>
        <p:grpSpPr>
          <a:xfrm rot="16200000">
            <a:off x="-3200400" y="3200400"/>
            <a:ext cx="6858000" cy="457200"/>
            <a:chOff x="-1" y="-1"/>
            <a:chExt cx="12192001" cy="457200"/>
          </a:xfrm>
        </p:grpSpPr>
        <p:sp>
          <p:nvSpPr>
            <p:cNvPr id="9" name="Rectangle 8">
              <a:extLst>
                <a:ext uri="{FF2B5EF4-FFF2-40B4-BE49-F238E27FC236}">
                  <a16:creationId xmlns:a16="http://schemas.microsoft.com/office/drawing/2014/main" id="{C00D2437-0421-48F7-B410-070233385BAC}"/>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Rectangle 9">
              <a:extLst>
                <a:ext uri="{FF2B5EF4-FFF2-40B4-BE49-F238E27FC236}">
                  <a16:creationId xmlns:a16="http://schemas.microsoft.com/office/drawing/2014/main" id="{4AF33A42-5971-46DA-B7EA-FC647BBD26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1" name="Group 10">
            <a:extLst>
              <a:ext uri="{FF2B5EF4-FFF2-40B4-BE49-F238E27FC236}">
                <a16:creationId xmlns:a16="http://schemas.microsoft.com/office/drawing/2014/main" id="{B4692B27-F61A-4694-AE8A-8BA94593726B}"/>
              </a:ext>
            </a:extLst>
          </p:cNvPr>
          <p:cNvGrpSpPr/>
          <p:nvPr/>
        </p:nvGrpSpPr>
        <p:grpSpPr>
          <a:xfrm rot="5400000" flipH="1">
            <a:off x="8534400" y="3200400"/>
            <a:ext cx="6858000" cy="457200"/>
            <a:chOff x="-1" y="-1"/>
            <a:chExt cx="12192001" cy="457200"/>
          </a:xfrm>
        </p:grpSpPr>
        <p:sp>
          <p:nvSpPr>
            <p:cNvPr id="12" name="Rectangle 11">
              <a:extLst>
                <a:ext uri="{FF2B5EF4-FFF2-40B4-BE49-F238E27FC236}">
                  <a16:creationId xmlns:a16="http://schemas.microsoft.com/office/drawing/2014/main" id="{BFF0FEEE-2DD2-4CD7-9A8A-96404B6854E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 name="Rectangle 12">
              <a:extLst>
                <a:ext uri="{FF2B5EF4-FFF2-40B4-BE49-F238E27FC236}">
                  <a16:creationId xmlns:a16="http://schemas.microsoft.com/office/drawing/2014/main" id="{4ACF9508-0CE5-4F48-9B69-1662E38F045E}"/>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21" name="Group 20">
            <a:extLst>
              <a:ext uri="{FF2B5EF4-FFF2-40B4-BE49-F238E27FC236}">
                <a16:creationId xmlns:a16="http://schemas.microsoft.com/office/drawing/2014/main" id="{8262AFAA-69F7-4B5B-838F-7598548ED77D}"/>
              </a:ext>
            </a:extLst>
          </p:cNvPr>
          <p:cNvGrpSpPr/>
          <p:nvPr/>
        </p:nvGrpSpPr>
        <p:grpSpPr>
          <a:xfrm>
            <a:off x="1002371" y="275066"/>
            <a:ext cx="2216193" cy="1397742"/>
            <a:chOff x="4959523" y="249005"/>
            <a:chExt cx="2267022" cy="1429800"/>
          </a:xfrm>
        </p:grpSpPr>
        <p:pic>
          <p:nvPicPr>
            <p:cNvPr id="20"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37B17B50-17DB-4F08-AC3A-1DD628684921}"/>
                </a:ext>
              </a:extLst>
            </p:cNvPr>
            <p:cNvPicPr>
              <a:picLocks noChangeAspect="1" noChangeArrowheads="1"/>
            </p:cNvPicPr>
            <p:nvPr/>
          </p:nvPicPr>
          <p:blipFill>
            <a:blip r:embed="rId8">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2452350" flipH="1">
              <a:off x="6324353" y="249006"/>
              <a:ext cx="902192" cy="142979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DBEC4D68-4EA1-4775-AD50-1F51378EC41D}"/>
                </a:ext>
              </a:extLst>
            </p:cNvPr>
            <p:cNvPicPr>
              <a:picLocks noChangeAspect="1" noChangeArrowheads="1"/>
            </p:cNvPicPr>
            <p:nvPr/>
          </p:nvPicPr>
          <p:blipFill>
            <a:blip r:embed="rId8">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9147650">
              <a:off x="4959523" y="249005"/>
              <a:ext cx="902194" cy="14298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0D62015F-58CC-4BA4-B183-FA3C5A281AA7}"/>
                </a:ext>
              </a:extLst>
            </p:cNvPr>
            <p:cNvSpPr/>
            <p:nvPr/>
          </p:nvSpPr>
          <p:spPr>
            <a:xfrm>
              <a:off x="5416550" y="266870"/>
              <a:ext cx="1358900" cy="1358900"/>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pic>
          <p:nvPicPr>
            <p:cNvPr id="7" name="Graphic 6" descr="Question Mark with solid fill">
              <a:extLst>
                <a:ext uri="{FF2B5EF4-FFF2-40B4-BE49-F238E27FC236}">
                  <a16:creationId xmlns:a16="http://schemas.microsoft.com/office/drawing/2014/main" id="{D6DB98A8-C105-4C1F-AD2A-2D91B2F31E0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519737" y="393869"/>
              <a:ext cx="1152526" cy="1152526"/>
            </a:xfrm>
            <a:prstGeom prst="rect">
              <a:avLst/>
            </a:prstGeom>
          </p:spPr>
        </p:pic>
      </p:grpSp>
      <p:grpSp>
        <p:nvGrpSpPr>
          <p:cNvPr id="2" name="Group 1">
            <a:extLst>
              <a:ext uri="{FF2B5EF4-FFF2-40B4-BE49-F238E27FC236}">
                <a16:creationId xmlns:a16="http://schemas.microsoft.com/office/drawing/2014/main" id="{55E46C6C-C16E-46B6-90A7-AA8641C05D14}"/>
              </a:ext>
            </a:extLst>
          </p:cNvPr>
          <p:cNvGrpSpPr/>
          <p:nvPr/>
        </p:nvGrpSpPr>
        <p:grpSpPr>
          <a:xfrm>
            <a:off x="3472565" y="308358"/>
            <a:ext cx="7717064" cy="1331158"/>
            <a:chOff x="3472565" y="350004"/>
            <a:chExt cx="7717064" cy="1331158"/>
          </a:xfrm>
        </p:grpSpPr>
        <p:sp>
          <p:nvSpPr>
            <p:cNvPr id="3" name="AutoShape 5">
              <a:extLst>
                <a:ext uri="{FF2B5EF4-FFF2-40B4-BE49-F238E27FC236}">
                  <a16:creationId xmlns:a16="http://schemas.microsoft.com/office/drawing/2014/main" id="{AC664430-E5CA-4B45-AC80-95C0DBC8FAC0}"/>
                </a:ext>
              </a:extLst>
            </p:cNvPr>
            <p:cNvSpPr/>
            <p:nvPr/>
          </p:nvSpPr>
          <p:spPr>
            <a:xfrm>
              <a:off x="3472565" y="350004"/>
              <a:ext cx="7717064" cy="0"/>
            </a:xfrm>
            <a:prstGeom prst="line">
              <a:avLst/>
            </a:prstGeom>
            <a:ln w="38100" cap="flat">
              <a:solidFill>
                <a:srgbClr val="726753"/>
              </a:solidFill>
              <a:prstDash val="solid"/>
              <a:headEnd type="none" w="sm" len="sm"/>
              <a:tailEnd type="none" w="sm" len="sm"/>
            </a:ln>
          </p:spPr>
          <p:txBody>
            <a:bodyPr/>
            <a:lstStyle/>
            <a:p>
              <a:endParaRPr lang="en-US"/>
            </a:p>
          </p:txBody>
        </p:sp>
        <p:sp>
          <p:nvSpPr>
            <p:cNvPr id="26" name="AutoShape 5">
              <a:extLst>
                <a:ext uri="{FF2B5EF4-FFF2-40B4-BE49-F238E27FC236}">
                  <a16:creationId xmlns:a16="http://schemas.microsoft.com/office/drawing/2014/main" id="{52A739AC-652C-4EB1-BE70-B8343D7C22F2}"/>
                </a:ext>
              </a:extLst>
            </p:cNvPr>
            <p:cNvSpPr/>
            <p:nvPr/>
          </p:nvSpPr>
          <p:spPr>
            <a:xfrm>
              <a:off x="3472565" y="1681162"/>
              <a:ext cx="7717064" cy="0"/>
            </a:xfrm>
            <a:prstGeom prst="line">
              <a:avLst/>
            </a:prstGeom>
            <a:ln w="38100" cap="flat">
              <a:solidFill>
                <a:srgbClr val="726753"/>
              </a:solidFill>
              <a:prstDash val="solid"/>
              <a:headEnd type="none" w="sm" len="sm"/>
              <a:tailEnd type="none" w="sm" len="sm"/>
            </a:ln>
          </p:spPr>
          <p:txBody>
            <a:bodyPr/>
            <a:lstStyle/>
            <a:p>
              <a:endParaRPr lang="en-US"/>
            </a:p>
          </p:txBody>
        </p:sp>
        <p:sp>
          <p:nvSpPr>
            <p:cNvPr id="16" name="TextBox 15">
              <a:extLst>
                <a:ext uri="{FF2B5EF4-FFF2-40B4-BE49-F238E27FC236}">
                  <a16:creationId xmlns:a16="http://schemas.microsoft.com/office/drawing/2014/main" id="{A94F1D8B-74E7-4754-91ED-A93DFC6E11D1}"/>
                </a:ext>
              </a:extLst>
            </p:cNvPr>
            <p:cNvSpPr txBox="1"/>
            <p:nvPr/>
          </p:nvSpPr>
          <p:spPr>
            <a:xfrm>
              <a:off x="3590597" y="457385"/>
              <a:ext cx="7372677" cy="1116396"/>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Quan sát hình và cho biết nguyên nhân nào làm phát thải khí nhà kính nhiều nhất. Hãy tìm hiểu và đề xuất biện pháp giảm sự phát thải khí carbon dioxide từ nguồn này.</a:t>
              </a:r>
              <a:endParaRPr lang="en-US" sz="2000" dirty="0"/>
            </a:p>
          </p:txBody>
        </p:sp>
      </p:grpSp>
      <p:sp>
        <p:nvSpPr>
          <p:cNvPr id="29" name="TextBox 28">
            <a:extLst>
              <a:ext uri="{FF2B5EF4-FFF2-40B4-BE49-F238E27FC236}">
                <a16:creationId xmlns:a16="http://schemas.microsoft.com/office/drawing/2014/main" id="{2E036BA0-58B4-446D-8109-0B06822B196D}"/>
              </a:ext>
            </a:extLst>
          </p:cNvPr>
          <p:cNvSpPr txBox="1"/>
          <p:nvPr/>
        </p:nvSpPr>
        <p:spPr>
          <a:xfrm>
            <a:off x="834222" y="6072288"/>
            <a:ext cx="4173557" cy="65088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lnSpc>
                <a:spcPct val="110000"/>
              </a:lnSpc>
            </a:pPr>
            <a:r>
              <a:rPr lang="en-US" sz="2000" b="1"/>
              <a:t>Biểu đồ tỉ lệ phát thải khí nhà kính từ các nguyên nhân khác nhau</a:t>
            </a:r>
            <a:endParaRPr lang="en-US" sz="2000" b="1" dirty="0"/>
          </a:p>
        </p:txBody>
      </p:sp>
      <p:grpSp>
        <p:nvGrpSpPr>
          <p:cNvPr id="44" name="Group 43">
            <a:extLst>
              <a:ext uri="{FF2B5EF4-FFF2-40B4-BE49-F238E27FC236}">
                <a16:creationId xmlns:a16="http://schemas.microsoft.com/office/drawing/2014/main" id="{0680B77D-D8ED-418E-B7DF-5FD82199B394}"/>
              </a:ext>
            </a:extLst>
          </p:cNvPr>
          <p:cNvGrpSpPr/>
          <p:nvPr/>
        </p:nvGrpSpPr>
        <p:grpSpPr>
          <a:xfrm>
            <a:off x="-861025" y="1370815"/>
            <a:ext cx="7564050" cy="5042700"/>
            <a:chOff x="2899084" y="1543367"/>
            <a:chExt cx="6393833" cy="4262555"/>
          </a:xfrm>
        </p:grpSpPr>
        <p:graphicFrame>
          <p:nvGraphicFramePr>
            <p:cNvPr id="14" name="Chart 13">
              <a:extLst>
                <a:ext uri="{FF2B5EF4-FFF2-40B4-BE49-F238E27FC236}">
                  <a16:creationId xmlns:a16="http://schemas.microsoft.com/office/drawing/2014/main" id="{606422E8-9C2B-4E85-8747-2A105D8FFAE1}"/>
                </a:ext>
              </a:extLst>
            </p:cNvPr>
            <p:cNvGraphicFramePr/>
            <p:nvPr/>
          </p:nvGraphicFramePr>
          <p:xfrm>
            <a:off x="2899084" y="1543367"/>
            <a:ext cx="6393833" cy="4262555"/>
          </p:xfrm>
          <a:graphic>
            <a:graphicData uri="http://schemas.openxmlformats.org/drawingml/2006/chart">
              <c:chart xmlns:c="http://schemas.openxmlformats.org/drawingml/2006/chart" xmlns:r="http://schemas.openxmlformats.org/officeDocument/2006/relationships" r:id="rId11"/>
            </a:graphicData>
          </a:graphic>
        </p:graphicFrame>
        <p:sp>
          <p:nvSpPr>
            <p:cNvPr id="33" name="TextBox 32">
              <a:extLst>
                <a:ext uri="{FF2B5EF4-FFF2-40B4-BE49-F238E27FC236}">
                  <a16:creationId xmlns:a16="http://schemas.microsoft.com/office/drawing/2014/main" id="{840C5BB9-1C61-4ADE-8D5F-0EFD34E9463B}"/>
                </a:ext>
              </a:extLst>
            </p:cNvPr>
            <p:cNvSpPr txBox="1">
              <a:spLocks noChangeAspect="1"/>
            </p:cNvSpPr>
            <p:nvPr>
              <p:custDataLst>
                <p:tags r:id="rId1"/>
              </p:custDataLst>
            </p:nvPr>
          </p:nvSpPr>
          <p:spPr>
            <a:xfrm>
              <a:off x="6196465" y="4055522"/>
              <a:ext cx="1443651" cy="286629"/>
            </a:xfrm>
            <a:custGeom>
              <a:avLst/>
              <a:gdLst/>
              <a:ahLst/>
              <a:cxnLst/>
              <a:rect l="l" t="t" r="r" b="b"/>
              <a:pathLst>
                <a:path w="1443651" h="286629">
                  <a:moveTo>
                    <a:pt x="1066372" y="267826"/>
                  </a:moveTo>
                  <a:lnTo>
                    <a:pt x="1078767" y="267826"/>
                  </a:lnTo>
                  <a:lnTo>
                    <a:pt x="1078767" y="280220"/>
                  </a:lnTo>
                  <a:lnTo>
                    <a:pt x="1066372" y="280220"/>
                  </a:lnTo>
                  <a:close/>
                  <a:moveTo>
                    <a:pt x="189951" y="267826"/>
                  </a:moveTo>
                  <a:lnTo>
                    <a:pt x="202346" y="267826"/>
                  </a:lnTo>
                  <a:lnTo>
                    <a:pt x="202346" y="280220"/>
                  </a:lnTo>
                  <a:lnTo>
                    <a:pt x="189951" y="280220"/>
                  </a:lnTo>
                  <a:close/>
                  <a:moveTo>
                    <a:pt x="1287861" y="228344"/>
                  </a:moveTo>
                  <a:cubicBezTo>
                    <a:pt x="1283911" y="229957"/>
                    <a:pt x="1277985" y="231327"/>
                    <a:pt x="1270085" y="232456"/>
                  </a:cubicBezTo>
                  <a:cubicBezTo>
                    <a:pt x="1265611" y="233101"/>
                    <a:pt x="1262447" y="233826"/>
                    <a:pt x="1260593" y="234632"/>
                  </a:cubicBezTo>
                  <a:cubicBezTo>
                    <a:pt x="1258739" y="235438"/>
                    <a:pt x="1257308" y="236617"/>
                    <a:pt x="1256300" y="238169"/>
                  </a:cubicBezTo>
                  <a:cubicBezTo>
                    <a:pt x="1255292" y="239721"/>
                    <a:pt x="1254788" y="241444"/>
                    <a:pt x="1254788" y="243339"/>
                  </a:cubicBezTo>
                  <a:cubicBezTo>
                    <a:pt x="1254788" y="246241"/>
                    <a:pt x="1255887" y="248659"/>
                    <a:pt x="1258084" y="250594"/>
                  </a:cubicBezTo>
                  <a:cubicBezTo>
                    <a:pt x="1260280" y="252529"/>
                    <a:pt x="1263495" y="253496"/>
                    <a:pt x="1267727" y="253496"/>
                  </a:cubicBezTo>
                  <a:cubicBezTo>
                    <a:pt x="1271919" y="253496"/>
                    <a:pt x="1275648" y="252579"/>
                    <a:pt x="1278912" y="250745"/>
                  </a:cubicBezTo>
                  <a:cubicBezTo>
                    <a:pt x="1282177" y="248911"/>
                    <a:pt x="1284576" y="246402"/>
                    <a:pt x="1286107" y="243218"/>
                  </a:cubicBezTo>
                  <a:cubicBezTo>
                    <a:pt x="1287276" y="240759"/>
                    <a:pt x="1287861" y="237131"/>
                    <a:pt x="1287861" y="232335"/>
                  </a:cubicBezTo>
                  <a:close/>
                  <a:moveTo>
                    <a:pt x="1087836" y="228344"/>
                  </a:moveTo>
                  <a:cubicBezTo>
                    <a:pt x="1083886" y="229957"/>
                    <a:pt x="1077960" y="231327"/>
                    <a:pt x="1070060" y="232456"/>
                  </a:cubicBezTo>
                  <a:cubicBezTo>
                    <a:pt x="1065586" y="233101"/>
                    <a:pt x="1062422" y="233826"/>
                    <a:pt x="1060568" y="234632"/>
                  </a:cubicBezTo>
                  <a:cubicBezTo>
                    <a:pt x="1058714" y="235438"/>
                    <a:pt x="1057283" y="236617"/>
                    <a:pt x="1056275" y="238169"/>
                  </a:cubicBezTo>
                  <a:cubicBezTo>
                    <a:pt x="1055267" y="239721"/>
                    <a:pt x="1054763" y="241444"/>
                    <a:pt x="1054763" y="243339"/>
                  </a:cubicBezTo>
                  <a:cubicBezTo>
                    <a:pt x="1054763" y="246241"/>
                    <a:pt x="1055862" y="248659"/>
                    <a:pt x="1058059" y="250594"/>
                  </a:cubicBezTo>
                  <a:cubicBezTo>
                    <a:pt x="1060255" y="252529"/>
                    <a:pt x="1063470" y="253496"/>
                    <a:pt x="1067702" y="253496"/>
                  </a:cubicBezTo>
                  <a:cubicBezTo>
                    <a:pt x="1071894" y="253496"/>
                    <a:pt x="1075623" y="252579"/>
                    <a:pt x="1078888" y="250745"/>
                  </a:cubicBezTo>
                  <a:cubicBezTo>
                    <a:pt x="1082152" y="248911"/>
                    <a:pt x="1084551" y="246402"/>
                    <a:pt x="1086082" y="243218"/>
                  </a:cubicBezTo>
                  <a:cubicBezTo>
                    <a:pt x="1087251" y="240759"/>
                    <a:pt x="1087836" y="237131"/>
                    <a:pt x="1087836" y="232335"/>
                  </a:cubicBezTo>
                  <a:close/>
                  <a:moveTo>
                    <a:pt x="583011" y="228344"/>
                  </a:moveTo>
                  <a:cubicBezTo>
                    <a:pt x="579061" y="229957"/>
                    <a:pt x="573136" y="231327"/>
                    <a:pt x="565235" y="232456"/>
                  </a:cubicBezTo>
                  <a:cubicBezTo>
                    <a:pt x="560761" y="233101"/>
                    <a:pt x="557597" y="233826"/>
                    <a:pt x="555743" y="234632"/>
                  </a:cubicBezTo>
                  <a:cubicBezTo>
                    <a:pt x="553889" y="235438"/>
                    <a:pt x="552458" y="236617"/>
                    <a:pt x="551450" y="238169"/>
                  </a:cubicBezTo>
                  <a:cubicBezTo>
                    <a:pt x="550442" y="239721"/>
                    <a:pt x="549938" y="241444"/>
                    <a:pt x="549938" y="243339"/>
                  </a:cubicBezTo>
                  <a:cubicBezTo>
                    <a:pt x="549938" y="246241"/>
                    <a:pt x="551037" y="248659"/>
                    <a:pt x="553234" y="250594"/>
                  </a:cubicBezTo>
                  <a:cubicBezTo>
                    <a:pt x="555430" y="252529"/>
                    <a:pt x="558645" y="253496"/>
                    <a:pt x="562877" y="253496"/>
                  </a:cubicBezTo>
                  <a:cubicBezTo>
                    <a:pt x="567069" y="253496"/>
                    <a:pt x="570798" y="252579"/>
                    <a:pt x="574063" y="250745"/>
                  </a:cubicBezTo>
                  <a:cubicBezTo>
                    <a:pt x="577327" y="248911"/>
                    <a:pt x="579726" y="246402"/>
                    <a:pt x="581257" y="243218"/>
                  </a:cubicBezTo>
                  <a:cubicBezTo>
                    <a:pt x="582426" y="240759"/>
                    <a:pt x="583011" y="237131"/>
                    <a:pt x="583011" y="232335"/>
                  </a:cubicBezTo>
                  <a:close/>
                  <a:moveTo>
                    <a:pt x="1204438" y="203918"/>
                  </a:moveTo>
                  <a:cubicBezTo>
                    <a:pt x="1199601" y="203918"/>
                    <a:pt x="1195560" y="205893"/>
                    <a:pt x="1192315" y="209843"/>
                  </a:cubicBezTo>
                  <a:cubicBezTo>
                    <a:pt x="1189071" y="213793"/>
                    <a:pt x="1187448" y="220021"/>
                    <a:pt x="1187448" y="228526"/>
                  </a:cubicBezTo>
                  <a:cubicBezTo>
                    <a:pt x="1187448" y="236748"/>
                    <a:pt x="1189182" y="242895"/>
                    <a:pt x="1192648" y="246966"/>
                  </a:cubicBezTo>
                  <a:cubicBezTo>
                    <a:pt x="1196114" y="251037"/>
                    <a:pt x="1200206" y="253073"/>
                    <a:pt x="1204922" y="253073"/>
                  </a:cubicBezTo>
                  <a:cubicBezTo>
                    <a:pt x="1209678" y="253073"/>
                    <a:pt x="1213719" y="251128"/>
                    <a:pt x="1217044" y="247238"/>
                  </a:cubicBezTo>
                  <a:cubicBezTo>
                    <a:pt x="1220370" y="243349"/>
                    <a:pt x="1222032" y="237414"/>
                    <a:pt x="1222032" y="229433"/>
                  </a:cubicBezTo>
                  <a:cubicBezTo>
                    <a:pt x="1222032" y="220646"/>
                    <a:pt x="1220339" y="214196"/>
                    <a:pt x="1216953" y="210085"/>
                  </a:cubicBezTo>
                  <a:cubicBezTo>
                    <a:pt x="1213568" y="205974"/>
                    <a:pt x="1209396" y="203918"/>
                    <a:pt x="1204438" y="203918"/>
                  </a:cubicBezTo>
                  <a:close/>
                  <a:moveTo>
                    <a:pt x="328319" y="203918"/>
                  </a:moveTo>
                  <a:cubicBezTo>
                    <a:pt x="323483" y="203918"/>
                    <a:pt x="319371" y="205883"/>
                    <a:pt x="315985" y="209813"/>
                  </a:cubicBezTo>
                  <a:cubicBezTo>
                    <a:pt x="312599" y="213743"/>
                    <a:pt x="310907" y="219577"/>
                    <a:pt x="310907" y="227316"/>
                  </a:cubicBezTo>
                  <a:cubicBezTo>
                    <a:pt x="310907" y="235741"/>
                    <a:pt x="312579" y="241888"/>
                    <a:pt x="315925" y="245757"/>
                  </a:cubicBezTo>
                  <a:cubicBezTo>
                    <a:pt x="319270" y="249627"/>
                    <a:pt x="323462" y="251561"/>
                    <a:pt x="328501" y="251561"/>
                  </a:cubicBezTo>
                  <a:cubicBezTo>
                    <a:pt x="333499" y="251561"/>
                    <a:pt x="337691" y="249637"/>
                    <a:pt x="341077" y="245787"/>
                  </a:cubicBezTo>
                  <a:cubicBezTo>
                    <a:pt x="344463" y="241938"/>
                    <a:pt x="346156" y="235902"/>
                    <a:pt x="346156" y="227679"/>
                  </a:cubicBezTo>
                  <a:cubicBezTo>
                    <a:pt x="346156" y="219819"/>
                    <a:pt x="344412" y="213894"/>
                    <a:pt x="340926" y="209904"/>
                  </a:cubicBezTo>
                  <a:cubicBezTo>
                    <a:pt x="337439" y="205913"/>
                    <a:pt x="333237" y="203918"/>
                    <a:pt x="328319" y="203918"/>
                  </a:cubicBezTo>
                  <a:close/>
                  <a:moveTo>
                    <a:pt x="196602" y="203918"/>
                  </a:moveTo>
                  <a:cubicBezTo>
                    <a:pt x="191160" y="203918"/>
                    <a:pt x="186646" y="205953"/>
                    <a:pt x="183059" y="210024"/>
                  </a:cubicBezTo>
                  <a:cubicBezTo>
                    <a:pt x="179471" y="214096"/>
                    <a:pt x="177677" y="220242"/>
                    <a:pt x="177677" y="228465"/>
                  </a:cubicBezTo>
                  <a:cubicBezTo>
                    <a:pt x="177677" y="236688"/>
                    <a:pt x="179471" y="242845"/>
                    <a:pt x="183059" y="246936"/>
                  </a:cubicBezTo>
                  <a:cubicBezTo>
                    <a:pt x="186646" y="251027"/>
                    <a:pt x="191160" y="253073"/>
                    <a:pt x="196602" y="253073"/>
                  </a:cubicBezTo>
                  <a:cubicBezTo>
                    <a:pt x="202003" y="253073"/>
                    <a:pt x="206497" y="251017"/>
                    <a:pt x="210085" y="246906"/>
                  </a:cubicBezTo>
                  <a:cubicBezTo>
                    <a:pt x="213672" y="242795"/>
                    <a:pt x="215466" y="236527"/>
                    <a:pt x="215466" y="228102"/>
                  </a:cubicBezTo>
                  <a:cubicBezTo>
                    <a:pt x="215466" y="220162"/>
                    <a:pt x="213662" y="214146"/>
                    <a:pt x="210055" y="210055"/>
                  </a:cubicBezTo>
                  <a:cubicBezTo>
                    <a:pt x="206447" y="205963"/>
                    <a:pt x="201963" y="203918"/>
                    <a:pt x="196602" y="203918"/>
                  </a:cubicBezTo>
                  <a:close/>
                  <a:moveTo>
                    <a:pt x="128113" y="203918"/>
                  </a:moveTo>
                  <a:cubicBezTo>
                    <a:pt x="123276" y="203918"/>
                    <a:pt x="119235" y="205893"/>
                    <a:pt x="115991" y="209843"/>
                  </a:cubicBezTo>
                  <a:cubicBezTo>
                    <a:pt x="112746" y="213793"/>
                    <a:pt x="111123" y="220021"/>
                    <a:pt x="111123" y="228526"/>
                  </a:cubicBezTo>
                  <a:cubicBezTo>
                    <a:pt x="111123" y="236748"/>
                    <a:pt x="112857" y="242895"/>
                    <a:pt x="116323" y="246966"/>
                  </a:cubicBezTo>
                  <a:cubicBezTo>
                    <a:pt x="119790" y="251037"/>
                    <a:pt x="123881" y="253073"/>
                    <a:pt x="128597" y="253073"/>
                  </a:cubicBezTo>
                  <a:cubicBezTo>
                    <a:pt x="133353" y="253073"/>
                    <a:pt x="137394" y="251128"/>
                    <a:pt x="140719" y="247238"/>
                  </a:cubicBezTo>
                  <a:cubicBezTo>
                    <a:pt x="144045" y="243349"/>
                    <a:pt x="145707" y="237414"/>
                    <a:pt x="145707" y="229433"/>
                  </a:cubicBezTo>
                  <a:cubicBezTo>
                    <a:pt x="145707" y="220646"/>
                    <a:pt x="144014" y="214196"/>
                    <a:pt x="140629" y="210085"/>
                  </a:cubicBezTo>
                  <a:cubicBezTo>
                    <a:pt x="137243" y="205974"/>
                    <a:pt x="133071" y="203918"/>
                    <a:pt x="128113" y="203918"/>
                  </a:cubicBezTo>
                  <a:close/>
                  <a:moveTo>
                    <a:pt x="806625" y="203857"/>
                  </a:moveTo>
                  <a:cubicBezTo>
                    <a:pt x="801627" y="203857"/>
                    <a:pt x="797425" y="205530"/>
                    <a:pt x="794019" y="208876"/>
                  </a:cubicBezTo>
                  <a:cubicBezTo>
                    <a:pt x="790613" y="212221"/>
                    <a:pt x="788729" y="216695"/>
                    <a:pt x="788366" y="222298"/>
                  </a:cubicBezTo>
                  <a:lnTo>
                    <a:pt x="824219" y="222298"/>
                  </a:lnTo>
                  <a:cubicBezTo>
                    <a:pt x="823736" y="216897"/>
                    <a:pt x="822365" y="212846"/>
                    <a:pt x="820108" y="210145"/>
                  </a:cubicBezTo>
                  <a:cubicBezTo>
                    <a:pt x="816642" y="205953"/>
                    <a:pt x="812147" y="203857"/>
                    <a:pt x="806625" y="203857"/>
                  </a:cubicBezTo>
                  <a:close/>
                  <a:moveTo>
                    <a:pt x="1274015" y="194909"/>
                  </a:moveTo>
                  <a:cubicBezTo>
                    <a:pt x="1279497" y="194909"/>
                    <a:pt x="1283951" y="195554"/>
                    <a:pt x="1287377" y="196844"/>
                  </a:cubicBezTo>
                  <a:cubicBezTo>
                    <a:pt x="1290803" y="198134"/>
                    <a:pt x="1293322" y="199756"/>
                    <a:pt x="1294935" y="201711"/>
                  </a:cubicBezTo>
                  <a:cubicBezTo>
                    <a:pt x="1296547" y="203666"/>
                    <a:pt x="1297676" y="206135"/>
                    <a:pt x="1298321" y="209118"/>
                  </a:cubicBezTo>
                  <a:cubicBezTo>
                    <a:pt x="1298683" y="210972"/>
                    <a:pt x="1298865" y="214317"/>
                    <a:pt x="1298865" y="219154"/>
                  </a:cubicBezTo>
                  <a:lnTo>
                    <a:pt x="1298865" y="233665"/>
                  </a:lnTo>
                  <a:cubicBezTo>
                    <a:pt x="1298865" y="243782"/>
                    <a:pt x="1299097" y="250181"/>
                    <a:pt x="1299560" y="252861"/>
                  </a:cubicBezTo>
                  <a:cubicBezTo>
                    <a:pt x="1300024" y="255542"/>
                    <a:pt x="1300941" y="258111"/>
                    <a:pt x="1302311" y="260570"/>
                  </a:cubicBezTo>
                  <a:lnTo>
                    <a:pt x="1290944" y="260570"/>
                  </a:lnTo>
                  <a:cubicBezTo>
                    <a:pt x="1289816" y="258313"/>
                    <a:pt x="1289090" y="255673"/>
                    <a:pt x="1288768" y="252650"/>
                  </a:cubicBezTo>
                  <a:cubicBezTo>
                    <a:pt x="1284737" y="256076"/>
                    <a:pt x="1280857" y="258494"/>
                    <a:pt x="1277129" y="259905"/>
                  </a:cubicBezTo>
                  <a:cubicBezTo>
                    <a:pt x="1273400" y="261316"/>
                    <a:pt x="1269400" y="262021"/>
                    <a:pt x="1265127" y="262021"/>
                  </a:cubicBezTo>
                  <a:cubicBezTo>
                    <a:pt x="1258073" y="262021"/>
                    <a:pt x="1252652" y="260298"/>
                    <a:pt x="1248863" y="256852"/>
                  </a:cubicBezTo>
                  <a:cubicBezTo>
                    <a:pt x="1245074" y="253406"/>
                    <a:pt x="1243180" y="249002"/>
                    <a:pt x="1243180" y="243641"/>
                  </a:cubicBezTo>
                  <a:cubicBezTo>
                    <a:pt x="1243180" y="240497"/>
                    <a:pt x="1243895" y="237625"/>
                    <a:pt x="1245326" y="235025"/>
                  </a:cubicBezTo>
                  <a:cubicBezTo>
                    <a:pt x="1246757" y="232425"/>
                    <a:pt x="1248631" y="230340"/>
                    <a:pt x="1250949" y="228768"/>
                  </a:cubicBezTo>
                  <a:cubicBezTo>
                    <a:pt x="1253267" y="227196"/>
                    <a:pt x="1255877" y="226006"/>
                    <a:pt x="1258779" y="225200"/>
                  </a:cubicBezTo>
                  <a:cubicBezTo>
                    <a:pt x="1260915" y="224636"/>
                    <a:pt x="1264140" y="224092"/>
                    <a:pt x="1268453" y="223568"/>
                  </a:cubicBezTo>
                  <a:cubicBezTo>
                    <a:pt x="1277240" y="222520"/>
                    <a:pt x="1283709" y="221270"/>
                    <a:pt x="1287861" y="219819"/>
                  </a:cubicBezTo>
                  <a:cubicBezTo>
                    <a:pt x="1287901" y="218328"/>
                    <a:pt x="1287921" y="217381"/>
                    <a:pt x="1287921" y="216978"/>
                  </a:cubicBezTo>
                  <a:cubicBezTo>
                    <a:pt x="1287921" y="212544"/>
                    <a:pt x="1286893" y="209420"/>
                    <a:pt x="1284838" y="207606"/>
                  </a:cubicBezTo>
                  <a:cubicBezTo>
                    <a:pt x="1282056" y="205147"/>
                    <a:pt x="1277925" y="203918"/>
                    <a:pt x="1272443" y="203918"/>
                  </a:cubicBezTo>
                  <a:cubicBezTo>
                    <a:pt x="1267324" y="203918"/>
                    <a:pt x="1263545" y="204815"/>
                    <a:pt x="1261107" y="206608"/>
                  </a:cubicBezTo>
                  <a:cubicBezTo>
                    <a:pt x="1258668" y="208402"/>
                    <a:pt x="1256864" y="211576"/>
                    <a:pt x="1255695" y="216131"/>
                  </a:cubicBezTo>
                  <a:lnTo>
                    <a:pt x="1245054" y="214680"/>
                  </a:lnTo>
                  <a:cubicBezTo>
                    <a:pt x="1246021" y="210125"/>
                    <a:pt x="1247614" y="206447"/>
                    <a:pt x="1249831" y="203646"/>
                  </a:cubicBezTo>
                  <a:cubicBezTo>
                    <a:pt x="1252047" y="200844"/>
                    <a:pt x="1255252" y="198688"/>
                    <a:pt x="1259444" y="197176"/>
                  </a:cubicBezTo>
                  <a:cubicBezTo>
                    <a:pt x="1263636" y="195665"/>
                    <a:pt x="1268493" y="194909"/>
                    <a:pt x="1274015" y="194909"/>
                  </a:cubicBezTo>
                  <a:close/>
                  <a:moveTo>
                    <a:pt x="1073990" y="194909"/>
                  </a:moveTo>
                  <a:cubicBezTo>
                    <a:pt x="1079472" y="194909"/>
                    <a:pt x="1083926" y="195554"/>
                    <a:pt x="1087352" y="196844"/>
                  </a:cubicBezTo>
                  <a:cubicBezTo>
                    <a:pt x="1090778" y="198134"/>
                    <a:pt x="1093297" y="199756"/>
                    <a:pt x="1094910" y="201711"/>
                  </a:cubicBezTo>
                  <a:cubicBezTo>
                    <a:pt x="1096522" y="203666"/>
                    <a:pt x="1097651" y="206135"/>
                    <a:pt x="1098296" y="209118"/>
                  </a:cubicBezTo>
                  <a:cubicBezTo>
                    <a:pt x="1098659" y="210972"/>
                    <a:pt x="1098840" y="214317"/>
                    <a:pt x="1098840" y="219154"/>
                  </a:cubicBezTo>
                  <a:lnTo>
                    <a:pt x="1098840" y="233665"/>
                  </a:lnTo>
                  <a:cubicBezTo>
                    <a:pt x="1098840" y="243782"/>
                    <a:pt x="1099072" y="250181"/>
                    <a:pt x="1099535" y="252861"/>
                  </a:cubicBezTo>
                  <a:cubicBezTo>
                    <a:pt x="1099999" y="255542"/>
                    <a:pt x="1100916" y="258111"/>
                    <a:pt x="1102286" y="260570"/>
                  </a:cubicBezTo>
                  <a:lnTo>
                    <a:pt x="1090919" y="260570"/>
                  </a:lnTo>
                  <a:cubicBezTo>
                    <a:pt x="1089791" y="258313"/>
                    <a:pt x="1089065" y="255673"/>
                    <a:pt x="1088743" y="252650"/>
                  </a:cubicBezTo>
                  <a:cubicBezTo>
                    <a:pt x="1084712" y="256076"/>
                    <a:pt x="1080832" y="258494"/>
                    <a:pt x="1077104" y="259905"/>
                  </a:cubicBezTo>
                  <a:cubicBezTo>
                    <a:pt x="1073375" y="261316"/>
                    <a:pt x="1069375" y="262021"/>
                    <a:pt x="1065102" y="262021"/>
                  </a:cubicBezTo>
                  <a:cubicBezTo>
                    <a:pt x="1058048" y="262021"/>
                    <a:pt x="1052627" y="260298"/>
                    <a:pt x="1048838" y="256852"/>
                  </a:cubicBezTo>
                  <a:cubicBezTo>
                    <a:pt x="1045049" y="253406"/>
                    <a:pt x="1043155" y="249002"/>
                    <a:pt x="1043155" y="243641"/>
                  </a:cubicBezTo>
                  <a:cubicBezTo>
                    <a:pt x="1043155" y="240497"/>
                    <a:pt x="1043870" y="237625"/>
                    <a:pt x="1045301" y="235025"/>
                  </a:cubicBezTo>
                  <a:cubicBezTo>
                    <a:pt x="1046732" y="232425"/>
                    <a:pt x="1048606" y="230340"/>
                    <a:pt x="1050924" y="228768"/>
                  </a:cubicBezTo>
                  <a:cubicBezTo>
                    <a:pt x="1053242" y="227196"/>
                    <a:pt x="1055852" y="226006"/>
                    <a:pt x="1058754" y="225200"/>
                  </a:cubicBezTo>
                  <a:cubicBezTo>
                    <a:pt x="1060890" y="224636"/>
                    <a:pt x="1064115" y="224092"/>
                    <a:pt x="1068428" y="223568"/>
                  </a:cubicBezTo>
                  <a:cubicBezTo>
                    <a:pt x="1077215" y="222520"/>
                    <a:pt x="1083684" y="221270"/>
                    <a:pt x="1087836" y="219819"/>
                  </a:cubicBezTo>
                  <a:cubicBezTo>
                    <a:pt x="1087876" y="218328"/>
                    <a:pt x="1087896" y="217381"/>
                    <a:pt x="1087896" y="216978"/>
                  </a:cubicBezTo>
                  <a:cubicBezTo>
                    <a:pt x="1087896" y="212544"/>
                    <a:pt x="1086869" y="209420"/>
                    <a:pt x="1084813" y="207606"/>
                  </a:cubicBezTo>
                  <a:cubicBezTo>
                    <a:pt x="1082032" y="205147"/>
                    <a:pt x="1077900" y="203918"/>
                    <a:pt x="1072418" y="203918"/>
                  </a:cubicBezTo>
                  <a:cubicBezTo>
                    <a:pt x="1067299" y="203918"/>
                    <a:pt x="1063520" y="204815"/>
                    <a:pt x="1061082" y="206608"/>
                  </a:cubicBezTo>
                  <a:cubicBezTo>
                    <a:pt x="1058643" y="208402"/>
                    <a:pt x="1056839" y="211576"/>
                    <a:pt x="1055670" y="216131"/>
                  </a:cubicBezTo>
                  <a:lnTo>
                    <a:pt x="1045029" y="214680"/>
                  </a:lnTo>
                  <a:cubicBezTo>
                    <a:pt x="1045997" y="210125"/>
                    <a:pt x="1047589" y="206447"/>
                    <a:pt x="1049806" y="203646"/>
                  </a:cubicBezTo>
                  <a:cubicBezTo>
                    <a:pt x="1052023" y="200844"/>
                    <a:pt x="1055227" y="198688"/>
                    <a:pt x="1059419" y="197176"/>
                  </a:cubicBezTo>
                  <a:cubicBezTo>
                    <a:pt x="1063611" y="195665"/>
                    <a:pt x="1068468" y="194909"/>
                    <a:pt x="1073990" y="194909"/>
                  </a:cubicBezTo>
                  <a:close/>
                  <a:moveTo>
                    <a:pt x="971271" y="194909"/>
                  </a:moveTo>
                  <a:cubicBezTo>
                    <a:pt x="976027" y="194909"/>
                    <a:pt x="979927" y="195897"/>
                    <a:pt x="982970" y="197872"/>
                  </a:cubicBezTo>
                  <a:cubicBezTo>
                    <a:pt x="986013" y="199847"/>
                    <a:pt x="988160" y="202608"/>
                    <a:pt x="989409" y="206155"/>
                  </a:cubicBezTo>
                  <a:cubicBezTo>
                    <a:pt x="994488" y="198658"/>
                    <a:pt x="1001098" y="194909"/>
                    <a:pt x="1009241" y="194909"/>
                  </a:cubicBezTo>
                  <a:cubicBezTo>
                    <a:pt x="1015609" y="194909"/>
                    <a:pt x="1020507" y="196673"/>
                    <a:pt x="1023933" y="200200"/>
                  </a:cubicBezTo>
                  <a:cubicBezTo>
                    <a:pt x="1027359" y="203726"/>
                    <a:pt x="1029072" y="209158"/>
                    <a:pt x="1029072" y="216494"/>
                  </a:cubicBezTo>
                  <a:lnTo>
                    <a:pt x="1029072" y="260570"/>
                  </a:lnTo>
                  <a:lnTo>
                    <a:pt x="1018249" y="260570"/>
                  </a:lnTo>
                  <a:lnTo>
                    <a:pt x="1018249" y="220122"/>
                  </a:lnTo>
                  <a:cubicBezTo>
                    <a:pt x="1018249" y="215768"/>
                    <a:pt x="1017897" y="212634"/>
                    <a:pt x="1017191" y="210720"/>
                  </a:cubicBezTo>
                  <a:cubicBezTo>
                    <a:pt x="1016486" y="208805"/>
                    <a:pt x="1015206" y="207263"/>
                    <a:pt x="1013352" y="206094"/>
                  </a:cubicBezTo>
                  <a:cubicBezTo>
                    <a:pt x="1011498" y="204926"/>
                    <a:pt x="1009321" y="204341"/>
                    <a:pt x="1006822" y="204341"/>
                  </a:cubicBezTo>
                  <a:cubicBezTo>
                    <a:pt x="1002308" y="204341"/>
                    <a:pt x="998559" y="205843"/>
                    <a:pt x="995576" y="208845"/>
                  </a:cubicBezTo>
                  <a:cubicBezTo>
                    <a:pt x="992594" y="211848"/>
                    <a:pt x="991102" y="216655"/>
                    <a:pt x="991102" y="223266"/>
                  </a:cubicBezTo>
                  <a:lnTo>
                    <a:pt x="991102" y="260570"/>
                  </a:lnTo>
                  <a:lnTo>
                    <a:pt x="980219" y="260570"/>
                  </a:lnTo>
                  <a:lnTo>
                    <a:pt x="980219" y="218852"/>
                  </a:lnTo>
                  <a:cubicBezTo>
                    <a:pt x="980219" y="214015"/>
                    <a:pt x="979332" y="210387"/>
                    <a:pt x="977559" y="207969"/>
                  </a:cubicBezTo>
                  <a:cubicBezTo>
                    <a:pt x="975785" y="205550"/>
                    <a:pt x="972883" y="204341"/>
                    <a:pt x="968852" y="204341"/>
                  </a:cubicBezTo>
                  <a:cubicBezTo>
                    <a:pt x="965789" y="204341"/>
                    <a:pt x="962957" y="205147"/>
                    <a:pt x="960358" y="206760"/>
                  </a:cubicBezTo>
                  <a:cubicBezTo>
                    <a:pt x="957758" y="208372"/>
                    <a:pt x="955873" y="210730"/>
                    <a:pt x="954704" y="213834"/>
                  </a:cubicBezTo>
                  <a:cubicBezTo>
                    <a:pt x="953536" y="216937"/>
                    <a:pt x="952951" y="221411"/>
                    <a:pt x="952951" y="227256"/>
                  </a:cubicBezTo>
                  <a:lnTo>
                    <a:pt x="952951" y="260570"/>
                  </a:lnTo>
                  <a:lnTo>
                    <a:pt x="942068" y="260570"/>
                  </a:lnTo>
                  <a:lnTo>
                    <a:pt x="942068" y="196360"/>
                  </a:lnTo>
                  <a:lnTo>
                    <a:pt x="951802" y="196360"/>
                  </a:lnTo>
                  <a:lnTo>
                    <a:pt x="951802" y="205369"/>
                  </a:lnTo>
                  <a:cubicBezTo>
                    <a:pt x="953818" y="202225"/>
                    <a:pt x="956498" y="199696"/>
                    <a:pt x="959844" y="197781"/>
                  </a:cubicBezTo>
                  <a:cubicBezTo>
                    <a:pt x="963189" y="195866"/>
                    <a:pt x="966998" y="194909"/>
                    <a:pt x="971271" y="194909"/>
                  </a:cubicBezTo>
                  <a:close/>
                  <a:moveTo>
                    <a:pt x="877049" y="194909"/>
                  </a:moveTo>
                  <a:cubicBezTo>
                    <a:pt x="880918" y="194909"/>
                    <a:pt x="884475" y="195604"/>
                    <a:pt x="887720" y="196995"/>
                  </a:cubicBezTo>
                  <a:cubicBezTo>
                    <a:pt x="890965" y="198386"/>
                    <a:pt x="893393" y="200210"/>
                    <a:pt x="895006" y="202467"/>
                  </a:cubicBezTo>
                  <a:cubicBezTo>
                    <a:pt x="896618" y="204724"/>
                    <a:pt x="897747" y="207405"/>
                    <a:pt x="898392" y="210508"/>
                  </a:cubicBezTo>
                  <a:cubicBezTo>
                    <a:pt x="898795" y="212524"/>
                    <a:pt x="898996" y="216050"/>
                    <a:pt x="898996" y="221089"/>
                  </a:cubicBezTo>
                  <a:lnTo>
                    <a:pt x="898996" y="260570"/>
                  </a:lnTo>
                  <a:lnTo>
                    <a:pt x="888113" y="260570"/>
                  </a:lnTo>
                  <a:lnTo>
                    <a:pt x="888113" y="221512"/>
                  </a:lnTo>
                  <a:cubicBezTo>
                    <a:pt x="888113" y="217078"/>
                    <a:pt x="887690" y="213763"/>
                    <a:pt x="886843" y="211566"/>
                  </a:cubicBezTo>
                  <a:cubicBezTo>
                    <a:pt x="885997" y="209369"/>
                    <a:pt x="884496" y="207616"/>
                    <a:pt x="882339" y="206306"/>
                  </a:cubicBezTo>
                  <a:cubicBezTo>
                    <a:pt x="880183" y="204996"/>
                    <a:pt x="877653" y="204341"/>
                    <a:pt x="874751" y="204341"/>
                  </a:cubicBezTo>
                  <a:cubicBezTo>
                    <a:pt x="870116" y="204341"/>
                    <a:pt x="866115" y="205812"/>
                    <a:pt x="862750" y="208755"/>
                  </a:cubicBezTo>
                  <a:cubicBezTo>
                    <a:pt x="859384" y="211697"/>
                    <a:pt x="857701" y="217280"/>
                    <a:pt x="857701" y="225503"/>
                  </a:cubicBezTo>
                  <a:lnTo>
                    <a:pt x="857701" y="260570"/>
                  </a:lnTo>
                  <a:lnTo>
                    <a:pt x="846818" y="260570"/>
                  </a:lnTo>
                  <a:lnTo>
                    <a:pt x="846818" y="196360"/>
                  </a:lnTo>
                  <a:lnTo>
                    <a:pt x="856613" y="196360"/>
                  </a:lnTo>
                  <a:lnTo>
                    <a:pt x="856613" y="205490"/>
                  </a:lnTo>
                  <a:cubicBezTo>
                    <a:pt x="861329" y="198436"/>
                    <a:pt x="868141" y="194909"/>
                    <a:pt x="877049" y="194909"/>
                  </a:cubicBezTo>
                  <a:close/>
                  <a:moveTo>
                    <a:pt x="806504" y="194909"/>
                  </a:moveTo>
                  <a:cubicBezTo>
                    <a:pt x="815090" y="194909"/>
                    <a:pt x="822103" y="197831"/>
                    <a:pt x="827545" y="203676"/>
                  </a:cubicBezTo>
                  <a:cubicBezTo>
                    <a:pt x="832986" y="209521"/>
                    <a:pt x="835707" y="217743"/>
                    <a:pt x="835707" y="228344"/>
                  </a:cubicBezTo>
                  <a:cubicBezTo>
                    <a:pt x="835707" y="228989"/>
                    <a:pt x="835687" y="229957"/>
                    <a:pt x="835647" y="231246"/>
                  </a:cubicBezTo>
                  <a:lnTo>
                    <a:pt x="787761" y="231246"/>
                  </a:lnTo>
                  <a:cubicBezTo>
                    <a:pt x="788164" y="238300"/>
                    <a:pt x="790159" y="243701"/>
                    <a:pt x="793747" y="247450"/>
                  </a:cubicBezTo>
                  <a:cubicBezTo>
                    <a:pt x="797334" y="251199"/>
                    <a:pt x="801808" y="253073"/>
                    <a:pt x="807169" y="253073"/>
                  </a:cubicBezTo>
                  <a:cubicBezTo>
                    <a:pt x="811160" y="253073"/>
                    <a:pt x="814566" y="252025"/>
                    <a:pt x="817387" y="249929"/>
                  </a:cubicBezTo>
                  <a:cubicBezTo>
                    <a:pt x="820209" y="247833"/>
                    <a:pt x="822446" y="244487"/>
                    <a:pt x="824098" y="239892"/>
                  </a:cubicBezTo>
                  <a:lnTo>
                    <a:pt x="835344" y="241283"/>
                  </a:lnTo>
                  <a:cubicBezTo>
                    <a:pt x="833571" y="247853"/>
                    <a:pt x="830286" y="252952"/>
                    <a:pt x="825489" y="256580"/>
                  </a:cubicBezTo>
                  <a:cubicBezTo>
                    <a:pt x="820693" y="260207"/>
                    <a:pt x="814566" y="262021"/>
                    <a:pt x="807109" y="262021"/>
                  </a:cubicBezTo>
                  <a:cubicBezTo>
                    <a:pt x="797717" y="262021"/>
                    <a:pt x="790270" y="259129"/>
                    <a:pt x="784768" y="253345"/>
                  </a:cubicBezTo>
                  <a:cubicBezTo>
                    <a:pt x="779266" y="247561"/>
                    <a:pt x="776515" y="239449"/>
                    <a:pt x="776515" y="229009"/>
                  </a:cubicBezTo>
                  <a:cubicBezTo>
                    <a:pt x="776515" y="218207"/>
                    <a:pt x="779297" y="209823"/>
                    <a:pt x="784859" y="203857"/>
                  </a:cubicBezTo>
                  <a:cubicBezTo>
                    <a:pt x="790421" y="197892"/>
                    <a:pt x="797637" y="194909"/>
                    <a:pt x="806504" y="194909"/>
                  </a:cubicBezTo>
                  <a:close/>
                  <a:moveTo>
                    <a:pt x="765623" y="194909"/>
                  </a:moveTo>
                  <a:cubicBezTo>
                    <a:pt x="769291" y="194909"/>
                    <a:pt x="773019" y="196078"/>
                    <a:pt x="776808" y="198416"/>
                  </a:cubicBezTo>
                  <a:lnTo>
                    <a:pt x="773060" y="208513"/>
                  </a:lnTo>
                  <a:cubicBezTo>
                    <a:pt x="770399" y="206941"/>
                    <a:pt x="767739" y="206155"/>
                    <a:pt x="765079" y="206155"/>
                  </a:cubicBezTo>
                  <a:cubicBezTo>
                    <a:pt x="762701" y="206155"/>
                    <a:pt x="760564" y="206870"/>
                    <a:pt x="758670" y="208301"/>
                  </a:cubicBezTo>
                  <a:cubicBezTo>
                    <a:pt x="756775" y="209732"/>
                    <a:pt x="755425" y="211717"/>
                    <a:pt x="754619" y="214257"/>
                  </a:cubicBezTo>
                  <a:cubicBezTo>
                    <a:pt x="753410" y="218126"/>
                    <a:pt x="752805" y="222359"/>
                    <a:pt x="752805" y="226954"/>
                  </a:cubicBezTo>
                  <a:lnTo>
                    <a:pt x="752805" y="260570"/>
                  </a:lnTo>
                  <a:lnTo>
                    <a:pt x="741922" y="260570"/>
                  </a:lnTo>
                  <a:lnTo>
                    <a:pt x="741922" y="196360"/>
                  </a:lnTo>
                  <a:lnTo>
                    <a:pt x="751717" y="196360"/>
                  </a:lnTo>
                  <a:lnTo>
                    <a:pt x="751717" y="206094"/>
                  </a:lnTo>
                  <a:cubicBezTo>
                    <a:pt x="754216" y="201540"/>
                    <a:pt x="756524" y="198537"/>
                    <a:pt x="758640" y="197086"/>
                  </a:cubicBezTo>
                  <a:cubicBezTo>
                    <a:pt x="760756" y="195635"/>
                    <a:pt x="763084" y="194909"/>
                    <a:pt x="765623" y="194909"/>
                  </a:cubicBezTo>
                  <a:close/>
                  <a:moveTo>
                    <a:pt x="634631" y="194909"/>
                  </a:moveTo>
                  <a:cubicBezTo>
                    <a:pt x="641604" y="194909"/>
                    <a:pt x="647308" y="196673"/>
                    <a:pt x="651742" y="200200"/>
                  </a:cubicBezTo>
                  <a:cubicBezTo>
                    <a:pt x="656175" y="203726"/>
                    <a:pt x="659017" y="208735"/>
                    <a:pt x="660267" y="215224"/>
                  </a:cubicBezTo>
                  <a:lnTo>
                    <a:pt x="649686" y="216857"/>
                  </a:lnTo>
                  <a:cubicBezTo>
                    <a:pt x="648678" y="212544"/>
                    <a:pt x="646895" y="209299"/>
                    <a:pt x="644335" y="207122"/>
                  </a:cubicBezTo>
                  <a:cubicBezTo>
                    <a:pt x="641775" y="204946"/>
                    <a:pt x="638682" y="203857"/>
                    <a:pt x="635054" y="203857"/>
                  </a:cubicBezTo>
                  <a:cubicBezTo>
                    <a:pt x="629572" y="203857"/>
                    <a:pt x="625118" y="205822"/>
                    <a:pt x="621692" y="209752"/>
                  </a:cubicBezTo>
                  <a:cubicBezTo>
                    <a:pt x="618266" y="213682"/>
                    <a:pt x="616553" y="219900"/>
                    <a:pt x="616553" y="228405"/>
                  </a:cubicBezTo>
                  <a:cubicBezTo>
                    <a:pt x="616553" y="237031"/>
                    <a:pt x="618206" y="243298"/>
                    <a:pt x="621511" y="247208"/>
                  </a:cubicBezTo>
                  <a:cubicBezTo>
                    <a:pt x="624816" y="251118"/>
                    <a:pt x="629129" y="253073"/>
                    <a:pt x="634450" y="253073"/>
                  </a:cubicBezTo>
                  <a:cubicBezTo>
                    <a:pt x="638722" y="253073"/>
                    <a:pt x="642289" y="251763"/>
                    <a:pt x="645151" y="249143"/>
                  </a:cubicBezTo>
                  <a:cubicBezTo>
                    <a:pt x="648013" y="246523"/>
                    <a:pt x="649827" y="242492"/>
                    <a:pt x="650593" y="237051"/>
                  </a:cubicBezTo>
                  <a:lnTo>
                    <a:pt x="661294" y="238441"/>
                  </a:lnTo>
                  <a:cubicBezTo>
                    <a:pt x="660126" y="245818"/>
                    <a:pt x="657133" y="251592"/>
                    <a:pt x="652316" y="255764"/>
                  </a:cubicBezTo>
                  <a:cubicBezTo>
                    <a:pt x="647499" y="259935"/>
                    <a:pt x="641584" y="262021"/>
                    <a:pt x="634571" y="262021"/>
                  </a:cubicBezTo>
                  <a:cubicBezTo>
                    <a:pt x="625783" y="262021"/>
                    <a:pt x="618720" y="259149"/>
                    <a:pt x="613379" y="253406"/>
                  </a:cubicBezTo>
                  <a:cubicBezTo>
                    <a:pt x="608038" y="247662"/>
                    <a:pt x="605368" y="239429"/>
                    <a:pt x="605368" y="228707"/>
                  </a:cubicBezTo>
                  <a:cubicBezTo>
                    <a:pt x="605368" y="221774"/>
                    <a:pt x="606516" y="215708"/>
                    <a:pt x="608814" y="210508"/>
                  </a:cubicBezTo>
                  <a:cubicBezTo>
                    <a:pt x="611111" y="205308"/>
                    <a:pt x="614608" y="201409"/>
                    <a:pt x="619304" y="198809"/>
                  </a:cubicBezTo>
                  <a:cubicBezTo>
                    <a:pt x="624000" y="196209"/>
                    <a:pt x="629109" y="194909"/>
                    <a:pt x="634631" y="194909"/>
                  </a:cubicBezTo>
                  <a:close/>
                  <a:moveTo>
                    <a:pt x="569165" y="194909"/>
                  </a:moveTo>
                  <a:cubicBezTo>
                    <a:pt x="574647" y="194909"/>
                    <a:pt x="579101" y="195554"/>
                    <a:pt x="582527" y="196844"/>
                  </a:cubicBezTo>
                  <a:cubicBezTo>
                    <a:pt x="585953" y="198134"/>
                    <a:pt x="588473" y="199756"/>
                    <a:pt x="590085" y="201711"/>
                  </a:cubicBezTo>
                  <a:cubicBezTo>
                    <a:pt x="591697" y="203666"/>
                    <a:pt x="592826" y="206135"/>
                    <a:pt x="593471" y="209118"/>
                  </a:cubicBezTo>
                  <a:cubicBezTo>
                    <a:pt x="593833" y="210972"/>
                    <a:pt x="594015" y="214317"/>
                    <a:pt x="594015" y="219154"/>
                  </a:cubicBezTo>
                  <a:lnTo>
                    <a:pt x="594015" y="233665"/>
                  </a:lnTo>
                  <a:cubicBezTo>
                    <a:pt x="594015" y="243782"/>
                    <a:pt x="594247" y="250181"/>
                    <a:pt x="594710" y="252861"/>
                  </a:cubicBezTo>
                  <a:cubicBezTo>
                    <a:pt x="595174" y="255542"/>
                    <a:pt x="596091" y="258111"/>
                    <a:pt x="597461" y="260570"/>
                  </a:cubicBezTo>
                  <a:lnTo>
                    <a:pt x="586094" y="260570"/>
                  </a:lnTo>
                  <a:cubicBezTo>
                    <a:pt x="584966" y="258313"/>
                    <a:pt x="584240" y="255673"/>
                    <a:pt x="583918" y="252650"/>
                  </a:cubicBezTo>
                  <a:cubicBezTo>
                    <a:pt x="579887" y="256076"/>
                    <a:pt x="576007" y="258494"/>
                    <a:pt x="572279" y="259905"/>
                  </a:cubicBezTo>
                  <a:cubicBezTo>
                    <a:pt x="568551" y="261316"/>
                    <a:pt x="564550" y="262021"/>
                    <a:pt x="560277" y="262021"/>
                  </a:cubicBezTo>
                  <a:cubicBezTo>
                    <a:pt x="553224" y="262021"/>
                    <a:pt x="547802" y="260298"/>
                    <a:pt x="544013" y="256852"/>
                  </a:cubicBezTo>
                  <a:cubicBezTo>
                    <a:pt x="540224" y="253406"/>
                    <a:pt x="538330" y="249002"/>
                    <a:pt x="538330" y="243641"/>
                  </a:cubicBezTo>
                  <a:cubicBezTo>
                    <a:pt x="538330" y="240497"/>
                    <a:pt x="539045" y="237625"/>
                    <a:pt x="540476" y="235025"/>
                  </a:cubicBezTo>
                  <a:cubicBezTo>
                    <a:pt x="541907" y="232425"/>
                    <a:pt x="543782" y="230340"/>
                    <a:pt x="546099" y="228768"/>
                  </a:cubicBezTo>
                  <a:cubicBezTo>
                    <a:pt x="548417" y="227196"/>
                    <a:pt x="551027" y="226006"/>
                    <a:pt x="553929" y="225200"/>
                  </a:cubicBezTo>
                  <a:cubicBezTo>
                    <a:pt x="556065" y="224636"/>
                    <a:pt x="559290" y="224092"/>
                    <a:pt x="563603" y="223568"/>
                  </a:cubicBezTo>
                  <a:cubicBezTo>
                    <a:pt x="572390" y="222520"/>
                    <a:pt x="578859" y="221270"/>
                    <a:pt x="583011" y="219819"/>
                  </a:cubicBezTo>
                  <a:cubicBezTo>
                    <a:pt x="583051" y="218328"/>
                    <a:pt x="583071" y="217381"/>
                    <a:pt x="583071" y="216978"/>
                  </a:cubicBezTo>
                  <a:cubicBezTo>
                    <a:pt x="583071" y="212544"/>
                    <a:pt x="582043" y="209420"/>
                    <a:pt x="579988" y="207606"/>
                  </a:cubicBezTo>
                  <a:cubicBezTo>
                    <a:pt x="577207" y="205147"/>
                    <a:pt x="573075" y="203918"/>
                    <a:pt x="567593" y="203918"/>
                  </a:cubicBezTo>
                  <a:cubicBezTo>
                    <a:pt x="562474" y="203918"/>
                    <a:pt x="558695" y="204815"/>
                    <a:pt x="556257" y="206608"/>
                  </a:cubicBezTo>
                  <a:cubicBezTo>
                    <a:pt x="553818" y="208402"/>
                    <a:pt x="552014" y="211576"/>
                    <a:pt x="550845" y="216131"/>
                  </a:cubicBezTo>
                  <a:lnTo>
                    <a:pt x="540204" y="214680"/>
                  </a:lnTo>
                  <a:cubicBezTo>
                    <a:pt x="541172" y="210125"/>
                    <a:pt x="542764" y="206447"/>
                    <a:pt x="544981" y="203646"/>
                  </a:cubicBezTo>
                  <a:cubicBezTo>
                    <a:pt x="547198" y="200844"/>
                    <a:pt x="550402" y="198688"/>
                    <a:pt x="554594" y="197176"/>
                  </a:cubicBezTo>
                  <a:cubicBezTo>
                    <a:pt x="558786" y="195665"/>
                    <a:pt x="563643" y="194909"/>
                    <a:pt x="569165" y="194909"/>
                  </a:cubicBezTo>
                  <a:close/>
                  <a:moveTo>
                    <a:pt x="327533" y="194909"/>
                  </a:moveTo>
                  <a:cubicBezTo>
                    <a:pt x="335111" y="194909"/>
                    <a:pt x="341359" y="197973"/>
                    <a:pt x="346277" y="204099"/>
                  </a:cubicBezTo>
                  <a:lnTo>
                    <a:pt x="346277" y="196360"/>
                  </a:lnTo>
                  <a:lnTo>
                    <a:pt x="356313" y="196360"/>
                  </a:lnTo>
                  <a:lnTo>
                    <a:pt x="356313" y="251864"/>
                  </a:lnTo>
                  <a:cubicBezTo>
                    <a:pt x="356313" y="261860"/>
                    <a:pt x="355295" y="268944"/>
                    <a:pt x="353260" y="273116"/>
                  </a:cubicBezTo>
                  <a:cubicBezTo>
                    <a:pt x="351224" y="277288"/>
                    <a:pt x="348000" y="280583"/>
                    <a:pt x="343586" y="283001"/>
                  </a:cubicBezTo>
                  <a:cubicBezTo>
                    <a:pt x="339172" y="285420"/>
                    <a:pt x="333741" y="286629"/>
                    <a:pt x="327292" y="286629"/>
                  </a:cubicBezTo>
                  <a:cubicBezTo>
                    <a:pt x="319633" y="286629"/>
                    <a:pt x="313446" y="284906"/>
                    <a:pt x="308730" y="281460"/>
                  </a:cubicBezTo>
                  <a:cubicBezTo>
                    <a:pt x="304014" y="278013"/>
                    <a:pt x="301737" y="272824"/>
                    <a:pt x="301898" y="265891"/>
                  </a:cubicBezTo>
                  <a:lnTo>
                    <a:pt x="312479" y="267463"/>
                  </a:lnTo>
                  <a:cubicBezTo>
                    <a:pt x="312922" y="270728"/>
                    <a:pt x="314151" y="273106"/>
                    <a:pt x="316167" y="274597"/>
                  </a:cubicBezTo>
                  <a:cubicBezTo>
                    <a:pt x="318867" y="276613"/>
                    <a:pt x="322555" y="277620"/>
                    <a:pt x="327231" y="277620"/>
                  </a:cubicBezTo>
                  <a:cubicBezTo>
                    <a:pt x="332270" y="277620"/>
                    <a:pt x="336159" y="276613"/>
                    <a:pt x="338900" y="274597"/>
                  </a:cubicBezTo>
                  <a:cubicBezTo>
                    <a:pt x="341641" y="272582"/>
                    <a:pt x="343495" y="269760"/>
                    <a:pt x="344463" y="266133"/>
                  </a:cubicBezTo>
                  <a:cubicBezTo>
                    <a:pt x="345027" y="263916"/>
                    <a:pt x="345289" y="259260"/>
                    <a:pt x="345249" y="252166"/>
                  </a:cubicBezTo>
                  <a:cubicBezTo>
                    <a:pt x="340492" y="257769"/>
                    <a:pt x="334567" y="260570"/>
                    <a:pt x="327473" y="260570"/>
                  </a:cubicBezTo>
                  <a:cubicBezTo>
                    <a:pt x="318646" y="260570"/>
                    <a:pt x="311813" y="257386"/>
                    <a:pt x="306977" y="251017"/>
                  </a:cubicBezTo>
                  <a:cubicBezTo>
                    <a:pt x="302140" y="244649"/>
                    <a:pt x="299721" y="237010"/>
                    <a:pt x="299721" y="228102"/>
                  </a:cubicBezTo>
                  <a:cubicBezTo>
                    <a:pt x="299721" y="221976"/>
                    <a:pt x="300830" y="216323"/>
                    <a:pt x="303047" y="211143"/>
                  </a:cubicBezTo>
                  <a:cubicBezTo>
                    <a:pt x="305264" y="205963"/>
                    <a:pt x="308478" y="201963"/>
                    <a:pt x="312690" y="199141"/>
                  </a:cubicBezTo>
                  <a:cubicBezTo>
                    <a:pt x="316902" y="196320"/>
                    <a:pt x="321850" y="194909"/>
                    <a:pt x="327533" y="194909"/>
                  </a:cubicBezTo>
                  <a:close/>
                  <a:moveTo>
                    <a:pt x="267449" y="194909"/>
                  </a:moveTo>
                  <a:cubicBezTo>
                    <a:pt x="271318" y="194909"/>
                    <a:pt x="274875" y="195604"/>
                    <a:pt x="278120" y="196995"/>
                  </a:cubicBezTo>
                  <a:cubicBezTo>
                    <a:pt x="281365" y="198386"/>
                    <a:pt x="283794" y="200210"/>
                    <a:pt x="285406" y="202467"/>
                  </a:cubicBezTo>
                  <a:cubicBezTo>
                    <a:pt x="287018" y="204724"/>
                    <a:pt x="288147" y="207405"/>
                    <a:pt x="288792" y="210508"/>
                  </a:cubicBezTo>
                  <a:cubicBezTo>
                    <a:pt x="289195" y="212524"/>
                    <a:pt x="289396" y="216050"/>
                    <a:pt x="289396" y="221089"/>
                  </a:cubicBezTo>
                  <a:lnTo>
                    <a:pt x="289396" y="260570"/>
                  </a:lnTo>
                  <a:lnTo>
                    <a:pt x="278513" y="260570"/>
                  </a:lnTo>
                  <a:lnTo>
                    <a:pt x="278513" y="221512"/>
                  </a:lnTo>
                  <a:cubicBezTo>
                    <a:pt x="278513" y="217078"/>
                    <a:pt x="278090" y="213763"/>
                    <a:pt x="277244" y="211566"/>
                  </a:cubicBezTo>
                  <a:cubicBezTo>
                    <a:pt x="276397" y="209369"/>
                    <a:pt x="274896" y="207616"/>
                    <a:pt x="272739" y="206306"/>
                  </a:cubicBezTo>
                  <a:cubicBezTo>
                    <a:pt x="270583" y="204996"/>
                    <a:pt x="268053" y="204341"/>
                    <a:pt x="265151" y="204341"/>
                  </a:cubicBezTo>
                  <a:cubicBezTo>
                    <a:pt x="260516" y="204341"/>
                    <a:pt x="256515" y="205812"/>
                    <a:pt x="253150" y="208755"/>
                  </a:cubicBezTo>
                  <a:cubicBezTo>
                    <a:pt x="249784" y="211697"/>
                    <a:pt x="248101" y="217280"/>
                    <a:pt x="248101" y="225503"/>
                  </a:cubicBezTo>
                  <a:lnTo>
                    <a:pt x="248101" y="260570"/>
                  </a:lnTo>
                  <a:lnTo>
                    <a:pt x="237218" y="260570"/>
                  </a:lnTo>
                  <a:lnTo>
                    <a:pt x="237218" y="196360"/>
                  </a:lnTo>
                  <a:lnTo>
                    <a:pt x="247013" y="196360"/>
                  </a:lnTo>
                  <a:lnTo>
                    <a:pt x="247013" y="205490"/>
                  </a:lnTo>
                  <a:cubicBezTo>
                    <a:pt x="251729" y="198436"/>
                    <a:pt x="258541" y="194909"/>
                    <a:pt x="267449" y="194909"/>
                  </a:cubicBezTo>
                  <a:close/>
                  <a:moveTo>
                    <a:pt x="196602" y="194909"/>
                  </a:moveTo>
                  <a:cubicBezTo>
                    <a:pt x="205429" y="194909"/>
                    <a:pt x="212644" y="197801"/>
                    <a:pt x="218247" y="203585"/>
                  </a:cubicBezTo>
                  <a:cubicBezTo>
                    <a:pt x="223850" y="209369"/>
                    <a:pt x="226651" y="217360"/>
                    <a:pt x="226651" y="227558"/>
                  </a:cubicBezTo>
                  <a:cubicBezTo>
                    <a:pt x="226651" y="235821"/>
                    <a:pt x="225412" y="242321"/>
                    <a:pt x="222933" y="247057"/>
                  </a:cubicBezTo>
                  <a:cubicBezTo>
                    <a:pt x="220454" y="251793"/>
                    <a:pt x="216846" y="255471"/>
                    <a:pt x="212110" y="258091"/>
                  </a:cubicBezTo>
                  <a:cubicBezTo>
                    <a:pt x="207374" y="260711"/>
                    <a:pt x="202205" y="262021"/>
                    <a:pt x="196602" y="262021"/>
                  </a:cubicBezTo>
                  <a:cubicBezTo>
                    <a:pt x="187613" y="262021"/>
                    <a:pt x="180348" y="259139"/>
                    <a:pt x="174806" y="253375"/>
                  </a:cubicBezTo>
                  <a:cubicBezTo>
                    <a:pt x="169263" y="247611"/>
                    <a:pt x="166492" y="239308"/>
                    <a:pt x="166492" y="228465"/>
                  </a:cubicBezTo>
                  <a:cubicBezTo>
                    <a:pt x="166492" y="216574"/>
                    <a:pt x="169797" y="207767"/>
                    <a:pt x="176408" y="202044"/>
                  </a:cubicBezTo>
                  <a:cubicBezTo>
                    <a:pt x="181930" y="197287"/>
                    <a:pt x="188661" y="194909"/>
                    <a:pt x="196602" y="194909"/>
                  </a:cubicBezTo>
                  <a:close/>
                  <a:moveTo>
                    <a:pt x="1326361" y="173929"/>
                  </a:moveTo>
                  <a:lnTo>
                    <a:pt x="1326361" y="196360"/>
                  </a:lnTo>
                  <a:lnTo>
                    <a:pt x="1337304" y="196360"/>
                  </a:lnTo>
                  <a:lnTo>
                    <a:pt x="1337304" y="204825"/>
                  </a:lnTo>
                  <a:lnTo>
                    <a:pt x="1326361" y="204825"/>
                  </a:lnTo>
                  <a:lnTo>
                    <a:pt x="1326361" y="242371"/>
                  </a:lnTo>
                  <a:cubicBezTo>
                    <a:pt x="1326361" y="245475"/>
                    <a:pt x="1326552" y="247470"/>
                    <a:pt x="1326935" y="248357"/>
                  </a:cubicBezTo>
                  <a:cubicBezTo>
                    <a:pt x="1327318" y="249244"/>
                    <a:pt x="1327943" y="249949"/>
                    <a:pt x="1328809" y="250473"/>
                  </a:cubicBezTo>
                  <a:cubicBezTo>
                    <a:pt x="1329676" y="250997"/>
                    <a:pt x="1330916" y="251259"/>
                    <a:pt x="1332528" y="251259"/>
                  </a:cubicBezTo>
                  <a:cubicBezTo>
                    <a:pt x="1333737" y="251259"/>
                    <a:pt x="1335329" y="251118"/>
                    <a:pt x="1337304" y="250836"/>
                  </a:cubicBezTo>
                  <a:lnTo>
                    <a:pt x="1338876" y="260449"/>
                  </a:lnTo>
                  <a:cubicBezTo>
                    <a:pt x="1335813" y="261094"/>
                    <a:pt x="1333072" y="261417"/>
                    <a:pt x="1330654" y="261417"/>
                  </a:cubicBezTo>
                  <a:cubicBezTo>
                    <a:pt x="1326703" y="261417"/>
                    <a:pt x="1323640" y="260792"/>
                    <a:pt x="1321463" y="259542"/>
                  </a:cubicBezTo>
                  <a:cubicBezTo>
                    <a:pt x="1319287" y="258293"/>
                    <a:pt x="1317755" y="256650"/>
                    <a:pt x="1316868" y="254615"/>
                  </a:cubicBezTo>
                  <a:cubicBezTo>
                    <a:pt x="1315982" y="252579"/>
                    <a:pt x="1315538" y="248297"/>
                    <a:pt x="1315538" y="241767"/>
                  </a:cubicBezTo>
                  <a:lnTo>
                    <a:pt x="1315538" y="204825"/>
                  </a:lnTo>
                  <a:lnTo>
                    <a:pt x="1307557" y="204825"/>
                  </a:lnTo>
                  <a:lnTo>
                    <a:pt x="1307557" y="196360"/>
                  </a:lnTo>
                  <a:lnTo>
                    <a:pt x="1315538" y="196360"/>
                  </a:lnTo>
                  <a:lnTo>
                    <a:pt x="1315538" y="180459"/>
                  </a:lnTo>
                  <a:close/>
                  <a:moveTo>
                    <a:pt x="1126336" y="173929"/>
                  </a:moveTo>
                  <a:lnTo>
                    <a:pt x="1126336" y="196360"/>
                  </a:lnTo>
                  <a:lnTo>
                    <a:pt x="1137279" y="196360"/>
                  </a:lnTo>
                  <a:lnTo>
                    <a:pt x="1137279" y="204825"/>
                  </a:lnTo>
                  <a:lnTo>
                    <a:pt x="1126336" y="204825"/>
                  </a:lnTo>
                  <a:lnTo>
                    <a:pt x="1126336" y="242371"/>
                  </a:lnTo>
                  <a:cubicBezTo>
                    <a:pt x="1126336" y="245475"/>
                    <a:pt x="1126527" y="247470"/>
                    <a:pt x="1126910" y="248357"/>
                  </a:cubicBezTo>
                  <a:cubicBezTo>
                    <a:pt x="1127293" y="249244"/>
                    <a:pt x="1127918" y="249949"/>
                    <a:pt x="1128784" y="250473"/>
                  </a:cubicBezTo>
                  <a:cubicBezTo>
                    <a:pt x="1129651" y="250997"/>
                    <a:pt x="1130891" y="251259"/>
                    <a:pt x="1132503" y="251259"/>
                  </a:cubicBezTo>
                  <a:cubicBezTo>
                    <a:pt x="1133712" y="251259"/>
                    <a:pt x="1135304" y="251118"/>
                    <a:pt x="1137279" y="250836"/>
                  </a:cubicBezTo>
                  <a:lnTo>
                    <a:pt x="1138851" y="260449"/>
                  </a:lnTo>
                  <a:cubicBezTo>
                    <a:pt x="1135788" y="261094"/>
                    <a:pt x="1133047" y="261417"/>
                    <a:pt x="1130629" y="261417"/>
                  </a:cubicBezTo>
                  <a:cubicBezTo>
                    <a:pt x="1126678" y="261417"/>
                    <a:pt x="1123615" y="260792"/>
                    <a:pt x="1121438" y="259542"/>
                  </a:cubicBezTo>
                  <a:cubicBezTo>
                    <a:pt x="1119262" y="258293"/>
                    <a:pt x="1117730" y="256650"/>
                    <a:pt x="1116843" y="254615"/>
                  </a:cubicBezTo>
                  <a:cubicBezTo>
                    <a:pt x="1115957" y="252579"/>
                    <a:pt x="1115513" y="248297"/>
                    <a:pt x="1115513" y="241767"/>
                  </a:cubicBezTo>
                  <a:lnTo>
                    <a:pt x="1115513" y="204825"/>
                  </a:lnTo>
                  <a:lnTo>
                    <a:pt x="1107532" y="204825"/>
                  </a:lnTo>
                  <a:lnTo>
                    <a:pt x="1107532" y="196360"/>
                  </a:lnTo>
                  <a:lnTo>
                    <a:pt x="1115513" y="196360"/>
                  </a:lnTo>
                  <a:lnTo>
                    <a:pt x="1115513" y="180459"/>
                  </a:lnTo>
                  <a:close/>
                  <a:moveTo>
                    <a:pt x="716761" y="173929"/>
                  </a:moveTo>
                  <a:lnTo>
                    <a:pt x="716761" y="196360"/>
                  </a:lnTo>
                  <a:lnTo>
                    <a:pt x="727704" y="196360"/>
                  </a:lnTo>
                  <a:lnTo>
                    <a:pt x="727704" y="204825"/>
                  </a:lnTo>
                  <a:lnTo>
                    <a:pt x="716761" y="204825"/>
                  </a:lnTo>
                  <a:lnTo>
                    <a:pt x="716761" y="242371"/>
                  </a:lnTo>
                  <a:cubicBezTo>
                    <a:pt x="716761" y="245475"/>
                    <a:pt x="716952" y="247470"/>
                    <a:pt x="717335" y="248357"/>
                  </a:cubicBezTo>
                  <a:cubicBezTo>
                    <a:pt x="717718" y="249244"/>
                    <a:pt x="718343" y="249949"/>
                    <a:pt x="719210" y="250473"/>
                  </a:cubicBezTo>
                  <a:cubicBezTo>
                    <a:pt x="720076" y="250997"/>
                    <a:pt x="721316" y="251259"/>
                    <a:pt x="722928" y="251259"/>
                  </a:cubicBezTo>
                  <a:cubicBezTo>
                    <a:pt x="724137" y="251259"/>
                    <a:pt x="725729" y="251118"/>
                    <a:pt x="727704" y="250836"/>
                  </a:cubicBezTo>
                  <a:lnTo>
                    <a:pt x="729276" y="260449"/>
                  </a:lnTo>
                  <a:cubicBezTo>
                    <a:pt x="726213" y="261094"/>
                    <a:pt x="723472" y="261417"/>
                    <a:pt x="721054" y="261417"/>
                  </a:cubicBezTo>
                  <a:cubicBezTo>
                    <a:pt x="717103" y="261417"/>
                    <a:pt x="714040" y="260792"/>
                    <a:pt x="711863" y="259542"/>
                  </a:cubicBezTo>
                  <a:cubicBezTo>
                    <a:pt x="709687" y="258293"/>
                    <a:pt x="708155" y="256650"/>
                    <a:pt x="707268" y="254615"/>
                  </a:cubicBezTo>
                  <a:cubicBezTo>
                    <a:pt x="706382" y="252579"/>
                    <a:pt x="705938" y="248297"/>
                    <a:pt x="705938" y="241767"/>
                  </a:cubicBezTo>
                  <a:lnTo>
                    <a:pt x="705938" y="204825"/>
                  </a:lnTo>
                  <a:lnTo>
                    <a:pt x="697957" y="204825"/>
                  </a:lnTo>
                  <a:lnTo>
                    <a:pt x="697957" y="196360"/>
                  </a:lnTo>
                  <a:lnTo>
                    <a:pt x="705938" y="196360"/>
                  </a:lnTo>
                  <a:lnTo>
                    <a:pt x="705938" y="180459"/>
                  </a:lnTo>
                  <a:close/>
                  <a:moveTo>
                    <a:pt x="1056275" y="172055"/>
                  </a:moveTo>
                  <a:lnTo>
                    <a:pt x="1063712" y="172055"/>
                  </a:lnTo>
                  <a:cubicBezTo>
                    <a:pt x="1064276" y="174796"/>
                    <a:pt x="1065395" y="176841"/>
                    <a:pt x="1067067" y="178192"/>
                  </a:cubicBezTo>
                  <a:cubicBezTo>
                    <a:pt x="1068740" y="179542"/>
                    <a:pt x="1070987" y="180217"/>
                    <a:pt x="1073809" y="180217"/>
                  </a:cubicBezTo>
                  <a:cubicBezTo>
                    <a:pt x="1077074" y="180217"/>
                    <a:pt x="1079543" y="179562"/>
                    <a:pt x="1081215" y="178252"/>
                  </a:cubicBezTo>
                  <a:cubicBezTo>
                    <a:pt x="1082888" y="176942"/>
                    <a:pt x="1084007" y="174876"/>
                    <a:pt x="1084571" y="172055"/>
                  </a:cubicBezTo>
                  <a:lnTo>
                    <a:pt x="1092008" y="172055"/>
                  </a:lnTo>
                  <a:cubicBezTo>
                    <a:pt x="1091403" y="177093"/>
                    <a:pt x="1089559" y="180963"/>
                    <a:pt x="1086476" y="183663"/>
                  </a:cubicBezTo>
                  <a:cubicBezTo>
                    <a:pt x="1083392" y="186364"/>
                    <a:pt x="1079291" y="187714"/>
                    <a:pt x="1074172" y="187714"/>
                  </a:cubicBezTo>
                  <a:cubicBezTo>
                    <a:pt x="1069012" y="187714"/>
                    <a:pt x="1064891" y="186374"/>
                    <a:pt x="1061807" y="183694"/>
                  </a:cubicBezTo>
                  <a:cubicBezTo>
                    <a:pt x="1058724" y="181013"/>
                    <a:pt x="1056880" y="177133"/>
                    <a:pt x="1056275" y="172055"/>
                  </a:cubicBezTo>
                  <a:close/>
                  <a:moveTo>
                    <a:pt x="1221125" y="171934"/>
                  </a:moveTo>
                  <a:lnTo>
                    <a:pt x="1231948" y="171934"/>
                  </a:lnTo>
                  <a:lnTo>
                    <a:pt x="1231948" y="178887"/>
                  </a:lnTo>
                  <a:lnTo>
                    <a:pt x="1240715" y="178887"/>
                  </a:lnTo>
                  <a:lnTo>
                    <a:pt x="1240715" y="186868"/>
                  </a:lnTo>
                  <a:lnTo>
                    <a:pt x="1231948" y="186868"/>
                  </a:lnTo>
                  <a:lnTo>
                    <a:pt x="1231948" y="260570"/>
                  </a:lnTo>
                  <a:lnTo>
                    <a:pt x="1221851" y="260570"/>
                  </a:lnTo>
                  <a:lnTo>
                    <a:pt x="1221851" y="252468"/>
                  </a:lnTo>
                  <a:cubicBezTo>
                    <a:pt x="1217780" y="258837"/>
                    <a:pt x="1211794" y="262021"/>
                    <a:pt x="1203894" y="262021"/>
                  </a:cubicBezTo>
                  <a:cubicBezTo>
                    <a:pt x="1198775" y="262021"/>
                    <a:pt x="1194069" y="260611"/>
                    <a:pt x="1189776" y="257789"/>
                  </a:cubicBezTo>
                  <a:cubicBezTo>
                    <a:pt x="1185483" y="254967"/>
                    <a:pt x="1182158" y="251027"/>
                    <a:pt x="1179800" y="245969"/>
                  </a:cubicBezTo>
                  <a:cubicBezTo>
                    <a:pt x="1177442" y="240910"/>
                    <a:pt x="1176263" y="235096"/>
                    <a:pt x="1176263" y="228526"/>
                  </a:cubicBezTo>
                  <a:cubicBezTo>
                    <a:pt x="1176263" y="222117"/>
                    <a:pt x="1177331" y="216302"/>
                    <a:pt x="1179467" y="211083"/>
                  </a:cubicBezTo>
                  <a:cubicBezTo>
                    <a:pt x="1181604" y="205863"/>
                    <a:pt x="1184808" y="201862"/>
                    <a:pt x="1189081" y="199081"/>
                  </a:cubicBezTo>
                  <a:cubicBezTo>
                    <a:pt x="1193353" y="196300"/>
                    <a:pt x="1198130" y="194909"/>
                    <a:pt x="1203410" y="194909"/>
                  </a:cubicBezTo>
                  <a:cubicBezTo>
                    <a:pt x="1207280" y="194909"/>
                    <a:pt x="1210726" y="195725"/>
                    <a:pt x="1213749" y="197358"/>
                  </a:cubicBezTo>
                  <a:cubicBezTo>
                    <a:pt x="1216772" y="198990"/>
                    <a:pt x="1219231" y="201117"/>
                    <a:pt x="1221125" y="203737"/>
                  </a:cubicBezTo>
                  <a:lnTo>
                    <a:pt x="1221125" y="186868"/>
                  </a:lnTo>
                  <a:lnTo>
                    <a:pt x="1200206" y="186868"/>
                  </a:lnTo>
                  <a:lnTo>
                    <a:pt x="1200206" y="178887"/>
                  </a:lnTo>
                  <a:lnTo>
                    <a:pt x="1221125" y="178887"/>
                  </a:lnTo>
                  <a:close/>
                  <a:moveTo>
                    <a:pt x="475343" y="171934"/>
                  </a:moveTo>
                  <a:lnTo>
                    <a:pt x="486226" y="171934"/>
                  </a:lnTo>
                  <a:lnTo>
                    <a:pt x="486226" y="203737"/>
                  </a:lnTo>
                  <a:cubicBezTo>
                    <a:pt x="491305" y="197852"/>
                    <a:pt x="497714" y="194909"/>
                    <a:pt x="505453" y="194909"/>
                  </a:cubicBezTo>
                  <a:cubicBezTo>
                    <a:pt x="510209" y="194909"/>
                    <a:pt x="514341" y="195846"/>
                    <a:pt x="517847" y="197721"/>
                  </a:cubicBezTo>
                  <a:cubicBezTo>
                    <a:pt x="521354" y="199595"/>
                    <a:pt x="523863" y="202185"/>
                    <a:pt x="525375" y="205490"/>
                  </a:cubicBezTo>
                  <a:cubicBezTo>
                    <a:pt x="526886" y="208795"/>
                    <a:pt x="527642" y="213592"/>
                    <a:pt x="527642" y="219880"/>
                  </a:cubicBezTo>
                  <a:lnTo>
                    <a:pt x="527642" y="260570"/>
                  </a:lnTo>
                  <a:lnTo>
                    <a:pt x="516759" y="260570"/>
                  </a:lnTo>
                  <a:lnTo>
                    <a:pt x="516759" y="219880"/>
                  </a:lnTo>
                  <a:cubicBezTo>
                    <a:pt x="516759" y="214438"/>
                    <a:pt x="515580" y="210478"/>
                    <a:pt x="513222" y="207999"/>
                  </a:cubicBezTo>
                  <a:cubicBezTo>
                    <a:pt x="510864" y="205520"/>
                    <a:pt x="507529" y="204281"/>
                    <a:pt x="503216" y="204281"/>
                  </a:cubicBezTo>
                  <a:cubicBezTo>
                    <a:pt x="499991" y="204281"/>
                    <a:pt x="496958" y="205117"/>
                    <a:pt x="494116" y="206790"/>
                  </a:cubicBezTo>
                  <a:cubicBezTo>
                    <a:pt x="491275" y="208463"/>
                    <a:pt x="489249" y="210730"/>
                    <a:pt x="488040" y="213592"/>
                  </a:cubicBezTo>
                  <a:cubicBezTo>
                    <a:pt x="486831" y="216454"/>
                    <a:pt x="486226" y="220404"/>
                    <a:pt x="486226" y="225442"/>
                  </a:cubicBezTo>
                  <a:lnTo>
                    <a:pt x="486226" y="260570"/>
                  </a:lnTo>
                  <a:lnTo>
                    <a:pt x="475343" y="260570"/>
                  </a:lnTo>
                  <a:close/>
                  <a:moveTo>
                    <a:pt x="408728" y="171934"/>
                  </a:moveTo>
                  <a:lnTo>
                    <a:pt x="419612" y="171934"/>
                  </a:lnTo>
                  <a:lnTo>
                    <a:pt x="419612" y="222480"/>
                  </a:lnTo>
                  <a:lnTo>
                    <a:pt x="445368" y="196360"/>
                  </a:lnTo>
                  <a:lnTo>
                    <a:pt x="459456" y="196360"/>
                  </a:lnTo>
                  <a:lnTo>
                    <a:pt x="434908" y="220182"/>
                  </a:lnTo>
                  <a:lnTo>
                    <a:pt x="461935" y="260570"/>
                  </a:lnTo>
                  <a:lnTo>
                    <a:pt x="448512" y="260570"/>
                  </a:lnTo>
                  <a:lnTo>
                    <a:pt x="427290" y="227740"/>
                  </a:lnTo>
                  <a:lnTo>
                    <a:pt x="419612" y="235116"/>
                  </a:lnTo>
                  <a:lnTo>
                    <a:pt x="419612" y="260570"/>
                  </a:lnTo>
                  <a:lnTo>
                    <a:pt x="408728" y="260570"/>
                  </a:lnTo>
                  <a:close/>
                  <a:moveTo>
                    <a:pt x="144800" y="171934"/>
                  </a:moveTo>
                  <a:lnTo>
                    <a:pt x="155623" y="171934"/>
                  </a:lnTo>
                  <a:lnTo>
                    <a:pt x="155623" y="178887"/>
                  </a:lnTo>
                  <a:lnTo>
                    <a:pt x="164390" y="178887"/>
                  </a:lnTo>
                  <a:lnTo>
                    <a:pt x="164390" y="186868"/>
                  </a:lnTo>
                  <a:lnTo>
                    <a:pt x="155623" y="186868"/>
                  </a:lnTo>
                  <a:lnTo>
                    <a:pt x="155623" y="260570"/>
                  </a:lnTo>
                  <a:lnTo>
                    <a:pt x="145526" y="260570"/>
                  </a:lnTo>
                  <a:lnTo>
                    <a:pt x="145526" y="252468"/>
                  </a:lnTo>
                  <a:cubicBezTo>
                    <a:pt x="141455" y="258837"/>
                    <a:pt x="135469" y="262021"/>
                    <a:pt x="127569" y="262021"/>
                  </a:cubicBezTo>
                  <a:cubicBezTo>
                    <a:pt x="122450" y="262021"/>
                    <a:pt x="117744" y="260611"/>
                    <a:pt x="113451" y="257789"/>
                  </a:cubicBezTo>
                  <a:cubicBezTo>
                    <a:pt x="109158" y="254967"/>
                    <a:pt x="105833" y="251027"/>
                    <a:pt x="103475" y="245969"/>
                  </a:cubicBezTo>
                  <a:cubicBezTo>
                    <a:pt x="101117" y="240910"/>
                    <a:pt x="99938" y="235096"/>
                    <a:pt x="99938" y="228526"/>
                  </a:cubicBezTo>
                  <a:cubicBezTo>
                    <a:pt x="99938" y="222117"/>
                    <a:pt x="101006" y="216302"/>
                    <a:pt x="103143" y="211083"/>
                  </a:cubicBezTo>
                  <a:cubicBezTo>
                    <a:pt x="105279" y="205863"/>
                    <a:pt x="108483" y="201862"/>
                    <a:pt x="112756" y="199081"/>
                  </a:cubicBezTo>
                  <a:cubicBezTo>
                    <a:pt x="117028" y="196300"/>
                    <a:pt x="121805" y="194909"/>
                    <a:pt x="127085" y="194909"/>
                  </a:cubicBezTo>
                  <a:cubicBezTo>
                    <a:pt x="130955" y="194909"/>
                    <a:pt x="134401" y="195725"/>
                    <a:pt x="137424" y="197358"/>
                  </a:cubicBezTo>
                  <a:cubicBezTo>
                    <a:pt x="140447" y="198990"/>
                    <a:pt x="142906" y="201117"/>
                    <a:pt x="144800" y="203737"/>
                  </a:cubicBezTo>
                  <a:lnTo>
                    <a:pt x="144800" y="186868"/>
                  </a:lnTo>
                  <a:lnTo>
                    <a:pt x="123881" y="186868"/>
                  </a:lnTo>
                  <a:lnTo>
                    <a:pt x="123881" y="178887"/>
                  </a:lnTo>
                  <a:lnTo>
                    <a:pt x="144800" y="178887"/>
                  </a:lnTo>
                  <a:close/>
                  <a:moveTo>
                    <a:pt x="1266699" y="171450"/>
                  </a:moveTo>
                  <a:lnTo>
                    <a:pt x="1278308" y="171450"/>
                  </a:lnTo>
                  <a:lnTo>
                    <a:pt x="1291912" y="188379"/>
                  </a:lnTo>
                  <a:lnTo>
                    <a:pt x="1279578" y="188379"/>
                  </a:lnTo>
                  <a:lnTo>
                    <a:pt x="1272927" y="178101"/>
                  </a:lnTo>
                  <a:lnTo>
                    <a:pt x="1266095" y="188379"/>
                  </a:lnTo>
                  <a:lnTo>
                    <a:pt x="1253640" y="188379"/>
                  </a:lnTo>
                  <a:close/>
                  <a:moveTo>
                    <a:pt x="800035" y="171450"/>
                  </a:moveTo>
                  <a:lnTo>
                    <a:pt x="811643" y="171450"/>
                  </a:lnTo>
                  <a:lnTo>
                    <a:pt x="825247" y="188379"/>
                  </a:lnTo>
                  <a:lnTo>
                    <a:pt x="812913" y="188379"/>
                  </a:lnTo>
                  <a:lnTo>
                    <a:pt x="806262" y="178101"/>
                  </a:lnTo>
                  <a:lnTo>
                    <a:pt x="799430" y="188379"/>
                  </a:lnTo>
                  <a:lnTo>
                    <a:pt x="786975" y="188379"/>
                  </a:lnTo>
                  <a:close/>
                  <a:moveTo>
                    <a:pt x="569891" y="171450"/>
                  </a:moveTo>
                  <a:lnTo>
                    <a:pt x="584160" y="171450"/>
                  </a:lnTo>
                  <a:lnTo>
                    <a:pt x="570858" y="188379"/>
                  </a:lnTo>
                  <a:lnTo>
                    <a:pt x="561849" y="188379"/>
                  </a:lnTo>
                  <a:close/>
                  <a:moveTo>
                    <a:pt x="190495" y="171450"/>
                  </a:moveTo>
                  <a:lnTo>
                    <a:pt x="202104" y="171450"/>
                  </a:lnTo>
                  <a:lnTo>
                    <a:pt x="215708" y="188379"/>
                  </a:lnTo>
                  <a:lnTo>
                    <a:pt x="203374" y="188379"/>
                  </a:lnTo>
                  <a:lnTo>
                    <a:pt x="196723" y="178101"/>
                  </a:lnTo>
                  <a:lnTo>
                    <a:pt x="189891" y="188379"/>
                  </a:lnTo>
                  <a:lnTo>
                    <a:pt x="177436" y="188379"/>
                  </a:lnTo>
                  <a:close/>
                  <a:moveTo>
                    <a:pt x="1274862" y="150107"/>
                  </a:moveTo>
                  <a:lnTo>
                    <a:pt x="1289433" y="150107"/>
                  </a:lnTo>
                  <a:lnTo>
                    <a:pt x="1275466" y="167036"/>
                  </a:lnTo>
                  <a:lnTo>
                    <a:pt x="1266699" y="167036"/>
                  </a:lnTo>
                  <a:close/>
                  <a:moveTo>
                    <a:pt x="1371172" y="96376"/>
                  </a:moveTo>
                  <a:lnTo>
                    <a:pt x="1383567" y="96376"/>
                  </a:lnTo>
                  <a:lnTo>
                    <a:pt x="1383567" y="108770"/>
                  </a:lnTo>
                  <a:lnTo>
                    <a:pt x="1371172" y="108770"/>
                  </a:lnTo>
                  <a:close/>
                  <a:moveTo>
                    <a:pt x="1392636" y="56894"/>
                  </a:moveTo>
                  <a:cubicBezTo>
                    <a:pt x="1388686" y="58506"/>
                    <a:pt x="1382760" y="59877"/>
                    <a:pt x="1374860" y="61006"/>
                  </a:cubicBezTo>
                  <a:cubicBezTo>
                    <a:pt x="1370386" y="61650"/>
                    <a:pt x="1367222" y="62376"/>
                    <a:pt x="1365368" y="63182"/>
                  </a:cubicBezTo>
                  <a:cubicBezTo>
                    <a:pt x="1363514" y="63988"/>
                    <a:pt x="1362083" y="65167"/>
                    <a:pt x="1361075" y="66719"/>
                  </a:cubicBezTo>
                  <a:cubicBezTo>
                    <a:pt x="1360067" y="68271"/>
                    <a:pt x="1359563" y="69994"/>
                    <a:pt x="1359563" y="71889"/>
                  </a:cubicBezTo>
                  <a:cubicBezTo>
                    <a:pt x="1359563" y="74791"/>
                    <a:pt x="1360662" y="77209"/>
                    <a:pt x="1362859" y="79144"/>
                  </a:cubicBezTo>
                  <a:cubicBezTo>
                    <a:pt x="1365055" y="81079"/>
                    <a:pt x="1368270" y="82046"/>
                    <a:pt x="1372502" y="82046"/>
                  </a:cubicBezTo>
                  <a:cubicBezTo>
                    <a:pt x="1376694" y="82046"/>
                    <a:pt x="1380423" y="81129"/>
                    <a:pt x="1383687" y="79295"/>
                  </a:cubicBezTo>
                  <a:cubicBezTo>
                    <a:pt x="1386952" y="77461"/>
                    <a:pt x="1389351" y="74952"/>
                    <a:pt x="1390882" y="71768"/>
                  </a:cubicBezTo>
                  <a:cubicBezTo>
                    <a:pt x="1392051" y="69309"/>
                    <a:pt x="1392636" y="65681"/>
                    <a:pt x="1392636" y="60885"/>
                  </a:cubicBezTo>
                  <a:close/>
                  <a:moveTo>
                    <a:pt x="1097361" y="56894"/>
                  </a:moveTo>
                  <a:cubicBezTo>
                    <a:pt x="1093411" y="58506"/>
                    <a:pt x="1087485" y="59877"/>
                    <a:pt x="1079585" y="61006"/>
                  </a:cubicBezTo>
                  <a:cubicBezTo>
                    <a:pt x="1075111" y="61650"/>
                    <a:pt x="1071947" y="62376"/>
                    <a:pt x="1070093" y="63182"/>
                  </a:cubicBezTo>
                  <a:cubicBezTo>
                    <a:pt x="1068239" y="63988"/>
                    <a:pt x="1066808" y="65167"/>
                    <a:pt x="1065800" y="66719"/>
                  </a:cubicBezTo>
                  <a:cubicBezTo>
                    <a:pt x="1064792" y="68271"/>
                    <a:pt x="1064288" y="69994"/>
                    <a:pt x="1064288" y="71889"/>
                  </a:cubicBezTo>
                  <a:cubicBezTo>
                    <a:pt x="1064288" y="74791"/>
                    <a:pt x="1065387" y="77209"/>
                    <a:pt x="1067584" y="79144"/>
                  </a:cubicBezTo>
                  <a:cubicBezTo>
                    <a:pt x="1069780" y="81079"/>
                    <a:pt x="1072995" y="82046"/>
                    <a:pt x="1077227" y="82046"/>
                  </a:cubicBezTo>
                  <a:cubicBezTo>
                    <a:pt x="1081419" y="82046"/>
                    <a:pt x="1085148" y="81129"/>
                    <a:pt x="1088412" y="79295"/>
                  </a:cubicBezTo>
                  <a:cubicBezTo>
                    <a:pt x="1091677" y="77461"/>
                    <a:pt x="1094076" y="74952"/>
                    <a:pt x="1095607" y="71768"/>
                  </a:cubicBezTo>
                  <a:cubicBezTo>
                    <a:pt x="1096776" y="69309"/>
                    <a:pt x="1097361" y="65681"/>
                    <a:pt x="1097361" y="60885"/>
                  </a:cubicBezTo>
                  <a:close/>
                  <a:moveTo>
                    <a:pt x="916386" y="56894"/>
                  </a:moveTo>
                  <a:cubicBezTo>
                    <a:pt x="912436" y="58506"/>
                    <a:pt x="906511" y="59877"/>
                    <a:pt x="898610" y="61006"/>
                  </a:cubicBezTo>
                  <a:cubicBezTo>
                    <a:pt x="894136" y="61650"/>
                    <a:pt x="890972" y="62376"/>
                    <a:pt x="889118" y="63182"/>
                  </a:cubicBezTo>
                  <a:cubicBezTo>
                    <a:pt x="887264" y="63988"/>
                    <a:pt x="885833" y="65167"/>
                    <a:pt x="884825" y="66719"/>
                  </a:cubicBezTo>
                  <a:cubicBezTo>
                    <a:pt x="883817" y="68271"/>
                    <a:pt x="883313" y="69994"/>
                    <a:pt x="883313" y="71889"/>
                  </a:cubicBezTo>
                  <a:cubicBezTo>
                    <a:pt x="883313" y="74791"/>
                    <a:pt x="884412" y="77209"/>
                    <a:pt x="886609" y="79144"/>
                  </a:cubicBezTo>
                  <a:cubicBezTo>
                    <a:pt x="888805" y="81079"/>
                    <a:pt x="892020" y="82046"/>
                    <a:pt x="896252" y="82046"/>
                  </a:cubicBezTo>
                  <a:cubicBezTo>
                    <a:pt x="900444" y="82046"/>
                    <a:pt x="904173" y="81129"/>
                    <a:pt x="907438" y="79295"/>
                  </a:cubicBezTo>
                  <a:cubicBezTo>
                    <a:pt x="910702" y="77461"/>
                    <a:pt x="913101" y="74952"/>
                    <a:pt x="914632" y="71768"/>
                  </a:cubicBezTo>
                  <a:cubicBezTo>
                    <a:pt x="915801" y="69309"/>
                    <a:pt x="916386" y="65681"/>
                    <a:pt x="916386" y="60885"/>
                  </a:cubicBezTo>
                  <a:close/>
                  <a:moveTo>
                    <a:pt x="421086" y="56894"/>
                  </a:moveTo>
                  <a:cubicBezTo>
                    <a:pt x="417136" y="58506"/>
                    <a:pt x="411211" y="59877"/>
                    <a:pt x="403310" y="61006"/>
                  </a:cubicBezTo>
                  <a:cubicBezTo>
                    <a:pt x="398836" y="61650"/>
                    <a:pt x="395672" y="62376"/>
                    <a:pt x="393818" y="63182"/>
                  </a:cubicBezTo>
                  <a:cubicBezTo>
                    <a:pt x="391964" y="63988"/>
                    <a:pt x="390533" y="65167"/>
                    <a:pt x="389525" y="66719"/>
                  </a:cubicBezTo>
                  <a:cubicBezTo>
                    <a:pt x="388517" y="68271"/>
                    <a:pt x="388013" y="69994"/>
                    <a:pt x="388013" y="71889"/>
                  </a:cubicBezTo>
                  <a:cubicBezTo>
                    <a:pt x="388013" y="74791"/>
                    <a:pt x="389112" y="77209"/>
                    <a:pt x="391309" y="79144"/>
                  </a:cubicBezTo>
                  <a:cubicBezTo>
                    <a:pt x="393505" y="81079"/>
                    <a:pt x="396720" y="82046"/>
                    <a:pt x="400952" y="82046"/>
                  </a:cubicBezTo>
                  <a:cubicBezTo>
                    <a:pt x="405144" y="82046"/>
                    <a:pt x="408873" y="81129"/>
                    <a:pt x="412138" y="79295"/>
                  </a:cubicBezTo>
                  <a:cubicBezTo>
                    <a:pt x="415403" y="77461"/>
                    <a:pt x="417801" y="74952"/>
                    <a:pt x="419333" y="71768"/>
                  </a:cubicBezTo>
                  <a:cubicBezTo>
                    <a:pt x="420501" y="69309"/>
                    <a:pt x="421086" y="65681"/>
                    <a:pt x="421086" y="60885"/>
                  </a:cubicBezTo>
                  <a:close/>
                  <a:moveTo>
                    <a:pt x="192486" y="56894"/>
                  </a:moveTo>
                  <a:cubicBezTo>
                    <a:pt x="188536" y="58506"/>
                    <a:pt x="182611" y="59877"/>
                    <a:pt x="174710" y="61006"/>
                  </a:cubicBezTo>
                  <a:cubicBezTo>
                    <a:pt x="170236" y="61650"/>
                    <a:pt x="167072" y="62376"/>
                    <a:pt x="165218" y="63182"/>
                  </a:cubicBezTo>
                  <a:cubicBezTo>
                    <a:pt x="163364" y="63988"/>
                    <a:pt x="161933" y="65167"/>
                    <a:pt x="160925" y="66719"/>
                  </a:cubicBezTo>
                  <a:cubicBezTo>
                    <a:pt x="159917" y="68271"/>
                    <a:pt x="159413" y="69994"/>
                    <a:pt x="159413" y="71889"/>
                  </a:cubicBezTo>
                  <a:cubicBezTo>
                    <a:pt x="159413" y="74791"/>
                    <a:pt x="160512" y="77209"/>
                    <a:pt x="162709" y="79144"/>
                  </a:cubicBezTo>
                  <a:cubicBezTo>
                    <a:pt x="164905" y="81079"/>
                    <a:pt x="168120" y="82046"/>
                    <a:pt x="172352" y="82046"/>
                  </a:cubicBezTo>
                  <a:cubicBezTo>
                    <a:pt x="176544" y="82046"/>
                    <a:pt x="180273" y="81129"/>
                    <a:pt x="183538" y="79295"/>
                  </a:cubicBezTo>
                  <a:cubicBezTo>
                    <a:pt x="186803" y="77461"/>
                    <a:pt x="189201" y="74952"/>
                    <a:pt x="190733" y="71768"/>
                  </a:cubicBezTo>
                  <a:cubicBezTo>
                    <a:pt x="191901" y="69309"/>
                    <a:pt x="192486" y="65681"/>
                    <a:pt x="192486" y="60885"/>
                  </a:cubicBezTo>
                  <a:close/>
                  <a:moveTo>
                    <a:pt x="1311027" y="32468"/>
                  </a:moveTo>
                  <a:cubicBezTo>
                    <a:pt x="1305585" y="32468"/>
                    <a:pt x="1301071" y="34503"/>
                    <a:pt x="1297483" y="38574"/>
                  </a:cubicBezTo>
                  <a:cubicBezTo>
                    <a:pt x="1293896" y="42645"/>
                    <a:pt x="1292102" y="48792"/>
                    <a:pt x="1292102" y="57015"/>
                  </a:cubicBezTo>
                  <a:cubicBezTo>
                    <a:pt x="1292102" y="65238"/>
                    <a:pt x="1293896" y="71395"/>
                    <a:pt x="1297483" y="75486"/>
                  </a:cubicBezTo>
                  <a:cubicBezTo>
                    <a:pt x="1301071" y="79577"/>
                    <a:pt x="1305585" y="81623"/>
                    <a:pt x="1311027" y="81623"/>
                  </a:cubicBezTo>
                  <a:cubicBezTo>
                    <a:pt x="1316428" y="81623"/>
                    <a:pt x="1320922" y="79567"/>
                    <a:pt x="1324510" y="75456"/>
                  </a:cubicBezTo>
                  <a:cubicBezTo>
                    <a:pt x="1328097" y="71344"/>
                    <a:pt x="1329891" y="65077"/>
                    <a:pt x="1329891" y="56652"/>
                  </a:cubicBezTo>
                  <a:cubicBezTo>
                    <a:pt x="1329891" y="48712"/>
                    <a:pt x="1328087" y="42696"/>
                    <a:pt x="1324479" y="38605"/>
                  </a:cubicBezTo>
                  <a:cubicBezTo>
                    <a:pt x="1320872" y="34513"/>
                    <a:pt x="1316388" y="32468"/>
                    <a:pt x="1311027" y="32468"/>
                  </a:cubicBezTo>
                  <a:close/>
                  <a:moveTo>
                    <a:pt x="756944" y="32468"/>
                  </a:moveTo>
                  <a:cubicBezTo>
                    <a:pt x="752108" y="32468"/>
                    <a:pt x="747996" y="34433"/>
                    <a:pt x="744610" y="38363"/>
                  </a:cubicBezTo>
                  <a:cubicBezTo>
                    <a:pt x="741224" y="42293"/>
                    <a:pt x="739532" y="48127"/>
                    <a:pt x="739532" y="55866"/>
                  </a:cubicBezTo>
                  <a:cubicBezTo>
                    <a:pt x="739532" y="64291"/>
                    <a:pt x="741204" y="70438"/>
                    <a:pt x="744550" y="74307"/>
                  </a:cubicBezTo>
                  <a:cubicBezTo>
                    <a:pt x="747895" y="78177"/>
                    <a:pt x="752087" y="80111"/>
                    <a:pt x="757126" y="80111"/>
                  </a:cubicBezTo>
                  <a:cubicBezTo>
                    <a:pt x="762124" y="80111"/>
                    <a:pt x="766316" y="78187"/>
                    <a:pt x="769702" y="74337"/>
                  </a:cubicBezTo>
                  <a:cubicBezTo>
                    <a:pt x="773088" y="70488"/>
                    <a:pt x="774781" y="64452"/>
                    <a:pt x="774781" y="56229"/>
                  </a:cubicBezTo>
                  <a:cubicBezTo>
                    <a:pt x="774781" y="48369"/>
                    <a:pt x="773037" y="42444"/>
                    <a:pt x="769551" y="38453"/>
                  </a:cubicBezTo>
                  <a:cubicBezTo>
                    <a:pt x="766064" y="34463"/>
                    <a:pt x="761862" y="32468"/>
                    <a:pt x="756944" y="32468"/>
                  </a:cubicBezTo>
                  <a:close/>
                  <a:moveTo>
                    <a:pt x="821178" y="24910"/>
                  </a:moveTo>
                  <a:lnTo>
                    <a:pt x="832665" y="24910"/>
                  </a:lnTo>
                  <a:lnTo>
                    <a:pt x="846451" y="63364"/>
                  </a:lnTo>
                  <a:cubicBezTo>
                    <a:pt x="847942" y="67515"/>
                    <a:pt x="849312" y="71828"/>
                    <a:pt x="850562" y="76302"/>
                  </a:cubicBezTo>
                  <a:cubicBezTo>
                    <a:pt x="851529" y="72916"/>
                    <a:pt x="852880" y="68845"/>
                    <a:pt x="854613" y="64089"/>
                  </a:cubicBezTo>
                  <a:lnTo>
                    <a:pt x="868882" y="24910"/>
                  </a:lnTo>
                  <a:lnTo>
                    <a:pt x="880067" y="24910"/>
                  </a:lnTo>
                  <a:lnTo>
                    <a:pt x="855762" y="89120"/>
                  </a:lnTo>
                  <a:lnTo>
                    <a:pt x="845604" y="89120"/>
                  </a:lnTo>
                  <a:close/>
                  <a:moveTo>
                    <a:pt x="579876" y="24910"/>
                  </a:moveTo>
                  <a:lnTo>
                    <a:pt x="590759" y="24910"/>
                  </a:lnTo>
                  <a:lnTo>
                    <a:pt x="590759" y="60522"/>
                  </a:lnTo>
                  <a:cubicBezTo>
                    <a:pt x="590759" y="66286"/>
                    <a:pt x="590981" y="70115"/>
                    <a:pt x="591424" y="72010"/>
                  </a:cubicBezTo>
                  <a:cubicBezTo>
                    <a:pt x="592835" y="78136"/>
                    <a:pt x="597027" y="81200"/>
                    <a:pt x="604000" y="81200"/>
                  </a:cubicBezTo>
                  <a:cubicBezTo>
                    <a:pt x="607346" y="81200"/>
                    <a:pt x="610439" y="80353"/>
                    <a:pt x="613281" y="78660"/>
                  </a:cubicBezTo>
                  <a:cubicBezTo>
                    <a:pt x="616123" y="76967"/>
                    <a:pt x="618128" y="74690"/>
                    <a:pt x="619297" y="71828"/>
                  </a:cubicBezTo>
                  <a:cubicBezTo>
                    <a:pt x="620466" y="68966"/>
                    <a:pt x="621050" y="64794"/>
                    <a:pt x="621050" y="59313"/>
                  </a:cubicBezTo>
                  <a:lnTo>
                    <a:pt x="621050" y="24910"/>
                  </a:lnTo>
                  <a:lnTo>
                    <a:pt x="631933" y="24910"/>
                  </a:lnTo>
                  <a:lnTo>
                    <a:pt x="631933" y="54415"/>
                  </a:lnTo>
                  <a:cubicBezTo>
                    <a:pt x="637053" y="53529"/>
                    <a:pt x="640882" y="51130"/>
                    <a:pt x="643421" y="47220"/>
                  </a:cubicBezTo>
                  <a:cubicBezTo>
                    <a:pt x="644550" y="45527"/>
                    <a:pt x="645114" y="42303"/>
                    <a:pt x="645114" y="37547"/>
                  </a:cubicBezTo>
                  <a:lnTo>
                    <a:pt x="639431" y="37547"/>
                  </a:lnTo>
                  <a:lnTo>
                    <a:pt x="639431" y="24910"/>
                  </a:lnTo>
                  <a:lnTo>
                    <a:pt x="651100" y="24910"/>
                  </a:lnTo>
                  <a:lnTo>
                    <a:pt x="651100" y="34886"/>
                  </a:lnTo>
                  <a:cubicBezTo>
                    <a:pt x="651100" y="41215"/>
                    <a:pt x="650374" y="45628"/>
                    <a:pt x="648923" y="48127"/>
                  </a:cubicBezTo>
                  <a:cubicBezTo>
                    <a:pt x="645215" y="54577"/>
                    <a:pt x="639552" y="58204"/>
                    <a:pt x="631933" y="59010"/>
                  </a:cubicBezTo>
                  <a:lnTo>
                    <a:pt x="631933" y="89120"/>
                  </a:lnTo>
                  <a:lnTo>
                    <a:pt x="622199" y="89120"/>
                  </a:lnTo>
                  <a:lnTo>
                    <a:pt x="622199" y="79688"/>
                  </a:lnTo>
                  <a:cubicBezTo>
                    <a:pt x="617201" y="86944"/>
                    <a:pt x="610409" y="90571"/>
                    <a:pt x="601824" y="90571"/>
                  </a:cubicBezTo>
                  <a:cubicBezTo>
                    <a:pt x="598075" y="90571"/>
                    <a:pt x="594558" y="89856"/>
                    <a:pt x="591273" y="88425"/>
                  </a:cubicBezTo>
                  <a:cubicBezTo>
                    <a:pt x="587988" y="86994"/>
                    <a:pt x="585539" y="85170"/>
                    <a:pt x="583927" y="82953"/>
                  </a:cubicBezTo>
                  <a:cubicBezTo>
                    <a:pt x="582315" y="80736"/>
                    <a:pt x="581186" y="78036"/>
                    <a:pt x="580541" y="74851"/>
                  </a:cubicBezTo>
                  <a:cubicBezTo>
                    <a:pt x="580098" y="72675"/>
                    <a:pt x="579876" y="69289"/>
                    <a:pt x="579876" y="64694"/>
                  </a:cubicBezTo>
                  <a:close/>
                  <a:moveTo>
                    <a:pt x="218229" y="24910"/>
                  </a:moveTo>
                  <a:lnTo>
                    <a:pt x="229112" y="24910"/>
                  </a:lnTo>
                  <a:lnTo>
                    <a:pt x="229112" y="89120"/>
                  </a:lnTo>
                  <a:lnTo>
                    <a:pt x="218229" y="89120"/>
                  </a:lnTo>
                  <a:close/>
                  <a:moveTo>
                    <a:pt x="1378790" y="23459"/>
                  </a:moveTo>
                  <a:cubicBezTo>
                    <a:pt x="1384272" y="23459"/>
                    <a:pt x="1388726" y="24104"/>
                    <a:pt x="1392152" y="25394"/>
                  </a:cubicBezTo>
                  <a:cubicBezTo>
                    <a:pt x="1395578" y="26684"/>
                    <a:pt x="1398097" y="28306"/>
                    <a:pt x="1399710" y="30261"/>
                  </a:cubicBezTo>
                  <a:cubicBezTo>
                    <a:pt x="1401322" y="32216"/>
                    <a:pt x="1402451" y="34685"/>
                    <a:pt x="1403096" y="37667"/>
                  </a:cubicBezTo>
                  <a:cubicBezTo>
                    <a:pt x="1403458" y="39522"/>
                    <a:pt x="1403640" y="42867"/>
                    <a:pt x="1403640" y="47704"/>
                  </a:cubicBezTo>
                  <a:lnTo>
                    <a:pt x="1403640" y="62215"/>
                  </a:lnTo>
                  <a:cubicBezTo>
                    <a:pt x="1403640" y="72332"/>
                    <a:pt x="1403872" y="78731"/>
                    <a:pt x="1404335" y="81411"/>
                  </a:cubicBezTo>
                  <a:cubicBezTo>
                    <a:pt x="1404799" y="84092"/>
                    <a:pt x="1405716" y="86661"/>
                    <a:pt x="1407086" y="89120"/>
                  </a:cubicBezTo>
                  <a:lnTo>
                    <a:pt x="1395719" y="89120"/>
                  </a:lnTo>
                  <a:cubicBezTo>
                    <a:pt x="1394591" y="86863"/>
                    <a:pt x="1393865" y="84223"/>
                    <a:pt x="1393543" y="81200"/>
                  </a:cubicBezTo>
                  <a:cubicBezTo>
                    <a:pt x="1389512" y="84626"/>
                    <a:pt x="1385632" y="87044"/>
                    <a:pt x="1381904" y="88455"/>
                  </a:cubicBezTo>
                  <a:cubicBezTo>
                    <a:pt x="1378175" y="89866"/>
                    <a:pt x="1374175" y="90571"/>
                    <a:pt x="1369902" y="90571"/>
                  </a:cubicBezTo>
                  <a:cubicBezTo>
                    <a:pt x="1362848" y="90571"/>
                    <a:pt x="1357427" y="88848"/>
                    <a:pt x="1353638" y="85402"/>
                  </a:cubicBezTo>
                  <a:cubicBezTo>
                    <a:pt x="1349849" y="81955"/>
                    <a:pt x="1347955" y="77552"/>
                    <a:pt x="1347955" y="72191"/>
                  </a:cubicBezTo>
                  <a:cubicBezTo>
                    <a:pt x="1347955" y="69047"/>
                    <a:pt x="1348670" y="66175"/>
                    <a:pt x="1350101" y="63575"/>
                  </a:cubicBezTo>
                  <a:cubicBezTo>
                    <a:pt x="1351532" y="60975"/>
                    <a:pt x="1353406" y="58889"/>
                    <a:pt x="1355724" y="57317"/>
                  </a:cubicBezTo>
                  <a:cubicBezTo>
                    <a:pt x="1358042" y="55745"/>
                    <a:pt x="1360652" y="54556"/>
                    <a:pt x="1363554" y="53750"/>
                  </a:cubicBezTo>
                  <a:cubicBezTo>
                    <a:pt x="1365690" y="53186"/>
                    <a:pt x="1368915" y="52642"/>
                    <a:pt x="1373228" y="52118"/>
                  </a:cubicBezTo>
                  <a:cubicBezTo>
                    <a:pt x="1382015" y="51070"/>
                    <a:pt x="1388484" y="49820"/>
                    <a:pt x="1392636" y="48369"/>
                  </a:cubicBezTo>
                  <a:cubicBezTo>
                    <a:pt x="1392676" y="46878"/>
                    <a:pt x="1392696" y="45931"/>
                    <a:pt x="1392696" y="45527"/>
                  </a:cubicBezTo>
                  <a:cubicBezTo>
                    <a:pt x="1392696" y="41094"/>
                    <a:pt x="1391668" y="37970"/>
                    <a:pt x="1389613" y="36156"/>
                  </a:cubicBezTo>
                  <a:cubicBezTo>
                    <a:pt x="1386831" y="33697"/>
                    <a:pt x="1382700" y="32468"/>
                    <a:pt x="1377218" y="32468"/>
                  </a:cubicBezTo>
                  <a:cubicBezTo>
                    <a:pt x="1372099" y="32468"/>
                    <a:pt x="1368320" y="33365"/>
                    <a:pt x="1365882" y="35158"/>
                  </a:cubicBezTo>
                  <a:cubicBezTo>
                    <a:pt x="1363443" y="36952"/>
                    <a:pt x="1361639" y="40126"/>
                    <a:pt x="1360470" y="44681"/>
                  </a:cubicBezTo>
                  <a:lnTo>
                    <a:pt x="1349829" y="43230"/>
                  </a:lnTo>
                  <a:cubicBezTo>
                    <a:pt x="1350796" y="38675"/>
                    <a:pt x="1352389" y="34997"/>
                    <a:pt x="1354606" y="32196"/>
                  </a:cubicBezTo>
                  <a:cubicBezTo>
                    <a:pt x="1356823" y="29394"/>
                    <a:pt x="1360027" y="27238"/>
                    <a:pt x="1364219" y="25726"/>
                  </a:cubicBezTo>
                  <a:cubicBezTo>
                    <a:pt x="1368411" y="24215"/>
                    <a:pt x="1373268" y="23459"/>
                    <a:pt x="1378790" y="23459"/>
                  </a:cubicBezTo>
                  <a:close/>
                  <a:moveTo>
                    <a:pt x="1311027" y="23459"/>
                  </a:moveTo>
                  <a:cubicBezTo>
                    <a:pt x="1319854" y="23459"/>
                    <a:pt x="1327069" y="26351"/>
                    <a:pt x="1332672" y="32135"/>
                  </a:cubicBezTo>
                  <a:cubicBezTo>
                    <a:pt x="1338275" y="37919"/>
                    <a:pt x="1341076" y="45910"/>
                    <a:pt x="1341076" y="56108"/>
                  </a:cubicBezTo>
                  <a:cubicBezTo>
                    <a:pt x="1341076" y="64371"/>
                    <a:pt x="1339837" y="70871"/>
                    <a:pt x="1337358" y="75607"/>
                  </a:cubicBezTo>
                  <a:cubicBezTo>
                    <a:pt x="1334879" y="80343"/>
                    <a:pt x="1331271" y="84021"/>
                    <a:pt x="1326535" y="86641"/>
                  </a:cubicBezTo>
                  <a:cubicBezTo>
                    <a:pt x="1321799" y="89261"/>
                    <a:pt x="1316630" y="90571"/>
                    <a:pt x="1311027" y="90571"/>
                  </a:cubicBezTo>
                  <a:cubicBezTo>
                    <a:pt x="1302038" y="90571"/>
                    <a:pt x="1294773" y="87689"/>
                    <a:pt x="1289230" y="81925"/>
                  </a:cubicBezTo>
                  <a:cubicBezTo>
                    <a:pt x="1283688" y="76161"/>
                    <a:pt x="1280917" y="67858"/>
                    <a:pt x="1280917" y="57015"/>
                  </a:cubicBezTo>
                  <a:cubicBezTo>
                    <a:pt x="1280917" y="45124"/>
                    <a:pt x="1284222" y="36317"/>
                    <a:pt x="1290833" y="30593"/>
                  </a:cubicBezTo>
                  <a:cubicBezTo>
                    <a:pt x="1296355" y="25837"/>
                    <a:pt x="1303086" y="23459"/>
                    <a:pt x="1311027" y="23459"/>
                  </a:cubicBezTo>
                  <a:close/>
                  <a:moveTo>
                    <a:pt x="1148981" y="23459"/>
                  </a:moveTo>
                  <a:cubicBezTo>
                    <a:pt x="1155954" y="23459"/>
                    <a:pt x="1161658" y="25222"/>
                    <a:pt x="1166091" y="28749"/>
                  </a:cubicBezTo>
                  <a:cubicBezTo>
                    <a:pt x="1170525" y="32276"/>
                    <a:pt x="1173367" y="37285"/>
                    <a:pt x="1174617" y="43774"/>
                  </a:cubicBezTo>
                  <a:lnTo>
                    <a:pt x="1164036" y="45407"/>
                  </a:lnTo>
                  <a:cubicBezTo>
                    <a:pt x="1163028" y="41094"/>
                    <a:pt x="1161245" y="37849"/>
                    <a:pt x="1158685" y="35672"/>
                  </a:cubicBezTo>
                  <a:cubicBezTo>
                    <a:pt x="1156125" y="33496"/>
                    <a:pt x="1153032" y="32407"/>
                    <a:pt x="1149404" y="32407"/>
                  </a:cubicBezTo>
                  <a:cubicBezTo>
                    <a:pt x="1143922" y="32407"/>
                    <a:pt x="1139468" y="34372"/>
                    <a:pt x="1136042" y="38302"/>
                  </a:cubicBezTo>
                  <a:cubicBezTo>
                    <a:pt x="1132616" y="42232"/>
                    <a:pt x="1130903" y="48450"/>
                    <a:pt x="1130903" y="56955"/>
                  </a:cubicBezTo>
                  <a:cubicBezTo>
                    <a:pt x="1130903" y="65580"/>
                    <a:pt x="1132556" y="71848"/>
                    <a:pt x="1135861" y="75758"/>
                  </a:cubicBezTo>
                  <a:cubicBezTo>
                    <a:pt x="1139166" y="79668"/>
                    <a:pt x="1143479" y="81623"/>
                    <a:pt x="1148799" y="81623"/>
                  </a:cubicBezTo>
                  <a:cubicBezTo>
                    <a:pt x="1153072" y="81623"/>
                    <a:pt x="1156639" y="80313"/>
                    <a:pt x="1159501" y="77693"/>
                  </a:cubicBezTo>
                  <a:cubicBezTo>
                    <a:pt x="1162363" y="75073"/>
                    <a:pt x="1164177" y="71042"/>
                    <a:pt x="1164943" y="65601"/>
                  </a:cubicBezTo>
                  <a:lnTo>
                    <a:pt x="1175644" y="66991"/>
                  </a:lnTo>
                  <a:cubicBezTo>
                    <a:pt x="1174476" y="74368"/>
                    <a:pt x="1171483" y="80142"/>
                    <a:pt x="1166666" y="84313"/>
                  </a:cubicBezTo>
                  <a:cubicBezTo>
                    <a:pt x="1161849" y="88485"/>
                    <a:pt x="1155934" y="90571"/>
                    <a:pt x="1148920" y="90571"/>
                  </a:cubicBezTo>
                  <a:cubicBezTo>
                    <a:pt x="1140133" y="90571"/>
                    <a:pt x="1133069" y="87699"/>
                    <a:pt x="1127729" y="81955"/>
                  </a:cubicBezTo>
                  <a:cubicBezTo>
                    <a:pt x="1122388" y="76212"/>
                    <a:pt x="1119718" y="67979"/>
                    <a:pt x="1119718" y="57257"/>
                  </a:cubicBezTo>
                  <a:cubicBezTo>
                    <a:pt x="1119718" y="50324"/>
                    <a:pt x="1120866" y="44258"/>
                    <a:pt x="1123164" y="39058"/>
                  </a:cubicBezTo>
                  <a:cubicBezTo>
                    <a:pt x="1125461" y="33858"/>
                    <a:pt x="1128958" y="29959"/>
                    <a:pt x="1133654" y="27359"/>
                  </a:cubicBezTo>
                  <a:cubicBezTo>
                    <a:pt x="1138350" y="24759"/>
                    <a:pt x="1143459" y="23459"/>
                    <a:pt x="1148981" y="23459"/>
                  </a:cubicBezTo>
                  <a:close/>
                  <a:moveTo>
                    <a:pt x="1083515" y="23459"/>
                  </a:moveTo>
                  <a:cubicBezTo>
                    <a:pt x="1088997" y="23459"/>
                    <a:pt x="1093451" y="24104"/>
                    <a:pt x="1096877" y="25394"/>
                  </a:cubicBezTo>
                  <a:cubicBezTo>
                    <a:pt x="1100303" y="26684"/>
                    <a:pt x="1102822" y="28306"/>
                    <a:pt x="1104435" y="30261"/>
                  </a:cubicBezTo>
                  <a:cubicBezTo>
                    <a:pt x="1106047" y="32216"/>
                    <a:pt x="1107176" y="34685"/>
                    <a:pt x="1107821" y="37667"/>
                  </a:cubicBezTo>
                  <a:cubicBezTo>
                    <a:pt x="1108183" y="39522"/>
                    <a:pt x="1108365" y="42867"/>
                    <a:pt x="1108365" y="47704"/>
                  </a:cubicBezTo>
                  <a:lnTo>
                    <a:pt x="1108365" y="62215"/>
                  </a:lnTo>
                  <a:cubicBezTo>
                    <a:pt x="1108365" y="72332"/>
                    <a:pt x="1108597" y="78731"/>
                    <a:pt x="1109060" y="81411"/>
                  </a:cubicBezTo>
                  <a:cubicBezTo>
                    <a:pt x="1109524" y="84092"/>
                    <a:pt x="1110441" y="86661"/>
                    <a:pt x="1111811" y="89120"/>
                  </a:cubicBezTo>
                  <a:lnTo>
                    <a:pt x="1100444" y="89120"/>
                  </a:lnTo>
                  <a:cubicBezTo>
                    <a:pt x="1099316" y="86863"/>
                    <a:pt x="1098590" y="84223"/>
                    <a:pt x="1098268" y="81200"/>
                  </a:cubicBezTo>
                  <a:cubicBezTo>
                    <a:pt x="1094237" y="84626"/>
                    <a:pt x="1090357" y="87044"/>
                    <a:pt x="1086629" y="88455"/>
                  </a:cubicBezTo>
                  <a:cubicBezTo>
                    <a:pt x="1082901" y="89866"/>
                    <a:pt x="1078900" y="90571"/>
                    <a:pt x="1074627" y="90571"/>
                  </a:cubicBezTo>
                  <a:cubicBezTo>
                    <a:pt x="1067574" y="90571"/>
                    <a:pt x="1062152" y="88848"/>
                    <a:pt x="1058363" y="85402"/>
                  </a:cubicBezTo>
                  <a:cubicBezTo>
                    <a:pt x="1054574" y="81955"/>
                    <a:pt x="1052680" y="77552"/>
                    <a:pt x="1052680" y="72191"/>
                  </a:cubicBezTo>
                  <a:cubicBezTo>
                    <a:pt x="1052680" y="69047"/>
                    <a:pt x="1053395" y="66175"/>
                    <a:pt x="1054826" y="63575"/>
                  </a:cubicBezTo>
                  <a:cubicBezTo>
                    <a:pt x="1056257" y="60975"/>
                    <a:pt x="1058131" y="58889"/>
                    <a:pt x="1060449" y="57317"/>
                  </a:cubicBezTo>
                  <a:cubicBezTo>
                    <a:pt x="1062767" y="55745"/>
                    <a:pt x="1065377" y="54556"/>
                    <a:pt x="1068279" y="53750"/>
                  </a:cubicBezTo>
                  <a:cubicBezTo>
                    <a:pt x="1070415" y="53186"/>
                    <a:pt x="1073640" y="52642"/>
                    <a:pt x="1077953" y="52118"/>
                  </a:cubicBezTo>
                  <a:cubicBezTo>
                    <a:pt x="1086740" y="51070"/>
                    <a:pt x="1093209" y="49820"/>
                    <a:pt x="1097361" y="48369"/>
                  </a:cubicBezTo>
                  <a:cubicBezTo>
                    <a:pt x="1097401" y="46878"/>
                    <a:pt x="1097421" y="45931"/>
                    <a:pt x="1097421" y="45527"/>
                  </a:cubicBezTo>
                  <a:cubicBezTo>
                    <a:pt x="1097421" y="41094"/>
                    <a:pt x="1096393" y="37970"/>
                    <a:pt x="1094338" y="36156"/>
                  </a:cubicBezTo>
                  <a:cubicBezTo>
                    <a:pt x="1091556" y="33697"/>
                    <a:pt x="1087425" y="32468"/>
                    <a:pt x="1081943" y="32468"/>
                  </a:cubicBezTo>
                  <a:cubicBezTo>
                    <a:pt x="1076824" y="32468"/>
                    <a:pt x="1073045" y="33365"/>
                    <a:pt x="1070607" y="35158"/>
                  </a:cubicBezTo>
                  <a:cubicBezTo>
                    <a:pt x="1068168" y="36952"/>
                    <a:pt x="1066364" y="40126"/>
                    <a:pt x="1065195" y="44681"/>
                  </a:cubicBezTo>
                  <a:lnTo>
                    <a:pt x="1054554" y="43230"/>
                  </a:lnTo>
                  <a:cubicBezTo>
                    <a:pt x="1055522" y="38675"/>
                    <a:pt x="1057114" y="34997"/>
                    <a:pt x="1059331" y="32196"/>
                  </a:cubicBezTo>
                  <a:cubicBezTo>
                    <a:pt x="1061547" y="29394"/>
                    <a:pt x="1064752" y="27238"/>
                    <a:pt x="1068944" y="25726"/>
                  </a:cubicBezTo>
                  <a:cubicBezTo>
                    <a:pt x="1073136" y="24215"/>
                    <a:pt x="1077993" y="23459"/>
                    <a:pt x="1083515" y="23459"/>
                  </a:cubicBezTo>
                  <a:close/>
                  <a:moveTo>
                    <a:pt x="1015631" y="23459"/>
                  </a:moveTo>
                  <a:cubicBezTo>
                    <a:pt x="1022604" y="23459"/>
                    <a:pt x="1028308" y="25222"/>
                    <a:pt x="1032742" y="28749"/>
                  </a:cubicBezTo>
                  <a:cubicBezTo>
                    <a:pt x="1037175" y="32276"/>
                    <a:pt x="1040017" y="37285"/>
                    <a:pt x="1041267" y="43774"/>
                  </a:cubicBezTo>
                  <a:lnTo>
                    <a:pt x="1030686" y="45407"/>
                  </a:lnTo>
                  <a:cubicBezTo>
                    <a:pt x="1029678" y="41094"/>
                    <a:pt x="1027895" y="37849"/>
                    <a:pt x="1025335" y="35672"/>
                  </a:cubicBezTo>
                  <a:cubicBezTo>
                    <a:pt x="1022775" y="33496"/>
                    <a:pt x="1019682" y="32407"/>
                    <a:pt x="1016054" y="32407"/>
                  </a:cubicBezTo>
                  <a:cubicBezTo>
                    <a:pt x="1010572" y="32407"/>
                    <a:pt x="1006118" y="34372"/>
                    <a:pt x="1002692" y="38302"/>
                  </a:cubicBezTo>
                  <a:cubicBezTo>
                    <a:pt x="999266" y="42232"/>
                    <a:pt x="997553" y="48450"/>
                    <a:pt x="997553" y="56955"/>
                  </a:cubicBezTo>
                  <a:cubicBezTo>
                    <a:pt x="997553" y="65580"/>
                    <a:pt x="999206" y="71848"/>
                    <a:pt x="1002511" y="75758"/>
                  </a:cubicBezTo>
                  <a:cubicBezTo>
                    <a:pt x="1005816" y="79668"/>
                    <a:pt x="1010129" y="81623"/>
                    <a:pt x="1015450" y="81623"/>
                  </a:cubicBezTo>
                  <a:cubicBezTo>
                    <a:pt x="1019722" y="81623"/>
                    <a:pt x="1023289" y="80313"/>
                    <a:pt x="1026151" y="77693"/>
                  </a:cubicBezTo>
                  <a:cubicBezTo>
                    <a:pt x="1029013" y="75073"/>
                    <a:pt x="1030827" y="71042"/>
                    <a:pt x="1031593" y="65601"/>
                  </a:cubicBezTo>
                  <a:lnTo>
                    <a:pt x="1042294" y="66991"/>
                  </a:lnTo>
                  <a:cubicBezTo>
                    <a:pt x="1041125" y="74368"/>
                    <a:pt x="1038133" y="80142"/>
                    <a:pt x="1033316" y="84313"/>
                  </a:cubicBezTo>
                  <a:cubicBezTo>
                    <a:pt x="1028499" y="88485"/>
                    <a:pt x="1022584" y="90571"/>
                    <a:pt x="1015570" y="90571"/>
                  </a:cubicBezTo>
                  <a:cubicBezTo>
                    <a:pt x="1006783" y="90571"/>
                    <a:pt x="999720" y="87699"/>
                    <a:pt x="994379" y="81955"/>
                  </a:cubicBezTo>
                  <a:cubicBezTo>
                    <a:pt x="989038" y="76212"/>
                    <a:pt x="986368" y="67979"/>
                    <a:pt x="986368" y="57257"/>
                  </a:cubicBezTo>
                  <a:cubicBezTo>
                    <a:pt x="986368" y="50324"/>
                    <a:pt x="987516" y="44258"/>
                    <a:pt x="989814" y="39058"/>
                  </a:cubicBezTo>
                  <a:cubicBezTo>
                    <a:pt x="992111" y="33858"/>
                    <a:pt x="995608" y="29959"/>
                    <a:pt x="1000304" y="27359"/>
                  </a:cubicBezTo>
                  <a:cubicBezTo>
                    <a:pt x="1005000" y="24759"/>
                    <a:pt x="1010109" y="23459"/>
                    <a:pt x="1015631" y="23459"/>
                  </a:cubicBezTo>
                  <a:close/>
                  <a:moveTo>
                    <a:pt x="902540" y="23459"/>
                  </a:moveTo>
                  <a:cubicBezTo>
                    <a:pt x="908022" y="23459"/>
                    <a:pt x="912476" y="24104"/>
                    <a:pt x="915902" y="25394"/>
                  </a:cubicBezTo>
                  <a:cubicBezTo>
                    <a:pt x="919328" y="26684"/>
                    <a:pt x="921848" y="28306"/>
                    <a:pt x="923460" y="30261"/>
                  </a:cubicBezTo>
                  <a:cubicBezTo>
                    <a:pt x="925072" y="32216"/>
                    <a:pt x="926201" y="34685"/>
                    <a:pt x="926846" y="37667"/>
                  </a:cubicBezTo>
                  <a:cubicBezTo>
                    <a:pt x="927208" y="39522"/>
                    <a:pt x="927390" y="42867"/>
                    <a:pt x="927390" y="47704"/>
                  </a:cubicBezTo>
                  <a:lnTo>
                    <a:pt x="927390" y="62215"/>
                  </a:lnTo>
                  <a:cubicBezTo>
                    <a:pt x="927390" y="72332"/>
                    <a:pt x="927622" y="78731"/>
                    <a:pt x="928085" y="81411"/>
                  </a:cubicBezTo>
                  <a:cubicBezTo>
                    <a:pt x="928549" y="84092"/>
                    <a:pt x="929466" y="86661"/>
                    <a:pt x="930836" y="89120"/>
                  </a:cubicBezTo>
                  <a:lnTo>
                    <a:pt x="919469" y="89120"/>
                  </a:lnTo>
                  <a:cubicBezTo>
                    <a:pt x="918341" y="86863"/>
                    <a:pt x="917615" y="84223"/>
                    <a:pt x="917293" y="81200"/>
                  </a:cubicBezTo>
                  <a:cubicBezTo>
                    <a:pt x="913262" y="84626"/>
                    <a:pt x="909382" y="87044"/>
                    <a:pt x="905654" y="88455"/>
                  </a:cubicBezTo>
                  <a:cubicBezTo>
                    <a:pt x="901926" y="89866"/>
                    <a:pt x="897925" y="90571"/>
                    <a:pt x="893652" y="90571"/>
                  </a:cubicBezTo>
                  <a:cubicBezTo>
                    <a:pt x="886599" y="90571"/>
                    <a:pt x="881177" y="88848"/>
                    <a:pt x="877388" y="85402"/>
                  </a:cubicBezTo>
                  <a:cubicBezTo>
                    <a:pt x="873599" y="81955"/>
                    <a:pt x="871705" y="77552"/>
                    <a:pt x="871705" y="72191"/>
                  </a:cubicBezTo>
                  <a:cubicBezTo>
                    <a:pt x="871705" y="69047"/>
                    <a:pt x="872420" y="66175"/>
                    <a:pt x="873851" y="63575"/>
                  </a:cubicBezTo>
                  <a:cubicBezTo>
                    <a:pt x="875282" y="60975"/>
                    <a:pt x="877157" y="58889"/>
                    <a:pt x="879474" y="57317"/>
                  </a:cubicBezTo>
                  <a:cubicBezTo>
                    <a:pt x="881792" y="55745"/>
                    <a:pt x="884402" y="54556"/>
                    <a:pt x="887304" y="53750"/>
                  </a:cubicBezTo>
                  <a:cubicBezTo>
                    <a:pt x="889440" y="53186"/>
                    <a:pt x="892665" y="52642"/>
                    <a:pt x="896978" y="52118"/>
                  </a:cubicBezTo>
                  <a:cubicBezTo>
                    <a:pt x="905765" y="51070"/>
                    <a:pt x="912234" y="49820"/>
                    <a:pt x="916386" y="48369"/>
                  </a:cubicBezTo>
                  <a:cubicBezTo>
                    <a:pt x="916426" y="46878"/>
                    <a:pt x="916446" y="45931"/>
                    <a:pt x="916446" y="45527"/>
                  </a:cubicBezTo>
                  <a:cubicBezTo>
                    <a:pt x="916446" y="41094"/>
                    <a:pt x="915418" y="37970"/>
                    <a:pt x="913363" y="36156"/>
                  </a:cubicBezTo>
                  <a:cubicBezTo>
                    <a:pt x="910582" y="33697"/>
                    <a:pt x="906450" y="32468"/>
                    <a:pt x="900968" y="32468"/>
                  </a:cubicBezTo>
                  <a:cubicBezTo>
                    <a:pt x="895849" y="32468"/>
                    <a:pt x="892070" y="33365"/>
                    <a:pt x="889632" y="35158"/>
                  </a:cubicBezTo>
                  <a:cubicBezTo>
                    <a:pt x="887193" y="36952"/>
                    <a:pt x="885389" y="40126"/>
                    <a:pt x="884220" y="44681"/>
                  </a:cubicBezTo>
                  <a:lnTo>
                    <a:pt x="873579" y="43230"/>
                  </a:lnTo>
                  <a:cubicBezTo>
                    <a:pt x="874547" y="38675"/>
                    <a:pt x="876139" y="34997"/>
                    <a:pt x="878356" y="32196"/>
                  </a:cubicBezTo>
                  <a:cubicBezTo>
                    <a:pt x="880573" y="29394"/>
                    <a:pt x="883777" y="27238"/>
                    <a:pt x="887969" y="25726"/>
                  </a:cubicBezTo>
                  <a:cubicBezTo>
                    <a:pt x="892161" y="24215"/>
                    <a:pt x="897018" y="23459"/>
                    <a:pt x="902540" y="23459"/>
                  </a:cubicBezTo>
                  <a:close/>
                  <a:moveTo>
                    <a:pt x="756158" y="23459"/>
                  </a:moveTo>
                  <a:cubicBezTo>
                    <a:pt x="763736" y="23459"/>
                    <a:pt x="769984" y="26522"/>
                    <a:pt x="774901" y="32649"/>
                  </a:cubicBezTo>
                  <a:lnTo>
                    <a:pt x="774901" y="24910"/>
                  </a:lnTo>
                  <a:lnTo>
                    <a:pt x="784938" y="24910"/>
                  </a:lnTo>
                  <a:lnTo>
                    <a:pt x="784938" y="80414"/>
                  </a:lnTo>
                  <a:cubicBezTo>
                    <a:pt x="784938" y="90410"/>
                    <a:pt x="783920" y="97494"/>
                    <a:pt x="781885" y="101666"/>
                  </a:cubicBezTo>
                  <a:cubicBezTo>
                    <a:pt x="779849" y="105838"/>
                    <a:pt x="776625" y="109133"/>
                    <a:pt x="772211" y="111551"/>
                  </a:cubicBezTo>
                  <a:cubicBezTo>
                    <a:pt x="767797" y="113970"/>
                    <a:pt x="762366" y="115179"/>
                    <a:pt x="755917" y="115179"/>
                  </a:cubicBezTo>
                  <a:cubicBezTo>
                    <a:pt x="748258" y="115179"/>
                    <a:pt x="742071" y="113456"/>
                    <a:pt x="737355" y="110010"/>
                  </a:cubicBezTo>
                  <a:cubicBezTo>
                    <a:pt x="732639" y="106563"/>
                    <a:pt x="730362" y="101374"/>
                    <a:pt x="730523" y="94441"/>
                  </a:cubicBezTo>
                  <a:lnTo>
                    <a:pt x="741104" y="96013"/>
                  </a:lnTo>
                  <a:cubicBezTo>
                    <a:pt x="741547" y="99278"/>
                    <a:pt x="742776" y="101656"/>
                    <a:pt x="744792" y="103147"/>
                  </a:cubicBezTo>
                  <a:cubicBezTo>
                    <a:pt x="747492" y="105163"/>
                    <a:pt x="751180" y="106170"/>
                    <a:pt x="755856" y="106170"/>
                  </a:cubicBezTo>
                  <a:cubicBezTo>
                    <a:pt x="760895" y="106170"/>
                    <a:pt x="764784" y="105163"/>
                    <a:pt x="767525" y="103147"/>
                  </a:cubicBezTo>
                  <a:cubicBezTo>
                    <a:pt x="770266" y="101132"/>
                    <a:pt x="772120" y="98310"/>
                    <a:pt x="773088" y="94683"/>
                  </a:cubicBezTo>
                  <a:cubicBezTo>
                    <a:pt x="773652" y="92466"/>
                    <a:pt x="773914" y="87810"/>
                    <a:pt x="773874" y="80716"/>
                  </a:cubicBezTo>
                  <a:cubicBezTo>
                    <a:pt x="769117" y="86319"/>
                    <a:pt x="763192" y="89120"/>
                    <a:pt x="756098" y="89120"/>
                  </a:cubicBezTo>
                  <a:cubicBezTo>
                    <a:pt x="747271" y="89120"/>
                    <a:pt x="740438" y="85936"/>
                    <a:pt x="735602" y="79567"/>
                  </a:cubicBezTo>
                  <a:cubicBezTo>
                    <a:pt x="730765" y="73199"/>
                    <a:pt x="728346" y="65560"/>
                    <a:pt x="728346" y="56652"/>
                  </a:cubicBezTo>
                  <a:cubicBezTo>
                    <a:pt x="728346" y="50526"/>
                    <a:pt x="729455" y="44872"/>
                    <a:pt x="731672" y="39693"/>
                  </a:cubicBezTo>
                  <a:cubicBezTo>
                    <a:pt x="733888" y="34513"/>
                    <a:pt x="737103" y="30513"/>
                    <a:pt x="741315" y="27691"/>
                  </a:cubicBezTo>
                  <a:cubicBezTo>
                    <a:pt x="745527" y="24870"/>
                    <a:pt x="750475" y="23459"/>
                    <a:pt x="756158" y="23459"/>
                  </a:cubicBezTo>
                  <a:close/>
                  <a:moveTo>
                    <a:pt x="696074" y="23459"/>
                  </a:moveTo>
                  <a:cubicBezTo>
                    <a:pt x="699943" y="23459"/>
                    <a:pt x="703500" y="24154"/>
                    <a:pt x="706745" y="25545"/>
                  </a:cubicBezTo>
                  <a:cubicBezTo>
                    <a:pt x="709990" y="26936"/>
                    <a:pt x="712418" y="28759"/>
                    <a:pt x="714031" y="31017"/>
                  </a:cubicBezTo>
                  <a:cubicBezTo>
                    <a:pt x="715643" y="33274"/>
                    <a:pt x="716772" y="35954"/>
                    <a:pt x="717417" y="39058"/>
                  </a:cubicBezTo>
                  <a:cubicBezTo>
                    <a:pt x="717820" y="41073"/>
                    <a:pt x="718021" y="44600"/>
                    <a:pt x="718021" y="49639"/>
                  </a:cubicBezTo>
                  <a:lnTo>
                    <a:pt x="718021" y="89120"/>
                  </a:lnTo>
                  <a:lnTo>
                    <a:pt x="707138" y="89120"/>
                  </a:lnTo>
                  <a:lnTo>
                    <a:pt x="707138" y="50062"/>
                  </a:lnTo>
                  <a:cubicBezTo>
                    <a:pt x="707138" y="45628"/>
                    <a:pt x="706715" y="42313"/>
                    <a:pt x="705868" y="40116"/>
                  </a:cubicBezTo>
                  <a:cubicBezTo>
                    <a:pt x="705022" y="37919"/>
                    <a:pt x="703521" y="36166"/>
                    <a:pt x="701364" y="34856"/>
                  </a:cubicBezTo>
                  <a:cubicBezTo>
                    <a:pt x="699208" y="33546"/>
                    <a:pt x="696678" y="32891"/>
                    <a:pt x="693776" y="32891"/>
                  </a:cubicBezTo>
                  <a:cubicBezTo>
                    <a:pt x="689141" y="32891"/>
                    <a:pt x="685140" y="34362"/>
                    <a:pt x="681775" y="37305"/>
                  </a:cubicBezTo>
                  <a:cubicBezTo>
                    <a:pt x="678409" y="40247"/>
                    <a:pt x="676726" y="45830"/>
                    <a:pt x="676726" y="54053"/>
                  </a:cubicBezTo>
                  <a:lnTo>
                    <a:pt x="676726" y="89120"/>
                  </a:lnTo>
                  <a:lnTo>
                    <a:pt x="665843" y="89120"/>
                  </a:lnTo>
                  <a:lnTo>
                    <a:pt x="665843" y="24910"/>
                  </a:lnTo>
                  <a:lnTo>
                    <a:pt x="675638" y="24910"/>
                  </a:lnTo>
                  <a:lnTo>
                    <a:pt x="675638" y="34040"/>
                  </a:lnTo>
                  <a:cubicBezTo>
                    <a:pt x="680354" y="26986"/>
                    <a:pt x="687166" y="23459"/>
                    <a:pt x="696074" y="23459"/>
                  </a:cubicBezTo>
                  <a:close/>
                  <a:moveTo>
                    <a:pt x="565598" y="23459"/>
                  </a:moveTo>
                  <a:cubicBezTo>
                    <a:pt x="569266" y="23459"/>
                    <a:pt x="572994" y="24628"/>
                    <a:pt x="576783" y="26966"/>
                  </a:cubicBezTo>
                  <a:lnTo>
                    <a:pt x="573035" y="37063"/>
                  </a:lnTo>
                  <a:cubicBezTo>
                    <a:pt x="570374" y="35491"/>
                    <a:pt x="567714" y="34705"/>
                    <a:pt x="565054" y="34705"/>
                  </a:cubicBezTo>
                  <a:cubicBezTo>
                    <a:pt x="562676" y="34705"/>
                    <a:pt x="560539" y="35420"/>
                    <a:pt x="558645" y="36851"/>
                  </a:cubicBezTo>
                  <a:cubicBezTo>
                    <a:pt x="556750" y="38282"/>
                    <a:pt x="555400" y="40267"/>
                    <a:pt x="554594" y="42807"/>
                  </a:cubicBezTo>
                  <a:cubicBezTo>
                    <a:pt x="553385" y="46676"/>
                    <a:pt x="552780" y="50909"/>
                    <a:pt x="552780" y="55504"/>
                  </a:cubicBezTo>
                  <a:lnTo>
                    <a:pt x="552780" y="89120"/>
                  </a:lnTo>
                  <a:lnTo>
                    <a:pt x="541897" y="89120"/>
                  </a:lnTo>
                  <a:lnTo>
                    <a:pt x="541897" y="24910"/>
                  </a:lnTo>
                  <a:lnTo>
                    <a:pt x="551692" y="24910"/>
                  </a:lnTo>
                  <a:lnTo>
                    <a:pt x="551692" y="34644"/>
                  </a:lnTo>
                  <a:cubicBezTo>
                    <a:pt x="554191" y="30090"/>
                    <a:pt x="556499" y="27087"/>
                    <a:pt x="558615" y="25636"/>
                  </a:cubicBezTo>
                  <a:cubicBezTo>
                    <a:pt x="560731" y="24185"/>
                    <a:pt x="563059" y="23459"/>
                    <a:pt x="565598" y="23459"/>
                  </a:cubicBezTo>
                  <a:close/>
                  <a:moveTo>
                    <a:pt x="472706" y="23459"/>
                  </a:moveTo>
                  <a:cubicBezTo>
                    <a:pt x="479679" y="23459"/>
                    <a:pt x="485383" y="25222"/>
                    <a:pt x="489817" y="28749"/>
                  </a:cubicBezTo>
                  <a:cubicBezTo>
                    <a:pt x="494250" y="32276"/>
                    <a:pt x="497092" y="37285"/>
                    <a:pt x="498342" y="43774"/>
                  </a:cubicBezTo>
                  <a:lnTo>
                    <a:pt x="487761" y="45407"/>
                  </a:lnTo>
                  <a:cubicBezTo>
                    <a:pt x="486753" y="41094"/>
                    <a:pt x="484970" y="37849"/>
                    <a:pt x="482410" y="35672"/>
                  </a:cubicBezTo>
                  <a:cubicBezTo>
                    <a:pt x="479851" y="33496"/>
                    <a:pt x="476757" y="32407"/>
                    <a:pt x="473129" y="32407"/>
                  </a:cubicBezTo>
                  <a:cubicBezTo>
                    <a:pt x="467647" y="32407"/>
                    <a:pt x="463193" y="34372"/>
                    <a:pt x="459767" y="38302"/>
                  </a:cubicBezTo>
                  <a:cubicBezTo>
                    <a:pt x="456341" y="42232"/>
                    <a:pt x="454628" y="48450"/>
                    <a:pt x="454628" y="56955"/>
                  </a:cubicBezTo>
                  <a:cubicBezTo>
                    <a:pt x="454628" y="65580"/>
                    <a:pt x="456281" y="71848"/>
                    <a:pt x="459586" y="75758"/>
                  </a:cubicBezTo>
                  <a:cubicBezTo>
                    <a:pt x="462891" y="79668"/>
                    <a:pt x="467204" y="81623"/>
                    <a:pt x="472525" y="81623"/>
                  </a:cubicBezTo>
                  <a:cubicBezTo>
                    <a:pt x="476797" y="81623"/>
                    <a:pt x="480364" y="80313"/>
                    <a:pt x="483226" y="77693"/>
                  </a:cubicBezTo>
                  <a:cubicBezTo>
                    <a:pt x="486088" y="75073"/>
                    <a:pt x="487902" y="71042"/>
                    <a:pt x="488668" y="65601"/>
                  </a:cubicBezTo>
                  <a:lnTo>
                    <a:pt x="499369" y="66991"/>
                  </a:lnTo>
                  <a:cubicBezTo>
                    <a:pt x="498201" y="74368"/>
                    <a:pt x="495208" y="80142"/>
                    <a:pt x="490391" y="84313"/>
                  </a:cubicBezTo>
                  <a:cubicBezTo>
                    <a:pt x="485574" y="88485"/>
                    <a:pt x="479659" y="90571"/>
                    <a:pt x="472646" y="90571"/>
                  </a:cubicBezTo>
                  <a:cubicBezTo>
                    <a:pt x="463858" y="90571"/>
                    <a:pt x="456795" y="87699"/>
                    <a:pt x="451454" y="81955"/>
                  </a:cubicBezTo>
                  <a:cubicBezTo>
                    <a:pt x="446113" y="76212"/>
                    <a:pt x="443443" y="67979"/>
                    <a:pt x="443443" y="57257"/>
                  </a:cubicBezTo>
                  <a:cubicBezTo>
                    <a:pt x="443443" y="50324"/>
                    <a:pt x="444591" y="44258"/>
                    <a:pt x="446889" y="39058"/>
                  </a:cubicBezTo>
                  <a:cubicBezTo>
                    <a:pt x="449187" y="33858"/>
                    <a:pt x="452683" y="29959"/>
                    <a:pt x="457379" y="27359"/>
                  </a:cubicBezTo>
                  <a:cubicBezTo>
                    <a:pt x="462075" y="24759"/>
                    <a:pt x="467184" y="23459"/>
                    <a:pt x="472706" y="23459"/>
                  </a:cubicBezTo>
                  <a:close/>
                  <a:moveTo>
                    <a:pt x="407240" y="23459"/>
                  </a:moveTo>
                  <a:cubicBezTo>
                    <a:pt x="412722" y="23459"/>
                    <a:pt x="417176" y="24104"/>
                    <a:pt x="420602" y="25394"/>
                  </a:cubicBezTo>
                  <a:cubicBezTo>
                    <a:pt x="424028" y="26684"/>
                    <a:pt x="426548" y="28306"/>
                    <a:pt x="428160" y="30261"/>
                  </a:cubicBezTo>
                  <a:cubicBezTo>
                    <a:pt x="429772" y="32216"/>
                    <a:pt x="430901" y="34685"/>
                    <a:pt x="431546" y="37667"/>
                  </a:cubicBezTo>
                  <a:cubicBezTo>
                    <a:pt x="431908" y="39522"/>
                    <a:pt x="432090" y="42867"/>
                    <a:pt x="432090" y="47704"/>
                  </a:cubicBezTo>
                  <a:lnTo>
                    <a:pt x="432090" y="62215"/>
                  </a:lnTo>
                  <a:cubicBezTo>
                    <a:pt x="432090" y="72332"/>
                    <a:pt x="432322" y="78731"/>
                    <a:pt x="432785" y="81411"/>
                  </a:cubicBezTo>
                  <a:cubicBezTo>
                    <a:pt x="433249" y="84092"/>
                    <a:pt x="434166" y="86661"/>
                    <a:pt x="435536" y="89120"/>
                  </a:cubicBezTo>
                  <a:lnTo>
                    <a:pt x="424169" y="89120"/>
                  </a:lnTo>
                  <a:cubicBezTo>
                    <a:pt x="423041" y="86863"/>
                    <a:pt x="422315" y="84223"/>
                    <a:pt x="421993" y="81200"/>
                  </a:cubicBezTo>
                  <a:cubicBezTo>
                    <a:pt x="417962" y="84626"/>
                    <a:pt x="414082" y="87044"/>
                    <a:pt x="410354" y="88455"/>
                  </a:cubicBezTo>
                  <a:cubicBezTo>
                    <a:pt x="406625" y="89866"/>
                    <a:pt x="402625" y="90571"/>
                    <a:pt x="398352" y="90571"/>
                  </a:cubicBezTo>
                  <a:cubicBezTo>
                    <a:pt x="391299" y="90571"/>
                    <a:pt x="385877" y="88848"/>
                    <a:pt x="382088" y="85402"/>
                  </a:cubicBezTo>
                  <a:cubicBezTo>
                    <a:pt x="378299" y="81955"/>
                    <a:pt x="376405" y="77552"/>
                    <a:pt x="376405" y="72191"/>
                  </a:cubicBezTo>
                  <a:cubicBezTo>
                    <a:pt x="376405" y="69047"/>
                    <a:pt x="377120" y="66175"/>
                    <a:pt x="378551" y="63575"/>
                  </a:cubicBezTo>
                  <a:cubicBezTo>
                    <a:pt x="379982" y="60975"/>
                    <a:pt x="381857" y="58889"/>
                    <a:pt x="384174" y="57317"/>
                  </a:cubicBezTo>
                  <a:cubicBezTo>
                    <a:pt x="386492" y="55745"/>
                    <a:pt x="389102" y="54556"/>
                    <a:pt x="392004" y="53750"/>
                  </a:cubicBezTo>
                  <a:cubicBezTo>
                    <a:pt x="394140" y="53186"/>
                    <a:pt x="397365" y="52642"/>
                    <a:pt x="401678" y="52118"/>
                  </a:cubicBezTo>
                  <a:cubicBezTo>
                    <a:pt x="410465" y="51070"/>
                    <a:pt x="416934" y="49820"/>
                    <a:pt x="421086" y="48369"/>
                  </a:cubicBezTo>
                  <a:cubicBezTo>
                    <a:pt x="421126" y="46878"/>
                    <a:pt x="421146" y="45931"/>
                    <a:pt x="421146" y="45527"/>
                  </a:cubicBezTo>
                  <a:cubicBezTo>
                    <a:pt x="421146" y="41094"/>
                    <a:pt x="420118" y="37970"/>
                    <a:pt x="418063" y="36156"/>
                  </a:cubicBezTo>
                  <a:cubicBezTo>
                    <a:pt x="415282" y="33697"/>
                    <a:pt x="411150" y="32468"/>
                    <a:pt x="405668" y="32468"/>
                  </a:cubicBezTo>
                  <a:cubicBezTo>
                    <a:pt x="400549" y="32468"/>
                    <a:pt x="396770" y="33365"/>
                    <a:pt x="394332" y="35158"/>
                  </a:cubicBezTo>
                  <a:cubicBezTo>
                    <a:pt x="391893" y="36952"/>
                    <a:pt x="390089" y="40126"/>
                    <a:pt x="388920" y="44681"/>
                  </a:cubicBezTo>
                  <a:lnTo>
                    <a:pt x="378279" y="43230"/>
                  </a:lnTo>
                  <a:cubicBezTo>
                    <a:pt x="379247" y="38675"/>
                    <a:pt x="380839" y="34997"/>
                    <a:pt x="383056" y="32196"/>
                  </a:cubicBezTo>
                  <a:cubicBezTo>
                    <a:pt x="385273" y="29394"/>
                    <a:pt x="388477" y="27238"/>
                    <a:pt x="392669" y="25726"/>
                  </a:cubicBezTo>
                  <a:cubicBezTo>
                    <a:pt x="396861" y="24215"/>
                    <a:pt x="401718" y="23459"/>
                    <a:pt x="407240" y="23459"/>
                  </a:cubicBezTo>
                  <a:close/>
                  <a:moveTo>
                    <a:pt x="178640" y="23459"/>
                  </a:moveTo>
                  <a:cubicBezTo>
                    <a:pt x="184122" y="23459"/>
                    <a:pt x="188576" y="24104"/>
                    <a:pt x="192002" y="25394"/>
                  </a:cubicBezTo>
                  <a:cubicBezTo>
                    <a:pt x="195428" y="26684"/>
                    <a:pt x="197948" y="28306"/>
                    <a:pt x="199560" y="30261"/>
                  </a:cubicBezTo>
                  <a:cubicBezTo>
                    <a:pt x="201172" y="32216"/>
                    <a:pt x="202301" y="34685"/>
                    <a:pt x="202946" y="37667"/>
                  </a:cubicBezTo>
                  <a:cubicBezTo>
                    <a:pt x="203308" y="39522"/>
                    <a:pt x="203490" y="42867"/>
                    <a:pt x="203490" y="47704"/>
                  </a:cubicBezTo>
                  <a:lnTo>
                    <a:pt x="203490" y="62215"/>
                  </a:lnTo>
                  <a:cubicBezTo>
                    <a:pt x="203490" y="72332"/>
                    <a:pt x="203722" y="78731"/>
                    <a:pt x="204185" y="81411"/>
                  </a:cubicBezTo>
                  <a:cubicBezTo>
                    <a:pt x="204649" y="84092"/>
                    <a:pt x="205566" y="86661"/>
                    <a:pt x="206936" y="89120"/>
                  </a:cubicBezTo>
                  <a:lnTo>
                    <a:pt x="195569" y="89120"/>
                  </a:lnTo>
                  <a:cubicBezTo>
                    <a:pt x="194441" y="86863"/>
                    <a:pt x="193715" y="84223"/>
                    <a:pt x="193393" y="81200"/>
                  </a:cubicBezTo>
                  <a:cubicBezTo>
                    <a:pt x="189362" y="84626"/>
                    <a:pt x="185482" y="87044"/>
                    <a:pt x="181754" y="88455"/>
                  </a:cubicBezTo>
                  <a:cubicBezTo>
                    <a:pt x="178026" y="89866"/>
                    <a:pt x="174025" y="90571"/>
                    <a:pt x="169752" y="90571"/>
                  </a:cubicBezTo>
                  <a:cubicBezTo>
                    <a:pt x="162699" y="90571"/>
                    <a:pt x="157277" y="88848"/>
                    <a:pt x="153488" y="85402"/>
                  </a:cubicBezTo>
                  <a:cubicBezTo>
                    <a:pt x="149699" y="81955"/>
                    <a:pt x="147805" y="77552"/>
                    <a:pt x="147805" y="72191"/>
                  </a:cubicBezTo>
                  <a:cubicBezTo>
                    <a:pt x="147805" y="69047"/>
                    <a:pt x="148520" y="66175"/>
                    <a:pt x="149951" y="63575"/>
                  </a:cubicBezTo>
                  <a:cubicBezTo>
                    <a:pt x="151382" y="60975"/>
                    <a:pt x="153256" y="58889"/>
                    <a:pt x="155574" y="57317"/>
                  </a:cubicBezTo>
                  <a:cubicBezTo>
                    <a:pt x="157892" y="55745"/>
                    <a:pt x="160502" y="54556"/>
                    <a:pt x="163404" y="53750"/>
                  </a:cubicBezTo>
                  <a:cubicBezTo>
                    <a:pt x="165540" y="53186"/>
                    <a:pt x="168765" y="52642"/>
                    <a:pt x="173078" y="52118"/>
                  </a:cubicBezTo>
                  <a:cubicBezTo>
                    <a:pt x="181865" y="51070"/>
                    <a:pt x="188334" y="49820"/>
                    <a:pt x="192486" y="48369"/>
                  </a:cubicBezTo>
                  <a:cubicBezTo>
                    <a:pt x="192526" y="46878"/>
                    <a:pt x="192546" y="45931"/>
                    <a:pt x="192546" y="45527"/>
                  </a:cubicBezTo>
                  <a:cubicBezTo>
                    <a:pt x="192546" y="41094"/>
                    <a:pt x="191519" y="37970"/>
                    <a:pt x="189463" y="36156"/>
                  </a:cubicBezTo>
                  <a:cubicBezTo>
                    <a:pt x="186682" y="33697"/>
                    <a:pt x="182550" y="32468"/>
                    <a:pt x="177068" y="32468"/>
                  </a:cubicBezTo>
                  <a:cubicBezTo>
                    <a:pt x="171949" y="32468"/>
                    <a:pt x="168170" y="33365"/>
                    <a:pt x="165732" y="35158"/>
                  </a:cubicBezTo>
                  <a:cubicBezTo>
                    <a:pt x="163293" y="36952"/>
                    <a:pt x="161489" y="40126"/>
                    <a:pt x="160320" y="44681"/>
                  </a:cubicBezTo>
                  <a:lnTo>
                    <a:pt x="149679" y="43230"/>
                  </a:lnTo>
                  <a:cubicBezTo>
                    <a:pt x="150647" y="38675"/>
                    <a:pt x="152239" y="34997"/>
                    <a:pt x="154456" y="32196"/>
                  </a:cubicBezTo>
                  <a:cubicBezTo>
                    <a:pt x="156673" y="29394"/>
                    <a:pt x="159877" y="27238"/>
                    <a:pt x="164069" y="25726"/>
                  </a:cubicBezTo>
                  <a:cubicBezTo>
                    <a:pt x="168261" y="24215"/>
                    <a:pt x="173118" y="23459"/>
                    <a:pt x="178640" y="23459"/>
                  </a:cubicBezTo>
                  <a:close/>
                  <a:moveTo>
                    <a:pt x="1431136" y="2479"/>
                  </a:moveTo>
                  <a:lnTo>
                    <a:pt x="1431136" y="24910"/>
                  </a:lnTo>
                  <a:lnTo>
                    <a:pt x="1442079" y="24910"/>
                  </a:lnTo>
                  <a:lnTo>
                    <a:pt x="1442079" y="33375"/>
                  </a:lnTo>
                  <a:lnTo>
                    <a:pt x="1431136" y="33375"/>
                  </a:lnTo>
                  <a:lnTo>
                    <a:pt x="1431136" y="70921"/>
                  </a:lnTo>
                  <a:cubicBezTo>
                    <a:pt x="1431136" y="74025"/>
                    <a:pt x="1431327" y="76020"/>
                    <a:pt x="1431710" y="76907"/>
                  </a:cubicBezTo>
                  <a:cubicBezTo>
                    <a:pt x="1432093" y="77794"/>
                    <a:pt x="1432718" y="78499"/>
                    <a:pt x="1433584" y="79023"/>
                  </a:cubicBezTo>
                  <a:cubicBezTo>
                    <a:pt x="1434451" y="79547"/>
                    <a:pt x="1435691" y="79809"/>
                    <a:pt x="1437303" y="79809"/>
                  </a:cubicBezTo>
                  <a:cubicBezTo>
                    <a:pt x="1438512" y="79809"/>
                    <a:pt x="1440104" y="79668"/>
                    <a:pt x="1442079" y="79386"/>
                  </a:cubicBezTo>
                  <a:lnTo>
                    <a:pt x="1443651" y="88999"/>
                  </a:lnTo>
                  <a:cubicBezTo>
                    <a:pt x="1440588" y="89644"/>
                    <a:pt x="1437847" y="89967"/>
                    <a:pt x="1435429" y="89967"/>
                  </a:cubicBezTo>
                  <a:cubicBezTo>
                    <a:pt x="1431478" y="89967"/>
                    <a:pt x="1428415" y="89342"/>
                    <a:pt x="1426238" y="88092"/>
                  </a:cubicBezTo>
                  <a:cubicBezTo>
                    <a:pt x="1424062" y="86843"/>
                    <a:pt x="1422530" y="85200"/>
                    <a:pt x="1421643" y="83165"/>
                  </a:cubicBezTo>
                  <a:cubicBezTo>
                    <a:pt x="1420757" y="81129"/>
                    <a:pt x="1420313" y="76846"/>
                    <a:pt x="1420313" y="70317"/>
                  </a:cubicBezTo>
                  <a:lnTo>
                    <a:pt x="1420313" y="33375"/>
                  </a:lnTo>
                  <a:lnTo>
                    <a:pt x="1412332" y="33375"/>
                  </a:lnTo>
                  <a:lnTo>
                    <a:pt x="1412332" y="24910"/>
                  </a:lnTo>
                  <a:lnTo>
                    <a:pt x="1420313" y="24910"/>
                  </a:lnTo>
                  <a:lnTo>
                    <a:pt x="1420313" y="9009"/>
                  </a:lnTo>
                  <a:close/>
                  <a:moveTo>
                    <a:pt x="288136" y="2479"/>
                  </a:moveTo>
                  <a:lnTo>
                    <a:pt x="288136" y="24910"/>
                  </a:lnTo>
                  <a:lnTo>
                    <a:pt x="299079" y="24910"/>
                  </a:lnTo>
                  <a:lnTo>
                    <a:pt x="299079" y="33375"/>
                  </a:lnTo>
                  <a:lnTo>
                    <a:pt x="288136" y="33375"/>
                  </a:lnTo>
                  <a:lnTo>
                    <a:pt x="288136" y="70921"/>
                  </a:lnTo>
                  <a:cubicBezTo>
                    <a:pt x="288136" y="74025"/>
                    <a:pt x="288327" y="76020"/>
                    <a:pt x="288710" y="76907"/>
                  </a:cubicBezTo>
                  <a:cubicBezTo>
                    <a:pt x="289093" y="77794"/>
                    <a:pt x="289718" y="78499"/>
                    <a:pt x="290585" y="79023"/>
                  </a:cubicBezTo>
                  <a:cubicBezTo>
                    <a:pt x="291451" y="79547"/>
                    <a:pt x="292691" y="79809"/>
                    <a:pt x="294303" y="79809"/>
                  </a:cubicBezTo>
                  <a:cubicBezTo>
                    <a:pt x="295512" y="79809"/>
                    <a:pt x="297104" y="79668"/>
                    <a:pt x="299079" y="79386"/>
                  </a:cubicBezTo>
                  <a:lnTo>
                    <a:pt x="300651" y="88999"/>
                  </a:lnTo>
                  <a:cubicBezTo>
                    <a:pt x="297588" y="89644"/>
                    <a:pt x="294847" y="89967"/>
                    <a:pt x="292429" y="89967"/>
                  </a:cubicBezTo>
                  <a:cubicBezTo>
                    <a:pt x="288479" y="89967"/>
                    <a:pt x="285415" y="89342"/>
                    <a:pt x="283239" y="88092"/>
                  </a:cubicBezTo>
                  <a:cubicBezTo>
                    <a:pt x="281062" y="86843"/>
                    <a:pt x="279530" y="85200"/>
                    <a:pt x="278643" y="83165"/>
                  </a:cubicBezTo>
                  <a:cubicBezTo>
                    <a:pt x="277757" y="81129"/>
                    <a:pt x="277313" y="76846"/>
                    <a:pt x="277313" y="70317"/>
                  </a:cubicBezTo>
                  <a:lnTo>
                    <a:pt x="277313" y="33375"/>
                  </a:lnTo>
                  <a:lnTo>
                    <a:pt x="269332" y="33375"/>
                  </a:lnTo>
                  <a:lnTo>
                    <a:pt x="269332" y="24910"/>
                  </a:lnTo>
                  <a:lnTo>
                    <a:pt x="277313" y="24910"/>
                  </a:lnTo>
                  <a:lnTo>
                    <a:pt x="277313" y="9009"/>
                  </a:lnTo>
                  <a:close/>
                  <a:moveTo>
                    <a:pt x="1218293" y="484"/>
                  </a:moveTo>
                  <a:lnTo>
                    <a:pt x="1229176" y="484"/>
                  </a:lnTo>
                  <a:lnTo>
                    <a:pt x="1229176" y="32286"/>
                  </a:lnTo>
                  <a:cubicBezTo>
                    <a:pt x="1234255" y="26401"/>
                    <a:pt x="1240664" y="23459"/>
                    <a:pt x="1248403" y="23459"/>
                  </a:cubicBezTo>
                  <a:cubicBezTo>
                    <a:pt x="1253159" y="23459"/>
                    <a:pt x="1257291" y="24396"/>
                    <a:pt x="1260797" y="26270"/>
                  </a:cubicBezTo>
                  <a:cubicBezTo>
                    <a:pt x="1264304" y="28145"/>
                    <a:pt x="1266813" y="30735"/>
                    <a:pt x="1268325" y="34040"/>
                  </a:cubicBezTo>
                  <a:cubicBezTo>
                    <a:pt x="1269836" y="37345"/>
                    <a:pt x="1270592" y="42142"/>
                    <a:pt x="1270592" y="48430"/>
                  </a:cubicBezTo>
                  <a:lnTo>
                    <a:pt x="1270592" y="89120"/>
                  </a:lnTo>
                  <a:lnTo>
                    <a:pt x="1259709" y="89120"/>
                  </a:lnTo>
                  <a:lnTo>
                    <a:pt x="1259709" y="48430"/>
                  </a:lnTo>
                  <a:cubicBezTo>
                    <a:pt x="1259709" y="42988"/>
                    <a:pt x="1258530" y="39028"/>
                    <a:pt x="1256172" y="36549"/>
                  </a:cubicBezTo>
                  <a:cubicBezTo>
                    <a:pt x="1253814" y="34070"/>
                    <a:pt x="1250478" y="32831"/>
                    <a:pt x="1246166" y="32831"/>
                  </a:cubicBezTo>
                  <a:cubicBezTo>
                    <a:pt x="1242941" y="32831"/>
                    <a:pt x="1239908" y="33667"/>
                    <a:pt x="1237066" y="35340"/>
                  </a:cubicBezTo>
                  <a:cubicBezTo>
                    <a:pt x="1234225" y="37012"/>
                    <a:pt x="1232199" y="39280"/>
                    <a:pt x="1230990" y="42142"/>
                  </a:cubicBezTo>
                  <a:cubicBezTo>
                    <a:pt x="1229781" y="45003"/>
                    <a:pt x="1229176" y="48954"/>
                    <a:pt x="1229176" y="53992"/>
                  </a:cubicBezTo>
                  <a:lnTo>
                    <a:pt x="1229176" y="89120"/>
                  </a:lnTo>
                  <a:lnTo>
                    <a:pt x="1218293" y="89120"/>
                  </a:lnTo>
                  <a:close/>
                  <a:moveTo>
                    <a:pt x="313418" y="484"/>
                  </a:moveTo>
                  <a:lnTo>
                    <a:pt x="324301" y="484"/>
                  </a:lnTo>
                  <a:lnTo>
                    <a:pt x="324301" y="32286"/>
                  </a:lnTo>
                  <a:cubicBezTo>
                    <a:pt x="329380" y="26401"/>
                    <a:pt x="335789" y="23459"/>
                    <a:pt x="343528" y="23459"/>
                  </a:cubicBezTo>
                  <a:cubicBezTo>
                    <a:pt x="348284" y="23459"/>
                    <a:pt x="352416" y="24396"/>
                    <a:pt x="355922" y="26270"/>
                  </a:cubicBezTo>
                  <a:cubicBezTo>
                    <a:pt x="359429" y="28145"/>
                    <a:pt x="361938" y="30735"/>
                    <a:pt x="363450" y="34040"/>
                  </a:cubicBezTo>
                  <a:cubicBezTo>
                    <a:pt x="364961" y="37345"/>
                    <a:pt x="365717" y="42142"/>
                    <a:pt x="365717" y="48430"/>
                  </a:cubicBezTo>
                  <a:lnTo>
                    <a:pt x="365717" y="89120"/>
                  </a:lnTo>
                  <a:lnTo>
                    <a:pt x="354834" y="89120"/>
                  </a:lnTo>
                  <a:lnTo>
                    <a:pt x="354834" y="48430"/>
                  </a:lnTo>
                  <a:cubicBezTo>
                    <a:pt x="354834" y="42988"/>
                    <a:pt x="353655" y="39028"/>
                    <a:pt x="351297" y="36549"/>
                  </a:cubicBezTo>
                  <a:cubicBezTo>
                    <a:pt x="348939" y="34070"/>
                    <a:pt x="345604" y="32831"/>
                    <a:pt x="341291" y="32831"/>
                  </a:cubicBezTo>
                  <a:cubicBezTo>
                    <a:pt x="338066" y="32831"/>
                    <a:pt x="335033" y="33667"/>
                    <a:pt x="332191" y="35340"/>
                  </a:cubicBezTo>
                  <a:cubicBezTo>
                    <a:pt x="329350" y="37012"/>
                    <a:pt x="327324" y="39280"/>
                    <a:pt x="326115" y="42142"/>
                  </a:cubicBezTo>
                  <a:cubicBezTo>
                    <a:pt x="324906" y="45003"/>
                    <a:pt x="324301" y="48954"/>
                    <a:pt x="324301" y="53992"/>
                  </a:cubicBezTo>
                  <a:lnTo>
                    <a:pt x="324301" y="89120"/>
                  </a:lnTo>
                  <a:lnTo>
                    <a:pt x="313418" y="89120"/>
                  </a:lnTo>
                  <a:close/>
                  <a:moveTo>
                    <a:pt x="218229" y="484"/>
                  </a:moveTo>
                  <a:lnTo>
                    <a:pt x="229112" y="484"/>
                  </a:lnTo>
                  <a:lnTo>
                    <a:pt x="229112" y="12999"/>
                  </a:lnTo>
                  <a:lnTo>
                    <a:pt x="218229" y="12999"/>
                  </a:lnTo>
                  <a:close/>
                  <a:moveTo>
                    <a:pt x="84818" y="484"/>
                  </a:moveTo>
                  <a:lnTo>
                    <a:pt x="95701" y="484"/>
                  </a:lnTo>
                  <a:lnTo>
                    <a:pt x="95701" y="32286"/>
                  </a:lnTo>
                  <a:cubicBezTo>
                    <a:pt x="100780" y="26401"/>
                    <a:pt x="107189" y="23459"/>
                    <a:pt x="114928" y="23459"/>
                  </a:cubicBezTo>
                  <a:cubicBezTo>
                    <a:pt x="119684" y="23459"/>
                    <a:pt x="123816" y="24396"/>
                    <a:pt x="127322" y="26270"/>
                  </a:cubicBezTo>
                  <a:cubicBezTo>
                    <a:pt x="130829" y="28145"/>
                    <a:pt x="133338" y="30735"/>
                    <a:pt x="134850" y="34040"/>
                  </a:cubicBezTo>
                  <a:cubicBezTo>
                    <a:pt x="136361" y="37345"/>
                    <a:pt x="137117" y="42142"/>
                    <a:pt x="137117" y="48430"/>
                  </a:cubicBezTo>
                  <a:lnTo>
                    <a:pt x="137117" y="89120"/>
                  </a:lnTo>
                  <a:lnTo>
                    <a:pt x="126234" y="89120"/>
                  </a:lnTo>
                  <a:lnTo>
                    <a:pt x="126234" y="48430"/>
                  </a:lnTo>
                  <a:cubicBezTo>
                    <a:pt x="126234" y="42988"/>
                    <a:pt x="125055" y="39028"/>
                    <a:pt x="122697" y="36549"/>
                  </a:cubicBezTo>
                  <a:cubicBezTo>
                    <a:pt x="120339" y="34070"/>
                    <a:pt x="117004" y="32831"/>
                    <a:pt x="112691" y="32831"/>
                  </a:cubicBezTo>
                  <a:cubicBezTo>
                    <a:pt x="109466" y="32831"/>
                    <a:pt x="106433" y="33667"/>
                    <a:pt x="103591" y="35340"/>
                  </a:cubicBezTo>
                  <a:cubicBezTo>
                    <a:pt x="100750" y="37012"/>
                    <a:pt x="98724" y="39280"/>
                    <a:pt x="97515" y="42142"/>
                  </a:cubicBezTo>
                  <a:cubicBezTo>
                    <a:pt x="96306" y="45003"/>
                    <a:pt x="95701" y="48954"/>
                    <a:pt x="95701" y="53992"/>
                  </a:cubicBezTo>
                  <a:lnTo>
                    <a:pt x="95701" y="89120"/>
                  </a:lnTo>
                  <a:lnTo>
                    <a:pt x="84818" y="89120"/>
                  </a:lnTo>
                  <a:close/>
                  <a:moveTo>
                    <a:pt x="0" y="484"/>
                  </a:moveTo>
                  <a:lnTo>
                    <a:pt x="11729" y="484"/>
                  </a:lnTo>
                  <a:lnTo>
                    <a:pt x="11729" y="44439"/>
                  </a:lnTo>
                  <a:lnTo>
                    <a:pt x="55745" y="484"/>
                  </a:lnTo>
                  <a:lnTo>
                    <a:pt x="71647" y="484"/>
                  </a:lnTo>
                  <a:lnTo>
                    <a:pt x="34463" y="36398"/>
                  </a:lnTo>
                  <a:lnTo>
                    <a:pt x="73279" y="89120"/>
                  </a:lnTo>
                  <a:lnTo>
                    <a:pt x="57801" y="89120"/>
                  </a:lnTo>
                  <a:lnTo>
                    <a:pt x="26240" y="44258"/>
                  </a:lnTo>
                  <a:lnTo>
                    <a:pt x="11729" y="58406"/>
                  </a:lnTo>
                  <a:lnTo>
                    <a:pt x="11729" y="89120"/>
                  </a:lnTo>
                  <a:lnTo>
                    <a:pt x="0" y="89120"/>
                  </a:lnTo>
                  <a:close/>
                  <a:moveTo>
                    <a:pt x="1084241" y="0"/>
                  </a:moveTo>
                  <a:lnTo>
                    <a:pt x="1098510" y="0"/>
                  </a:lnTo>
                  <a:lnTo>
                    <a:pt x="1085208" y="16929"/>
                  </a:lnTo>
                  <a:lnTo>
                    <a:pt x="1076199" y="16929"/>
                  </a:lnTo>
                  <a:close/>
                  <a:moveTo>
                    <a:pt x="887727" y="0"/>
                  </a:moveTo>
                  <a:lnTo>
                    <a:pt x="902298" y="0"/>
                  </a:lnTo>
                  <a:lnTo>
                    <a:pt x="910461" y="16929"/>
                  </a:lnTo>
                  <a:lnTo>
                    <a:pt x="901694" y="16929"/>
                  </a:lnTo>
                  <a:close/>
                  <a:moveTo>
                    <a:pt x="590759" y="0"/>
                  </a:moveTo>
                  <a:lnTo>
                    <a:pt x="605330" y="0"/>
                  </a:lnTo>
                  <a:lnTo>
                    <a:pt x="613493" y="16929"/>
                  </a:lnTo>
                  <a:lnTo>
                    <a:pt x="604726" y="16929"/>
                  </a:lnTo>
                  <a:close/>
                  <a:moveTo>
                    <a:pt x="407966" y="0"/>
                  </a:moveTo>
                  <a:lnTo>
                    <a:pt x="422235" y="0"/>
                  </a:lnTo>
                  <a:lnTo>
                    <a:pt x="408933" y="16929"/>
                  </a:lnTo>
                  <a:lnTo>
                    <a:pt x="399924" y="16929"/>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lnSpc>
                  <a:spcPct val="115000"/>
                </a:lnSpc>
              </a:pPr>
              <a:endParaRPr lang="en-US" sz="1000" spc="-20">
                <a:solidFill>
                  <a:schemeClr val="bg1"/>
                </a:solidFill>
              </a:endParaRPr>
            </a:p>
          </p:txBody>
        </p:sp>
        <p:sp>
          <p:nvSpPr>
            <p:cNvPr id="35" name="TextBox 34">
              <a:extLst>
                <a:ext uri="{FF2B5EF4-FFF2-40B4-BE49-F238E27FC236}">
                  <a16:creationId xmlns:a16="http://schemas.microsoft.com/office/drawing/2014/main" id="{B5FBD845-B78C-4975-B3BF-806F6EDC94EA}"/>
                </a:ext>
              </a:extLst>
            </p:cNvPr>
            <p:cNvSpPr txBox="1">
              <a:spLocks noChangeAspect="1"/>
            </p:cNvSpPr>
            <p:nvPr>
              <p:custDataLst>
                <p:tags r:id="rId2"/>
              </p:custDataLst>
            </p:nvPr>
          </p:nvSpPr>
          <p:spPr>
            <a:xfrm>
              <a:off x="6422593" y="2640306"/>
              <a:ext cx="731053" cy="301563"/>
            </a:xfrm>
            <a:custGeom>
              <a:avLst/>
              <a:gdLst/>
              <a:ahLst/>
              <a:cxnLst/>
              <a:rect l="l" t="t" r="r" b="b"/>
              <a:pathLst>
                <a:path w="731053" h="301563">
                  <a:moveTo>
                    <a:pt x="499467" y="289169"/>
                  </a:moveTo>
                  <a:lnTo>
                    <a:pt x="511862" y="289169"/>
                  </a:lnTo>
                  <a:lnTo>
                    <a:pt x="511862" y="301563"/>
                  </a:lnTo>
                  <a:lnTo>
                    <a:pt x="499467" y="301563"/>
                  </a:lnTo>
                  <a:close/>
                  <a:moveTo>
                    <a:pt x="243618" y="249687"/>
                  </a:moveTo>
                  <a:cubicBezTo>
                    <a:pt x="239668" y="251300"/>
                    <a:pt x="233742" y="252670"/>
                    <a:pt x="225842" y="253799"/>
                  </a:cubicBezTo>
                  <a:cubicBezTo>
                    <a:pt x="221368" y="254444"/>
                    <a:pt x="218204" y="255169"/>
                    <a:pt x="216350" y="255975"/>
                  </a:cubicBezTo>
                  <a:cubicBezTo>
                    <a:pt x="214496" y="256781"/>
                    <a:pt x="213065" y="257960"/>
                    <a:pt x="212057" y="259512"/>
                  </a:cubicBezTo>
                  <a:cubicBezTo>
                    <a:pt x="211049" y="261064"/>
                    <a:pt x="210545" y="262787"/>
                    <a:pt x="210545" y="264682"/>
                  </a:cubicBezTo>
                  <a:cubicBezTo>
                    <a:pt x="210545" y="267584"/>
                    <a:pt x="211644" y="270002"/>
                    <a:pt x="213841" y="271937"/>
                  </a:cubicBezTo>
                  <a:cubicBezTo>
                    <a:pt x="216037" y="273872"/>
                    <a:pt x="219252" y="274839"/>
                    <a:pt x="223484" y="274839"/>
                  </a:cubicBezTo>
                  <a:cubicBezTo>
                    <a:pt x="227676" y="274839"/>
                    <a:pt x="231405" y="273922"/>
                    <a:pt x="234670" y="272088"/>
                  </a:cubicBezTo>
                  <a:cubicBezTo>
                    <a:pt x="237935" y="270254"/>
                    <a:pt x="240333" y="267745"/>
                    <a:pt x="241865" y="264561"/>
                  </a:cubicBezTo>
                  <a:cubicBezTo>
                    <a:pt x="243033" y="262102"/>
                    <a:pt x="243618" y="258474"/>
                    <a:pt x="243618" y="253678"/>
                  </a:cubicBezTo>
                  <a:close/>
                  <a:moveTo>
                    <a:pt x="505332" y="225200"/>
                  </a:moveTo>
                  <a:cubicBezTo>
                    <a:pt x="500334" y="225200"/>
                    <a:pt x="496132" y="226873"/>
                    <a:pt x="492726" y="230219"/>
                  </a:cubicBezTo>
                  <a:cubicBezTo>
                    <a:pt x="489320" y="233564"/>
                    <a:pt x="487436" y="238038"/>
                    <a:pt x="487073" y="243641"/>
                  </a:cubicBezTo>
                  <a:lnTo>
                    <a:pt x="522926" y="243641"/>
                  </a:lnTo>
                  <a:cubicBezTo>
                    <a:pt x="522443" y="238240"/>
                    <a:pt x="521072" y="234189"/>
                    <a:pt x="518815" y="231488"/>
                  </a:cubicBezTo>
                  <a:cubicBezTo>
                    <a:pt x="515349" y="227296"/>
                    <a:pt x="510854" y="225200"/>
                    <a:pt x="505332" y="225200"/>
                  </a:cubicBezTo>
                  <a:close/>
                  <a:moveTo>
                    <a:pt x="450335" y="217703"/>
                  </a:moveTo>
                  <a:lnTo>
                    <a:pt x="461218" y="217703"/>
                  </a:lnTo>
                  <a:lnTo>
                    <a:pt x="461218" y="281913"/>
                  </a:lnTo>
                  <a:lnTo>
                    <a:pt x="450335" y="281913"/>
                  </a:lnTo>
                  <a:close/>
                  <a:moveTo>
                    <a:pt x="148410" y="217703"/>
                  </a:moveTo>
                  <a:lnTo>
                    <a:pt x="159897" y="217703"/>
                  </a:lnTo>
                  <a:lnTo>
                    <a:pt x="173683" y="256157"/>
                  </a:lnTo>
                  <a:cubicBezTo>
                    <a:pt x="175174" y="260308"/>
                    <a:pt x="176544" y="264621"/>
                    <a:pt x="177794" y="269095"/>
                  </a:cubicBezTo>
                  <a:cubicBezTo>
                    <a:pt x="178761" y="265709"/>
                    <a:pt x="180112" y="261638"/>
                    <a:pt x="181845" y="256882"/>
                  </a:cubicBezTo>
                  <a:lnTo>
                    <a:pt x="196114" y="217703"/>
                  </a:lnTo>
                  <a:lnTo>
                    <a:pt x="207299" y="217703"/>
                  </a:lnTo>
                  <a:lnTo>
                    <a:pt x="182994" y="281913"/>
                  </a:lnTo>
                  <a:lnTo>
                    <a:pt x="172836" y="281913"/>
                  </a:lnTo>
                  <a:close/>
                  <a:moveTo>
                    <a:pt x="505211" y="216252"/>
                  </a:moveTo>
                  <a:cubicBezTo>
                    <a:pt x="513797" y="216252"/>
                    <a:pt x="520810" y="219174"/>
                    <a:pt x="526252" y="225019"/>
                  </a:cubicBezTo>
                  <a:cubicBezTo>
                    <a:pt x="531693" y="230864"/>
                    <a:pt x="534414" y="239086"/>
                    <a:pt x="534414" y="249687"/>
                  </a:cubicBezTo>
                  <a:cubicBezTo>
                    <a:pt x="534414" y="250332"/>
                    <a:pt x="534394" y="251300"/>
                    <a:pt x="534354" y="252589"/>
                  </a:cubicBezTo>
                  <a:lnTo>
                    <a:pt x="486468" y="252589"/>
                  </a:lnTo>
                  <a:cubicBezTo>
                    <a:pt x="486871" y="259643"/>
                    <a:pt x="488866" y="265044"/>
                    <a:pt x="492454" y="268793"/>
                  </a:cubicBezTo>
                  <a:cubicBezTo>
                    <a:pt x="496041" y="272542"/>
                    <a:pt x="500515" y="274416"/>
                    <a:pt x="505876" y="274416"/>
                  </a:cubicBezTo>
                  <a:cubicBezTo>
                    <a:pt x="509867" y="274416"/>
                    <a:pt x="513273" y="273368"/>
                    <a:pt x="516094" y="271272"/>
                  </a:cubicBezTo>
                  <a:cubicBezTo>
                    <a:pt x="518916" y="269176"/>
                    <a:pt x="521153" y="265830"/>
                    <a:pt x="522805" y="261235"/>
                  </a:cubicBezTo>
                  <a:lnTo>
                    <a:pt x="534051" y="262626"/>
                  </a:lnTo>
                  <a:cubicBezTo>
                    <a:pt x="532278" y="269196"/>
                    <a:pt x="528993" y="274295"/>
                    <a:pt x="524196" y="277923"/>
                  </a:cubicBezTo>
                  <a:cubicBezTo>
                    <a:pt x="519399" y="281550"/>
                    <a:pt x="513273" y="283364"/>
                    <a:pt x="505816" y="283364"/>
                  </a:cubicBezTo>
                  <a:cubicBezTo>
                    <a:pt x="496424" y="283364"/>
                    <a:pt x="488977" y="280472"/>
                    <a:pt x="483475" y="274688"/>
                  </a:cubicBezTo>
                  <a:cubicBezTo>
                    <a:pt x="477973" y="268904"/>
                    <a:pt x="475222" y="260792"/>
                    <a:pt x="475222" y="250352"/>
                  </a:cubicBezTo>
                  <a:cubicBezTo>
                    <a:pt x="475222" y="239550"/>
                    <a:pt x="478004" y="231166"/>
                    <a:pt x="483566" y="225200"/>
                  </a:cubicBezTo>
                  <a:cubicBezTo>
                    <a:pt x="489128" y="219235"/>
                    <a:pt x="496344" y="216252"/>
                    <a:pt x="505211" y="216252"/>
                  </a:cubicBezTo>
                  <a:close/>
                  <a:moveTo>
                    <a:pt x="347156" y="216252"/>
                  </a:moveTo>
                  <a:cubicBezTo>
                    <a:pt x="351025" y="216252"/>
                    <a:pt x="354582" y="216947"/>
                    <a:pt x="357827" y="218338"/>
                  </a:cubicBezTo>
                  <a:cubicBezTo>
                    <a:pt x="361072" y="219729"/>
                    <a:pt x="363500" y="221552"/>
                    <a:pt x="365113" y="223810"/>
                  </a:cubicBezTo>
                  <a:cubicBezTo>
                    <a:pt x="366725" y="226067"/>
                    <a:pt x="367854" y="228747"/>
                    <a:pt x="368499" y="231851"/>
                  </a:cubicBezTo>
                  <a:cubicBezTo>
                    <a:pt x="368902" y="233866"/>
                    <a:pt x="369103" y="237393"/>
                    <a:pt x="369103" y="242432"/>
                  </a:cubicBezTo>
                  <a:lnTo>
                    <a:pt x="369103" y="281913"/>
                  </a:lnTo>
                  <a:lnTo>
                    <a:pt x="358220" y="281913"/>
                  </a:lnTo>
                  <a:lnTo>
                    <a:pt x="358220" y="242855"/>
                  </a:lnTo>
                  <a:cubicBezTo>
                    <a:pt x="358220" y="238421"/>
                    <a:pt x="357797" y="235106"/>
                    <a:pt x="356950" y="232909"/>
                  </a:cubicBezTo>
                  <a:cubicBezTo>
                    <a:pt x="356104" y="230712"/>
                    <a:pt x="354603" y="228959"/>
                    <a:pt x="352446" y="227649"/>
                  </a:cubicBezTo>
                  <a:cubicBezTo>
                    <a:pt x="350290" y="226339"/>
                    <a:pt x="347760" y="225684"/>
                    <a:pt x="344858" y="225684"/>
                  </a:cubicBezTo>
                  <a:cubicBezTo>
                    <a:pt x="340223" y="225684"/>
                    <a:pt x="336222" y="227155"/>
                    <a:pt x="332857" y="230098"/>
                  </a:cubicBezTo>
                  <a:cubicBezTo>
                    <a:pt x="329491" y="233040"/>
                    <a:pt x="327808" y="238623"/>
                    <a:pt x="327808" y="246846"/>
                  </a:cubicBezTo>
                  <a:lnTo>
                    <a:pt x="327808" y="281913"/>
                  </a:lnTo>
                  <a:lnTo>
                    <a:pt x="316925" y="281913"/>
                  </a:lnTo>
                  <a:lnTo>
                    <a:pt x="316925" y="217703"/>
                  </a:lnTo>
                  <a:lnTo>
                    <a:pt x="326720" y="217703"/>
                  </a:lnTo>
                  <a:lnTo>
                    <a:pt x="326720" y="226833"/>
                  </a:lnTo>
                  <a:cubicBezTo>
                    <a:pt x="331436" y="219779"/>
                    <a:pt x="338248" y="216252"/>
                    <a:pt x="347156" y="216252"/>
                  </a:cubicBezTo>
                  <a:close/>
                  <a:moveTo>
                    <a:pt x="229772" y="216252"/>
                  </a:moveTo>
                  <a:cubicBezTo>
                    <a:pt x="235254" y="216252"/>
                    <a:pt x="239708" y="216897"/>
                    <a:pt x="243134" y="218187"/>
                  </a:cubicBezTo>
                  <a:cubicBezTo>
                    <a:pt x="246560" y="219477"/>
                    <a:pt x="249080" y="221099"/>
                    <a:pt x="250692" y="223054"/>
                  </a:cubicBezTo>
                  <a:cubicBezTo>
                    <a:pt x="252304" y="225009"/>
                    <a:pt x="253433" y="227478"/>
                    <a:pt x="254078" y="230460"/>
                  </a:cubicBezTo>
                  <a:cubicBezTo>
                    <a:pt x="254440" y="232315"/>
                    <a:pt x="254622" y="235660"/>
                    <a:pt x="254622" y="240497"/>
                  </a:cubicBezTo>
                  <a:lnTo>
                    <a:pt x="254622" y="255008"/>
                  </a:lnTo>
                  <a:cubicBezTo>
                    <a:pt x="254622" y="265125"/>
                    <a:pt x="254854" y="271524"/>
                    <a:pt x="255317" y="274204"/>
                  </a:cubicBezTo>
                  <a:cubicBezTo>
                    <a:pt x="255781" y="276885"/>
                    <a:pt x="256698" y="279454"/>
                    <a:pt x="258068" y="281913"/>
                  </a:cubicBezTo>
                  <a:lnTo>
                    <a:pt x="246701" y="281913"/>
                  </a:lnTo>
                  <a:cubicBezTo>
                    <a:pt x="245573" y="279656"/>
                    <a:pt x="244847" y="277016"/>
                    <a:pt x="244525" y="273993"/>
                  </a:cubicBezTo>
                  <a:cubicBezTo>
                    <a:pt x="240494" y="277419"/>
                    <a:pt x="236614" y="279837"/>
                    <a:pt x="232886" y="281248"/>
                  </a:cubicBezTo>
                  <a:cubicBezTo>
                    <a:pt x="229158" y="282659"/>
                    <a:pt x="225157" y="283364"/>
                    <a:pt x="220884" y="283364"/>
                  </a:cubicBezTo>
                  <a:cubicBezTo>
                    <a:pt x="213831" y="283364"/>
                    <a:pt x="208409" y="281641"/>
                    <a:pt x="204620" y="278195"/>
                  </a:cubicBezTo>
                  <a:cubicBezTo>
                    <a:pt x="200831" y="274748"/>
                    <a:pt x="198937" y="270345"/>
                    <a:pt x="198937" y="264984"/>
                  </a:cubicBezTo>
                  <a:cubicBezTo>
                    <a:pt x="198937" y="261840"/>
                    <a:pt x="199652" y="258968"/>
                    <a:pt x="201083" y="256368"/>
                  </a:cubicBezTo>
                  <a:cubicBezTo>
                    <a:pt x="202514" y="253768"/>
                    <a:pt x="204388" y="251682"/>
                    <a:pt x="206706" y="250110"/>
                  </a:cubicBezTo>
                  <a:cubicBezTo>
                    <a:pt x="209024" y="248538"/>
                    <a:pt x="211634" y="247349"/>
                    <a:pt x="214536" y="246543"/>
                  </a:cubicBezTo>
                  <a:cubicBezTo>
                    <a:pt x="216672" y="245979"/>
                    <a:pt x="219897" y="245435"/>
                    <a:pt x="224210" y="244911"/>
                  </a:cubicBezTo>
                  <a:cubicBezTo>
                    <a:pt x="232997" y="243863"/>
                    <a:pt x="239466" y="242613"/>
                    <a:pt x="243618" y="241162"/>
                  </a:cubicBezTo>
                  <a:cubicBezTo>
                    <a:pt x="243658" y="239671"/>
                    <a:pt x="243678" y="238724"/>
                    <a:pt x="243678" y="238320"/>
                  </a:cubicBezTo>
                  <a:cubicBezTo>
                    <a:pt x="243678" y="233887"/>
                    <a:pt x="242651" y="230763"/>
                    <a:pt x="240595" y="228949"/>
                  </a:cubicBezTo>
                  <a:cubicBezTo>
                    <a:pt x="237814" y="226490"/>
                    <a:pt x="233682" y="225261"/>
                    <a:pt x="228200" y="225261"/>
                  </a:cubicBezTo>
                  <a:cubicBezTo>
                    <a:pt x="223081" y="225261"/>
                    <a:pt x="219302" y="226158"/>
                    <a:pt x="216864" y="227951"/>
                  </a:cubicBezTo>
                  <a:cubicBezTo>
                    <a:pt x="214425" y="229745"/>
                    <a:pt x="212621" y="232919"/>
                    <a:pt x="211452" y="237474"/>
                  </a:cubicBezTo>
                  <a:lnTo>
                    <a:pt x="200811" y="236023"/>
                  </a:lnTo>
                  <a:cubicBezTo>
                    <a:pt x="201779" y="231468"/>
                    <a:pt x="203371" y="227790"/>
                    <a:pt x="205588" y="224989"/>
                  </a:cubicBezTo>
                  <a:cubicBezTo>
                    <a:pt x="207805" y="222187"/>
                    <a:pt x="211009" y="220031"/>
                    <a:pt x="215201" y="218519"/>
                  </a:cubicBezTo>
                  <a:cubicBezTo>
                    <a:pt x="219393" y="217008"/>
                    <a:pt x="224250" y="216252"/>
                    <a:pt x="229772" y="216252"/>
                  </a:cubicBezTo>
                  <a:close/>
                  <a:moveTo>
                    <a:pt x="558343" y="195272"/>
                  </a:moveTo>
                  <a:lnTo>
                    <a:pt x="558343" y="217703"/>
                  </a:lnTo>
                  <a:lnTo>
                    <a:pt x="569286" y="217703"/>
                  </a:lnTo>
                  <a:lnTo>
                    <a:pt x="569286" y="226168"/>
                  </a:lnTo>
                  <a:lnTo>
                    <a:pt x="558343" y="226168"/>
                  </a:lnTo>
                  <a:lnTo>
                    <a:pt x="558343" y="263714"/>
                  </a:lnTo>
                  <a:cubicBezTo>
                    <a:pt x="558343" y="266818"/>
                    <a:pt x="558534" y="268813"/>
                    <a:pt x="558917" y="269700"/>
                  </a:cubicBezTo>
                  <a:cubicBezTo>
                    <a:pt x="559300" y="270587"/>
                    <a:pt x="559925" y="271292"/>
                    <a:pt x="560791" y="271816"/>
                  </a:cubicBezTo>
                  <a:cubicBezTo>
                    <a:pt x="561658" y="272340"/>
                    <a:pt x="562898" y="272602"/>
                    <a:pt x="564510" y="272602"/>
                  </a:cubicBezTo>
                  <a:cubicBezTo>
                    <a:pt x="565719" y="272602"/>
                    <a:pt x="567311" y="272461"/>
                    <a:pt x="569286" y="272179"/>
                  </a:cubicBezTo>
                  <a:lnTo>
                    <a:pt x="570858" y="281792"/>
                  </a:lnTo>
                  <a:cubicBezTo>
                    <a:pt x="567795" y="282437"/>
                    <a:pt x="565054" y="282760"/>
                    <a:pt x="562636" y="282760"/>
                  </a:cubicBezTo>
                  <a:cubicBezTo>
                    <a:pt x="558685" y="282760"/>
                    <a:pt x="555622" y="282135"/>
                    <a:pt x="553445" y="280885"/>
                  </a:cubicBezTo>
                  <a:cubicBezTo>
                    <a:pt x="551269" y="279636"/>
                    <a:pt x="549737" y="277993"/>
                    <a:pt x="548850" y="275958"/>
                  </a:cubicBezTo>
                  <a:cubicBezTo>
                    <a:pt x="547964" y="273922"/>
                    <a:pt x="547520" y="269639"/>
                    <a:pt x="547520" y="263110"/>
                  </a:cubicBezTo>
                  <a:lnTo>
                    <a:pt x="547520" y="226168"/>
                  </a:lnTo>
                  <a:lnTo>
                    <a:pt x="539539" y="226168"/>
                  </a:lnTo>
                  <a:lnTo>
                    <a:pt x="539539" y="217703"/>
                  </a:lnTo>
                  <a:lnTo>
                    <a:pt x="547520" y="217703"/>
                  </a:lnTo>
                  <a:lnTo>
                    <a:pt x="547520" y="201802"/>
                  </a:lnTo>
                  <a:close/>
                  <a:moveTo>
                    <a:pt x="450335" y="193277"/>
                  </a:moveTo>
                  <a:lnTo>
                    <a:pt x="461218" y="193277"/>
                  </a:lnTo>
                  <a:lnTo>
                    <a:pt x="461218" y="205792"/>
                  </a:lnTo>
                  <a:lnTo>
                    <a:pt x="450335" y="205792"/>
                  </a:lnTo>
                  <a:close/>
                  <a:moveTo>
                    <a:pt x="383600" y="193277"/>
                  </a:moveTo>
                  <a:lnTo>
                    <a:pt x="394483" y="193277"/>
                  </a:lnTo>
                  <a:lnTo>
                    <a:pt x="394483" y="225079"/>
                  </a:lnTo>
                  <a:cubicBezTo>
                    <a:pt x="399562" y="219194"/>
                    <a:pt x="405971" y="216252"/>
                    <a:pt x="413710" y="216252"/>
                  </a:cubicBezTo>
                  <a:cubicBezTo>
                    <a:pt x="418466" y="216252"/>
                    <a:pt x="422598" y="217189"/>
                    <a:pt x="426104" y="219063"/>
                  </a:cubicBezTo>
                  <a:cubicBezTo>
                    <a:pt x="429611" y="220938"/>
                    <a:pt x="432120" y="223528"/>
                    <a:pt x="433632" y="226833"/>
                  </a:cubicBezTo>
                  <a:cubicBezTo>
                    <a:pt x="435143" y="230138"/>
                    <a:pt x="435899" y="234935"/>
                    <a:pt x="435899" y="241223"/>
                  </a:cubicBezTo>
                  <a:lnTo>
                    <a:pt x="435899" y="281913"/>
                  </a:lnTo>
                  <a:lnTo>
                    <a:pt x="425016" y="281913"/>
                  </a:lnTo>
                  <a:lnTo>
                    <a:pt x="425016" y="241223"/>
                  </a:lnTo>
                  <a:cubicBezTo>
                    <a:pt x="425016" y="235781"/>
                    <a:pt x="423837" y="231821"/>
                    <a:pt x="421479" y="229342"/>
                  </a:cubicBezTo>
                  <a:cubicBezTo>
                    <a:pt x="419121" y="226863"/>
                    <a:pt x="415786" y="225624"/>
                    <a:pt x="411473" y="225624"/>
                  </a:cubicBezTo>
                  <a:cubicBezTo>
                    <a:pt x="408248" y="225624"/>
                    <a:pt x="405215" y="226460"/>
                    <a:pt x="402373" y="228133"/>
                  </a:cubicBezTo>
                  <a:cubicBezTo>
                    <a:pt x="399532" y="229805"/>
                    <a:pt x="397506" y="232073"/>
                    <a:pt x="396297" y="234935"/>
                  </a:cubicBezTo>
                  <a:cubicBezTo>
                    <a:pt x="395088" y="237796"/>
                    <a:pt x="394483" y="241747"/>
                    <a:pt x="394483" y="246785"/>
                  </a:cubicBezTo>
                  <a:lnTo>
                    <a:pt x="394483" y="281913"/>
                  </a:lnTo>
                  <a:lnTo>
                    <a:pt x="383600" y="281913"/>
                  </a:lnTo>
                  <a:close/>
                  <a:moveTo>
                    <a:pt x="498742" y="192793"/>
                  </a:moveTo>
                  <a:lnTo>
                    <a:pt x="510350" y="192793"/>
                  </a:lnTo>
                  <a:lnTo>
                    <a:pt x="523954" y="209722"/>
                  </a:lnTo>
                  <a:lnTo>
                    <a:pt x="511620" y="209722"/>
                  </a:lnTo>
                  <a:lnTo>
                    <a:pt x="504969" y="199444"/>
                  </a:lnTo>
                  <a:lnTo>
                    <a:pt x="498137" y="209722"/>
                  </a:lnTo>
                  <a:lnTo>
                    <a:pt x="485682" y="209722"/>
                  </a:lnTo>
                  <a:close/>
                  <a:moveTo>
                    <a:pt x="214959" y="192793"/>
                  </a:moveTo>
                  <a:lnTo>
                    <a:pt x="229530" y="192793"/>
                  </a:lnTo>
                  <a:lnTo>
                    <a:pt x="237693" y="209722"/>
                  </a:lnTo>
                  <a:lnTo>
                    <a:pt x="228926" y="209722"/>
                  </a:lnTo>
                  <a:close/>
                  <a:moveTo>
                    <a:pt x="632817" y="117719"/>
                  </a:moveTo>
                  <a:lnTo>
                    <a:pt x="645212" y="117719"/>
                  </a:lnTo>
                  <a:lnTo>
                    <a:pt x="645212" y="130113"/>
                  </a:lnTo>
                  <a:lnTo>
                    <a:pt x="632817" y="130113"/>
                  </a:lnTo>
                  <a:close/>
                  <a:moveTo>
                    <a:pt x="424593" y="78237"/>
                  </a:moveTo>
                  <a:cubicBezTo>
                    <a:pt x="420643" y="79849"/>
                    <a:pt x="414717" y="81220"/>
                    <a:pt x="406817" y="82349"/>
                  </a:cubicBezTo>
                  <a:cubicBezTo>
                    <a:pt x="402343" y="82993"/>
                    <a:pt x="399179" y="83719"/>
                    <a:pt x="397325" y="84525"/>
                  </a:cubicBezTo>
                  <a:cubicBezTo>
                    <a:pt x="395471" y="85331"/>
                    <a:pt x="394040" y="86510"/>
                    <a:pt x="393032" y="88062"/>
                  </a:cubicBezTo>
                  <a:cubicBezTo>
                    <a:pt x="392024" y="89614"/>
                    <a:pt x="391520" y="91337"/>
                    <a:pt x="391520" y="93232"/>
                  </a:cubicBezTo>
                  <a:cubicBezTo>
                    <a:pt x="391520" y="96134"/>
                    <a:pt x="392619" y="98552"/>
                    <a:pt x="394816" y="100487"/>
                  </a:cubicBezTo>
                  <a:cubicBezTo>
                    <a:pt x="397012" y="102422"/>
                    <a:pt x="400227" y="103389"/>
                    <a:pt x="404459" y="103389"/>
                  </a:cubicBezTo>
                  <a:cubicBezTo>
                    <a:pt x="408651" y="103389"/>
                    <a:pt x="412380" y="102472"/>
                    <a:pt x="415645" y="100638"/>
                  </a:cubicBezTo>
                  <a:cubicBezTo>
                    <a:pt x="418909" y="98804"/>
                    <a:pt x="421308" y="96295"/>
                    <a:pt x="422839" y="93111"/>
                  </a:cubicBezTo>
                  <a:cubicBezTo>
                    <a:pt x="424008" y="90652"/>
                    <a:pt x="424593" y="87024"/>
                    <a:pt x="424593" y="82228"/>
                  </a:cubicBezTo>
                  <a:close/>
                  <a:moveTo>
                    <a:pt x="129318" y="78237"/>
                  </a:moveTo>
                  <a:cubicBezTo>
                    <a:pt x="125368" y="79849"/>
                    <a:pt x="119442" y="81220"/>
                    <a:pt x="111542" y="82349"/>
                  </a:cubicBezTo>
                  <a:cubicBezTo>
                    <a:pt x="107068" y="82993"/>
                    <a:pt x="103904" y="83719"/>
                    <a:pt x="102050" y="84525"/>
                  </a:cubicBezTo>
                  <a:cubicBezTo>
                    <a:pt x="100196" y="85331"/>
                    <a:pt x="98765" y="86510"/>
                    <a:pt x="97757" y="88062"/>
                  </a:cubicBezTo>
                  <a:cubicBezTo>
                    <a:pt x="96749" y="89614"/>
                    <a:pt x="96245" y="91337"/>
                    <a:pt x="96245" y="93232"/>
                  </a:cubicBezTo>
                  <a:cubicBezTo>
                    <a:pt x="96245" y="96134"/>
                    <a:pt x="97344" y="98552"/>
                    <a:pt x="99541" y="100487"/>
                  </a:cubicBezTo>
                  <a:cubicBezTo>
                    <a:pt x="101737" y="102422"/>
                    <a:pt x="104952" y="103389"/>
                    <a:pt x="109184" y="103389"/>
                  </a:cubicBezTo>
                  <a:cubicBezTo>
                    <a:pt x="113376" y="103389"/>
                    <a:pt x="117105" y="102472"/>
                    <a:pt x="120370" y="100638"/>
                  </a:cubicBezTo>
                  <a:cubicBezTo>
                    <a:pt x="123635" y="98804"/>
                    <a:pt x="126033" y="96295"/>
                    <a:pt x="127565" y="93111"/>
                  </a:cubicBezTo>
                  <a:cubicBezTo>
                    <a:pt x="128733" y="90652"/>
                    <a:pt x="129318" y="87024"/>
                    <a:pt x="129318" y="82228"/>
                  </a:cubicBezTo>
                  <a:close/>
                  <a:moveTo>
                    <a:pt x="541195" y="53811"/>
                  </a:moveTo>
                  <a:cubicBezTo>
                    <a:pt x="536358" y="53811"/>
                    <a:pt x="532317" y="55786"/>
                    <a:pt x="529072" y="59736"/>
                  </a:cubicBezTo>
                  <a:cubicBezTo>
                    <a:pt x="525828" y="63686"/>
                    <a:pt x="524205" y="69914"/>
                    <a:pt x="524205" y="78419"/>
                  </a:cubicBezTo>
                  <a:cubicBezTo>
                    <a:pt x="524205" y="86641"/>
                    <a:pt x="525939" y="92788"/>
                    <a:pt x="529405" y="96859"/>
                  </a:cubicBezTo>
                  <a:cubicBezTo>
                    <a:pt x="532871" y="100930"/>
                    <a:pt x="536963" y="102966"/>
                    <a:pt x="541679" y="102966"/>
                  </a:cubicBezTo>
                  <a:cubicBezTo>
                    <a:pt x="546435" y="102966"/>
                    <a:pt x="550476" y="101021"/>
                    <a:pt x="553801" y="97131"/>
                  </a:cubicBezTo>
                  <a:cubicBezTo>
                    <a:pt x="557127" y="93242"/>
                    <a:pt x="558789" y="87306"/>
                    <a:pt x="558789" y="79325"/>
                  </a:cubicBezTo>
                  <a:cubicBezTo>
                    <a:pt x="558789" y="70538"/>
                    <a:pt x="557096" y="64089"/>
                    <a:pt x="553711" y="59978"/>
                  </a:cubicBezTo>
                  <a:cubicBezTo>
                    <a:pt x="550325" y="55866"/>
                    <a:pt x="546153" y="53811"/>
                    <a:pt x="541195" y="53811"/>
                  </a:cubicBezTo>
                  <a:close/>
                  <a:moveTo>
                    <a:pt x="638682" y="53750"/>
                  </a:moveTo>
                  <a:cubicBezTo>
                    <a:pt x="633684" y="53750"/>
                    <a:pt x="629482" y="55423"/>
                    <a:pt x="626076" y="58769"/>
                  </a:cubicBezTo>
                  <a:cubicBezTo>
                    <a:pt x="622670" y="62114"/>
                    <a:pt x="620785" y="66588"/>
                    <a:pt x="620423" y="72191"/>
                  </a:cubicBezTo>
                  <a:lnTo>
                    <a:pt x="656276" y="72191"/>
                  </a:lnTo>
                  <a:cubicBezTo>
                    <a:pt x="655793" y="66790"/>
                    <a:pt x="654422" y="62739"/>
                    <a:pt x="652165" y="60038"/>
                  </a:cubicBezTo>
                  <a:cubicBezTo>
                    <a:pt x="648698" y="55846"/>
                    <a:pt x="644204" y="53750"/>
                    <a:pt x="638682" y="53750"/>
                  </a:cubicBezTo>
                  <a:close/>
                  <a:moveTo>
                    <a:pt x="583685" y="46253"/>
                  </a:moveTo>
                  <a:lnTo>
                    <a:pt x="594568" y="46253"/>
                  </a:lnTo>
                  <a:lnTo>
                    <a:pt x="594568" y="110463"/>
                  </a:lnTo>
                  <a:lnTo>
                    <a:pt x="583685" y="110463"/>
                  </a:lnTo>
                  <a:close/>
                  <a:moveTo>
                    <a:pt x="316683" y="46253"/>
                  </a:moveTo>
                  <a:lnTo>
                    <a:pt x="327566" y="46253"/>
                  </a:lnTo>
                  <a:lnTo>
                    <a:pt x="327566" y="81865"/>
                  </a:lnTo>
                  <a:cubicBezTo>
                    <a:pt x="327566" y="87548"/>
                    <a:pt x="327788" y="91377"/>
                    <a:pt x="328231" y="93353"/>
                  </a:cubicBezTo>
                  <a:cubicBezTo>
                    <a:pt x="328917" y="96214"/>
                    <a:pt x="330368" y="98462"/>
                    <a:pt x="332584" y="100094"/>
                  </a:cubicBezTo>
                  <a:cubicBezTo>
                    <a:pt x="334801" y="101726"/>
                    <a:pt x="337542" y="102543"/>
                    <a:pt x="340807" y="102543"/>
                  </a:cubicBezTo>
                  <a:cubicBezTo>
                    <a:pt x="344072" y="102543"/>
                    <a:pt x="347136" y="101706"/>
                    <a:pt x="349997" y="100034"/>
                  </a:cubicBezTo>
                  <a:cubicBezTo>
                    <a:pt x="352859" y="98361"/>
                    <a:pt x="354885" y="96083"/>
                    <a:pt x="356074" y="93201"/>
                  </a:cubicBezTo>
                  <a:cubicBezTo>
                    <a:pt x="357263" y="90319"/>
                    <a:pt x="357857" y="86137"/>
                    <a:pt x="357857" y="80656"/>
                  </a:cubicBezTo>
                  <a:lnTo>
                    <a:pt x="357857" y="46253"/>
                  </a:lnTo>
                  <a:lnTo>
                    <a:pt x="368740" y="46253"/>
                  </a:lnTo>
                  <a:lnTo>
                    <a:pt x="368740" y="110463"/>
                  </a:lnTo>
                  <a:lnTo>
                    <a:pt x="359006" y="110463"/>
                  </a:lnTo>
                  <a:lnTo>
                    <a:pt x="359006" y="101031"/>
                  </a:lnTo>
                  <a:cubicBezTo>
                    <a:pt x="354008" y="108287"/>
                    <a:pt x="347216" y="111914"/>
                    <a:pt x="338631" y="111914"/>
                  </a:cubicBezTo>
                  <a:cubicBezTo>
                    <a:pt x="334842" y="111914"/>
                    <a:pt x="331305" y="111189"/>
                    <a:pt x="328020" y="109738"/>
                  </a:cubicBezTo>
                  <a:cubicBezTo>
                    <a:pt x="324735" y="108287"/>
                    <a:pt x="322296" y="106463"/>
                    <a:pt x="320704" y="104266"/>
                  </a:cubicBezTo>
                  <a:cubicBezTo>
                    <a:pt x="319112" y="102069"/>
                    <a:pt x="317993" y="99379"/>
                    <a:pt x="317348" y="96194"/>
                  </a:cubicBezTo>
                  <a:cubicBezTo>
                    <a:pt x="316905" y="94058"/>
                    <a:pt x="316683" y="90672"/>
                    <a:pt x="316683" y="86037"/>
                  </a:cubicBezTo>
                  <a:close/>
                  <a:moveTo>
                    <a:pt x="244748" y="46253"/>
                  </a:moveTo>
                  <a:lnTo>
                    <a:pt x="258352" y="46253"/>
                  </a:lnTo>
                  <a:lnTo>
                    <a:pt x="268207" y="61308"/>
                  </a:lnTo>
                  <a:cubicBezTo>
                    <a:pt x="270061" y="64170"/>
                    <a:pt x="271553" y="66568"/>
                    <a:pt x="272681" y="68503"/>
                  </a:cubicBezTo>
                  <a:cubicBezTo>
                    <a:pt x="274455" y="65843"/>
                    <a:pt x="276087" y="63485"/>
                    <a:pt x="277579" y="61429"/>
                  </a:cubicBezTo>
                  <a:lnTo>
                    <a:pt x="288401" y="46253"/>
                  </a:lnTo>
                  <a:lnTo>
                    <a:pt x="301400" y="46253"/>
                  </a:lnTo>
                  <a:lnTo>
                    <a:pt x="279211" y="76484"/>
                  </a:lnTo>
                  <a:lnTo>
                    <a:pt x="303093" y="110463"/>
                  </a:lnTo>
                  <a:lnTo>
                    <a:pt x="289731" y="110463"/>
                  </a:lnTo>
                  <a:lnTo>
                    <a:pt x="276551" y="90511"/>
                  </a:lnTo>
                  <a:lnTo>
                    <a:pt x="273044" y="85130"/>
                  </a:lnTo>
                  <a:lnTo>
                    <a:pt x="256175" y="110463"/>
                  </a:lnTo>
                  <a:lnTo>
                    <a:pt x="242995" y="110463"/>
                  </a:lnTo>
                  <a:lnTo>
                    <a:pt x="266454" y="77088"/>
                  </a:lnTo>
                  <a:close/>
                  <a:moveTo>
                    <a:pt x="709106" y="44802"/>
                  </a:moveTo>
                  <a:cubicBezTo>
                    <a:pt x="712975" y="44802"/>
                    <a:pt x="716532" y="45497"/>
                    <a:pt x="719777" y="46888"/>
                  </a:cubicBezTo>
                  <a:cubicBezTo>
                    <a:pt x="723022" y="48279"/>
                    <a:pt x="725450" y="50102"/>
                    <a:pt x="727063" y="52360"/>
                  </a:cubicBezTo>
                  <a:cubicBezTo>
                    <a:pt x="728675" y="54617"/>
                    <a:pt x="729804" y="57297"/>
                    <a:pt x="730449" y="60401"/>
                  </a:cubicBezTo>
                  <a:cubicBezTo>
                    <a:pt x="730852" y="62416"/>
                    <a:pt x="731053" y="65943"/>
                    <a:pt x="731053" y="70982"/>
                  </a:cubicBezTo>
                  <a:lnTo>
                    <a:pt x="731053" y="110463"/>
                  </a:lnTo>
                  <a:lnTo>
                    <a:pt x="720170" y="110463"/>
                  </a:lnTo>
                  <a:lnTo>
                    <a:pt x="720170" y="71405"/>
                  </a:lnTo>
                  <a:cubicBezTo>
                    <a:pt x="720170" y="66971"/>
                    <a:pt x="719747" y="63656"/>
                    <a:pt x="718900" y="61459"/>
                  </a:cubicBezTo>
                  <a:cubicBezTo>
                    <a:pt x="718054" y="59262"/>
                    <a:pt x="716553" y="57509"/>
                    <a:pt x="714396" y="56199"/>
                  </a:cubicBezTo>
                  <a:cubicBezTo>
                    <a:pt x="712240" y="54889"/>
                    <a:pt x="709710" y="54234"/>
                    <a:pt x="706808" y="54234"/>
                  </a:cubicBezTo>
                  <a:cubicBezTo>
                    <a:pt x="702173" y="54234"/>
                    <a:pt x="698172" y="55705"/>
                    <a:pt x="694807" y="58648"/>
                  </a:cubicBezTo>
                  <a:cubicBezTo>
                    <a:pt x="691441" y="61590"/>
                    <a:pt x="689758" y="67173"/>
                    <a:pt x="689758" y="75396"/>
                  </a:cubicBezTo>
                  <a:lnTo>
                    <a:pt x="689758" y="110463"/>
                  </a:lnTo>
                  <a:lnTo>
                    <a:pt x="678875" y="110463"/>
                  </a:lnTo>
                  <a:lnTo>
                    <a:pt x="678875" y="46253"/>
                  </a:lnTo>
                  <a:lnTo>
                    <a:pt x="688670" y="46253"/>
                  </a:lnTo>
                  <a:lnTo>
                    <a:pt x="688670" y="55383"/>
                  </a:lnTo>
                  <a:cubicBezTo>
                    <a:pt x="693386" y="48329"/>
                    <a:pt x="700198" y="44802"/>
                    <a:pt x="709106" y="44802"/>
                  </a:cubicBezTo>
                  <a:close/>
                  <a:moveTo>
                    <a:pt x="638561" y="44802"/>
                  </a:moveTo>
                  <a:cubicBezTo>
                    <a:pt x="647147" y="44802"/>
                    <a:pt x="654160" y="47724"/>
                    <a:pt x="659602" y="53569"/>
                  </a:cubicBezTo>
                  <a:cubicBezTo>
                    <a:pt x="665043" y="59414"/>
                    <a:pt x="667764" y="67636"/>
                    <a:pt x="667764" y="78237"/>
                  </a:cubicBezTo>
                  <a:cubicBezTo>
                    <a:pt x="667764" y="78882"/>
                    <a:pt x="667744" y="79849"/>
                    <a:pt x="667704" y="81139"/>
                  </a:cubicBezTo>
                  <a:lnTo>
                    <a:pt x="619818" y="81139"/>
                  </a:lnTo>
                  <a:cubicBezTo>
                    <a:pt x="620221" y="88193"/>
                    <a:pt x="622216" y="93594"/>
                    <a:pt x="625804" y="97343"/>
                  </a:cubicBezTo>
                  <a:cubicBezTo>
                    <a:pt x="629391" y="101092"/>
                    <a:pt x="633865" y="102966"/>
                    <a:pt x="639226" y="102966"/>
                  </a:cubicBezTo>
                  <a:cubicBezTo>
                    <a:pt x="643217" y="102966"/>
                    <a:pt x="646623" y="101918"/>
                    <a:pt x="649444" y="99822"/>
                  </a:cubicBezTo>
                  <a:cubicBezTo>
                    <a:pt x="652266" y="97726"/>
                    <a:pt x="654503" y="94380"/>
                    <a:pt x="656155" y="89785"/>
                  </a:cubicBezTo>
                  <a:lnTo>
                    <a:pt x="667401" y="91176"/>
                  </a:lnTo>
                  <a:cubicBezTo>
                    <a:pt x="665628" y="97746"/>
                    <a:pt x="662343" y="102845"/>
                    <a:pt x="657546" y="106473"/>
                  </a:cubicBezTo>
                  <a:cubicBezTo>
                    <a:pt x="652749" y="110100"/>
                    <a:pt x="646623" y="111914"/>
                    <a:pt x="639166" y="111914"/>
                  </a:cubicBezTo>
                  <a:cubicBezTo>
                    <a:pt x="629774" y="111914"/>
                    <a:pt x="622327" y="109022"/>
                    <a:pt x="616825" y="103238"/>
                  </a:cubicBezTo>
                  <a:cubicBezTo>
                    <a:pt x="611323" y="97454"/>
                    <a:pt x="608572" y="89342"/>
                    <a:pt x="608572" y="78902"/>
                  </a:cubicBezTo>
                  <a:cubicBezTo>
                    <a:pt x="608572" y="68100"/>
                    <a:pt x="611353" y="59716"/>
                    <a:pt x="616916" y="53750"/>
                  </a:cubicBezTo>
                  <a:cubicBezTo>
                    <a:pt x="622478" y="47785"/>
                    <a:pt x="629693" y="44802"/>
                    <a:pt x="638561" y="44802"/>
                  </a:cubicBezTo>
                  <a:close/>
                  <a:moveTo>
                    <a:pt x="410747" y="44802"/>
                  </a:moveTo>
                  <a:cubicBezTo>
                    <a:pt x="416229" y="44802"/>
                    <a:pt x="420683" y="45447"/>
                    <a:pt x="424109" y="46737"/>
                  </a:cubicBezTo>
                  <a:cubicBezTo>
                    <a:pt x="427535" y="48027"/>
                    <a:pt x="430054" y="49649"/>
                    <a:pt x="431667" y="51604"/>
                  </a:cubicBezTo>
                  <a:cubicBezTo>
                    <a:pt x="433279" y="53559"/>
                    <a:pt x="434408" y="56028"/>
                    <a:pt x="435053" y="59010"/>
                  </a:cubicBezTo>
                  <a:cubicBezTo>
                    <a:pt x="435415" y="60865"/>
                    <a:pt x="435597" y="64210"/>
                    <a:pt x="435597" y="69047"/>
                  </a:cubicBezTo>
                  <a:lnTo>
                    <a:pt x="435597" y="83558"/>
                  </a:lnTo>
                  <a:cubicBezTo>
                    <a:pt x="435597" y="93675"/>
                    <a:pt x="435829" y="100074"/>
                    <a:pt x="436292" y="102754"/>
                  </a:cubicBezTo>
                  <a:cubicBezTo>
                    <a:pt x="436756" y="105435"/>
                    <a:pt x="437673" y="108004"/>
                    <a:pt x="439043" y="110463"/>
                  </a:cubicBezTo>
                  <a:lnTo>
                    <a:pt x="427676" y="110463"/>
                  </a:lnTo>
                  <a:cubicBezTo>
                    <a:pt x="426548" y="108206"/>
                    <a:pt x="425822" y="105566"/>
                    <a:pt x="425500" y="102543"/>
                  </a:cubicBezTo>
                  <a:cubicBezTo>
                    <a:pt x="421469" y="105969"/>
                    <a:pt x="417589" y="108387"/>
                    <a:pt x="413861" y="109798"/>
                  </a:cubicBezTo>
                  <a:cubicBezTo>
                    <a:pt x="410132" y="111209"/>
                    <a:pt x="406132" y="111914"/>
                    <a:pt x="401859" y="111914"/>
                  </a:cubicBezTo>
                  <a:cubicBezTo>
                    <a:pt x="394805" y="111914"/>
                    <a:pt x="389384" y="110191"/>
                    <a:pt x="385595" y="106745"/>
                  </a:cubicBezTo>
                  <a:cubicBezTo>
                    <a:pt x="381806" y="103298"/>
                    <a:pt x="379912" y="98895"/>
                    <a:pt x="379912" y="93534"/>
                  </a:cubicBezTo>
                  <a:cubicBezTo>
                    <a:pt x="379912" y="90390"/>
                    <a:pt x="380627" y="87518"/>
                    <a:pt x="382058" y="84918"/>
                  </a:cubicBezTo>
                  <a:cubicBezTo>
                    <a:pt x="383489" y="82318"/>
                    <a:pt x="385363" y="80232"/>
                    <a:pt x="387681" y="78660"/>
                  </a:cubicBezTo>
                  <a:cubicBezTo>
                    <a:pt x="389999" y="77088"/>
                    <a:pt x="392609" y="75899"/>
                    <a:pt x="395511" y="75093"/>
                  </a:cubicBezTo>
                  <a:cubicBezTo>
                    <a:pt x="397647" y="74529"/>
                    <a:pt x="400872" y="73985"/>
                    <a:pt x="405185" y="73461"/>
                  </a:cubicBezTo>
                  <a:cubicBezTo>
                    <a:pt x="413972" y="72413"/>
                    <a:pt x="420441" y="71163"/>
                    <a:pt x="424593" y="69712"/>
                  </a:cubicBezTo>
                  <a:cubicBezTo>
                    <a:pt x="424633" y="68221"/>
                    <a:pt x="424653" y="67274"/>
                    <a:pt x="424653" y="66870"/>
                  </a:cubicBezTo>
                  <a:cubicBezTo>
                    <a:pt x="424653" y="62437"/>
                    <a:pt x="423625" y="59313"/>
                    <a:pt x="421570" y="57499"/>
                  </a:cubicBezTo>
                  <a:cubicBezTo>
                    <a:pt x="418789" y="55040"/>
                    <a:pt x="414657" y="53811"/>
                    <a:pt x="409175" y="53811"/>
                  </a:cubicBezTo>
                  <a:cubicBezTo>
                    <a:pt x="404056" y="53811"/>
                    <a:pt x="400277" y="54708"/>
                    <a:pt x="397839" y="56501"/>
                  </a:cubicBezTo>
                  <a:cubicBezTo>
                    <a:pt x="395400" y="58295"/>
                    <a:pt x="393596" y="61469"/>
                    <a:pt x="392427" y="66024"/>
                  </a:cubicBezTo>
                  <a:lnTo>
                    <a:pt x="381786" y="64573"/>
                  </a:lnTo>
                  <a:cubicBezTo>
                    <a:pt x="382754" y="60018"/>
                    <a:pt x="384346" y="56340"/>
                    <a:pt x="386563" y="53539"/>
                  </a:cubicBezTo>
                  <a:cubicBezTo>
                    <a:pt x="388780" y="50737"/>
                    <a:pt x="391984" y="48581"/>
                    <a:pt x="396176" y="47069"/>
                  </a:cubicBezTo>
                  <a:cubicBezTo>
                    <a:pt x="400368" y="45558"/>
                    <a:pt x="405225" y="44802"/>
                    <a:pt x="410747" y="44802"/>
                  </a:cubicBezTo>
                  <a:close/>
                  <a:moveTo>
                    <a:pt x="185231" y="44802"/>
                  </a:moveTo>
                  <a:cubicBezTo>
                    <a:pt x="189100" y="44802"/>
                    <a:pt x="192657" y="45497"/>
                    <a:pt x="195902" y="46888"/>
                  </a:cubicBezTo>
                  <a:cubicBezTo>
                    <a:pt x="199147" y="48279"/>
                    <a:pt x="201575" y="50102"/>
                    <a:pt x="203188" y="52360"/>
                  </a:cubicBezTo>
                  <a:cubicBezTo>
                    <a:pt x="204800" y="54617"/>
                    <a:pt x="205929" y="57297"/>
                    <a:pt x="206574" y="60401"/>
                  </a:cubicBezTo>
                  <a:cubicBezTo>
                    <a:pt x="206977" y="62416"/>
                    <a:pt x="207178" y="65943"/>
                    <a:pt x="207178" y="70982"/>
                  </a:cubicBezTo>
                  <a:lnTo>
                    <a:pt x="207178" y="110463"/>
                  </a:lnTo>
                  <a:lnTo>
                    <a:pt x="196295" y="110463"/>
                  </a:lnTo>
                  <a:lnTo>
                    <a:pt x="196295" y="71405"/>
                  </a:lnTo>
                  <a:cubicBezTo>
                    <a:pt x="196295" y="66971"/>
                    <a:pt x="195872" y="63656"/>
                    <a:pt x="195025" y="61459"/>
                  </a:cubicBezTo>
                  <a:cubicBezTo>
                    <a:pt x="194179" y="59262"/>
                    <a:pt x="192678" y="57509"/>
                    <a:pt x="190521" y="56199"/>
                  </a:cubicBezTo>
                  <a:cubicBezTo>
                    <a:pt x="188365" y="54889"/>
                    <a:pt x="185835" y="54234"/>
                    <a:pt x="182933" y="54234"/>
                  </a:cubicBezTo>
                  <a:cubicBezTo>
                    <a:pt x="178298" y="54234"/>
                    <a:pt x="174297" y="55705"/>
                    <a:pt x="170932" y="58648"/>
                  </a:cubicBezTo>
                  <a:cubicBezTo>
                    <a:pt x="167566" y="61590"/>
                    <a:pt x="165883" y="67173"/>
                    <a:pt x="165883" y="75396"/>
                  </a:cubicBezTo>
                  <a:lnTo>
                    <a:pt x="165883" y="110463"/>
                  </a:lnTo>
                  <a:lnTo>
                    <a:pt x="155000" y="110463"/>
                  </a:lnTo>
                  <a:lnTo>
                    <a:pt x="155000" y="46253"/>
                  </a:lnTo>
                  <a:lnTo>
                    <a:pt x="164795" y="46253"/>
                  </a:lnTo>
                  <a:lnTo>
                    <a:pt x="164795" y="55383"/>
                  </a:lnTo>
                  <a:cubicBezTo>
                    <a:pt x="169511" y="48329"/>
                    <a:pt x="176323" y="44802"/>
                    <a:pt x="185231" y="44802"/>
                  </a:cubicBezTo>
                  <a:close/>
                  <a:moveTo>
                    <a:pt x="115472" y="44802"/>
                  </a:moveTo>
                  <a:cubicBezTo>
                    <a:pt x="120954" y="44802"/>
                    <a:pt x="125408" y="45447"/>
                    <a:pt x="128834" y="46737"/>
                  </a:cubicBezTo>
                  <a:cubicBezTo>
                    <a:pt x="132260" y="48027"/>
                    <a:pt x="134780" y="49649"/>
                    <a:pt x="136392" y="51604"/>
                  </a:cubicBezTo>
                  <a:cubicBezTo>
                    <a:pt x="138004" y="53559"/>
                    <a:pt x="139133" y="56028"/>
                    <a:pt x="139778" y="59010"/>
                  </a:cubicBezTo>
                  <a:cubicBezTo>
                    <a:pt x="140140" y="60865"/>
                    <a:pt x="140322" y="64210"/>
                    <a:pt x="140322" y="69047"/>
                  </a:cubicBezTo>
                  <a:lnTo>
                    <a:pt x="140322" y="83558"/>
                  </a:lnTo>
                  <a:cubicBezTo>
                    <a:pt x="140322" y="93675"/>
                    <a:pt x="140554" y="100074"/>
                    <a:pt x="141017" y="102754"/>
                  </a:cubicBezTo>
                  <a:cubicBezTo>
                    <a:pt x="141481" y="105435"/>
                    <a:pt x="142398" y="108004"/>
                    <a:pt x="143768" y="110463"/>
                  </a:cubicBezTo>
                  <a:lnTo>
                    <a:pt x="132401" y="110463"/>
                  </a:lnTo>
                  <a:cubicBezTo>
                    <a:pt x="131273" y="108206"/>
                    <a:pt x="130547" y="105566"/>
                    <a:pt x="130225" y="102543"/>
                  </a:cubicBezTo>
                  <a:cubicBezTo>
                    <a:pt x="126194" y="105969"/>
                    <a:pt x="122314" y="108387"/>
                    <a:pt x="118586" y="109798"/>
                  </a:cubicBezTo>
                  <a:cubicBezTo>
                    <a:pt x="114858" y="111209"/>
                    <a:pt x="110857" y="111914"/>
                    <a:pt x="106584" y="111914"/>
                  </a:cubicBezTo>
                  <a:cubicBezTo>
                    <a:pt x="99531" y="111914"/>
                    <a:pt x="94109" y="110191"/>
                    <a:pt x="90320" y="106745"/>
                  </a:cubicBezTo>
                  <a:cubicBezTo>
                    <a:pt x="86531" y="103298"/>
                    <a:pt x="84637" y="98895"/>
                    <a:pt x="84637" y="93534"/>
                  </a:cubicBezTo>
                  <a:cubicBezTo>
                    <a:pt x="84637" y="90390"/>
                    <a:pt x="85352" y="87518"/>
                    <a:pt x="86783" y="84918"/>
                  </a:cubicBezTo>
                  <a:cubicBezTo>
                    <a:pt x="88214" y="82318"/>
                    <a:pt x="90088" y="80232"/>
                    <a:pt x="92406" y="78660"/>
                  </a:cubicBezTo>
                  <a:cubicBezTo>
                    <a:pt x="94724" y="77088"/>
                    <a:pt x="97334" y="75899"/>
                    <a:pt x="100236" y="75093"/>
                  </a:cubicBezTo>
                  <a:cubicBezTo>
                    <a:pt x="102372" y="74529"/>
                    <a:pt x="105597" y="73985"/>
                    <a:pt x="109910" y="73461"/>
                  </a:cubicBezTo>
                  <a:cubicBezTo>
                    <a:pt x="118697" y="72413"/>
                    <a:pt x="125166" y="71163"/>
                    <a:pt x="129318" y="69712"/>
                  </a:cubicBezTo>
                  <a:cubicBezTo>
                    <a:pt x="129358" y="68221"/>
                    <a:pt x="129378" y="67274"/>
                    <a:pt x="129378" y="66870"/>
                  </a:cubicBezTo>
                  <a:cubicBezTo>
                    <a:pt x="129378" y="62437"/>
                    <a:pt x="128351" y="59313"/>
                    <a:pt x="126295" y="57499"/>
                  </a:cubicBezTo>
                  <a:cubicBezTo>
                    <a:pt x="123514" y="55040"/>
                    <a:pt x="119382" y="53811"/>
                    <a:pt x="113900" y="53811"/>
                  </a:cubicBezTo>
                  <a:cubicBezTo>
                    <a:pt x="108781" y="53811"/>
                    <a:pt x="105002" y="54708"/>
                    <a:pt x="102564" y="56501"/>
                  </a:cubicBezTo>
                  <a:cubicBezTo>
                    <a:pt x="100125" y="58295"/>
                    <a:pt x="98321" y="61469"/>
                    <a:pt x="97152" y="66024"/>
                  </a:cubicBezTo>
                  <a:lnTo>
                    <a:pt x="86511" y="64573"/>
                  </a:lnTo>
                  <a:cubicBezTo>
                    <a:pt x="87479" y="60018"/>
                    <a:pt x="89071" y="56340"/>
                    <a:pt x="91288" y="53539"/>
                  </a:cubicBezTo>
                  <a:cubicBezTo>
                    <a:pt x="93505" y="50737"/>
                    <a:pt x="96709" y="48581"/>
                    <a:pt x="100901" y="47069"/>
                  </a:cubicBezTo>
                  <a:cubicBezTo>
                    <a:pt x="105093" y="45558"/>
                    <a:pt x="109950" y="44802"/>
                    <a:pt x="115472" y="44802"/>
                  </a:cubicBezTo>
                  <a:close/>
                  <a:moveTo>
                    <a:pt x="463093" y="23822"/>
                  </a:moveTo>
                  <a:lnTo>
                    <a:pt x="463093" y="46253"/>
                  </a:lnTo>
                  <a:lnTo>
                    <a:pt x="474036" y="46253"/>
                  </a:lnTo>
                  <a:lnTo>
                    <a:pt x="474036" y="54718"/>
                  </a:lnTo>
                  <a:lnTo>
                    <a:pt x="463093" y="54718"/>
                  </a:lnTo>
                  <a:lnTo>
                    <a:pt x="463093" y="92264"/>
                  </a:lnTo>
                  <a:cubicBezTo>
                    <a:pt x="463093" y="95368"/>
                    <a:pt x="463284" y="97363"/>
                    <a:pt x="463667" y="98250"/>
                  </a:cubicBezTo>
                  <a:cubicBezTo>
                    <a:pt x="464050" y="99137"/>
                    <a:pt x="464675" y="99842"/>
                    <a:pt x="465541" y="100366"/>
                  </a:cubicBezTo>
                  <a:cubicBezTo>
                    <a:pt x="466408" y="100890"/>
                    <a:pt x="467648" y="101152"/>
                    <a:pt x="469260" y="101152"/>
                  </a:cubicBezTo>
                  <a:cubicBezTo>
                    <a:pt x="470469" y="101152"/>
                    <a:pt x="472061" y="101011"/>
                    <a:pt x="474036" y="100729"/>
                  </a:cubicBezTo>
                  <a:lnTo>
                    <a:pt x="475608" y="110342"/>
                  </a:lnTo>
                  <a:cubicBezTo>
                    <a:pt x="472545" y="110987"/>
                    <a:pt x="469804" y="111310"/>
                    <a:pt x="467386" y="111310"/>
                  </a:cubicBezTo>
                  <a:cubicBezTo>
                    <a:pt x="463435" y="111310"/>
                    <a:pt x="460372" y="110685"/>
                    <a:pt x="458195" y="109435"/>
                  </a:cubicBezTo>
                  <a:cubicBezTo>
                    <a:pt x="456019" y="108186"/>
                    <a:pt x="454487" y="106543"/>
                    <a:pt x="453600" y="104508"/>
                  </a:cubicBezTo>
                  <a:cubicBezTo>
                    <a:pt x="452714" y="102472"/>
                    <a:pt x="452270" y="98189"/>
                    <a:pt x="452270" y="91660"/>
                  </a:cubicBezTo>
                  <a:lnTo>
                    <a:pt x="452270" y="54718"/>
                  </a:lnTo>
                  <a:lnTo>
                    <a:pt x="444289" y="54718"/>
                  </a:lnTo>
                  <a:lnTo>
                    <a:pt x="444289" y="46253"/>
                  </a:lnTo>
                  <a:lnTo>
                    <a:pt x="452270" y="46253"/>
                  </a:lnTo>
                  <a:lnTo>
                    <a:pt x="452270" y="30352"/>
                  </a:lnTo>
                  <a:close/>
                  <a:moveTo>
                    <a:pt x="583685" y="21827"/>
                  </a:moveTo>
                  <a:lnTo>
                    <a:pt x="594568" y="21827"/>
                  </a:lnTo>
                  <a:lnTo>
                    <a:pt x="594568" y="34342"/>
                  </a:lnTo>
                  <a:lnTo>
                    <a:pt x="583685" y="34342"/>
                  </a:lnTo>
                  <a:close/>
                  <a:moveTo>
                    <a:pt x="557882" y="21827"/>
                  </a:moveTo>
                  <a:lnTo>
                    <a:pt x="568705" y="21827"/>
                  </a:lnTo>
                  <a:lnTo>
                    <a:pt x="568705" y="28780"/>
                  </a:lnTo>
                  <a:lnTo>
                    <a:pt x="577472" y="28780"/>
                  </a:lnTo>
                  <a:lnTo>
                    <a:pt x="577472" y="36761"/>
                  </a:lnTo>
                  <a:lnTo>
                    <a:pt x="568705" y="36761"/>
                  </a:lnTo>
                  <a:lnTo>
                    <a:pt x="568705" y="110463"/>
                  </a:lnTo>
                  <a:lnTo>
                    <a:pt x="558608" y="110463"/>
                  </a:lnTo>
                  <a:lnTo>
                    <a:pt x="558608" y="102361"/>
                  </a:lnTo>
                  <a:cubicBezTo>
                    <a:pt x="554537" y="108730"/>
                    <a:pt x="548551" y="111914"/>
                    <a:pt x="540651" y="111914"/>
                  </a:cubicBezTo>
                  <a:cubicBezTo>
                    <a:pt x="535532" y="111914"/>
                    <a:pt x="530826" y="110503"/>
                    <a:pt x="526533" y="107682"/>
                  </a:cubicBezTo>
                  <a:cubicBezTo>
                    <a:pt x="522240" y="104860"/>
                    <a:pt x="518915" y="100920"/>
                    <a:pt x="516557" y="95862"/>
                  </a:cubicBezTo>
                  <a:cubicBezTo>
                    <a:pt x="514199" y="90803"/>
                    <a:pt x="513020" y="84989"/>
                    <a:pt x="513020" y="78419"/>
                  </a:cubicBezTo>
                  <a:cubicBezTo>
                    <a:pt x="513020" y="72010"/>
                    <a:pt x="514088" y="66195"/>
                    <a:pt x="516224" y="60975"/>
                  </a:cubicBezTo>
                  <a:cubicBezTo>
                    <a:pt x="518361" y="55756"/>
                    <a:pt x="521565" y="51755"/>
                    <a:pt x="525838" y="48974"/>
                  </a:cubicBezTo>
                  <a:cubicBezTo>
                    <a:pt x="530110" y="46193"/>
                    <a:pt x="534887" y="44802"/>
                    <a:pt x="540167" y="44802"/>
                  </a:cubicBezTo>
                  <a:cubicBezTo>
                    <a:pt x="544037" y="44802"/>
                    <a:pt x="547483" y="45618"/>
                    <a:pt x="550506" y="47251"/>
                  </a:cubicBezTo>
                  <a:cubicBezTo>
                    <a:pt x="553529" y="48883"/>
                    <a:pt x="555988" y="51009"/>
                    <a:pt x="557882" y="53629"/>
                  </a:cubicBezTo>
                  <a:lnTo>
                    <a:pt x="557882" y="36761"/>
                  </a:lnTo>
                  <a:lnTo>
                    <a:pt x="536963" y="36761"/>
                  </a:lnTo>
                  <a:lnTo>
                    <a:pt x="536963" y="28780"/>
                  </a:lnTo>
                  <a:lnTo>
                    <a:pt x="557882" y="28780"/>
                  </a:lnTo>
                  <a:close/>
                  <a:moveTo>
                    <a:pt x="632092" y="21343"/>
                  </a:moveTo>
                  <a:lnTo>
                    <a:pt x="643700" y="21343"/>
                  </a:lnTo>
                  <a:lnTo>
                    <a:pt x="657304" y="38272"/>
                  </a:lnTo>
                  <a:lnTo>
                    <a:pt x="644970" y="38272"/>
                  </a:lnTo>
                  <a:lnTo>
                    <a:pt x="638319" y="27994"/>
                  </a:lnTo>
                  <a:lnTo>
                    <a:pt x="631487" y="38272"/>
                  </a:lnTo>
                  <a:lnTo>
                    <a:pt x="619032" y="38272"/>
                  </a:lnTo>
                  <a:close/>
                  <a:moveTo>
                    <a:pt x="403431" y="21343"/>
                  </a:moveTo>
                  <a:lnTo>
                    <a:pt x="415040" y="21343"/>
                  </a:lnTo>
                  <a:lnTo>
                    <a:pt x="428644" y="38272"/>
                  </a:lnTo>
                  <a:lnTo>
                    <a:pt x="416310" y="38272"/>
                  </a:lnTo>
                  <a:lnTo>
                    <a:pt x="409659" y="27994"/>
                  </a:lnTo>
                  <a:lnTo>
                    <a:pt x="402827" y="38272"/>
                  </a:lnTo>
                  <a:lnTo>
                    <a:pt x="390372" y="38272"/>
                  </a:lnTo>
                  <a:close/>
                  <a:moveTo>
                    <a:pt x="34584" y="20315"/>
                  </a:moveTo>
                  <a:cubicBezTo>
                    <a:pt x="41154" y="20315"/>
                    <a:pt x="46948" y="21373"/>
                    <a:pt x="51967" y="23489"/>
                  </a:cubicBezTo>
                  <a:cubicBezTo>
                    <a:pt x="56985" y="25606"/>
                    <a:pt x="60845" y="28719"/>
                    <a:pt x="63545" y="32831"/>
                  </a:cubicBezTo>
                  <a:cubicBezTo>
                    <a:pt x="66246" y="36942"/>
                    <a:pt x="67697" y="41598"/>
                    <a:pt x="67898" y="46797"/>
                  </a:cubicBezTo>
                  <a:lnTo>
                    <a:pt x="56653" y="47644"/>
                  </a:lnTo>
                  <a:cubicBezTo>
                    <a:pt x="56048" y="42041"/>
                    <a:pt x="54002" y="37809"/>
                    <a:pt x="50516" y="34947"/>
                  </a:cubicBezTo>
                  <a:cubicBezTo>
                    <a:pt x="47029" y="32085"/>
                    <a:pt x="41880" y="30654"/>
                    <a:pt x="35068" y="30654"/>
                  </a:cubicBezTo>
                  <a:cubicBezTo>
                    <a:pt x="27974" y="30654"/>
                    <a:pt x="22804" y="31954"/>
                    <a:pt x="19559" y="34554"/>
                  </a:cubicBezTo>
                  <a:cubicBezTo>
                    <a:pt x="16315" y="37154"/>
                    <a:pt x="14692" y="40288"/>
                    <a:pt x="14692" y="43956"/>
                  </a:cubicBezTo>
                  <a:cubicBezTo>
                    <a:pt x="14692" y="47140"/>
                    <a:pt x="15841" y="49760"/>
                    <a:pt x="18139" y="51816"/>
                  </a:cubicBezTo>
                  <a:cubicBezTo>
                    <a:pt x="20396" y="53871"/>
                    <a:pt x="26291" y="55977"/>
                    <a:pt x="35824" y="58134"/>
                  </a:cubicBezTo>
                  <a:cubicBezTo>
                    <a:pt x="45356" y="60290"/>
                    <a:pt x="51896" y="62175"/>
                    <a:pt x="55443" y="63787"/>
                  </a:cubicBezTo>
                  <a:cubicBezTo>
                    <a:pt x="60603" y="66165"/>
                    <a:pt x="64412" y="69178"/>
                    <a:pt x="66871" y="72826"/>
                  </a:cubicBezTo>
                  <a:cubicBezTo>
                    <a:pt x="69329" y="76474"/>
                    <a:pt x="70559" y="80676"/>
                    <a:pt x="70559" y="85432"/>
                  </a:cubicBezTo>
                  <a:cubicBezTo>
                    <a:pt x="70559" y="90148"/>
                    <a:pt x="69208" y="94592"/>
                    <a:pt x="66508" y="98764"/>
                  </a:cubicBezTo>
                  <a:cubicBezTo>
                    <a:pt x="63807" y="102936"/>
                    <a:pt x="59928" y="106180"/>
                    <a:pt x="54869" y="108498"/>
                  </a:cubicBezTo>
                  <a:cubicBezTo>
                    <a:pt x="49810" y="110816"/>
                    <a:pt x="44117" y="111975"/>
                    <a:pt x="37789" y="111975"/>
                  </a:cubicBezTo>
                  <a:cubicBezTo>
                    <a:pt x="29767" y="111975"/>
                    <a:pt x="23046" y="110806"/>
                    <a:pt x="17625" y="108468"/>
                  </a:cubicBezTo>
                  <a:cubicBezTo>
                    <a:pt x="12203" y="106130"/>
                    <a:pt x="7951" y="102613"/>
                    <a:pt x="4867" y="97917"/>
                  </a:cubicBezTo>
                  <a:cubicBezTo>
                    <a:pt x="1784" y="93222"/>
                    <a:pt x="161" y="87911"/>
                    <a:pt x="0" y="81986"/>
                  </a:cubicBezTo>
                  <a:lnTo>
                    <a:pt x="11065" y="81018"/>
                  </a:lnTo>
                  <a:cubicBezTo>
                    <a:pt x="11589" y="85452"/>
                    <a:pt x="12808" y="89090"/>
                    <a:pt x="14723" y="91932"/>
                  </a:cubicBezTo>
                  <a:cubicBezTo>
                    <a:pt x="16637" y="94773"/>
                    <a:pt x="19610" y="97071"/>
                    <a:pt x="23641" y="98824"/>
                  </a:cubicBezTo>
                  <a:cubicBezTo>
                    <a:pt x="27671" y="100578"/>
                    <a:pt x="32206" y="101454"/>
                    <a:pt x="37244" y="101454"/>
                  </a:cubicBezTo>
                  <a:cubicBezTo>
                    <a:pt x="41719" y="101454"/>
                    <a:pt x="45669" y="100789"/>
                    <a:pt x="49095" y="99459"/>
                  </a:cubicBezTo>
                  <a:cubicBezTo>
                    <a:pt x="52521" y="98129"/>
                    <a:pt x="55070" y="96305"/>
                    <a:pt x="56743" y="93987"/>
                  </a:cubicBezTo>
                  <a:cubicBezTo>
                    <a:pt x="58416" y="91670"/>
                    <a:pt x="59252" y="89140"/>
                    <a:pt x="59252" y="86399"/>
                  </a:cubicBezTo>
                  <a:cubicBezTo>
                    <a:pt x="59252" y="83618"/>
                    <a:pt x="58446" y="81190"/>
                    <a:pt x="56834" y="79114"/>
                  </a:cubicBezTo>
                  <a:cubicBezTo>
                    <a:pt x="55222" y="77038"/>
                    <a:pt x="52561" y="75295"/>
                    <a:pt x="48853" y="73884"/>
                  </a:cubicBezTo>
                  <a:cubicBezTo>
                    <a:pt x="46475" y="72957"/>
                    <a:pt x="41215" y="71516"/>
                    <a:pt x="33073" y="69561"/>
                  </a:cubicBezTo>
                  <a:cubicBezTo>
                    <a:pt x="24930" y="67606"/>
                    <a:pt x="19227" y="65762"/>
                    <a:pt x="15962" y="64029"/>
                  </a:cubicBezTo>
                  <a:cubicBezTo>
                    <a:pt x="11730" y="61812"/>
                    <a:pt x="8576" y="59061"/>
                    <a:pt x="6500" y="55776"/>
                  </a:cubicBezTo>
                  <a:cubicBezTo>
                    <a:pt x="4424" y="52491"/>
                    <a:pt x="3386" y="48813"/>
                    <a:pt x="3386" y="44742"/>
                  </a:cubicBezTo>
                  <a:cubicBezTo>
                    <a:pt x="3386" y="40267"/>
                    <a:pt x="4656" y="36085"/>
                    <a:pt x="7195" y="32196"/>
                  </a:cubicBezTo>
                  <a:cubicBezTo>
                    <a:pt x="9734" y="28306"/>
                    <a:pt x="13443" y="25354"/>
                    <a:pt x="18320" y="23338"/>
                  </a:cubicBezTo>
                  <a:cubicBezTo>
                    <a:pt x="23197" y="21323"/>
                    <a:pt x="28619" y="20315"/>
                    <a:pt x="34584" y="20315"/>
                  </a:cubicBezTo>
                  <a:close/>
                  <a:moveTo>
                    <a:pt x="112510" y="16869"/>
                  </a:moveTo>
                  <a:cubicBezTo>
                    <a:pt x="117467" y="16909"/>
                    <a:pt x="121518" y="17715"/>
                    <a:pt x="124662" y="19287"/>
                  </a:cubicBezTo>
                  <a:cubicBezTo>
                    <a:pt x="128129" y="20980"/>
                    <a:pt x="129902" y="23338"/>
                    <a:pt x="129983" y="26361"/>
                  </a:cubicBezTo>
                  <a:cubicBezTo>
                    <a:pt x="130144" y="31359"/>
                    <a:pt x="126476" y="34322"/>
                    <a:pt x="118979" y="35249"/>
                  </a:cubicBezTo>
                  <a:lnTo>
                    <a:pt x="118979" y="38272"/>
                  </a:lnTo>
                  <a:lnTo>
                    <a:pt x="112207" y="38272"/>
                  </a:lnTo>
                  <a:lnTo>
                    <a:pt x="112207" y="31017"/>
                  </a:lnTo>
                  <a:cubicBezTo>
                    <a:pt x="114505" y="30775"/>
                    <a:pt x="115976" y="30553"/>
                    <a:pt x="116621" y="30352"/>
                  </a:cubicBezTo>
                  <a:cubicBezTo>
                    <a:pt x="118757" y="29626"/>
                    <a:pt x="119846" y="28498"/>
                    <a:pt x="119886" y="26966"/>
                  </a:cubicBezTo>
                  <a:cubicBezTo>
                    <a:pt x="119926" y="26039"/>
                    <a:pt x="119362" y="25253"/>
                    <a:pt x="118193" y="24608"/>
                  </a:cubicBezTo>
                  <a:cubicBezTo>
                    <a:pt x="116500" y="23681"/>
                    <a:pt x="113820" y="23217"/>
                    <a:pt x="110152" y="23217"/>
                  </a:cubicBezTo>
                  <a:cubicBezTo>
                    <a:pt x="108902" y="23217"/>
                    <a:pt x="107008" y="23298"/>
                    <a:pt x="104468" y="23459"/>
                  </a:cubicBezTo>
                  <a:lnTo>
                    <a:pt x="103803" y="17292"/>
                  </a:lnTo>
                  <a:cubicBezTo>
                    <a:pt x="105375" y="16970"/>
                    <a:pt x="108277" y="16829"/>
                    <a:pt x="112510" y="16869"/>
                  </a:cubicBezTo>
                  <a:close/>
                  <a:moveTo>
                    <a:pt x="411594" y="0"/>
                  </a:moveTo>
                  <a:lnTo>
                    <a:pt x="426165" y="0"/>
                  </a:lnTo>
                  <a:lnTo>
                    <a:pt x="412198" y="16929"/>
                  </a:lnTo>
                  <a:lnTo>
                    <a:pt x="403431" y="16929"/>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lnSpc>
                  <a:spcPct val="115000"/>
                </a:lnSpc>
              </a:pPr>
              <a:endParaRPr lang="en-US" sz="1000" spc="-20">
                <a:solidFill>
                  <a:schemeClr val="bg1"/>
                </a:solidFill>
              </a:endParaRPr>
            </a:p>
          </p:txBody>
        </p:sp>
        <p:sp>
          <p:nvSpPr>
            <p:cNvPr id="37" name="TextBox 36">
              <a:extLst>
                <a:ext uri="{FF2B5EF4-FFF2-40B4-BE49-F238E27FC236}">
                  <a16:creationId xmlns:a16="http://schemas.microsoft.com/office/drawing/2014/main" id="{A8E28F34-252E-478F-A55C-00454AA016F0}"/>
                </a:ext>
              </a:extLst>
            </p:cNvPr>
            <p:cNvSpPr txBox="1">
              <a:spLocks noChangeAspect="1"/>
            </p:cNvSpPr>
            <p:nvPr>
              <p:custDataLst>
                <p:tags r:id="rId3"/>
              </p:custDataLst>
            </p:nvPr>
          </p:nvSpPr>
          <p:spPr>
            <a:xfrm>
              <a:off x="5378756" y="2204462"/>
              <a:ext cx="623920" cy="464339"/>
            </a:xfrm>
            <a:custGeom>
              <a:avLst/>
              <a:gdLst/>
              <a:ahLst/>
              <a:cxnLst/>
              <a:rect l="l" t="t" r="r" b="b"/>
              <a:pathLst>
                <a:path w="623920" h="464339">
                  <a:moveTo>
                    <a:pt x="355318" y="430662"/>
                  </a:moveTo>
                  <a:cubicBezTo>
                    <a:pt x="351368" y="432274"/>
                    <a:pt x="345443" y="433645"/>
                    <a:pt x="337542" y="434774"/>
                  </a:cubicBezTo>
                  <a:cubicBezTo>
                    <a:pt x="333068" y="435418"/>
                    <a:pt x="329904" y="436144"/>
                    <a:pt x="328050" y="436950"/>
                  </a:cubicBezTo>
                  <a:cubicBezTo>
                    <a:pt x="326196" y="437756"/>
                    <a:pt x="324765" y="438935"/>
                    <a:pt x="323757" y="440487"/>
                  </a:cubicBezTo>
                  <a:cubicBezTo>
                    <a:pt x="322749" y="442039"/>
                    <a:pt x="322245" y="443762"/>
                    <a:pt x="322245" y="445657"/>
                  </a:cubicBezTo>
                  <a:cubicBezTo>
                    <a:pt x="322245" y="448559"/>
                    <a:pt x="323344" y="450977"/>
                    <a:pt x="325541" y="452912"/>
                  </a:cubicBezTo>
                  <a:cubicBezTo>
                    <a:pt x="327737" y="454847"/>
                    <a:pt x="330952" y="455814"/>
                    <a:pt x="335184" y="455814"/>
                  </a:cubicBezTo>
                  <a:cubicBezTo>
                    <a:pt x="339376" y="455814"/>
                    <a:pt x="343105" y="454897"/>
                    <a:pt x="346370" y="453063"/>
                  </a:cubicBezTo>
                  <a:cubicBezTo>
                    <a:pt x="349635" y="451229"/>
                    <a:pt x="352033" y="448720"/>
                    <a:pt x="353564" y="445536"/>
                  </a:cubicBezTo>
                  <a:cubicBezTo>
                    <a:pt x="354733" y="443077"/>
                    <a:pt x="355318" y="439449"/>
                    <a:pt x="355318" y="434653"/>
                  </a:cubicBezTo>
                  <a:close/>
                  <a:moveTo>
                    <a:pt x="406938" y="397227"/>
                  </a:moveTo>
                  <a:cubicBezTo>
                    <a:pt x="413911" y="397227"/>
                    <a:pt x="419615" y="398990"/>
                    <a:pt x="424049" y="402517"/>
                  </a:cubicBezTo>
                  <a:cubicBezTo>
                    <a:pt x="428482" y="406044"/>
                    <a:pt x="431324" y="411053"/>
                    <a:pt x="432574" y="417542"/>
                  </a:cubicBezTo>
                  <a:lnTo>
                    <a:pt x="421993" y="419175"/>
                  </a:lnTo>
                  <a:cubicBezTo>
                    <a:pt x="420985" y="414862"/>
                    <a:pt x="419202" y="411617"/>
                    <a:pt x="416642" y="409440"/>
                  </a:cubicBezTo>
                  <a:cubicBezTo>
                    <a:pt x="414082" y="407264"/>
                    <a:pt x="410989" y="406175"/>
                    <a:pt x="407361" y="406175"/>
                  </a:cubicBezTo>
                  <a:cubicBezTo>
                    <a:pt x="401879" y="406175"/>
                    <a:pt x="397425" y="408140"/>
                    <a:pt x="393999" y="412070"/>
                  </a:cubicBezTo>
                  <a:cubicBezTo>
                    <a:pt x="390573" y="416000"/>
                    <a:pt x="388860" y="422218"/>
                    <a:pt x="388860" y="430723"/>
                  </a:cubicBezTo>
                  <a:cubicBezTo>
                    <a:pt x="388860" y="439348"/>
                    <a:pt x="390513" y="445616"/>
                    <a:pt x="393818" y="449526"/>
                  </a:cubicBezTo>
                  <a:cubicBezTo>
                    <a:pt x="397123" y="453436"/>
                    <a:pt x="401436" y="455391"/>
                    <a:pt x="406757" y="455391"/>
                  </a:cubicBezTo>
                  <a:cubicBezTo>
                    <a:pt x="411029" y="455391"/>
                    <a:pt x="414596" y="454081"/>
                    <a:pt x="417458" y="451461"/>
                  </a:cubicBezTo>
                  <a:cubicBezTo>
                    <a:pt x="420320" y="448841"/>
                    <a:pt x="422134" y="444810"/>
                    <a:pt x="422900" y="439369"/>
                  </a:cubicBezTo>
                  <a:lnTo>
                    <a:pt x="433601" y="440759"/>
                  </a:lnTo>
                  <a:cubicBezTo>
                    <a:pt x="432433" y="448136"/>
                    <a:pt x="429440" y="453910"/>
                    <a:pt x="424623" y="458081"/>
                  </a:cubicBezTo>
                  <a:cubicBezTo>
                    <a:pt x="419806" y="462253"/>
                    <a:pt x="413891" y="464339"/>
                    <a:pt x="406878" y="464339"/>
                  </a:cubicBezTo>
                  <a:cubicBezTo>
                    <a:pt x="398090" y="464339"/>
                    <a:pt x="391027" y="461467"/>
                    <a:pt x="385686" y="455723"/>
                  </a:cubicBezTo>
                  <a:cubicBezTo>
                    <a:pt x="380345" y="449980"/>
                    <a:pt x="377675" y="441747"/>
                    <a:pt x="377675" y="431025"/>
                  </a:cubicBezTo>
                  <a:cubicBezTo>
                    <a:pt x="377675" y="424092"/>
                    <a:pt x="378823" y="418026"/>
                    <a:pt x="381121" y="412826"/>
                  </a:cubicBezTo>
                  <a:cubicBezTo>
                    <a:pt x="383418" y="407626"/>
                    <a:pt x="386915" y="403727"/>
                    <a:pt x="391611" y="401127"/>
                  </a:cubicBezTo>
                  <a:cubicBezTo>
                    <a:pt x="396307" y="398527"/>
                    <a:pt x="401416" y="397227"/>
                    <a:pt x="406938" y="397227"/>
                  </a:cubicBezTo>
                  <a:close/>
                  <a:moveTo>
                    <a:pt x="341472" y="397227"/>
                  </a:moveTo>
                  <a:cubicBezTo>
                    <a:pt x="346954" y="397227"/>
                    <a:pt x="351408" y="397872"/>
                    <a:pt x="354834" y="399162"/>
                  </a:cubicBezTo>
                  <a:cubicBezTo>
                    <a:pt x="358260" y="400452"/>
                    <a:pt x="360780" y="402074"/>
                    <a:pt x="362392" y="404029"/>
                  </a:cubicBezTo>
                  <a:cubicBezTo>
                    <a:pt x="364004" y="405984"/>
                    <a:pt x="365133" y="408453"/>
                    <a:pt x="365778" y="411435"/>
                  </a:cubicBezTo>
                  <a:cubicBezTo>
                    <a:pt x="366140" y="413290"/>
                    <a:pt x="366322" y="416635"/>
                    <a:pt x="366322" y="421472"/>
                  </a:cubicBezTo>
                  <a:lnTo>
                    <a:pt x="366322" y="435983"/>
                  </a:lnTo>
                  <a:cubicBezTo>
                    <a:pt x="366322" y="446100"/>
                    <a:pt x="366554" y="452499"/>
                    <a:pt x="367017" y="455179"/>
                  </a:cubicBezTo>
                  <a:cubicBezTo>
                    <a:pt x="367481" y="457860"/>
                    <a:pt x="368398" y="460429"/>
                    <a:pt x="369768" y="462888"/>
                  </a:cubicBezTo>
                  <a:lnTo>
                    <a:pt x="358401" y="462888"/>
                  </a:lnTo>
                  <a:cubicBezTo>
                    <a:pt x="357273" y="460631"/>
                    <a:pt x="356547" y="457991"/>
                    <a:pt x="356225" y="454968"/>
                  </a:cubicBezTo>
                  <a:cubicBezTo>
                    <a:pt x="352194" y="458394"/>
                    <a:pt x="348314" y="460812"/>
                    <a:pt x="344586" y="462223"/>
                  </a:cubicBezTo>
                  <a:cubicBezTo>
                    <a:pt x="340857" y="463634"/>
                    <a:pt x="336857" y="464339"/>
                    <a:pt x="332584" y="464339"/>
                  </a:cubicBezTo>
                  <a:cubicBezTo>
                    <a:pt x="325531" y="464339"/>
                    <a:pt x="320109" y="462616"/>
                    <a:pt x="316320" y="459170"/>
                  </a:cubicBezTo>
                  <a:cubicBezTo>
                    <a:pt x="312531" y="455723"/>
                    <a:pt x="310637" y="451320"/>
                    <a:pt x="310637" y="445959"/>
                  </a:cubicBezTo>
                  <a:cubicBezTo>
                    <a:pt x="310637" y="442815"/>
                    <a:pt x="311352" y="439943"/>
                    <a:pt x="312783" y="437343"/>
                  </a:cubicBezTo>
                  <a:cubicBezTo>
                    <a:pt x="314214" y="434743"/>
                    <a:pt x="316088" y="432657"/>
                    <a:pt x="318406" y="431085"/>
                  </a:cubicBezTo>
                  <a:cubicBezTo>
                    <a:pt x="320724" y="429513"/>
                    <a:pt x="323334" y="428324"/>
                    <a:pt x="326236" y="427518"/>
                  </a:cubicBezTo>
                  <a:cubicBezTo>
                    <a:pt x="328372" y="426954"/>
                    <a:pt x="331597" y="426410"/>
                    <a:pt x="335910" y="425886"/>
                  </a:cubicBezTo>
                  <a:cubicBezTo>
                    <a:pt x="344697" y="424838"/>
                    <a:pt x="351166" y="423588"/>
                    <a:pt x="355318" y="422137"/>
                  </a:cubicBezTo>
                  <a:cubicBezTo>
                    <a:pt x="355358" y="420646"/>
                    <a:pt x="355378" y="419699"/>
                    <a:pt x="355378" y="419295"/>
                  </a:cubicBezTo>
                  <a:cubicBezTo>
                    <a:pt x="355378" y="414862"/>
                    <a:pt x="354350" y="411738"/>
                    <a:pt x="352295" y="409924"/>
                  </a:cubicBezTo>
                  <a:cubicBezTo>
                    <a:pt x="349514" y="407465"/>
                    <a:pt x="345382" y="406236"/>
                    <a:pt x="339900" y="406236"/>
                  </a:cubicBezTo>
                  <a:cubicBezTo>
                    <a:pt x="334781" y="406236"/>
                    <a:pt x="331002" y="407133"/>
                    <a:pt x="328564" y="408926"/>
                  </a:cubicBezTo>
                  <a:cubicBezTo>
                    <a:pt x="326125" y="410720"/>
                    <a:pt x="324321" y="413894"/>
                    <a:pt x="323152" y="418449"/>
                  </a:cubicBezTo>
                  <a:lnTo>
                    <a:pt x="312511" y="416998"/>
                  </a:lnTo>
                  <a:cubicBezTo>
                    <a:pt x="313479" y="412443"/>
                    <a:pt x="315071" y="408765"/>
                    <a:pt x="317288" y="405964"/>
                  </a:cubicBezTo>
                  <a:cubicBezTo>
                    <a:pt x="319505" y="403162"/>
                    <a:pt x="322709" y="401006"/>
                    <a:pt x="326901" y="399494"/>
                  </a:cubicBezTo>
                  <a:cubicBezTo>
                    <a:pt x="331093" y="397983"/>
                    <a:pt x="335950" y="397227"/>
                    <a:pt x="341472" y="397227"/>
                  </a:cubicBezTo>
                  <a:close/>
                  <a:moveTo>
                    <a:pt x="247650" y="374252"/>
                  </a:moveTo>
                  <a:lnTo>
                    <a:pt x="258533" y="374252"/>
                  </a:lnTo>
                  <a:lnTo>
                    <a:pt x="258533" y="406054"/>
                  </a:lnTo>
                  <a:cubicBezTo>
                    <a:pt x="263612" y="400169"/>
                    <a:pt x="270021" y="397227"/>
                    <a:pt x="277760" y="397227"/>
                  </a:cubicBezTo>
                  <a:cubicBezTo>
                    <a:pt x="282516" y="397227"/>
                    <a:pt x="286648" y="398164"/>
                    <a:pt x="290154" y="400038"/>
                  </a:cubicBezTo>
                  <a:cubicBezTo>
                    <a:pt x="293661" y="401913"/>
                    <a:pt x="296170" y="404503"/>
                    <a:pt x="297682" y="407808"/>
                  </a:cubicBezTo>
                  <a:cubicBezTo>
                    <a:pt x="299193" y="411113"/>
                    <a:pt x="299949" y="415910"/>
                    <a:pt x="299949" y="422198"/>
                  </a:cubicBezTo>
                  <a:lnTo>
                    <a:pt x="299949" y="462888"/>
                  </a:lnTo>
                  <a:lnTo>
                    <a:pt x="289066" y="462888"/>
                  </a:lnTo>
                  <a:lnTo>
                    <a:pt x="289066" y="422198"/>
                  </a:lnTo>
                  <a:cubicBezTo>
                    <a:pt x="289066" y="416756"/>
                    <a:pt x="287887" y="412796"/>
                    <a:pt x="285529" y="410317"/>
                  </a:cubicBezTo>
                  <a:cubicBezTo>
                    <a:pt x="283171" y="407838"/>
                    <a:pt x="279836" y="406599"/>
                    <a:pt x="275523" y="406599"/>
                  </a:cubicBezTo>
                  <a:cubicBezTo>
                    <a:pt x="272298" y="406599"/>
                    <a:pt x="269265" y="407435"/>
                    <a:pt x="266423" y="409108"/>
                  </a:cubicBezTo>
                  <a:cubicBezTo>
                    <a:pt x="263582" y="410780"/>
                    <a:pt x="261556" y="413048"/>
                    <a:pt x="260347" y="415910"/>
                  </a:cubicBezTo>
                  <a:cubicBezTo>
                    <a:pt x="259138" y="418771"/>
                    <a:pt x="258533" y="422722"/>
                    <a:pt x="258533" y="427760"/>
                  </a:cubicBezTo>
                  <a:lnTo>
                    <a:pt x="258533" y="462888"/>
                  </a:lnTo>
                  <a:lnTo>
                    <a:pt x="247650" y="462888"/>
                  </a:lnTo>
                  <a:close/>
                  <a:moveTo>
                    <a:pt x="181036" y="374252"/>
                  </a:moveTo>
                  <a:lnTo>
                    <a:pt x="191919" y="374252"/>
                  </a:lnTo>
                  <a:lnTo>
                    <a:pt x="191919" y="424797"/>
                  </a:lnTo>
                  <a:lnTo>
                    <a:pt x="217675" y="398678"/>
                  </a:lnTo>
                  <a:lnTo>
                    <a:pt x="231763" y="398678"/>
                  </a:lnTo>
                  <a:lnTo>
                    <a:pt x="207215" y="422500"/>
                  </a:lnTo>
                  <a:lnTo>
                    <a:pt x="234242" y="462888"/>
                  </a:lnTo>
                  <a:lnTo>
                    <a:pt x="220819" y="462888"/>
                  </a:lnTo>
                  <a:lnTo>
                    <a:pt x="199597" y="430058"/>
                  </a:lnTo>
                  <a:lnTo>
                    <a:pt x="191919" y="437434"/>
                  </a:lnTo>
                  <a:lnTo>
                    <a:pt x="191919" y="462888"/>
                  </a:lnTo>
                  <a:lnTo>
                    <a:pt x="181036" y="462888"/>
                  </a:lnTo>
                  <a:close/>
                  <a:moveTo>
                    <a:pt x="342198" y="373768"/>
                  </a:moveTo>
                  <a:lnTo>
                    <a:pt x="356467" y="373768"/>
                  </a:lnTo>
                  <a:lnTo>
                    <a:pt x="343165" y="390697"/>
                  </a:lnTo>
                  <a:lnTo>
                    <a:pt x="334156" y="390697"/>
                  </a:lnTo>
                  <a:close/>
                  <a:moveTo>
                    <a:pt x="438508" y="289169"/>
                  </a:moveTo>
                  <a:lnTo>
                    <a:pt x="450903" y="289169"/>
                  </a:lnTo>
                  <a:lnTo>
                    <a:pt x="450903" y="301563"/>
                  </a:lnTo>
                  <a:lnTo>
                    <a:pt x="438508" y="301563"/>
                  </a:lnTo>
                  <a:close/>
                  <a:moveTo>
                    <a:pt x="107668" y="249687"/>
                  </a:moveTo>
                  <a:cubicBezTo>
                    <a:pt x="103718" y="251300"/>
                    <a:pt x="97793" y="252670"/>
                    <a:pt x="89892" y="253799"/>
                  </a:cubicBezTo>
                  <a:cubicBezTo>
                    <a:pt x="85418" y="254444"/>
                    <a:pt x="82254" y="255169"/>
                    <a:pt x="80400" y="255975"/>
                  </a:cubicBezTo>
                  <a:cubicBezTo>
                    <a:pt x="78546" y="256781"/>
                    <a:pt x="77115" y="257960"/>
                    <a:pt x="76107" y="259512"/>
                  </a:cubicBezTo>
                  <a:cubicBezTo>
                    <a:pt x="75099" y="261064"/>
                    <a:pt x="74595" y="262787"/>
                    <a:pt x="74595" y="264682"/>
                  </a:cubicBezTo>
                  <a:cubicBezTo>
                    <a:pt x="74595" y="267584"/>
                    <a:pt x="75694" y="270002"/>
                    <a:pt x="77891" y="271937"/>
                  </a:cubicBezTo>
                  <a:cubicBezTo>
                    <a:pt x="80087" y="273872"/>
                    <a:pt x="83302" y="274839"/>
                    <a:pt x="87534" y="274839"/>
                  </a:cubicBezTo>
                  <a:cubicBezTo>
                    <a:pt x="91726" y="274839"/>
                    <a:pt x="95455" y="273922"/>
                    <a:pt x="98720" y="272088"/>
                  </a:cubicBezTo>
                  <a:cubicBezTo>
                    <a:pt x="101985" y="270254"/>
                    <a:pt x="104383" y="267745"/>
                    <a:pt x="105915" y="264561"/>
                  </a:cubicBezTo>
                  <a:cubicBezTo>
                    <a:pt x="107083" y="262102"/>
                    <a:pt x="107668" y="258474"/>
                    <a:pt x="107668" y="253678"/>
                  </a:cubicBezTo>
                  <a:close/>
                  <a:moveTo>
                    <a:pt x="595926" y="225261"/>
                  </a:moveTo>
                  <a:cubicBezTo>
                    <a:pt x="591090" y="225261"/>
                    <a:pt x="586978" y="227226"/>
                    <a:pt x="583592" y="231156"/>
                  </a:cubicBezTo>
                  <a:cubicBezTo>
                    <a:pt x="580206" y="235086"/>
                    <a:pt x="578514" y="240920"/>
                    <a:pt x="578514" y="248659"/>
                  </a:cubicBezTo>
                  <a:cubicBezTo>
                    <a:pt x="578514" y="257084"/>
                    <a:pt x="580186" y="263231"/>
                    <a:pt x="583532" y="267100"/>
                  </a:cubicBezTo>
                  <a:cubicBezTo>
                    <a:pt x="586877" y="270970"/>
                    <a:pt x="591069" y="272904"/>
                    <a:pt x="596108" y="272904"/>
                  </a:cubicBezTo>
                  <a:cubicBezTo>
                    <a:pt x="601106" y="272904"/>
                    <a:pt x="605298" y="270980"/>
                    <a:pt x="608684" y="267130"/>
                  </a:cubicBezTo>
                  <a:cubicBezTo>
                    <a:pt x="612070" y="263281"/>
                    <a:pt x="613763" y="257245"/>
                    <a:pt x="613763" y="249022"/>
                  </a:cubicBezTo>
                  <a:cubicBezTo>
                    <a:pt x="613763" y="241162"/>
                    <a:pt x="612019" y="235237"/>
                    <a:pt x="608533" y="231246"/>
                  </a:cubicBezTo>
                  <a:cubicBezTo>
                    <a:pt x="605046" y="227256"/>
                    <a:pt x="600844" y="225261"/>
                    <a:pt x="595926" y="225261"/>
                  </a:cubicBezTo>
                  <a:close/>
                  <a:moveTo>
                    <a:pt x="445159" y="225261"/>
                  </a:moveTo>
                  <a:cubicBezTo>
                    <a:pt x="439476" y="225261"/>
                    <a:pt x="434961" y="227296"/>
                    <a:pt x="431616" y="231367"/>
                  </a:cubicBezTo>
                  <a:cubicBezTo>
                    <a:pt x="428028" y="235721"/>
                    <a:pt x="426234" y="241868"/>
                    <a:pt x="426234" y="249808"/>
                  </a:cubicBezTo>
                  <a:cubicBezTo>
                    <a:pt x="426234" y="257749"/>
                    <a:pt x="428028" y="263896"/>
                    <a:pt x="431616" y="268249"/>
                  </a:cubicBezTo>
                  <a:cubicBezTo>
                    <a:pt x="435001" y="272360"/>
                    <a:pt x="439516" y="274416"/>
                    <a:pt x="445159" y="274416"/>
                  </a:cubicBezTo>
                  <a:cubicBezTo>
                    <a:pt x="450802" y="274416"/>
                    <a:pt x="455296" y="272360"/>
                    <a:pt x="458642" y="268249"/>
                  </a:cubicBezTo>
                  <a:cubicBezTo>
                    <a:pt x="462229" y="263855"/>
                    <a:pt x="464023" y="257587"/>
                    <a:pt x="464023" y="249445"/>
                  </a:cubicBezTo>
                  <a:cubicBezTo>
                    <a:pt x="464023" y="241747"/>
                    <a:pt x="462209" y="235741"/>
                    <a:pt x="458581" y="231428"/>
                  </a:cubicBezTo>
                  <a:cubicBezTo>
                    <a:pt x="455196" y="227316"/>
                    <a:pt x="450721" y="225261"/>
                    <a:pt x="445159" y="225261"/>
                  </a:cubicBezTo>
                  <a:close/>
                  <a:moveTo>
                    <a:pt x="224451" y="225261"/>
                  </a:moveTo>
                  <a:cubicBezTo>
                    <a:pt x="219615" y="225261"/>
                    <a:pt x="215503" y="227226"/>
                    <a:pt x="212117" y="231156"/>
                  </a:cubicBezTo>
                  <a:cubicBezTo>
                    <a:pt x="208731" y="235086"/>
                    <a:pt x="207039" y="240920"/>
                    <a:pt x="207039" y="248659"/>
                  </a:cubicBezTo>
                  <a:cubicBezTo>
                    <a:pt x="207039" y="257084"/>
                    <a:pt x="208711" y="263231"/>
                    <a:pt x="212057" y="267100"/>
                  </a:cubicBezTo>
                  <a:cubicBezTo>
                    <a:pt x="215402" y="270970"/>
                    <a:pt x="219594" y="272904"/>
                    <a:pt x="224633" y="272904"/>
                  </a:cubicBezTo>
                  <a:cubicBezTo>
                    <a:pt x="229631" y="272904"/>
                    <a:pt x="233823" y="270980"/>
                    <a:pt x="237209" y="267130"/>
                  </a:cubicBezTo>
                  <a:cubicBezTo>
                    <a:pt x="240595" y="263281"/>
                    <a:pt x="242288" y="257245"/>
                    <a:pt x="242288" y="249022"/>
                  </a:cubicBezTo>
                  <a:cubicBezTo>
                    <a:pt x="242288" y="241162"/>
                    <a:pt x="240544" y="235237"/>
                    <a:pt x="237058" y="231246"/>
                  </a:cubicBezTo>
                  <a:cubicBezTo>
                    <a:pt x="233571" y="227256"/>
                    <a:pt x="229369" y="225261"/>
                    <a:pt x="224451" y="225261"/>
                  </a:cubicBezTo>
                  <a:close/>
                  <a:moveTo>
                    <a:pt x="333133" y="217703"/>
                  </a:moveTo>
                  <a:lnTo>
                    <a:pt x="344016" y="217703"/>
                  </a:lnTo>
                  <a:lnTo>
                    <a:pt x="344016" y="253315"/>
                  </a:lnTo>
                  <a:cubicBezTo>
                    <a:pt x="344016" y="259079"/>
                    <a:pt x="344238" y="262908"/>
                    <a:pt x="344681" y="264803"/>
                  </a:cubicBezTo>
                  <a:cubicBezTo>
                    <a:pt x="346092" y="270929"/>
                    <a:pt x="350284" y="273993"/>
                    <a:pt x="357257" y="273993"/>
                  </a:cubicBezTo>
                  <a:cubicBezTo>
                    <a:pt x="360603" y="273993"/>
                    <a:pt x="363696" y="273146"/>
                    <a:pt x="366538" y="271453"/>
                  </a:cubicBezTo>
                  <a:cubicBezTo>
                    <a:pt x="369380" y="269760"/>
                    <a:pt x="371385" y="267483"/>
                    <a:pt x="372554" y="264621"/>
                  </a:cubicBezTo>
                  <a:cubicBezTo>
                    <a:pt x="373723" y="261759"/>
                    <a:pt x="374307" y="257587"/>
                    <a:pt x="374307" y="252106"/>
                  </a:cubicBezTo>
                  <a:lnTo>
                    <a:pt x="374307" y="217703"/>
                  </a:lnTo>
                  <a:lnTo>
                    <a:pt x="385190" y="217703"/>
                  </a:lnTo>
                  <a:lnTo>
                    <a:pt x="385190" y="247208"/>
                  </a:lnTo>
                  <a:cubicBezTo>
                    <a:pt x="390310" y="246322"/>
                    <a:pt x="394139" y="243923"/>
                    <a:pt x="396678" y="240013"/>
                  </a:cubicBezTo>
                  <a:cubicBezTo>
                    <a:pt x="397807" y="238320"/>
                    <a:pt x="398371" y="235096"/>
                    <a:pt x="398371" y="230340"/>
                  </a:cubicBezTo>
                  <a:lnTo>
                    <a:pt x="392688" y="230340"/>
                  </a:lnTo>
                  <a:lnTo>
                    <a:pt x="392688" y="217703"/>
                  </a:lnTo>
                  <a:lnTo>
                    <a:pt x="404357" y="217703"/>
                  </a:lnTo>
                  <a:lnTo>
                    <a:pt x="404357" y="227679"/>
                  </a:lnTo>
                  <a:cubicBezTo>
                    <a:pt x="404357" y="234008"/>
                    <a:pt x="403631" y="238421"/>
                    <a:pt x="402180" y="240920"/>
                  </a:cubicBezTo>
                  <a:cubicBezTo>
                    <a:pt x="398472" y="247370"/>
                    <a:pt x="392809" y="250997"/>
                    <a:pt x="385190" y="251803"/>
                  </a:cubicBezTo>
                  <a:lnTo>
                    <a:pt x="385190" y="281913"/>
                  </a:lnTo>
                  <a:lnTo>
                    <a:pt x="375456" y="281913"/>
                  </a:lnTo>
                  <a:lnTo>
                    <a:pt x="375456" y="272481"/>
                  </a:lnTo>
                  <a:cubicBezTo>
                    <a:pt x="370458" y="279737"/>
                    <a:pt x="363666" y="283364"/>
                    <a:pt x="355081" y="283364"/>
                  </a:cubicBezTo>
                  <a:cubicBezTo>
                    <a:pt x="351332" y="283364"/>
                    <a:pt x="347815" y="282649"/>
                    <a:pt x="344530" y="281218"/>
                  </a:cubicBezTo>
                  <a:cubicBezTo>
                    <a:pt x="341245" y="279787"/>
                    <a:pt x="338796" y="277963"/>
                    <a:pt x="337184" y="275746"/>
                  </a:cubicBezTo>
                  <a:cubicBezTo>
                    <a:pt x="335572" y="273529"/>
                    <a:pt x="334443" y="270829"/>
                    <a:pt x="333798" y="267644"/>
                  </a:cubicBezTo>
                  <a:cubicBezTo>
                    <a:pt x="333355" y="265468"/>
                    <a:pt x="333133" y="262082"/>
                    <a:pt x="333133" y="257487"/>
                  </a:cubicBezTo>
                  <a:close/>
                  <a:moveTo>
                    <a:pt x="595140" y="216252"/>
                  </a:moveTo>
                  <a:cubicBezTo>
                    <a:pt x="602718" y="216252"/>
                    <a:pt x="608966" y="219315"/>
                    <a:pt x="613883" y="225442"/>
                  </a:cubicBezTo>
                  <a:lnTo>
                    <a:pt x="613883" y="217703"/>
                  </a:lnTo>
                  <a:lnTo>
                    <a:pt x="623920" y="217703"/>
                  </a:lnTo>
                  <a:lnTo>
                    <a:pt x="623920" y="273207"/>
                  </a:lnTo>
                  <a:cubicBezTo>
                    <a:pt x="623920" y="283203"/>
                    <a:pt x="622902" y="290287"/>
                    <a:pt x="620867" y="294459"/>
                  </a:cubicBezTo>
                  <a:cubicBezTo>
                    <a:pt x="618831" y="298631"/>
                    <a:pt x="615607" y="301926"/>
                    <a:pt x="611193" y="304344"/>
                  </a:cubicBezTo>
                  <a:cubicBezTo>
                    <a:pt x="606779" y="306763"/>
                    <a:pt x="601348" y="307972"/>
                    <a:pt x="594899" y="307972"/>
                  </a:cubicBezTo>
                  <a:cubicBezTo>
                    <a:pt x="587240" y="307972"/>
                    <a:pt x="581053" y="306249"/>
                    <a:pt x="576337" y="302803"/>
                  </a:cubicBezTo>
                  <a:cubicBezTo>
                    <a:pt x="571621" y="299356"/>
                    <a:pt x="569344" y="294167"/>
                    <a:pt x="569505" y="287234"/>
                  </a:cubicBezTo>
                  <a:lnTo>
                    <a:pt x="580086" y="288806"/>
                  </a:lnTo>
                  <a:cubicBezTo>
                    <a:pt x="580529" y="292071"/>
                    <a:pt x="581758" y="294449"/>
                    <a:pt x="583774" y="295940"/>
                  </a:cubicBezTo>
                  <a:cubicBezTo>
                    <a:pt x="586474" y="297956"/>
                    <a:pt x="590162" y="298963"/>
                    <a:pt x="594838" y="298963"/>
                  </a:cubicBezTo>
                  <a:cubicBezTo>
                    <a:pt x="599877" y="298963"/>
                    <a:pt x="603766" y="297956"/>
                    <a:pt x="606507" y="295940"/>
                  </a:cubicBezTo>
                  <a:cubicBezTo>
                    <a:pt x="609248" y="293925"/>
                    <a:pt x="611102" y="291103"/>
                    <a:pt x="612070" y="287476"/>
                  </a:cubicBezTo>
                  <a:cubicBezTo>
                    <a:pt x="612634" y="285259"/>
                    <a:pt x="612896" y="280603"/>
                    <a:pt x="612856" y="273509"/>
                  </a:cubicBezTo>
                  <a:cubicBezTo>
                    <a:pt x="608099" y="279112"/>
                    <a:pt x="602174" y="281913"/>
                    <a:pt x="595080" y="281913"/>
                  </a:cubicBezTo>
                  <a:cubicBezTo>
                    <a:pt x="586253" y="281913"/>
                    <a:pt x="579420" y="278729"/>
                    <a:pt x="574584" y="272360"/>
                  </a:cubicBezTo>
                  <a:cubicBezTo>
                    <a:pt x="569747" y="265992"/>
                    <a:pt x="567328" y="258353"/>
                    <a:pt x="567328" y="249445"/>
                  </a:cubicBezTo>
                  <a:cubicBezTo>
                    <a:pt x="567328" y="243319"/>
                    <a:pt x="568437" y="237665"/>
                    <a:pt x="570654" y="232486"/>
                  </a:cubicBezTo>
                  <a:cubicBezTo>
                    <a:pt x="572871" y="227306"/>
                    <a:pt x="576085" y="223306"/>
                    <a:pt x="580297" y="220484"/>
                  </a:cubicBezTo>
                  <a:cubicBezTo>
                    <a:pt x="584509" y="217663"/>
                    <a:pt x="589457" y="216252"/>
                    <a:pt x="595140" y="216252"/>
                  </a:cubicBezTo>
                  <a:close/>
                  <a:moveTo>
                    <a:pt x="535056" y="216252"/>
                  </a:moveTo>
                  <a:cubicBezTo>
                    <a:pt x="538925" y="216252"/>
                    <a:pt x="542482" y="216947"/>
                    <a:pt x="545727" y="218338"/>
                  </a:cubicBezTo>
                  <a:cubicBezTo>
                    <a:pt x="548972" y="219729"/>
                    <a:pt x="551400" y="221552"/>
                    <a:pt x="553013" y="223810"/>
                  </a:cubicBezTo>
                  <a:cubicBezTo>
                    <a:pt x="554625" y="226067"/>
                    <a:pt x="555754" y="228747"/>
                    <a:pt x="556399" y="231851"/>
                  </a:cubicBezTo>
                  <a:cubicBezTo>
                    <a:pt x="556802" y="233866"/>
                    <a:pt x="557003" y="237393"/>
                    <a:pt x="557003" y="242432"/>
                  </a:cubicBezTo>
                  <a:lnTo>
                    <a:pt x="557003" y="281913"/>
                  </a:lnTo>
                  <a:lnTo>
                    <a:pt x="546120" y="281913"/>
                  </a:lnTo>
                  <a:lnTo>
                    <a:pt x="546120" y="242855"/>
                  </a:lnTo>
                  <a:cubicBezTo>
                    <a:pt x="546120" y="238421"/>
                    <a:pt x="545697" y="235106"/>
                    <a:pt x="544850" y="232909"/>
                  </a:cubicBezTo>
                  <a:cubicBezTo>
                    <a:pt x="544004" y="230712"/>
                    <a:pt x="542503" y="228959"/>
                    <a:pt x="540346" y="227649"/>
                  </a:cubicBezTo>
                  <a:cubicBezTo>
                    <a:pt x="538190" y="226339"/>
                    <a:pt x="535660" y="225684"/>
                    <a:pt x="532758" y="225684"/>
                  </a:cubicBezTo>
                  <a:cubicBezTo>
                    <a:pt x="528123" y="225684"/>
                    <a:pt x="524122" y="227155"/>
                    <a:pt x="520757" y="230098"/>
                  </a:cubicBezTo>
                  <a:cubicBezTo>
                    <a:pt x="517391" y="233040"/>
                    <a:pt x="515708" y="238623"/>
                    <a:pt x="515708" y="246846"/>
                  </a:cubicBezTo>
                  <a:lnTo>
                    <a:pt x="515708" y="281913"/>
                  </a:lnTo>
                  <a:lnTo>
                    <a:pt x="504825" y="281913"/>
                  </a:lnTo>
                  <a:lnTo>
                    <a:pt x="504825" y="217703"/>
                  </a:lnTo>
                  <a:lnTo>
                    <a:pt x="514620" y="217703"/>
                  </a:lnTo>
                  <a:lnTo>
                    <a:pt x="514620" y="226833"/>
                  </a:lnTo>
                  <a:cubicBezTo>
                    <a:pt x="519336" y="219779"/>
                    <a:pt x="526148" y="216252"/>
                    <a:pt x="535056" y="216252"/>
                  </a:cubicBezTo>
                  <a:close/>
                  <a:moveTo>
                    <a:pt x="223665" y="216252"/>
                  </a:moveTo>
                  <a:cubicBezTo>
                    <a:pt x="231243" y="216252"/>
                    <a:pt x="237491" y="219315"/>
                    <a:pt x="242408" y="225442"/>
                  </a:cubicBezTo>
                  <a:lnTo>
                    <a:pt x="242408" y="217703"/>
                  </a:lnTo>
                  <a:lnTo>
                    <a:pt x="252445" y="217703"/>
                  </a:lnTo>
                  <a:lnTo>
                    <a:pt x="252445" y="273207"/>
                  </a:lnTo>
                  <a:cubicBezTo>
                    <a:pt x="252445" y="283203"/>
                    <a:pt x="251427" y="290287"/>
                    <a:pt x="249392" y="294459"/>
                  </a:cubicBezTo>
                  <a:cubicBezTo>
                    <a:pt x="247356" y="298631"/>
                    <a:pt x="244132" y="301926"/>
                    <a:pt x="239718" y="304344"/>
                  </a:cubicBezTo>
                  <a:cubicBezTo>
                    <a:pt x="235304" y="306763"/>
                    <a:pt x="229873" y="307972"/>
                    <a:pt x="223424" y="307972"/>
                  </a:cubicBezTo>
                  <a:cubicBezTo>
                    <a:pt x="215765" y="307972"/>
                    <a:pt x="209578" y="306249"/>
                    <a:pt x="204862" y="302803"/>
                  </a:cubicBezTo>
                  <a:cubicBezTo>
                    <a:pt x="200146" y="299356"/>
                    <a:pt x="197869" y="294167"/>
                    <a:pt x="198030" y="287234"/>
                  </a:cubicBezTo>
                  <a:lnTo>
                    <a:pt x="208611" y="288806"/>
                  </a:lnTo>
                  <a:cubicBezTo>
                    <a:pt x="209054" y="292071"/>
                    <a:pt x="210283" y="294449"/>
                    <a:pt x="212299" y="295940"/>
                  </a:cubicBezTo>
                  <a:cubicBezTo>
                    <a:pt x="214999" y="297956"/>
                    <a:pt x="218687" y="298963"/>
                    <a:pt x="223363" y="298963"/>
                  </a:cubicBezTo>
                  <a:cubicBezTo>
                    <a:pt x="228402" y="298963"/>
                    <a:pt x="232291" y="297956"/>
                    <a:pt x="235032" y="295940"/>
                  </a:cubicBezTo>
                  <a:cubicBezTo>
                    <a:pt x="237773" y="293925"/>
                    <a:pt x="239627" y="291103"/>
                    <a:pt x="240595" y="287476"/>
                  </a:cubicBezTo>
                  <a:cubicBezTo>
                    <a:pt x="241159" y="285259"/>
                    <a:pt x="241421" y="280603"/>
                    <a:pt x="241381" y="273509"/>
                  </a:cubicBezTo>
                  <a:cubicBezTo>
                    <a:pt x="236624" y="279112"/>
                    <a:pt x="230699" y="281913"/>
                    <a:pt x="223605" y="281913"/>
                  </a:cubicBezTo>
                  <a:cubicBezTo>
                    <a:pt x="214778" y="281913"/>
                    <a:pt x="207945" y="278729"/>
                    <a:pt x="203109" y="272360"/>
                  </a:cubicBezTo>
                  <a:cubicBezTo>
                    <a:pt x="198272" y="265992"/>
                    <a:pt x="195853" y="258353"/>
                    <a:pt x="195853" y="249445"/>
                  </a:cubicBezTo>
                  <a:cubicBezTo>
                    <a:pt x="195853" y="243319"/>
                    <a:pt x="196962" y="237665"/>
                    <a:pt x="199179" y="232486"/>
                  </a:cubicBezTo>
                  <a:cubicBezTo>
                    <a:pt x="201395" y="227306"/>
                    <a:pt x="204610" y="223306"/>
                    <a:pt x="208822" y="220484"/>
                  </a:cubicBezTo>
                  <a:cubicBezTo>
                    <a:pt x="213034" y="217663"/>
                    <a:pt x="217982" y="216252"/>
                    <a:pt x="223665" y="216252"/>
                  </a:cubicBezTo>
                  <a:close/>
                  <a:moveTo>
                    <a:pt x="163581" y="216252"/>
                  </a:moveTo>
                  <a:cubicBezTo>
                    <a:pt x="167450" y="216252"/>
                    <a:pt x="171007" y="216947"/>
                    <a:pt x="174252" y="218338"/>
                  </a:cubicBezTo>
                  <a:cubicBezTo>
                    <a:pt x="177497" y="219729"/>
                    <a:pt x="179926" y="221552"/>
                    <a:pt x="181538" y="223810"/>
                  </a:cubicBezTo>
                  <a:cubicBezTo>
                    <a:pt x="183150" y="226067"/>
                    <a:pt x="184279" y="228747"/>
                    <a:pt x="184924" y="231851"/>
                  </a:cubicBezTo>
                  <a:cubicBezTo>
                    <a:pt x="185327" y="233866"/>
                    <a:pt x="185528" y="237393"/>
                    <a:pt x="185528" y="242432"/>
                  </a:cubicBezTo>
                  <a:lnTo>
                    <a:pt x="185528" y="281913"/>
                  </a:lnTo>
                  <a:lnTo>
                    <a:pt x="174645" y="281913"/>
                  </a:lnTo>
                  <a:lnTo>
                    <a:pt x="174645" y="242855"/>
                  </a:lnTo>
                  <a:cubicBezTo>
                    <a:pt x="174645" y="238421"/>
                    <a:pt x="174222" y="235106"/>
                    <a:pt x="173376" y="232909"/>
                  </a:cubicBezTo>
                  <a:cubicBezTo>
                    <a:pt x="172529" y="230712"/>
                    <a:pt x="171028" y="228959"/>
                    <a:pt x="168871" y="227649"/>
                  </a:cubicBezTo>
                  <a:cubicBezTo>
                    <a:pt x="166715" y="226339"/>
                    <a:pt x="164185" y="225684"/>
                    <a:pt x="161283" y="225684"/>
                  </a:cubicBezTo>
                  <a:cubicBezTo>
                    <a:pt x="156648" y="225684"/>
                    <a:pt x="152647" y="227155"/>
                    <a:pt x="149282" y="230098"/>
                  </a:cubicBezTo>
                  <a:cubicBezTo>
                    <a:pt x="145916" y="233040"/>
                    <a:pt x="144233" y="238623"/>
                    <a:pt x="144233" y="246846"/>
                  </a:cubicBezTo>
                  <a:lnTo>
                    <a:pt x="144233" y="281913"/>
                  </a:lnTo>
                  <a:lnTo>
                    <a:pt x="133350" y="281913"/>
                  </a:lnTo>
                  <a:lnTo>
                    <a:pt x="133350" y="217703"/>
                  </a:lnTo>
                  <a:lnTo>
                    <a:pt x="143145" y="217703"/>
                  </a:lnTo>
                  <a:lnTo>
                    <a:pt x="143145" y="226833"/>
                  </a:lnTo>
                  <a:cubicBezTo>
                    <a:pt x="147861" y="219779"/>
                    <a:pt x="154673" y="216252"/>
                    <a:pt x="163581" y="216252"/>
                  </a:cubicBezTo>
                  <a:close/>
                  <a:moveTo>
                    <a:pt x="93822" y="216252"/>
                  </a:moveTo>
                  <a:cubicBezTo>
                    <a:pt x="99304" y="216252"/>
                    <a:pt x="103758" y="216897"/>
                    <a:pt x="107184" y="218187"/>
                  </a:cubicBezTo>
                  <a:cubicBezTo>
                    <a:pt x="110610" y="219477"/>
                    <a:pt x="113130" y="221099"/>
                    <a:pt x="114742" y="223054"/>
                  </a:cubicBezTo>
                  <a:cubicBezTo>
                    <a:pt x="116354" y="225009"/>
                    <a:pt x="117483" y="227478"/>
                    <a:pt x="118128" y="230460"/>
                  </a:cubicBezTo>
                  <a:cubicBezTo>
                    <a:pt x="118490" y="232315"/>
                    <a:pt x="118672" y="235660"/>
                    <a:pt x="118672" y="240497"/>
                  </a:cubicBezTo>
                  <a:lnTo>
                    <a:pt x="118672" y="255008"/>
                  </a:lnTo>
                  <a:cubicBezTo>
                    <a:pt x="118672" y="265125"/>
                    <a:pt x="118904" y="271524"/>
                    <a:pt x="119367" y="274204"/>
                  </a:cubicBezTo>
                  <a:cubicBezTo>
                    <a:pt x="119831" y="276885"/>
                    <a:pt x="120748" y="279454"/>
                    <a:pt x="122118" y="281913"/>
                  </a:cubicBezTo>
                  <a:lnTo>
                    <a:pt x="110751" y="281913"/>
                  </a:lnTo>
                  <a:cubicBezTo>
                    <a:pt x="109623" y="279656"/>
                    <a:pt x="108897" y="277016"/>
                    <a:pt x="108575" y="273993"/>
                  </a:cubicBezTo>
                  <a:cubicBezTo>
                    <a:pt x="104544" y="277419"/>
                    <a:pt x="100664" y="279837"/>
                    <a:pt x="96936" y="281248"/>
                  </a:cubicBezTo>
                  <a:cubicBezTo>
                    <a:pt x="93208" y="282659"/>
                    <a:pt x="89207" y="283364"/>
                    <a:pt x="84934" y="283364"/>
                  </a:cubicBezTo>
                  <a:cubicBezTo>
                    <a:pt x="77881" y="283364"/>
                    <a:pt x="72459" y="281641"/>
                    <a:pt x="68670" y="278195"/>
                  </a:cubicBezTo>
                  <a:cubicBezTo>
                    <a:pt x="64881" y="274748"/>
                    <a:pt x="62987" y="270345"/>
                    <a:pt x="62987" y="264984"/>
                  </a:cubicBezTo>
                  <a:cubicBezTo>
                    <a:pt x="62987" y="261840"/>
                    <a:pt x="63702" y="258968"/>
                    <a:pt x="65133" y="256368"/>
                  </a:cubicBezTo>
                  <a:cubicBezTo>
                    <a:pt x="66564" y="253768"/>
                    <a:pt x="68438" y="251682"/>
                    <a:pt x="70756" y="250110"/>
                  </a:cubicBezTo>
                  <a:cubicBezTo>
                    <a:pt x="73074" y="248538"/>
                    <a:pt x="75684" y="247349"/>
                    <a:pt x="78586" y="246543"/>
                  </a:cubicBezTo>
                  <a:cubicBezTo>
                    <a:pt x="80722" y="245979"/>
                    <a:pt x="83947" y="245435"/>
                    <a:pt x="88260" y="244911"/>
                  </a:cubicBezTo>
                  <a:cubicBezTo>
                    <a:pt x="97047" y="243863"/>
                    <a:pt x="103516" y="242613"/>
                    <a:pt x="107668" y="241162"/>
                  </a:cubicBezTo>
                  <a:cubicBezTo>
                    <a:pt x="107708" y="239671"/>
                    <a:pt x="107728" y="238724"/>
                    <a:pt x="107728" y="238320"/>
                  </a:cubicBezTo>
                  <a:cubicBezTo>
                    <a:pt x="107728" y="233887"/>
                    <a:pt x="106701" y="230763"/>
                    <a:pt x="104645" y="228949"/>
                  </a:cubicBezTo>
                  <a:cubicBezTo>
                    <a:pt x="101864" y="226490"/>
                    <a:pt x="97732" y="225261"/>
                    <a:pt x="92250" y="225261"/>
                  </a:cubicBezTo>
                  <a:cubicBezTo>
                    <a:pt x="87131" y="225261"/>
                    <a:pt x="83352" y="226158"/>
                    <a:pt x="80914" y="227951"/>
                  </a:cubicBezTo>
                  <a:cubicBezTo>
                    <a:pt x="78475" y="229745"/>
                    <a:pt x="76671" y="232919"/>
                    <a:pt x="75502" y="237474"/>
                  </a:cubicBezTo>
                  <a:lnTo>
                    <a:pt x="64861" y="236023"/>
                  </a:lnTo>
                  <a:cubicBezTo>
                    <a:pt x="65829" y="231468"/>
                    <a:pt x="67421" y="227790"/>
                    <a:pt x="69638" y="224989"/>
                  </a:cubicBezTo>
                  <a:cubicBezTo>
                    <a:pt x="71855" y="222187"/>
                    <a:pt x="75059" y="220031"/>
                    <a:pt x="79251" y="218519"/>
                  </a:cubicBezTo>
                  <a:cubicBezTo>
                    <a:pt x="83443" y="217008"/>
                    <a:pt x="88300" y="216252"/>
                    <a:pt x="93822" y="216252"/>
                  </a:cubicBezTo>
                  <a:close/>
                  <a:moveTo>
                    <a:pt x="30231" y="216252"/>
                  </a:moveTo>
                  <a:cubicBezTo>
                    <a:pt x="34100" y="216252"/>
                    <a:pt x="37657" y="216947"/>
                    <a:pt x="40902" y="218338"/>
                  </a:cubicBezTo>
                  <a:cubicBezTo>
                    <a:pt x="44147" y="219729"/>
                    <a:pt x="46576" y="221552"/>
                    <a:pt x="48188" y="223810"/>
                  </a:cubicBezTo>
                  <a:cubicBezTo>
                    <a:pt x="49800" y="226067"/>
                    <a:pt x="50929" y="228747"/>
                    <a:pt x="51574" y="231851"/>
                  </a:cubicBezTo>
                  <a:cubicBezTo>
                    <a:pt x="51977" y="233866"/>
                    <a:pt x="52178" y="237393"/>
                    <a:pt x="52178" y="242432"/>
                  </a:cubicBezTo>
                  <a:lnTo>
                    <a:pt x="52178" y="281913"/>
                  </a:lnTo>
                  <a:lnTo>
                    <a:pt x="41295" y="281913"/>
                  </a:lnTo>
                  <a:lnTo>
                    <a:pt x="41295" y="242855"/>
                  </a:lnTo>
                  <a:cubicBezTo>
                    <a:pt x="41295" y="238421"/>
                    <a:pt x="40872" y="235106"/>
                    <a:pt x="40026" y="232909"/>
                  </a:cubicBezTo>
                  <a:cubicBezTo>
                    <a:pt x="39179" y="230712"/>
                    <a:pt x="37678" y="228959"/>
                    <a:pt x="35521" y="227649"/>
                  </a:cubicBezTo>
                  <a:cubicBezTo>
                    <a:pt x="33365" y="226339"/>
                    <a:pt x="30835" y="225684"/>
                    <a:pt x="27933" y="225684"/>
                  </a:cubicBezTo>
                  <a:cubicBezTo>
                    <a:pt x="23298" y="225684"/>
                    <a:pt x="19297" y="227155"/>
                    <a:pt x="15932" y="230098"/>
                  </a:cubicBezTo>
                  <a:cubicBezTo>
                    <a:pt x="12566" y="233040"/>
                    <a:pt x="10883" y="238623"/>
                    <a:pt x="10883" y="246846"/>
                  </a:cubicBezTo>
                  <a:lnTo>
                    <a:pt x="10883" y="281913"/>
                  </a:lnTo>
                  <a:lnTo>
                    <a:pt x="0" y="281913"/>
                  </a:lnTo>
                  <a:lnTo>
                    <a:pt x="0" y="217703"/>
                  </a:lnTo>
                  <a:lnTo>
                    <a:pt x="9795" y="217703"/>
                  </a:lnTo>
                  <a:lnTo>
                    <a:pt x="9795" y="226833"/>
                  </a:lnTo>
                  <a:cubicBezTo>
                    <a:pt x="14511" y="219779"/>
                    <a:pt x="21323" y="216252"/>
                    <a:pt x="30231" y="216252"/>
                  </a:cubicBezTo>
                  <a:close/>
                  <a:moveTo>
                    <a:pt x="476659" y="216131"/>
                  </a:moveTo>
                  <a:lnTo>
                    <a:pt x="488328" y="216131"/>
                  </a:lnTo>
                  <a:lnTo>
                    <a:pt x="488328" y="226107"/>
                  </a:lnTo>
                  <a:cubicBezTo>
                    <a:pt x="488328" y="231105"/>
                    <a:pt x="487562" y="234935"/>
                    <a:pt x="486031" y="237595"/>
                  </a:cubicBezTo>
                  <a:cubicBezTo>
                    <a:pt x="484056" y="241061"/>
                    <a:pt x="480448" y="244246"/>
                    <a:pt x="475208" y="247148"/>
                  </a:cubicBezTo>
                  <a:cubicBezTo>
                    <a:pt x="475208" y="247712"/>
                    <a:pt x="475208" y="248297"/>
                    <a:pt x="475208" y="248901"/>
                  </a:cubicBezTo>
                  <a:cubicBezTo>
                    <a:pt x="475208" y="263896"/>
                    <a:pt x="470371" y="274073"/>
                    <a:pt x="460697" y="279434"/>
                  </a:cubicBezTo>
                  <a:cubicBezTo>
                    <a:pt x="455941" y="282054"/>
                    <a:pt x="450762" y="283364"/>
                    <a:pt x="445159" y="283364"/>
                  </a:cubicBezTo>
                  <a:cubicBezTo>
                    <a:pt x="435969" y="283364"/>
                    <a:pt x="428693" y="280482"/>
                    <a:pt x="423332" y="274718"/>
                  </a:cubicBezTo>
                  <a:cubicBezTo>
                    <a:pt x="417810" y="268753"/>
                    <a:pt x="415049" y="260449"/>
                    <a:pt x="415049" y="249808"/>
                  </a:cubicBezTo>
                  <a:cubicBezTo>
                    <a:pt x="415049" y="237917"/>
                    <a:pt x="418354" y="229110"/>
                    <a:pt x="424965" y="223386"/>
                  </a:cubicBezTo>
                  <a:cubicBezTo>
                    <a:pt x="430487" y="218630"/>
                    <a:pt x="437218" y="216252"/>
                    <a:pt x="445159" y="216252"/>
                  </a:cubicBezTo>
                  <a:cubicBezTo>
                    <a:pt x="453986" y="216252"/>
                    <a:pt x="461201" y="219134"/>
                    <a:pt x="466804" y="224898"/>
                  </a:cubicBezTo>
                  <a:cubicBezTo>
                    <a:pt x="471036" y="229292"/>
                    <a:pt x="473677" y="234955"/>
                    <a:pt x="474725" y="241888"/>
                  </a:cubicBezTo>
                  <a:cubicBezTo>
                    <a:pt x="477465" y="240195"/>
                    <a:pt x="479430" y="238441"/>
                    <a:pt x="480620" y="236628"/>
                  </a:cubicBezTo>
                  <a:cubicBezTo>
                    <a:pt x="481809" y="234814"/>
                    <a:pt x="482383" y="232194"/>
                    <a:pt x="482343" y="228768"/>
                  </a:cubicBezTo>
                  <a:lnTo>
                    <a:pt x="476659" y="228768"/>
                  </a:lnTo>
                  <a:close/>
                  <a:moveTo>
                    <a:pt x="76107" y="193398"/>
                  </a:moveTo>
                  <a:lnTo>
                    <a:pt x="83544" y="193398"/>
                  </a:lnTo>
                  <a:cubicBezTo>
                    <a:pt x="84108" y="196139"/>
                    <a:pt x="85227" y="198184"/>
                    <a:pt x="86899" y="199534"/>
                  </a:cubicBezTo>
                  <a:cubicBezTo>
                    <a:pt x="88572" y="200885"/>
                    <a:pt x="90819" y="201560"/>
                    <a:pt x="93641" y="201560"/>
                  </a:cubicBezTo>
                  <a:cubicBezTo>
                    <a:pt x="96906" y="201560"/>
                    <a:pt x="99375" y="200905"/>
                    <a:pt x="101047" y="199595"/>
                  </a:cubicBezTo>
                  <a:cubicBezTo>
                    <a:pt x="102720" y="198285"/>
                    <a:pt x="103839" y="196219"/>
                    <a:pt x="104403" y="193398"/>
                  </a:cubicBezTo>
                  <a:lnTo>
                    <a:pt x="111840" y="193398"/>
                  </a:lnTo>
                  <a:cubicBezTo>
                    <a:pt x="111235" y="198436"/>
                    <a:pt x="109391" y="202306"/>
                    <a:pt x="106308" y="205006"/>
                  </a:cubicBezTo>
                  <a:cubicBezTo>
                    <a:pt x="103224" y="207707"/>
                    <a:pt x="99123" y="209057"/>
                    <a:pt x="94004" y="209057"/>
                  </a:cubicBezTo>
                  <a:cubicBezTo>
                    <a:pt x="88844" y="209057"/>
                    <a:pt x="84723" y="207717"/>
                    <a:pt x="81639" y="205036"/>
                  </a:cubicBezTo>
                  <a:cubicBezTo>
                    <a:pt x="78556" y="202356"/>
                    <a:pt x="76712" y="198476"/>
                    <a:pt x="76107" y="193398"/>
                  </a:cubicBezTo>
                  <a:close/>
                  <a:moveTo>
                    <a:pt x="304558" y="193277"/>
                  </a:moveTo>
                  <a:lnTo>
                    <a:pt x="315441" y="193277"/>
                  </a:lnTo>
                  <a:lnTo>
                    <a:pt x="315441" y="281913"/>
                  </a:lnTo>
                  <a:lnTo>
                    <a:pt x="304558" y="281913"/>
                  </a:lnTo>
                  <a:close/>
                  <a:moveTo>
                    <a:pt x="155293" y="78237"/>
                  </a:moveTo>
                  <a:cubicBezTo>
                    <a:pt x="151343" y="79849"/>
                    <a:pt x="145418" y="81220"/>
                    <a:pt x="137517" y="82349"/>
                  </a:cubicBezTo>
                  <a:cubicBezTo>
                    <a:pt x="133043" y="82993"/>
                    <a:pt x="129879" y="83719"/>
                    <a:pt x="128025" y="84525"/>
                  </a:cubicBezTo>
                  <a:cubicBezTo>
                    <a:pt x="126171" y="85331"/>
                    <a:pt x="124740" y="86510"/>
                    <a:pt x="123732" y="88062"/>
                  </a:cubicBezTo>
                  <a:cubicBezTo>
                    <a:pt x="122724" y="89614"/>
                    <a:pt x="122220" y="91337"/>
                    <a:pt x="122220" y="93232"/>
                  </a:cubicBezTo>
                  <a:cubicBezTo>
                    <a:pt x="122220" y="96134"/>
                    <a:pt x="123319" y="98552"/>
                    <a:pt x="125516" y="100487"/>
                  </a:cubicBezTo>
                  <a:cubicBezTo>
                    <a:pt x="127712" y="102422"/>
                    <a:pt x="130927" y="103389"/>
                    <a:pt x="135159" y="103389"/>
                  </a:cubicBezTo>
                  <a:cubicBezTo>
                    <a:pt x="139351" y="103389"/>
                    <a:pt x="143080" y="102472"/>
                    <a:pt x="146345" y="100638"/>
                  </a:cubicBezTo>
                  <a:cubicBezTo>
                    <a:pt x="149610" y="98804"/>
                    <a:pt x="152008" y="96295"/>
                    <a:pt x="153540" y="93111"/>
                  </a:cubicBezTo>
                  <a:cubicBezTo>
                    <a:pt x="154708" y="90652"/>
                    <a:pt x="155293" y="87024"/>
                    <a:pt x="155293" y="82228"/>
                  </a:cubicBezTo>
                  <a:close/>
                  <a:moveTo>
                    <a:pt x="502309" y="53811"/>
                  </a:moveTo>
                  <a:cubicBezTo>
                    <a:pt x="496867" y="53811"/>
                    <a:pt x="492353" y="55846"/>
                    <a:pt x="488766" y="59917"/>
                  </a:cubicBezTo>
                  <a:cubicBezTo>
                    <a:pt x="485178" y="63988"/>
                    <a:pt x="483384" y="70135"/>
                    <a:pt x="483384" y="78358"/>
                  </a:cubicBezTo>
                  <a:cubicBezTo>
                    <a:pt x="483384" y="86581"/>
                    <a:pt x="485178" y="92738"/>
                    <a:pt x="488766" y="96829"/>
                  </a:cubicBezTo>
                  <a:cubicBezTo>
                    <a:pt x="492353" y="100920"/>
                    <a:pt x="496867" y="102966"/>
                    <a:pt x="502309" y="102966"/>
                  </a:cubicBezTo>
                  <a:cubicBezTo>
                    <a:pt x="507710" y="102966"/>
                    <a:pt x="512204" y="100910"/>
                    <a:pt x="515792" y="96799"/>
                  </a:cubicBezTo>
                  <a:cubicBezTo>
                    <a:pt x="519379" y="92687"/>
                    <a:pt x="521173" y="86420"/>
                    <a:pt x="521173" y="77995"/>
                  </a:cubicBezTo>
                  <a:cubicBezTo>
                    <a:pt x="521173" y="70055"/>
                    <a:pt x="519369" y="64039"/>
                    <a:pt x="515762" y="59948"/>
                  </a:cubicBezTo>
                  <a:cubicBezTo>
                    <a:pt x="512154" y="55856"/>
                    <a:pt x="507670" y="53811"/>
                    <a:pt x="502309" y="53811"/>
                  </a:cubicBezTo>
                  <a:close/>
                  <a:moveTo>
                    <a:pt x="367326" y="53811"/>
                  </a:moveTo>
                  <a:cubicBezTo>
                    <a:pt x="362490" y="53811"/>
                    <a:pt x="358378" y="55776"/>
                    <a:pt x="354992" y="59706"/>
                  </a:cubicBezTo>
                  <a:cubicBezTo>
                    <a:pt x="351606" y="63636"/>
                    <a:pt x="349914" y="69470"/>
                    <a:pt x="349914" y="77209"/>
                  </a:cubicBezTo>
                  <a:cubicBezTo>
                    <a:pt x="349914" y="85634"/>
                    <a:pt x="351586" y="91781"/>
                    <a:pt x="354932" y="95650"/>
                  </a:cubicBezTo>
                  <a:cubicBezTo>
                    <a:pt x="358277" y="99520"/>
                    <a:pt x="362469" y="101454"/>
                    <a:pt x="367508" y="101454"/>
                  </a:cubicBezTo>
                  <a:cubicBezTo>
                    <a:pt x="372506" y="101454"/>
                    <a:pt x="376698" y="99530"/>
                    <a:pt x="380084" y="95680"/>
                  </a:cubicBezTo>
                  <a:cubicBezTo>
                    <a:pt x="383470" y="91831"/>
                    <a:pt x="385163" y="85795"/>
                    <a:pt x="385163" y="77572"/>
                  </a:cubicBezTo>
                  <a:cubicBezTo>
                    <a:pt x="385163" y="69712"/>
                    <a:pt x="383419" y="63787"/>
                    <a:pt x="379933" y="59796"/>
                  </a:cubicBezTo>
                  <a:cubicBezTo>
                    <a:pt x="376446" y="55806"/>
                    <a:pt x="372244" y="53811"/>
                    <a:pt x="367326" y="53811"/>
                  </a:cubicBezTo>
                  <a:close/>
                  <a:moveTo>
                    <a:pt x="409333" y="46253"/>
                  </a:moveTo>
                  <a:lnTo>
                    <a:pt x="420216" y="46253"/>
                  </a:lnTo>
                  <a:lnTo>
                    <a:pt x="420216" y="81865"/>
                  </a:lnTo>
                  <a:cubicBezTo>
                    <a:pt x="420216" y="87548"/>
                    <a:pt x="420438" y="91377"/>
                    <a:pt x="420881" y="93353"/>
                  </a:cubicBezTo>
                  <a:cubicBezTo>
                    <a:pt x="421567" y="96214"/>
                    <a:pt x="423018" y="98462"/>
                    <a:pt x="425235" y="100094"/>
                  </a:cubicBezTo>
                  <a:cubicBezTo>
                    <a:pt x="427451" y="101726"/>
                    <a:pt x="430192" y="102543"/>
                    <a:pt x="433457" y="102543"/>
                  </a:cubicBezTo>
                  <a:cubicBezTo>
                    <a:pt x="436722" y="102543"/>
                    <a:pt x="439786" y="101706"/>
                    <a:pt x="442647" y="100034"/>
                  </a:cubicBezTo>
                  <a:cubicBezTo>
                    <a:pt x="445509" y="98361"/>
                    <a:pt x="447535" y="96083"/>
                    <a:pt x="448724" y="93201"/>
                  </a:cubicBezTo>
                  <a:cubicBezTo>
                    <a:pt x="449913" y="90319"/>
                    <a:pt x="450507" y="86137"/>
                    <a:pt x="450507" y="80656"/>
                  </a:cubicBezTo>
                  <a:lnTo>
                    <a:pt x="450507" y="46253"/>
                  </a:lnTo>
                  <a:lnTo>
                    <a:pt x="461390" y="46253"/>
                  </a:lnTo>
                  <a:lnTo>
                    <a:pt x="461390" y="110463"/>
                  </a:lnTo>
                  <a:lnTo>
                    <a:pt x="451656" y="110463"/>
                  </a:lnTo>
                  <a:lnTo>
                    <a:pt x="451656" y="101031"/>
                  </a:lnTo>
                  <a:cubicBezTo>
                    <a:pt x="446658" y="108287"/>
                    <a:pt x="439866" y="111914"/>
                    <a:pt x="431281" y="111914"/>
                  </a:cubicBezTo>
                  <a:cubicBezTo>
                    <a:pt x="427492" y="111914"/>
                    <a:pt x="423955" y="111189"/>
                    <a:pt x="420670" y="109738"/>
                  </a:cubicBezTo>
                  <a:cubicBezTo>
                    <a:pt x="417385" y="108287"/>
                    <a:pt x="414946" y="106463"/>
                    <a:pt x="413354" y="104266"/>
                  </a:cubicBezTo>
                  <a:cubicBezTo>
                    <a:pt x="411762" y="102069"/>
                    <a:pt x="410643" y="99379"/>
                    <a:pt x="409998" y="96194"/>
                  </a:cubicBezTo>
                  <a:cubicBezTo>
                    <a:pt x="409555" y="94058"/>
                    <a:pt x="409333" y="90672"/>
                    <a:pt x="409333" y="86037"/>
                  </a:cubicBezTo>
                  <a:close/>
                  <a:moveTo>
                    <a:pt x="573156" y="44802"/>
                  </a:moveTo>
                  <a:cubicBezTo>
                    <a:pt x="577025" y="44802"/>
                    <a:pt x="580582" y="45497"/>
                    <a:pt x="583827" y="46888"/>
                  </a:cubicBezTo>
                  <a:cubicBezTo>
                    <a:pt x="587072" y="48279"/>
                    <a:pt x="589500" y="50102"/>
                    <a:pt x="591113" y="52360"/>
                  </a:cubicBezTo>
                  <a:cubicBezTo>
                    <a:pt x="592725" y="54617"/>
                    <a:pt x="593854" y="57297"/>
                    <a:pt x="594499" y="60401"/>
                  </a:cubicBezTo>
                  <a:cubicBezTo>
                    <a:pt x="594902" y="62416"/>
                    <a:pt x="595103" y="65943"/>
                    <a:pt x="595103" y="70982"/>
                  </a:cubicBezTo>
                  <a:lnTo>
                    <a:pt x="595103" y="110463"/>
                  </a:lnTo>
                  <a:lnTo>
                    <a:pt x="584220" y="110463"/>
                  </a:lnTo>
                  <a:lnTo>
                    <a:pt x="584220" y="71405"/>
                  </a:lnTo>
                  <a:cubicBezTo>
                    <a:pt x="584220" y="66971"/>
                    <a:pt x="583797" y="63656"/>
                    <a:pt x="582950" y="61459"/>
                  </a:cubicBezTo>
                  <a:cubicBezTo>
                    <a:pt x="582104" y="59262"/>
                    <a:pt x="580603" y="57509"/>
                    <a:pt x="578446" y="56199"/>
                  </a:cubicBezTo>
                  <a:cubicBezTo>
                    <a:pt x="576290" y="54889"/>
                    <a:pt x="573760" y="54234"/>
                    <a:pt x="570858" y="54234"/>
                  </a:cubicBezTo>
                  <a:cubicBezTo>
                    <a:pt x="566223" y="54234"/>
                    <a:pt x="562222" y="55705"/>
                    <a:pt x="558857" y="58648"/>
                  </a:cubicBezTo>
                  <a:cubicBezTo>
                    <a:pt x="555491" y="61590"/>
                    <a:pt x="553808" y="67173"/>
                    <a:pt x="553808" y="75396"/>
                  </a:cubicBezTo>
                  <a:lnTo>
                    <a:pt x="553808" y="110463"/>
                  </a:lnTo>
                  <a:lnTo>
                    <a:pt x="542925" y="110463"/>
                  </a:lnTo>
                  <a:lnTo>
                    <a:pt x="542925" y="46253"/>
                  </a:lnTo>
                  <a:lnTo>
                    <a:pt x="552720" y="46253"/>
                  </a:lnTo>
                  <a:lnTo>
                    <a:pt x="552720" y="55383"/>
                  </a:lnTo>
                  <a:cubicBezTo>
                    <a:pt x="557436" y="48329"/>
                    <a:pt x="564248" y="44802"/>
                    <a:pt x="573156" y="44802"/>
                  </a:cubicBezTo>
                  <a:close/>
                  <a:moveTo>
                    <a:pt x="502309" y="44802"/>
                  </a:moveTo>
                  <a:cubicBezTo>
                    <a:pt x="511136" y="44802"/>
                    <a:pt x="518351" y="47694"/>
                    <a:pt x="523954" y="53478"/>
                  </a:cubicBezTo>
                  <a:cubicBezTo>
                    <a:pt x="529557" y="59262"/>
                    <a:pt x="532358" y="67253"/>
                    <a:pt x="532358" y="77451"/>
                  </a:cubicBezTo>
                  <a:cubicBezTo>
                    <a:pt x="532358" y="85714"/>
                    <a:pt x="531119" y="92214"/>
                    <a:pt x="528640" y="96950"/>
                  </a:cubicBezTo>
                  <a:cubicBezTo>
                    <a:pt x="526161" y="101686"/>
                    <a:pt x="522553" y="105364"/>
                    <a:pt x="517817" y="107984"/>
                  </a:cubicBezTo>
                  <a:cubicBezTo>
                    <a:pt x="513081" y="110604"/>
                    <a:pt x="507912" y="111914"/>
                    <a:pt x="502309" y="111914"/>
                  </a:cubicBezTo>
                  <a:cubicBezTo>
                    <a:pt x="493320" y="111914"/>
                    <a:pt x="486055" y="109032"/>
                    <a:pt x="480513" y="103268"/>
                  </a:cubicBezTo>
                  <a:cubicBezTo>
                    <a:pt x="474970" y="97504"/>
                    <a:pt x="472199" y="89201"/>
                    <a:pt x="472199" y="78358"/>
                  </a:cubicBezTo>
                  <a:cubicBezTo>
                    <a:pt x="472199" y="66467"/>
                    <a:pt x="475504" y="57660"/>
                    <a:pt x="482115" y="51936"/>
                  </a:cubicBezTo>
                  <a:cubicBezTo>
                    <a:pt x="487637" y="47180"/>
                    <a:pt x="494368" y="44802"/>
                    <a:pt x="502309" y="44802"/>
                  </a:cubicBezTo>
                  <a:close/>
                  <a:moveTo>
                    <a:pt x="366540" y="44802"/>
                  </a:moveTo>
                  <a:cubicBezTo>
                    <a:pt x="374118" y="44802"/>
                    <a:pt x="380366" y="47865"/>
                    <a:pt x="385283" y="53992"/>
                  </a:cubicBezTo>
                  <a:lnTo>
                    <a:pt x="385283" y="46253"/>
                  </a:lnTo>
                  <a:lnTo>
                    <a:pt x="395320" y="46253"/>
                  </a:lnTo>
                  <a:lnTo>
                    <a:pt x="395320" y="101757"/>
                  </a:lnTo>
                  <a:cubicBezTo>
                    <a:pt x="395320" y="111753"/>
                    <a:pt x="394302" y="118837"/>
                    <a:pt x="392267" y="123009"/>
                  </a:cubicBezTo>
                  <a:cubicBezTo>
                    <a:pt x="390231" y="127181"/>
                    <a:pt x="387007" y="130476"/>
                    <a:pt x="382593" y="132894"/>
                  </a:cubicBezTo>
                  <a:cubicBezTo>
                    <a:pt x="378179" y="135313"/>
                    <a:pt x="372748" y="136522"/>
                    <a:pt x="366299" y="136522"/>
                  </a:cubicBezTo>
                  <a:cubicBezTo>
                    <a:pt x="358640" y="136522"/>
                    <a:pt x="352453" y="134799"/>
                    <a:pt x="347737" y="131353"/>
                  </a:cubicBezTo>
                  <a:cubicBezTo>
                    <a:pt x="343021" y="127906"/>
                    <a:pt x="340744" y="122717"/>
                    <a:pt x="340905" y="115784"/>
                  </a:cubicBezTo>
                  <a:lnTo>
                    <a:pt x="351486" y="117356"/>
                  </a:lnTo>
                  <a:cubicBezTo>
                    <a:pt x="351929" y="120621"/>
                    <a:pt x="353158" y="122999"/>
                    <a:pt x="355174" y="124490"/>
                  </a:cubicBezTo>
                  <a:cubicBezTo>
                    <a:pt x="357874" y="126506"/>
                    <a:pt x="361562" y="127513"/>
                    <a:pt x="366238" y="127513"/>
                  </a:cubicBezTo>
                  <a:cubicBezTo>
                    <a:pt x="371277" y="127513"/>
                    <a:pt x="375166" y="126506"/>
                    <a:pt x="377907" y="124490"/>
                  </a:cubicBezTo>
                  <a:cubicBezTo>
                    <a:pt x="380648" y="122475"/>
                    <a:pt x="382502" y="119653"/>
                    <a:pt x="383470" y="116026"/>
                  </a:cubicBezTo>
                  <a:cubicBezTo>
                    <a:pt x="384034" y="113809"/>
                    <a:pt x="384296" y="109153"/>
                    <a:pt x="384256" y="102059"/>
                  </a:cubicBezTo>
                  <a:cubicBezTo>
                    <a:pt x="379499" y="107662"/>
                    <a:pt x="373574" y="110463"/>
                    <a:pt x="366480" y="110463"/>
                  </a:cubicBezTo>
                  <a:cubicBezTo>
                    <a:pt x="357653" y="110463"/>
                    <a:pt x="350820" y="107279"/>
                    <a:pt x="345984" y="100910"/>
                  </a:cubicBezTo>
                  <a:cubicBezTo>
                    <a:pt x="341147" y="94542"/>
                    <a:pt x="338728" y="86903"/>
                    <a:pt x="338728" y="77995"/>
                  </a:cubicBezTo>
                  <a:cubicBezTo>
                    <a:pt x="338728" y="71869"/>
                    <a:pt x="339837" y="66215"/>
                    <a:pt x="342054" y="61036"/>
                  </a:cubicBezTo>
                  <a:cubicBezTo>
                    <a:pt x="344271" y="55856"/>
                    <a:pt x="347485" y="51856"/>
                    <a:pt x="351697" y="49034"/>
                  </a:cubicBezTo>
                  <a:cubicBezTo>
                    <a:pt x="355909" y="46213"/>
                    <a:pt x="360857" y="44802"/>
                    <a:pt x="366540" y="44802"/>
                  </a:cubicBezTo>
                  <a:close/>
                  <a:moveTo>
                    <a:pt x="306456" y="44802"/>
                  </a:moveTo>
                  <a:cubicBezTo>
                    <a:pt x="310325" y="44802"/>
                    <a:pt x="313882" y="45497"/>
                    <a:pt x="317127" y="46888"/>
                  </a:cubicBezTo>
                  <a:cubicBezTo>
                    <a:pt x="320372" y="48279"/>
                    <a:pt x="322800" y="50102"/>
                    <a:pt x="324413" y="52360"/>
                  </a:cubicBezTo>
                  <a:cubicBezTo>
                    <a:pt x="326025" y="54617"/>
                    <a:pt x="327154" y="57297"/>
                    <a:pt x="327799" y="60401"/>
                  </a:cubicBezTo>
                  <a:cubicBezTo>
                    <a:pt x="328202" y="62416"/>
                    <a:pt x="328403" y="65943"/>
                    <a:pt x="328403" y="70982"/>
                  </a:cubicBezTo>
                  <a:lnTo>
                    <a:pt x="328403" y="110463"/>
                  </a:lnTo>
                  <a:lnTo>
                    <a:pt x="317520" y="110463"/>
                  </a:lnTo>
                  <a:lnTo>
                    <a:pt x="317520" y="71405"/>
                  </a:lnTo>
                  <a:cubicBezTo>
                    <a:pt x="317520" y="66971"/>
                    <a:pt x="317097" y="63656"/>
                    <a:pt x="316250" y="61459"/>
                  </a:cubicBezTo>
                  <a:cubicBezTo>
                    <a:pt x="315404" y="59262"/>
                    <a:pt x="313903" y="57509"/>
                    <a:pt x="311746" y="56199"/>
                  </a:cubicBezTo>
                  <a:cubicBezTo>
                    <a:pt x="309590" y="54889"/>
                    <a:pt x="307060" y="54234"/>
                    <a:pt x="304158" y="54234"/>
                  </a:cubicBezTo>
                  <a:cubicBezTo>
                    <a:pt x="299523" y="54234"/>
                    <a:pt x="295522" y="55705"/>
                    <a:pt x="292157" y="58648"/>
                  </a:cubicBezTo>
                  <a:cubicBezTo>
                    <a:pt x="288791" y="61590"/>
                    <a:pt x="287108" y="67173"/>
                    <a:pt x="287108" y="75396"/>
                  </a:cubicBezTo>
                  <a:lnTo>
                    <a:pt x="287108" y="110463"/>
                  </a:lnTo>
                  <a:lnTo>
                    <a:pt x="276225" y="110463"/>
                  </a:lnTo>
                  <a:lnTo>
                    <a:pt x="276225" y="46253"/>
                  </a:lnTo>
                  <a:lnTo>
                    <a:pt x="286020" y="46253"/>
                  </a:lnTo>
                  <a:lnTo>
                    <a:pt x="286020" y="55383"/>
                  </a:lnTo>
                  <a:cubicBezTo>
                    <a:pt x="290736" y="48329"/>
                    <a:pt x="297548" y="44802"/>
                    <a:pt x="306456" y="44802"/>
                  </a:cubicBezTo>
                  <a:close/>
                  <a:moveTo>
                    <a:pt x="206913" y="44802"/>
                  </a:moveTo>
                  <a:cubicBezTo>
                    <a:pt x="213886" y="44802"/>
                    <a:pt x="219590" y="46565"/>
                    <a:pt x="224024" y="50092"/>
                  </a:cubicBezTo>
                  <a:cubicBezTo>
                    <a:pt x="228457" y="53619"/>
                    <a:pt x="231299" y="58628"/>
                    <a:pt x="232549" y="65117"/>
                  </a:cubicBezTo>
                  <a:lnTo>
                    <a:pt x="221968" y="66750"/>
                  </a:lnTo>
                  <a:cubicBezTo>
                    <a:pt x="220960" y="62437"/>
                    <a:pt x="219177" y="59192"/>
                    <a:pt x="216617" y="57015"/>
                  </a:cubicBezTo>
                  <a:cubicBezTo>
                    <a:pt x="214058" y="54839"/>
                    <a:pt x="210964" y="53750"/>
                    <a:pt x="207336" y="53750"/>
                  </a:cubicBezTo>
                  <a:cubicBezTo>
                    <a:pt x="201854" y="53750"/>
                    <a:pt x="197400" y="55715"/>
                    <a:pt x="193974" y="59645"/>
                  </a:cubicBezTo>
                  <a:cubicBezTo>
                    <a:pt x="190548" y="63575"/>
                    <a:pt x="188835" y="69793"/>
                    <a:pt x="188835" y="78298"/>
                  </a:cubicBezTo>
                  <a:cubicBezTo>
                    <a:pt x="188835" y="86923"/>
                    <a:pt x="190488" y="93191"/>
                    <a:pt x="193793" y="97101"/>
                  </a:cubicBezTo>
                  <a:cubicBezTo>
                    <a:pt x="197098" y="101011"/>
                    <a:pt x="201411" y="102966"/>
                    <a:pt x="206732" y="102966"/>
                  </a:cubicBezTo>
                  <a:cubicBezTo>
                    <a:pt x="211004" y="102966"/>
                    <a:pt x="214571" y="101656"/>
                    <a:pt x="217433" y="99036"/>
                  </a:cubicBezTo>
                  <a:cubicBezTo>
                    <a:pt x="220295" y="96416"/>
                    <a:pt x="222109" y="92385"/>
                    <a:pt x="222875" y="86944"/>
                  </a:cubicBezTo>
                  <a:lnTo>
                    <a:pt x="233576" y="88334"/>
                  </a:lnTo>
                  <a:cubicBezTo>
                    <a:pt x="232408" y="95711"/>
                    <a:pt x="229415" y="101485"/>
                    <a:pt x="224598" y="105656"/>
                  </a:cubicBezTo>
                  <a:cubicBezTo>
                    <a:pt x="219781" y="109828"/>
                    <a:pt x="213866" y="111914"/>
                    <a:pt x="206853" y="111914"/>
                  </a:cubicBezTo>
                  <a:cubicBezTo>
                    <a:pt x="198065" y="111914"/>
                    <a:pt x="191002" y="109042"/>
                    <a:pt x="185661" y="103298"/>
                  </a:cubicBezTo>
                  <a:cubicBezTo>
                    <a:pt x="180320" y="97555"/>
                    <a:pt x="177650" y="89322"/>
                    <a:pt x="177650" y="78600"/>
                  </a:cubicBezTo>
                  <a:cubicBezTo>
                    <a:pt x="177650" y="71667"/>
                    <a:pt x="178798" y="65601"/>
                    <a:pt x="181096" y="60401"/>
                  </a:cubicBezTo>
                  <a:cubicBezTo>
                    <a:pt x="183393" y="55201"/>
                    <a:pt x="186890" y="51302"/>
                    <a:pt x="191586" y="48702"/>
                  </a:cubicBezTo>
                  <a:cubicBezTo>
                    <a:pt x="196282" y="46102"/>
                    <a:pt x="201391" y="44802"/>
                    <a:pt x="206913" y="44802"/>
                  </a:cubicBezTo>
                  <a:close/>
                  <a:moveTo>
                    <a:pt x="141447" y="44802"/>
                  </a:moveTo>
                  <a:cubicBezTo>
                    <a:pt x="146929" y="44802"/>
                    <a:pt x="151383" y="45447"/>
                    <a:pt x="154809" y="46737"/>
                  </a:cubicBezTo>
                  <a:cubicBezTo>
                    <a:pt x="158235" y="48027"/>
                    <a:pt x="160755" y="49649"/>
                    <a:pt x="162367" y="51604"/>
                  </a:cubicBezTo>
                  <a:cubicBezTo>
                    <a:pt x="163979" y="53559"/>
                    <a:pt x="165108" y="56028"/>
                    <a:pt x="165753" y="59010"/>
                  </a:cubicBezTo>
                  <a:cubicBezTo>
                    <a:pt x="166115" y="60865"/>
                    <a:pt x="166297" y="64210"/>
                    <a:pt x="166297" y="69047"/>
                  </a:cubicBezTo>
                  <a:lnTo>
                    <a:pt x="166297" y="83558"/>
                  </a:lnTo>
                  <a:cubicBezTo>
                    <a:pt x="166297" y="93675"/>
                    <a:pt x="166529" y="100074"/>
                    <a:pt x="166992" y="102754"/>
                  </a:cubicBezTo>
                  <a:cubicBezTo>
                    <a:pt x="167456" y="105435"/>
                    <a:pt x="168373" y="108004"/>
                    <a:pt x="169743" y="110463"/>
                  </a:cubicBezTo>
                  <a:lnTo>
                    <a:pt x="158376" y="110463"/>
                  </a:lnTo>
                  <a:cubicBezTo>
                    <a:pt x="157248" y="108206"/>
                    <a:pt x="156522" y="105566"/>
                    <a:pt x="156200" y="102543"/>
                  </a:cubicBezTo>
                  <a:cubicBezTo>
                    <a:pt x="152169" y="105969"/>
                    <a:pt x="148289" y="108387"/>
                    <a:pt x="144561" y="109798"/>
                  </a:cubicBezTo>
                  <a:cubicBezTo>
                    <a:pt x="140833" y="111209"/>
                    <a:pt x="136832" y="111914"/>
                    <a:pt x="132559" y="111914"/>
                  </a:cubicBezTo>
                  <a:cubicBezTo>
                    <a:pt x="125506" y="111914"/>
                    <a:pt x="120084" y="110191"/>
                    <a:pt x="116295" y="106745"/>
                  </a:cubicBezTo>
                  <a:cubicBezTo>
                    <a:pt x="112506" y="103298"/>
                    <a:pt x="110612" y="98895"/>
                    <a:pt x="110612" y="93534"/>
                  </a:cubicBezTo>
                  <a:cubicBezTo>
                    <a:pt x="110612" y="90390"/>
                    <a:pt x="111327" y="87518"/>
                    <a:pt x="112758" y="84918"/>
                  </a:cubicBezTo>
                  <a:cubicBezTo>
                    <a:pt x="114189" y="82318"/>
                    <a:pt x="116064" y="80232"/>
                    <a:pt x="118381" y="78660"/>
                  </a:cubicBezTo>
                  <a:cubicBezTo>
                    <a:pt x="120699" y="77088"/>
                    <a:pt x="123309" y="75899"/>
                    <a:pt x="126211" y="75093"/>
                  </a:cubicBezTo>
                  <a:cubicBezTo>
                    <a:pt x="128347" y="74529"/>
                    <a:pt x="131572" y="73985"/>
                    <a:pt x="135885" y="73461"/>
                  </a:cubicBezTo>
                  <a:cubicBezTo>
                    <a:pt x="144672" y="72413"/>
                    <a:pt x="151141" y="71163"/>
                    <a:pt x="155293" y="69712"/>
                  </a:cubicBezTo>
                  <a:cubicBezTo>
                    <a:pt x="155333" y="68221"/>
                    <a:pt x="155353" y="67274"/>
                    <a:pt x="155353" y="66870"/>
                  </a:cubicBezTo>
                  <a:cubicBezTo>
                    <a:pt x="155353" y="62437"/>
                    <a:pt x="154326" y="59313"/>
                    <a:pt x="152270" y="57499"/>
                  </a:cubicBezTo>
                  <a:cubicBezTo>
                    <a:pt x="149489" y="55040"/>
                    <a:pt x="145357" y="53811"/>
                    <a:pt x="139875" y="53811"/>
                  </a:cubicBezTo>
                  <a:cubicBezTo>
                    <a:pt x="134756" y="53811"/>
                    <a:pt x="130977" y="54708"/>
                    <a:pt x="128539" y="56501"/>
                  </a:cubicBezTo>
                  <a:cubicBezTo>
                    <a:pt x="126100" y="58295"/>
                    <a:pt x="124296" y="61469"/>
                    <a:pt x="123127" y="66024"/>
                  </a:cubicBezTo>
                  <a:lnTo>
                    <a:pt x="112486" y="64573"/>
                  </a:lnTo>
                  <a:cubicBezTo>
                    <a:pt x="113454" y="60018"/>
                    <a:pt x="115046" y="56340"/>
                    <a:pt x="117263" y="53539"/>
                  </a:cubicBezTo>
                  <a:cubicBezTo>
                    <a:pt x="119480" y="50737"/>
                    <a:pt x="122684" y="48581"/>
                    <a:pt x="126876" y="47069"/>
                  </a:cubicBezTo>
                  <a:cubicBezTo>
                    <a:pt x="131068" y="45558"/>
                    <a:pt x="135925" y="44802"/>
                    <a:pt x="141447" y="44802"/>
                  </a:cubicBezTo>
                  <a:close/>
                  <a:moveTo>
                    <a:pt x="496202" y="21343"/>
                  </a:moveTo>
                  <a:lnTo>
                    <a:pt x="507811" y="21343"/>
                  </a:lnTo>
                  <a:lnTo>
                    <a:pt x="521415" y="38272"/>
                  </a:lnTo>
                  <a:lnTo>
                    <a:pt x="509081" y="38272"/>
                  </a:lnTo>
                  <a:lnTo>
                    <a:pt x="502430" y="27994"/>
                  </a:lnTo>
                  <a:lnTo>
                    <a:pt x="495598" y="38272"/>
                  </a:lnTo>
                  <a:lnTo>
                    <a:pt x="483143" y="38272"/>
                  </a:lnTo>
                  <a:close/>
                  <a:moveTo>
                    <a:pt x="142173" y="21343"/>
                  </a:moveTo>
                  <a:lnTo>
                    <a:pt x="156442" y="21343"/>
                  </a:lnTo>
                  <a:lnTo>
                    <a:pt x="143140" y="38272"/>
                  </a:lnTo>
                  <a:lnTo>
                    <a:pt x="134131" y="38272"/>
                  </a:lnTo>
                  <a:close/>
                  <a:moveTo>
                    <a:pt x="68419" y="20315"/>
                  </a:moveTo>
                  <a:cubicBezTo>
                    <a:pt x="77287" y="20315"/>
                    <a:pt x="84744" y="22572"/>
                    <a:pt x="90790" y="27087"/>
                  </a:cubicBezTo>
                  <a:cubicBezTo>
                    <a:pt x="96836" y="31601"/>
                    <a:pt x="101048" y="37950"/>
                    <a:pt x="103426" y="46132"/>
                  </a:cubicBezTo>
                  <a:lnTo>
                    <a:pt x="91878" y="48853"/>
                  </a:lnTo>
                  <a:cubicBezTo>
                    <a:pt x="89822" y="42404"/>
                    <a:pt x="86840" y="37708"/>
                    <a:pt x="82930" y="34765"/>
                  </a:cubicBezTo>
                  <a:cubicBezTo>
                    <a:pt x="79020" y="31823"/>
                    <a:pt x="74102" y="30352"/>
                    <a:pt x="68177" y="30352"/>
                  </a:cubicBezTo>
                  <a:cubicBezTo>
                    <a:pt x="61365" y="30352"/>
                    <a:pt x="55672" y="31984"/>
                    <a:pt x="51097" y="35249"/>
                  </a:cubicBezTo>
                  <a:cubicBezTo>
                    <a:pt x="46522" y="38514"/>
                    <a:pt x="43307" y="42897"/>
                    <a:pt x="41453" y="48399"/>
                  </a:cubicBezTo>
                  <a:cubicBezTo>
                    <a:pt x="39599" y="53901"/>
                    <a:pt x="38672" y="59575"/>
                    <a:pt x="38672" y="65419"/>
                  </a:cubicBezTo>
                  <a:cubicBezTo>
                    <a:pt x="38672" y="72957"/>
                    <a:pt x="39770" y="79537"/>
                    <a:pt x="41967" y="85160"/>
                  </a:cubicBezTo>
                  <a:cubicBezTo>
                    <a:pt x="44164" y="90783"/>
                    <a:pt x="47580" y="94985"/>
                    <a:pt x="52215" y="97766"/>
                  </a:cubicBezTo>
                  <a:cubicBezTo>
                    <a:pt x="56851" y="100547"/>
                    <a:pt x="61869" y="101938"/>
                    <a:pt x="67270" y="101938"/>
                  </a:cubicBezTo>
                  <a:cubicBezTo>
                    <a:pt x="73841" y="101938"/>
                    <a:pt x="79403" y="100044"/>
                    <a:pt x="83958" y="96255"/>
                  </a:cubicBezTo>
                  <a:cubicBezTo>
                    <a:pt x="88512" y="92466"/>
                    <a:pt x="91596" y="86843"/>
                    <a:pt x="93208" y="79386"/>
                  </a:cubicBezTo>
                  <a:lnTo>
                    <a:pt x="104938" y="82349"/>
                  </a:lnTo>
                  <a:cubicBezTo>
                    <a:pt x="102479" y="91982"/>
                    <a:pt x="98055" y="99328"/>
                    <a:pt x="91667" y="104387"/>
                  </a:cubicBezTo>
                  <a:cubicBezTo>
                    <a:pt x="85278" y="109445"/>
                    <a:pt x="77468" y="111975"/>
                    <a:pt x="68238" y="111975"/>
                  </a:cubicBezTo>
                  <a:cubicBezTo>
                    <a:pt x="58685" y="111975"/>
                    <a:pt x="50916" y="110030"/>
                    <a:pt x="44930" y="106140"/>
                  </a:cubicBezTo>
                  <a:cubicBezTo>
                    <a:pt x="38944" y="102250"/>
                    <a:pt x="34389" y="96617"/>
                    <a:pt x="31266" y="89241"/>
                  </a:cubicBezTo>
                  <a:cubicBezTo>
                    <a:pt x="28142" y="81865"/>
                    <a:pt x="26580" y="73944"/>
                    <a:pt x="26580" y="65480"/>
                  </a:cubicBezTo>
                  <a:cubicBezTo>
                    <a:pt x="26580" y="56249"/>
                    <a:pt x="28343" y="48198"/>
                    <a:pt x="31870" y="41325"/>
                  </a:cubicBezTo>
                  <a:cubicBezTo>
                    <a:pt x="35397" y="34453"/>
                    <a:pt x="40415" y="29233"/>
                    <a:pt x="46925" y="25666"/>
                  </a:cubicBezTo>
                  <a:cubicBezTo>
                    <a:pt x="53435" y="22099"/>
                    <a:pt x="60599" y="20315"/>
                    <a:pt x="68419" y="20315"/>
                  </a:cubicBezTo>
                  <a:close/>
                  <a:moveTo>
                    <a:pt x="485077" y="0"/>
                  </a:moveTo>
                  <a:lnTo>
                    <a:pt x="499649" y="0"/>
                  </a:lnTo>
                  <a:lnTo>
                    <a:pt x="507811" y="16929"/>
                  </a:lnTo>
                  <a:lnTo>
                    <a:pt x="499044" y="16929"/>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lnSpc>
                  <a:spcPct val="115000"/>
                </a:lnSpc>
              </a:pPr>
              <a:endParaRPr lang="en-US" sz="1000" spc="-20"/>
            </a:p>
          </p:txBody>
        </p:sp>
        <p:sp>
          <p:nvSpPr>
            <p:cNvPr id="39" name="TextBox 38">
              <a:extLst>
                <a:ext uri="{FF2B5EF4-FFF2-40B4-BE49-F238E27FC236}">
                  <a16:creationId xmlns:a16="http://schemas.microsoft.com/office/drawing/2014/main" id="{BF862FE2-01A0-4F33-94DB-4D6D693AB877}"/>
                </a:ext>
              </a:extLst>
            </p:cNvPr>
            <p:cNvSpPr txBox="1">
              <a:spLocks noChangeAspect="1"/>
            </p:cNvSpPr>
            <p:nvPr>
              <p:custDataLst>
                <p:tags r:id="rId4"/>
              </p:custDataLst>
            </p:nvPr>
          </p:nvSpPr>
          <p:spPr>
            <a:xfrm>
              <a:off x="5830005" y="4542289"/>
              <a:ext cx="275425" cy="286629"/>
            </a:xfrm>
            <a:custGeom>
              <a:avLst/>
              <a:gdLst/>
              <a:ahLst/>
              <a:cxnLst/>
              <a:rect l="l" t="t" r="r" b="b"/>
              <a:pathLst>
                <a:path w="275425" h="286629">
                  <a:moveTo>
                    <a:pt x="88199" y="267826"/>
                  </a:moveTo>
                  <a:lnTo>
                    <a:pt x="100594" y="267826"/>
                  </a:lnTo>
                  <a:lnTo>
                    <a:pt x="100594" y="280220"/>
                  </a:lnTo>
                  <a:lnTo>
                    <a:pt x="88199" y="280220"/>
                  </a:lnTo>
                  <a:close/>
                  <a:moveTo>
                    <a:pt x="247431" y="203918"/>
                  </a:moveTo>
                  <a:cubicBezTo>
                    <a:pt x="242595" y="203918"/>
                    <a:pt x="238483" y="205883"/>
                    <a:pt x="235097" y="209813"/>
                  </a:cubicBezTo>
                  <a:cubicBezTo>
                    <a:pt x="231711" y="213743"/>
                    <a:pt x="230019" y="219577"/>
                    <a:pt x="230019" y="227316"/>
                  </a:cubicBezTo>
                  <a:cubicBezTo>
                    <a:pt x="230019" y="235741"/>
                    <a:pt x="231691" y="241888"/>
                    <a:pt x="235037" y="245757"/>
                  </a:cubicBezTo>
                  <a:cubicBezTo>
                    <a:pt x="238382" y="249627"/>
                    <a:pt x="242574" y="251561"/>
                    <a:pt x="247613" y="251561"/>
                  </a:cubicBezTo>
                  <a:cubicBezTo>
                    <a:pt x="252611" y="251561"/>
                    <a:pt x="256803" y="249637"/>
                    <a:pt x="260189" y="245787"/>
                  </a:cubicBezTo>
                  <a:cubicBezTo>
                    <a:pt x="263575" y="241938"/>
                    <a:pt x="265268" y="235902"/>
                    <a:pt x="265268" y="227679"/>
                  </a:cubicBezTo>
                  <a:cubicBezTo>
                    <a:pt x="265268" y="219819"/>
                    <a:pt x="263524" y="213894"/>
                    <a:pt x="260038" y="209904"/>
                  </a:cubicBezTo>
                  <a:cubicBezTo>
                    <a:pt x="256551" y="205913"/>
                    <a:pt x="252349" y="203918"/>
                    <a:pt x="247431" y="203918"/>
                  </a:cubicBezTo>
                  <a:close/>
                  <a:moveTo>
                    <a:pt x="28175" y="203918"/>
                  </a:moveTo>
                  <a:cubicBezTo>
                    <a:pt x="23338" y="203918"/>
                    <a:pt x="19297" y="205893"/>
                    <a:pt x="16053" y="209843"/>
                  </a:cubicBezTo>
                  <a:cubicBezTo>
                    <a:pt x="12808" y="213793"/>
                    <a:pt x="11185" y="220021"/>
                    <a:pt x="11185" y="228526"/>
                  </a:cubicBezTo>
                  <a:cubicBezTo>
                    <a:pt x="11185" y="236748"/>
                    <a:pt x="12919" y="242895"/>
                    <a:pt x="16385" y="246966"/>
                  </a:cubicBezTo>
                  <a:cubicBezTo>
                    <a:pt x="19852" y="251037"/>
                    <a:pt x="23943" y="253073"/>
                    <a:pt x="28659" y="253073"/>
                  </a:cubicBezTo>
                  <a:cubicBezTo>
                    <a:pt x="33415" y="253073"/>
                    <a:pt x="37456" y="251128"/>
                    <a:pt x="40781" y="247238"/>
                  </a:cubicBezTo>
                  <a:cubicBezTo>
                    <a:pt x="44107" y="243349"/>
                    <a:pt x="45769" y="237414"/>
                    <a:pt x="45769" y="229433"/>
                  </a:cubicBezTo>
                  <a:cubicBezTo>
                    <a:pt x="45769" y="220646"/>
                    <a:pt x="44076" y="214196"/>
                    <a:pt x="40691" y="210085"/>
                  </a:cubicBezTo>
                  <a:cubicBezTo>
                    <a:pt x="37305" y="205974"/>
                    <a:pt x="33133" y="203918"/>
                    <a:pt x="28175" y="203918"/>
                  </a:cubicBezTo>
                  <a:close/>
                  <a:moveTo>
                    <a:pt x="70363" y="196360"/>
                  </a:moveTo>
                  <a:lnTo>
                    <a:pt x="81246" y="196360"/>
                  </a:lnTo>
                  <a:lnTo>
                    <a:pt x="81246" y="231972"/>
                  </a:lnTo>
                  <a:cubicBezTo>
                    <a:pt x="81246" y="237736"/>
                    <a:pt x="81468" y="241565"/>
                    <a:pt x="81911" y="243460"/>
                  </a:cubicBezTo>
                  <a:cubicBezTo>
                    <a:pt x="83322" y="249586"/>
                    <a:pt x="87514" y="252650"/>
                    <a:pt x="94487" y="252650"/>
                  </a:cubicBezTo>
                  <a:cubicBezTo>
                    <a:pt x="97833" y="252650"/>
                    <a:pt x="100926" y="251803"/>
                    <a:pt x="103768" y="250110"/>
                  </a:cubicBezTo>
                  <a:cubicBezTo>
                    <a:pt x="106610" y="248417"/>
                    <a:pt x="108615" y="246140"/>
                    <a:pt x="109784" y="243278"/>
                  </a:cubicBezTo>
                  <a:cubicBezTo>
                    <a:pt x="110953" y="240416"/>
                    <a:pt x="111537" y="236245"/>
                    <a:pt x="111537" y="230763"/>
                  </a:cubicBezTo>
                  <a:lnTo>
                    <a:pt x="111537" y="196360"/>
                  </a:lnTo>
                  <a:lnTo>
                    <a:pt x="122420" y="196360"/>
                  </a:lnTo>
                  <a:lnTo>
                    <a:pt x="122420" y="225865"/>
                  </a:lnTo>
                  <a:cubicBezTo>
                    <a:pt x="127540" y="224979"/>
                    <a:pt x="131369" y="222580"/>
                    <a:pt x="133908" y="218670"/>
                  </a:cubicBezTo>
                  <a:cubicBezTo>
                    <a:pt x="135037" y="216978"/>
                    <a:pt x="135601" y="213753"/>
                    <a:pt x="135601" y="208997"/>
                  </a:cubicBezTo>
                  <a:lnTo>
                    <a:pt x="129918" y="208997"/>
                  </a:lnTo>
                  <a:lnTo>
                    <a:pt x="129918" y="196360"/>
                  </a:lnTo>
                  <a:lnTo>
                    <a:pt x="141587" y="196360"/>
                  </a:lnTo>
                  <a:lnTo>
                    <a:pt x="141587" y="206336"/>
                  </a:lnTo>
                  <a:cubicBezTo>
                    <a:pt x="141587" y="212665"/>
                    <a:pt x="140861" y="217078"/>
                    <a:pt x="139410" y="219577"/>
                  </a:cubicBezTo>
                  <a:cubicBezTo>
                    <a:pt x="135702" y="226027"/>
                    <a:pt x="130039" y="229654"/>
                    <a:pt x="122420" y="230460"/>
                  </a:cubicBezTo>
                  <a:lnTo>
                    <a:pt x="122420" y="260570"/>
                  </a:lnTo>
                  <a:lnTo>
                    <a:pt x="112686" y="260570"/>
                  </a:lnTo>
                  <a:lnTo>
                    <a:pt x="112686" y="251138"/>
                  </a:lnTo>
                  <a:cubicBezTo>
                    <a:pt x="107688" y="258394"/>
                    <a:pt x="100896" y="262021"/>
                    <a:pt x="92311" y="262021"/>
                  </a:cubicBezTo>
                  <a:cubicBezTo>
                    <a:pt x="88562" y="262021"/>
                    <a:pt x="85045" y="261306"/>
                    <a:pt x="81760" y="259875"/>
                  </a:cubicBezTo>
                  <a:cubicBezTo>
                    <a:pt x="78475" y="258444"/>
                    <a:pt x="76026" y="256620"/>
                    <a:pt x="74414" y="254403"/>
                  </a:cubicBezTo>
                  <a:cubicBezTo>
                    <a:pt x="72802" y="252186"/>
                    <a:pt x="71673" y="249486"/>
                    <a:pt x="71028" y="246301"/>
                  </a:cubicBezTo>
                  <a:cubicBezTo>
                    <a:pt x="70585" y="244125"/>
                    <a:pt x="70363" y="240739"/>
                    <a:pt x="70363" y="236144"/>
                  </a:cubicBezTo>
                  <a:close/>
                  <a:moveTo>
                    <a:pt x="246645" y="194909"/>
                  </a:moveTo>
                  <a:cubicBezTo>
                    <a:pt x="254223" y="194909"/>
                    <a:pt x="260471" y="197973"/>
                    <a:pt x="265389" y="204099"/>
                  </a:cubicBezTo>
                  <a:lnTo>
                    <a:pt x="265389" y="196360"/>
                  </a:lnTo>
                  <a:lnTo>
                    <a:pt x="275425" y="196360"/>
                  </a:lnTo>
                  <a:lnTo>
                    <a:pt x="275425" y="251864"/>
                  </a:lnTo>
                  <a:cubicBezTo>
                    <a:pt x="275425" y="261860"/>
                    <a:pt x="274407" y="268944"/>
                    <a:pt x="272372" y="273116"/>
                  </a:cubicBezTo>
                  <a:cubicBezTo>
                    <a:pt x="270336" y="277288"/>
                    <a:pt x="267112" y="280583"/>
                    <a:pt x="262698" y="283001"/>
                  </a:cubicBezTo>
                  <a:cubicBezTo>
                    <a:pt x="258284" y="285420"/>
                    <a:pt x="252853" y="286629"/>
                    <a:pt x="246404" y="286629"/>
                  </a:cubicBezTo>
                  <a:cubicBezTo>
                    <a:pt x="238745" y="286629"/>
                    <a:pt x="232558" y="284906"/>
                    <a:pt x="227842" y="281460"/>
                  </a:cubicBezTo>
                  <a:cubicBezTo>
                    <a:pt x="223126" y="278013"/>
                    <a:pt x="220849" y="272824"/>
                    <a:pt x="221010" y="265891"/>
                  </a:cubicBezTo>
                  <a:lnTo>
                    <a:pt x="231591" y="267463"/>
                  </a:lnTo>
                  <a:cubicBezTo>
                    <a:pt x="232034" y="270728"/>
                    <a:pt x="233263" y="273106"/>
                    <a:pt x="235279" y="274597"/>
                  </a:cubicBezTo>
                  <a:cubicBezTo>
                    <a:pt x="237979" y="276613"/>
                    <a:pt x="241667" y="277620"/>
                    <a:pt x="246343" y="277620"/>
                  </a:cubicBezTo>
                  <a:cubicBezTo>
                    <a:pt x="251382" y="277620"/>
                    <a:pt x="255271" y="276613"/>
                    <a:pt x="258012" y="274597"/>
                  </a:cubicBezTo>
                  <a:cubicBezTo>
                    <a:pt x="260753" y="272582"/>
                    <a:pt x="262607" y="269760"/>
                    <a:pt x="263575" y="266133"/>
                  </a:cubicBezTo>
                  <a:cubicBezTo>
                    <a:pt x="264139" y="263916"/>
                    <a:pt x="264401" y="259260"/>
                    <a:pt x="264361" y="252166"/>
                  </a:cubicBezTo>
                  <a:cubicBezTo>
                    <a:pt x="259604" y="257769"/>
                    <a:pt x="253679" y="260570"/>
                    <a:pt x="246585" y="260570"/>
                  </a:cubicBezTo>
                  <a:cubicBezTo>
                    <a:pt x="237758" y="260570"/>
                    <a:pt x="230925" y="257386"/>
                    <a:pt x="226089" y="251017"/>
                  </a:cubicBezTo>
                  <a:cubicBezTo>
                    <a:pt x="221252" y="244649"/>
                    <a:pt x="218833" y="237010"/>
                    <a:pt x="218833" y="228102"/>
                  </a:cubicBezTo>
                  <a:cubicBezTo>
                    <a:pt x="218833" y="221976"/>
                    <a:pt x="219942" y="216323"/>
                    <a:pt x="222159" y="211143"/>
                  </a:cubicBezTo>
                  <a:cubicBezTo>
                    <a:pt x="224375" y="205963"/>
                    <a:pt x="227590" y="201963"/>
                    <a:pt x="231802" y="199141"/>
                  </a:cubicBezTo>
                  <a:cubicBezTo>
                    <a:pt x="236014" y="196320"/>
                    <a:pt x="240962" y="194909"/>
                    <a:pt x="246645" y="194909"/>
                  </a:cubicBezTo>
                  <a:close/>
                  <a:moveTo>
                    <a:pt x="186561" y="194909"/>
                  </a:moveTo>
                  <a:cubicBezTo>
                    <a:pt x="190430" y="194909"/>
                    <a:pt x="193987" y="195604"/>
                    <a:pt x="197232" y="196995"/>
                  </a:cubicBezTo>
                  <a:cubicBezTo>
                    <a:pt x="200477" y="198386"/>
                    <a:pt x="202905" y="200210"/>
                    <a:pt x="204518" y="202467"/>
                  </a:cubicBezTo>
                  <a:cubicBezTo>
                    <a:pt x="206130" y="204724"/>
                    <a:pt x="207259" y="207405"/>
                    <a:pt x="207904" y="210508"/>
                  </a:cubicBezTo>
                  <a:cubicBezTo>
                    <a:pt x="208307" y="212524"/>
                    <a:pt x="208508" y="216050"/>
                    <a:pt x="208508" y="221089"/>
                  </a:cubicBezTo>
                  <a:lnTo>
                    <a:pt x="208508" y="260570"/>
                  </a:lnTo>
                  <a:lnTo>
                    <a:pt x="197625" y="260570"/>
                  </a:lnTo>
                  <a:lnTo>
                    <a:pt x="197625" y="221512"/>
                  </a:lnTo>
                  <a:cubicBezTo>
                    <a:pt x="197625" y="217078"/>
                    <a:pt x="197202" y="213763"/>
                    <a:pt x="196355" y="211566"/>
                  </a:cubicBezTo>
                  <a:cubicBezTo>
                    <a:pt x="195509" y="209369"/>
                    <a:pt x="194008" y="207616"/>
                    <a:pt x="191851" y="206306"/>
                  </a:cubicBezTo>
                  <a:cubicBezTo>
                    <a:pt x="189695" y="204996"/>
                    <a:pt x="187165" y="204341"/>
                    <a:pt x="184263" y="204341"/>
                  </a:cubicBezTo>
                  <a:cubicBezTo>
                    <a:pt x="179628" y="204341"/>
                    <a:pt x="175627" y="205812"/>
                    <a:pt x="172262" y="208755"/>
                  </a:cubicBezTo>
                  <a:cubicBezTo>
                    <a:pt x="168896" y="211697"/>
                    <a:pt x="167213" y="217280"/>
                    <a:pt x="167213" y="225503"/>
                  </a:cubicBezTo>
                  <a:lnTo>
                    <a:pt x="167213" y="260570"/>
                  </a:lnTo>
                  <a:lnTo>
                    <a:pt x="156330" y="260570"/>
                  </a:lnTo>
                  <a:lnTo>
                    <a:pt x="156330" y="196360"/>
                  </a:lnTo>
                  <a:lnTo>
                    <a:pt x="166125" y="196360"/>
                  </a:lnTo>
                  <a:lnTo>
                    <a:pt x="166125" y="205490"/>
                  </a:lnTo>
                  <a:cubicBezTo>
                    <a:pt x="170841" y="198436"/>
                    <a:pt x="177653" y="194909"/>
                    <a:pt x="186561" y="194909"/>
                  </a:cubicBezTo>
                  <a:close/>
                  <a:moveTo>
                    <a:pt x="44862" y="171934"/>
                  </a:moveTo>
                  <a:lnTo>
                    <a:pt x="55685" y="171934"/>
                  </a:lnTo>
                  <a:lnTo>
                    <a:pt x="55685" y="260570"/>
                  </a:lnTo>
                  <a:lnTo>
                    <a:pt x="45588" y="260570"/>
                  </a:lnTo>
                  <a:lnTo>
                    <a:pt x="45588" y="252468"/>
                  </a:lnTo>
                  <a:cubicBezTo>
                    <a:pt x="41517" y="258837"/>
                    <a:pt x="35531" y="262021"/>
                    <a:pt x="27631" y="262021"/>
                  </a:cubicBezTo>
                  <a:cubicBezTo>
                    <a:pt x="22512" y="262021"/>
                    <a:pt x="17806" y="260611"/>
                    <a:pt x="13513" y="257789"/>
                  </a:cubicBezTo>
                  <a:cubicBezTo>
                    <a:pt x="9220" y="254967"/>
                    <a:pt x="5895" y="251027"/>
                    <a:pt x="3537" y="245969"/>
                  </a:cubicBezTo>
                  <a:cubicBezTo>
                    <a:pt x="1179" y="240910"/>
                    <a:pt x="0" y="235096"/>
                    <a:pt x="0" y="228526"/>
                  </a:cubicBezTo>
                  <a:cubicBezTo>
                    <a:pt x="0" y="222117"/>
                    <a:pt x="1068" y="216302"/>
                    <a:pt x="3205" y="211083"/>
                  </a:cubicBezTo>
                  <a:cubicBezTo>
                    <a:pt x="5341" y="205863"/>
                    <a:pt x="8545" y="201862"/>
                    <a:pt x="12818" y="199081"/>
                  </a:cubicBezTo>
                  <a:cubicBezTo>
                    <a:pt x="17090" y="196300"/>
                    <a:pt x="21867" y="194909"/>
                    <a:pt x="27147" y="194909"/>
                  </a:cubicBezTo>
                  <a:cubicBezTo>
                    <a:pt x="31017" y="194909"/>
                    <a:pt x="34463" y="195725"/>
                    <a:pt x="37486" y="197358"/>
                  </a:cubicBezTo>
                  <a:cubicBezTo>
                    <a:pt x="40509" y="198990"/>
                    <a:pt x="42968" y="201117"/>
                    <a:pt x="44862" y="203737"/>
                  </a:cubicBezTo>
                  <a:close/>
                  <a:moveTo>
                    <a:pt x="159223" y="56894"/>
                  </a:moveTo>
                  <a:cubicBezTo>
                    <a:pt x="155273" y="58507"/>
                    <a:pt x="149348" y="59877"/>
                    <a:pt x="141447" y="61006"/>
                  </a:cubicBezTo>
                  <a:cubicBezTo>
                    <a:pt x="136973" y="61651"/>
                    <a:pt x="133809" y="62376"/>
                    <a:pt x="131955" y="63182"/>
                  </a:cubicBezTo>
                  <a:cubicBezTo>
                    <a:pt x="130101" y="63988"/>
                    <a:pt x="128670" y="65167"/>
                    <a:pt x="127662" y="66719"/>
                  </a:cubicBezTo>
                  <a:cubicBezTo>
                    <a:pt x="126654" y="68271"/>
                    <a:pt x="126150" y="69994"/>
                    <a:pt x="126150" y="71889"/>
                  </a:cubicBezTo>
                  <a:cubicBezTo>
                    <a:pt x="126150" y="74791"/>
                    <a:pt x="127249" y="77209"/>
                    <a:pt x="129446" y="79144"/>
                  </a:cubicBezTo>
                  <a:cubicBezTo>
                    <a:pt x="131642" y="81079"/>
                    <a:pt x="134857" y="82046"/>
                    <a:pt x="139089" y="82046"/>
                  </a:cubicBezTo>
                  <a:cubicBezTo>
                    <a:pt x="143281" y="82046"/>
                    <a:pt x="147010" y="81129"/>
                    <a:pt x="150275" y="79295"/>
                  </a:cubicBezTo>
                  <a:cubicBezTo>
                    <a:pt x="153540" y="77461"/>
                    <a:pt x="155938" y="74952"/>
                    <a:pt x="157469" y="71768"/>
                  </a:cubicBezTo>
                  <a:cubicBezTo>
                    <a:pt x="158638" y="69309"/>
                    <a:pt x="159223" y="65681"/>
                    <a:pt x="159223" y="60885"/>
                  </a:cubicBezTo>
                  <a:close/>
                  <a:moveTo>
                    <a:pt x="178738" y="24910"/>
                  </a:moveTo>
                  <a:lnTo>
                    <a:pt x="190467" y="24910"/>
                  </a:lnTo>
                  <a:lnTo>
                    <a:pt x="203829" y="62094"/>
                  </a:lnTo>
                  <a:cubicBezTo>
                    <a:pt x="205563" y="66810"/>
                    <a:pt x="207115" y="71768"/>
                    <a:pt x="208485" y="76967"/>
                  </a:cubicBezTo>
                  <a:cubicBezTo>
                    <a:pt x="209735" y="71969"/>
                    <a:pt x="211226" y="67092"/>
                    <a:pt x="212959" y="62336"/>
                  </a:cubicBezTo>
                  <a:lnTo>
                    <a:pt x="226684" y="24910"/>
                  </a:lnTo>
                  <a:lnTo>
                    <a:pt x="237567" y="24910"/>
                  </a:lnTo>
                  <a:lnTo>
                    <a:pt x="213141" y="90209"/>
                  </a:lnTo>
                  <a:cubicBezTo>
                    <a:pt x="210521" y="97262"/>
                    <a:pt x="208485" y="102119"/>
                    <a:pt x="207034" y="104780"/>
                  </a:cubicBezTo>
                  <a:cubicBezTo>
                    <a:pt x="205099" y="108367"/>
                    <a:pt x="202882" y="110997"/>
                    <a:pt x="200383" y="112670"/>
                  </a:cubicBezTo>
                  <a:cubicBezTo>
                    <a:pt x="197884" y="114343"/>
                    <a:pt x="194901" y="115179"/>
                    <a:pt x="191435" y="115179"/>
                  </a:cubicBezTo>
                  <a:cubicBezTo>
                    <a:pt x="189339" y="115179"/>
                    <a:pt x="187001" y="114736"/>
                    <a:pt x="184421" y="113849"/>
                  </a:cubicBezTo>
                  <a:lnTo>
                    <a:pt x="183212" y="103631"/>
                  </a:lnTo>
                  <a:cubicBezTo>
                    <a:pt x="185590" y="104276"/>
                    <a:pt x="187666" y="104598"/>
                    <a:pt x="189440" y="104598"/>
                  </a:cubicBezTo>
                  <a:cubicBezTo>
                    <a:pt x="191858" y="104598"/>
                    <a:pt x="193793" y="104195"/>
                    <a:pt x="195244" y="103389"/>
                  </a:cubicBezTo>
                  <a:cubicBezTo>
                    <a:pt x="196695" y="102583"/>
                    <a:pt x="197884" y="101454"/>
                    <a:pt x="198811" y="100003"/>
                  </a:cubicBezTo>
                  <a:cubicBezTo>
                    <a:pt x="199496" y="98915"/>
                    <a:pt x="200605" y="96214"/>
                    <a:pt x="202137" y="91901"/>
                  </a:cubicBezTo>
                  <a:cubicBezTo>
                    <a:pt x="202338" y="91297"/>
                    <a:pt x="202661" y="90410"/>
                    <a:pt x="203104" y="89241"/>
                  </a:cubicBezTo>
                  <a:close/>
                  <a:moveTo>
                    <a:pt x="47988" y="484"/>
                  </a:moveTo>
                  <a:lnTo>
                    <a:pt x="61954" y="484"/>
                  </a:lnTo>
                  <a:lnTo>
                    <a:pt x="78037" y="23217"/>
                  </a:lnTo>
                  <a:cubicBezTo>
                    <a:pt x="81383" y="27933"/>
                    <a:pt x="83761" y="31561"/>
                    <a:pt x="85172" y="34100"/>
                  </a:cubicBezTo>
                  <a:cubicBezTo>
                    <a:pt x="87147" y="30876"/>
                    <a:pt x="89485" y="27510"/>
                    <a:pt x="92185" y="24003"/>
                  </a:cubicBezTo>
                  <a:lnTo>
                    <a:pt x="110021" y="484"/>
                  </a:lnTo>
                  <a:lnTo>
                    <a:pt x="122779" y="484"/>
                  </a:lnTo>
                  <a:lnTo>
                    <a:pt x="91641" y="42263"/>
                  </a:lnTo>
                  <a:lnTo>
                    <a:pt x="116751" y="77326"/>
                  </a:lnTo>
                  <a:lnTo>
                    <a:pt x="114542" y="72191"/>
                  </a:lnTo>
                  <a:cubicBezTo>
                    <a:pt x="114542" y="69047"/>
                    <a:pt x="115257" y="66175"/>
                    <a:pt x="116688" y="63575"/>
                  </a:cubicBezTo>
                  <a:cubicBezTo>
                    <a:pt x="118119" y="60975"/>
                    <a:pt x="119993" y="58890"/>
                    <a:pt x="122311" y="57318"/>
                  </a:cubicBezTo>
                  <a:cubicBezTo>
                    <a:pt x="124629" y="55746"/>
                    <a:pt x="127239" y="54556"/>
                    <a:pt x="130141" y="53750"/>
                  </a:cubicBezTo>
                  <a:cubicBezTo>
                    <a:pt x="132277" y="53186"/>
                    <a:pt x="135502" y="52642"/>
                    <a:pt x="139815" y="52118"/>
                  </a:cubicBezTo>
                  <a:cubicBezTo>
                    <a:pt x="148602" y="51070"/>
                    <a:pt x="155071" y="49820"/>
                    <a:pt x="159223" y="48369"/>
                  </a:cubicBezTo>
                  <a:cubicBezTo>
                    <a:pt x="159263" y="46878"/>
                    <a:pt x="159283" y="45931"/>
                    <a:pt x="159283" y="45528"/>
                  </a:cubicBezTo>
                  <a:cubicBezTo>
                    <a:pt x="159283" y="41094"/>
                    <a:pt x="158255" y="37970"/>
                    <a:pt x="156200" y="36156"/>
                  </a:cubicBezTo>
                  <a:cubicBezTo>
                    <a:pt x="153419" y="33697"/>
                    <a:pt x="149287" y="32468"/>
                    <a:pt x="143805" y="32468"/>
                  </a:cubicBezTo>
                  <a:cubicBezTo>
                    <a:pt x="138686" y="32468"/>
                    <a:pt x="134907" y="33365"/>
                    <a:pt x="132469" y="35158"/>
                  </a:cubicBezTo>
                  <a:cubicBezTo>
                    <a:pt x="130030" y="36952"/>
                    <a:pt x="128226" y="40126"/>
                    <a:pt x="127057" y="44681"/>
                  </a:cubicBezTo>
                  <a:lnTo>
                    <a:pt x="116416" y="43230"/>
                  </a:lnTo>
                  <a:cubicBezTo>
                    <a:pt x="117384" y="38675"/>
                    <a:pt x="118976" y="34997"/>
                    <a:pt x="121193" y="32196"/>
                  </a:cubicBezTo>
                  <a:cubicBezTo>
                    <a:pt x="123410" y="29394"/>
                    <a:pt x="126614" y="27238"/>
                    <a:pt x="130806" y="25726"/>
                  </a:cubicBezTo>
                  <a:cubicBezTo>
                    <a:pt x="134998" y="24215"/>
                    <a:pt x="139855" y="23459"/>
                    <a:pt x="145377" y="23459"/>
                  </a:cubicBezTo>
                  <a:cubicBezTo>
                    <a:pt x="150859" y="23459"/>
                    <a:pt x="155313" y="24104"/>
                    <a:pt x="158739" y="25394"/>
                  </a:cubicBezTo>
                  <a:cubicBezTo>
                    <a:pt x="162165" y="26684"/>
                    <a:pt x="164685" y="28306"/>
                    <a:pt x="166297" y="30261"/>
                  </a:cubicBezTo>
                  <a:cubicBezTo>
                    <a:pt x="167909" y="32216"/>
                    <a:pt x="169038" y="34685"/>
                    <a:pt x="169683" y="37668"/>
                  </a:cubicBezTo>
                  <a:cubicBezTo>
                    <a:pt x="170045" y="39522"/>
                    <a:pt x="170227" y="42867"/>
                    <a:pt x="170227" y="47704"/>
                  </a:cubicBezTo>
                  <a:lnTo>
                    <a:pt x="170227" y="62215"/>
                  </a:lnTo>
                  <a:cubicBezTo>
                    <a:pt x="170227" y="72332"/>
                    <a:pt x="170459" y="78731"/>
                    <a:pt x="170922" y="81411"/>
                  </a:cubicBezTo>
                  <a:cubicBezTo>
                    <a:pt x="171386" y="84092"/>
                    <a:pt x="172303" y="86661"/>
                    <a:pt x="173673" y="89120"/>
                  </a:cubicBezTo>
                  <a:lnTo>
                    <a:pt x="162306" y="89120"/>
                  </a:lnTo>
                  <a:cubicBezTo>
                    <a:pt x="161178" y="86863"/>
                    <a:pt x="160452" y="84223"/>
                    <a:pt x="160130" y="81200"/>
                  </a:cubicBezTo>
                  <a:cubicBezTo>
                    <a:pt x="156099" y="84626"/>
                    <a:pt x="152219" y="87044"/>
                    <a:pt x="148491" y="88455"/>
                  </a:cubicBezTo>
                  <a:cubicBezTo>
                    <a:pt x="144763" y="89866"/>
                    <a:pt x="140762" y="90571"/>
                    <a:pt x="136489" y="90571"/>
                  </a:cubicBezTo>
                  <a:cubicBezTo>
                    <a:pt x="132962" y="90571"/>
                    <a:pt x="129844" y="90141"/>
                    <a:pt x="127133" y="89279"/>
                  </a:cubicBezTo>
                  <a:lnTo>
                    <a:pt x="124086" y="87569"/>
                  </a:lnTo>
                  <a:lnTo>
                    <a:pt x="125197" y="89120"/>
                  </a:lnTo>
                  <a:lnTo>
                    <a:pt x="110686" y="89120"/>
                  </a:lnTo>
                  <a:lnTo>
                    <a:pt x="88376" y="57499"/>
                  </a:lnTo>
                  <a:cubicBezTo>
                    <a:pt x="87127" y="55685"/>
                    <a:pt x="85837" y="53710"/>
                    <a:pt x="84507" y="51574"/>
                  </a:cubicBezTo>
                  <a:cubicBezTo>
                    <a:pt x="82531" y="54798"/>
                    <a:pt x="81121" y="57015"/>
                    <a:pt x="80274" y="58224"/>
                  </a:cubicBezTo>
                  <a:lnTo>
                    <a:pt x="58024" y="89120"/>
                  </a:lnTo>
                  <a:lnTo>
                    <a:pt x="43937" y="89120"/>
                  </a:lnTo>
                  <a:lnTo>
                    <a:pt x="78219" y="42928"/>
                  </a:lnTo>
                  <a:close/>
                  <a:moveTo>
                    <a:pt x="138061" y="0"/>
                  </a:moveTo>
                  <a:lnTo>
                    <a:pt x="149670" y="0"/>
                  </a:lnTo>
                  <a:lnTo>
                    <a:pt x="163274" y="16929"/>
                  </a:lnTo>
                  <a:lnTo>
                    <a:pt x="150940" y="16929"/>
                  </a:lnTo>
                  <a:lnTo>
                    <a:pt x="144289" y="6651"/>
                  </a:lnTo>
                  <a:lnTo>
                    <a:pt x="137457" y="16929"/>
                  </a:lnTo>
                  <a:lnTo>
                    <a:pt x="125002" y="16929"/>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lnSpc>
                  <a:spcPct val="115000"/>
                </a:lnSpc>
              </a:pPr>
              <a:endParaRPr lang="en-US" sz="1000" spc="-20">
                <a:solidFill>
                  <a:schemeClr val="bg1"/>
                </a:solidFill>
              </a:endParaRPr>
            </a:p>
          </p:txBody>
        </p:sp>
        <p:sp>
          <p:nvSpPr>
            <p:cNvPr id="41" name="TextBox 40">
              <a:extLst>
                <a:ext uri="{FF2B5EF4-FFF2-40B4-BE49-F238E27FC236}">
                  <a16:creationId xmlns:a16="http://schemas.microsoft.com/office/drawing/2014/main" id="{0ADEF2CD-B036-406B-AB17-C35DC3495CA3}"/>
                </a:ext>
              </a:extLst>
            </p:cNvPr>
            <p:cNvSpPr txBox="1">
              <a:spLocks noChangeAspect="1"/>
            </p:cNvSpPr>
            <p:nvPr>
              <p:custDataLst>
                <p:tags r:id="rId5"/>
              </p:custDataLst>
            </p:nvPr>
          </p:nvSpPr>
          <p:spPr>
            <a:xfrm>
              <a:off x="5072351" y="4275375"/>
              <a:ext cx="577867" cy="116207"/>
            </a:xfrm>
            <a:custGeom>
              <a:avLst/>
              <a:gdLst/>
              <a:ahLst/>
              <a:cxnLst/>
              <a:rect l="l" t="t" r="r" b="b"/>
              <a:pathLst>
                <a:path w="577867" h="116207">
                  <a:moveTo>
                    <a:pt x="166389" y="57922"/>
                  </a:moveTo>
                  <a:cubicBezTo>
                    <a:pt x="162439" y="59535"/>
                    <a:pt x="156514" y="60905"/>
                    <a:pt x="148614" y="62034"/>
                  </a:cubicBezTo>
                  <a:cubicBezTo>
                    <a:pt x="144140" y="62679"/>
                    <a:pt x="140975" y="63404"/>
                    <a:pt x="139121" y="64210"/>
                  </a:cubicBezTo>
                  <a:cubicBezTo>
                    <a:pt x="137267" y="65016"/>
                    <a:pt x="135836" y="66195"/>
                    <a:pt x="134829" y="67747"/>
                  </a:cubicBezTo>
                  <a:cubicBezTo>
                    <a:pt x="133821" y="69299"/>
                    <a:pt x="133317" y="71022"/>
                    <a:pt x="133317" y="72917"/>
                  </a:cubicBezTo>
                  <a:cubicBezTo>
                    <a:pt x="133317" y="75819"/>
                    <a:pt x="134415" y="78237"/>
                    <a:pt x="136612" y="80172"/>
                  </a:cubicBezTo>
                  <a:cubicBezTo>
                    <a:pt x="138809" y="82107"/>
                    <a:pt x="142023" y="83074"/>
                    <a:pt x="146256" y="83074"/>
                  </a:cubicBezTo>
                  <a:cubicBezTo>
                    <a:pt x="150448" y="83074"/>
                    <a:pt x="154176" y="82157"/>
                    <a:pt x="157441" y="80323"/>
                  </a:cubicBezTo>
                  <a:cubicBezTo>
                    <a:pt x="160706" y="78489"/>
                    <a:pt x="163104" y="75980"/>
                    <a:pt x="164636" y="72796"/>
                  </a:cubicBezTo>
                  <a:cubicBezTo>
                    <a:pt x="165805" y="70337"/>
                    <a:pt x="166389" y="66709"/>
                    <a:pt x="166389" y="61913"/>
                  </a:cubicBezTo>
                  <a:close/>
                  <a:moveTo>
                    <a:pt x="549873" y="33496"/>
                  </a:moveTo>
                  <a:cubicBezTo>
                    <a:pt x="545036" y="33496"/>
                    <a:pt x="540925" y="35461"/>
                    <a:pt x="537539" y="39391"/>
                  </a:cubicBezTo>
                  <a:cubicBezTo>
                    <a:pt x="534153" y="43321"/>
                    <a:pt x="532460" y="49155"/>
                    <a:pt x="532460" y="56894"/>
                  </a:cubicBezTo>
                  <a:cubicBezTo>
                    <a:pt x="532460" y="65319"/>
                    <a:pt x="534133" y="71466"/>
                    <a:pt x="537478" y="75335"/>
                  </a:cubicBezTo>
                  <a:cubicBezTo>
                    <a:pt x="540824" y="79205"/>
                    <a:pt x="545016" y="81139"/>
                    <a:pt x="550054" y="81139"/>
                  </a:cubicBezTo>
                  <a:cubicBezTo>
                    <a:pt x="555052" y="81139"/>
                    <a:pt x="559244" y="79215"/>
                    <a:pt x="562630" y="75365"/>
                  </a:cubicBezTo>
                  <a:cubicBezTo>
                    <a:pt x="566016" y="71516"/>
                    <a:pt x="567709" y="65480"/>
                    <a:pt x="567709" y="57257"/>
                  </a:cubicBezTo>
                  <a:cubicBezTo>
                    <a:pt x="567709" y="49397"/>
                    <a:pt x="565966" y="43472"/>
                    <a:pt x="562479" y="39482"/>
                  </a:cubicBezTo>
                  <a:cubicBezTo>
                    <a:pt x="558992" y="35491"/>
                    <a:pt x="554790" y="33496"/>
                    <a:pt x="549873" y="33496"/>
                  </a:cubicBezTo>
                  <a:close/>
                  <a:moveTo>
                    <a:pt x="418155" y="33496"/>
                  </a:moveTo>
                  <a:cubicBezTo>
                    <a:pt x="412714" y="33496"/>
                    <a:pt x="408199" y="35531"/>
                    <a:pt x="404612" y="39602"/>
                  </a:cubicBezTo>
                  <a:cubicBezTo>
                    <a:pt x="401025" y="43674"/>
                    <a:pt x="399231" y="49820"/>
                    <a:pt x="399231" y="58043"/>
                  </a:cubicBezTo>
                  <a:cubicBezTo>
                    <a:pt x="399231" y="66266"/>
                    <a:pt x="401025" y="72423"/>
                    <a:pt x="404612" y="76514"/>
                  </a:cubicBezTo>
                  <a:cubicBezTo>
                    <a:pt x="408199" y="80605"/>
                    <a:pt x="412714" y="82651"/>
                    <a:pt x="418155" y="82651"/>
                  </a:cubicBezTo>
                  <a:cubicBezTo>
                    <a:pt x="423557" y="82651"/>
                    <a:pt x="428051" y="80595"/>
                    <a:pt x="431638" y="76484"/>
                  </a:cubicBezTo>
                  <a:cubicBezTo>
                    <a:pt x="435226" y="72373"/>
                    <a:pt x="437019" y="66105"/>
                    <a:pt x="437019" y="57680"/>
                  </a:cubicBezTo>
                  <a:cubicBezTo>
                    <a:pt x="437019" y="49740"/>
                    <a:pt x="435216" y="43724"/>
                    <a:pt x="431608" y="39633"/>
                  </a:cubicBezTo>
                  <a:cubicBezTo>
                    <a:pt x="428000" y="35541"/>
                    <a:pt x="423516" y="33496"/>
                    <a:pt x="418155" y="33496"/>
                  </a:cubicBezTo>
                  <a:close/>
                  <a:moveTo>
                    <a:pt x="218130" y="33496"/>
                  </a:moveTo>
                  <a:cubicBezTo>
                    <a:pt x="212689" y="33496"/>
                    <a:pt x="208174" y="35531"/>
                    <a:pt x="204587" y="39602"/>
                  </a:cubicBezTo>
                  <a:cubicBezTo>
                    <a:pt x="201000" y="43674"/>
                    <a:pt x="199206" y="49820"/>
                    <a:pt x="199206" y="58043"/>
                  </a:cubicBezTo>
                  <a:cubicBezTo>
                    <a:pt x="199206" y="66266"/>
                    <a:pt x="201000" y="72423"/>
                    <a:pt x="204587" y="76514"/>
                  </a:cubicBezTo>
                  <a:cubicBezTo>
                    <a:pt x="208174" y="80605"/>
                    <a:pt x="212689" y="82651"/>
                    <a:pt x="218130" y="82651"/>
                  </a:cubicBezTo>
                  <a:cubicBezTo>
                    <a:pt x="223532" y="82651"/>
                    <a:pt x="228026" y="80595"/>
                    <a:pt x="231613" y="76484"/>
                  </a:cubicBezTo>
                  <a:cubicBezTo>
                    <a:pt x="235201" y="72373"/>
                    <a:pt x="236994" y="66105"/>
                    <a:pt x="236994" y="57680"/>
                  </a:cubicBezTo>
                  <a:cubicBezTo>
                    <a:pt x="236994" y="49740"/>
                    <a:pt x="235191" y="43724"/>
                    <a:pt x="231583" y="39633"/>
                  </a:cubicBezTo>
                  <a:cubicBezTo>
                    <a:pt x="227976" y="35541"/>
                    <a:pt x="223491" y="33496"/>
                    <a:pt x="218130" y="33496"/>
                  </a:cubicBezTo>
                  <a:close/>
                  <a:moveTo>
                    <a:pt x="96882" y="25938"/>
                  </a:moveTo>
                  <a:lnTo>
                    <a:pt x="107765" y="25938"/>
                  </a:lnTo>
                  <a:lnTo>
                    <a:pt x="107765" y="90148"/>
                  </a:lnTo>
                  <a:lnTo>
                    <a:pt x="96882" y="90148"/>
                  </a:lnTo>
                  <a:close/>
                  <a:moveTo>
                    <a:pt x="549087" y="24487"/>
                  </a:moveTo>
                  <a:cubicBezTo>
                    <a:pt x="556665" y="24487"/>
                    <a:pt x="562912" y="27551"/>
                    <a:pt x="567830" y="33677"/>
                  </a:cubicBezTo>
                  <a:lnTo>
                    <a:pt x="567830" y="25938"/>
                  </a:lnTo>
                  <a:lnTo>
                    <a:pt x="577867" y="25938"/>
                  </a:lnTo>
                  <a:lnTo>
                    <a:pt x="577867" y="81442"/>
                  </a:lnTo>
                  <a:cubicBezTo>
                    <a:pt x="577867" y="91438"/>
                    <a:pt x="576849" y="98522"/>
                    <a:pt x="574813" y="102694"/>
                  </a:cubicBezTo>
                  <a:cubicBezTo>
                    <a:pt x="572778" y="106866"/>
                    <a:pt x="569553" y="110161"/>
                    <a:pt x="565139" y="112579"/>
                  </a:cubicBezTo>
                  <a:cubicBezTo>
                    <a:pt x="560726" y="114998"/>
                    <a:pt x="555294" y="116207"/>
                    <a:pt x="548845" y="116207"/>
                  </a:cubicBezTo>
                  <a:cubicBezTo>
                    <a:pt x="541187" y="116207"/>
                    <a:pt x="534999" y="114484"/>
                    <a:pt x="530283" y="111038"/>
                  </a:cubicBezTo>
                  <a:cubicBezTo>
                    <a:pt x="525567" y="107591"/>
                    <a:pt x="523290" y="102402"/>
                    <a:pt x="523451" y="95469"/>
                  </a:cubicBezTo>
                  <a:lnTo>
                    <a:pt x="534032" y="97041"/>
                  </a:lnTo>
                  <a:cubicBezTo>
                    <a:pt x="534475" y="100306"/>
                    <a:pt x="535705" y="102684"/>
                    <a:pt x="537720" y="104175"/>
                  </a:cubicBezTo>
                  <a:cubicBezTo>
                    <a:pt x="540421" y="106191"/>
                    <a:pt x="544109" y="107198"/>
                    <a:pt x="548785" y="107198"/>
                  </a:cubicBezTo>
                  <a:cubicBezTo>
                    <a:pt x="553823" y="107198"/>
                    <a:pt x="557713" y="106191"/>
                    <a:pt x="560454" y="104175"/>
                  </a:cubicBezTo>
                  <a:cubicBezTo>
                    <a:pt x="563195" y="102160"/>
                    <a:pt x="565049" y="99338"/>
                    <a:pt x="566016" y="95711"/>
                  </a:cubicBezTo>
                  <a:cubicBezTo>
                    <a:pt x="566580" y="93494"/>
                    <a:pt x="566842" y="88838"/>
                    <a:pt x="566802" y="81744"/>
                  </a:cubicBezTo>
                  <a:cubicBezTo>
                    <a:pt x="562046" y="87347"/>
                    <a:pt x="556121" y="90148"/>
                    <a:pt x="549026" y="90148"/>
                  </a:cubicBezTo>
                  <a:cubicBezTo>
                    <a:pt x="540199" y="90148"/>
                    <a:pt x="533367" y="86964"/>
                    <a:pt x="528530" y="80595"/>
                  </a:cubicBezTo>
                  <a:cubicBezTo>
                    <a:pt x="523693" y="74227"/>
                    <a:pt x="521275" y="66588"/>
                    <a:pt x="521275" y="57680"/>
                  </a:cubicBezTo>
                  <a:cubicBezTo>
                    <a:pt x="521275" y="51554"/>
                    <a:pt x="522383" y="45901"/>
                    <a:pt x="524600" y="40721"/>
                  </a:cubicBezTo>
                  <a:cubicBezTo>
                    <a:pt x="526817" y="35541"/>
                    <a:pt x="530031" y="31541"/>
                    <a:pt x="534244" y="28719"/>
                  </a:cubicBezTo>
                  <a:cubicBezTo>
                    <a:pt x="538456" y="25898"/>
                    <a:pt x="543404" y="24487"/>
                    <a:pt x="549087" y="24487"/>
                  </a:cubicBezTo>
                  <a:close/>
                  <a:moveTo>
                    <a:pt x="489002" y="24487"/>
                  </a:moveTo>
                  <a:cubicBezTo>
                    <a:pt x="492872" y="24487"/>
                    <a:pt x="496429" y="25182"/>
                    <a:pt x="499674" y="26573"/>
                  </a:cubicBezTo>
                  <a:cubicBezTo>
                    <a:pt x="502918" y="27964"/>
                    <a:pt x="505347" y="29788"/>
                    <a:pt x="506959" y="32045"/>
                  </a:cubicBezTo>
                  <a:cubicBezTo>
                    <a:pt x="508572" y="34302"/>
                    <a:pt x="509700" y="36983"/>
                    <a:pt x="510345" y="40086"/>
                  </a:cubicBezTo>
                  <a:cubicBezTo>
                    <a:pt x="510748" y="42102"/>
                    <a:pt x="510950" y="45628"/>
                    <a:pt x="510950" y="50667"/>
                  </a:cubicBezTo>
                  <a:lnTo>
                    <a:pt x="510950" y="90148"/>
                  </a:lnTo>
                  <a:lnTo>
                    <a:pt x="500067" y="90148"/>
                  </a:lnTo>
                  <a:lnTo>
                    <a:pt x="500067" y="51090"/>
                  </a:lnTo>
                  <a:cubicBezTo>
                    <a:pt x="500067" y="46656"/>
                    <a:pt x="499643" y="43341"/>
                    <a:pt x="498797" y="41144"/>
                  </a:cubicBezTo>
                  <a:cubicBezTo>
                    <a:pt x="497950" y="38948"/>
                    <a:pt x="496449" y="37194"/>
                    <a:pt x="494293" y="35884"/>
                  </a:cubicBezTo>
                  <a:cubicBezTo>
                    <a:pt x="492136" y="34574"/>
                    <a:pt x="489607" y="33919"/>
                    <a:pt x="486705" y="33919"/>
                  </a:cubicBezTo>
                  <a:cubicBezTo>
                    <a:pt x="482069" y="33919"/>
                    <a:pt x="478069" y="35390"/>
                    <a:pt x="474703" y="38333"/>
                  </a:cubicBezTo>
                  <a:cubicBezTo>
                    <a:pt x="471337" y="41275"/>
                    <a:pt x="469655" y="46858"/>
                    <a:pt x="469655" y="55081"/>
                  </a:cubicBezTo>
                  <a:lnTo>
                    <a:pt x="469655" y="90148"/>
                  </a:lnTo>
                  <a:lnTo>
                    <a:pt x="458772" y="90148"/>
                  </a:lnTo>
                  <a:lnTo>
                    <a:pt x="458772" y="25938"/>
                  </a:lnTo>
                  <a:lnTo>
                    <a:pt x="468566" y="25938"/>
                  </a:lnTo>
                  <a:lnTo>
                    <a:pt x="468566" y="35068"/>
                  </a:lnTo>
                  <a:cubicBezTo>
                    <a:pt x="473282" y="28014"/>
                    <a:pt x="480094" y="24487"/>
                    <a:pt x="489002" y="24487"/>
                  </a:cubicBezTo>
                  <a:close/>
                  <a:moveTo>
                    <a:pt x="418155" y="24487"/>
                  </a:moveTo>
                  <a:cubicBezTo>
                    <a:pt x="426983" y="24487"/>
                    <a:pt x="434198" y="27379"/>
                    <a:pt x="439801" y="33163"/>
                  </a:cubicBezTo>
                  <a:cubicBezTo>
                    <a:pt x="445403" y="38948"/>
                    <a:pt x="448205" y="46938"/>
                    <a:pt x="448205" y="57136"/>
                  </a:cubicBezTo>
                  <a:cubicBezTo>
                    <a:pt x="448205" y="65399"/>
                    <a:pt x="446965" y="71899"/>
                    <a:pt x="444486" y="76635"/>
                  </a:cubicBezTo>
                  <a:cubicBezTo>
                    <a:pt x="442007" y="81371"/>
                    <a:pt x="438400" y="85049"/>
                    <a:pt x="433664" y="87669"/>
                  </a:cubicBezTo>
                  <a:cubicBezTo>
                    <a:pt x="428928" y="90289"/>
                    <a:pt x="423758" y="91599"/>
                    <a:pt x="418155" y="91599"/>
                  </a:cubicBezTo>
                  <a:cubicBezTo>
                    <a:pt x="409167" y="91599"/>
                    <a:pt x="401901" y="88717"/>
                    <a:pt x="396359" y="82953"/>
                  </a:cubicBezTo>
                  <a:cubicBezTo>
                    <a:pt x="390817" y="77189"/>
                    <a:pt x="388046" y="68886"/>
                    <a:pt x="388046" y="58043"/>
                  </a:cubicBezTo>
                  <a:cubicBezTo>
                    <a:pt x="388046" y="46152"/>
                    <a:pt x="391351" y="37345"/>
                    <a:pt x="397961" y="31622"/>
                  </a:cubicBezTo>
                  <a:cubicBezTo>
                    <a:pt x="403483" y="26865"/>
                    <a:pt x="410215" y="24487"/>
                    <a:pt x="418155" y="24487"/>
                  </a:cubicBezTo>
                  <a:close/>
                  <a:moveTo>
                    <a:pt x="218130" y="24487"/>
                  </a:moveTo>
                  <a:cubicBezTo>
                    <a:pt x="226958" y="24487"/>
                    <a:pt x="234173" y="27379"/>
                    <a:pt x="239776" y="33163"/>
                  </a:cubicBezTo>
                  <a:cubicBezTo>
                    <a:pt x="245378" y="38948"/>
                    <a:pt x="248180" y="46938"/>
                    <a:pt x="248180" y="57136"/>
                  </a:cubicBezTo>
                  <a:cubicBezTo>
                    <a:pt x="248180" y="65399"/>
                    <a:pt x="246940" y="71899"/>
                    <a:pt x="244461" y="76635"/>
                  </a:cubicBezTo>
                  <a:cubicBezTo>
                    <a:pt x="241982" y="81371"/>
                    <a:pt x="238375" y="85049"/>
                    <a:pt x="233639" y="87669"/>
                  </a:cubicBezTo>
                  <a:cubicBezTo>
                    <a:pt x="228903" y="90289"/>
                    <a:pt x="223733" y="91599"/>
                    <a:pt x="218130" y="91599"/>
                  </a:cubicBezTo>
                  <a:cubicBezTo>
                    <a:pt x="209142" y="91599"/>
                    <a:pt x="201876" y="88717"/>
                    <a:pt x="196334" y="82953"/>
                  </a:cubicBezTo>
                  <a:cubicBezTo>
                    <a:pt x="190792" y="77189"/>
                    <a:pt x="188021" y="68886"/>
                    <a:pt x="188021" y="58043"/>
                  </a:cubicBezTo>
                  <a:cubicBezTo>
                    <a:pt x="188021" y="46152"/>
                    <a:pt x="191326" y="37345"/>
                    <a:pt x="197936" y="31622"/>
                  </a:cubicBezTo>
                  <a:cubicBezTo>
                    <a:pt x="203458" y="26865"/>
                    <a:pt x="210190" y="24487"/>
                    <a:pt x="218130" y="24487"/>
                  </a:cubicBezTo>
                  <a:close/>
                  <a:moveTo>
                    <a:pt x="152544" y="24487"/>
                  </a:moveTo>
                  <a:cubicBezTo>
                    <a:pt x="158026" y="24487"/>
                    <a:pt x="162480" y="25132"/>
                    <a:pt x="165906" y="26422"/>
                  </a:cubicBezTo>
                  <a:cubicBezTo>
                    <a:pt x="169332" y="27712"/>
                    <a:pt x="171851" y="29334"/>
                    <a:pt x="173463" y="31289"/>
                  </a:cubicBezTo>
                  <a:cubicBezTo>
                    <a:pt x="175076" y="33244"/>
                    <a:pt x="176204" y="35713"/>
                    <a:pt x="176849" y="38696"/>
                  </a:cubicBezTo>
                  <a:cubicBezTo>
                    <a:pt x="177212" y="40550"/>
                    <a:pt x="177393" y="43895"/>
                    <a:pt x="177393" y="48732"/>
                  </a:cubicBezTo>
                  <a:lnTo>
                    <a:pt x="177393" y="63243"/>
                  </a:lnTo>
                  <a:cubicBezTo>
                    <a:pt x="177393" y="73360"/>
                    <a:pt x="177625" y="79759"/>
                    <a:pt x="178089" y="82439"/>
                  </a:cubicBezTo>
                  <a:cubicBezTo>
                    <a:pt x="178552" y="85120"/>
                    <a:pt x="179469" y="87689"/>
                    <a:pt x="180840" y="90148"/>
                  </a:cubicBezTo>
                  <a:lnTo>
                    <a:pt x="169473" y="90148"/>
                  </a:lnTo>
                  <a:cubicBezTo>
                    <a:pt x="168344" y="87891"/>
                    <a:pt x="167619" y="85251"/>
                    <a:pt x="167296" y="82228"/>
                  </a:cubicBezTo>
                  <a:cubicBezTo>
                    <a:pt x="163266" y="85654"/>
                    <a:pt x="159386" y="88072"/>
                    <a:pt x="155657" y="89483"/>
                  </a:cubicBezTo>
                  <a:cubicBezTo>
                    <a:pt x="151929" y="90894"/>
                    <a:pt x="147928" y="91599"/>
                    <a:pt x="143656" y="91599"/>
                  </a:cubicBezTo>
                  <a:cubicBezTo>
                    <a:pt x="136602" y="91599"/>
                    <a:pt x="131181" y="89876"/>
                    <a:pt x="127392" y="86430"/>
                  </a:cubicBezTo>
                  <a:cubicBezTo>
                    <a:pt x="123603" y="82984"/>
                    <a:pt x="121708" y="78580"/>
                    <a:pt x="121708" y="73219"/>
                  </a:cubicBezTo>
                  <a:cubicBezTo>
                    <a:pt x="121708" y="70075"/>
                    <a:pt x="122424" y="67203"/>
                    <a:pt x="123855" y="64603"/>
                  </a:cubicBezTo>
                  <a:cubicBezTo>
                    <a:pt x="125286" y="62003"/>
                    <a:pt x="127160" y="59918"/>
                    <a:pt x="129478" y="58346"/>
                  </a:cubicBezTo>
                  <a:cubicBezTo>
                    <a:pt x="131795" y="56774"/>
                    <a:pt x="134405" y="55584"/>
                    <a:pt x="137307" y="54778"/>
                  </a:cubicBezTo>
                  <a:cubicBezTo>
                    <a:pt x="139444" y="54214"/>
                    <a:pt x="142668" y="53670"/>
                    <a:pt x="146981" y="53146"/>
                  </a:cubicBezTo>
                  <a:cubicBezTo>
                    <a:pt x="155768" y="52098"/>
                    <a:pt x="162238" y="50848"/>
                    <a:pt x="166389" y="49397"/>
                  </a:cubicBezTo>
                  <a:cubicBezTo>
                    <a:pt x="166430" y="47906"/>
                    <a:pt x="166450" y="46959"/>
                    <a:pt x="166450" y="46556"/>
                  </a:cubicBezTo>
                  <a:cubicBezTo>
                    <a:pt x="166450" y="42122"/>
                    <a:pt x="165422" y="38998"/>
                    <a:pt x="163366" y="37184"/>
                  </a:cubicBezTo>
                  <a:cubicBezTo>
                    <a:pt x="160585" y="34725"/>
                    <a:pt x="156454" y="33496"/>
                    <a:pt x="150972" y="33496"/>
                  </a:cubicBezTo>
                  <a:cubicBezTo>
                    <a:pt x="145853" y="33496"/>
                    <a:pt x="142074" y="34393"/>
                    <a:pt x="139635" y="36186"/>
                  </a:cubicBezTo>
                  <a:cubicBezTo>
                    <a:pt x="137197" y="37980"/>
                    <a:pt x="135393" y="41154"/>
                    <a:pt x="134224" y="45709"/>
                  </a:cubicBezTo>
                  <a:lnTo>
                    <a:pt x="123583" y="44258"/>
                  </a:lnTo>
                  <a:cubicBezTo>
                    <a:pt x="124550" y="39703"/>
                    <a:pt x="126142" y="36025"/>
                    <a:pt x="128359" y="33224"/>
                  </a:cubicBezTo>
                  <a:cubicBezTo>
                    <a:pt x="130576" y="30422"/>
                    <a:pt x="133781" y="28266"/>
                    <a:pt x="137973" y="26754"/>
                  </a:cubicBezTo>
                  <a:cubicBezTo>
                    <a:pt x="142165" y="25243"/>
                    <a:pt x="147022" y="24487"/>
                    <a:pt x="152544" y="24487"/>
                  </a:cubicBezTo>
                  <a:close/>
                  <a:moveTo>
                    <a:pt x="300139" y="3507"/>
                  </a:moveTo>
                  <a:lnTo>
                    <a:pt x="300139" y="25938"/>
                  </a:lnTo>
                  <a:lnTo>
                    <a:pt x="311083" y="25938"/>
                  </a:lnTo>
                  <a:lnTo>
                    <a:pt x="311083" y="34403"/>
                  </a:lnTo>
                  <a:lnTo>
                    <a:pt x="300139" y="34403"/>
                  </a:lnTo>
                  <a:lnTo>
                    <a:pt x="300139" y="71949"/>
                  </a:lnTo>
                  <a:cubicBezTo>
                    <a:pt x="300139" y="75053"/>
                    <a:pt x="300331" y="77048"/>
                    <a:pt x="300714" y="77935"/>
                  </a:cubicBezTo>
                  <a:cubicBezTo>
                    <a:pt x="301097" y="78822"/>
                    <a:pt x="301721" y="79527"/>
                    <a:pt x="302588" y="80051"/>
                  </a:cubicBezTo>
                  <a:cubicBezTo>
                    <a:pt x="303455" y="80575"/>
                    <a:pt x="304694" y="80837"/>
                    <a:pt x="306306" y="80837"/>
                  </a:cubicBezTo>
                  <a:cubicBezTo>
                    <a:pt x="307516" y="80837"/>
                    <a:pt x="309108" y="80696"/>
                    <a:pt x="311083" y="80414"/>
                  </a:cubicBezTo>
                  <a:lnTo>
                    <a:pt x="312655" y="90027"/>
                  </a:lnTo>
                  <a:cubicBezTo>
                    <a:pt x="309591" y="90672"/>
                    <a:pt x="306851" y="90995"/>
                    <a:pt x="304432" y="90995"/>
                  </a:cubicBezTo>
                  <a:cubicBezTo>
                    <a:pt x="300482" y="90995"/>
                    <a:pt x="297419" y="90370"/>
                    <a:pt x="295242" y="89120"/>
                  </a:cubicBezTo>
                  <a:cubicBezTo>
                    <a:pt x="293065" y="87871"/>
                    <a:pt x="291534" y="86228"/>
                    <a:pt x="290647" y="84193"/>
                  </a:cubicBezTo>
                  <a:cubicBezTo>
                    <a:pt x="289760" y="82157"/>
                    <a:pt x="289317" y="77875"/>
                    <a:pt x="289317" y="71345"/>
                  </a:cubicBezTo>
                  <a:lnTo>
                    <a:pt x="289317" y="34403"/>
                  </a:lnTo>
                  <a:lnTo>
                    <a:pt x="281336" y="34403"/>
                  </a:lnTo>
                  <a:lnTo>
                    <a:pt x="281336" y="25938"/>
                  </a:lnTo>
                  <a:lnTo>
                    <a:pt x="289317" y="25938"/>
                  </a:lnTo>
                  <a:lnTo>
                    <a:pt x="289317" y="10037"/>
                  </a:lnTo>
                  <a:close/>
                  <a:moveTo>
                    <a:pt x="325422" y="1512"/>
                  </a:moveTo>
                  <a:lnTo>
                    <a:pt x="336305" y="1512"/>
                  </a:lnTo>
                  <a:lnTo>
                    <a:pt x="336305" y="33315"/>
                  </a:lnTo>
                  <a:cubicBezTo>
                    <a:pt x="341383" y="27430"/>
                    <a:pt x="347792" y="24487"/>
                    <a:pt x="355531" y="24487"/>
                  </a:cubicBezTo>
                  <a:cubicBezTo>
                    <a:pt x="360288" y="24487"/>
                    <a:pt x="364419" y="25424"/>
                    <a:pt x="367926" y="27299"/>
                  </a:cubicBezTo>
                  <a:cubicBezTo>
                    <a:pt x="371433" y="29173"/>
                    <a:pt x="373942" y="31763"/>
                    <a:pt x="375453" y="35068"/>
                  </a:cubicBezTo>
                  <a:cubicBezTo>
                    <a:pt x="376965" y="38373"/>
                    <a:pt x="377721" y="43170"/>
                    <a:pt x="377721" y="49458"/>
                  </a:cubicBezTo>
                  <a:lnTo>
                    <a:pt x="377721" y="90148"/>
                  </a:lnTo>
                  <a:lnTo>
                    <a:pt x="366838" y="90148"/>
                  </a:lnTo>
                  <a:lnTo>
                    <a:pt x="366838" y="49458"/>
                  </a:lnTo>
                  <a:cubicBezTo>
                    <a:pt x="366838" y="44016"/>
                    <a:pt x="365659" y="40056"/>
                    <a:pt x="363301" y="37577"/>
                  </a:cubicBezTo>
                  <a:cubicBezTo>
                    <a:pt x="360943" y="35098"/>
                    <a:pt x="357607" y="33859"/>
                    <a:pt x="353294" y="33859"/>
                  </a:cubicBezTo>
                  <a:cubicBezTo>
                    <a:pt x="350070" y="33859"/>
                    <a:pt x="347036" y="34695"/>
                    <a:pt x="344195" y="36368"/>
                  </a:cubicBezTo>
                  <a:cubicBezTo>
                    <a:pt x="341353" y="38041"/>
                    <a:pt x="339328" y="40308"/>
                    <a:pt x="338118" y="43170"/>
                  </a:cubicBezTo>
                  <a:cubicBezTo>
                    <a:pt x="336909" y="46032"/>
                    <a:pt x="336305" y="49982"/>
                    <a:pt x="336305" y="55020"/>
                  </a:cubicBezTo>
                  <a:lnTo>
                    <a:pt x="336305" y="90148"/>
                  </a:lnTo>
                  <a:lnTo>
                    <a:pt x="325422" y="90148"/>
                  </a:lnTo>
                  <a:close/>
                  <a:moveTo>
                    <a:pt x="96882" y="1512"/>
                  </a:moveTo>
                  <a:lnTo>
                    <a:pt x="107765" y="1512"/>
                  </a:lnTo>
                  <a:lnTo>
                    <a:pt x="107765" y="14027"/>
                  </a:lnTo>
                  <a:lnTo>
                    <a:pt x="96882" y="14027"/>
                  </a:lnTo>
                  <a:close/>
                  <a:moveTo>
                    <a:pt x="412049" y="1028"/>
                  </a:moveTo>
                  <a:lnTo>
                    <a:pt x="423657" y="1028"/>
                  </a:lnTo>
                  <a:lnTo>
                    <a:pt x="437261" y="17957"/>
                  </a:lnTo>
                  <a:lnTo>
                    <a:pt x="424927" y="17957"/>
                  </a:lnTo>
                  <a:lnTo>
                    <a:pt x="418276" y="7679"/>
                  </a:lnTo>
                  <a:lnTo>
                    <a:pt x="411444" y="17957"/>
                  </a:lnTo>
                  <a:lnTo>
                    <a:pt x="398989" y="17957"/>
                  </a:lnTo>
                  <a:close/>
                  <a:moveTo>
                    <a:pt x="44378" y="0"/>
                  </a:moveTo>
                  <a:cubicBezTo>
                    <a:pt x="50787" y="0"/>
                    <a:pt x="56581" y="1038"/>
                    <a:pt x="61761" y="3114"/>
                  </a:cubicBezTo>
                  <a:cubicBezTo>
                    <a:pt x="66940" y="5190"/>
                    <a:pt x="71001" y="8082"/>
                    <a:pt x="73944" y="11790"/>
                  </a:cubicBezTo>
                  <a:cubicBezTo>
                    <a:pt x="76886" y="15499"/>
                    <a:pt x="79123" y="20335"/>
                    <a:pt x="80655" y="26301"/>
                  </a:cubicBezTo>
                  <a:lnTo>
                    <a:pt x="70074" y="29203"/>
                  </a:lnTo>
                  <a:cubicBezTo>
                    <a:pt x="68744" y="24689"/>
                    <a:pt x="67092" y="21142"/>
                    <a:pt x="65117" y="18562"/>
                  </a:cubicBezTo>
                  <a:cubicBezTo>
                    <a:pt x="63141" y="15982"/>
                    <a:pt x="60320" y="13916"/>
                    <a:pt x="56652" y="12365"/>
                  </a:cubicBezTo>
                  <a:cubicBezTo>
                    <a:pt x="52984" y="10813"/>
                    <a:pt x="48913" y="10037"/>
                    <a:pt x="44439" y="10037"/>
                  </a:cubicBezTo>
                  <a:cubicBezTo>
                    <a:pt x="39078" y="10037"/>
                    <a:pt x="34442" y="10853"/>
                    <a:pt x="30533" y="12486"/>
                  </a:cubicBezTo>
                  <a:cubicBezTo>
                    <a:pt x="26623" y="14118"/>
                    <a:pt x="23469" y="16264"/>
                    <a:pt x="21070" y="18925"/>
                  </a:cubicBezTo>
                  <a:cubicBezTo>
                    <a:pt x="18672" y="21585"/>
                    <a:pt x="16808" y="24507"/>
                    <a:pt x="15478" y="27692"/>
                  </a:cubicBezTo>
                  <a:cubicBezTo>
                    <a:pt x="13220" y="33173"/>
                    <a:pt x="12092" y="39119"/>
                    <a:pt x="12092" y="45528"/>
                  </a:cubicBezTo>
                  <a:cubicBezTo>
                    <a:pt x="12092" y="53428"/>
                    <a:pt x="13452" y="60038"/>
                    <a:pt x="16173" y="65359"/>
                  </a:cubicBezTo>
                  <a:cubicBezTo>
                    <a:pt x="18894" y="70680"/>
                    <a:pt x="22854" y="74630"/>
                    <a:pt x="28054" y="77210"/>
                  </a:cubicBezTo>
                  <a:cubicBezTo>
                    <a:pt x="33253" y="79789"/>
                    <a:pt x="38775" y="81079"/>
                    <a:pt x="44620" y="81079"/>
                  </a:cubicBezTo>
                  <a:cubicBezTo>
                    <a:pt x="49699" y="81079"/>
                    <a:pt x="54657" y="80102"/>
                    <a:pt x="59494" y="78147"/>
                  </a:cubicBezTo>
                  <a:cubicBezTo>
                    <a:pt x="64331" y="76192"/>
                    <a:pt x="67998" y="74106"/>
                    <a:pt x="70498" y="71889"/>
                  </a:cubicBezTo>
                  <a:lnTo>
                    <a:pt x="70498" y="55383"/>
                  </a:lnTo>
                  <a:lnTo>
                    <a:pt x="44439" y="55383"/>
                  </a:lnTo>
                  <a:lnTo>
                    <a:pt x="44439" y="44984"/>
                  </a:lnTo>
                  <a:lnTo>
                    <a:pt x="81985" y="44923"/>
                  </a:lnTo>
                  <a:lnTo>
                    <a:pt x="81985" y="77814"/>
                  </a:lnTo>
                  <a:cubicBezTo>
                    <a:pt x="76221" y="82409"/>
                    <a:pt x="70276" y="85866"/>
                    <a:pt x="64149" y="88183"/>
                  </a:cubicBezTo>
                  <a:cubicBezTo>
                    <a:pt x="58022" y="90501"/>
                    <a:pt x="51734" y="91660"/>
                    <a:pt x="45285" y="91660"/>
                  </a:cubicBezTo>
                  <a:cubicBezTo>
                    <a:pt x="36579" y="91660"/>
                    <a:pt x="28668" y="89796"/>
                    <a:pt x="21554" y="86067"/>
                  </a:cubicBezTo>
                  <a:cubicBezTo>
                    <a:pt x="14440" y="82339"/>
                    <a:pt x="9069" y="76947"/>
                    <a:pt x="5441" y="69894"/>
                  </a:cubicBezTo>
                  <a:cubicBezTo>
                    <a:pt x="1813" y="62840"/>
                    <a:pt x="0" y="54960"/>
                    <a:pt x="0" y="46253"/>
                  </a:cubicBezTo>
                  <a:cubicBezTo>
                    <a:pt x="0" y="37627"/>
                    <a:pt x="1803" y="29576"/>
                    <a:pt x="5411" y="22099"/>
                  </a:cubicBezTo>
                  <a:cubicBezTo>
                    <a:pt x="9018" y="14622"/>
                    <a:pt x="14208" y="9069"/>
                    <a:pt x="20980" y="5442"/>
                  </a:cubicBezTo>
                  <a:cubicBezTo>
                    <a:pt x="27751" y="1814"/>
                    <a:pt x="35551" y="0"/>
                    <a:pt x="44378"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lnSpc>
                  <a:spcPct val="115000"/>
                </a:lnSpc>
              </a:pPr>
              <a:endParaRPr lang="en-US" sz="1000" spc="-20">
                <a:solidFill>
                  <a:schemeClr val="bg1"/>
                </a:solidFill>
              </a:endParaRPr>
            </a:p>
          </p:txBody>
        </p:sp>
        <p:sp>
          <p:nvSpPr>
            <p:cNvPr id="43" name="TextBox 42">
              <a:extLst>
                <a:ext uri="{FF2B5EF4-FFF2-40B4-BE49-F238E27FC236}">
                  <a16:creationId xmlns:a16="http://schemas.microsoft.com/office/drawing/2014/main" id="{F2E7B600-C534-4530-8C1C-3FE9114319DD}"/>
                </a:ext>
              </a:extLst>
            </p:cNvPr>
            <p:cNvSpPr txBox="1">
              <a:spLocks noChangeAspect="1"/>
            </p:cNvSpPr>
            <p:nvPr>
              <p:custDataLst>
                <p:tags r:id="rId6"/>
              </p:custDataLst>
            </p:nvPr>
          </p:nvSpPr>
          <p:spPr>
            <a:xfrm>
              <a:off x="4738420" y="3035482"/>
              <a:ext cx="649621" cy="307972"/>
            </a:xfrm>
            <a:custGeom>
              <a:avLst/>
              <a:gdLst/>
              <a:ahLst/>
              <a:cxnLst/>
              <a:rect l="l" t="t" r="r" b="b"/>
              <a:pathLst>
                <a:path w="649621" h="307972">
                  <a:moveTo>
                    <a:pt x="547818" y="289169"/>
                  </a:moveTo>
                  <a:lnTo>
                    <a:pt x="560212" y="289169"/>
                  </a:lnTo>
                  <a:lnTo>
                    <a:pt x="560212" y="301563"/>
                  </a:lnTo>
                  <a:lnTo>
                    <a:pt x="547818" y="301563"/>
                  </a:lnTo>
                  <a:close/>
                  <a:moveTo>
                    <a:pt x="389702" y="225261"/>
                  </a:moveTo>
                  <a:cubicBezTo>
                    <a:pt x="384865" y="225261"/>
                    <a:pt x="380754" y="227226"/>
                    <a:pt x="377368" y="231156"/>
                  </a:cubicBezTo>
                  <a:cubicBezTo>
                    <a:pt x="373982" y="235086"/>
                    <a:pt x="372289" y="240920"/>
                    <a:pt x="372289" y="248659"/>
                  </a:cubicBezTo>
                  <a:cubicBezTo>
                    <a:pt x="372289" y="257084"/>
                    <a:pt x="373962" y="263231"/>
                    <a:pt x="377307" y="267100"/>
                  </a:cubicBezTo>
                  <a:cubicBezTo>
                    <a:pt x="380653" y="270970"/>
                    <a:pt x="384845" y="272904"/>
                    <a:pt x="389883" y="272904"/>
                  </a:cubicBezTo>
                  <a:cubicBezTo>
                    <a:pt x="394881" y="272904"/>
                    <a:pt x="399073" y="270980"/>
                    <a:pt x="402459" y="267130"/>
                  </a:cubicBezTo>
                  <a:cubicBezTo>
                    <a:pt x="405845" y="263281"/>
                    <a:pt x="407538" y="257245"/>
                    <a:pt x="407538" y="249022"/>
                  </a:cubicBezTo>
                  <a:cubicBezTo>
                    <a:pt x="407538" y="241162"/>
                    <a:pt x="405795" y="235237"/>
                    <a:pt x="402308" y="231246"/>
                  </a:cubicBezTo>
                  <a:cubicBezTo>
                    <a:pt x="398822" y="227256"/>
                    <a:pt x="394619" y="225261"/>
                    <a:pt x="389702" y="225261"/>
                  </a:cubicBezTo>
                  <a:close/>
                  <a:moveTo>
                    <a:pt x="227777" y="225261"/>
                  </a:moveTo>
                  <a:cubicBezTo>
                    <a:pt x="222940" y="225261"/>
                    <a:pt x="218829" y="227226"/>
                    <a:pt x="215443" y="231156"/>
                  </a:cubicBezTo>
                  <a:cubicBezTo>
                    <a:pt x="212057" y="235086"/>
                    <a:pt x="210364" y="240920"/>
                    <a:pt x="210364" y="248659"/>
                  </a:cubicBezTo>
                  <a:cubicBezTo>
                    <a:pt x="210364" y="257084"/>
                    <a:pt x="212037" y="263231"/>
                    <a:pt x="215382" y="267100"/>
                  </a:cubicBezTo>
                  <a:cubicBezTo>
                    <a:pt x="218728" y="270970"/>
                    <a:pt x="222920" y="272904"/>
                    <a:pt x="227958" y="272904"/>
                  </a:cubicBezTo>
                  <a:cubicBezTo>
                    <a:pt x="232956" y="272904"/>
                    <a:pt x="237148" y="270980"/>
                    <a:pt x="240534" y="267130"/>
                  </a:cubicBezTo>
                  <a:cubicBezTo>
                    <a:pt x="243920" y="263281"/>
                    <a:pt x="245613" y="257245"/>
                    <a:pt x="245613" y="249022"/>
                  </a:cubicBezTo>
                  <a:cubicBezTo>
                    <a:pt x="245613" y="241162"/>
                    <a:pt x="243870" y="235237"/>
                    <a:pt x="240383" y="231246"/>
                  </a:cubicBezTo>
                  <a:cubicBezTo>
                    <a:pt x="236897" y="227256"/>
                    <a:pt x="232694" y="225261"/>
                    <a:pt x="227777" y="225261"/>
                  </a:cubicBezTo>
                  <a:close/>
                  <a:moveTo>
                    <a:pt x="96059" y="225261"/>
                  </a:moveTo>
                  <a:cubicBezTo>
                    <a:pt x="90618" y="225261"/>
                    <a:pt x="86103" y="227296"/>
                    <a:pt x="82516" y="231367"/>
                  </a:cubicBezTo>
                  <a:cubicBezTo>
                    <a:pt x="78929" y="235438"/>
                    <a:pt x="77135" y="241585"/>
                    <a:pt x="77135" y="249808"/>
                  </a:cubicBezTo>
                  <a:cubicBezTo>
                    <a:pt x="77135" y="258031"/>
                    <a:pt x="78929" y="264188"/>
                    <a:pt x="82516" y="268279"/>
                  </a:cubicBezTo>
                  <a:cubicBezTo>
                    <a:pt x="86103" y="272370"/>
                    <a:pt x="90618" y="274416"/>
                    <a:pt x="96059" y="274416"/>
                  </a:cubicBezTo>
                  <a:cubicBezTo>
                    <a:pt x="101461" y="274416"/>
                    <a:pt x="105955" y="272360"/>
                    <a:pt x="109542" y="268249"/>
                  </a:cubicBezTo>
                  <a:cubicBezTo>
                    <a:pt x="113130" y="264137"/>
                    <a:pt x="114923" y="257870"/>
                    <a:pt x="114923" y="249445"/>
                  </a:cubicBezTo>
                  <a:cubicBezTo>
                    <a:pt x="114923" y="241505"/>
                    <a:pt x="113120" y="235489"/>
                    <a:pt x="109512" y="231398"/>
                  </a:cubicBezTo>
                  <a:cubicBezTo>
                    <a:pt x="105905" y="227306"/>
                    <a:pt x="101420" y="225261"/>
                    <a:pt x="96059" y="225261"/>
                  </a:cubicBezTo>
                  <a:close/>
                  <a:moveTo>
                    <a:pt x="553683" y="225200"/>
                  </a:moveTo>
                  <a:cubicBezTo>
                    <a:pt x="548684" y="225200"/>
                    <a:pt x="544482" y="226873"/>
                    <a:pt x="541076" y="230219"/>
                  </a:cubicBezTo>
                  <a:cubicBezTo>
                    <a:pt x="537670" y="233564"/>
                    <a:pt x="535786" y="238038"/>
                    <a:pt x="535423" y="243641"/>
                  </a:cubicBezTo>
                  <a:lnTo>
                    <a:pt x="571277" y="243641"/>
                  </a:lnTo>
                  <a:cubicBezTo>
                    <a:pt x="570793" y="238240"/>
                    <a:pt x="569423" y="234189"/>
                    <a:pt x="567165" y="231488"/>
                  </a:cubicBezTo>
                  <a:cubicBezTo>
                    <a:pt x="563699" y="227296"/>
                    <a:pt x="559205" y="225200"/>
                    <a:pt x="553683" y="225200"/>
                  </a:cubicBezTo>
                  <a:close/>
                  <a:moveTo>
                    <a:pt x="621385" y="224777"/>
                  </a:moveTo>
                  <a:cubicBezTo>
                    <a:pt x="616750" y="224777"/>
                    <a:pt x="612649" y="226944"/>
                    <a:pt x="609082" y="231277"/>
                  </a:cubicBezTo>
                  <a:cubicBezTo>
                    <a:pt x="605514" y="235610"/>
                    <a:pt x="603731" y="241908"/>
                    <a:pt x="603731" y="250171"/>
                  </a:cubicBezTo>
                  <a:cubicBezTo>
                    <a:pt x="603731" y="258434"/>
                    <a:pt x="605403" y="264541"/>
                    <a:pt x="608749" y="268491"/>
                  </a:cubicBezTo>
                  <a:cubicBezTo>
                    <a:pt x="612095" y="272441"/>
                    <a:pt x="616145" y="274416"/>
                    <a:pt x="620902" y="274416"/>
                  </a:cubicBezTo>
                  <a:cubicBezTo>
                    <a:pt x="625739" y="274416"/>
                    <a:pt x="629880" y="272370"/>
                    <a:pt x="633327" y="268279"/>
                  </a:cubicBezTo>
                  <a:cubicBezTo>
                    <a:pt x="636773" y="264188"/>
                    <a:pt x="638496" y="257849"/>
                    <a:pt x="638496" y="249264"/>
                  </a:cubicBezTo>
                  <a:cubicBezTo>
                    <a:pt x="638496" y="241082"/>
                    <a:pt x="636813" y="234955"/>
                    <a:pt x="633447" y="230884"/>
                  </a:cubicBezTo>
                  <a:cubicBezTo>
                    <a:pt x="630082" y="226813"/>
                    <a:pt x="626061" y="224777"/>
                    <a:pt x="621385" y="224777"/>
                  </a:cubicBezTo>
                  <a:close/>
                  <a:moveTo>
                    <a:pt x="498686" y="217703"/>
                  </a:moveTo>
                  <a:lnTo>
                    <a:pt x="509569" y="217703"/>
                  </a:lnTo>
                  <a:lnTo>
                    <a:pt x="509569" y="281913"/>
                  </a:lnTo>
                  <a:lnTo>
                    <a:pt x="498686" y="281913"/>
                  </a:lnTo>
                  <a:close/>
                  <a:moveTo>
                    <a:pt x="622413" y="216252"/>
                  </a:moveTo>
                  <a:cubicBezTo>
                    <a:pt x="627895" y="216252"/>
                    <a:pt x="632732" y="217663"/>
                    <a:pt x="636924" y="220484"/>
                  </a:cubicBezTo>
                  <a:cubicBezTo>
                    <a:pt x="641116" y="223306"/>
                    <a:pt x="644280" y="227286"/>
                    <a:pt x="646416" y="232425"/>
                  </a:cubicBezTo>
                  <a:cubicBezTo>
                    <a:pt x="648553" y="237565"/>
                    <a:pt x="649621" y="243198"/>
                    <a:pt x="649621" y="249324"/>
                  </a:cubicBezTo>
                  <a:cubicBezTo>
                    <a:pt x="649621" y="255895"/>
                    <a:pt x="648442" y="261810"/>
                    <a:pt x="646084" y="267070"/>
                  </a:cubicBezTo>
                  <a:cubicBezTo>
                    <a:pt x="643726" y="272330"/>
                    <a:pt x="640300" y="276361"/>
                    <a:pt x="635805" y="279162"/>
                  </a:cubicBezTo>
                  <a:cubicBezTo>
                    <a:pt x="631311" y="281964"/>
                    <a:pt x="626585" y="283364"/>
                    <a:pt x="621627" y="283364"/>
                  </a:cubicBezTo>
                  <a:cubicBezTo>
                    <a:pt x="618000" y="283364"/>
                    <a:pt x="614745" y="282598"/>
                    <a:pt x="611863" y="281067"/>
                  </a:cubicBezTo>
                  <a:cubicBezTo>
                    <a:pt x="608981" y="279535"/>
                    <a:pt x="606613" y="277600"/>
                    <a:pt x="604759" y="275262"/>
                  </a:cubicBezTo>
                  <a:lnTo>
                    <a:pt x="604759" y="306521"/>
                  </a:lnTo>
                  <a:lnTo>
                    <a:pt x="593875" y="306521"/>
                  </a:lnTo>
                  <a:lnTo>
                    <a:pt x="593875" y="217703"/>
                  </a:lnTo>
                  <a:lnTo>
                    <a:pt x="603791" y="217703"/>
                  </a:lnTo>
                  <a:lnTo>
                    <a:pt x="603791" y="226047"/>
                  </a:lnTo>
                  <a:cubicBezTo>
                    <a:pt x="606129" y="222782"/>
                    <a:pt x="608769" y="220333"/>
                    <a:pt x="611712" y="218701"/>
                  </a:cubicBezTo>
                  <a:cubicBezTo>
                    <a:pt x="614654" y="217068"/>
                    <a:pt x="618221" y="216252"/>
                    <a:pt x="622413" y="216252"/>
                  </a:cubicBezTo>
                  <a:close/>
                  <a:moveTo>
                    <a:pt x="553562" y="216252"/>
                  </a:moveTo>
                  <a:cubicBezTo>
                    <a:pt x="562147" y="216252"/>
                    <a:pt x="569161" y="219174"/>
                    <a:pt x="574602" y="225019"/>
                  </a:cubicBezTo>
                  <a:cubicBezTo>
                    <a:pt x="580044" y="230864"/>
                    <a:pt x="582765" y="239086"/>
                    <a:pt x="582765" y="249687"/>
                  </a:cubicBezTo>
                  <a:cubicBezTo>
                    <a:pt x="582765" y="250332"/>
                    <a:pt x="582744" y="251300"/>
                    <a:pt x="582704" y="252589"/>
                  </a:cubicBezTo>
                  <a:lnTo>
                    <a:pt x="534819" y="252589"/>
                  </a:lnTo>
                  <a:cubicBezTo>
                    <a:pt x="535222" y="259643"/>
                    <a:pt x="537217" y="265044"/>
                    <a:pt x="540804" y="268793"/>
                  </a:cubicBezTo>
                  <a:cubicBezTo>
                    <a:pt x="544392" y="272542"/>
                    <a:pt x="548866" y="274416"/>
                    <a:pt x="554227" y="274416"/>
                  </a:cubicBezTo>
                  <a:cubicBezTo>
                    <a:pt x="558217" y="274416"/>
                    <a:pt x="561623" y="273368"/>
                    <a:pt x="564445" y="271272"/>
                  </a:cubicBezTo>
                  <a:cubicBezTo>
                    <a:pt x="567266" y="269176"/>
                    <a:pt x="569503" y="265830"/>
                    <a:pt x="571156" y="261235"/>
                  </a:cubicBezTo>
                  <a:lnTo>
                    <a:pt x="582402" y="262626"/>
                  </a:lnTo>
                  <a:cubicBezTo>
                    <a:pt x="580628" y="269196"/>
                    <a:pt x="577343" y="274295"/>
                    <a:pt x="572547" y="277923"/>
                  </a:cubicBezTo>
                  <a:cubicBezTo>
                    <a:pt x="567750" y="281550"/>
                    <a:pt x="561623" y="283364"/>
                    <a:pt x="554166" y="283364"/>
                  </a:cubicBezTo>
                  <a:cubicBezTo>
                    <a:pt x="544775" y="283364"/>
                    <a:pt x="537328" y="280472"/>
                    <a:pt x="531826" y="274688"/>
                  </a:cubicBezTo>
                  <a:cubicBezTo>
                    <a:pt x="526324" y="268904"/>
                    <a:pt x="523573" y="260792"/>
                    <a:pt x="523573" y="250352"/>
                  </a:cubicBezTo>
                  <a:cubicBezTo>
                    <a:pt x="523573" y="239550"/>
                    <a:pt x="526354" y="231166"/>
                    <a:pt x="531916" y="225200"/>
                  </a:cubicBezTo>
                  <a:cubicBezTo>
                    <a:pt x="537479" y="219235"/>
                    <a:pt x="544694" y="216252"/>
                    <a:pt x="553562" y="216252"/>
                  </a:cubicBezTo>
                  <a:close/>
                  <a:moveTo>
                    <a:pt x="388916" y="216252"/>
                  </a:moveTo>
                  <a:cubicBezTo>
                    <a:pt x="396494" y="216252"/>
                    <a:pt x="402741" y="219315"/>
                    <a:pt x="407659" y="225442"/>
                  </a:cubicBezTo>
                  <a:lnTo>
                    <a:pt x="407659" y="217703"/>
                  </a:lnTo>
                  <a:lnTo>
                    <a:pt x="417696" y="217703"/>
                  </a:lnTo>
                  <a:lnTo>
                    <a:pt x="417696" y="273207"/>
                  </a:lnTo>
                  <a:cubicBezTo>
                    <a:pt x="417696" y="283203"/>
                    <a:pt x="416678" y="290287"/>
                    <a:pt x="414642" y="294459"/>
                  </a:cubicBezTo>
                  <a:cubicBezTo>
                    <a:pt x="412607" y="298631"/>
                    <a:pt x="409382" y="301926"/>
                    <a:pt x="404968" y="304344"/>
                  </a:cubicBezTo>
                  <a:cubicBezTo>
                    <a:pt x="400555" y="306763"/>
                    <a:pt x="395123" y="307972"/>
                    <a:pt x="388674" y="307972"/>
                  </a:cubicBezTo>
                  <a:cubicBezTo>
                    <a:pt x="381016" y="307972"/>
                    <a:pt x="374828" y="306249"/>
                    <a:pt x="370112" y="302803"/>
                  </a:cubicBezTo>
                  <a:cubicBezTo>
                    <a:pt x="365396" y="299356"/>
                    <a:pt x="363119" y="294167"/>
                    <a:pt x="363280" y="287234"/>
                  </a:cubicBezTo>
                  <a:lnTo>
                    <a:pt x="373861" y="288806"/>
                  </a:lnTo>
                  <a:cubicBezTo>
                    <a:pt x="374304" y="292071"/>
                    <a:pt x="375534" y="294449"/>
                    <a:pt x="377549" y="295940"/>
                  </a:cubicBezTo>
                  <a:cubicBezTo>
                    <a:pt x="380250" y="297956"/>
                    <a:pt x="383938" y="298963"/>
                    <a:pt x="388614" y="298963"/>
                  </a:cubicBezTo>
                  <a:cubicBezTo>
                    <a:pt x="393652" y="298963"/>
                    <a:pt x="397542" y="297956"/>
                    <a:pt x="400283" y="295940"/>
                  </a:cubicBezTo>
                  <a:cubicBezTo>
                    <a:pt x="403024" y="293925"/>
                    <a:pt x="404878" y="291103"/>
                    <a:pt x="405845" y="287476"/>
                  </a:cubicBezTo>
                  <a:cubicBezTo>
                    <a:pt x="406409" y="285259"/>
                    <a:pt x="406671" y="280603"/>
                    <a:pt x="406631" y="273509"/>
                  </a:cubicBezTo>
                  <a:cubicBezTo>
                    <a:pt x="401875" y="279112"/>
                    <a:pt x="395950" y="281913"/>
                    <a:pt x="388855" y="281913"/>
                  </a:cubicBezTo>
                  <a:cubicBezTo>
                    <a:pt x="380028" y="281913"/>
                    <a:pt x="373196" y="278729"/>
                    <a:pt x="368359" y="272360"/>
                  </a:cubicBezTo>
                  <a:cubicBezTo>
                    <a:pt x="363522" y="265992"/>
                    <a:pt x="361104" y="258353"/>
                    <a:pt x="361104" y="249445"/>
                  </a:cubicBezTo>
                  <a:cubicBezTo>
                    <a:pt x="361104" y="243319"/>
                    <a:pt x="362212" y="237665"/>
                    <a:pt x="364429" y="232486"/>
                  </a:cubicBezTo>
                  <a:cubicBezTo>
                    <a:pt x="366646" y="227306"/>
                    <a:pt x="369860" y="223306"/>
                    <a:pt x="374073" y="220484"/>
                  </a:cubicBezTo>
                  <a:cubicBezTo>
                    <a:pt x="378285" y="217663"/>
                    <a:pt x="383233" y="216252"/>
                    <a:pt x="388916" y="216252"/>
                  </a:cubicBezTo>
                  <a:close/>
                  <a:moveTo>
                    <a:pt x="328831" y="216252"/>
                  </a:moveTo>
                  <a:cubicBezTo>
                    <a:pt x="332701" y="216252"/>
                    <a:pt x="336258" y="216947"/>
                    <a:pt x="339503" y="218338"/>
                  </a:cubicBezTo>
                  <a:cubicBezTo>
                    <a:pt x="342747" y="219729"/>
                    <a:pt x="345176" y="221552"/>
                    <a:pt x="346788" y="223810"/>
                  </a:cubicBezTo>
                  <a:cubicBezTo>
                    <a:pt x="348401" y="226067"/>
                    <a:pt x="349529" y="228747"/>
                    <a:pt x="350174" y="231851"/>
                  </a:cubicBezTo>
                  <a:cubicBezTo>
                    <a:pt x="350577" y="233866"/>
                    <a:pt x="350779" y="237393"/>
                    <a:pt x="350779" y="242432"/>
                  </a:cubicBezTo>
                  <a:lnTo>
                    <a:pt x="350779" y="281913"/>
                  </a:lnTo>
                  <a:lnTo>
                    <a:pt x="339896" y="281913"/>
                  </a:lnTo>
                  <a:lnTo>
                    <a:pt x="339896" y="242855"/>
                  </a:lnTo>
                  <a:cubicBezTo>
                    <a:pt x="339896" y="238421"/>
                    <a:pt x="339472" y="235106"/>
                    <a:pt x="338626" y="232909"/>
                  </a:cubicBezTo>
                  <a:cubicBezTo>
                    <a:pt x="337780" y="230712"/>
                    <a:pt x="336278" y="228959"/>
                    <a:pt x="334122" y="227649"/>
                  </a:cubicBezTo>
                  <a:cubicBezTo>
                    <a:pt x="331965" y="226339"/>
                    <a:pt x="329436" y="225684"/>
                    <a:pt x="326534" y="225684"/>
                  </a:cubicBezTo>
                  <a:cubicBezTo>
                    <a:pt x="321898" y="225684"/>
                    <a:pt x="317898" y="227155"/>
                    <a:pt x="314532" y="230098"/>
                  </a:cubicBezTo>
                  <a:cubicBezTo>
                    <a:pt x="311166" y="233040"/>
                    <a:pt x="309484" y="238623"/>
                    <a:pt x="309484" y="246846"/>
                  </a:cubicBezTo>
                  <a:lnTo>
                    <a:pt x="309484" y="281913"/>
                  </a:lnTo>
                  <a:lnTo>
                    <a:pt x="298601" y="281913"/>
                  </a:lnTo>
                  <a:lnTo>
                    <a:pt x="298601" y="217703"/>
                  </a:lnTo>
                  <a:lnTo>
                    <a:pt x="308395" y="217703"/>
                  </a:lnTo>
                  <a:lnTo>
                    <a:pt x="308395" y="226833"/>
                  </a:lnTo>
                  <a:cubicBezTo>
                    <a:pt x="313111" y="219779"/>
                    <a:pt x="319923" y="216252"/>
                    <a:pt x="328831" y="216252"/>
                  </a:cubicBezTo>
                  <a:close/>
                  <a:moveTo>
                    <a:pt x="226991" y="216252"/>
                  </a:moveTo>
                  <a:cubicBezTo>
                    <a:pt x="234569" y="216252"/>
                    <a:pt x="240816" y="219315"/>
                    <a:pt x="245734" y="225442"/>
                  </a:cubicBezTo>
                  <a:lnTo>
                    <a:pt x="245734" y="217703"/>
                  </a:lnTo>
                  <a:lnTo>
                    <a:pt x="255771" y="217703"/>
                  </a:lnTo>
                  <a:lnTo>
                    <a:pt x="255771" y="273207"/>
                  </a:lnTo>
                  <a:cubicBezTo>
                    <a:pt x="255771" y="283203"/>
                    <a:pt x="254753" y="290287"/>
                    <a:pt x="252717" y="294459"/>
                  </a:cubicBezTo>
                  <a:cubicBezTo>
                    <a:pt x="250682" y="298631"/>
                    <a:pt x="247457" y="301926"/>
                    <a:pt x="243043" y="304344"/>
                  </a:cubicBezTo>
                  <a:cubicBezTo>
                    <a:pt x="238630" y="306763"/>
                    <a:pt x="233198" y="307972"/>
                    <a:pt x="226749" y="307972"/>
                  </a:cubicBezTo>
                  <a:cubicBezTo>
                    <a:pt x="219091" y="307972"/>
                    <a:pt x="212903" y="306249"/>
                    <a:pt x="208187" y="302803"/>
                  </a:cubicBezTo>
                  <a:cubicBezTo>
                    <a:pt x="203471" y="299356"/>
                    <a:pt x="201194" y="294167"/>
                    <a:pt x="201355" y="287234"/>
                  </a:cubicBezTo>
                  <a:lnTo>
                    <a:pt x="211936" y="288806"/>
                  </a:lnTo>
                  <a:cubicBezTo>
                    <a:pt x="212379" y="292071"/>
                    <a:pt x="213609" y="294449"/>
                    <a:pt x="215624" y="295940"/>
                  </a:cubicBezTo>
                  <a:cubicBezTo>
                    <a:pt x="218325" y="297956"/>
                    <a:pt x="222013" y="298963"/>
                    <a:pt x="226689" y="298963"/>
                  </a:cubicBezTo>
                  <a:cubicBezTo>
                    <a:pt x="231727" y="298963"/>
                    <a:pt x="235617" y="297956"/>
                    <a:pt x="238358" y="295940"/>
                  </a:cubicBezTo>
                  <a:cubicBezTo>
                    <a:pt x="241099" y="293925"/>
                    <a:pt x="242953" y="291103"/>
                    <a:pt x="243920" y="287476"/>
                  </a:cubicBezTo>
                  <a:cubicBezTo>
                    <a:pt x="244484" y="285259"/>
                    <a:pt x="244746" y="280603"/>
                    <a:pt x="244706" y="273509"/>
                  </a:cubicBezTo>
                  <a:cubicBezTo>
                    <a:pt x="239950" y="279112"/>
                    <a:pt x="234025" y="281913"/>
                    <a:pt x="226930" y="281913"/>
                  </a:cubicBezTo>
                  <a:cubicBezTo>
                    <a:pt x="218103" y="281913"/>
                    <a:pt x="211271" y="278729"/>
                    <a:pt x="206434" y="272360"/>
                  </a:cubicBezTo>
                  <a:cubicBezTo>
                    <a:pt x="201597" y="265992"/>
                    <a:pt x="199179" y="258353"/>
                    <a:pt x="199179" y="249445"/>
                  </a:cubicBezTo>
                  <a:cubicBezTo>
                    <a:pt x="199179" y="243319"/>
                    <a:pt x="200287" y="237665"/>
                    <a:pt x="202504" y="232486"/>
                  </a:cubicBezTo>
                  <a:cubicBezTo>
                    <a:pt x="204721" y="227306"/>
                    <a:pt x="207936" y="223306"/>
                    <a:pt x="212148" y="220484"/>
                  </a:cubicBezTo>
                  <a:cubicBezTo>
                    <a:pt x="216360" y="217663"/>
                    <a:pt x="221308" y="216252"/>
                    <a:pt x="226991" y="216252"/>
                  </a:cubicBezTo>
                  <a:close/>
                  <a:moveTo>
                    <a:pt x="166906" y="216252"/>
                  </a:moveTo>
                  <a:cubicBezTo>
                    <a:pt x="170776" y="216252"/>
                    <a:pt x="174333" y="216947"/>
                    <a:pt x="177578" y="218338"/>
                  </a:cubicBezTo>
                  <a:cubicBezTo>
                    <a:pt x="180822" y="219729"/>
                    <a:pt x="183251" y="221552"/>
                    <a:pt x="184863" y="223810"/>
                  </a:cubicBezTo>
                  <a:cubicBezTo>
                    <a:pt x="186476" y="226067"/>
                    <a:pt x="187604" y="228747"/>
                    <a:pt x="188249" y="231851"/>
                  </a:cubicBezTo>
                  <a:cubicBezTo>
                    <a:pt x="188652" y="233866"/>
                    <a:pt x="188854" y="237393"/>
                    <a:pt x="188854" y="242432"/>
                  </a:cubicBezTo>
                  <a:lnTo>
                    <a:pt x="188854" y="281913"/>
                  </a:lnTo>
                  <a:lnTo>
                    <a:pt x="177971" y="281913"/>
                  </a:lnTo>
                  <a:lnTo>
                    <a:pt x="177971" y="242855"/>
                  </a:lnTo>
                  <a:cubicBezTo>
                    <a:pt x="177971" y="238421"/>
                    <a:pt x="177547" y="235106"/>
                    <a:pt x="176701" y="232909"/>
                  </a:cubicBezTo>
                  <a:cubicBezTo>
                    <a:pt x="175855" y="230712"/>
                    <a:pt x="174353" y="228959"/>
                    <a:pt x="172197" y="227649"/>
                  </a:cubicBezTo>
                  <a:cubicBezTo>
                    <a:pt x="170040" y="226339"/>
                    <a:pt x="167511" y="225684"/>
                    <a:pt x="164609" y="225684"/>
                  </a:cubicBezTo>
                  <a:cubicBezTo>
                    <a:pt x="159973" y="225684"/>
                    <a:pt x="155973" y="227155"/>
                    <a:pt x="152607" y="230098"/>
                  </a:cubicBezTo>
                  <a:cubicBezTo>
                    <a:pt x="149241" y="233040"/>
                    <a:pt x="147559" y="238623"/>
                    <a:pt x="147559" y="246846"/>
                  </a:cubicBezTo>
                  <a:lnTo>
                    <a:pt x="147559" y="281913"/>
                  </a:lnTo>
                  <a:lnTo>
                    <a:pt x="136676" y="281913"/>
                  </a:lnTo>
                  <a:lnTo>
                    <a:pt x="136676" y="217703"/>
                  </a:lnTo>
                  <a:lnTo>
                    <a:pt x="146470" y="217703"/>
                  </a:lnTo>
                  <a:lnTo>
                    <a:pt x="146470" y="226833"/>
                  </a:lnTo>
                  <a:cubicBezTo>
                    <a:pt x="151186" y="219779"/>
                    <a:pt x="157998" y="216252"/>
                    <a:pt x="166906" y="216252"/>
                  </a:cubicBezTo>
                  <a:close/>
                  <a:moveTo>
                    <a:pt x="96059" y="216252"/>
                  </a:moveTo>
                  <a:cubicBezTo>
                    <a:pt x="104887" y="216252"/>
                    <a:pt x="112102" y="219144"/>
                    <a:pt x="117705" y="224928"/>
                  </a:cubicBezTo>
                  <a:cubicBezTo>
                    <a:pt x="123307" y="230712"/>
                    <a:pt x="126109" y="238703"/>
                    <a:pt x="126109" y="248901"/>
                  </a:cubicBezTo>
                  <a:cubicBezTo>
                    <a:pt x="126109" y="257164"/>
                    <a:pt x="124869" y="263664"/>
                    <a:pt x="122390" y="268400"/>
                  </a:cubicBezTo>
                  <a:cubicBezTo>
                    <a:pt x="119911" y="273136"/>
                    <a:pt x="116304" y="276814"/>
                    <a:pt x="111568" y="279434"/>
                  </a:cubicBezTo>
                  <a:cubicBezTo>
                    <a:pt x="106832" y="282054"/>
                    <a:pt x="101662" y="283364"/>
                    <a:pt x="96059" y="283364"/>
                  </a:cubicBezTo>
                  <a:cubicBezTo>
                    <a:pt x="87071" y="283364"/>
                    <a:pt x="79805" y="280482"/>
                    <a:pt x="74263" y="274718"/>
                  </a:cubicBezTo>
                  <a:cubicBezTo>
                    <a:pt x="68721" y="268954"/>
                    <a:pt x="65950" y="260651"/>
                    <a:pt x="65950" y="249808"/>
                  </a:cubicBezTo>
                  <a:cubicBezTo>
                    <a:pt x="65950" y="237917"/>
                    <a:pt x="69255" y="229110"/>
                    <a:pt x="75865" y="223386"/>
                  </a:cubicBezTo>
                  <a:cubicBezTo>
                    <a:pt x="81387" y="218630"/>
                    <a:pt x="88119" y="216252"/>
                    <a:pt x="96059" y="216252"/>
                  </a:cubicBezTo>
                  <a:close/>
                  <a:moveTo>
                    <a:pt x="29263" y="216252"/>
                  </a:moveTo>
                  <a:cubicBezTo>
                    <a:pt x="36237" y="216252"/>
                    <a:pt x="41940" y="218015"/>
                    <a:pt x="46374" y="221542"/>
                  </a:cubicBezTo>
                  <a:cubicBezTo>
                    <a:pt x="50808" y="225069"/>
                    <a:pt x="53650" y="230078"/>
                    <a:pt x="54899" y="236567"/>
                  </a:cubicBezTo>
                  <a:lnTo>
                    <a:pt x="44318" y="238200"/>
                  </a:lnTo>
                  <a:cubicBezTo>
                    <a:pt x="43311" y="233887"/>
                    <a:pt x="41527" y="230642"/>
                    <a:pt x="38968" y="228465"/>
                  </a:cubicBezTo>
                  <a:cubicBezTo>
                    <a:pt x="36408" y="226289"/>
                    <a:pt x="33314" y="225200"/>
                    <a:pt x="29687" y="225200"/>
                  </a:cubicBezTo>
                  <a:cubicBezTo>
                    <a:pt x="24205" y="225200"/>
                    <a:pt x="19751" y="227165"/>
                    <a:pt x="16325" y="231095"/>
                  </a:cubicBezTo>
                  <a:cubicBezTo>
                    <a:pt x="12899" y="235025"/>
                    <a:pt x="11186" y="241243"/>
                    <a:pt x="11186" y="249748"/>
                  </a:cubicBezTo>
                  <a:cubicBezTo>
                    <a:pt x="11186" y="258373"/>
                    <a:pt x="12838" y="264641"/>
                    <a:pt x="16143" y="268551"/>
                  </a:cubicBezTo>
                  <a:cubicBezTo>
                    <a:pt x="19449" y="272461"/>
                    <a:pt x="23761" y="274416"/>
                    <a:pt x="29082" y="274416"/>
                  </a:cubicBezTo>
                  <a:cubicBezTo>
                    <a:pt x="33355" y="274416"/>
                    <a:pt x="36922" y="273106"/>
                    <a:pt x="39784" y="270486"/>
                  </a:cubicBezTo>
                  <a:cubicBezTo>
                    <a:pt x="42646" y="267866"/>
                    <a:pt x="44459" y="263835"/>
                    <a:pt x="45225" y="258394"/>
                  </a:cubicBezTo>
                  <a:lnTo>
                    <a:pt x="55927" y="259784"/>
                  </a:lnTo>
                  <a:cubicBezTo>
                    <a:pt x="54758" y="267161"/>
                    <a:pt x="51765" y="272935"/>
                    <a:pt x="46948" y="277106"/>
                  </a:cubicBezTo>
                  <a:cubicBezTo>
                    <a:pt x="42132" y="281278"/>
                    <a:pt x="36217" y="283364"/>
                    <a:pt x="29203" y="283364"/>
                  </a:cubicBezTo>
                  <a:cubicBezTo>
                    <a:pt x="20416" y="283364"/>
                    <a:pt x="13352" y="280492"/>
                    <a:pt x="8011" y="274748"/>
                  </a:cubicBezTo>
                  <a:cubicBezTo>
                    <a:pt x="2671" y="269005"/>
                    <a:pt x="0" y="260772"/>
                    <a:pt x="0" y="250050"/>
                  </a:cubicBezTo>
                  <a:cubicBezTo>
                    <a:pt x="0" y="243117"/>
                    <a:pt x="1149" y="237051"/>
                    <a:pt x="3446" y="231851"/>
                  </a:cubicBezTo>
                  <a:cubicBezTo>
                    <a:pt x="5744" y="226651"/>
                    <a:pt x="9241" y="222752"/>
                    <a:pt x="13936" y="220152"/>
                  </a:cubicBezTo>
                  <a:cubicBezTo>
                    <a:pt x="18632" y="217552"/>
                    <a:pt x="23741" y="216252"/>
                    <a:pt x="29263" y="216252"/>
                  </a:cubicBezTo>
                  <a:close/>
                  <a:moveTo>
                    <a:pt x="498686" y="193277"/>
                  </a:moveTo>
                  <a:lnTo>
                    <a:pt x="509569" y="193277"/>
                  </a:lnTo>
                  <a:lnTo>
                    <a:pt x="509569" y="205792"/>
                  </a:lnTo>
                  <a:lnTo>
                    <a:pt x="498686" y="205792"/>
                  </a:lnTo>
                  <a:close/>
                  <a:moveTo>
                    <a:pt x="431951" y="193277"/>
                  </a:moveTo>
                  <a:lnTo>
                    <a:pt x="442834" y="193277"/>
                  </a:lnTo>
                  <a:lnTo>
                    <a:pt x="442834" y="225079"/>
                  </a:lnTo>
                  <a:cubicBezTo>
                    <a:pt x="447912" y="219194"/>
                    <a:pt x="454321" y="216252"/>
                    <a:pt x="462060" y="216252"/>
                  </a:cubicBezTo>
                  <a:cubicBezTo>
                    <a:pt x="466817" y="216252"/>
                    <a:pt x="470948" y="217189"/>
                    <a:pt x="474455" y="219063"/>
                  </a:cubicBezTo>
                  <a:cubicBezTo>
                    <a:pt x="477962" y="220938"/>
                    <a:pt x="480471" y="223528"/>
                    <a:pt x="481982" y="226833"/>
                  </a:cubicBezTo>
                  <a:cubicBezTo>
                    <a:pt x="483494" y="230138"/>
                    <a:pt x="484250" y="234935"/>
                    <a:pt x="484250" y="241223"/>
                  </a:cubicBezTo>
                  <a:lnTo>
                    <a:pt x="484250" y="281913"/>
                  </a:lnTo>
                  <a:lnTo>
                    <a:pt x="473367" y="281913"/>
                  </a:lnTo>
                  <a:lnTo>
                    <a:pt x="473367" y="241223"/>
                  </a:lnTo>
                  <a:cubicBezTo>
                    <a:pt x="473367" y="235781"/>
                    <a:pt x="472188" y="231821"/>
                    <a:pt x="469830" y="229342"/>
                  </a:cubicBezTo>
                  <a:cubicBezTo>
                    <a:pt x="467472" y="226863"/>
                    <a:pt x="464136" y="225624"/>
                    <a:pt x="459823" y="225624"/>
                  </a:cubicBezTo>
                  <a:cubicBezTo>
                    <a:pt x="456599" y="225624"/>
                    <a:pt x="453565" y="226460"/>
                    <a:pt x="450724" y="228133"/>
                  </a:cubicBezTo>
                  <a:cubicBezTo>
                    <a:pt x="447882" y="229805"/>
                    <a:pt x="445857" y="232073"/>
                    <a:pt x="444647" y="234935"/>
                  </a:cubicBezTo>
                  <a:cubicBezTo>
                    <a:pt x="443438" y="237796"/>
                    <a:pt x="442834" y="241747"/>
                    <a:pt x="442834" y="246785"/>
                  </a:cubicBezTo>
                  <a:lnTo>
                    <a:pt x="442834" y="281913"/>
                  </a:lnTo>
                  <a:lnTo>
                    <a:pt x="431951" y="281913"/>
                  </a:lnTo>
                  <a:close/>
                  <a:moveTo>
                    <a:pt x="547092" y="192793"/>
                  </a:moveTo>
                  <a:lnTo>
                    <a:pt x="558701" y="192793"/>
                  </a:lnTo>
                  <a:lnTo>
                    <a:pt x="572305" y="209722"/>
                  </a:lnTo>
                  <a:lnTo>
                    <a:pt x="559971" y="209722"/>
                  </a:lnTo>
                  <a:lnTo>
                    <a:pt x="553320" y="199444"/>
                  </a:lnTo>
                  <a:lnTo>
                    <a:pt x="546488" y="209722"/>
                  </a:lnTo>
                  <a:lnTo>
                    <a:pt x="534033" y="209722"/>
                  </a:lnTo>
                  <a:close/>
                  <a:moveTo>
                    <a:pt x="89953" y="192793"/>
                  </a:moveTo>
                  <a:lnTo>
                    <a:pt x="101561" y="192793"/>
                  </a:lnTo>
                  <a:lnTo>
                    <a:pt x="115165" y="209722"/>
                  </a:lnTo>
                  <a:lnTo>
                    <a:pt x="102831" y="209722"/>
                  </a:lnTo>
                  <a:lnTo>
                    <a:pt x="96180" y="199444"/>
                  </a:lnTo>
                  <a:lnTo>
                    <a:pt x="89348" y="209722"/>
                  </a:lnTo>
                  <a:lnTo>
                    <a:pt x="76893" y="209722"/>
                  </a:lnTo>
                  <a:close/>
                  <a:moveTo>
                    <a:pt x="511043" y="78237"/>
                  </a:moveTo>
                  <a:cubicBezTo>
                    <a:pt x="507093" y="79849"/>
                    <a:pt x="501168" y="81220"/>
                    <a:pt x="493268" y="82349"/>
                  </a:cubicBezTo>
                  <a:cubicBezTo>
                    <a:pt x="488794" y="82993"/>
                    <a:pt x="485629" y="83719"/>
                    <a:pt x="483775" y="84525"/>
                  </a:cubicBezTo>
                  <a:cubicBezTo>
                    <a:pt x="481921" y="85331"/>
                    <a:pt x="480490" y="86510"/>
                    <a:pt x="479482" y="88062"/>
                  </a:cubicBezTo>
                  <a:cubicBezTo>
                    <a:pt x="478475" y="89614"/>
                    <a:pt x="477971" y="91337"/>
                    <a:pt x="477971" y="93232"/>
                  </a:cubicBezTo>
                  <a:cubicBezTo>
                    <a:pt x="477971" y="96134"/>
                    <a:pt x="479069" y="98552"/>
                    <a:pt x="481266" y="100487"/>
                  </a:cubicBezTo>
                  <a:cubicBezTo>
                    <a:pt x="483463" y="102422"/>
                    <a:pt x="486677" y="103389"/>
                    <a:pt x="490910" y="103389"/>
                  </a:cubicBezTo>
                  <a:cubicBezTo>
                    <a:pt x="495102" y="103389"/>
                    <a:pt x="498830" y="102472"/>
                    <a:pt x="502095" y="100638"/>
                  </a:cubicBezTo>
                  <a:cubicBezTo>
                    <a:pt x="505360" y="98804"/>
                    <a:pt x="507758" y="96295"/>
                    <a:pt x="509290" y="93111"/>
                  </a:cubicBezTo>
                  <a:cubicBezTo>
                    <a:pt x="510459" y="90652"/>
                    <a:pt x="511043" y="87024"/>
                    <a:pt x="511043" y="82228"/>
                  </a:cubicBezTo>
                  <a:close/>
                  <a:moveTo>
                    <a:pt x="215768" y="78237"/>
                  </a:moveTo>
                  <a:cubicBezTo>
                    <a:pt x="211818" y="79849"/>
                    <a:pt x="205893" y="81220"/>
                    <a:pt x="197993" y="82349"/>
                  </a:cubicBezTo>
                  <a:cubicBezTo>
                    <a:pt x="193519" y="82993"/>
                    <a:pt x="190354" y="83719"/>
                    <a:pt x="188500" y="84525"/>
                  </a:cubicBezTo>
                  <a:cubicBezTo>
                    <a:pt x="186646" y="85331"/>
                    <a:pt x="185215" y="86510"/>
                    <a:pt x="184207" y="88062"/>
                  </a:cubicBezTo>
                  <a:cubicBezTo>
                    <a:pt x="183200" y="89614"/>
                    <a:pt x="182696" y="91337"/>
                    <a:pt x="182696" y="93232"/>
                  </a:cubicBezTo>
                  <a:cubicBezTo>
                    <a:pt x="182696" y="96134"/>
                    <a:pt x="183794" y="98552"/>
                    <a:pt x="185991" y="100487"/>
                  </a:cubicBezTo>
                  <a:cubicBezTo>
                    <a:pt x="188188" y="102422"/>
                    <a:pt x="191402" y="103389"/>
                    <a:pt x="195635" y="103389"/>
                  </a:cubicBezTo>
                  <a:cubicBezTo>
                    <a:pt x="199827" y="103389"/>
                    <a:pt x="203555" y="102472"/>
                    <a:pt x="206820" y="100638"/>
                  </a:cubicBezTo>
                  <a:cubicBezTo>
                    <a:pt x="210085" y="98804"/>
                    <a:pt x="212483" y="96295"/>
                    <a:pt x="214015" y="93111"/>
                  </a:cubicBezTo>
                  <a:cubicBezTo>
                    <a:pt x="215184" y="90652"/>
                    <a:pt x="215768" y="87024"/>
                    <a:pt x="215768" y="82228"/>
                  </a:cubicBezTo>
                  <a:close/>
                  <a:moveTo>
                    <a:pt x="403134" y="46253"/>
                  </a:moveTo>
                  <a:lnTo>
                    <a:pt x="414017" y="46253"/>
                  </a:lnTo>
                  <a:lnTo>
                    <a:pt x="414017" y="81865"/>
                  </a:lnTo>
                  <a:cubicBezTo>
                    <a:pt x="414017" y="87548"/>
                    <a:pt x="414238" y="91377"/>
                    <a:pt x="414682" y="93353"/>
                  </a:cubicBezTo>
                  <a:cubicBezTo>
                    <a:pt x="415367" y="96214"/>
                    <a:pt x="416818" y="98462"/>
                    <a:pt x="419035" y="100094"/>
                  </a:cubicBezTo>
                  <a:cubicBezTo>
                    <a:pt x="421252" y="101726"/>
                    <a:pt x="423993" y="102543"/>
                    <a:pt x="427258" y="102543"/>
                  </a:cubicBezTo>
                  <a:cubicBezTo>
                    <a:pt x="430523" y="102543"/>
                    <a:pt x="433586" y="101706"/>
                    <a:pt x="436448" y="100034"/>
                  </a:cubicBezTo>
                  <a:cubicBezTo>
                    <a:pt x="439310" y="98361"/>
                    <a:pt x="441335" y="96083"/>
                    <a:pt x="442524" y="93201"/>
                  </a:cubicBezTo>
                  <a:cubicBezTo>
                    <a:pt x="443713" y="90319"/>
                    <a:pt x="444308" y="86137"/>
                    <a:pt x="444308" y="80656"/>
                  </a:cubicBezTo>
                  <a:lnTo>
                    <a:pt x="444308" y="46253"/>
                  </a:lnTo>
                  <a:lnTo>
                    <a:pt x="455191" y="46253"/>
                  </a:lnTo>
                  <a:lnTo>
                    <a:pt x="455191" y="110463"/>
                  </a:lnTo>
                  <a:lnTo>
                    <a:pt x="445457" y="110463"/>
                  </a:lnTo>
                  <a:lnTo>
                    <a:pt x="445457" y="101031"/>
                  </a:lnTo>
                  <a:cubicBezTo>
                    <a:pt x="440459" y="108287"/>
                    <a:pt x="433667" y="111914"/>
                    <a:pt x="425081" y="111914"/>
                  </a:cubicBezTo>
                  <a:cubicBezTo>
                    <a:pt x="421292" y="111914"/>
                    <a:pt x="417755" y="111189"/>
                    <a:pt x="414470" y="109738"/>
                  </a:cubicBezTo>
                  <a:cubicBezTo>
                    <a:pt x="411185" y="108287"/>
                    <a:pt x="408746" y="106463"/>
                    <a:pt x="407154" y="104266"/>
                  </a:cubicBezTo>
                  <a:cubicBezTo>
                    <a:pt x="405562" y="102069"/>
                    <a:pt x="404444" y="99379"/>
                    <a:pt x="403799" y="96194"/>
                  </a:cubicBezTo>
                  <a:cubicBezTo>
                    <a:pt x="403355" y="94058"/>
                    <a:pt x="403134" y="90672"/>
                    <a:pt x="403134" y="86037"/>
                  </a:cubicBezTo>
                  <a:close/>
                  <a:moveTo>
                    <a:pt x="331199" y="46253"/>
                  </a:moveTo>
                  <a:lnTo>
                    <a:pt x="344802" y="46253"/>
                  </a:lnTo>
                  <a:lnTo>
                    <a:pt x="354658" y="61308"/>
                  </a:lnTo>
                  <a:cubicBezTo>
                    <a:pt x="356512" y="64170"/>
                    <a:pt x="358003" y="66568"/>
                    <a:pt x="359132" y="68503"/>
                  </a:cubicBezTo>
                  <a:cubicBezTo>
                    <a:pt x="360905" y="65843"/>
                    <a:pt x="362538" y="63485"/>
                    <a:pt x="364029" y="61429"/>
                  </a:cubicBezTo>
                  <a:lnTo>
                    <a:pt x="374852" y="46253"/>
                  </a:lnTo>
                  <a:lnTo>
                    <a:pt x="387851" y="46253"/>
                  </a:lnTo>
                  <a:lnTo>
                    <a:pt x="365662" y="76484"/>
                  </a:lnTo>
                  <a:lnTo>
                    <a:pt x="389544" y="110463"/>
                  </a:lnTo>
                  <a:lnTo>
                    <a:pt x="376182" y="110463"/>
                  </a:lnTo>
                  <a:lnTo>
                    <a:pt x="363001" y="90511"/>
                  </a:lnTo>
                  <a:lnTo>
                    <a:pt x="359494" y="85130"/>
                  </a:lnTo>
                  <a:lnTo>
                    <a:pt x="342626" y="110463"/>
                  </a:lnTo>
                  <a:lnTo>
                    <a:pt x="329445" y="110463"/>
                  </a:lnTo>
                  <a:lnTo>
                    <a:pt x="352904" y="77088"/>
                  </a:lnTo>
                  <a:close/>
                  <a:moveTo>
                    <a:pt x="497198" y="44802"/>
                  </a:moveTo>
                  <a:cubicBezTo>
                    <a:pt x="502679" y="44802"/>
                    <a:pt x="507134" y="45447"/>
                    <a:pt x="510560" y="46737"/>
                  </a:cubicBezTo>
                  <a:cubicBezTo>
                    <a:pt x="513986" y="48027"/>
                    <a:pt x="516505" y="49649"/>
                    <a:pt x="518117" y="51604"/>
                  </a:cubicBezTo>
                  <a:cubicBezTo>
                    <a:pt x="519730" y="53559"/>
                    <a:pt x="520858" y="56028"/>
                    <a:pt x="521503" y="59010"/>
                  </a:cubicBezTo>
                  <a:cubicBezTo>
                    <a:pt x="521866" y="60865"/>
                    <a:pt x="522047" y="64210"/>
                    <a:pt x="522047" y="69047"/>
                  </a:cubicBezTo>
                  <a:lnTo>
                    <a:pt x="522047" y="83558"/>
                  </a:lnTo>
                  <a:cubicBezTo>
                    <a:pt x="522047" y="93675"/>
                    <a:pt x="522279" y="100074"/>
                    <a:pt x="522743" y="102754"/>
                  </a:cubicBezTo>
                  <a:cubicBezTo>
                    <a:pt x="523206" y="105435"/>
                    <a:pt x="524123" y="108004"/>
                    <a:pt x="525494" y="110463"/>
                  </a:cubicBezTo>
                  <a:lnTo>
                    <a:pt x="514127" y="110463"/>
                  </a:lnTo>
                  <a:cubicBezTo>
                    <a:pt x="512998" y="108206"/>
                    <a:pt x="512273" y="105566"/>
                    <a:pt x="511950" y="102543"/>
                  </a:cubicBezTo>
                  <a:cubicBezTo>
                    <a:pt x="507919" y="105969"/>
                    <a:pt x="504040" y="108387"/>
                    <a:pt x="500311" y="109798"/>
                  </a:cubicBezTo>
                  <a:cubicBezTo>
                    <a:pt x="496583" y="111209"/>
                    <a:pt x="492582" y="111914"/>
                    <a:pt x="488310" y="111914"/>
                  </a:cubicBezTo>
                  <a:cubicBezTo>
                    <a:pt x="481256" y="111914"/>
                    <a:pt x="475835" y="110191"/>
                    <a:pt x="472046" y="106745"/>
                  </a:cubicBezTo>
                  <a:cubicBezTo>
                    <a:pt x="468257" y="103298"/>
                    <a:pt x="466362" y="98895"/>
                    <a:pt x="466362" y="93534"/>
                  </a:cubicBezTo>
                  <a:cubicBezTo>
                    <a:pt x="466362" y="90390"/>
                    <a:pt x="467078" y="87518"/>
                    <a:pt x="468509" y="84918"/>
                  </a:cubicBezTo>
                  <a:cubicBezTo>
                    <a:pt x="469940" y="82318"/>
                    <a:pt x="471814" y="80232"/>
                    <a:pt x="474132" y="78660"/>
                  </a:cubicBezTo>
                  <a:cubicBezTo>
                    <a:pt x="476449" y="77088"/>
                    <a:pt x="479059" y="75899"/>
                    <a:pt x="481961" y="75093"/>
                  </a:cubicBezTo>
                  <a:cubicBezTo>
                    <a:pt x="484098" y="74529"/>
                    <a:pt x="487322" y="73985"/>
                    <a:pt x="491635" y="73461"/>
                  </a:cubicBezTo>
                  <a:cubicBezTo>
                    <a:pt x="500422" y="72413"/>
                    <a:pt x="506892" y="71163"/>
                    <a:pt x="511043" y="69712"/>
                  </a:cubicBezTo>
                  <a:cubicBezTo>
                    <a:pt x="511084" y="68221"/>
                    <a:pt x="511104" y="67274"/>
                    <a:pt x="511104" y="66870"/>
                  </a:cubicBezTo>
                  <a:cubicBezTo>
                    <a:pt x="511104" y="62437"/>
                    <a:pt x="510076" y="59313"/>
                    <a:pt x="508020" y="57499"/>
                  </a:cubicBezTo>
                  <a:cubicBezTo>
                    <a:pt x="505239" y="55040"/>
                    <a:pt x="501107" y="53811"/>
                    <a:pt x="495626" y="53811"/>
                  </a:cubicBezTo>
                  <a:cubicBezTo>
                    <a:pt x="490507" y="53811"/>
                    <a:pt x="486728" y="54708"/>
                    <a:pt x="484289" y="56501"/>
                  </a:cubicBezTo>
                  <a:cubicBezTo>
                    <a:pt x="481851" y="58295"/>
                    <a:pt x="480047" y="61469"/>
                    <a:pt x="478878" y="66024"/>
                  </a:cubicBezTo>
                  <a:lnTo>
                    <a:pt x="468237" y="64573"/>
                  </a:lnTo>
                  <a:cubicBezTo>
                    <a:pt x="469204" y="60018"/>
                    <a:pt x="470796" y="56340"/>
                    <a:pt x="473013" y="53539"/>
                  </a:cubicBezTo>
                  <a:cubicBezTo>
                    <a:pt x="475230" y="50737"/>
                    <a:pt x="478434" y="48581"/>
                    <a:pt x="482626" y="47069"/>
                  </a:cubicBezTo>
                  <a:cubicBezTo>
                    <a:pt x="486818" y="45558"/>
                    <a:pt x="491676" y="44802"/>
                    <a:pt x="497198" y="44802"/>
                  </a:cubicBezTo>
                  <a:close/>
                  <a:moveTo>
                    <a:pt x="271681" y="44802"/>
                  </a:moveTo>
                  <a:cubicBezTo>
                    <a:pt x="275551" y="44802"/>
                    <a:pt x="279108" y="45497"/>
                    <a:pt x="282353" y="46888"/>
                  </a:cubicBezTo>
                  <a:cubicBezTo>
                    <a:pt x="285597" y="48279"/>
                    <a:pt x="288026" y="50102"/>
                    <a:pt x="289638" y="52360"/>
                  </a:cubicBezTo>
                  <a:cubicBezTo>
                    <a:pt x="291251" y="54617"/>
                    <a:pt x="292379" y="57297"/>
                    <a:pt x="293024" y="60401"/>
                  </a:cubicBezTo>
                  <a:cubicBezTo>
                    <a:pt x="293427" y="62416"/>
                    <a:pt x="293629" y="65943"/>
                    <a:pt x="293629" y="70982"/>
                  </a:cubicBezTo>
                  <a:lnTo>
                    <a:pt x="293629" y="110463"/>
                  </a:lnTo>
                  <a:lnTo>
                    <a:pt x="282746" y="110463"/>
                  </a:lnTo>
                  <a:lnTo>
                    <a:pt x="282746" y="71405"/>
                  </a:lnTo>
                  <a:cubicBezTo>
                    <a:pt x="282746" y="66971"/>
                    <a:pt x="282322" y="63656"/>
                    <a:pt x="281476" y="61459"/>
                  </a:cubicBezTo>
                  <a:cubicBezTo>
                    <a:pt x="280630" y="59262"/>
                    <a:pt x="279128" y="57509"/>
                    <a:pt x="276972" y="56199"/>
                  </a:cubicBezTo>
                  <a:cubicBezTo>
                    <a:pt x="274815" y="54889"/>
                    <a:pt x="272286" y="54234"/>
                    <a:pt x="269384" y="54234"/>
                  </a:cubicBezTo>
                  <a:cubicBezTo>
                    <a:pt x="264748" y="54234"/>
                    <a:pt x="260748" y="55705"/>
                    <a:pt x="257382" y="58648"/>
                  </a:cubicBezTo>
                  <a:cubicBezTo>
                    <a:pt x="254016" y="61590"/>
                    <a:pt x="252334" y="67173"/>
                    <a:pt x="252334" y="75396"/>
                  </a:cubicBezTo>
                  <a:lnTo>
                    <a:pt x="252334" y="110463"/>
                  </a:lnTo>
                  <a:lnTo>
                    <a:pt x="241451" y="110463"/>
                  </a:lnTo>
                  <a:lnTo>
                    <a:pt x="241451" y="46253"/>
                  </a:lnTo>
                  <a:lnTo>
                    <a:pt x="251245" y="46253"/>
                  </a:lnTo>
                  <a:lnTo>
                    <a:pt x="251245" y="55383"/>
                  </a:lnTo>
                  <a:cubicBezTo>
                    <a:pt x="255961" y="48329"/>
                    <a:pt x="262773" y="44802"/>
                    <a:pt x="271681" y="44802"/>
                  </a:cubicBezTo>
                  <a:close/>
                  <a:moveTo>
                    <a:pt x="201923" y="44802"/>
                  </a:moveTo>
                  <a:cubicBezTo>
                    <a:pt x="207405" y="44802"/>
                    <a:pt x="211859" y="45447"/>
                    <a:pt x="215285" y="46737"/>
                  </a:cubicBezTo>
                  <a:cubicBezTo>
                    <a:pt x="218711" y="48027"/>
                    <a:pt x="221230" y="49649"/>
                    <a:pt x="222842" y="51604"/>
                  </a:cubicBezTo>
                  <a:cubicBezTo>
                    <a:pt x="224455" y="53559"/>
                    <a:pt x="225583" y="56028"/>
                    <a:pt x="226228" y="59010"/>
                  </a:cubicBezTo>
                  <a:cubicBezTo>
                    <a:pt x="226591" y="60865"/>
                    <a:pt x="226772" y="64210"/>
                    <a:pt x="226772" y="69047"/>
                  </a:cubicBezTo>
                  <a:lnTo>
                    <a:pt x="226772" y="83558"/>
                  </a:lnTo>
                  <a:cubicBezTo>
                    <a:pt x="226772" y="93675"/>
                    <a:pt x="227004" y="100074"/>
                    <a:pt x="227468" y="102754"/>
                  </a:cubicBezTo>
                  <a:cubicBezTo>
                    <a:pt x="227931" y="105435"/>
                    <a:pt x="228848" y="108004"/>
                    <a:pt x="230219" y="110463"/>
                  </a:cubicBezTo>
                  <a:lnTo>
                    <a:pt x="218852" y="110463"/>
                  </a:lnTo>
                  <a:cubicBezTo>
                    <a:pt x="217723" y="108206"/>
                    <a:pt x="216998" y="105566"/>
                    <a:pt x="216675" y="102543"/>
                  </a:cubicBezTo>
                  <a:cubicBezTo>
                    <a:pt x="212644" y="105969"/>
                    <a:pt x="208765" y="108387"/>
                    <a:pt x="205036" y="109798"/>
                  </a:cubicBezTo>
                  <a:cubicBezTo>
                    <a:pt x="201308" y="111209"/>
                    <a:pt x="197307" y="111914"/>
                    <a:pt x="193035" y="111914"/>
                  </a:cubicBezTo>
                  <a:cubicBezTo>
                    <a:pt x="185981" y="111914"/>
                    <a:pt x="180560" y="110191"/>
                    <a:pt x="176771" y="106745"/>
                  </a:cubicBezTo>
                  <a:cubicBezTo>
                    <a:pt x="172982" y="103298"/>
                    <a:pt x="171087" y="98895"/>
                    <a:pt x="171087" y="93534"/>
                  </a:cubicBezTo>
                  <a:cubicBezTo>
                    <a:pt x="171087" y="90390"/>
                    <a:pt x="171803" y="87518"/>
                    <a:pt x="173234" y="84918"/>
                  </a:cubicBezTo>
                  <a:cubicBezTo>
                    <a:pt x="174665" y="82318"/>
                    <a:pt x="176539" y="80232"/>
                    <a:pt x="178857" y="78660"/>
                  </a:cubicBezTo>
                  <a:cubicBezTo>
                    <a:pt x="181174" y="77088"/>
                    <a:pt x="183784" y="75899"/>
                    <a:pt x="186686" y="75093"/>
                  </a:cubicBezTo>
                  <a:cubicBezTo>
                    <a:pt x="188823" y="74529"/>
                    <a:pt x="192047" y="73985"/>
                    <a:pt x="196360" y="73461"/>
                  </a:cubicBezTo>
                  <a:cubicBezTo>
                    <a:pt x="205147" y="72413"/>
                    <a:pt x="211617" y="71163"/>
                    <a:pt x="215768" y="69712"/>
                  </a:cubicBezTo>
                  <a:cubicBezTo>
                    <a:pt x="215809" y="68221"/>
                    <a:pt x="215829" y="67274"/>
                    <a:pt x="215829" y="66870"/>
                  </a:cubicBezTo>
                  <a:cubicBezTo>
                    <a:pt x="215829" y="62437"/>
                    <a:pt x="214801" y="59313"/>
                    <a:pt x="212745" y="57499"/>
                  </a:cubicBezTo>
                  <a:cubicBezTo>
                    <a:pt x="209964" y="55040"/>
                    <a:pt x="205833" y="53811"/>
                    <a:pt x="200351" y="53811"/>
                  </a:cubicBezTo>
                  <a:cubicBezTo>
                    <a:pt x="195232" y="53811"/>
                    <a:pt x="191453" y="54708"/>
                    <a:pt x="189014" y="56501"/>
                  </a:cubicBezTo>
                  <a:cubicBezTo>
                    <a:pt x="186576" y="58295"/>
                    <a:pt x="184772" y="61469"/>
                    <a:pt x="183603" y="66024"/>
                  </a:cubicBezTo>
                  <a:lnTo>
                    <a:pt x="172962" y="64573"/>
                  </a:lnTo>
                  <a:cubicBezTo>
                    <a:pt x="173929" y="60018"/>
                    <a:pt x="175521" y="56340"/>
                    <a:pt x="177738" y="53539"/>
                  </a:cubicBezTo>
                  <a:cubicBezTo>
                    <a:pt x="179955" y="50737"/>
                    <a:pt x="183160" y="48581"/>
                    <a:pt x="187351" y="47069"/>
                  </a:cubicBezTo>
                  <a:cubicBezTo>
                    <a:pt x="191543" y="45558"/>
                    <a:pt x="196401" y="44802"/>
                    <a:pt x="201923" y="44802"/>
                  </a:cubicBezTo>
                  <a:close/>
                  <a:moveTo>
                    <a:pt x="549543" y="23822"/>
                  </a:moveTo>
                  <a:lnTo>
                    <a:pt x="549543" y="46253"/>
                  </a:lnTo>
                  <a:lnTo>
                    <a:pt x="560487" y="46253"/>
                  </a:lnTo>
                  <a:lnTo>
                    <a:pt x="560487" y="54718"/>
                  </a:lnTo>
                  <a:lnTo>
                    <a:pt x="549543" y="54718"/>
                  </a:lnTo>
                  <a:lnTo>
                    <a:pt x="549543" y="92264"/>
                  </a:lnTo>
                  <a:cubicBezTo>
                    <a:pt x="549543" y="95368"/>
                    <a:pt x="549735" y="97363"/>
                    <a:pt x="550118" y="98250"/>
                  </a:cubicBezTo>
                  <a:cubicBezTo>
                    <a:pt x="550501" y="99137"/>
                    <a:pt x="551125" y="99842"/>
                    <a:pt x="551992" y="100366"/>
                  </a:cubicBezTo>
                  <a:cubicBezTo>
                    <a:pt x="552859" y="100890"/>
                    <a:pt x="554098" y="101152"/>
                    <a:pt x="555710" y="101152"/>
                  </a:cubicBezTo>
                  <a:cubicBezTo>
                    <a:pt x="556920" y="101152"/>
                    <a:pt x="558512" y="101011"/>
                    <a:pt x="560487" y="100729"/>
                  </a:cubicBezTo>
                  <a:lnTo>
                    <a:pt x="562059" y="110342"/>
                  </a:lnTo>
                  <a:cubicBezTo>
                    <a:pt x="558995" y="110987"/>
                    <a:pt x="556255" y="111310"/>
                    <a:pt x="553836" y="111310"/>
                  </a:cubicBezTo>
                  <a:cubicBezTo>
                    <a:pt x="549886" y="111310"/>
                    <a:pt x="546823" y="110685"/>
                    <a:pt x="544646" y="109435"/>
                  </a:cubicBezTo>
                  <a:cubicBezTo>
                    <a:pt x="542469" y="108186"/>
                    <a:pt x="540938" y="106543"/>
                    <a:pt x="540051" y="104508"/>
                  </a:cubicBezTo>
                  <a:cubicBezTo>
                    <a:pt x="539164" y="102472"/>
                    <a:pt x="538721" y="98189"/>
                    <a:pt x="538721" y="91660"/>
                  </a:cubicBezTo>
                  <a:lnTo>
                    <a:pt x="538721" y="54718"/>
                  </a:lnTo>
                  <a:lnTo>
                    <a:pt x="530740" y="54718"/>
                  </a:lnTo>
                  <a:lnTo>
                    <a:pt x="530740" y="46253"/>
                  </a:lnTo>
                  <a:lnTo>
                    <a:pt x="538721" y="46253"/>
                  </a:lnTo>
                  <a:lnTo>
                    <a:pt x="538721" y="30352"/>
                  </a:lnTo>
                  <a:close/>
                  <a:moveTo>
                    <a:pt x="489882" y="21343"/>
                  </a:moveTo>
                  <a:lnTo>
                    <a:pt x="501490" y="21343"/>
                  </a:lnTo>
                  <a:lnTo>
                    <a:pt x="515094" y="38272"/>
                  </a:lnTo>
                  <a:lnTo>
                    <a:pt x="502760" y="38272"/>
                  </a:lnTo>
                  <a:lnTo>
                    <a:pt x="496109" y="27994"/>
                  </a:lnTo>
                  <a:lnTo>
                    <a:pt x="489277" y="38272"/>
                  </a:lnTo>
                  <a:lnTo>
                    <a:pt x="476822" y="38272"/>
                  </a:lnTo>
                  <a:close/>
                  <a:moveTo>
                    <a:pt x="121035" y="20315"/>
                  </a:moveTo>
                  <a:cubicBezTo>
                    <a:pt x="127605" y="20315"/>
                    <a:pt x="133399" y="21373"/>
                    <a:pt x="138417" y="23489"/>
                  </a:cubicBezTo>
                  <a:cubicBezTo>
                    <a:pt x="143436" y="25606"/>
                    <a:pt x="147295" y="28719"/>
                    <a:pt x="149996" y="32831"/>
                  </a:cubicBezTo>
                  <a:cubicBezTo>
                    <a:pt x="152696" y="36942"/>
                    <a:pt x="154147" y="41598"/>
                    <a:pt x="154349" y="46797"/>
                  </a:cubicBezTo>
                  <a:lnTo>
                    <a:pt x="143103" y="47644"/>
                  </a:lnTo>
                  <a:cubicBezTo>
                    <a:pt x="142498" y="42041"/>
                    <a:pt x="140453" y="37809"/>
                    <a:pt x="136966" y="34947"/>
                  </a:cubicBezTo>
                  <a:cubicBezTo>
                    <a:pt x="133480" y="32085"/>
                    <a:pt x="128330" y="30654"/>
                    <a:pt x="121518" y="30654"/>
                  </a:cubicBezTo>
                  <a:cubicBezTo>
                    <a:pt x="114424" y="30654"/>
                    <a:pt x="109255" y="31954"/>
                    <a:pt x="106010" y="34554"/>
                  </a:cubicBezTo>
                  <a:cubicBezTo>
                    <a:pt x="102765" y="37154"/>
                    <a:pt x="101143" y="40288"/>
                    <a:pt x="101143" y="43956"/>
                  </a:cubicBezTo>
                  <a:cubicBezTo>
                    <a:pt x="101143" y="47140"/>
                    <a:pt x="102292" y="49760"/>
                    <a:pt x="104589" y="51816"/>
                  </a:cubicBezTo>
                  <a:cubicBezTo>
                    <a:pt x="106846" y="53871"/>
                    <a:pt x="112741" y="55977"/>
                    <a:pt x="122274" y="58134"/>
                  </a:cubicBezTo>
                  <a:cubicBezTo>
                    <a:pt x="131807" y="60290"/>
                    <a:pt x="138347" y="62175"/>
                    <a:pt x="141894" y="63787"/>
                  </a:cubicBezTo>
                  <a:cubicBezTo>
                    <a:pt x="147053" y="66165"/>
                    <a:pt x="150862" y="69178"/>
                    <a:pt x="153321" y="72826"/>
                  </a:cubicBezTo>
                  <a:cubicBezTo>
                    <a:pt x="155780" y="76474"/>
                    <a:pt x="157009" y="80676"/>
                    <a:pt x="157009" y="85432"/>
                  </a:cubicBezTo>
                  <a:cubicBezTo>
                    <a:pt x="157009" y="90148"/>
                    <a:pt x="155659" y="94592"/>
                    <a:pt x="152958" y="98764"/>
                  </a:cubicBezTo>
                  <a:cubicBezTo>
                    <a:pt x="150258" y="102936"/>
                    <a:pt x="146378" y="106180"/>
                    <a:pt x="141319" y="108498"/>
                  </a:cubicBezTo>
                  <a:cubicBezTo>
                    <a:pt x="136261" y="110816"/>
                    <a:pt x="130567" y="111975"/>
                    <a:pt x="124239" y="111975"/>
                  </a:cubicBezTo>
                  <a:cubicBezTo>
                    <a:pt x="116218" y="111975"/>
                    <a:pt x="109497" y="110806"/>
                    <a:pt x="104075" y="108468"/>
                  </a:cubicBezTo>
                  <a:cubicBezTo>
                    <a:pt x="98654" y="106130"/>
                    <a:pt x="94401" y="102613"/>
                    <a:pt x="91318" y="97917"/>
                  </a:cubicBezTo>
                  <a:cubicBezTo>
                    <a:pt x="88234" y="93222"/>
                    <a:pt x="86612" y="87911"/>
                    <a:pt x="86451" y="81986"/>
                  </a:cubicBezTo>
                  <a:lnTo>
                    <a:pt x="97515" y="81018"/>
                  </a:lnTo>
                  <a:cubicBezTo>
                    <a:pt x="98039" y="85452"/>
                    <a:pt x="99258" y="89090"/>
                    <a:pt x="101173" y="91932"/>
                  </a:cubicBezTo>
                  <a:cubicBezTo>
                    <a:pt x="103088" y="94773"/>
                    <a:pt x="106060" y="97071"/>
                    <a:pt x="110091" y="98824"/>
                  </a:cubicBezTo>
                  <a:cubicBezTo>
                    <a:pt x="114122" y="100578"/>
                    <a:pt x="118656" y="101454"/>
                    <a:pt x="123695" y="101454"/>
                  </a:cubicBezTo>
                  <a:cubicBezTo>
                    <a:pt x="128169" y="101454"/>
                    <a:pt x="132119" y="100789"/>
                    <a:pt x="135545" y="99459"/>
                  </a:cubicBezTo>
                  <a:cubicBezTo>
                    <a:pt x="138972" y="98129"/>
                    <a:pt x="141521" y="96305"/>
                    <a:pt x="143194" y="93987"/>
                  </a:cubicBezTo>
                  <a:cubicBezTo>
                    <a:pt x="144867" y="91670"/>
                    <a:pt x="145703" y="89140"/>
                    <a:pt x="145703" y="86399"/>
                  </a:cubicBezTo>
                  <a:cubicBezTo>
                    <a:pt x="145703" y="83618"/>
                    <a:pt x="144897" y="81190"/>
                    <a:pt x="143284" y="79114"/>
                  </a:cubicBezTo>
                  <a:cubicBezTo>
                    <a:pt x="141672" y="77038"/>
                    <a:pt x="139012" y="75295"/>
                    <a:pt x="135304" y="73884"/>
                  </a:cubicBezTo>
                  <a:cubicBezTo>
                    <a:pt x="132925" y="72957"/>
                    <a:pt x="127665" y="71516"/>
                    <a:pt x="119523" y="69561"/>
                  </a:cubicBezTo>
                  <a:cubicBezTo>
                    <a:pt x="111381" y="67606"/>
                    <a:pt x="105677" y="65762"/>
                    <a:pt x="102412" y="64029"/>
                  </a:cubicBezTo>
                  <a:cubicBezTo>
                    <a:pt x="98180" y="61812"/>
                    <a:pt x="95026" y="59061"/>
                    <a:pt x="92950" y="55776"/>
                  </a:cubicBezTo>
                  <a:cubicBezTo>
                    <a:pt x="90874" y="52491"/>
                    <a:pt x="89837" y="48813"/>
                    <a:pt x="89837" y="44742"/>
                  </a:cubicBezTo>
                  <a:cubicBezTo>
                    <a:pt x="89837" y="40267"/>
                    <a:pt x="91106" y="36085"/>
                    <a:pt x="93646" y="32196"/>
                  </a:cubicBezTo>
                  <a:cubicBezTo>
                    <a:pt x="96185" y="28306"/>
                    <a:pt x="99893" y="25354"/>
                    <a:pt x="104770" y="23338"/>
                  </a:cubicBezTo>
                  <a:cubicBezTo>
                    <a:pt x="109648" y="21323"/>
                    <a:pt x="115069" y="20315"/>
                    <a:pt x="121035" y="20315"/>
                  </a:cubicBezTo>
                  <a:close/>
                  <a:moveTo>
                    <a:pt x="198960" y="16869"/>
                  </a:moveTo>
                  <a:cubicBezTo>
                    <a:pt x="203918" y="16909"/>
                    <a:pt x="207969" y="17715"/>
                    <a:pt x="211113" y="19287"/>
                  </a:cubicBezTo>
                  <a:cubicBezTo>
                    <a:pt x="214579" y="20980"/>
                    <a:pt x="216353" y="23338"/>
                    <a:pt x="216433" y="26361"/>
                  </a:cubicBezTo>
                  <a:cubicBezTo>
                    <a:pt x="216595" y="31359"/>
                    <a:pt x="212927" y="34322"/>
                    <a:pt x="205429" y="35249"/>
                  </a:cubicBezTo>
                  <a:lnTo>
                    <a:pt x="205429" y="38272"/>
                  </a:lnTo>
                  <a:lnTo>
                    <a:pt x="198658" y="38272"/>
                  </a:lnTo>
                  <a:lnTo>
                    <a:pt x="198658" y="31017"/>
                  </a:lnTo>
                  <a:cubicBezTo>
                    <a:pt x="200955" y="30775"/>
                    <a:pt x="202427" y="30553"/>
                    <a:pt x="203071" y="30352"/>
                  </a:cubicBezTo>
                  <a:cubicBezTo>
                    <a:pt x="205208" y="29626"/>
                    <a:pt x="206296" y="28498"/>
                    <a:pt x="206336" y="26966"/>
                  </a:cubicBezTo>
                  <a:cubicBezTo>
                    <a:pt x="206377" y="26039"/>
                    <a:pt x="205812" y="25253"/>
                    <a:pt x="204643" y="24608"/>
                  </a:cubicBezTo>
                  <a:cubicBezTo>
                    <a:pt x="202951" y="23681"/>
                    <a:pt x="200270" y="23217"/>
                    <a:pt x="196602" y="23217"/>
                  </a:cubicBezTo>
                  <a:cubicBezTo>
                    <a:pt x="195353" y="23217"/>
                    <a:pt x="193458" y="23298"/>
                    <a:pt x="190919" y="23459"/>
                  </a:cubicBezTo>
                  <a:lnTo>
                    <a:pt x="190254" y="17292"/>
                  </a:lnTo>
                  <a:cubicBezTo>
                    <a:pt x="191826" y="16970"/>
                    <a:pt x="194728" y="16829"/>
                    <a:pt x="198960" y="16869"/>
                  </a:cubicBezTo>
                  <a:close/>
                  <a:moveTo>
                    <a:pt x="498044" y="0"/>
                  </a:moveTo>
                  <a:lnTo>
                    <a:pt x="512615" y="0"/>
                  </a:lnTo>
                  <a:lnTo>
                    <a:pt x="498649" y="16929"/>
                  </a:lnTo>
                  <a:lnTo>
                    <a:pt x="489882" y="16929"/>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lnSpc>
                  <a:spcPct val="115000"/>
                </a:lnSpc>
              </a:pPr>
              <a:endParaRPr lang="en-US" sz="1000" spc="-20">
                <a:solidFill>
                  <a:schemeClr val="bg1"/>
                </a:solidFill>
              </a:endParaRPr>
            </a:p>
          </p:txBody>
        </p:sp>
      </p:grpSp>
      <p:grpSp>
        <p:nvGrpSpPr>
          <p:cNvPr id="6" name="Group 5">
            <a:extLst>
              <a:ext uri="{FF2B5EF4-FFF2-40B4-BE49-F238E27FC236}">
                <a16:creationId xmlns:a16="http://schemas.microsoft.com/office/drawing/2014/main" id="{91763371-421F-40D0-BC6B-125203B74217}"/>
              </a:ext>
            </a:extLst>
          </p:cNvPr>
          <p:cNvGrpSpPr/>
          <p:nvPr/>
        </p:nvGrpSpPr>
        <p:grpSpPr>
          <a:xfrm>
            <a:off x="5149244" y="1790329"/>
            <a:ext cx="1393062" cy="476622"/>
            <a:chOff x="6006494" y="1980829"/>
            <a:chExt cx="1393062" cy="476622"/>
          </a:xfrm>
        </p:grpSpPr>
        <p:sp>
          <p:nvSpPr>
            <p:cNvPr id="27" name="Rectangle: Rounded Corners 26">
              <a:extLst>
                <a:ext uri="{FF2B5EF4-FFF2-40B4-BE49-F238E27FC236}">
                  <a16:creationId xmlns:a16="http://schemas.microsoft.com/office/drawing/2014/main" id="{1CF26A43-8791-432A-94E7-D49395B8751F}"/>
                </a:ext>
              </a:extLst>
            </p:cNvPr>
            <p:cNvSpPr/>
            <p:nvPr/>
          </p:nvSpPr>
          <p:spPr>
            <a:xfrm>
              <a:off x="6006494" y="2034970"/>
              <a:ext cx="1393062" cy="368340"/>
            </a:xfrm>
            <a:prstGeom prst="round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p>
          </p:txBody>
        </p:sp>
        <p:sp>
          <p:nvSpPr>
            <p:cNvPr id="5" name="Rectangle: Rounded Corners 4">
              <a:extLst>
                <a:ext uri="{FF2B5EF4-FFF2-40B4-BE49-F238E27FC236}">
                  <a16:creationId xmlns:a16="http://schemas.microsoft.com/office/drawing/2014/main" id="{4EB34CFB-6D01-442E-92FD-ACBEFAC348D9}"/>
                </a:ext>
              </a:extLst>
            </p:cNvPr>
            <p:cNvSpPr/>
            <p:nvPr/>
          </p:nvSpPr>
          <p:spPr>
            <a:xfrm>
              <a:off x="6087225" y="1980829"/>
              <a:ext cx="1231600" cy="476622"/>
            </a:xfrm>
            <a:prstGeom prst="round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t>ĐÁP ÁN</a:t>
              </a:r>
            </a:p>
          </p:txBody>
        </p:sp>
      </p:grpSp>
      <p:sp>
        <p:nvSpPr>
          <p:cNvPr id="31" name="TextBox 30">
            <a:extLst>
              <a:ext uri="{FF2B5EF4-FFF2-40B4-BE49-F238E27FC236}">
                <a16:creationId xmlns:a16="http://schemas.microsoft.com/office/drawing/2014/main" id="{9D7B9AA5-AB52-482E-A7FE-21D871D54F47}"/>
              </a:ext>
            </a:extLst>
          </p:cNvPr>
          <p:cNvSpPr txBox="1"/>
          <p:nvPr/>
        </p:nvSpPr>
        <p:spPr>
          <a:xfrm>
            <a:off x="5936287" y="2516473"/>
            <a:ext cx="5541973"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b="1"/>
              <a:t>Biện pháp giảm phát thải khí carbon dioxide:</a:t>
            </a:r>
            <a:endParaRPr lang="en-US" sz="2000" b="1" dirty="0"/>
          </a:p>
        </p:txBody>
      </p:sp>
      <p:pic>
        <p:nvPicPr>
          <p:cNvPr id="32" name="Picture 23">
            <a:extLst>
              <a:ext uri="{FF2B5EF4-FFF2-40B4-BE49-F238E27FC236}">
                <a16:creationId xmlns:a16="http://schemas.microsoft.com/office/drawing/2014/main" id="{C6D5C7DF-7F5D-4714-AB9B-F59DCEF7030A}"/>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275504" y="2430960"/>
            <a:ext cx="558606" cy="517980"/>
          </a:xfrm>
          <a:prstGeom prst="rect">
            <a:avLst/>
          </a:prstGeom>
        </p:spPr>
      </p:pic>
      <p:grpSp>
        <p:nvGrpSpPr>
          <p:cNvPr id="15" name="Group 14">
            <a:extLst>
              <a:ext uri="{FF2B5EF4-FFF2-40B4-BE49-F238E27FC236}">
                <a16:creationId xmlns:a16="http://schemas.microsoft.com/office/drawing/2014/main" id="{F090B97C-8182-419E-A7EA-75C11F83334C}"/>
              </a:ext>
            </a:extLst>
          </p:cNvPr>
          <p:cNvGrpSpPr/>
          <p:nvPr/>
        </p:nvGrpSpPr>
        <p:grpSpPr>
          <a:xfrm>
            <a:off x="5572579" y="3128499"/>
            <a:ext cx="5887900" cy="3537106"/>
            <a:chOff x="5572579" y="3128499"/>
            <a:chExt cx="5887900" cy="3537106"/>
          </a:xfrm>
        </p:grpSpPr>
        <p:sp>
          <p:nvSpPr>
            <p:cNvPr id="34" name="Arrow: Right 33">
              <a:extLst>
                <a:ext uri="{FF2B5EF4-FFF2-40B4-BE49-F238E27FC236}">
                  <a16:creationId xmlns:a16="http://schemas.microsoft.com/office/drawing/2014/main" id="{E11F7557-F14E-4E88-8FE1-8E12B8C10C6D}"/>
                </a:ext>
              </a:extLst>
            </p:cNvPr>
            <p:cNvSpPr/>
            <p:nvPr/>
          </p:nvSpPr>
          <p:spPr>
            <a:xfrm>
              <a:off x="5572579" y="3135369"/>
              <a:ext cx="402577" cy="298524"/>
            </a:xfrm>
            <a:prstGeom prst="rightArrow">
              <a:avLst/>
            </a:prstGeom>
            <a:noFill/>
            <a:ln w="28575" cap="flat">
              <a:solidFill>
                <a:srgbClr val="4A452A"/>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TextBox 35">
              <a:extLst>
                <a:ext uri="{FF2B5EF4-FFF2-40B4-BE49-F238E27FC236}">
                  <a16:creationId xmlns:a16="http://schemas.microsoft.com/office/drawing/2014/main" id="{41CF7460-5BFD-404F-9D60-7FE12327C728}"/>
                </a:ext>
              </a:extLst>
            </p:cNvPr>
            <p:cNvSpPr txBox="1"/>
            <p:nvPr/>
          </p:nvSpPr>
          <p:spPr>
            <a:xfrm>
              <a:off x="6169819" y="3128499"/>
              <a:ext cx="3525728" cy="312265"/>
            </a:xfrm>
            <a:prstGeom prst="rect">
              <a:avLst/>
            </a:prstGeom>
            <a:noFill/>
          </p:spPr>
          <p:txBody>
            <a:bodyPr wrap="square" lIns="0" tIns="0" rIns="0" bIns="0" rtlCol="0">
              <a:spAutoFit/>
            </a:bodyPr>
            <a:lstStyle>
              <a:defPPr>
                <a:defRPr lang="en-US"/>
              </a:defPPr>
              <a:lvl1pPr algn="just">
                <a:lnSpc>
                  <a:spcPct val="125000"/>
                </a:lnSpc>
                <a:defRPr>
                  <a:latin typeface="Arial" panose="020B0604020202020204" pitchFamily="34" charset="0"/>
                  <a:cs typeface="Arial" panose="020B0604020202020204" pitchFamily="34" charset="0"/>
                </a:defRPr>
              </a:lvl1pPr>
            </a:lstStyle>
            <a:p>
              <a:r>
                <a:rPr lang="en-US"/>
                <a:t>Tái sử dụng và tái chế</a:t>
              </a:r>
              <a:endParaRPr lang="en-US" dirty="0"/>
            </a:p>
          </p:txBody>
        </p:sp>
        <p:sp>
          <p:nvSpPr>
            <p:cNvPr id="40" name="Arrow: Right 39">
              <a:extLst>
                <a:ext uri="{FF2B5EF4-FFF2-40B4-BE49-F238E27FC236}">
                  <a16:creationId xmlns:a16="http://schemas.microsoft.com/office/drawing/2014/main" id="{0B2AE51C-9208-4851-AB45-3E800BB782A2}"/>
                </a:ext>
              </a:extLst>
            </p:cNvPr>
            <p:cNvSpPr/>
            <p:nvPr/>
          </p:nvSpPr>
          <p:spPr>
            <a:xfrm>
              <a:off x="5572579" y="4208135"/>
              <a:ext cx="402577" cy="298524"/>
            </a:xfrm>
            <a:prstGeom prst="rightArrow">
              <a:avLst/>
            </a:prstGeom>
            <a:noFill/>
            <a:ln w="28575" cap="flat">
              <a:solidFill>
                <a:srgbClr val="4A452A"/>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 name="TextBox 44">
              <a:extLst>
                <a:ext uri="{FF2B5EF4-FFF2-40B4-BE49-F238E27FC236}">
                  <a16:creationId xmlns:a16="http://schemas.microsoft.com/office/drawing/2014/main" id="{8EF43CDF-5F70-41EB-B685-7F256EE10146}"/>
                </a:ext>
              </a:extLst>
            </p:cNvPr>
            <p:cNvSpPr txBox="1"/>
            <p:nvPr/>
          </p:nvSpPr>
          <p:spPr>
            <a:xfrm>
              <a:off x="6169818" y="4201265"/>
              <a:ext cx="5290661" cy="318805"/>
            </a:xfrm>
            <a:prstGeom prst="rect">
              <a:avLst/>
            </a:prstGeom>
            <a:noFill/>
          </p:spPr>
          <p:txBody>
            <a:bodyPr wrap="square" lIns="0" tIns="0" rIns="0" bIns="0" rtlCol="0">
              <a:spAutoFit/>
            </a:bodyPr>
            <a:lstStyle>
              <a:defPPr>
                <a:defRPr lang="en-US"/>
              </a:defPPr>
              <a:lvl1pPr algn="just">
                <a:lnSpc>
                  <a:spcPct val="125000"/>
                </a:lnSpc>
                <a:defRPr>
                  <a:latin typeface="Arial" panose="020B0604020202020204" pitchFamily="34" charset="0"/>
                  <a:cs typeface="Arial" panose="020B0604020202020204" pitchFamily="34" charset="0"/>
                </a:defRPr>
              </a:lvl1pPr>
            </a:lstStyle>
            <a:p>
              <a:r>
                <a:rPr lang="vi-VN"/>
                <a:t>Sử dụng năng lượng sạch</a:t>
              </a:r>
              <a:endParaRPr lang="en-US"/>
            </a:p>
          </p:txBody>
        </p:sp>
        <p:sp>
          <p:nvSpPr>
            <p:cNvPr id="47" name="TextBox 46">
              <a:extLst>
                <a:ext uri="{FF2B5EF4-FFF2-40B4-BE49-F238E27FC236}">
                  <a16:creationId xmlns:a16="http://schemas.microsoft.com/office/drawing/2014/main" id="{2055A087-1679-4339-A102-4381B9E65F7B}"/>
                </a:ext>
              </a:extLst>
            </p:cNvPr>
            <p:cNvSpPr txBox="1"/>
            <p:nvPr/>
          </p:nvSpPr>
          <p:spPr>
            <a:xfrm>
              <a:off x="6169819" y="5274031"/>
              <a:ext cx="5054922" cy="312265"/>
            </a:xfrm>
            <a:prstGeom prst="rect">
              <a:avLst/>
            </a:prstGeom>
            <a:noFill/>
          </p:spPr>
          <p:txBody>
            <a:bodyPr wrap="square" lIns="0" tIns="0" rIns="0" bIns="0" rtlCol="0">
              <a:spAutoFit/>
            </a:bodyPr>
            <a:lstStyle>
              <a:defPPr>
                <a:defRPr lang="en-US"/>
              </a:defPPr>
              <a:lvl1pPr algn="just">
                <a:lnSpc>
                  <a:spcPct val="125000"/>
                </a:lnSpc>
                <a:defRPr>
                  <a:latin typeface="Arial" panose="020B0604020202020204" pitchFamily="34" charset="0"/>
                  <a:cs typeface="Arial" panose="020B0604020202020204" pitchFamily="34" charset="0"/>
                </a:defRPr>
              </a:lvl1pPr>
            </a:lstStyle>
            <a:p>
              <a:r>
                <a:rPr lang="en-US"/>
                <a:t>Sử dụng đèn LED</a:t>
              </a:r>
            </a:p>
          </p:txBody>
        </p:sp>
        <p:sp>
          <p:nvSpPr>
            <p:cNvPr id="50" name="Arrow: Right 49">
              <a:extLst>
                <a:ext uri="{FF2B5EF4-FFF2-40B4-BE49-F238E27FC236}">
                  <a16:creationId xmlns:a16="http://schemas.microsoft.com/office/drawing/2014/main" id="{0FB6317E-60E2-41A0-BD51-92981FFB3D3A}"/>
                </a:ext>
              </a:extLst>
            </p:cNvPr>
            <p:cNvSpPr/>
            <p:nvPr/>
          </p:nvSpPr>
          <p:spPr>
            <a:xfrm>
              <a:off x="5572579" y="5280901"/>
              <a:ext cx="402577" cy="298524"/>
            </a:xfrm>
            <a:prstGeom prst="rightArrow">
              <a:avLst/>
            </a:prstGeom>
            <a:noFill/>
            <a:ln w="28575" cap="flat">
              <a:solidFill>
                <a:srgbClr val="4A452A"/>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 name="TextBox 47">
              <a:extLst>
                <a:ext uri="{FF2B5EF4-FFF2-40B4-BE49-F238E27FC236}">
                  <a16:creationId xmlns:a16="http://schemas.microsoft.com/office/drawing/2014/main" id="{7E0727D4-8B87-4F30-83F1-AB13D3CE59A1}"/>
                </a:ext>
              </a:extLst>
            </p:cNvPr>
            <p:cNvSpPr txBox="1"/>
            <p:nvPr/>
          </p:nvSpPr>
          <p:spPr>
            <a:xfrm>
              <a:off x="6169819" y="5810414"/>
              <a:ext cx="5260181" cy="312265"/>
            </a:xfrm>
            <a:prstGeom prst="rect">
              <a:avLst/>
            </a:prstGeom>
            <a:noFill/>
          </p:spPr>
          <p:txBody>
            <a:bodyPr wrap="square" lIns="0" tIns="0" rIns="0" bIns="0" rtlCol="0">
              <a:spAutoFit/>
            </a:bodyPr>
            <a:lstStyle>
              <a:defPPr>
                <a:defRPr lang="en-US"/>
              </a:defPPr>
              <a:lvl1pPr algn="just">
                <a:lnSpc>
                  <a:spcPct val="125000"/>
                </a:lnSpc>
                <a:defRPr>
                  <a:latin typeface="Arial" panose="020B0604020202020204" pitchFamily="34" charset="0"/>
                  <a:cs typeface="Arial" panose="020B0604020202020204" pitchFamily="34" charset="0"/>
                </a:defRPr>
              </a:lvl1pPr>
            </a:lstStyle>
            <a:p>
              <a:r>
                <a:rPr lang="en-US"/>
                <a:t>Ứng dụng các công nghệ mới giúp bảo vệ Trái Đất</a:t>
              </a:r>
            </a:p>
          </p:txBody>
        </p:sp>
        <p:sp>
          <p:nvSpPr>
            <p:cNvPr id="51" name="Arrow: Right 50">
              <a:extLst>
                <a:ext uri="{FF2B5EF4-FFF2-40B4-BE49-F238E27FC236}">
                  <a16:creationId xmlns:a16="http://schemas.microsoft.com/office/drawing/2014/main" id="{0A0B5B7E-FF62-4DFE-9BF2-062CD7AAB540}"/>
                </a:ext>
              </a:extLst>
            </p:cNvPr>
            <p:cNvSpPr/>
            <p:nvPr/>
          </p:nvSpPr>
          <p:spPr>
            <a:xfrm>
              <a:off x="5572579" y="5817284"/>
              <a:ext cx="402577" cy="298524"/>
            </a:xfrm>
            <a:prstGeom prst="rightArrow">
              <a:avLst/>
            </a:prstGeom>
            <a:noFill/>
            <a:ln w="28575" cap="flat">
              <a:solidFill>
                <a:srgbClr val="4A452A"/>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TextBox 48">
              <a:extLst>
                <a:ext uri="{FF2B5EF4-FFF2-40B4-BE49-F238E27FC236}">
                  <a16:creationId xmlns:a16="http://schemas.microsoft.com/office/drawing/2014/main" id="{283AAE63-C3FF-420F-ABED-DEE14EB4F92F}"/>
                </a:ext>
              </a:extLst>
            </p:cNvPr>
            <p:cNvSpPr txBox="1"/>
            <p:nvPr/>
          </p:nvSpPr>
          <p:spPr>
            <a:xfrm>
              <a:off x="6169819" y="6346800"/>
              <a:ext cx="5120481" cy="318805"/>
            </a:xfrm>
            <a:prstGeom prst="rect">
              <a:avLst/>
            </a:prstGeom>
            <a:noFill/>
          </p:spPr>
          <p:txBody>
            <a:bodyPr wrap="square" lIns="0" tIns="0" rIns="0" bIns="0" rtlCol="0">
              <a:spAutoFit/>
            </a:bodyPr>
            <a:lstStyle>
              <a:defPPr>
                <a:defRPr lang="en-US"/>
              </a:defPPr>
              <a:lvl1pPr algn="just">
                <a:lnSpc>
                  <a:spcPct val="125000"/>
                </a:lnSpc>
                <a:defRPr>
                  <a:latin typeface="Arial" panose="020B0604020202020204" pitchFamily="34" charset="0"/>
                  <a:cs typeface="Arial" panose="020B0604020202020204" pitchFamily="34" charset="0"/>
                </a:defRPr>
              </a:lvl1pPr>
            </a:lstStyle>
            <a:p>
              <a:r>
                <a:rPr lang="vi-VN"/>
                <a:t>Cải tạo, nâng cấp cơ sở hạ tầng</a:t>
              </a:r>
              <a:endParaRPr lang="en-US"/>
            </a:p>
          </p:txBody>
        </p:sp>
        <p:sp>
          <p:nvSpPr>
            <p:cNvPr id="52" name="Arrow: Right 51">
              <a:extLst>
                <a:ext uri="{FF2B5EF4-FFF2-40B4-BE49-F238E27FC236}">
                  <a16:creationId xmlns:a16="http://schemas.microsoft.com/office/drawing/2014/main" id="{9C5132BC-2181-4B2F-8D0C-FF50588D89D4}"/>
                </a:ext>
              </a:extLst>
            </p:cNvPr>
            <p:cNvSpPr/>
            <p:nvPr/>
          </p:nvSpPr>
          <p:spPr>
            <a:xfrm>
              <a:off x="5572579" y="6353670"/>
              <a:ext cx="402577" cy="298524"/>
            </a:xfrm>
            <a:prstGeom prst="rightArrow">
              <a:avLst/>
            </a:prstGeom>
            <a:noFill/>
            <a:ln w="28575" cap="flat">
              <a:solidFill>
                <a:srgbClr val="4A452A"/>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6" name="TextBox 45">
              <a:extLst>
                <a:ext uri="{FF2B5EF4-FFF2-40B4-BE49-F238E27FC236}">
                  <a16:creationId xmlns:a16="http://schemas.microsoft.com/office/drawing/2014/main" id="{A4ED8AB3-DA9C-4FFE-8550-90607010CB22}"/>
                </a:ext>
              </a:extLst>
            </p:cNvPr>
            <p:cNvSpPr txBox="1"/>
            <p:nvPr/>
          </p:nvSpPr>
          <p:spPr>
            <a:xfrm>
              <a:off x="6169819" y="4737648"/>
              <a:ext cx="5006615" cy="318805"/>
            </a:xfrm>
            <a:prstGeom prst="rect">
              <a:avLst/>
            </a:prstGeom>
            <a:noFill/>
          </p:spPr>
          <p:txBody>
            <a:bodyPr wrap="square" lIns="0" tIns="0" rIns="0" bIns="0" rtlCol="0">
              <a:spAutoFit/>
            </a:bodyPr>
            <a:lstStyle>
              <a:defPPr>
                <a:defRPr lang="en-US"/>
              </a:defPPr>
              <a:lvl1pPr algn="just">
                <a:lnSpc>
                  <a:spcPct val="125000"/>
                </a:lnSpc>
                <a:defRPr>
                  <a:latin typeface="Arial" panose="020B0604020202020204" pitchFamily="34" charset="0"/>
                  <a:cs typeface="Arial" panose="020B0604020202020204" pitchFamily="34" charset="0"/>
                </a:defRPr>
              </a:lvl1pPr>
            </a:lstStyle>
            <a:p>
              <a:r>
                <a:rPr lang="en-US"/>
                <a:t>Hạn chế sử dụng túi nylong</a:t>
              </a:r>
            </a:p>
          </p:txBody>
        </p:sp>
        <p:sp>
          <p:nvSpPr>
            <p:cNvPr id="53" name="Arrow: Right 52">
              <a:extLst>
                <a:ext uri="{FF2B5EF4-FFF2-40B4-BE49-F238E27FC236}">
                  <a16:creationId xmlns:a16="http://schemas.microsoft.com/office/drawing/2014/main" id="{F003ECB0-6744-4A66-883D-7D03DAAF214F}"/>
                </a:ext>
              </a:extLst>
            </p:cNvPr>
            <p:cNvSpPr/>
            <p:nvPr/>
          </p:nvSpPr>
          <p:spPr>
            <a:xfrm>
              <a:off x="5572579" y="4744518"/>
              <a:ext cx="402577" cy="298524"/>
            </a:xfrm>
            <a:prstGeom prst="rightArrow">
              <a:avLst/>
            </a:prstGeom>
            <a:noFill/>
            <a:ln w="28575" cap="flat">
              <a:solidFill>
                <a:srgbClr val="4A452A"/>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 name="TextBox 41">
              <a:extLst>
                <a:ext uri="{FF2B5EF4-FFF2-40B4-BE49-F238E27FC236}">
                  <a16:creationId xmlns:a16="http://schemas.microsoft.com/office/drawing/2014/main" id="{D8D48FF7-78A1-4D34-AF4D-5CBF0F56475F}"/>
                </a:ext>
              </a:extLst>
            </p:cNvPr>
            <p:cNvSpPr txBox="1"/>
            <p:nvPr/>
          </p:nvSpPr>
          <p:spPr>
            <a:xfrm>
              <a:off x="6169819" y="3664882"/>
              <a:ext cx="4727128" cy="318805"/>
            </a:xfrm>
            <a:prstGeom prst="rect">
              <a:avLst/>
            </a:prstGeom>
            <a:noFill/>
          </p:spPr>
          <p:txBody>
            <a:bodyPr wrap="square" lIns="0" tIns="0" rIns="0" bIns="0" rtlCol="0">
              <a:spAutoFit/>
            </a:bodyPr>
            <a:lstStyle>
              <a:defPPr>
                <a:defRPr lang="en-US"/>
              </a:defPPr>
              <a:lvl1pPr algn="just">
                <a:lnSpc>
                  <a:spcPct val="125000"/>
                </a:lnSpc>
                <a:defRPr>
                  <a:latin typeface="Arial" panose="020B0604020202020204" pitchFamily="34" charset="0"/>
                  <a:cs typeface="Arial" panose="020B0604020202020204" pitchFamily="34" charset="0"/>
                </a:defRPr>
              </a:lvl1pPr>
            </a:lstStyle>
            <a:p>
              <a:r>
                <a:rPr lang="en-US"/>
                <a:t>Trồng cây xanh và bảo vệ tài nguyên rừng</a:t>
              </a:r>
            </a:p>
          </p:txBody>
        </p:sp>
        <p:sp>
          <p:nvSpPr>
            <p:cNvPr id="54" name="Arrow: Right 53">
              <a:extLst>
                <a:ext uri="{FF2B5EF4-FFF2-40B4-BE49-F238E27FC236}">
                  <a16:creationId xmlns:a16="http://schemas.microsoft.com/office/drawing/2014/main" id="{FE053C55-644B-4937-B06B-BC47EB402CFC}"/>
                </a:ext>
              </a:extLst>
            </p:cNvPr>
            <p:cNvSpPr/>
            <p:nvPr/>
          </p:nvSpPr>
          <p:spPr>
            <a:xfrm>
              <a:off x="5572579" y="3671752"/>
              <a:ext cx="402577" cy="298524"/>
            </a:xfrm>
            <a:prstGeom prst="rightArrow">
              <a:avLst/>
            </a:prstGeom>
            <a:noFill/>
            <a:ln w="28575" cap="flat">
              <a:solidFill>
                <a:srgbClr val="4A452A"/>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3282644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FB597EB-DE10-420C-B14B-67A7265A863F}"/>
              </a:ext>
            </a:extLst>
          </p:cNvPr>
          <p:cNvGrpSpPr/>
          <p:nvPr/>
        </p:nvGrpSpPr>
        <p:grpSpPr>
          <a:xfrm rot="16200000">
            <a:off x="-3200400" y="3200400"/>
            <a:ext cx="6858000" cy="457200"/>
            <a:chOff x="-1" y="-1"/>
            <a:chExt cx="12192001" cy="457200"/>
          </a:xfrm>
        </p:grpSpPr>
        <p:sp>
          <p:nvSpPr>
            <p:cNvPr id="9" name="Rectangle 8">
              <a:extLst>
                <a:ext uri="{FF2B5EF4-FFF2-40B4-BE49-F238E27FC236}">
                  <a16:creationId xmlns:a16="http://schemas.microsoft.com/office/drawing/2014/main" id="{C00D2437-0421-48F7-B410-070233385BAC}"/>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Rectangle 9">
              <a:extLst>
                <a:ext uri="{FF2B5EF4-FFF2-40B4-BE49-F238E27FC236}">
                  <a16:creationId xmlns:a16="http://schemas.microsoft.com/office/drawing/2014/main" id="{4AF33A42-5971-46DA-B7EA-FC647BBD26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1" name="Group 10">
            <a:extLst>
              <a:ext uri="{FF2B5EF4-FFF2-40B4-BE49-F238E27FC236}">
                <a16:creationId xmlns:a16="http://schemas.microsoft.com/office/drawing/2014/main" id="{B4692B27-F61A-4694-AE8A-8BA94593726B}"/>
              </a:ext>
            </a:extLst>
          </p:cNvPr>
          <p:cNvGrpSpPr/>
          <p:nvPr/>
        </p:nvGrpSpPr>
        <p:grpSpPr>
          <a:xfrm rot="5400000" flipH="1">
            <a:off x="8534400" y="3200400"/>
            <a:ext cx="6858000" cy="457200"/>
            <a:chOff x="-1" y="-1"/>
            <a:chExt cx="12192001" cy="457200"/>
          </a:xfrm>
        </p:grpSpPr>
        <p:sp>
          <p:nvSpPr>
            <p:cNvPr id="12" name="Rectangle 11">
              <a:extLst>
                <a:ext uri="{FF2B5EF4-FFF2-40B4-BE49-F238E27FC236}">
                  <a16:creationId xmlns:a16="http://schemas.microsoft.com/office/drawing/2014/main" id="{BFF0FEEE-2DD2-4CD7-9A8A-96404B6854E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 name="Rectangle 12">
              <a:extLst>
                <a:ext uri="{FF2B5EF4-FFF2-40B4-BE49-F238E27FC236}">
                  <a16:creationId xmlns:a16="http://schemas.microsoft.com/office/drawing/2014/main" id="{4ACF9508-0CE5-4F48-9B69-1662E38F045E}"/>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21" name="Group 20">
            <a:extLst>
              <a:ext uri="{FF2B5EF4-FFF2-40B4-BE49-F238E27FC236}">
                <a16:creationId xmlns:a16="http://schemas.microsoft.com/office/drawing/2014/main" id="{8262AFAA-69F7-4B5B-838F-7598548ED77D}"/>
              </a:ext>
            </a:extLst>
          </p:cNvPr>
          <p:cNvGrpSpPr/>
          <p:nvPr/>
        </p:nvGrpSpPr>
        <p:grpSpPr>
          <a:xfrm>
            <a:off x="1002371" y="275066"/>
            <a:ext cx="2216193" cy="1397742"/>
            <a:chOff x="4959523" y="249005"/>
            <a:chExt cx="2267022" cy="1429800"/>
          </a:xfrm>
        </p:grpSpPr>
        <p:pic>
          <p:nvPicPr>
            <p:cNvPr id="20"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37B17B50-17DB-4F08-AC3A-1DD628684921}"/>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2452350" flipH="1">
              <a:off x="6324353" y="249006"/>
              <a:ext cx="902192" cy="142979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DBEC4D68-4EA1-4775-AD50-1F51378EC41D}"/>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9147650">
              <a:off x="4959523" y="249005"/>
              <a:ext cx="902194" cy="14298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0D62015F-58CC-4BA4-B183-FA3C5A281AA7}"/>
                </a:ext>
              </a:extLst>
            </p:cNvPr>
            <p:cNvSpPr/>
            <p:nvPr/>
          </p:nvSpPr>
          <p:spPr>
            <a:xfrm>
              <a:off x="5416550" y="266870"/>
              <a:ext cx="1358900" cy="1358900"/>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pic>
          <p:nvPicPr>
            <p:cNvPr id="7" name="Graphic 6" descr="Question Mark with solid fill">
              <a:extLst>
                <a:ext uri="{FF2B5EF4-FFF2-40B4-BE49-F238E27FC236}">
                  <a16:creationId xmlns:a16="http://schemas.microsoft.com/office/drawing/2014/main" id="{D6DB98A8-C105-4C1F-AD2A-2D91B2F31E0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19737" y="393869"/>
              <a:ext cx="1152526" cy="1152526"/>
            </a:xfrm>
            <a:prstGeom prst="rect">
              <a:avLst/>
            </a:prstGeom>
          </p:spPr>
        </p:pic>
      </p:grpSp>
      <p:sp>
        <p:nvSpPr>
          <p:cNvPr id="3" name="AutoShape 5">
            <a:extLst>
              <a:ext uri="{FF2B5EF4-FFF2-40B4-BE49-F238E27FC236}">
                <a16:creationId xmlns:a16="http://schemas.microsoft.com/office/drawing/2014/main" id="{AC664430-E5CA-4B45-AC80-95C0DBC8FAC0}"/>
              </a:ext>
            </a:extLst>
          </p:cNvPr>
          <p:cNvSpPr/>
          <p:nvPr/>
        </p:nvSpPr>
        <p:spPr>
          <a:xfrm>
            <a:off x="3472565" y="308358"/>
            <a:ext cx="7717064" cy="0"/>
          </a:xfrm>
          <a:prstGeom prst="line">
            <a:avLst/>
          </a:prstGeom>
          <a:ln w="38100" cap="flat">
            <a:solidFill>
              <a:srgbClr val="726753"/>
            </a:solidFill>
            <a:prstDash val="solid"/>
            <a:headEnd type="none" w="sm" len="sm"/>
            <a:tailEnd type="none" w="sm" len="sm"/>
          </a:ln>
        </p:spPr>
        <p:txBody>
          <a:bodyPr/>
          <a:lstStyle/>
          <a:p>
            <a:endParaRPr lang="en-US"/>
          </a:p>
        </p:txBody>
      </p:sp>
      <p:sp>
        <p:nvSpPr>
          <p:cNvPr id="26" name="AutoShape 5">
            <a:extLst>
              <a:ext uri="{FF2B5EF4-FFF2-40B4-BE49-F238E27FC236}">
                <a16:creationId xmlns:a16="http://schemas.microsoft.com/office/drawing/2014/main" id="{52A739AC-652C-4EB1-BE70-B8343D7C22F2}"/>
              </a:ext>
            </a:extLst>
          </p:cNvPr>
          <p:cNvSpPr/>
          <p:nvPr/>
        </p:nvSpPr>
        <p:spPr>
          <a:xfrm>
            <a:off x="3472565" y="1639516"/>
            <a:ext cx="7717064" cy="0"/>
          </a:xfrm>
          <a:prstGeom prst="line">
            <a:avLst/>
          </a:prstGeom>
          <a:ln w="38100" cap="flat">
            <a:solidFill>
              <a:srgbClr val="726753"/>
            </a:solidFill>
            <a:prstDash val="solid"/>
            <a:headEnd type="none" w="sm" len="sm"/>
            <a:tailEnd type="none" w="sm" len="sm"/>
          </a:ln>
        </p:spPr>
        <p:txBody>
          <a:bodyPr/>
          <a:lstStyle/>
          <a:p>
            <a:endParaRPr lang="en-US"/>
          </a:p>
        </p:txBody>
      </p:sp>
      <p:sp>
        <p:nvSpPr>
          <p:cNvPr id="17" name="TextBox 16">
            <a:extLst>
              <a:ext uri="{FF2B5EF4-FFF2-40B4-BE49-F238E27FC236}">
                <a16:creationId xmlns:a16="http://schemas.microsoft.com/office/drawing/2014/main" id="{152EE974-FEEE-49B3-AC07-C41F1BE8959D}"/>
              </a:ext>
            </a:extLst>
          </p:cNvPr>
          <p:cNvSpPr txBox="1"/>
          <p:nvPr/>
        </p:nvSpPr>
        <p:spPr>
          <a:xfrm>
            <a:off x="3590597" y="415739"/>
            <a:ext cx="7372677" cy="1116396"/>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Tìm hiểu thông tin trên Internet về nhiệt dộ trung bình toàn cầu của Trái Đất trong khoảng 100 năm qua và suy luận về nhiệt độ của Trái Đất tăng hay giảm trong vòng 10 năm tới.</a:t>
            </a:r>
            <a:endParaRPr lang="en-US" sz="2000" dirty="0"/>
          </a:p>
        </p:txBody>
      </p:sp>
      <p:pic>
        <p:nvPicPr>
          <p:cNvPr id="23" name="Picture 2" descr="Global warming tops UK investors' environmental concerns - ESG Clarity">
            <a:extLst>
              <a:ext uri="{FF2B5EF4-FFF2-40B4-BE49-F238E27FC236}">
                <a16:creationId xmlns:a16="http://schemas.microsoft.com/office/drawing/2014/main" id="{AF3C3A20-803D-4C6B-889D-26BF8A77211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4110" b="1382"/>
          <a:stretch/>
        </p:blipFill>
        <p:spPr bwMode="auto">
          <a:xfrm>
            <a:off x="2057920" y="2000250"/>
            <a:ext cx="8076160" cy="4552950"/>
          </a:xfrm>
          <a:prstGeom prst="rect">
            <a:avLst/>
          </a:prstGeom>
          <a:noFill/>
          <a:ln w="5715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2859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FB597EB-DE10-420C-B14B-67A7265A863F}"/>
              </a:ext>
            </a:extLst>
          </p:cNvPr>
          <p:cNvGrpSpPr/>
          <p:nvPr/>
        </p:nvGrpSpPr>
        <p:grpSpPr>
          <a:xfrm rot="16200000">
            <a:off x="-3200400" y="3200400"/>
            <a:ext cx="6858000" cy="457200"/>
            <a:chOff x="-1" y="-1"/>
            <a:chExt cx="12192001" cy="457200"/>
          </a:xfrm>
        </p:grpSpPr>
        <p:sp>
          <p:nvSpPr>
            <p:cNvPr id="9" name="Rectangle 8">
              <a:extLst>
                <a:ext uri="{FF2B5EF4-FFF2-40B4-BE49-F238E27FC236}">
                  <a16:creationId xmlns:a16="http://schemas.microsoft.com/office/drawing/2014/main" id="{C00D2437-0421-48F7-B410-070233385BAC}"/>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Rectangle 9">
              <a:extLst>
                <a:ext uri="{FF2B5EF4-FFF2-40B4-BE49-F238E27FC236}">
                  <a16:creationId xmlns:a16="http://schemas.microsoft.com/office/drawing/2014/main" id="{4AF33A42-5971-46DA-B7EA-FC647BBD26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1" name="Group 10">
            <a:extLst>
              <a:ext uri="{FF2B5EF4-FFF2-40B4-BE49-F238E27FC236}">
                <a16:creationId xmlns:a16="http://schemas.microsoft.com/office/drawing/2014/main" id="{B4692B27-F61A-4694-AE8A-8BA94593726B}"/>
              </a:ext>
            </a:extLst>
          </p:cNvPr>
          <p:cNvGrpSpPr/>
          <p:nvPr/>
        </p:nvGrpSpPr>
        <p:grpSpPr>
          <a:xfrm rot="5400000" flipH="1">
            <a:off x="8534400" y="3200400"/>
            <a:ext cx="6858000" cy="457200"/>
            <a:chOff x="-1" y="-1"/>
            <a:chExt cx="12192001" cy="457200"/>
          </a:xfrm>
        </p:grpSpPr>
        <p:sp>
          <p:nvSpPr>
            <p:cNvPr id="12" name="Rectangle 11">
              <a:extLst>
                <a:ext uri="{FF2B5EF4-FFF2-40B4-BE49-F238E27FC236}">
                  <a16:creationId xmlns:a16="http://schemas.microsoft.com/office/drawing/2014/main" id="{BFF0FEEE-2DD2-4CD7-9A8A-96404B6854E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 name="Rectangle 12">
              <a:extLst>
                <a:ext uri="{FF2B5EF4-FFF2-40B4-BE49-F238E27FC236}">
                  <a16:creationId xmlns:a16="http://schemas.microsoft.com/office/drawing/2014/main" id="{4ACF9508-0CE5-4F48-9B69-1662E38F045E}"/>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21" name="Group 20">
            <a:extLst>
              <a:ext uri="{FF2B5EF4-FFF2-40B4-BE49-F238E27FC236}">
                <a16:creationId xmlns:a16="http://schemas.microsoft.com/office/drawing/2014/main" id="{8262AFAA-69F7-4B5B-838F-7598548ED77D}"/>
              </a:ext>
            </a:extLst>
          </p:cNvPr>
          <p:cNvGrpSpPr/>
          <p:nvPr/>
        </p:nvGrpSpPr>
        <p:grpSpPr>
          <a:xfrm>
            <a:off x="1002371" y="275066"/>
            <a:ext cx="2216193" cy="1397742"/>
            <a:chOff x="4959523" y="249005"/>
            <a:chExt cx="2267022" cy="1429800"/>
          </a:xfrm>
        </p:grpSpPr>
        <p:pic>
          <p:nvPicPr>
            <p:cNvPr id="20"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37B17B50-17DB-4F08-AC3A-1DD628684921}"/>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2452350" flipH="1">
              <a:off x="6324353" y="249006"/>
              <a:ext cx="902192" cy="142979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DBEC4D68-4EA1-4775-AD50-1F51378EC41D}"/>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9147650">
              <a:off x="4959523" y="249005"/>
              <a:ext cx="902194" cy="14298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0D62015F-58CC-4BA4-B183-FA3C5A281AA7}"/>
                </a:ext>
              </a:extLst>
            </p:cNvPr>
            <p:cNvSpPr/>
            <p:nvPr/>
          </p:nvSpPr>
          <p:spPr>
            <a:xfrm>
              <a:off x="5416550" y="266870"/>
              <a:ext cx="1358900" cy="1358900"/>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pic>
          <p:nvPicPr>
            <p:cNvPr id="7" name="Graphic 6" descr="Question Mark with solid fill">
              <a:extLst>
                <a:ext uri="{FF2B5EF4-FFF2-40B4-BE49-F238E27FC236}">
                  <a16:creationId xmlns:a16="http://schemas.microsoft.com/office/drawing/2014/main" id="{D6DB98A8-C105-4C1F-AD2A-2D91B2F31E0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19737" y="393869"/>
              <a:ext cx="1152526" cy="1152526"/>
            </a:xfrm>
            <a:prstGeom prst="rect">
              <a:avLst/>
            </a:prstGeom>
          </p:spPr>
        </p:pic>
      </p:grpSp>
      <p:sp>
        <p:nvSpPr>
          <p:cNvPr id="3" name="AutoShape 5">
            <a:extLst>
              <a:ext uri="{FF2B5EF4-FFF2-40B4-BE49-F238E27FC236}">
                <a16:creationId xmlns:a16="http://schemas.microsoft.com/office/drawing/2014/main" id="{AC664430-E5CA-4B45-AC80-95C0DBC8FAC0}"/>
              </a:ext>
            </a:extLst>
          </p:cNvPr>
          <p:cNvSpPr/>
          <p:nvPr/>
        </p:nvSpPr>
        <p:spPr>
          <a:xfrm>
            <a:off x="3472565" y="308358"/>
            <a:ext cx="7717064" cy="0"/>
          </a:xfrm>
          <a:prstGeom prst="line">
            <a:avLst/>
          </a:prstGeom>
          <a:ln w="38100" cap="flat">
            <a:solidFill>
              <a:srgbClr val="726753"/>
            </a:solidFill>
            <a:prstDash val="solid"/>
            <a:headEnd type="none" w="sm" len="sm"/>
            <a:tailEnd type="none" w="sm" len="sm"/>
          </a:ln>
        </p:spPr>
        <p:txBody>
          <a:bodyPr/>
          <a:lstStyle/>
          <a:p>
            <a:endParaRPr lang="en-US"/>
          </a:p>
        </p:txBody>
      </p:sp>
      <p:sp>
        <p:nvSpPr>
          <p:cNvPr id="26" name="AutoShape 5">
            <a:extLst>
              <a:ext uri="{FF2B5EF4-FFF2-40B4-BE49-F238E27FC236}">
                <a16:creationId xmlns:a16="http://schemas.microsoft.com/office/drawing/2014/main" id="{52A739AC-652C-4EB1-BE70-B8343D7C22F2}"/>
              </a:ext>
            </a:extLst>
          </p:cNvPr>
          <p:cNvSpPr/>
          <p:nvPr/>
        </p:nvSpPr>
        <p:spPr>
          <a:xfrm>
            <a:off x="3472565" y="1639516"/>
            <a:ext cx="7717064" cy="0"/>
          </a:xfrm>
          <a:prstGeom prst="line">
            <a:avLst/>
          </a:prstGeom>
          <a:ln w="38100" cap="flat">
            <a:solidFill>
              <a:srgbClr val="726753"/>
            </a:solidFill>
            <a:prstDash val="solid"/>
            <a:headEnd type="none" w="sm" len="sm"/>
            <a:tailEnd type="none" w="sm" len="sm"/>
          </a:ln>
        </p:spPr>
        <p:txBody>
          <a:bodyPr/>
          <a:lstStyle/>
          <a:p>
            <a:endParaRPr lang="en-US"/>
          </a:p>
        </p:txBody>
      </p:sp>
      <p:sp>
        <p:nvSpPr>
          <p:cNvPr id="17" name="TextBox 16">
            <a:extLst>
              <a:ext uri="{FF2B5EF4-FFF2-40B4-BE49-F238E27FC236}">
                <a16:creationId xmlns:a16="http://schemas.microsoft.com/office/drawing/2014/main" id="{152EE974-FEEE-49B3-AC07-C41F1BE8959D}"/>
              </a:ext>
            </a:extLst>
          </p:cNvPr>
          <p:cNvSpPr txBox="1"/>
          <p:nvPr/>
        </p:nvSpPr>
        <p:spPr>
          <a:xfrm>
            <a:off x="3590597" y="415739"/>
            <a:ext cx="7372677" cy="1116396"/>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Tìm hiểu thông tin trên Internet về nhiệt dộ trung bình toàn cầu của Trái Đất trong khoảng 100 năm qua và suy luận về nhiệt độ của Trái Đất tăng hay giảm trong vòng 10 năm tới.</a:t>
            </a:r>
            <a:endParaRPr lang="en-US" sz="2000" dirty="0"/>
          </a:p>
        </p:txBody>
      </p:sp>
      <p:grpSp>
        <p:nvGrpSpPr>
          <p:cNvPr id="16" name="Group 15">
            <a:extLst>
              <a:ext uri="{FF2B5EF4-FFF2-40B4-BE49-F238E27FC236}">
                <a16:creationId xmlns:a16="http://schemas.microsoft.com/office/drawing/2014/main" id="{2470D3C0-1F53-4889-ABE5-A4CDBFC67E9E}"/>
              </a:ext>
            </a:extLst>
          </p:cNvPr>
          <p:cNvGrpSpPr/>
          <p:nvPr/>
        </p:nvGrpSpPr>
        <p:grpSpPr>
          <a:xfrm>
            <a:off x="805844" y="2145929"/>
            <a:ext cx="1393062" cy="476622"/>
            <a:chOff x="6006494" y="1980829"/>
            <a:chExt cx="1393062" cy="476622"/>
          </a:xfrm>
        </p:grpSpPr>
        <p:sp>
          <p:nvSpPr>
            <p:cNvPr id="18" name="Rectangle: Rounded Corners 17">
              <a:extLst>
                <a:ext uri="{FF2B5EF4-FFF2-40B4-BE49-F238E27FC236}">
                  <a16:creationId xmlns:a16="http://schemas.microsoft.com/office/drawing/2014/main" id="{E24E8AB4-71BA-437D-AF11-17044CA14648}"/>
                </a:ext>
              </a:extLst>
            </p:cNvPr>
            <p:cNvSpPr/>
            <p:nvPr/>
          </p:nvSpPr>
          <p:spPr>
            <a:xfrm>
              <a:off x="6006494" y="2034970"/>
              <a:ext cx="1393062" cy="368340"/>
            </a:xfrm>
            <a:prstGeom prst="round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p>
          </p:txBody>
        </p:sp>
        <p:sp>
          <p:nvSpPr>
            <p:cNvPr id="22" name="Rectangle: Rounded Corners 21">
              <a:extLst>
                <a:ext uri="{FF2B5EF4-FFF2-40B4-BE49-F238E27FC236}">
                  <a16:creationId xmlns:a16="http://schemas.microsoft.com/office/drawing/2014/main" id="{C8E1ABF5-B7AB-4484-A0E7-F684442C9931}"/>
                </a:ext>
              </a:extLst>
            </p:cNvPr>
            <p:cNvSpPr/>
            <p:nvPr/>
          </p:nvSpPr>
          <p:spPr>
            <a:xfrm>
              <a:off x="6087225" y="1980829"/>
              <a:ext cx="1231600" cy="476622"/>
            </a:xfrm>
            <a:prstGeom prst="round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t>ĐÁP ÁN</a:t>
              </a:r>
            </a:p>
          </p:txBody>
        </p:sp>
      </p:grpSp>
      <p:pic>
        <p:nvPicPr>
          <p:cNvPr id="1028" name="Picture 4" descr="Global warming, explained - Vox">
            <a:extLst>
              <a:ext uri="{FF2B5EF4-FFF2-40B4-BE49-F238E27FC236}">
                <a16:creationId xmlns:a16="http://schemas.microsoft.com/office/drawing/2014/main" id="{78A41899-F0EB-40D0-9BC1-31407F957CD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892509" y="3043003"/>
            <a:ext cx="4666938" cy="3500204"/>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D1390BAA-7D9A-44D8-961D-D60C3A5448FD}"/>
              </a:ext>
            </a:extLst>
          </p:cNvPr>
          <p:cNvSpPr txBox="1"/>
          <p:nvPr/>
        </p:nvSpPr>
        <p:spPr>
          <a:xfrm>
            <a:off x="5935011" y="3850187"/>
            <a:ext cx="5364480" cy="1885837"/>
          </a:xfrm>
          <a:prstGeom prst="rect">
            <a:avLst/>
          </a:prstGeom>
          <a:noFill/>
        </p:spPr>
        <p:txBody>
          <a:bodyPr wrap="square" lIns="0" tIns="0" rIns="0" bIns="0" rtlCol="0">
            <a:spAutoFit/>
          </a:bodyPr>
          <a:lstStyle>
            <a:defPPr>
              <a:defRPr lang="en-US"/>
            </a:defPPr>
            <a:lvl1pPr algn="just">
              <a:lnSpc>
                <a:spcPct val="125000"/>
              </a:lnSpc>
              <a:defRPr sz="2000">
                <a:latin typeface="Arial" panose="020B0604020202020204" pitchFamily="34" charset="0"/>
                <a:cs typeface="Arial" panose="020B0604020202020204" pitchFamily="34" charset="0"/>
              </a:defRPr>
            </a:lvl1pPr>
          </a:lstStyle>
          <a:p>
            <a:r>
              <a:rPr lang="en-US"/>
              <a:t>Trong khoảng 100 năm qua, nhiệt độ trung bình Trái Đất đã tăng khoảng </a:t>
            </a:r>
            <a:r>
              <a:rPr lang="en-US" b="1"/>
              <a:t>0,9</a:t>
            </a:r>
            <a:r>
              <a:rPr lang="en-US" b="1" baseline="30000"/>
              <a:t>o</a:t>
            </a:r>
            <a:r>
              <a:rPr lang="en-US" b="1"/>
              <a:t>C</a:t>
            </a:r>
            <a:r>
              <a:rPr lang="en-US"/>
              <a:t> (nhiệt độ năm 2018 so với giai đoạn 1951 - 1980). Với xu thế này, dự đoán trong khoảng 10 năm tới, nhiệt độ sẽ tiếp tục tăng.</a:t>
            </a:r>
          </a:p>
        </p:txBody>
      </p:sp>
    </p:spTree>
    <p:extLst>
      <p:ext uri="{BB962C8B-B14F-4D97-AF65-F5344CB8AC3E}">
        <p14:creationId xmlns:p14="http://schemas.microsoft.com/office/powerpoint/2010/main" val="789722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500"/>
                                        <p:tgtEl>
                                          <p:spTgt spid="10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F0DBE114-8572-4BCB-987C-3B9966D461F2}"/>
              </a:ext>
            </a:extLst>
          </p:cNvPr>
          <p:cNvSpPr/>
          <p:nvPr/>
        </p:nvSpPr>
        <p:spPr>
          <a:xfrm>
            <a:off x="-782622" y="-946007"/>
            <a:ext cx="4620104" cy="2355082"/>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2" name="TextBox 1">
            <a:extLst>
              <a:ext uri="{FF2B5EF4-FFF2-40B4-BE49-F238E27FC236}">
                <a16:creationId xmlns:a16="http://schemas.microsoft.com/office/drawing/2014/main" id="{45C1B056-BF1D-47EC-9D9A-E127C3E730F0}"/>
              </a:ext>
            </a:extLst>
          </p:cNvPr>
          <p:cNvSpPr txBox="1"/>
          <p:nvPr/>
        </p:nvSpPr>
        <p:spPr>
          <a:xfrm>
            <a:off x="860227" y="242389"/>
            <a:ext cx="2616398" cy="769441"/>
          </a:xfrm>
          <a:prstGeom prst="rect">
            <a:avLst/>
          </a:prstGeom>
          <a:noFill/>
        </p:spPr>
        <p:txBody>
          <a:bodyPr wrap="square">
            <a:spAutoFit/>
          </a:bodyPr>
          <a:lstStyle/>
          <a:p>
            <a:r>
              <a:rPr lang="en-GB" sz="4400" b="1" cap="all" spc="-50">
                <a:solidFill>
                  <a:schemeClr val="bg1"/>
                </a:solidFill>
                <a:latin typeface="+mj-lt"/>
                <a:cs typeface="#9Slide04 Taviraj ExtraBold" pitchFamily="2" charset="-34"/>
              </a:rPr>
              <a:t>mở đầu</a:t>
            </a:r>
            <a:endParaRPr lang="en-GB" sz="4400" b="1" cap="all" spc="-50" dirty="0">
              <a:solidFill>
                <a:schemeClr val="bg1"/>
              </a:solidFill>
              <a:latin typeface="+mj-lt"/>
              <a:cs typeface="#9Slide04 Taviraj ExtraBold" pitchFamily="2" charset="-34"/>
            </a:endParaRPr>
          </a:p>
        </p:txBody>
      </p:sp>
      <p:pic>
        <p:nvPicPr>
          <p:cNvPr id="25" name="Picture 2" descr="Swiss Cheese Plant Watercolor - Leaf Swiss Cheese Plant PNG Image |  Transparent PNG Free Download on SeekPNG">
            <a:extLst>
              <a:ext uri="{FF2B5EF4-FFF2-40B4-BE49-F238E27FC236}">
                <a16:creationId xmlns:a16="http://schemas.microsoft.com/office/drawing/2014/main" id="{DEA0D3D6-3BAC-4773-ABC6-D47751D2C14A}"/>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198589" y="213300"/>
            <a:ext cx="580799" cy="74937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6">
            <a:extLst>
              <a:ext uri="{FF2B5EF4-FFF2-40B4-BE49-F238E27FC236}">
                <a16:creationId xmlns:a16="http://schemas.microsoft.com/office/drawing/2014/main" id="{E66FBA7C-98B5-4A1D-8B6B-A1606DD5B95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032767" y="1651758"/>
            <a:ext cx="802859" cy="703596"/>
          </a:xfrm>
          <a:prstGeom prst="rect">
            <a:avLst/>
          </a:prstGeom>
        </p:spPr>
      </p:pic>
      <p:sp>
        <p:nvSpPr>
          <p:cNvPr id="7" name="TextBox 6">
            <a:extLst>
              <a:ext uri="{FF2B5EF4-FFF2-40B4-BE49-F238E27FC236}">
                <a16:creationId xmlns:a16="http://schemas.microsoft.com/office/drawing/2014/main" id="{103C976F-D3B3-4CC6-A33E-AD587E5333E9}"/>
              </a:ext>
            </a:extLst>
          </p:cNvPr>
          <p:cNvSpPr txBox="1"/>
          <p:nvPr/>
        </p:nvSpPr>
        <p:spPr>
          <a:xfrm>
            <a:off x="3072164" y="1601170"/>
            <a:ext cx="8662636" cy="877933"/>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en-US" dirty="0" err="1"/>
              <a:t>Để</a:t>
            </a:r>
            <a:r>
              <a:rPr lang="en-US" dirty="0"/>
              <a:t> </a:t>
            </a:r>
            <a:r>
              <a:rPr lang="en-US" dirty="0" err="1"/>
              <a:t>học</a:t>
            </a:r>
            <a:r>
              <a:rPr lang="en-US" dirty="0"/>
              <a:t> </a:t>
            </a:r>
            <a:r>
              <a:rPr lang="en-US" dirty="0" err="1"/>
              <a:t>tốt</a:t>
            </a:r>
            <a:r>
              <a:rPr lang="en-US" dirty="0"/>
              <a:t> </a:t>
            </a:r>
            <a:r>
              <a:rPr lang="en-US" dirty="0" err="1"/>
              <a:t>môn</a:t>
            </a:r>
            <a:r>
              <a:rPr lang="en-US" dirty="0"/>
              <a:t> </a:t>
            </a:r>
            <a:r>
              <a:rPr lang="en-US" b="1" dirty="0"/>
              <a:t>Khoa </a:t>
            </a:r>
            <a:r>
              <a:rPr lang="en-US" b="1" dirty="0" err="1"/>
              <a:t>học</a:t>
            </a:r>
            <a:r>
              <a:rPr lang="en-US" b="1" dirty="0"/>
              <a:t> </a:t>
            </a:r>
            <a:r>
              <a:rPr lang="en-US" b="1" dirty="0" err="1"/>
              <a:t>tự</a:t>
            </a:r>
            <a:r>
              <a:rPr lang="en-US" b="1" dirty="0"/>
              <a:t> </a:t>
            </a:r>
            <a:r>
              <a:rPr lang="en-US" b="1" dirty="0" err="1"/>
              <a:t>nhiên</a:t>
            </a:r>
            <a:r>
              <a:rPr lang="en-US" b="1" dirty="0"/>
              <a:t> </a:t>
            </a:r>
            <a:r>
              <a:rPr lang="en-US" dirty="0" err="1"/>
              <a:t>các</a:t>
            </a:r>
            <a:r>
              <a:rPr lang="en-US" dirty="0"/>
              <a:t> </a:t>
            </a:r>
            <a:r>
              <a:rPr lang="en-US" dirty="0" err="1"/>
              <a:t>em</a:t>
            </a:r>
            <a:r>
              <a:rPr lang="en-US" dirty="0"/>
              <a:t> </a:t>
            </a:r>
            <a:r>
              <a:rPr lang="en-US" dirty="0" err="1"/>
              <a:t>cần</a:t>
            </a:r>
            <a:r>
              <a:rPr lang="en-US" dirty="0"/>
              <a:t> </a:t>
            </a:r>
            <a:r>
              <a:rPr lang="en-US" dirty="0" err="1"/>
              <a:t>sử</a:t>
            </a:r>
            <a:r>
              <a:rPr lang="en-US" dirty="0"/>
              <a:t> </a:t>
            </a:r>
            <a:r>
              <a:rPr lang="en-US" dirty="0" err="1"/>
              <a:t>dụng</a:t>
            </a:r>
            <a:r>
              <a:rPr lang="en-US" dirty="0"/>
              <a:t> </a:t>
            </a:r>
            <a:r>
              <a:rPr lang="en-US" dirty="0" err="1"/>
              <a:t>những</a:t>
            </a:r>
            <a:r>
              <a:rPr lang="en-US" dirty="0"/>
              <a:t> </a:t>
            </a:r>
            <a:r>
              <a:rPr lang="en-US" dirty="0" err="1"/>
              <a:t>phương</a:t>
            </a:r>
            <a:r>
              <a:rPr lang="en-US" dirty="0"/>
              <a:t> </a:t>
            </a:r>
            <a:r>
              <a:rPr lang="en-US" dirty="0" err="1"/>
              <a:t>pháp</a:t>
            </a:r>
            <a:r>
              <a:rPr lang="en-US" dirty="0"/>
              <a:t> </a:t>
            </a:r>
            <a:r>
              <a:rPr lang="en-US" dirty="0" err="1"/>
              <a:t>và</a:t>
            </a:r>
            <a:r>
              <a:rPr lang="en-US" dirty="0"/>
              <a:t> </a:t>
            </a:r>
            <a:r>
              <a:rPr lang="en-US" dirty="0" err="1"/>
              <a:t>kĩ</a:t>
            </a:r>
            <a:r>
              <a:rPr lang="en-US" dirty="0"/>
              <a:t> </a:t>
            </a:r>
            <a:r>
              <a:rPr lang="en-US" dirty="0" err="1"/>
              <a:t>năng</a:t>
            </a:r>
            <a:r>
              <a:rPr lang="en-US" dirty="0"/>
              <a:t> </a:t>
            </a:r>
            <a:r>
              <a:rPr lang="en-US" dirty="0" err="1"/>
              <a:t>nào</a:t>
            </a:r>
            <a:r>
              <a:rPr lang="en-US" dirty="0"/>
              <a:t>?</a:t>
            </a:r>
          </a:p>
        </p:txBody>
      </p:sp>
      <p:pic>
        <p:nvPicPr>
          <p:cNvPr id="5122" name="Picture 2" descr="What's the hype around soft skills &amp; how to develop them - Motor Industry  Staff Association">
            <a:extLst>
              <a:ext uri="{FF2B5EF4-FFF2-40B4-BE49-F238E27FC236}">
                <a16:creationId xmlns:a16="http://schemas.microsoft.com/office/drawing/2014/main" id="{F499579F-FF4C-4D0F-B206-FCBBF804DEA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028" b="18116"/>
          <a:stretch/>
        </p:blipFill>
        <p:spPr bwMode="auto">
          <a:xfrm>
            <a:off x="1219200" y="2848132"/>
            <a:ext cx="9753600" cy="3698745"/>
          </a:xfrm>
          <a:prstGeom prst="rect">
            <a:avLst/>
          </a:prstGeom>
          <a:noFill/>
          <a:ln w="57150">
            <a:solidFill>
              <a:srgbClr val="726753"/>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69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Swiss Cheese Plant Watercolor - Leaf Swiss Cheese Plant PNG Image |  Transparent PNG Free Download on SeekPNG">
            <a:extLst>
              <a:ext uri="{FF2B5EF4-FFF2-40B4-BE49-F238E27FC236}">
                <a16:creationId xmlns:a16="http://schemas.microsoft.com/office/drawing/2014/main" id="{0AF60153-8929-48AC-9EC4-A3FDC8F0A22C}"/>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9646546">
            <a:off x="9495956" y="-572165"/>
            <a:ext cx="6165440" cy="7954921"/>
          </a:xfrm>
          <a:prstGeom prst="rect">
            <a:avLst/>
          </a:prstGeom>
          <a:noFill/>
          <a:extLst>
            <a:ext uri="{909E8E84-426E-40DD-AFC4-6F175D3DCCD1}">
              <a14:hiddenFill xmlns:a14="http://schemas.microsoft.com/office/drawing/2010/main">
                <a:solidFill>
                  <a:srgbClr val="FFFFFF"/>
                </a:solidFill>
              </a14:hiddenFill>
            </a:ext>
          </a:extLst>
        </p:spPr>
      </p:pic>
      <p:sp>
        <p:nvSpPr>
          <p:cNvPr id="11" name="AutoShape 4">
            <a:extLst>
              <a:ext uri="{FF2B5EF4-FFF2-40B4-BE49-F238E27FC236}">
                <a16:creationId xmlns:a16="http://schemas.microsoft.com/office/drawing/2014/main" id="{62D7C775-38E2-4C80-AA58-67981A55E3F9}"/>
              </a:ext>
            </a:extLst>
          </p:cNvPr>
          <p:cNvSpPr/>
          <p:nvPr/>
        </p:nvSpPr>
        <p:spPr>
          <a:xfrm>
            <a:off x="521709" y="4181824"/>
            <a:ext cx="3656153" cy="0"/>
          </a:xfrm>
          <a:prstGeom prst="line">
            <a:avLst/>
          </a:prstGeom>
          <a:ln w="38100" cap="flat">
            <a:solidFill>
              <a:srgbClr val="726753"/>
            </a:solidFill>
            <a:prstDash val="solid"/>
            <a:headEnd type="none" w="sm" len="sm"/>
            <a:tailEnd type="none" w="sm" len="sm"/>
          </a:ln>
        </p:spPr>
        <p:txBody>
          <a:bodyPr/>
          <a:lstStyle/>
          <a:p>
            <a:endParaRPr lang="en-US" sz="1200">
              <a:latin typeface="+mj-lt"/>
            </a:endParaRPr>
          </a:p>
        </p:txBody>
      </p:sp>
      <p:sp>
        <p:nvSpPr>
          <p:cNvPr id="12" name="AutoShape 4">
            <a:extLst>
              <a:ext uri="{FF2B5EF4-FFF2-40B4-BE49-F238E27FC236}">
                <a16:creationId xmlns:a16="http://schemas.microsoft.com/office/drawing/2014/main" id="{00EE78D4-B12B-40B2-83C1-82EDFAFDE6FF}"/>
              </a:ext>
            </a:extLst>
          </p:cNvPr>
          <p:cNvSpPr/>
          <p:nvPr/>
        </p:nvSpPr>
        <p:spPr>
          <a:xfrm>
            <a:off x="521709" y="6615771"/>
            <a:ext cx="10583587" cy="0"/>
          </a:xfrm>
          <a:prstGeom prst="line">
            <a:avLst/>
          </a:prstGeom>
          <a:ln w="38100" cap="flat">
            <a:solidFill>
              <a:srgbClr val="726753"/>
            </a:solidFill>
            <a:prstDash val="solid"/>
            <a:headEnd type="none" w="sm" len="sm"/>
            <a:tailEnd type="none" w="sm" len="sm"/>
          </a:ln>
        </p:spPr>
        <p:txBody>
          <a:bodyPr/>
          <a:lstStyle/>
          <a:p>
            <a:endParaRPr lang="en-US" sz="1200">
              <a:latin typeface="+mj-lt"/>
            </a:endParaRPr>
          </a:p>
        </p:txBody>
      </p:sp>
      <p:sp>
        <p:nvSpPr>
          <p:cNvPr id="3" name="Oval 2">
            <a:extLst>
              <a:ext uri="{FF2B5EF4-FFF2-40B4-BE49-F238E27FC236}">
                <a16:creationId xmlns:a16="http://schemas.microsoft.com/office/drawing/2014/main" id="{3DE9B464-E7D5-4CAB-9097-723995DB4958}"/>
              </a:ext>
            </a:extLst>
          </p:cNvPr>
          <p:cNvSpPr/>
          <p:nvPr/>
        </p:nvSpPr>
        <p:spPr>
          <a:xfrm>
            <a:off x="-1388176" y="-1680926"/>
            <a:ext cx="5135717" cy="5135717"/>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4" name="TextBox 3">
            <a:extLst>
              <a:ext uri="{FF2B5EF4-FFF2-40B4-BE49-F238E27FC236}">
                <a16:creationId xmlns:a16="http://schemas.microsoft.com/office/drawing/2014/main" id="{511505DD-7CDD-491F-8F20-C564126EA238}"/>
              </a:ext>
            </a:extLst>
          </p:cNvPr>
          <p:cNvSpPr txBox="1"/>
          <p:nvPr/>
        </p:nvSpPr>
        <p:spPr>
          <a:xfrm>
            <a:off x="246625" y="715827"/>
            <a:ext cx="2471175" cy="2544414"/>
          </a:xfrm>
          <a:prstGeom prst="rect">
            <a:avLst/>
          </a:prstGeom>
          <a:noFill/>
        </p:spPr>
        <p:txBody>
          <a:bodyPr wrap="square">
            <a:spAutoFit/>
          </a:bodyPr>
          <a:lstStyle/>
          <a:p>
            <a:r>
              <a:rPr lang="en-GB" sz="15934" b="1" cap="all" spc="133">
                <a:solidFill>
                  <a:schemeClr val="bg1"/>
                </a:solidFill>
                <a:latin typeface="+mj-lt"/>
                <a:cs typeface="#9Slide04 Taviraj ExtraBold" pitchFamily="2" charset="-34"/>
              </a:rPr>
              <a:t>03</a:t>
            </a:r>
            <a:endParaRPr lang="en-GB" sz="15934" b="1" cap="all" spc="133" dirty="0">
              <a:solidFill>
                <a:schemeClr val="bg1"/>
              </a:solidFill>
              <a:latin typeface="+mj-lt"/>
              <a:cs typeface="#9Slide04 Taviraj ExtraBold" pitchFamily="2" charset="-34"/>
            </a:endParaRPr>
          </a:p>
        </p:txBody>
      </p:sp>
      <p:sp>
        <p:nvSpPr>
          <p:cNvPr id="8" name="TextBox 7">
            <a:extLst>
              <a:ext uri="{FF2B5EF4-FFF2-40B4-BE49-F238E27FC236}">
                <a16:creationId xmlns:a16="http://schemas.microsoft.com/office/drawing/2014/main" id="{B725C538-011D-490D-BE5B-40B94FD33176}"/>
              </a:ext>
            </a:extLst>
          </p:cNvPr>
          <p:cNvSpPr txBox="1"/>
          <p:nvPr/>
        </p:nvSpPr>
        <p:spPr>
          <a:xfrm>
            <a:off x="426582" y="4381621"/>
            <a:ext cx="10703836" cy="2125710"/>
          </a:xfrm>
          <a:prstGeom prst="rect">
            <a:avLst/>
          </a:prstGeom>
          <a:noFill/>
        </p:spPr>
        <p:txBody>
          <a:bodyPr wrap="square">
            <a:spAutoFit/>
          </a:bodyPr>
          <a:lstStyle>
            <a:defPPr>
              <a:defRPr lang="en-US"/>
            </a:defPPr>
            <a:lvl1pPr algn="ctr">
              <a:defRPr sz="9600" b="1" cap="all" spc="200">
                <a:solidFill>
                  <a:srgbClr val="726753"/>
                </a:solidFill>
                <a:latin typeface="#9Slide04 Faustina Medium" panose="00000600000000000000" pitchFamily="2" charset="0"/>
                <a:cs typeface="#9Slide04 Taviraj ExtraBold" pitchFamily="2" charset="-34"/>
              </a:defRPr>
            </a:lvl1pPr>
          </a:lstStyle>
          <a:p>
            <a:pPr algn="l">
              <a:lnSpc>
                <a:spcPct val="115000"/>
              </a:lnSpc>
            </a:pPr>
            <a:r>
              <a:rPr lang="en-GB" sz="6000" spc="-100">
                <a:solidFill>
                  <a:srgbClr val="443E32"/>
                </a:solidFill>
                <a:latin typeface="+mj-lt"/>
              </a:rPr>
              <a:t>SỬ DỤNG</a:t>
            </a:r>
          </a:p>
          <a:p>
            <a:pPr algn="l">
              <a:lnSpc>
                <a:spcPct val="115000"/>
              </a:lnSpc>
            </a:pPr>
            <a:r>
              <a:rPr lang="en-GB" sz="6000" spc="-100">
                <a:solidFill>
                  <a:srgbClr val="443E32"/>
                </a:solidFill>
                <a:latin typeface="+mj-lt"/>
              </a:rPr>
              <a:t>CÁC DỤNG CỤ ĐO</a:t>
            </a:r>
            <a:endParaRPr lang="en-GB" sz="6000" spc="-100" dirty="0">
              <a:solidFill>
                <a:srgbClr val="443E32"/>
              </a:solidFill>
              <a:latin typeface="+mj-lt"/>
            </a:endParaRPr>
          </a:p>
        </p:txBody>
      </p:sp>
      <p:sp>
        <p:nvSpPr>
          <p:cNvPr id="13" name="TextBox 12">
            <a:extLst>
              <a:ext uri="{FF2B5EF4-FFF2-40B4-BE49-F238E27FC236}">
                <a16:creationId xmlns:a16="http://schemas.microsoft.com/office/drawing/2014/main" id="{6872B81E-055F-4969-9B45-0C706FF0E09D}"/>
              </a:ext>
            </a:extLst>
          </p:cNvPr>
          <p:cNvSpPr txBox="1"/>
          <p:nvPr/>
        </p:nvSpPr>
        <p:spPr>
          <a:xfrm>
            <a:off x="337947" y="177800"/>
            <a:ext cx="2692400" cy="1077218"/>
          </a:xfrm>
          <a:prstGeom prst="rect">
            <a:avLst/>
          </a:prstGeom>
          <a:noFill/>
        </p:spPr>
        <p:txBody>
          <a:bodyPr wrap="square">
            <a:spAutoFit/>
          </a:bodyPr>
          <a:lstStyle/>
          <a:p>
            <a:r>
              <a:rPr lang="en-GB" sz="6400" b="1" cap="all" spc="133">
                <a:solidFill>
                  <a:schemeClr val="bg1"/>
                </a:solidFill>
                <a:latin typeface="+mj-lt"/>
                <a:cs typeface="#9Slide04 Taviraj ExtraBold" pitchFamily="2" charset="-34"/>
              </a:rPr>
              <a:t>PHẦN </a:t>
            </a:r>
            <a:endParaRPr lang="en-GB" sz="6400" b="1" cap="all" spc="133" dirty="0">
              <a:solidFill>
                <a:schemeClr val="bg1"/>
              </a:solidFill>
              <a:latin typeface="+mj-lt"/>
              <a:cs typeface="#9Slide04 Taviraj ExtraBold" pitchFamily="2" charset="-34"/>
            </a:endParaRPr>
          </a:p>
        </p:txBody>
      </p:sp>
      <p:pic>
        <p:nvPicPr>
          <p:cNvPr id="12290" name="Picture 2" descr="Thiết bị đo lường Mitutoyo đảm bảo độ chính xác cao trong gia công cơ khí">
            <a:extLst>
              <a:ext uri="{FF2B5EF4-FFF2-40B4-BE49-F238E27FC236}">
                <a16:creationId xmlns:a16="http://schemas.microsoft.com/office/drawing/2014/main" id="{603D11C8-B028-4D73-87C6-5A9232BB881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94" b="1609"/>
          <a:stretch/>
        </p:blipFill>
        <p:spPr bwMode="auto">
          <a:xfrm>
            <a:off x="4619297" y="0"/>
            <a:ext cx="7236336" cy="5301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256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FE9CAA-5B3F-4958-BCB6-EF21E76EA861}"/>
              </a:ext>
            </a:extLst>
          </p:cNvPr>
          <p:cNvSpPr/>
          <p:nvPr/>
        </p:nvSpPr>
        <p:spPr>
          <a:xfrm>
            <a:off x="0" y="0"/>
            <a:ext cx="12192000" cy="1143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11BD679-F0AF-4BCD-8985-55C3AA97E29F}"/>
              </a:ext>
            </a:extLst>
          </p:cNvPr>
          <p:cNvSpPr txBox="1"/>
          <p:nvPr/>
        </p:nvSpPr>
        <p:spPr>
          <a:xfrm>
            <a:off x="1752600" y="290014"/>
            <a:ext cx="8686800" cy="646331"/>
          </a:xfrm>
          <a:prstGeom prst="rect">
            <a:avLst/>
          </a:prstGeom>
          <a:noFill/>
        </p:spPr>
        <p:txBody>
          <a:bodyPr wrap="square">
            <a:spAutoFit/>
          </a:bodyPr>
          <a:lstStyle/>
          <a:p>
            <a:pPr algn="ctr"/>
            <a:r>
              <a:rPr lang="en-GB" sz="3600" b="1" cap="all" spc="-50">
                <a:solidFill>
                  <a:schemeClr val="bg1"/>
                </a:solidFill>
                <a:latin typeface="+mj-lt"/>
                <a:cs typeface="#9Slide04 Taviraj ExtraBold" pitchFamily="2" charset="-34"/>
              </a:rPr>
              <a:t>1. cổng quang điện (cổng quang)</a:t>
            </a:r>
            <a:endParaRPr lang="en-GB" sz="3600" b="1" cap="all" spc="-50" dirty="0">
              <a:solidFill>
                <a:schemeClr val="bg1"/>
              </a:solidFill>
              <a:latin typeface="+mj-lt"/>
              <a:cs typeface="#9Slide04 Taviraj ExtraBold" pitchFamily="2" charset="-34"/>
            </a:endParaRPr>
          </a:p>
        </p:txBody>
      </p:sp>
      <p:pic>
        <p:nvPicPr>
          <p:cNvPr id="4" name="Picture 2" descr="Swiss Cheese Plant Watercolor - Leaf Swiss Cheese Plant PNG Image |  Transparent PNG Free Download on SeekPNG">
            <a:extLst>
              <a:ext uri="{FF2B5EF4-FFF2-40B4-BE49-F238E27FC236}">
                <a16:creationId xmlns:a16="http://schemas.microsoft.com/office/drawing/2014/main" id="{3DA28688-6A89-45BF-9416-AD5D1F149AB9}"/>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1023364" y="213300"/>
            <a:ext cx="580799" cy="7493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wiss Cheese Plant Watercolor - Leaf Swiss Cheese Plant PNG Image |  Transparent PNG Free Download on SeekPNG">
            <a:extLst>
              <a:ext uri="{FF2B5EF4-FFF2-40B4-BE49-F238E27FC236}">
                <a16:creationId xmlns:a16="http://schemas.microsoft.com/office/drawing/2014/main" id="{741039A6-A352-4673-B476-17AE97277CD8}"/>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9000000" flipH="1">
            <a:off x="10587838" y="213299"/>
            <a:ext cx="580799" cy="7493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7ACDD95-EB1F-416F-AB6D-AD3FB5E763BD}"/>
              </a:ext>
            </a:extLst>
          </p:cNvPr>
          <p:cNvSpPr/>
          <p:nvPr/>
        </p:nvSpPr>
        <p:spPr>
          <a:xfrm>
            <a:off x="0" y="1143001"/>
            <a:ext cx="12192000" cy="114300"/>
          </a:xfrm>
          <a:prstGeom prst="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16">
            <a:extLst>
              <a:ext uri="{FF2B5EF4-FFF2-40B4-BE49-F238E27FC236}">
                <a16:creationId xmlns:a16="http://schemas.microsoft.com/office/drawing/2014/main" id="{1BAB51E0-87E0-4E28-B7B9-3A77A1221FA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55110" y="1647896"/>
            <a:ext cx="654753" cy="573801"/>
          </a:xfrm>
          <a:prstGeom prst="rect">
            <a:avLst/>
          </a:prstGeom>
        </p:spPr>
      </p:pic>
      <p:sp>
        <p:nvSpPr>
          <p:cNvPr id="9" name="TextBox 8">
            <a:extLst>
              <a:ext uri="{FF2B5EF4-FFF2-40B4-BE49-F238E27FC236}">
                <a16:creationId xmlns:a16="http://schemas.microsoft.com/office/drawing/2014/main" id="{251BEB91-E439-42CE-8FC4-58E98B8106E3}"/>
              </a:ext>
            </a:extLst>
          </p:cNvPr>
          <p:cNvSpPr txBox="1"/>
          <p:nvPr/>
        </p:nvSpPr>
        <p:spPr>
          <a:xfrm>
            <a:off x="1589644" y="1726662"/>
            <a:ext cx="9637385" cy="416268"/>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b="1"/>
              <a:t>Cổng quang </a:t>
            </a:r>
            <a:r>
              <a:rPr lang="en-US"/>
              <a:t>là thiết bị dùng để bật và tắt đồng hồ đo thời gian hiện số.</a:t>
            </a:r>
          </a:p>
        </p:txBody>
      </p:sp>
      <p:pic>
        <p:nvPicPr>
          <p:cNvPr id="10" name="Picture 2" descr="Cổng quang điện cho thí nghiệm vật lý, cổng quang học 12V VIETVALUE">
            <a:extLst>
              <a:ext uri="{FF2B5EF4-FFF2-40B4-BE49-F238E27FC236}">
                <a16:creationId xmlns:a16="http://schemas.microsoft.com/office/drawing/2014/main" id="{AE4FE53B-B27E-4638-84B6-0119A2F13F9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5767" b="20635"/>
          <a:stretch/>
        </p:blipFill>
        <p:spPr bwMode="auto">
          <a:xfrm>
            <a:off x="1526983" y="2608289"/>
            <a:ext cx="9138035" cy="3983990"/>
          </a:xfrm>
          <a:prstGeom prst="rect">
            <a:avLst/>
          </a:prstGeom>
          <a:noFill/>
          <a:ln w="5715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1138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FE9CAA-5B3F-4958-BCB6-EF21E76EA861}"/>
              </a:ext>
            </a:extLst>
          </p:cNvPr>
          <p:cNvSpPr/>
          <p:nvPr/>
        </p:nvSpPr>
        <p:spPr>
          <a:xfrm>
            <a:off x="0" y="0"/>
            <a:ext cx="12192000" cy="1143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11BD679-F0AF-4BCD-8985-55C3AA97E29F}"/>
              </a:ext>
            </a:extLst>
          </p:cNvPr>
          <p:cNvSpPr txBox="1"/>
          <p:nvPr/>
        </p:nvSpPr>
        <p:spPr>
          <a:xfrm>
            <a:off x="1752600" y="290014"/>
            <a:ext cx="8686800" cy="646331"/>
          </a:xfrm>
          <a:prstGeom prst="rect">
            <a:avLst/>
          </a:prstGeom>
          <a:noFill/>
        </p:spPr>
        <p:txBody>
          <a:bodyPr wrap="square">
            <a:spAutoFit/>
          </a:bodyPr>
          <a:lstStyle/>
          <a:p>
            <a:pPr algn="ctr"/>
            <a:r>
              <a:rPr lang="en-GB" sz="3600" b="1" cap="all" spc="-50">
                <a:solidFill>
                  <a:schemeClr val="bg1"/>
                </a:solidFill>
                <a:latin typeface="+mj-lt"/>
                <a:cs typeface="#9Slide04 Taviraj ExtraBold" pitchFamily="2" charset="-34"/>
              </a:rPr>
              <a:t>1. cổng quang điện (cổng quang)</a:t>
            </a:r>
            <a:endParaRPr lang="en-GB" sz="3600" b="1" cap="all" spc="-50" dirty="0">
              <a:solidFill>
                <a:schemeClr val="bg1"/>
              </a:solidFill>
              <a:latin typeface="+mj-lt"/>
              <a:cs typeface="#9Slide04 Taviraj ExtraBold" pitchFamily="2" charset="-34"/>
            </a:endParaRPr>
          </a:p>
        </p:txBody>
      </p:sp>
      <p:pic>
        <p:nvPicPr>
          <p:cNvPr id="4" name="Picture 2" descr="Swiss Cheese Plant Watercolor - Leaf Swiss Cheese Plant PNG Image |  Transparent PNG Free Download on SeekPNG">
            <a:extLst>
              <a:ext uri="{FF2B5EF4-FFF2-40B4-BE49-F238E27FC236}">
                <a16:creationId xmlns:a16="http://schemas.microsoft.com/office/drawing/2014/main" id="{3DA28688-6A89-45BF-9416-AD5D1F149AB9}"/>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1023364" y="213300"/>
            <a:ext cx="580799" cy="7493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wiss Cheese Plant Watercolor - Leaf Swiss Cheese Plant PNG Image |  Transparent PNG Free Download on SeekPNG">
            <a:extLst>
              <a:ext uri="{FF2B5EF4-FFF2-40B4-BE49-F238E27FC236}">
                <a16:creationId xmlns:a16="http://schemas.microsoft.com/office/drawing/2014/main" id="{741039A6-A352-4673-B476-17AE97277CD8}"/>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9000000" flipH="1">
            <a:off x="10587838" y="213299"/>
            <a:ext cx="580799" cy="7493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7ACDD95-EB1F-416F-AB6D-AD3FB5E763BD}"/>
              </a:ext>
            </a:extLst>
          </p:cNvPr>
          <p:cNvSpPr/>
          <p:nvPr/>
        </p:nvSpPr>
        <p:spPr>
          <a:xfrm>
            <a:off x="0" y="1143001"/>
            <a:ext cx="12192000" cy="114300"/>
          </a:xfrm>
          <a:prstGeom prst="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16">
            <a:extLst>
              <a:ext uri="{FF2B5EF4-FFF2-40B4-BE49-F238E27FC236}">
                <a16:creationId xmlns:a16="http://schemas.microsoft.com/office/drawing/2014/main" id="{1BAB51E0-87E0-4E28-B7B9-3A77A1221FA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66740" y="1884138"/>
            <a:ext cx="654753" cy="573801"/>
          </a:xfrm>
          <a:prstGeom prst="rect">
            <a:avLst/>
          </a:prstGeom>
        </p:spPr>
      </p:pic>
      <p:sp>
        <p:nvSpPr>
          <p:cNvPr id="10" name="TextBox 9">
            <a:extLst>
              <a:ext uri="{FF2B5EF4-FFF2-40B4-BE49-F238E27FC236}">
                <a16:creationId xmlns:a16="http://schemas.microsoft.com/office/drawing/2014/main" id="{49E86C7A-8F85-4CE5-ACA8-5BC49B5C152D}"/>
              </a:ext>
            </a:extLst>
          </p:cNvPr>
          <p:cNvSpPr txBox="1"/>
          <p:nvPr/>
        </p:nvSpPr>
        <p:spPr>
          <a:xfrm>
            <a:off x="1529319" y="1612840"/>
            <a:ext cx="9906000" cy="1116396"/>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Nó gồm một bộ phận phát tia hồng ngoại D</a:t>
            </a:r>
            <a:r>
              <a:rPr lang="en-US" sz="2000" baseline="-25000"/>
              <a:t>1</a:t>
            </a:r>
            <a:r>
              <a:rPr lang="en-US" sz="2000"/>
              <a:t>, một bộ phận thua tia hồng ngoại D</a:t>
            </a:r>
            <a:r>
              <a:rPr lang="en-US" sz="2000" baseline="-25000"/>
              <a:t>2</a:t>
            </a:r>
            <a:r>
              <a:rPr lang="en-US" sz="2000"/>
              <a:t> và dây cáp nối với đồng hồ đo thời gian hiện số. Dây nối này vừa có tác dụng cung cấp điện cho cổng quang, vừa có tác dụng gửi tín hiệu điện từ cổng quang tới đồng hồ.</a:t>
            </a:r>
          </a:p>
        </p:txBody>
      </p:sp>
      <p:pic>
        <p:nvPicPr>
          <p:cNvPr id="11" name="Picture 2" descr="Lý thuyết Tốc độ, độ dịch chuyển và vận tốc - Vật lí 10 | SGK Vật Lí 10 -  Cánh diều">
            <a:extLst>
              <a:ext uri="{FF2B5EF4-FFF2-40B4-BE49-F238E27FC236}">
                <a16:creationId xmlns:a16="http://schemas.microsoft.com/office/drawing/2014/main" id="{7EFD14F7-6311-4029-8544-B9276D1F99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9366" y="3020443"/>
            <a:ext cx="6093268" cy="3699032"/>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7828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FE9CAA-5B3F-4958-BCB6-EF21E76EA861}"/>
              </a:ext>
            </a:extLst>
          </p:cNvPr>
          <p:cNvSpPr/>
          <p:nvPr/>
        </p:nvSpPr>
        <p:spPr>
          <a:xfrm>
            <a:off x="0" y="0"/>
            <a:ext cx="12192000" cy="1143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11BD679-F0AF-4BCD-8985-55C3AA97E29F}"/>
              </a:ext>
            </a:extLst>
          </p:cNvPr>
          <p:cNvSpPr txBox="1"/>
          <p:nvPr/>
        </p:nvSpPr>
        <p:spPr>
          <a:xfrm>
            <a:off x="1752600" y="290014"/>
            <a:ext cx="8686800" cy="646331"/>
          </a:xfrm>
          <a:prstGeom prst="rect">
            <a:avLst/>
          </a:prstGeom>
          <a:noFill/>
        </p:spPr>
        <p:txBody>
          <a:bodyPr wrap="square">
            <a:spAutoFit/>
          </a:bodyPr>
          <a:lstStyle/>
          <a:p>
            <a:pPr algn="ctr"/>
            <a:r>
              <a:rPr lang="en-GB" sz="3600" b="1" cap="all" spc="-50">
                <a:solidFill>
                  <a:schemeClr val="bg1"/>
                </a:solidFill>
                <a:latin typeface="+mj-lt"/>
                <a:cs typeface="#9Slide04 Taviraj ExtraBold" pitchFamily="2" charset="-34"/>
              </a:rPr>
              <a:t>2. đồng hồ đo thời gian hiện số</a:t>
            </a:r>
            <a:endParaRPr lang="en-GB" sz="3600" b="1" cap="all" spc="-50" dirty="0">
              <a:solidFill>
                <a:schemeClr val="bg1"/>
              </a:solidFill>
              <a:latin typeface="+mj-lt"/>
              <a:cs typeface="#9Slide04 Taviraj ExtraBold" pitchFamily="2" charset="-34"/>
            </a:endParaRPr>
          </a:p>
        </p:txBody>
      </p:sp>
      <p:pic>
        <p:nvPicPr>
          <p:cNvPr id="4" name="Picture 2" descr="Swiss Cheese Plant Watercolor - Leaf Swiss Cheese Plant PNG Image |  Transparent PNG Free Download on SeekPNG">
            <a:extLst>
              <a:ext uri="{FF2B5EF4-FFF2-40B4-BE49-F238E27FC236}">
                <a16:creationId xmlns:a16="http://schemas.microsoft.com/office/drawing/2014/main" id="{3DA28688-6A89-45BF-9416-AD5D1F149AB9}"/>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1158276" y="213300"/>
            <a:ext cx="580799" cy="7493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wiss Cheese Plant Watercolor - Leaf Swiss Cheese Plant PNG Image |  Transparent PNG Free Download on SeekPNG">
            <a:extLst>
              <a:ext uri="{FF2B5EF4-FFF2-40B4-BE49-F238E27FC236}">
                <a16:creationId xmlns:a16="http://schemas.microsoft.com/office/drawing/2014/main" id="{741039A6-A352-4673-B476-17AE97277CD8}"/>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9000000" flipH="1">
            <a:off x="10452925" y="213299"/>
            <a:ext cx="580799" cy="7493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7ACDD95-EB1F-416F-AB6D-AD3FB5E763BD}"/>
              </a:ext>
            </a:extLst>
          </p:cNvPr>
          <p:cNvSpPr/>
          <p:nvPr/>
        </p:nvSpPr>
        <p:spPr>
          <a:xfrm>
            <a:off x="0" y="1143001"/>
            <a:ext cx="12192000" cy="114300"/>
          </a:xfrm>
          <a:prstGeom prst="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16">
            <a:extLst>
              <a:ext uri="{FF2B5EF4-FFF2-40B4-BE49-F238E27FC236}">
                <a16:creationId xmlns:a16="http://schemas.microsoft.com/office/drawing/2014/main" id="{1BAB51E0-87E0-4E28-B7B9-3A77A1221FA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72557" y="1659285"/>
            <a:ext cx="654753" cy="573801"/>
          </a:xfrm>
          <a:prstGeom prst="rect">
            <a:avLst/>
          </a:prstGeom>
        </p:spPr>
      </p:pic>
      <p:sp>
        <p:nvSpPr>
          <p:cNvPr id="9" name="TextBox 8">
            <a:extLst>
              <a:ext uri="{FF2B5EF4-FFF2-40B4-BE49-F238E27FC236}">
                <a16:creationId xmlns:a16="http://schemas.microsoft.com/office/drawing/2014/main" id="{9D47FEF3-7702-42A2-9835-870362875EDD}"/>
              </a:ext>
            </a:extLst>
          </p:cNvPr>
          <p:cNvSpPr txBox="1"/>
          <p:nvPr/>
        </p:nvSpPr>
        <p:spPr>
          <a:xfrm>
            <a:off x="2369482" y="1507218"/>
            <a:ext cx="8115050" cy="877933"/>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b="1"/>
              <a:t>Đồng hồ đo thời gian hiện số </a:t>
            </a:r>
            <a:r>
              <a:rPr lang="en-US"/>
              <a:t>hoạt đông như một đồng hồ bấm giây nhưng được điều khiển bằng cổng quang.</a:t>
            </a:r>
          </a:p>
        </p:txBody>
      </p:sp>
      <p:pic>
        <p:nvPicPr>
          <p:cNvPr id="11266" name="Picture 2" descr="Thí nghiệm rơi tự do - YouTube">
            <a:extLst>
              <a:ext uri="{FF2B5EF4-FFF2-40B4-BE49-F238E27FC236}">
                <a16:creationId xmlns:a16="http://schemas.microsoft.com/office/drawing/2014/main" id="{F7505FA1-0D67-48DE-ADF9-1AEBAC5AA4F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4259" b="2160"/>
          <a:stretch/>
        </p:blipFill>
        <p:spPr bwMode="auto">
          <a:xfrm>
            <a:off x="609600" y="2686050"/>
            <a:ext cx="10972800" cy="3924300"/>
          </a:xfrm>
          <a:prstGeom prst="rect">
            <a:avLst/>
          </a:prstGeom>
          <a:noFill/>
          <a:ln w="5715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1143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FE9CAA-5B3F-4958-BCB6-EF21E76EA861}"/>
              </a:ext>
            </a:extLst>
          </p:cNvPr>
          <p:cNvSpPr/>
          <p:nvPr/>
        </p:nvSpPr>
        <p:spPr>
          <a:xfrm>
            <a:off x="0" y="0"/>
            <a:ext cx="12192000" cy="1143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11BD679-F0AF-4BCD-8985-55C3AA97E29F}"/>
              </a:ext>
            </a:extLst>
          </p:cNvPr>
          <p:cNvSpPr txBox="1"/>
          <p:nvPr/>
        </p:nvSpPr>
        <p:spPr>
          <a:xfrm>
            <a:off x="1752600" y="290014"/>
            <a:ext cx="8686800" cy="646331"/>
          </a:xfrm>
          <a:prstGeom prst="rect">
            <a:avLst/>
          </a:prstGeom>
          <a:noFill/>
        </p:spPr>
        <p:txBody>
          <a:bodyPr wrap="square">
            <a:spAutoFit/>
          </a:bodyPr>
          <a:lstStyle/>
          <a:p>
            <a:pPr algn="ctr"/>
            <a:r>
              <a:rPr lang="en-GB" sz="3600" b="1" cap="all" spc="-50">
                <a:solidFill>
                  <a:schemeClr val="bg1"/>
                </a:solidFill>
                <a:latin typeface="+mj-lt"/>
                <a:cs typeface="#9Slide04 Taviraj ExtraBold" pitchFamily="2" charset="-34"/>
              </a:rPr>
              <a:t>2. đồng hồ đo thời gian hiện số</a:t>
            </a:r>
            <a:endParaRPr lang="en-GB" sz="3600" b="1" cap="all" spc="-50" dirty="0">
              <a:solidFill>
                <a:schemeClr val="bg1"/>
              </a:solidFill>
              <a:latin typeface="+mj-lt"/>
              <a:cs typeface="#9Slide04 Taviraj ExtraBold" pitchFamily="2" charset="-34"/>
            </a:endParaRPr>
          </a:p>
        </p:txBody>
      </p:sp>
      <p:pic>
        <p:nvPicPr>
          <p:cNvPr id="4" name="Picture 2" descr="Swiss Cheese Plant Watercolor - Leaf Swiss Cheese Plant PNG Image |  Transparent PNG Free Download on SeekPNG">
            <a:extLst>
              <a:ext uri="{FF2B5EF4-FFF2-40B4-BE49-F238E27FC236}">
                <a16:creationId xmlns:a16="http://schemas.microsoft.com/office/drawing/2014/main" id="{3DA28688-6A89-45BF-9416-AD5D1F149AB9}"/>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1158276" y="213300"/>
            <a:ext cx="580799" cy="7493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wiss Cheese Plant Watercolor - Leaf Swiss Cheese Plant PNG Image |  Transparent PNG Free Download on SeekPNG">
            <a:extLst>
              <a:ext uri="{FF2B5EF4-FFF2-40B4-BE49-F238E27FC236}">
                <a16:creationId xmlns:a16="http://schemas.microsoft.com/office/drawing/2014/main" id="{741039A6-A352-4673-B476-17AE97277CD8}"/>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9000000" flipH="1">
            <a:off x="10452925" y="213299"/>
            <a:ext cx="580799" cy="7493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7ACDD95-EB1F-416F-AB6D-AD3FB5E763BD}"/>
              </a:ext>
            </a:extLst>
          </p:cNvPr>
          <p:cNvSpPr/>
          <p:nvPr/>
        </p:nvSpPr>
        <p:spPr>
          <a:xfrm>
            <a:off x="0" y="1143001"/>
            <a:ext cx="12192000" cy="114300"/>
          </a:xfrm>
          <a:prstGeom prst="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7B273E61-91DB-4D7E-A159-9AC1F2B3B465}"/>
              </a:ext>
            </a:extLst>
          </p:cNvPr>
          <p:cNvGrpSpPr/>
          <p:nvPr/>
        </p:nvGrpSpPr>
        <p:grpSpPr>
          <a:xfrm>
            <a:off x="268569" y="1450875"/>
            <a:ext cx="5709005" cy="396975"/>
            <a:chOff x="373344" y="1593750"/>
            <a:chExt cx="5709005" cy="396975"/>
          </a:xfrm>
        </p:grpSpPr>
        <p:pic>
          <p:nvPicPr>
            <p:cNvPr id="8" name="Picture 16">
              <a:extLst>
                <a:ext uri="{FF2B5EF4-FFF2-40B4-BE49-F238E27FC236}">
                  <a16:creationId xmlns:a16="http://schemas.microsoft.com/office/drawing/2014/main" id="{1BAB51E0-87E0-4E28-B7B9-3A77A1221FA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73344" y="1593750"/>
              <a:ext cx="452980" cy="396975"/>
            </a:xfrm>
            <a:prstGeom prst="rect">
              <a:avLst/>
            </a:prstGeom>
          </p:spPr>
        </p:pic>
        <p:sp>
          <p:nvSpPr>
            <p:cNvPr id="9" name="TextBox 8">
              <a:extLst>
                <a:ext uri="{FF2B5EF4-FFF2-40B4-BE49-F238E27FC236}">
                  <a16:creationId xmlns:a16="http://schemas.microsoft.com/office/drawing/2014/main" id="{9D47FEF3-7702-42A2-9835-870362875EDD}"/>
                </a:ext>
              </a:extLst>
            </p:cNvPr>
            <p:cNvSpPr txBox="1"/>
            <p:nvPr/>
          </p:nvSpPr>
          <p:spPr>
            <a:xfrm>
              <a:off x="971739" y="1618760"/>
              <a:ext cx="5110610"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b="1"/>
                <a:t>Mặt trước của đồng hồ có các nút:</a:t>
              </a:r>
              <a:endParaRPr lang="en-US" sz="2000"/>
            </a:p>
          </p:txBody>
        </p:sp>
      </p:grpSp>
      <p:sp>
        <p:nvSpPr>
          <p:cNvPr id="10" name="TextBox 9">
            <a:extLst>
              <a:ext uri="{FF2B5EF4-FFF2-40B4-BE49-F238E27FC236}">
                <a16:creationId xmlns:a16="http://schemas.microsoft.com/office/drawing/2014/main" id="{4254004E-4475-4293-90FF-1CB4402C54AF}"/>
              </a:ext>
            </a:extLst>
          </p:cNvPr>
          <p:cNvSpPr txBox="1"/>
          <p:nvPr/>
        </p:nvSpPr>
        <p:spPr>
          <a:xfrm>
            <a:off x="782923" y="2042882"/>
            <a:ext cx="5541675" cy="585288"/>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1600" b="1"/>
              <a:t>THANG ĐO: </a:t>
            </a:r>
            <a:r>
              <a:rPr lang="en-US" sz="1600"/>
              <a:t>Bên nút thang đo có ghi giới hạn đo (GHĐ) và độ chia nhỏ nhất (ĐCNN) của đồng hồ:</a:t>
            </a:r>
          </a:p>
        </p:txBody>
      </p:sp>
      <p:sp>
        <p:nvSpPr>
          <p:cNvPr id="11" name="TextBox 10">
            <a:extLst>
              <a:ext uri="{FF2B5EF4-FFF2-40B4-BE49-F238E27FC236}">
                <a16:creationId xmlns:a16="http://schemas.microsoft.com/office/drawing/2014/main" id="{F3CEB338-9376-4449-8DE0-88F57E7E2CCC}"/>
              </a:ext>
            </a:extLst>
          </p:cNvPr>
          <p:cNvSpPr txBox="1"/>
          <p:nvPr/>
        </p:nvSpPr>
        <p:spPr>
          <a:xfrm>
            <a:off x="782924" y="2690357"/>
            <a:ext cx="5541676" cy="27751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en-US" sz="1600" b="1"/>
              <a:t>9,999 s - 0,001 s </a:t>
            </a:r>
            <a:r>
              <a:rPr lang="en-US" sz="1600"/>
              <a:t>và </a:t>
            </a:r>
            <a:r>
              <a:rPr lang="en-US" sz="1600" b="1"/>
              <a:t>99,99 s - 0,01 s</a:t>
            </a:r>
          </a:p>
        </p:txBody>
      </p:sp>
      <p:sp>
        <p:nvSpPr>
          <p:cNvPr id="12" name="TextBox 11">
            <a:extLst>
              <a:ext uri="{FF2B5EF4-FFF2-40B4-BE49-F238E27FC236}">
                <a16:creationId xmlns:a16="http://schemas.microsoft.com/office/drawing/2014/main" id="{5CEF1AE4-23B8-465C-A62E-0C47A1E3ABC3}"/>
              </a:ext>
            </a:extLst>
          </p:cNvPr>
          <p:cNvSpPr txBox="1"/>
          <p:nvPr/>
        </p:nvSpPr>
        <p:spPr>
          <a:xfrm>
            <a:off x="782923" y="3030056"/>
            <a:ext cx="5541676" cy="585288"/>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1600"/>
              <a:t>Với nội dung môn Khoa học tự nhiên 7, chỉ cần chọn thang đo 99,99 s - 0,01 s là thích hợp.</a:t>
            </a:r>
          </a:p>
        </p:txBody>
      </p:sp>
      <p:sp>
        <p:nvSpPr>
          <p:cNvPr id="13" name="TextBox 12">
            <a:extLst>
              <a:ext uri="{FF2B5EF4-FFF2-40B4-BE49-F238E27FC236}">
                <a16:creationId xmlns:a16="http://schemas.microsoft.com/office/drawing/2014/main" id="{ED82A62F-DD80-4BAE-A38C-F82A36F9DA90}"/>
              </a:ext>
            </a:extLst>
          </p:cNvPr>
          <p:cNvSpPr txBox="1"/>
          <p:nvPr/>
        </p:nvSpPr>
        <p:spPr>
          <a:xfrm>
            <a:off x="782924" y="3736317"/>
            <a:ext cx="5541676" cy="27751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1600" b="1"/>
              <a:t>MODE: </a:t>
            </a:r>
            <a:r>
              <a:rPr lang="en-US" sz="1600"/>
              <a:t>Núm này dùng để chọn chế độ làm việc của đồng hồ.</a:t>
            </a:r>
          </a:p>
        </p:txBody>
      </p:sp>
      <p:sp>
        <p:nvSpPr>
          <p:cNvPr id="14" name="TextBox 13">
            <a:extLst>
              <a:ext uri="{FF2B5EF4-FFF2-40B4-BE49-F238E27FC236}">
                <a16:creationId xmlns:a16="http://schemas.microsoft.com/office/drawing/2014/main" id="{8357E5B1-ECEA-445C-ACCF-A3E64144BFE1}"/>
              </a:ext>
            </a:extLst>
          </p:cNvPr>
          <p:cNvSpPr txBox="1"/>
          <p:nvPr/>
        </p:nvSpPr>
        <p:spPr>
          <a:xfrm>
            <a:off x="782924" y="4104035"/>
            <a:ext cx="5541676" cy="181639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1600"/>
              <a:t>Với nội dung môn Khoa học tự nhiên 7, cần chọn chế độ làm việc A </a:t>
            </a:r>
            <a:r>
              <a:rPr lang="en-US" sz="1600">
                <a:sym typeface="Wingdings" panose="05000000000000000000" pitchFamily="2" charset="2"/>
              </a:rPr>
              <a:t> B để đo khoảng thời gian giữa hai thời điểm A và B. Tại thời điểm A, đồng hồ được cổng quang bật, tại thời điểm B, đồng hồ được cổng quang tắt. Trên mặt đồng hồ xuất hiện số đo thời gian </a:t>
            </a:r>
            <a:r>
              <a:rPr lang="en-US" sz="1600">
                <a:sym typeface="Symbol" panose="05050102010706020507" pitchFamily="18" charset="2"/>
              </a:rPr>
              <a:t>t giữa hai thời điểm trên. Cổng C để kết nối với nam châm điện.</a:t>
            </a:r>
            <a:endParaRPr lang="en-US" sz="1600"/>
          </a:p>
        </p:txBody>
      </p:sp>
      <p:sp>
        <p:nvSpPr>
          <p:cNvPr id="15" name="TextBox 14">
            <a:extLst>
              <a:ext uri="{FF2B5EF4-FFF2-40B4-BE49-F238E27FC236}">
                <a16:creationId xmlns:a16="http://schemas.microsoft.com/office/drawing/2014/main" id="{025D23E6-11F6-4D93-9323-AAD5BD568E07}"/>
              </a:ext>
            </a:extLst>
          </p:cNvPr>
          <p:cNvSpPr txBox="1"/>
          <p:nvPr/>
        </p:nvSpPr>
        <p:spPr>
          <a:xfrm>
            <a:off x="782924" y="6018242"/>
            <a:ext cx="5541676" cy="585288"/>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1600" b="1"/>
              <a:t>RESET: </a:t>
            </a:r>
            <a:r>
              <a:rPr lang="en-US" sz="1600"/>
              <a:t>Cho đồng hồ quay về trạng thái ban đầu, mặt hiện số chỉ số 0.000.</a:t>
            </a:r>
          </a:p>
        </p:txBody>
      </p:sp>
      <p:grpSp>
        <p:nvGrpSpPr>
          <p:cNvPr id="28" name="Group 27">
            <a:extLst>
              <a:ext uri="{FF2B5EF4-FFF2-40B4-BE49-F238E27FC236}">
                <a16:creationId xmlns:a16="http://schemas.microsoft.com/office/drawing/2014/main" id="{E397D6ED-3A45-4EDD-BA1A-463D984DE54E}"/>
              </a:ext>
            </a:extLst>
          </p:cNvPr>
          <p:cNvGrpSpPr/>
          <p:nvPr/>
        </p:nvGrpSpPr>
        <p:grpSpPr>
          <a:xfrm>
            <a:off x="238601" y="2073916"/>
            <a:ext cx="396018" cy="523220"/>
            <a:chOff x="-14414" y="2481347"/>
            <a:chExt cx="396018" cy="523220"/>
          </a:xfrm>
        </p:grpSpPr>
        <p:sp>
          <p:nvSpPr>
            <p:cNvPr id="17" name="Oval 16">
              <a:extLst>
                <a:ext uri="{FF2B5EF4-FFF2-40B4-BE49-F238E27FC236}">
                  <a16:creationId xmlns:a16="http://schemas.microsoft.com/office/drawing/2014/main" id="{D9097AA3-B189-4A41-B753-1D1CC64877D0}"/>
                </a:ext>
              </a:extLst>
            </p:cNvPr>
            <p:cNvSpPr/>
            <p:nvPr/>
          </p:nvSpPr>
          <p:spPr>
            <a:xfrm>
              <a:off x="-14414" y="2543150"/>
              <a:ext cx="396018" cy="396018"/>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Yeseva One" panose="00000500000000000000" pitchFamily="2" charset="0"/>
              </a:endParaRPr>
            </a:p>
          </p:txBody>
        </p:sp>
        <p:sp>
          <p:nvSpPr>
            <p:cNvPr id="18" name="TextBox 17">
              <a:extLst>
                <a:ext uri="{FF2B5EF4-FFF2-40B4-BE49-F238E27FC236}">
                  <a16:creationId xmlns:a16="http://schemas.microsoft.com/office/drawing/2014/main" id="{B6D446D3-D262-441D-B380-0AFCD5653CC8}"/>
                </a:ext>
              </a:extLst>
            </p:cNvPr>
            <p:cNvSpPr txBox="1"/>
            <p:nvPr/>
          </p:nvSpPr>
          <p:spPr>
            <a:xfrm>
              <a:off x="16722" y="2481347"/>
              <a:ext cx="333746" cy="523220"/>
            </a:xfrm>
            <a:prstGeom prst="rect">
              <a:avLst/>
            </a:prstGeom>
            <a:noFill/>
          </p:spPr>
          <p:txBody>
            <a:bodyPr wrap="none" rtlCol="0">
              <a:spAutoFit/>
            </a:bodyPr>
            <a:lstStyle/>
            <a:p>
              <a:r>
                <a:rPr lang="en-US" sz="2800">
                  <a:solidFill>
                    <a:schemeClr val="bg1"/>
                  </a:solidFill>
                  <a:latin typeface="#9Slide04 Yeseva One" panose="00000500000000000000" pitchFamily="2" charset="0"/>
                </a:rPr>
                <a:t>1</a:t>
              </a:r>
            </a:p>
          </p:txBody>
        </p:sp>
      </p:grpSp>
      <p:grpSp>
        <p:nvGrpSpPr>
          <p:cNvPr id="29" name="Group 28">
            <a:extLst>
              <a:ext uri="{FF2B5EF4-FFF2-40B4-BE49-F238E27FC236}">
                <a16:creationId xmlns:a16="http://schemas.microsoft.com/office/drawing/2014/main" id="{960D8B21-20BA-463D-B682-BD6BB08A8AF0}"/>
              </a:ext>
            </a:extLst>
          </p:cNvPr>
          <p:cNvGrpSpPr/>
          <p:nvPr/>
        </p:nvGrpSpPr>
        <p:grpSpPr>
          <a:xfrm>
            <a:off x="238601" y="3670690"/>
            <a:ext cx="396018" cy="523220"/>
            <a:chOff x="-12906" y="3450420"/>
            <a:chExt cx="396018" cy="523220"/>
          </a:xfrm>
        </p:grpSpPr>
        <p:sp>
          <p:nvSpPr>
            <p:cNvPr id="20" name="Oval 19">
              <a:extLst>
                <a:ext uri="{FF2B5EF4-FFF2-40B4-BE49-F238E27FC236}">
                  <a16:creationId xmlns:a16="http://schemas.microsoft.com/office/drawing/2014/main" id="{F63CAD8F-D282-4350-B193-79975B7BD9A8}"/>
                </a:ext>
              </a:extLst>
            </p:cNvPr>
            <p:cNvSpPr/>
            <p:nvPr/>
          </p:nvSpPr>
          <p:spPr>
            <a:xfrm>
              <a:off x="-12906" y="3509842"/>
              <a:ext cx="396018" cy="396018"/>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Yeseva One" panose="00000500000000000000" pitchFamily="2" charset="0"/>
              </a:endParaRPr>
            </a:p>
          </p:txBody>
        </p:sp>
        <p:sp>
          <p:nvSpPr>
            <p:cNvPr id="21" name="TextBox 20">
              <a:extLst>
                <a:ext uri="{FF2B5EF4-FFF2-40B4-BE49-F238E27FC236}">
                  <a16:creationId xmlns:a16="http://schemas.microsoft.com/office/drawing/2014/main" id="{E2093E66-871D-491C-B936-07B4877072E5}"/>
                </a:ext>
              </a:extLst>
            </p:cNvPr>
            <p:cNvSpPr txBox="1"/>
            <p:nvPr/>
          </p:nvSpPr>
          <p:spPr>
            <a:xfrm>
              <a:off x="-10624" y="3450420"/>
              <a:ext cx="391454" cy="523220"/>
            </a:xfrm>
            <a:prstGeom prst="rect">
              <a:avLst/>
            </a:prstGeom>
            <a:noFill/>
          </p:spPr>
          <p:txBody>
            <a:bodyPr wrap="none" rtlCol="0">
              <a:spAutoFit/>
            </a:bodyPr>
            <a:lstStyle/>
            <a:p>
              <a:r>
                <a:rPr lang="en-US" sz="2800">
                  <a:solidFill>
                    <a:schemeClr val="bg1"/>
                  </a:solidFill>
                  <a:latin typeface="#9Slide04 Yeseva One" panose="00000500000000000000" pitchFamily="2" charset="0"/>
                </a:rPr>
                <a:t>2</a:t>
              </a:r>
            </a:p>
          </p:txBody>
        </p:sp>
      </p:grpSp>
      <p:grpSp>
        <p:nvGrpSpPr>
          <p:cNvPr id="30" name="Group 29">
            <a:extLst>
              <a:ext uri="{FF2B5EF4-FFF2-40B4-BE49-F238E27FC236}">
                <a16:creationId xmlns:a16="http://schemas.microsoft.com/office/drawing/2014/main" id="{7EE9356A-1A3D-43EA-BF24-1AF60955AA04}"/>
              </a:ext>
            </a:extLst>
          </p:cNvPr>
          <p:cNvGrpSpPr/>
          <p:nvPr/>
        </p:nvGrpSpPr>
        <p:grpSpPr>
          <a:xfrm>
            <a:off x="238601" y="6049276"/>
            <a:ext cx="396018" cy="523220"/>
            <a:chOff x="-11303" y="4171805"/>
            <a:chExt cx="396018" cy="523220"/>
          </a:xfrm>
        </p:grpSpPr>
        <p:sp>
          <p:nvSpPr>
            <p:cNvPr id="23" name="Oval 22">
              <a:extLst>
                <a:ext uri="{FF2B5EF4-FFF2-40B4-BE49-F238E27FC236}">
                  <a16:creationId xmlns:a16="http://schemas.microsoft.com/office/drawing/2014/main" id="{631AB635-E8A5-4146-B5DC-3222BA024858}"/>
                </a:ext>
              </a:extLst>
            </p:cNvPr>
            <p:cNvSpPr/>
            <p:nvPr/>
          </p:nvSpPr>
          <p:spPr>
            <a:xfrm>
              <a:off x="-11303" y="4221702"/>
              <a:ext cx="396018" cy="396018"/>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Yeseva One" panose="00000500000000000000" pitchFamily="2" charset="0"/>
              </a:endParaRPr>
            </a:p>
          </p:txBody>
        </p:sp>
        <p:sp>
          <p:nvSpPr>
            <p:cNvPr id="24" name="TextBox 23">
              <a:extLst>
                <a:ext uri="{FF2B5EF4-FFF2-40B4-BE49-F238E27FC236}">
                  <a16:creationId xmlns:a16="http://schemas.microsoft.com/office/drawing/2014/main" id="{9CE461FA-4631-432C-9979-75A668860224}"/>
                </a:ext>
              </a:extLst>
            </p:cNvPr>
            <p:cNvSpPr txBox="1"/>
            <p:nvPr/>
          </p:nvSpPr>
          <p:spPr>
            <a:xfrm>
              <a:off x="-10624" y="4171805"/>
              <a:ext cx="394660" cy="523220"/>
            </a:xfrm>
            <a:prstGeom prst="rect">
              <a:avLst/>
            </a:prstGeom>
            <a:noFill/>
          </p:spPr>
          <p:txBody>
            <a:bodyPr wrap="none" rtlCol="0">
              <a:spAutoFit/>
            </a:bodyPr>
            <a:lstStyle/>
            <a:p>
              <a:r>
                <a:rPr lang="en-US" sz="2800">
                  <a:solidFill>
                    <a:schemeClr val="bg1"/>
                  </a:solidFill>
                  <a:latin typeface="#9Slide04 Yeseva One" panose="00000500000000000000" pitchFamily="2" charset="0"/>
                </a:rPr>
                <a:t>3</a:t>
              </a:r>
            </a:p>
          </p:txBody>
        </p:sp>
      </p:grpSp>
      <p:pic>
        <p:nvPicPr>
          <p:cNvPr id="10242" name="Picture 2" descr="Thí nghiệm rơi tự do - YouTube">
            <a:extLst>
              <a:ext uri="{FF2B5EF4-FFF2-40B4-BE49-F238E27FC236}">
                <a16:creationId xmlns:a16="http://schemas.microsoft.com/office/drawing/2014/main" id="{F733AB48-CD82-4C77-A460-6DB1F284421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8937" r="9199"/>
          <a:stretch/>
        </p:blipFill>
        <p:spPr bwMode="auto">
          <a:xfrm>
            <a:off x="6720335" y="1704484"/>
            <a:ext cx="5185916" cy="4715366"/>
          </a:xfrm>
          <a:prstGeom prst="rect">
            <a:avLst/>
          </a:prstGeom>
          <a:noFill/>
          <a:ln w="5715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4755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FE9CAA-5B3F-4958-BCB6-EF21E76EA861}"/>
              </a:ext>
            </a:extLst>
          </p:cNvPr>
          <p:cNvSpPr/>
          <p:nvPr/>
        </p:nvSpPr>
        <p:spPr>
          <a:xfrm>
            <a:off x="0" y="0"/>
            <a:ext cx="12192000" cy="1143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11BD679-F0AF-4BCD-8985-55C3AA97E29F}"/>
              </a:ext>
            </a:extLst>
          </p:cNvPr>
          <p:cNvSpPr txBox="1"/>
          <p:nvPr/>
        </p:nvSpPr>
        <p:spPr>
          <a:xfrm>
            <a:off x="1752600" y="290014"/>
            <a:ext cx="8686800" cy="646331"/>
          </a:xfrm>
          <a:prstGeom prst="rect">
            <a:avLst/>
          </a:prstGeom>
          <a:noFill/>
        </p:spPr>
        <p:txBody>
          <a:bodyPr wrap="square">
            <a:spAutoFit/>
          </a:bodyPr>
          <a:lstStyle/>
          <a:p>
            <a:pPr algn="ctr"/>
            <a:r>
              <a:rPr lang="en-GB" sz="3600" b="1" cap="all" spc="-50">
                <a:solidFill>
                  <a:schemeClr val="bg1"/>
                </a:solidFill>
                <a:latin typeface="+mj-lt"/>
                <a:cs typeface="#9Slide04 Taviraj ExtraBold" pitchFamily="2" charset="-34"/>
              </a:rPr>
              <a:t>2. đồng hồ đo thời gian hiện số</a:t>
            </a:r>
            <a:endParaRPr lang="en-GB" sz="3600" b="1" cap="all" spc="-50" dirty="0">
              <a:solidFill>
                <a:schemeClr val="bg1"/>
              </a:solidFill>
              <a:latin typeface="+mj-lt"/>
              <a:cs typeface="#9Slide04 Taviraj ExtraBold" pitchFamily="2" charset="-34"/>
            </a:endParaRPr>
          </a:p>
        </p:txBody>
      </p:sp>
      <p:pic>
        <p:nvPicPr>
          <p:cNvPr id="4" name="Picture 2" descr="Swiss Cheese Plant Watercolor - Leaf Swiss Cheese Plant PNG Image |  Transparent PNG Free Download on SeekPNG">
            <a:extLst>
              <a:ext uri="{FF2B5EF4-FFF2-40B4-BE49-F238E27FC236}">
                <a16:creationId xmlns:a16="http://schemas.microsoft.com/office/drawing/2014/main" id="{3DA28688-6A89-45BF-9416-AD5D1F149AB9}"/>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1158276" y="213300"/>
            <a:ext cx="580799" cy="7493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wiss Cheese Plant Watercolor - Leaf Swiss Cheese Plant PNG Image |  Transparent PNG Free Download on SeekPNG">
            <a:extLst>
              <a:ext uri="{FF2B5EF4-FFF2-40B4-BE49-F238E27FC236}">
                <a16:creationId xmlns:a16="http://schemas.microsoft.com/office/drawing/2014/main" id="{741039A6-A352-4673-B476-17AE97277CD8}"/>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9000000" flipH="1">
            <a:off x="10452925" y="213299"/>
            <a:ext cx="580799" cy="7493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7ACDD95-EB1F-416F-AB6D-AD3FB5E763BD}"/>
              </a:ext>
            </a:extLst>
          </p:cNvPr>
          <p:cNvSpPr/>
          <p:nvPr/>
        </p:nvSpPr>
        <p:spPr>
          <a:xfrm>
            <a:off x="0" y="1143001"/>
            <a:ext cx="12192000" cy="114300"/>
          </a:xfrm>
          <a:prstGeom prst="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16">
            <a:extLst>
              <a:ext uri="{FF2B5EF4-FFF2-40B4-BE49-F238E27FC236}">
                <a16:creationId xmlns:a16="http://schemas.microsoft.com/office/drawing/2014/main" id="{1BAB51E0-87E0-4E28-B7B9-3A77A1221FA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73344" y="1931595"/>
            <a:ext cx="654753" cy="573801"/>
          </a:xfrm>
          <a:prstGeom prst="rect">
            <a:avLst/>
          </a:prstGeom>
        </p:spPr>
      </p:pic>
      <p:sp>
        <p:nvSpPr>
          <p:cNvPr id="9" name="TextBox 8">
            <a:extLst>
              <a:ext uri="{FF2B5EF4-FFF2-40B4-BE49-F238E27FC236}">
                <a16:creationId xmlns:a16="http://schemas.microsoft.com/office/drawing/2014/main" id="{9D47FEF3-7702-42A2-9835-870362875EDD}"/>
              </a:ext>
            </a:extLst>
          </p:cNvPr>
          <p:cNvSpPr txBox="1"/>
          <p:nvPr/>
        </p:nvSpPr>
        <p:spPr>
          <a:xfrm>
            <a:off x="1170269" y="2010361"/>
            <a:ext cx="5110610" cy="416268"/>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b="1"/>
              <a:t>Mặt sau của đồng hồ có các nút:</a:t>
            </a:r>
            <a:endParaRPr lang="en-US"/>
          </a:p>
        </p:txBody>
      </p:sp>
      <p:grpSp>
        <p:nvGrpSpPr>
          <p:cNvPr id="7" name="Group 6">
            <a:extLst>
              <a:ext uri="{FF2B5EF4-FFF2-40B4-BE49-F238E27FC236}">
                <a16:creationId xmlns:a16="http://schemas.microsoft.com/office/drawing/2014/main" id="{68E62542-55D3-4C42-AE2D-8B9808CF0F99}"/>
              </a:ext>
            </a:extLst>
          </p:cNvPr>
          <p:cNvGrpSpPr/>
          <p:nvPr/>
        </p:nvGrpSpPr>
        <p:grpSpPr>
          <a:xfrm>
            <a:off x="531938" y="3024107"/>
            <a:ext cx="4649661" cy="707886"/>
            <a:chOff x="531938" y="2472564"/>
            <a:chExt cx="4649661" cy="707886"/>
          </a:xfrm>
        </p:grpSpPr>
        <p:grpSp>
          <p:nvGrpSpPr>
            <p:cNvPr id="25" name="Group 24">
              <a:extLst>
                <a:ext uri="{FF2B5EF4-FFF2-40B4-BE49-F238E27FC236}">
                  <a16:creationId xmlns:a16="http://schemas.microsoft.com/office/drawing/2014/main" id="{E2F15A99-80E2-49A4-BFD8-36FD21B7DE3C}"/>
                </a:ext>
              </a:extLst>
            </p:cNvPr>
            <p:cNvGrpSpPr/>
            <p:nvPr/>
          </p:nvGrpSpPr>
          <p:grpSpPr>
            <a:xfrm>
              <a:off x="531938" y="2472564"/>
              <a:ext cx="638628" cy="707886"/>
              <a:chOff x="1136332" y="3664805"/>
              <a:chExt cx="638628" cy="707886"/>
            </a:xfrm>
          </p:grpSpPr>
          <p:sp>
            <p:nvSpPr>
              <p:cNvPr id="26" name="Oval 25">
                <a:extLst>
                  <a:ext uri="{FF2B5EF4-FFF2-40B4-BE49-F238E27FC236}">
                    <a16:creationId xmlns:a16="http://schemas.microsoft.com/office/drawing/2014/main" id="{B7CDF954-D251-4AAD-A427-3A97F2DF5774}"/>
                  </a:ext>
                </a:extLst>
              </p:cNvPr>
              <p:cNvSpPr/>
              <p:nvPr/>
            </p:nvSpPr>
            <p:spPr>
              <a:xfrm>
                <a:off x="1136332" y="3693667"/>
                <a:ext cx="638628" cy="638628"/>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Yeseva One" panose="00000500000000000000" pitchFamily="2" charset="0"/>
                </a:endParaRPr>
              </a:p>
            </p:txBody>
          </p:sp>
          <p:sp>
            <p:nvSpPr>
              <p:cNvPr id="27" name="TextBox 26">
                <a:extLst>
                  <a:ext uri="{FF2B5EF4-FFF2-40B4-BE49-F238E27FC236}">
                    <a16:creationId xmlns:a16="http://schemas.microsoft.com/office/drawing/2014/main" id="{797E9829-5B1C-4865-907F-598C4E077D79}"/>
                  </a:ext>
                </a:extLst>
              </p:cNvPr>
              <p:cNvSpPr txBox="1"/>
              <p:nvPr/>
            </p:nvSpPr>
            <p:spPr>
              <a:xfrm>
                <a:off x="1215837" y="3664805"/>
                <a:ext cx="492443" cy="707886"/>
              </a:xfrm>
              <a:prstGeom prst="rect">
                <a:avLst/>
              </a:prstGeom>
              <a:noFill/>
            </p:spPr>
            <p:txBody>
              <a:bodyPr wrap="none" rtlCol="0">
                <a:spAutoFit/>
              </a:bodyPr>
              <a:lstStyle/>
              <a:p>
                <a:r>
                  <a:rPr lang="en-US" sz="4000">
                    <a:solidFill>
                      <a:schemeClr val="bg1"/>
                    </a:solidFill>
                    <a:latin typeface="#9Slide04 Yeseva One" panose="00000500000000000000" pitchFamily="2" charset="0"/>
                  </a:rPr>
                  <a:t>4</a:t>
                </a:r>
              </a:p>
            </p:txBody>
          </p:sp>
        </p:grpSp>
        <p:sp>
          <p:nvSpPr>
            <p:cNvPr id="34" name="TextBox 33">
              <a:extLst>
                <a:ext uri="{FF2B5EF4-FFF2-40B4-BE49-F238E27FC236}">
                  <a16:creationId xmlns:a16="http://schemas.microsoft.com/office/drawing/2014/main" id="{EB2A12BA-E170-4B6A-9AE6-A38A4C2F71E6}"/>
                </a:ext>
              </a:extLst>
            </p:cNvPr>
            <p:cNvSpPr txBox="1"/>
            <p:nvPr/>
          </p:nvSpPr>
          <p:spPr>
            <a:xfrm>
              <a:off x="1331684" y="2635718"/>
              <a:ext cx="3849915"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a:t>Công tắc điện.</a:t>
              </a:r>
            </a:p>
          </p:txBody>
        </p:sp>
      </p:grpSp>
      <p:grpSp>
        <p:nvGrpSpPr>
          <p:cNvPr id="39" name="Group 38">
            <a:extLst>
              <a:ext uri="{FF2B5EF4-FFF2-40B4-BE49-F238E27FC236}">
                <a16:creationId xmlns:a16="http://schemas.microsoft.com/office/drawing/2014/main" id="{7777BD91-F79A-426C-BC7C-46F9BE53B8E3}"/>
              </a:ext>
            </a:extLst>
          </p:cNvPr>
          <p:cNvGrpSpPr/>
          <p:nvPr/>
        </p:nvGrpSpPr>
        <p:grpSpPr>
          <a:xfrm>
            <a:off x="531938" y="4241390"/>
            <a:ext cx="4649661" cy="707886"/>
            <a:chOff x="531938" y="3725738"/>
            <a:chExt cx="4649661" cy="707886"/>
          </a:xfrm>
        </p:grpSpPr>
        <p:grpSp>
          <p:nvGrpSpPr>
            <p:cNvPr id="28" name="Group 27">
              <a:extLst>
                <a:ext uri="{FF2B5EF4-FFF2-40B4-BE49-F238E27FC236}">
                  <a16:creationId xmlns:a16="http://schemas.microsoft.com/office/drawing/2014/main" id="{244D7B10-1924-476E-92EA-A892EE238297}"/>
                </a:ext>
              </a:extLst>
            </p:cNvPr>
            <p:cNvGrpSpPr/>
            <p:nvPr/>
          </p:nvGrpSpPr>
          <p:grpSpPr>
            <a:xfrm>
              <a:off x="531938" y="3725738"/>
              <a:ext cx="638628" cy="707886"/>
              <a:chOff x="1136332" y="3664805"/>
              <a:chExt cx="638628" cy="707886"/>
            </a:xfrm>
          </p:grpSpPr>
          <p:sp>
            <p:nvSpPr>
              <p:cNvPr id="29" name="Oval 28">
                <a:extLst>
                  <a:ext uri="{FF2B5EF4-FFF2-40B4-BE49-F238E27FC236}">
                    <a16:creationId xmlns:a16="http://schemas.microsoft.com/office/drawing/2014/main" id="{73FCB446-EEBB-45FD-B234-869C04263EE7}"/>
                  </a:ext>
                </a:extLst>
              </p:cNvPr>
              <p:cNvSpPr/>
              <p:nvPr/>
            </p:nvSpPr>
            <p:spPr>
              <a:xfrm>
                <a:off x="1136332" y="3693667"/>
                <a:ext cx="638628" cy="638628"/>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Yeseva One" panose="00000500000000000000" pitchFamily="2" charset="0"/>
                </a:endParaRPr>
              </a:p>
            </p:txBody>
          </p:sp>
          <p:sp>
            <p:nvSpPr>
              <p:cNvPr id="30" name="TextBox 29">
                <a:extLst>
                  <a:ext uri="{FF2B5EF4-FFF2-40B4-BE49-F238E27FC236}">
                    <a16:creationId xmlns:a16="http://schemas.microsoft.com/office/drawing/2014/main" id="{EAA6C6AB-C96B-4B07-9FF2-1BB8D36D3AC6}"/>
                  </a:ext>
                </a:extLst>
              </p:cNvPr>
              <p:cNvSpPr txBox="1"/>
              <p:nvPr/>
            </p:nvSpPr>
            <p:spPr>
              <a:xfrm>
                <a:off x="1215837" y="3664805"/>
                <a:ext cx="476412" cy="707886"/>
              </a:xfrm>
              <a:prstGeom prst="rect">
                <a:avLst/>
              </a:prstGeom>
              <a:noFill/>
            </p:spPr>
            <p:txBody>
              <a:bodyPr wrap="none" rtlCol="0">
                <a:spAutoFit/>
              </a:bodyPr>
              <a:lstStyle/>
              <a:p>
                <a:r>
                  <a:rPr lang="en-US" sz="4000">
                    <a:solidFill>
                      <a:schemeClr val="bg1"/>
                    </a:solidFill>
                    <a:latin typeface="#9Slide04 Yeseva One" panose="00000500000000000000" pitchFamily="2" charset="0"/>
                  </a:rPr>
                  <a:t>5</a:t>
                </a:r>
              </a:p>
            </p:txBody>
          </p:sp>
        </p:grpSp>
        <p:sp>
          <p:nvSpPr>
            <p:cNvPr id="35" name="TextBox 34">
              <a:extLst>
                <a:ext uri="{FF2B5EF4-FFF2-40B4-BE49-F238E27FC236}">
                  <a16:creationId xmlns:a16="http://schemas.microsoft.com/office/drawing/2014/main" id="{64E2EB41-03F0-4478-9949-E2F2C3A7E673}"/>
                </a:ext>
              </a:extLst>
            </p:cNvPr>
            <p:cNvSpPr txBox="1"/>
            <p:nvPr/>
          </p:nvSpPr>
          <p:spPr>
            <a:xfrm>
              <a:off x="1331684" y="3888892"/>
              <a:ext cx="3849915"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a:t>Ba ổ cắm cổng quang A, B, C.</a:t>
              </a:r>
            </a:p>
          </p:txBody>
        </p:sp>
      </p:grpSp>
      <p:grpSp>
        <p:nvGrpSpPr>
          <p:cNvPr id="40" name="Group 39">
            <a:extLst>
              <a:ext uri="{FF2B5EF4-FFF2-40B4-BE49-F238E27FC236}">
                <a16:creationId xmlns:a16="http://schemas.microsoft.com/office/drawing/2014/main" id="{7364E920-5A6C-42B5-AA0B-76BB570B0E50}"/>
              </a:ext>
            </a:extLst>
          </p:cNvPr>
          <p:cNvGrpSpPr/>
          <p:nvPr/>
        </p:nvGrpSpPr>
        <p:grpSpPr>
          <a:xfrm>
            <a:off x="531938" y="5458672"/>
            <a:ext cx="4649661" cy="707886"/>
            <a:chOff x="531938" y="5066786"/>
            <a:chExt cx="4649661" cy="707886"/>
          </a:xfrm>
        </p:grpSpPr>
        <p:grpSp>
          <p:nvGrpSpPr>
            <p:cNvPr id="31" name="Group 30">
              <a:extLst>
                <a:ext uri="{FF2B5EF4-FFF2-40B4-BE49-F238E27FC236}">
                  <a16:creationId xmlns:a16="http://schemas.microsoft.com/office/drawing/2014/main" id="{7FDB00E6-740E-41C2-9784-422E899DC92E}"/>
                </a:ext>
              </a:extLst>
            </p:cNvPr>
            <p:cNvGrpSpPr/>
            <p:nvPr/>
          </p:nvGrpSpPr>
          <p:grpSpPr>
            <a:xfrm>
              <a:off x="531938" y="5066786"/>
              <a:ext cx="638628" cy="707886"/>
              <a:chOff x="1136332" y="3664805"/>
              <a:chExt cx="638628" cy="707886"/>
            </a:xfrm>
          </p:grpSpPr>
          <p:sp>
            <p:nvSpPr>
              <p:cNvPr id="32" name="Oval 31">
                <a:extLst>
                  <a:ext uri="{FF2B5EF4-FFF2-40B4-BE49-F238E27FC236}">
                    <a16:creationId xmlns:a16="http://schemas.microsoft.com/office/drawing/2014/main" id="{093587BC-C486-47A1-84B1-4D733E12EAC7}"/>
                  </a:ext>
                </a:extLst>
              </p:cNvPr>
              <p:cNvSpPr/>
              <p:nvPr/>
            </p:nvSpPr>
            <p:spPr>
              <a:xfrm>
                <a:off x="1136332" y="3693667"/>
                <a:ext cx="638628" cy="638628"/>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Yeseva One" panose="00000500000000000000" pitchFamily="2" charset="0"/>
                </a:endParaRPr>
              </a:p>
            </p:txBody>
          </p:sp>
          <p:sp>
            <p:nvSpPr>
              <p:cNvPr id="33" name="TextBox 32">
                <a:extLst>
                  <a:ext uri="{FF2B5EF4-FFF2-40B4-BE49-F238E27FC236}">
                    <a16:creationId xmlns:a16="http://schemas.microsoft.com/office/drawing/2014/main" id="{FEC69F0B-D9CA-468F-953E-7DA681DF68A0}"/>
                  </a:ext>
                </a:extLst>
              </p:cNvPr>
              <p:cNvSpPr txBox="1"/>
              <p:nvPr/>
            </p:nvSpPr>
            <p:spPr>
              <a:xfrm>
                <a:off x="1215837" y="3664805"/>
                <a:ext cx="502061" cy="707886"/>
              </a:xfrm>
              <a:prstGeom prst="rect">
                <a:avLst/>
              </a:prstGeom>
              <a:noFill/>
            </p:spPr>
            <p:txBody>
              <a:bodyPr wrap="none" rtlCol="0">
                <a:spAutoFit/>
              </a:bodyPr>
              <a:lstStyle/>
              <a:p>
                <a:r>
                  <a:rPr lang="en-US" sz="4000">
                    <a:solidFill>
                      <a:schemeClr val="bg1"/>
                    </a:solidFill>
                    <a:latin typeface="#9Slide04 Yeseva One" panose="00000500000000000000" pitchFamily="2" charset="0"/>
                  </a:rPr>
                  <a:t>6</a:t>
                </a:r>
              </a:p>
            </p:txBody>
          </p:sp>
        </p:grpSp>
        <p:sp>
          <p:nvSpPr>
            <p:cNvPr id="36" name="TextBox 35">
              <a:extLst>
                <a:ext uri="{FF2B5EF4-FFF2-40B4-BE49-F238E27FC236}">
                  <a16:creationId xmlns:a16="http://schemas.microsoft.com/office/drawing/2014/main" id="{CEA69AC1-799E-4B5F-937D-593A4A765CAC}"/>
                </a:ext>
              </a:extLst>
            </p:cNvPr>
            <p:cNvSpPr txBox="1"/>
            <p:nvPr/>
          </p:nvSpPr>
          <p:spPr>
            <a:xfrm>
              <a:off x="1331684" y="5229940"/>
              <a:ext cx="3849915"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a:t>Ổ cắm điện.</a:t>
              </a:r>
            </a:p>
          </p:txBody>
        </p:sp>
      </p:grpSp>
      <p:pic>
        <p:nvPicPr>
          <p:cNvPr id="24" name="Picture 2" descr="Đồng Hồ Đo Thời Gian Hiện Số MC- 964">
            <a:extLst>
              <a:ext uri="{FF2B5EF4-FFF2-40B4-BE49-F238E27FC236}">
                <a16:creationId xmlns:a16="http://schemas.microsoft.com/office/drawing/2014/main" id="{92CD1383-E6CA-4619-A66C-5F1291DD45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47485" y="2965553"/>
            <a:ext cx="6096000" cy="3248025"/>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3755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FB597EB-DE10-420C-B14B-67A7265A863F}"/>
              </a:ext>
            </a:extLst>
          </p:cNvPr>
          <p:cNvGrpSpPr/>
          <p:nvPr/>
        </p:nvGrpSpPr>
        <p:grpSpPr>
          <a:xfrm rot="16200000">
            <a:off x="-3200400" y="3200400"/>
            <a:ext cx="6858000" cy="457200"/>
            <a:chOff x="-1" y="-1"/>
            <a:chExt cx="12192001" cy="457200"/>
          </a:xfrm>
        </p:grpSpPr>
        <p:sp>
          <p:nvSpPr>
            <p:cNvPr id="9" name="Rectangle 8">
              <a:extLst>
                <a:ext uri="{FF2B5EF4-FFF2-40B4-BE49-F238E27FC236}">
                  <a16:creationId xmlns:a16="http://schemas.microsoft.com/office/drawing/2014/main" id="{C00D2437-0421-48F7-B410-070233385BAC}"/>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Rectangle 9">
              <a:extLst>
                <a:ext uri="{FF2B5EF4-FFF2-40B4-BE49-F238E27FC236}">
                  <a16:creationId xmlns:a16="http://schemas.microsoft.com/office/drawing/2014/main" id="{4AF33A42-5971-46DA-B7EA-FC647BBD26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1" name="Group 10">
            <a:extLst>
              <a:ext uri="{FF2B5EF4-FFF2-40B4-BE49-F238E27FC236}">
                <a16:creationId xmlns:a16="http://schemas.microsoft.com/office/drawing/2014/main" id="{B4692B27-F61A-4694-AE8A-8BA94593726B}"/>
              </a:ext>
            </a:extLst>
          </p:cNvPr>
          <p:cNvGrpSpPr/>
          <p:nvPr/>
        </p:nvGrpSpPr>
        <p:grpSpPr>
          <a:xfrm rot="5400000" flipH="1">
            <a:off x="8534400" y="3200400"/>
            <a:ext cx="6858000" cy="457200"/>
            <a:chOff x="-1" y="-1"/>
            <a:chExt cx="12192001" cy="457200"/>
          </a:xfrm>
        </p:grpSpPr>
        <p:sp>
          <p:nvSpPr>
            <p:cNvPr id="12" name="Rectangle 11">
              <a:extLst>
                <a:ext uri="{FF2B5EF4-FFF2-40B4-BE49-F238E27FC236}">
                  <a16:creationId xmlns:a16="http://schemas.microsoft.com/office/drawing/2014/main" id="{BFF0FEEE-2DD2-4CD7-9A8A-96404B6854E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 name="Rectangle 12">
              <a:extLst>
                <a:ext uri="{FF2B5EF4-FFF2-40B4-BE49-F238E27FC236}">
                  <a16:creationId xmlns:a16="http://schemas.microsoft.com/office/drawing/2014/main" id="{4ACF9508-0CE5-4F48-9B69-1662E38F045E}"/>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21" name="Group 20">
            <a:extLst>
              <a:ext uri="{FF2B5EF4-FFF2-40B4-BE49-F238E27FC236}">
                <a16:creationId xmlns:a16="http://schemas.microsoft.com/office/drawing/2014/main" id="{8262AFAA-69F7-4B5B-838F-7598548ED77D}"/>
              </a:ext>
            </a:extLst>
          </p:cNvPr>
          <p:cNvGrpSpPr/>
          <p:nvPr/>
        </p:nvGrpSpPr>
        <p:grpSpPr>
          <a:xfrm>
            <a:off x="1620136" y="275066"/>
            <a:ext cx="2216193" cy="1397742"/>
            <a:chOff x="4959523" y="249005"/>
            <a:chExt cx="2267022" cy="1429800"/>
          </a:xfrm>
        </p:grpSpPr>
        <p:pic>
          <p:nvPicPr>
            <p:cNvPr id="20"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37B17B50-17DB-4F08-AC3A-1DD628684921}"/>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2452350" flipH="1">
              <a:off x="6324353" y="249006"/>
              <a:ext cx="902192" cy="142979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DBEC4D68-4EA1-4775-AD50-1F51378EC41D}"/>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9147650">
              <a:off x="4959523" y="249005"/>
              <a:ext cx="902194" cy="14298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0D62015F-58CC-4BA4-B183-FA3C5A281AA7}"/>
                </a:ext>
              </a:extLst>
            </p:cNvPr>
            <p:cNvSpPr/>
            <p:nvPr/>
          </p:nvSpPr>
          <p:spPr>
            <a:xfrm>
              <a:off x="5416550" y="266870"/>
              <a:ext cx="1358900" cy="1358900"/>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pic>
          <p:nvPicPr>
            <p:cNvPr id="7" name="Graphic 6" descr="Question Mark with solid fill">
              <a:extLst>
                <a:ext uri="{FF2B5EF4-FFF2-40B4-BE49-F238E27FC236}">
                  <a16:creationId xmlns:a16="http://schemas.microsoft.com/office/drawing/2014/main" id="{D6DB98A8-C105-4C1F-AD2A-2D91B2F31E0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19737" y="393869"/>
              <a:ext cx="1152526" cy="1152526"/>
            </a:xfrm>
            <a:prstGeom prst="rect">
              <a:avLst/>
            </a:prstGeom>
          </p:spPr>
        </p:pic>
      </p:grpSp>
      <p:sp>
        <p:nvSpPr>
          <p:cNvPr id="3" name="AutoShape 5">
            <a:extLst>
              <a:ext uri="{FF2B5EF4-FFF2-40B4-BE49-F238E27FC236}">
                <a16:creationId xmlns:a16="http://schemas.microsoft.com/office/drawing/2014/main" id="{AC664430-E5CA-4B45-AC80-95C0DBC8FAC0}"/>
              </a:ext>
            </a:extLst>
          </p:cNvPr>
          <p:cNvSpPr/>
          <p:nvPr/>
        </p:nvSpPr>
        <p:spPr>
          <a:xfrm>
            <a:off x="4147480" y="442530"/>
            <a:ext cx="6217920" cy="0"/>
          </a:xfrm>
          <a:prstGeom prst="line">
            <a:avLst/>
          </a:prstGeom>
          <a:ln w="38100" cap="flat">
            <a:solidFill>
              <a:srgbClr val="726753"/>
            </a:solidFill>
            <a:prstDash val="solid"/>
            <a:headEnd type="none" w="sm" len="sm"/>
            <a:tailEnd type="none" w="sm" len="sm"/>
          </a:ln>
        </p:spPr>
        <p:txBody>
          <a:bodyPr/>
          <a:lstStyle/>
          <a:p>
            <a:endParaRPr lang="en-US"/>
          </a:p>
        </p:txBody>
      </p:sp>
      <p:sp>
        <p:nvSpPr>
          <p:cNvPr id="26" name="AutoShape 5">
            <a:extLst>
              <a:ext uri="{FF2B5EF4-FFF2-40B4-BE49-F238E27FC236}">
                <a16:creationId xmlns:a16="http://schemas.microsoft.com/office/drawing/2014/main" id="{52A739AC-652C-4EB1-BE70-B8343D7C22F2}"/>
              </a:ext>
            </a:extLst>
          </p:cNvPr>
          <p:cNvSpPr/>
          <p:nvPr/>
        </p:nvSpPr>
        <p:spPr>
          <a:xfrm>
            <a:off x="4147480" y="1505344"/>
            <a:ext cx="6217920" cy="0"/>
          </a:xfrm>
          <a:prstGeom prst="line">
            <a:avLst/>
          </a:prstGeom>
          <a:ln w="38100" cap="flat">
            <a:solidFill>
              <a:srgbClr val="726753"/>
            </a:solidFill>
            <a:prstDash val="solid"/>
            <a:headEnd type="none" w="sm" len="sm"/>
            <a:tailEnd type="none" w="sm" len="sm"/>
          </a:ln>
        </p:spPr>
        <p:txBody>
          <a:bodyPr/>
          <a:lstStyle/>
          <a:p>
            <a:endParaRPr lang="en-US"/>
          </a:p>
        </p:txBody>
      </p:sp>
      <p:sp>
        <p:nvSpPr>
          <p:cNvPr id="16" name="TextBox 15">
            <a:extLst>
              <a:ext uri="{FF2B5EF4-FFF2-40B4-BE49-F238E27FC236}">
                <a16:creationId xmlns:a16="http://schemas.microsoft.com/office/drawing/2014/main" id="{3524B4C3-B80E-4489-BD37-4C366BA1A98C}"/>
              </a:ext>
            </a:extLst>
          </p:cNvPr>
          <p:cNvSpPr txBox="1"/>
          <p:nvPr/>
        </p:nvSpPr>
        <p:spPr>
          <a:xfrm>
            <a:off x="4368358" y="571551"/>
            <a:ext cx="5828167"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a:t>Đồng hồ đo thời gian hiện số được điều khiển với cổng quang như thế nào?</a:t>
            </a:r>
            <a:endParaRPr lang="en-US" sz="2200" dirty="0"/>
          </a:p>
        </p:txBody>
      </p:sp>
      <p:pic>
        <p:nvPicPr>
          <p:cNvPr id="18" name="Picture 2" descr="Đồng hồ đo thời gian hiện số | Shopee Việt Nam">
            <a:extLst>
              <a:ext uri="{FF2B5EF4-FFF2-40B4-BE49-F238E27FC236}">
                <a16:creationId xmlns:a16="http://schemas.microsoft.com/office/drawing/2014/main" id="{93EEAFE0-BCE6-458C-890B-23D377DF49F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067" t="22951" r="4591" b="21530"/>
          <a:stretch/>
        </p:blipFill>
        <p:spPr bwMode="auto">
          <a:xfrm>
            <a:off x="723899" y="2167562"/>
            <a:ext cx="5142625" cy="3360386"/>
          </a:xfrm>
          <a:prstGeom prst="rect">
            <a:avLst/>
          </a:prstGeom>
          <a:noFill/>
          <a:ln w="57150">
            <a:solidFill>
              <a:srgbClr val="4A452A"/>
            </a:solidFill>
          </a:ln>
          <a:extLst>
            <a:ext uri="{909E8E84-426E-40DD-AFC4-6F175D3DCCD1}">
              <a14:hiddenFill xmlns:a14="http://schemas.microsoft.com/office/drawing/2010/main">
                <a:solidFill>
                  <a:srgbClr val="FFFFFF"/>
                </a:solidFill>
              </a14:hiddenFill>
            </a:ext>
          </a:extLst>
        </p:spPr>
      </p:pic>
      <p:pic>
        <p:nvPicPr>
          <p:cNvPr id="22" name="Picture 2" descr="Cổng quang điện cho thí nghiệm vật lý, cổng quang học 12V VIETVALUE">
            <a:extLst>
              <a:ext uri="{FF2B5EF4-FFF2-40B4-BE49-F238E27FC236}">
                <a16:creationId xmlns:a16="http://schemas.microsoft.com/office/drawing/2014/main" id="{3040B3F9-ED5E-4882-9209-89D575E4993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8929" b="18929"/>
          <a:stretch/>
        </p:blipFill>
        <p:spPr bwMode="auto">
          <a:xfrm>
            <a:off x="6325476" y="2167562"/>
            <a:ext cx="5142625" cy="3360386"/>
          </a:xfrm>
          <a:prstGeom prst="rect">
            <a:avLst/>
          </a:prstGeom>
          <a:noFill/>
          <a:ln w="57150">
            <a:solidFill>
              <a:srgbClr val="4A452A"/>
            </a:solidFill>
          </a:ln>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A5A5E422-82F1-4D55-8F1E-96C0A964E2D4}"/>
              </a:ext>
            </a:extLst>
          </p:cNvPr>
          <p:cNvSpPr txBox="1"/>
          <p:nvPr/>
        </p:nvSpPr>
        <p:spPr>
          <a:xfrm>
            <a:off x="1466411" y="5692838"/>
            <a:ext cx="3657600"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000" b="1"/>
              <a:t>Đồng hồ đo thời gian hiện số</a:t>
            </a:r>
            <a:endParaRPr lang="en-US" sz="2000" b="1" dirty="0"/>
          </a:p>
        </p:txBody>
      </p:sp>
      <p:sp>
        <p:nvSpPr>
          <p:cNvPr id="24" name="TextBox 23">
            <a:extLst>
              <a:ext uri="{FF2B5EF4-FFF2-40B4-BE49-F238E27FC236}">
                <a16:creationId xmlns:a16="http://schemas.microsoft.com/office/drawing/2014/main" id="{E144E4F4-9231-44EB-B92A-C91A01B2F951}"/>
              </a:ext>
            </a:extLst>
          </p:cNvPr>
          <p:cNvSpPr txBox="1"/>
          <p:nvPr/>
        </p:nvSpPr>
        <p:spPr>
          <a:xfrm>
            <a:off x="7067988" y="5734835"/>
            <a:ext cx="3657600"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000" b="1"/>
              <a:t>Cổng quang điện</a:t>
            </a:r>
            <a:endParaRPr lang="en-US" sz="2000" b="1" dirty="0"/>
          </a:p>
        </p:txBody>
      </p:sp>
    </p:spTree>
    <p:extLst>
      <p:ext uri="{BB962C8B-B14F-4D97-AF65-F5344CB8AC3E}">
        <p14:creationId xmlns:p14="http://schemas.microsoft.com/office/powerpoint/2010/main" val="132711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FB597EB-DE10-420C-B14B-67A7265A863F}"/>
              </a:ext>
            </a:extLst>
          </p:cNvPr>
          <p:cNvGrpSpPr/>
          <p:nvPr/>
        </p:nvGrpSpPr>
        <p:grpSpPr>
          <a:xfrm rot="16200000">
            <a:off x="-3200400" y="3200400"/>
            <a:ext cx="6858000" cy="457200"/>
            <a:chOff x="-1" y="-1"/>
            <a:chExt cx="12192001" cy="457200"/>
          </a:xfrm>
        </p:grpSpPr>
        <p:sp>
          <p:nvSpPr>
            <p:cNvPr id="9" name="Rectangle 8">
              <a:extLst>
                <a:ext uri="{FF2B5EF4-FFF2-40B4-BE49-F238E27FC236}">
                  <a16:creationId xmlns:a16="http://schemas.microsoft.com/office/drawing/2014/main" id="{C00D2437-0421-48F7-B410-070233385BAC}"/>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Rectangle 9">
              <a:extLst>
                <a:ext uri="{FF2B5EF4-FFF2-40B4-BE49-F238E27FC236}">
                  <a16:creationId xmlns:a16="http://schemas.microsoft.com/office/drawing/2014/main" id="{4AF33A42-5971-46DA-B7EA-FC647BBD26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1" name="Group 10">
            <a:extLst>
              <a:ext uri="{FF2B5EF4-FFF2-40B4-BE49-F238E27FC236}">
                <a16:creationId xmlns:a16="http://schemas.microsoft.com/office/drawing/2014/main" id="{B4692B27-F61A-4694-AE8A-8BA94593726B}"/>
              </a:ext>
            </a:extLst>
          </p:cNvPr>
          <p:cNvGrpSpPr/>
          <p:nvPr/>
        </p:nvGrpSpPr>
        <p:grpSpPr>
          <a:xfrm rot="5400000" flipH="1">
            <a:off x="8534400" y="3200400"/>
            <a:ext cx="6858000" cy="457200"/>
            <a:chOff x="-1" y="-1"/>
            <a:chExt cx="12192001" cy="457200"/>
          </a:xfrm>
        </p:grpSpPr>
        <p:sp>
          <p:nvSpPr>
            <p:cNvPr id="12" name="Rectangle 11">
              <a:extLst>
                <a:ext uri="{FF2B5EF4-FFF2-40B4-BE49-F238E27FC236}">
                  <a16:creationId xmlns:a16="http://schemas.microsoft.com/office/drawing/2014/main" id="{BFF0FEEE-2DD2-4CD7-9A8A-96404B6854E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 name="Rectangle 12">
              <a:extLst>
                <a:ext uri="{FF2B5EF4-FFF2-40B4-BE49-F238E27FC236}">
                  <a16:creationId xmlns:a16="http://schemas.microsoft.com/office/drawing/2014/main" id="{4ACF9508-0CE5-4F48-9B69-1662E38F045E}"/>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21" name="Group 20">
            <a:extLst>
              <a:ext uri="{FF2B5EF4-FFF2-40B4-BE49-F238E27FC236}">
                <a16:creationId xmlns:a16="http://schemas.microsoft.com/office/drawing/2014/main" id="{8262AFAA-69F7-4B5B-838F-7598548ED77D}"/>
              </a:ext>
            </a:extLst>
          </p:cNvPr>
          <p:cNvGrpSpPr/>
          <p:nvPr/>
        </p:nvGrpSpPr>
        <p:grpSpPr>
          <a:xfrm>
            <a:off x="1129371" y="275066"/>
            <a:ext cx="2216193" cy="1397742"/>
            <a:chOff x="4959523" y="249005"/>
            <a:chExt cx="2267022" cy="1429800"/>
          </a:xfrm>
        </p:grpSpPr>
        <p:pic>
          <p:nvPicPr>
            <p:cNvPr id="20"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37B17B50-17DB-4F08-AC3A-1DD628684921}"/>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2452350" flipH="1">
              <a:off x="6324353" y="249006"/>
              <a:ext cx="902192" cy="142979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DBEC4D68-4EA1-4775-AD50-1F51378EC41D}"/>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9147650">
              <a:off x="4959523" y="249005"/>
              <a:ext cx="902194" cy="14298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0D62015F-58CC-4BA4-B183-FA3C5A281AA7}"/>
                </a:ext>
              </a:extLst>
            </p:cNvPr>
            <p:cNvSpPr/>
            <p:nvPr/>
          </p:nvSpPr>
          <p:spPr>
            <a:xfrm>
              <a:off x="5416550" y="266870"/>
              <a:ext cx="1358900" cy="1358900"/>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pic>
          <p:nvPicPr>
            <p:cNvPr id="7" name="Graphic 6" descr="Question Mark with solid fill">
              <a:extLst>
                <a:ext uri="{FF2B5EF4-FFF2-40B4-BE49-F238E27FC236}">
                  <a16:creationId xmlns:a16="http://schemas.microsoft.com/office/drawing/2014/main" id="{D6DB98A8-C105-4C1F-AD2A-2D91B2F31E0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19737" y="393869"/>
              <a:ext cx="1152526" cy="1152526"/>
            </a:xfrm>
            <a:prstGeom prst="rect">
              <a:avLst/>
            </a:prstGeom>
          </p:spPr>
        </p:pic>
      </p:grpSp>
      <p:sp>
        <p:nvSpPr>
          <p:cNvPr id="3" name="AutoShape 5">
            <a:extLst>
              <a:ext uri="{FF2B5EF4-FFF2-40B4-BE49-F238E27FC236}">
                <a16:creationId xmlns:a16="http://schemas.microsoft.com/office/drawing/2014/main" id="{AC664430-E5CA-4B45-AC80-95C0DBC8FAC0}"/>
              </a:ext>
            </a:extLst>
          </p:cNvPr>
          <p:cNvSpPr/>
          <p:nvPr/>
        </p:nvSpPr>
        <p:spPr>
          <a:xfrm>
            <a:off x="3599565" y="460758"/>
            <a:ext cx="7498080" cy="0"/>
          </a:xfrm>
          <a:prstGeom prst="line">
            <a:avLst/>
          </a:prstGeom>
          <a:ln w="38100" cap="flat">
            <a:solidFill>
              <a:srgbClr val="726753"/>
            </a:solidFill>
            <a:prstDash val="solid"/>
            <a:headEnd type="none" w="sm" len="sm"/>
            <a:tailEnd type="none" w="sm" len="sm"/>
          </a:ln>
        </p:spPr>
        <p:txBody>
          <a:bodyPr/>
          <a:lstStyle/>
          <a:p>
            <a:endParaRPr lang="en-US"/>
          </a:p>
        </p:txBody>
      </p:sp>
      <p:sp>
        <p:nvSpPr>
          <p:cNvPr id="26" name="AutoShape 5">
            <a:extLst>
              <a:ext uri="{FF2B5EF4-FFF2-40B4-BE49-F238E27FC236}">
                <a16:creationId xmlns:a16="http://schemas.microsoft.com/office/drawing/2014/main" id="{52A739AC-652C-4EB1-BE70-B8343D7C22F2}"/>
              </a:ext>
            </a:extLst>
          </p:cNvPr>
          <p:cNvSpPr/>
          <p:nvPr/>
        </p:nvSpPr>
        <p:spPr>
          <a:xfrm>
            <a:off x="3599565" y="1487116"/>
            <a:ext cx="7498080" cy="0"/>
          </a:xfrm>
          <a:prstGeom prst="line">
            <a:avLst/>
          </a:prstGeom>
          <a:ln w="38100" cap="flat">
            <a:solidFill>
              <a:srgbClr val="726753"/>
            </a:solidFill>
            <a:prstDash val="solid"/>
            <a:headEnd type="none" w="sm" len="sm"/>
            <a:tailEnd type="none" w="sm" len="sm"/>
          </a:ln>
        </p:spPr>
        <p:txBody>
          <a:bodyPr/>
          <a:lstStyle/>
          <a:p>
            <a:endParaRPr lang="en-US"/>
          </a:p>
        </p:txBody>
      </p:sp>
      <p:sp>
        <p:nvSpPr>
          <p:cNvPr id="16" name="TextBox 15">
            <a:extLst>
              <a:ext uri="{FF2B5EF4-FFF2-40B4-BE49-F238E27FC236}">
                <a16:creationId xmlns:a16="http://schemas.microsoft.com/office/drawing/2014/main" id="{C1A54C3D-4D1F-437A-AC2B-946A53EAC294}"/>
              </a:ext>
            </a:extLst>
          </p:cNvPr>
          <p:cNvSpPr txBox="1"/>
          <p:nvPr/>
        </p:nvSpPr>
        <p:spPr>
          <a:xfrm>
            <a:off x="3695364" y="571551"/>
            <a:ext cx="7293303"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a:t>Khi ước lượng thời gian chuyển động của vật lớn hơn 10s, cần lựa chọn thang đo nào của đồng hồ hiện số? Vì sao?</a:t>
            </a:r>
            <a:endParaRPr lang="en-US" sz="2200" dirty="0"/>
          </a:p>
        </p:txBody>
      </p:sp>
      <p:pic>
        <p:nvPicPr>
          <p:cNvPr id="18" name="Picture 2" descr="Thí nghiệm rơi tự do - YouTube">
            <a:extLst>
              <a:ext uri="{FF2B5EF4-FFF2-40B4-BE49-F238E27FC236}">
                <a16:creationId xmlns:a16="http://schemas.microsoft.com/office/drawing/2014/main" id="{383B388F-59CF-4840-9109-2044911F8D5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3112" b="1602"/>
          <a:stretch/>
        </p:blipFill>
        <p:spPr bwMode="auto">
          <a:xfrm>
            <a:off x="742950" y="1981200"/>
            <a:ext cx="10706100" cy="4533900"/>
          </a:xfrm>
          <a:prstGeom prst="rect">
            <a:avLst/>
          </a:prstGeom>
          <a:noFill/>
          <a:ln w="5715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9216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Swiss Cheese Plant Watercolor - Leaf Swiss Cheese Plant PNG Image |  Transparent PNG Free Download on SeekPNG">
            <a:extLst>
              <a:ext uri="{FF2B5EF4-FFF2-40B4-BE49-F238E27FC236}">
                <a16:creationId xmlns:a16="http://schemas.microsoft.com/office/drawing/2014/main" id="{4903F0FA-EB73-42EA-ABF3-131E2578555F}"/>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3168384">
            <a:off x="-3164081" y="-2140369"/>
            <a:ext cx="6501053" cy="8387944"/>
          </a:xfrm>
          <a:prstGeom prst="rect">
            <a:avLst/>
          </a:prstGeom>
          <a:noFill/>
          <a:extLst>
            <a:ext uri="{909E8E84-426E-40DD-AFC4-6F175D3DCCD1}">
              <a14:hiddenFill xmlns:a14="http://schemas.microsoft.com/office/drawing/2010/main">
                <a:solidFill>
                  <a:srgbClr val="FFFFFF"/>
                </a:solidFill>
              </a14:hiddenFill>
            </a:ext>
          </a:extLst>
        </p:spPr>
      </p:pic>
      <p:sp>
        <p:nvSpPr>
          <p:cNvPr id="11" name="AutoShape 4">
            <a:extLst>
              <a:ext uri="{FF2B5EF4-FFF2-40B4-BE49-F238E27FC236}">
                <a16:creationId xmlns:a16="http://schemas.microsoft.com/office/drawing/2014/main" id="{62D7C775-38E2-4C80-AA58-67981A55E3F9}"/>
              </a:ext>
            </a:extLst>
          </p:cNvPr>
          <p:cNvSpPr/>
          <p:nvPr/>
        </p:nvSpPr>
        <p:spPr>
          <a:xfrm>
            <a:off x="1988457" y="5189507"/>
            <a:ext cx="9789939" cy="0"/>
          </a:xfrm>
          <a:prstGeom prst="line">
            <a:avLst/>
          </a:prstGeom>
          <a:ln w="38100" cap="flat">
            <a:solidFill>
              <a:srgbClr val="726753"/>
            </a:solidFill>
            <a:prstDash val="solid"/>
            <a:headEnd type="none" w="sm" len="sm"/>
            <a:tailEnd type="none" w="sm" len="sm"/>
          </a:ln>
        </p:spPr>
        <p:txBody>
          <a:bodyPr/>
          <a:lstStyle/>
          <a:p>
            <a:endParaRPr lang="en-US" sz="1200">
              <a:latin typeface="+mj-lt"/>
            </a:endParaRPr>
          </a:p>
        </p:txBody>
      </p:sp>
      <p:sp>
        <p:nvSpPr>
          <p:cNvPr id="12" name="AutoShape 4">
            <a:extLst>
              <a:ext uri="{FF2B5EF4-FFF2-40B4-BE49-F238E27FC236}">
                <a16:creationId xmlns:a16="http://schemas.microsoft.com/office/drawing/2014/main" id="{00EE78D4-B12B-40B2-83C1-82EDFAFDE6FF}"/>
              </a:ext>
            </a:extLst>
          </p:cNvPr>
          <p:cNvSpPr/>
          <p:nvPr/>
        </p:nvSpPr>
        <p:spPr>
          <a:xfrm>
            <a:off x="1986455" y="6615771"/>
            <a:ext cx="9791941" cy="0"/>
          </a:xfrm>
          <a:prstGeom prst="line">
            <a:avLst/>
          </a:prstGeom>
          <a:ln w="38100" cap="flat">
            <a:solidFill>
              <a:srgbClr val="726753"/>
            </a:solidFill>
            <a:prstDash val="solid"/>
            <a:headEnd type="none" w="sm" len="sm"/>
            <a:tailEnd type="none" w="sm" len="sm"/>
          </a:ln>
        </p:spPr>
        <p:txBody>
          <a:bodyPr/>
          <a:lstStyle/>
          <a:p>
            <a:endParaRPr lang="en-US" sz="1200">
              <a:latin typeface="+mj-lt"/>
            </a:endParaRPr>
          </a:p>
        </p:txBody>
      </p:sp>
      <p:sp>
        <p:nvSpPr>
          <p:cNvPr id="3" name="Oval 2">
            <a:extLst>
              <a:ext uri="{FF2B5EF4-FFF2-40B4-BE49-F238E27FC236}">
                <a16:creationId xmlns:a16="http://schemas.microsoft.com/office/drawing/2014/main" id="{3DE9B464-E7D5-4CAB-9097-723995DB4958}"/>
              </a:ext>
            </a:extLst>
          </p:cNvPr>
          <p:cNvSpPr/>
          <p:nvPr/>
        </p:nvSpPr>
        <p:spPr>
          <a:xfrm>
            <a:off x="8934041" y="168173"/>
            <a:ext cx="4194277" cy="4194277"/>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4" name="TextBox 3">
            <a:extLst>
              <a:ext uri="{FF2B5EF4-FFF2-40B4-BE49-F238E27FC236}">
                <a16:creationId xmlns:a16="http://schemas.microsoft.com/office/drawing/2014/main" id="{511505DD-7CDD-491F-8F20-C564126EA238}"/>
              </a:ext>
            </a:extLst>
          </p:cNvPr>
          <p:cNvSpPr txBox="1"/>
          <p:nvPr/>
        </p:nvSpPr>
        <p:spPr>
          <a:xfrm>
            <a:off x="9524548" y="1594754"/>
            <a:ext cx="2471175" cy="2544414"/>
          </a:xfrm>
          <a:prstGeom prst="rect">
            <a:avLst/>
          </a:prstGeom>
          <a:noFill/>
        </p:spPr>
        <p:txBody>
          <a:bodyPr wrap="square">
            <a:spAutoFit/>
          </a:bodyPr>
          <a:lstStyle/>
          <a:p>
            <a:r>
              <a:rPr lang="en-GB" sz="15934" b="1" cap="all" spc="133">
                <a:solidFill>
                  <a:schemeClr val="bg1"/>
                </a:solidFill>
                <a:latin typeface="+mj-lt"/>
                <a:cs typeface="#9Slide04 Taviraj ExtraBold" pitchFamily="2" charset="-34"/>
              </a:rPr>
              <a:t>04</a:t>
            </a:r>
            <a:endParaRPr lang="en-GB" sz="15934" b="1" cap="all" spc="133" dirty="0">
              <a:solidFill>
                <a:schemeClr val="bg1"/>
              </a:solidFill>
              <a:latin typeface="+mj-lt"/>
              <a:cs typeface="#9Slide04 Taviraj ExtraBold" pitchFamily="2" charset="-34"/>
            </a:endParaRPr>
          </a:p>
        </p:txBody>
      </p:sp>
      <p:sp>
        <p:nvSpPr>
          <p:cNvPr id="6" name="Google Shape;265;p38">
            <a:extLst>
              <a:ext uri="{FF2B5EF4-FFF2-40B4-BE49-F238E27FC236}">
                <a16:creationId xmlns:a16="http://schemas.microsoft.com/office/drawing/2014/main" id="{F2AA123C-765E-4E70-9387-C177667C5B98}"/>
              </a:ext>
            </a:extLst>
          </p:cNvPr>
          <p:cNvSpPr txBox="1">
            <a:spLocks/>
          </p:cNvSpPr>
          <p:nvPr/>
        </p:nvSpPr>
        <p:spPr>
          <a:xfrm>
            <a:off x="3492500" y="3539067"/>
            <a:ext cx="4572000" cy="561200"/>
          </a:xfrm>
          <a:prstGeom prst="rect">
            <a:avLst/>
          </a:prstGeom>
        </p:spPr>
        <p:txBody>
          <a:bodyPr spcFirstLastPara="1" wrap="square" lIns="60950" tIns="60950" rIns="60950" bIns="6095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sz="2133" b="1" dirty="0">
              <a:solidFill>
                <a:srgbClr val="C00000"/>
              </a:solidFill>
              <a:cs typeface="#9Slide04 Taviraj ExtraBold" pitchFamily="2" charset="-34"/>
            </a:endParaRPr>
          </a:p>
        </p:txBody>
      </p:sp>
      <p:sp>
        <p:nvSpPr>
          <p:cNvPr id="8" name="TextBox 7">
            <a:extLst>
              <a:ext uri="{FF2B5EF4-FFF2-40B4-BE49-F238E27FC236}">
                <a16:creationId xmlns:a16="http://schemas.microsoft.com/office/drawing/2014/main" id="{B725C538-011D-490D-BE5B-40B94FD33176}"/>
              </a:ext>
            </a:extLst>
          </p:cNvPr>
          <p:cNvSpPr txBox="1"/>
          <p:nvPr/>
        </p:nvSpPr>
        <p:spPr>
          <a:xfrm>
            <a:off x="1099682" y="5319771"/>
            <a:ext cx="10703836" cy="1200329"/>
          </a:xfrm>
          <a:prstGeom prst="rect">
            <a:avLst/>
          </a:prstGeom>
          <a:noFill/>
        </p:spPr>
        <p:txBody>
          <a:bodyPr wrap="square">
            <a:spAutoFit/>
          </a:bodyPr>
          <a:lstStyle>
            <a:defPPr>
              <a:defRPr lang="en-US"/>
            </a:defPPr>
            <a:lvl1pPr algn="ctr">
              <a:defRPr sz="9600" b="1" cap="all" spc="200">
                <a:solidFill>
                  <a:srgbClr val="726753"/>
                </a:solidFill>
                <a:latin typeface="#9Slide04 Faustina Medium" panose="00000600000000000000" pitchFamily="2" charset="0"/>
                <a:cs typeface="#9Slide04 Taviraj ExtraBold" pitchFamily="2" charset="-34"/>
              </a:defRPr>
            </a:lvl1pPr>
          </a:lstStyle>
          <a:p>
            <a:pPr algn="r"/>
            <a:r>
              <a:rPr lang="en-GB" sz="7200" spc="-150">
                <a:solidFill>
                  <a:srgbClr val="443E32"/>
                </a:solidFill>
                <a:latin typeface="+mj-lt"/>
              </a:rPr>
              <a:t>BÁO CÁO THỰC HÀNH</a:t>
            </a:r>
            <a:endParaRPr lang="en-GB" sz="7200" spc="-150" dirty="0">
              <a:solidFill>
                <a:srgbClr val="443E32"/>
              </a:solidFill>
              <a:latin typeface="+mj-lt"/>
            </a:endParaRPr>
          </a:p>
        </p:txBody>
      </p:sp>
      <p:sp>
        <p:nvSpPr>
          <p:cNvPr id="13" name="TextBox 12">
            <a:extLst>
              <a:ext uri="{FF2B5EF4-FFF2-40B4-BE49-F238E27FC236}">
                <a16:creationId xmlns:a16="http://schemas.microsoft.com/office/drawing/2014/main" id="{6872B81E-055F-4969-9B45-0C706FF0E09D}"/>
              </a:ext>
            </a:extLst>
          </p:cNvPr>
          <p:cNvSpPr txBox="1"/>
          <p:nvPr/>
        </p:nvSpPr>
        <p:spPr>
          <a:xfrm>
            <a:off x="9521277" y="977900"/>
            <a:ext cx="2692400" cy="1077218"/>
          </a:xfrm>
          <a:prstGeom prst="rect">
            <a:avLst/>
          </a:prstGeom>
          <a:noFill/>
        </p:spPr>
        <p:txBody>
          <a:bodyPr wrap="square">
            <a:spAutoFit/>
          </a:bodyPr>
          <a:lstStyle/>
          <a:p>
            <a:r>
              <a:rPr lang="en-GB" sz="6400" b="1" cap="all" spc="133">
                <a:solidFill>
                  <a:schemeClr val="bg1"/>
                </a:solidFill>
                <a:latin typeface="+mj-lt"/>
                <a:cs typeface="#9Slide04 Taviraj ExtraBold" pitchFamily="2" charset="-34"/>
              </a:rPr>
              <a:t>PHẦN </a:t>
            </a:r>
            <a:endParaRPr lang="en-GB" sz="6400" b="1" cap="all" spc="133" dirty="0">
              <a:solidFill>
                <a:schemeClr val="bg1"/>
              </a:solidFill>
              <a:latin typeface="+mj-lt"/>
              <a:cs typeface="#9Slide04 Taviraj ExtraBold" pitchFamily="2" charset="-34"/>
            </a:endParaRPr>
          </a:p>
        </p:txBody>
      </p:sp>
      <p:pic>
        <p:nvPicPr>
          <p:cNvPr id="1026" name="Picture 2" descr="SEO Reports: Which Metrics Matter &amp; How to Use Them Well">
            <a:extLst>
              <a:ext uri="{FF2B5EF4-FFF2-40B4-BE49-F238E27FC236}">
                <a16:creationId xmlns:a16="http://schemas.microsoft.com/office/drawing/2014/main" id="{5665A13A-BDF1-4C92-B15C-313DE71571F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723" r="5723"/>
          <a:stretch/>
        </p:blipFill>
        <p:spPr bwMode="auto">
          <a:xfrm>
            <a:off x="457200" y="-1"/>
            <a:ext cx="8001000" cy="4743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636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9BBD897-AF1A-4207-B489-D949D258343E}"/>
              </a:ext>
            </a:extLst>
          </p:cNvPr>
          <p:cNvSpPr/>
          <p:nvPr/>
        </p:nvSpPr>
        <p:spPr>
          <a:xfrm>
            <a:off x="0" y="0"/>
            <a:ext cx="12192000" cy="1143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45FEBAF-8372-4762-8E46-FCF13761145A}"/>
              </a:ext>
            </a:extLst>
          </p:cNvPr>
          <p:cNvSpPr txBox="1"/>
          <p:nvPr/>
        </p:nvSpPr>
        <p:spPr>
          <a:xfrm>
            <a:off x="2819400" y="334985"/>
            <a:ext cx="6553200" cy="584775"/>
          </a:xfrm>
          <a:prstGeom prst="rect">
            <a:avLst/>
          </a:prstGeom>
          <a:noFill/>
        </p:spPr>
        <p:txBody>
          <a:bodyPr wrap="square">
            <a:spAutoFit/>
          </a:bodyPr>
          <a:lstStyle/>
          <a:p>
            <a:pPr algn="ctr"/>
            <a:r>
              <a:rPr lang="en-GB" sz="3200" b="1" cap="all" spc="-50">
                <a:solidFill>
                  <a:schemeClr val="bg1"/>
                </a:solidFill>
                <a:latin typeface="+mj-lt"/>
                <a:cs typeface="#9Slide04 Taviraj ExtraBold" pitchFamily="2" charset="-34"/>
              </a:rPr>
              <a:t>1. Viết báo cáo thực hành</a:t>
            </a:r>
            <a:endParaRPr lang="en-GB" sz="3200" b="1" cap="all" spc="-50" dirty="0">
              <a:solidFill>
                <a:schemeClr val="bg1"/>
              </a:solidFill>
              <a:latin typeface="+mj-lt"/>
              <a:cs typeface="#9Slide04 Taviraj ExtraBold" pitchFamily="2" charset="-34"/>
            </a:endParaRPr>
          </a:p>
        </p:txBody>
      </p:sp>
      <p:pic>
        <p:nvPicPr>
          <p:cNvPr id="6" name="Picture 2" descr="Swiss Cheese Plant Watercolor - Leaf Swiss Cheese Plant PNG Image |  Transparent PNG Free Download on SeekPNG">
            <a:extLst>
              <a:ext uri="{FF2B5EF4-FFF2-40B4-BE49-F238E27FC236}">
                <a16:creationId xmlns:a16="http://schemas.microsoft.com/office/drawing/2014/main" id="{C88E7728-2BE4-4A30-BBF4-9071979C563A}"/>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2248981" y="213300"/>
            <a:ext cx="580799" cy="74937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Swiss Cheese Plant Watercolor - Leaf Swiss Cheese Plant PNG Image |  Transparent PNG Free Download on SeekPNG">
            <a:extLst>
              <a:ext uri="{FF2B5EF4-FFF2-40B4-BE49-F238E27FC236}">
                <a16:creationId xmlns:a16="http://schemas.microsoft.com/office/drawing/2014/main" id="{00209938-3646-42EC-AA5F-4429E3B2EBC8}"/>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9000000" flipH="1">
            <a:off x="9362220" y="213297"/>
            <a:ext cx="580799" cy="74937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F718D775-A2F8-4971-A988-DC0FDFAEAF45}"/>
              </a:ext>
            </a:extLst>
          </p:cNvPr>
          <p:cNvSpPr/>
          <p:nvPr/>
        </p:nvSpPr>
        <p:spPr>
          <a:xfrm>
            <a:off x="0" y="1143001"/>
            <a:ext cx="12192000" cy="114300"/>
          </a:xfrm>
          <a:prstGeom prst="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A40B33BF-68FC-46AC-9450-FD437EB6D9CB}"/>
              </a:ext>
            </a:extLst>
          </p:cNvPr>
          <p:cNvGrpSpPr/>
          <p:nvPr/>
        </p:nvGrpSpPr>
        <p:grpSpPr>
          <a:xfrm>
            <a:off x="2423886" y="1447800"/>
            <a:ext cx="7344229" cy="5243286"/>
            <a:chOff x="2423886" y="1447800"/>
            <a:chExt cx="7344229" cy="5243286"/>
          </a:xfrm>
        </p:grpSpPr>
        <p:sp>
          <p:nvSpPr>
            <p:cNvPr id="2" name="Rectangle: Rounded Corners 1">
              <a:extLst>
                <a:ext uri="{FF2B5EF4-FFF2-40B4-BE49-F238E27FC236}">
                  <a16:creationId xmlns:a16="http://schemas.microsoft.com/office/drawing/2014/main" id="{130BC14A-CFF1-4451-AD1A-132DBE1EE86D}"/>
                </a:ext>
              </a:extLst>
            </p:cNvPr>
            <p:cNvSpPr/>
            <p:nvPr/>
          </p:nvSpPr>
          <p:spPr>
            <a:xfrm>
              <a:off x="2423886" y="1447800"/>
              <a:ext cx="7344229" cy="5243286"/>
            </a:xfrm>
            <a:prstGeom prst="roundRect">
              <a:avLst>
                <a:gd name="adj" fmla="val 6425"/>
              </a:avLst>
            </a:prstGeom>
            <a:solidFill>
              <a:schemeClr val="bg2">
                <a:lumMod val="90000"/>
              </a:schemeClr>
            </a:solidFill>
            <a:ln>
              <a:noFill/>
            </a:ln>
            <a:effectLst>
              <a:outerShdw blurRad="88900" sx="102000" sy="102000" algn="c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E60D590-3355-41E5-AFE5-FE1EB0FD934F}"/>
                </a:ext>
              </a:extLst>
            </p:cNvPr>
            <p:cNvSpPr txBox="1"/>
            <p:nvPr/>
          </p:nvSpPr>
          <p:spPr>
            <a:xfrm>
              <a:off x="2669691" y="1587729"/>
              <a:ext cx="1368909" cy="31226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1800"/>
                <a:t>Họ và tên ...</a:t>
              </a:r>
              <a:endParaRPr lang="en-US" sz="1800" dirty="0"/>
            </a:p>
          </p:txBody>
        </p:sp>
        <p:sp>
          <p:nvSpPr>
            <p:cNvPr id="10" name="TextBox 9">
              <a:extLst>
                <a:ext uri="{FF2B5EF4-FFF2-40B4-BE49-F238E27FC236}">
                  <a16:creationId xmlns:a16="http://schemas.microsoft.com/office/drawing/2014/main" id="{80BA28F3-A494-44E4-B4B3-F626A3AC4A2B}"/>
                </a:ext>
              </a:extLst>
            </p:cNvPr>
            <p:cNvSpPr txBox="1"/>
            <p:nvPr/>
          </p:nvSpPr>
          <p:spPr>
            <a:xfrm>
              <a:off x="2669691" y="1987203"/>
              <a:ext cx="1368909" cy="31226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1800"/>
                <a:t>Lớp ...</a:t>
              </a:r>
              <a:endParaRPr lang="en-US" sz="1800" dirty="0"/>
            </a:p>
          </p:txBody>
        </p:sp>
        <p:sp>
          <p:nvSpPr>
            <p:cNvPr id="11" name="TextBox 10">
              <a:extLst>
                <a:ext uri="{FF2B5EF4-FFF2-40B4-BE49-F238E27FC236}">
                  <a16:creationId xmlns:a16="http://schemas.microsoft.com/office/drawing/2014/main" id="{0E1BB4E2-C308-4F00-890B-273E6D95CFA1}"/>
                </a:ext>
              </a:extLst>
            </p:cNvPr>
            <p:cNvSpPr txBox="1"/>
            <p:nvPr/>
          </p:nvSpPr>
          <p:spPr>
            <a:xfrm>
              <a:off x="6400801" y="1587729"/>
              <a:ext cx="3114154" cy="31226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r"/>
              <a:r>
                <a:rPr lang="en-US" sz="1800" i="1"/>
                <a:t>Ngày ... tháng ... năm ...</a:t>
              </a:r>
              <a:endParaRPr lang="en-US" sz="1800" i="1" dirty="0"/>
            </a:p>
          </p:txBody>
        </p:sp>
        <p:sp>
          <p:nvSpPr>
            <p:cNvPr id="12" name="TextBox 11">
              <a:extLst>
                <a:ext uri="{FF2B5EF4-FFF2-40B4-BE49-F238E27FC236}">
                  <a16:creationId xmlns:a16="http://schemas.microsoft.com/office/drawing/2014/main" id="{F266C64B-4E2E-4797-9AE6-3CD834D28025}"/>
                </a:ext>
              </a:extLst>
            </p:cNvPr>
            <p:cNvSpPr txBox="1"/>
            <p:nvPr/>
          </p:nvSpPr>
          <p:spPr>
            <a:xfrm>
              <a:off x="4246276" y="2518490"/>
              <a:ext cx="3699448" cy="416268"/>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a:t>BÁO CÁO THỰC HÀNH</a:t>
              </a:r>
              <a:endParaRPr lang="en-US" dirty="0"/>
            </a:p>
          </p:txBody>
        </p:sp>
        <p:sp>
          <p:nvSpPr>
            <p:cNvPr id="13" name="TextBox 12">
              <a:extLst>
                <a:ext uri="{FF2B5EF4-FFF2-40B4-BE49-F238E27FC236}">
                  <a16:creationId xmlns:a16="http://schemas.microsoft.com/office/drawing/2014/main" id="{D272AD39-FEA2-44D9-8BC1-41A428825544}"/>
                </a:ext>
              </a:extLst>
            </p:cNvPr>
            <p:cNvSpPr txBox="1"/>
            <p:nvPr/>
          </p:nvSpPr>
          <p:spPr>
            <a:xfrm>
              <a:off x="2669691" y="3116735"/>
              <a:ext cx="3431306" cy="31226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1800" b="1"/>
                <a:t>1. Mục đích thí nghiệm</a:t>
              </a:r>
              <a:endParaRPr lang="en-US" sz="1800" b="1" dirty="0"/>
            </a:p>
          </p:txBody>
        </p:sp>
        <p:sp>
          <p:nvSpPr>
            <p:cNvPr id="14" name="TextBox 13">
              <a:extLst>
                <a:ext uri="{FF2B5EF4-FFF2-40B4-BE49-F238E27FC236}">
                  <a16:creationId xmlns:a16="http://schemas.microsoft.com/office/drawing/2014/main" id="{D4716823-6524-4E82-8991-EF71CB50528B}"/>
                </a:ext>
              </a:extLst>
            </p:cNvPr>
            <p:cNvSpPr txBox="1"/>
            <p:nvPr/>
          </p:nvSpPr>
          <p:spPr>
            <a:xfrm>
              <a:off x="2669691" y="3552313"/>
              <a:ext cx="3431306" cy="31226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1800" b="1"/>
                <a:t>2. Chuẩn bị</a:t>
              </a:r>
              <a:endParaRPr lang="en-US" sz="1800" b="1" dirty="0"/>
            </a:p>
          </p:txBody>
        </p:sp>
        <p:sp>
          <p:nvSpPr>
            <p:cNvPr id="15" name="TextBox 14">
              <a:extLst>
                <a:ext uri="{FF2B5EF4-FFF2-40B4-BE49-F238E27FC236}">
                  <a16:creationId xmlns:a16="http://schemas.microsoft.com/office/drawing/2014/main" id="{485028C3-116D-4E64-8C7A-0BA90995FADF}"/>
                </a:ext>
              </a:extLst>
            </p:cNvPr>
            <p:cNvSpPr txBox="1"/>
            <p:nvPr/>
          </p:nvSpPr>
          <p:spPr>
            <a:xfrm>
              <a:off x="2669691" y="3987891"/>
              <a:ext cx="3431306" cy="31226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1800" b="1"/>
                <a:t>3. Các bước tiến hành</a:t>
              </a:r>
              <a:endParaRPr lang="en-US" sz="1800" b="1" dirty="0"/>
            </a:p>
          </p:txBody>
        </p:sp>
        <p:sp>
          <p:nvSpPr>
            <p:cNvPr id="16" name="TextBox 15">
              <a:extLst>
                <a:ext uri="{FF2B5EF4-FFF2-40B4-BE49-F238E27FC236}">
                  <a16:creationId xmlns:a16="http://schemas.microsoft.com/office/drawing/2014/main" id="{CD638D4D-9C46-400A-ACB7-0BCBF29B3945}"/>
                </a:ext>
              </a:extLst>
            </p:cNvPr>
            <p:cNvSpPr txBox="1"/>
            <p:nvPr/>
          </p:nvSpPr>
          <p:spPr>
            <a:xfrm>
              <a:off x="2669691" y="4423469"/>
              <a:ext cx="3431306" cy="31226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1800" b="1"/>
                <a:t>4. Kết quả</a:t>
              </a:r>
              <a:endParaRPr lang="en-US" sz="1800" b="1" dirty="0"/>
            </a:p>
          </p:txBody>
        </p:sp>
        <p:sp>
          <p:nvSpPr>
            <p:cNvPr id="17" name="TextBox 16">
              <a:extLst>
                <a:ext uri="{FF2B5EF4-FFF2-40B4-BE49-F238E27FC236}">
                  <a16:creationId xmlns:a16="http://schemas.microsoft.com/office/drawing/2014/main" id="{BC09BBBD-7BFC-4717-AF1E-88C9970F9147}"/>
                </a:ext>
              </a:extLst>
            </p:cNvPr>
            <p:cNvSpPr txBox="1"/>
            <p:nvPr/>
          </p:nvSpPr>
          <p:spPr>
            <a:xfrm>
              <a:off x="2669691" y="6165779"/>
              <a:ext cx="3431306" cy="31226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1800" b="1"/>
                <a:t>5. Trả lời các câu hỏi (nếu có)</a:t>
              </a:r>
              <a:endParaRPr lang="en-US" sz="1800" b="1" dirty="0"/>
            </a:p>
          </p:txBody>
        </p:sp>
        <p:sp>
          <p:nvSpPr>
            <p:cNvPr id="18" name="TextBox 17">
              <a:extLst>
                <a:ext uri="{FF2B5EF4-FFF2-40B4-BE49-F238E27FC236}">
                  <a16:creationId xmlns:a16="http://schemas.microsoft.com/office/drawing/2014/main" id="{828A6F05-2E92-42E5-B5BD-667A108038C2}"/>
                </a:ext>
              </a:extLst>
            </p:cNvPr>
            <p:cNvSpPr txBox="1"/>
            <p:nvPr/>
          </p:nvSpPr>
          <p:spPr>
            <a:xfrm>
              <a:off x="2939514" y="4859047"/>
              <a:ext cx="3431306" cy="31226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1800"/>
                <a:t>- Bằng số liệu (nếu có)</a:t>
              </a:r>
              <a:endParaRPr lang="en-US" sz="1800" dirty="0"/>
            </a:p>
          </p:txBody>
        </p:sp>
        <p:sp>
          <p:nvSpPr>
            <p:cNvPr id="19" name="TextBox 18">
              <a:extLst>
                <a:ext uri="{FF2B5EF4-FFF2-40B4-BE49-F238E27FC236}">
                  <a16:creationId xmlns:a16="http://schemas.microsoft.com/office/drawing/2014/main" id="{18B9936C-80D1-40E3-966B-36C6ADF14526}"/>
                </a:ext>
              </a:extLst>
            </p:cNvPr>
            <p:cNvSpPr txBox="1"/>
            <p:nvPr/>
          </p:nvSpPr>
          <p:spPr>
            <a:xfrm>
              <a:off x="2939514" y="5294625"/>
              <a:ext cx="3431306" cy="31226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1800"/>
                <a:t>- Tính toán (nếu có)</a:t>
              </a:r>
              <a:endParaRPr lang="en-US" sz="1800" dirty="0"/>
            </a:p>
          </p:txBody>
        </p:sp>
        <p:sp>
          <p:nvSpPr>
            <p:cNvPr id="20" name="TextBox 19">
              <a:extLst>
                <a:ext uri="{FF2B5EF4-FFF2-40B4-BE49-F238E27FC236}">
                  <a16:creationId xmlns:a16="http://schemas.microsoft.com/office/drawing/2014/main" id="{95BC60F2-F98E-4A12-8E15-2FA0FF6F5D04}"/>
                </a:ext>
              </a:extLst>
            </p:cNvPr>
            <p:cNvSpPr txBox="1"/>
            <p:nvPr/>
          </p:nvSpPr>
          <p:spPr>
            <a:xfrm>
              <a:off x="2939514" y="5730203"/>
              <a:ext cx="3431306" cy="31226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1800"/>
                <a:t>- Nhận xét, kết luận</a:t>
              </a:r>
              <a:endParaRPr lang="en-US" sz="1800" dirty="0"/>
            </a:p>
          </p:txBody>
        </p:sp>
      </p:grpSp>
    </p:spTree>
    <p:extLst>
      <p:ext uri="{BB962C8B-B14F-4D97-AF65-F5344CB8AC3E}">
        <p14:creationId xmlns:p14="http://schemas.microsoft.com/office/powerpoint/2010/main" val="303612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3C895A6F-E773-43C2-A1CD-3CB88D601CC3}"/>
              </a:ext>
            </a:extLst>
          </p:cNvPr>
          <p:cNvGrpSpPr/>
          <p:nvPr/>
        </p:nvGrpSpPr>
        <p:grpSpPr>
          <a:xfrm>
            <a:off x="0" y="2960914"/>
            <a:ext cx="12192000" cy="3878711"/>
            <a:chOff x="0" y="2960914"/>
            <a:chExt cx="12192000" cy="3878711"/>
          </a:xfrm>
        </p:grpSpPr>
        <p:sp>
          <p:nvSpPr>
            <p:cNvPr id="30" name="Rectangle 29">
              <a:extLst>
                <a:ext uri="{FF2B5EF4-FFF2-40B4-BE49-F238E27FC236}">
                  <a16:creationId xmlns:a16="http://schemas.microsoft.com/office/drawing/2014/main" id="{F267750F-5385-4CF3-8551-E94F8A3A7439}"/>
                </a:ext>
              </a:extLst>
            </p:cNvPr>
            <p:cNvSpPr/>
            <p:nvPr/>
          </p:nvSpPr>
          <p:spPr>
            <a:xfrm>
              <a:off x="0" y="2960914"/>
              <a:ext cx="12192000" cy="374196"/>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523CB2F-F139-48B9-8F74-A783B89632E7}"/>
                </a:ext>
              </a:extLst>
            </p:cNvPr>
            <p:cNvSpPr/>
            <p:nvPr/>
          </p:nvSpPr>
          <p:spPr>
            <a:xfrm>
              <a:off x="0" y="3193143"/>
              <a:ext cx="12192000" cy="364648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Oval 21">
            <a:extLst>
              <a:ext uri="{FF2B5EF4-FFF2-40B4-BE49-F238E27FC236}">
                <a16:creationId xmlns:a16="http://schemas.microsoft.com/office/drawing/2014/main" id="{F0DBE114-8572-4BCB-987C-3B9966D461F2}"/>
              </a:ext>
            </a:extLst>
          </p:cNvPr>
          <p:cNvSpPr/>
          <p:nvPr/>
        </p:nvSpPr>
        <p:spPr>
          <a:xfrm>
            <a:off x="-782622" y="-946007"/>
            <a:ext cx="4620104" cy="2355082"/>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2" name="TextBox 1">
            <a:extLst>
              <a:ext uri="{FF2B5EF4-FFF2-40B4-BE49-F238E27FC236}">
                <a16:creationId xmlns:a16="http://schemas.microsoft.com/office/drawing/2014/main" id="{45C1B056-BF1D-47EC-9D9A-E127C3E730F0}"/>
              </a:ext>
            </a:extLst>
          </p:cNvPr>
          <p:cNvSpPr txBox="1"/>
          <p:nvPr/>
        </p:nvSpPr>
        <p:spPr>
          <a:xfrm>
            <a:off x="860227" y="242389"/>
            <a:ext cx="2616398" cy="769441"/>
          </a:xfrm>
          <a:prstGeom prst="rect">
            <a:avLst/>
          </a:prstGeom>
          <a:noFill/>
        </p:spPr>
        <p:txBody>
          <a:bodyPr wrap="square">
            <a:spAutoFit/>
          </a:bodyPr>
          <a:lstStyle/>
          <a:p>
            <a:r>
              <a:rPr lang="en-GB" sz="4400" b="1" cap="all" spc="-50">
                <a:solidFill>
                  <a:schemeClr val="bg1"/>
                </a:solidFill>
                <a:latin typeface="+mj-lt"/>
                <a:cs typeface="#9Slide04 Taviraj ExtraBold" pitchFamily="2" charset="-34"/>
              </a:rPr>
              <a:t>mở đầu</a:t>
            </a:r>
            <a:endParaRPr lang="en-GB" sz="4400" b="1" cap="all" spc="-50" dirty="0">
              <a:solidFill>
                <a:schemeClr val="bg1"/>
              </a:solidFill>
              <a:latin typeface="+mj-lt"/>
              <a:cs typeface="#9Slide04 Taviraj ExtraBold" pitchFamily="2" charset="-34"/>
            </a:endParaRPr>
          </a:p>
        </p:txBody>
      </p:sp>
      <p:pic>
        <p:nvPicPr>
          <p:cNvPr id="25" name="Picture 2" descr="Swiss Cheese Plant Watercolor - Leaf Swiss Cheese Plant PNG Image |  Transparent PNG Free Download on SeekPNG">
            <a:extLst>
              <a:ext uri="{FF2B5EF4-FFF2-40B4-BE49-F238E27FC236}">
                <a16:creationId xmlns:a16="http://schemas.microsoft.com/office/drawing/2014/main" id="{DEA0D3D6-3BAC-4773-ABC6-D47751D2C14A}"/>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198589" y="213300"/>
            <a:ext cx="580799" cy="74937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6">
            <a:extLst>
              <a:ext uri="{FF2B5EF4-FFF2-40B4-BE49-F238E27FC236}">
                <a16:creationId xmlns:a16="http://schemas.microsoft.com/office/drawing/2014/main" id="{E66FBA7C-98B5-4A1D-8B6B-A1606DD5B95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032767" y="1651758"/>
            <a:ext cx="802859" cy="703596"/>
          </a:xfrm>
          <a:prstGeom prst="rect">
            <a:avLst/>
          </a:prstGeom>
        </p:spPr>
      </p:pic>
      <p:sp>
        <p:nvSpPr>
          <p:cNvPr id="7" name="TextBox 6">
            <a:extLst>
              <a:ext uri="{FF2B5EF4-FFF2-40B4-BE49-F238E27FC236}">
                <a16:creationId xmlns:a16="http://schemas.microsoft.com/office/drawing/2014/main" id="{103C976F-D3B3-4CC6-A33E-AD587E5333E9}"/>
              </a:ext>
            </a:extLst>
          </p:cNvPr>
          <p:cNvSpPr txBox="1"/>
          <p:nvPr/>
        </p:nvSpPr>
        <p:spPr>
          <a:xfrm>
            <a:off x="3072164" y="1601170"/>
            <a:ext cx="7087070"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a:t>Để học tốt môn </a:t>
            </a:r>
            <a:r>
              <a:rPr lang="en-US" sz="2200" b="1"/>
              <a:t>Khoa học tự nhiên </a:t>
            </a:r>
            <a:r>
              <a:rPr lang="en-US" sz="2200"/>
              <a:t>các em cần sử dụng những phương pháp và kĩ năng nào?</a:t>
            </a:r>
            <a:endParaRPr lang="en-US" sz="2200" dirty="0"/>
          </a:p>
        </p:txBody>
      </p:sp>
      <p:grpSp>
        <p:nvGrpSpPr>
          <p:cNvPr id="3" name="Group 2">
            <a:extLst>
              <a:ext uri="{FF2B5EF4-FFF2-40B4-BE49-F238E27FC236}">
                <a16:creationId xmlns:a16="http://schemas.microsoft.com/office/drawing/2014/main" id="{9514A1E2-E73B-4762-9D31-601A3305ED21}"/>
              </a:ext>
            </a:extLst>
          </p:cNvPr>
          <p:cNvGrpSpPr/>
          <p:nvPr/>
        </p:nvGrpSpPr>
        <p:grpSpPr>
          <a:xfrm>
            <a:off x="6719236" y="3451237"/>
            <a:ext cx="4197870" cy="596685"/>
            <a:chOff x="7087536" y="3157322"/>
            <a:chExt cx="4197870" cy="596685"/>
          </a:xfrm>
        </p:grpSpPr>
        <p:sp>
          <p:nvSpPr>
            <p:cNvPr id="12" name="TextBox 11">
              <a:extLst>
                <a:ext uri="{FF2B5EF4-FFF2-40B4-BE49-F238E27FC236}">
                  <a16:creationId xmlns:a16="http://schemas.microsoft.com/office/drawing/2014/main" id="{11A0A959-856B-463D-A107-6A0FC43DCF36}"/>
                </a:ext>
              </a:extLst>
            </p:cNvPr>
            <p:cNvSpPr txBox="1"/>
            <p:nvPr/>
          </p:nvSpPr>
          <p:spPr>
            <a:xfrm>
              <a:off x="7627806" y="3282187"/>
              <a:ext cx="3657600"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en-US" sz="2000" b="1">
                  <a:solidFill>
                    <a:sysClr val="windowText" lastClr="000000"/>
                  </a:solidFill>
                </a:rPr>
                <a:t>Kĩ năng quan sát, phân loại</a:t>
              </a:r>
              <a:endParaRPr lang="en-US" sz="2000" b="1" dirty="0">
                <a:solidFill>
                  <a:sysClr val="windowText" lastClr="000000"/>
                </a:solidFill>
              </a:endParaRPr>
            </a:p>
          </p:txBody>
        </p:sp>
        <p:pic>
          <p:nvPicPr>
            <p:cNvPr id="17" name="Picture 17">
              <a:extLst>
                <a:ext uri="{FF2B5EF4-FFF2-40B4-BE49-F238E27FC236}">
                  <a16:creationId xmlns:a16="http://schemas.microsoft.com/office/drawing/2014/main" id="{919D0F56-F088-4C73-874E-35C8BBA86E0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087536" y="3157322"/>
              <a:ext cx="320040" cy="596685"/>
            </a:xfrm>
            <a:prstGeom prst="rect">
              <a:avLst/>
            </a:prstGeom>
          </p:spPr>
        </p:pic>
      </p:grpSp>
      <p:grpSp>
        <p:nvGrpSpPr>
          <p:cNvPr id="4" name="Group 3">
            <a:extLst>
              <a:ext uri="{FF2B5EF4-FFF2-40B4-BE49-F238E27FC236}">
                <a16:creationId xmlns:a16="http://schemas.microsoft.com/office/drawing/2014/main" id="{B53A910B-EC14-472E-81B1-3C7FC2FE0704}"/>
              </a:ext>
            </a:extLst>
          </p:cNvPr>
          <p:cNvGrpSpPr/>
          <p:nvPr/>
        </p:nvGrpSpPr>
        <p:grpSpPr>
          <a:xfrm>
            <a:off x="6719236" y="4301474"/>
            <a:ext cx="4807470" cy="596685"/>
            <a:chOff x="7087536" y="3918933"/>
            <a:chExt cx="4807470" cy="596685"/>
          </a:xfrm>
        </p:grpSpPr>
        <p:sp>
          <p:nvSpPr>
            <p:cNvPr id="13" name="TextBox 12">
              <a:extLst>
                <a:ext uri="{FF2B5EF4-FFF2-40B4-BE49-F238E27FC236}">
                  <a16:creationId xmlns:a16="http://schemas.microsoft.com/office/drawing/2014/main" id="{1AA03890-DD7A-4C8C-BE25-DAAB4650284C}"/>
                </a:ext>
              </a:extLst>
            </p:cNvPr>
            <p:cNvSpPr txBox="1"/>
            <p:nvPr/>
          </p:nvSpPr>
          <p:spPr>
            <a:xfrm>
              <a:off x="7627806" y="4043798"/>
              <a:ext cx="4267200"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en-US" sz="2000" b="1">
                  <a:solidFill>
                    <a:sysClr val="windowText" lastClr="000000"/>
                  </a:solidFill>
                </a:rPr>
                <a:t>Kĩ năng liên kết</a:t>
              </a:r>
              <a:endParaRPr lang="en-US" sz="2000" b="1" dirty="0">
                <a:solidFill>
                  <a:sysClr val="windowText" lastClr="000000"/>
                </a:solidFill>
              </a:endParaRPr>
            </a:p>
          </p:txBody>
        </p:sp>
        <p:pic>
          <p:nvPicPr>
            <p:cNvPr id="18" name="Picture 17">
              <a:extLst>
                <a:ext uri="{FF2B5EF4-FFF2-40B4-BE49-F238E27FC236}">
                  <a16:creationId xmlns:a16="http://schemas.microsoft.com/office/drawing/2014/main" id="{A6ACE06D-DAC0-44D3-8416-9A51643B37E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087536" y="3918933"/>
              <a:ext cx="320040" cy="596685"/>
            </a:xfrm>
            <a:prstGeom prst="rect">
              <a:avLst/>
            </a:prstGeom>
          </p:spPr>
        </p:pic>
      </p:grpSp>
      <p:grpSp>
        <p:nvGrpSpPr>
          <p:cNvPr id="5" name="Group 4">
            <a:extLst>
              <a:ext uri="{FF2B5EF4-FFF2-40B4-BE49-F238E27FC236}">
                <a16:creationId xmlns:a16="http://schemas.microsoft.com/office/drawing/2014/main" id="{FA2C2420-18F6-4873-9CC5-9A048BD166B3}"/>
              </a:ext>
            </a:extLst>
          </p:cNvPr>
          <p:cNvGrpSpPr/>
          <p:nvPr/>
        </p:nvGrpSpPr>
        <p:grpSpPr>
          <a:xfrm>
            <a:off x="6719236" y="5151711"/>
            <a:ext cx="2521470" cy="596685"/>
            <a:chOff x="7087536" y="4729540"/>
            <a:chExt cx="2521470" cy="596685"/>
          </a:xfrm>
        </p:grpSpPr>
        <p:sp>
          <p:nvSpPr>
            <p:cNvPr id="14" name="TextBox 13">
              <a:extLst>
                <a:ext uri="{FF2B5EF4-FFF2-40B4-BE49-F238E27FC236}">
                  <a16:creationId xmlns:a16="http://schemas.microsoft.com/office/drawing/2014/main" id="{FF5354A9-CADC-46E9-9EF4-44712A1BAF0D}"/>
                </a:ext>
              </a:extLst>
            </p:cNvPr>
            <p:cNvSpPr txBox="1"/>
            <p:nvPr/>
          </p:nvSpPr>
          <p:spPr>
            <a:xfrm>
              <a:off x="7627806" y="4854405"/>
              <a:ext cx="1981200"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en-US" sz="2000" b="1">
                  <a:solidFill>
                    <a:sysClr val="windowText" lastClr="000000"/>
                  </a:solidFill>
                </a:rPr>
                <a:t>Kĩ năng đo</a:t>
              </a:r>
              <a:endParaRPr lang="en-US" sz="2000" b="1" dirty="0">
                <a:solidFill>
                  <a:sysClr val="windowText" lastClr="000000"/>
                </a:solidFill>
              </a:endParaRPr>
            </a:p>
          </p:txBody>
        </p:sp>
        <p:pic>
          <p:nvPicPr>
            <p:cNvPr id="19" name="Picture 17">
              <a:extLst>
                <a:ext uri="{FF2B5EF4-FFF2-40B4-BE49-F238E27FC236}">
                  <a16:creationId xmlns:a16="http://schemas.microsoft.com/office/drawing/2014/main" id="{23735874-1EE1-417D-86C8-210F487CC2A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087536" y="4729540"/>
              <a:ext cx="320040" cy="596685"/>
            </a:xfrm>
            <a:prstGeom prst="rect">
              <a:avLst/>
            </a:prstGeom>
          </p:spPr>
        </p:pic>
      </p:grpSp>
      <p:grpSp>
        <p:nvGrpSpPr>
          <p:cNvPr id="6" name="Group 5">
            <a:extLst>
              <a:ext uri="{FF2B5EF4-FFF2-40B4-BE49-F238E27FC236}">
                <a16:creationId xmlns:a16="http://schemas.microsoft.com/office/drawing/2014/main" id="{E163EA57-A275-4A17-B2F7-96446498FB6C}"/>
              </a:ext>
            </a:extLst>
          </p:cNvPr>
          <p:cNvGrpSpPr/>
          <p:nvPr/>
        </p:nvGrpSpPr>
        <p:grpSpPr>
          <a:xfrm>
            <a:off x="6719236" y="6001947"/>
            <a:ext cx="3588270" cy="596685"/>
            <a:chOff x="7087536" y="5708032"/>
            <a:chExt cx="3588270" cy="596685"/>
          </a:xfrm>
        </p:grpSpPr>
        <p:sp>
          <p:nvSpPr>
            <p:cNvPr id="15" name="TextBox 14">
              <a:extLst>
                <a:ext uri="{FF2B5EF4-FFF2-40B4-BE49-F238E27FC236}">
                  <a16:creationId xmlns:a16="http://schemas.microsoft.com/office/drawing/2014/main" id="{110AF815-0740-4FB0-9345-9FFE0F333307}"/>
                </a:ext>
              </a:extLst>
            </p:cNvPr>
            <p:cNvSpPr txBox="1"/>
            <p:nvPr/>
          </p:nvSpPr>
          <p:spPr>
            <a:xfrm>
              <a:off x="7627806" y="5832897"/>
              <a:ext cx="3048000"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en-US" sz="2000" b="1">
                  <a:solidFill>
                    <a:sysClr val="windowText" lastClr="000000"/>
                  </a:solidFill>
                </a:rPr>
                <a:t>Kĩ năng dự báo</a:t>
              </a:r>
              <a:endParaRPr lang="en-US" sz="2000" b="1" dirty="0">
                <a:solidFill>
                  <a:sysClr val="windowText" lastClr="000000"/>
                </a:solidFill>
              </a:endParaRPr>
            </a:p>
          </p:txBody>
        </p:sp>
        <p:pic>
          <p:nvPicPr>
            <p:cNvPr id="20" name="Picture 17">
              <a:extLst>
                <a:ext uri="{FF2B5EF4-FFF2-40B4-BE49-F238E27FC236}">
                  <a16:creationId xmlns:a16="http://schemas.microsoft.com/office/drawing/2014/main" id="{1C7AAE94-E1B3-4201-B48C-E6968A629AB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087536" y="5708032"/>
              <a:ext cx="320040" cy="596685"/>
            </a:xfrm>
            <a:prstGeom prst="rect">
              <a:avLst/>
            </a:prstGeom>
          </p:spPr>
        </p:pic>
      </p:grpSp>
      <p:grpSp>
        <p:nvGrpSpPr>
          <p:cNvPr id="26" name="Group 25">
            <a:extLst>
              <a:ext uri="{FF2B5EF4-FFF2-40B4-BE49-F238E27FC236}">
                <a16:creationId xmlns:a16="http://schemas.microsoft.com/office/drawing/2014/main" id="{8A48EE07-A5D4-4AB9-A0BC-F16C99E455FD}"/>
              </a:ext>
            </a:extLst>
          </p:cNvPr>
          <p:cNvGrpSpPr/>
          <p:nvPr/>
        </p:nvGrpSpPr>
        <p:grpSpPr>
          <a:xfrm>
            <a:off x="1536597" y="3451237"/>
            <a:ext cx="2908300" cy="731675"/>
            <a:chOff x="7087536" y="3219755"/>
            <a:chExt cx="2908300" cy="731675"/>
          </a:xfrm>
        </p:grpSpPr>
        <p:sp>
          <p:nvSpPr>
            <p:cNvPr id="27" name="TextBox 26">
              <a:extLst>
                <a:ext uri="{FF2B5EF4-FFF2-40B4-BE49-F238E27FC236}">
                  <a16:creationId xmlns:a16="http://schemas.microsoft.com/office/drawing/2014/main" id="{2AA9E50A-820E-40A0-8DA0-FDEF9A23694C}"/>
                </a:ext>
              </a:extLst>
            </p:cNvPr>
            <p:cNvSpPr txBox="1"/>
            <p:nvPr/>
          </p:nvSpPr>
          <p:spPr>
            <a:xfrm>
              <a:off x="7627806" y="3219755"/>
              <a:ext cx="2368030" cy="73167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en-US" sz="2000" b="1">
                  <a:solidFill>
                    <a:sysClr val="windowText" lastClr="000000"/>
                  </a:solidFill>
                </a:rPr>
                <a:t>Phương pháp </a:t>
              </a:r>
            </a:p>
            <a:p>
              <a:r>
                <a:rPr lang="en-US" sz="2000" b="1">
                  <a:solidFill>
                    <a:sysClr val="windowText" lastClr="000000"/>
                  </a:solidFill>
                </a:rPr>
                <a:t>tìm hiểu tự nhiên</a:t>
              </a:r>
              <a:endParaRPr lang="en-US" sz="2000" b="1" dirty="0">
                <a:solidFill>
                  <a:sysClr val="windowText" lastClr="000000"/>
                </a:solidFill>
              </a:endParaRPr>
            </a:p>
          </p:txBody>
        </p:sp>
        <p:pic>
          <p:nvPicPr>
            <p:cNvPr id="29" name="Picture 17">
              <a:extLst>
                <a:ext uri="{FF2B5EF4-FFF2-40B4-BE49-F238E27FC236}">
                  <a16:creationId xmlns:a16="http://schemas.microsoft.com/office/drawing/2014/main" id="{1B5A8345-E500-46D8-A759-F31386CB0EB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087536" y="3287250"/>
              <a:ext cx="320040" cy="596685"/>
            </a:xfrm>
            <a:prstGeom prst="rect">
              <a:avLst/>
            </a:prstGeom>
          </p:spPr>
        </p:pic>
      </p:grpSp>
    </p:spTree>
    <p:extLst>
      <p:ext uri="{BB962C8B-B14F-4D97-AF65-F5344CB8AC3E}">
        <p14:creationId xmlns:p14="http://schemas.microsoft.com/office/powerpoint/2010/main" val="637845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decel="10000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500" fill="hold"/>
                                        <p:tgtEl>
                                          <p:spTgt spid="23"/>
                                        </p:tgtEl>
                                        <p:attrNameLst>
                                          <p:attrName>ppt_x</p:attrName>
                                        </p:attrNameLst>
                                      </p:cBhvr>
                                      <p:tavLst>
                                        <p:tav tm="0">
                                          <p:val>
                                            <p:strVal val="#ppt_x"/>
                                          </p:val>
                                        </p:tav>
                                        <p:tav tm="100000">
                                          <p:val>
                                            <p:strVal val="#ppt_x"/>
                                          </p:val>
                                        </p:tav>
                                      </p:tavLst>
                                    </p:anim>
                                    <p:anim calcmode="lin" valueType="num">
                                      <p:cBhvr additive="base">
                                        <p:cTn id="8" dur="1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par>
                                <p:cTn id="19" presetID="10"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par>
                                <p:cTn id="22" presetID="10"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par>
                                <p:cTn id="25" presetID="10"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DA8FFAC-57D3-461D-955B-FE1DEC1ADDA9}"/>
              </a:ext>
            </a:extLst>
          </p:cNvPr>
          <p:cNvPicPr>
            <a:picLocks noChangeAspect="1"/>
          </p:cNvPicPr>
          <p:nvPr/>
        </p:nvPicPr>
        <p:blipFill rotWithShape="1">
          <a:blip r:embed="rId2"/>
          <a:srcRect l="6666" t="31949" r="11785" b="26655"/>
          <a:stretch/>
        </p:blipFill>
        <p:spPr>
          <a:xfrm>
            <a:off x="1124857" y="2305957"/>
            <a:ext cx="9942286" cy="2837543"/>
          </a:xfrm>
          <a:prstGeom prst="rect">
            <a:avLst/>
          </a:prstGeom>
          <a:ln w="57150">
            <a:solidFill>
              <a:srgbClr val="4A452A"/>
            </a:solidFill>
          </a:ln>
        </p:spPr>
      </p:pic>
      <p:grpSp>
        <p:nvGrpSpPr>
          <p:cNvPr id="5" name="Group 4">
            <a:extLst>
              <a:ext uri="{FF2B5EF4-FFF2-40B4-BE49-F238E27FC236}">
                <a16:creationId xmlns:a16="http://schemas.microsoft.com/office/drawing/2014/main" id="{6C2EB0F3-49B6-4089-AA3C-74C82DD5B55F}"/>
              </a:ext>
            </a:extLst>
          </p:cNvPr>
          <p:cNvGrpSpPr/>
          <p:nvPr/>
        </p:nvGrpSpPr>
        <p:grpSpPr>
          <a:xfrm>
            <a:off x="938617" y="352687"/>
            <a:ext cx="2267022" cy="1429800"/>
            <a:chOff x="2783448" y="352687"/>
            <a:chExt cx="2267022" cy="1429800"/>
          </a:xfrm>
        </p:grpSpPr>
        <p:pic>
          <p:nvPicPr>
            <p:cNvPr id="6"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029DCE34-82D6-412A-9BA5-B8EFF9E4C6C9}"/>
                </a:ext>
              </a:extLst>
            </p:cNvPr>
            <p:cNvPicPr>
              <a:picLocks noChangeAspect="1" noChangeArrowheads="1"/>
            </p:cNvPicPr>
            <p:nvPr/>
          </p:nvPicPr>
          <p:blipFill>
            <a:blip r:embed="rId3">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2452350" flipH="1">
              <a:off x="4148278" y="352688"/>
              <a:ext cx="902192" cy="142979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B733BFC4-E9A0-4A2C-AFBC-5F760135CDCB}"/>
                </a:ext>
              </a:extLst>
            </p:cNvPr>
            <p:cNvPicPr>
              <a:picLocks noChangeAspect="1" noChangeArrowheads="1"/>
            </p:cNvPicPr>
            <p:nvPr/>
          </p:nvPicPr>
          <p:blipFill>
            <a:blip r:embed="rId3">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9147650">
              <a:off x="2783448" y="352687"/>
              <a:ext cx="902194" cy="1429800"/>
            </a:xfrm>
            <a:prstGeom prst="rect">
              <a:avLst/>
            </a:prstGeom>
            <a:noFill/>
            <a:extLst>
              <a:ext uri="{909E8E84-426E-40DD-AFC4-6F175D3DCCD1}">
                <a14:hiddenFill xmlns:a14="http://schemas.microsoft.com/office/drawing/2010/main">
                  <a:solidFill>
                    <a:srgbClr val="FFFFFF"/>
                  </a:solidFill>
                </a14:hiddenFill>
              </a:ext>
            </a:extLst>
          </p:spPr>
        </p:pic>
        <p:sp>
          <p:nvSpPr>
            <p:cNvPr id="8" name="Oval 7">
              <a:extLst>
                <a:ext uri="{FF2B5EF4-FFF2-40B4-BE49-F238E27FC236}">
                  <a16:creationId xmlns:a16="http://schemas.microsoft.com/office/drawing/2014/main" id="{26C1B04C-B186-47B9-BF2A-5FF034BF26E2}"/>
                </a:ext>
              </a:extLst>
            </p:cNvPr>
            <p:cNvSpPr/>
            <p:nvPr/>
          </p:nvSpPr>
          <p:spPr>
            <a:xfrm>
              <a:off x="3240475" y="370552"/>
              <a:ext cx="1358900" cy="1358900"/>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9" name="Google Shape;31269;p90">
              <a:extLst>
                <a:ext uri="{FF2B5EF4-FFF2-40B4-BE49-F238E27FC236}">
                  <a16:creationId xmlns:a16="http://schemas.microsoft.com/office/drawing/2014/main" id="{D9B81FE0-8D40-49B8-89B0-E2C93A4D2531}"/>
                </a:ext>
              </a:extLst>
            </p:cNvPr>
            <p:cNvSpPr/>
            <p:nvPr/>
          </p:nvSpPr>
          <p:spPr>
            <a:xfrm>
              <a:off x="3543741" y="532609"/>
              <a:ext cx="752369" cy="1034786"/>
            </a:xfrm>
            <a:custGeom>
              <a:avLst/>
              <a:gdLst/>
              <a:ahLst/>
              <a:cxnLst/>
              <a:rect l="l" t="t" r="r" b="b"/>
              <a:pathLst>
                <a:path w="7089" h="9750" extrusionOk="0">
                  <a:moveTo>
                    <a:pt x="3529" y="0"/>
                  </a:moveTo>
                  <a:cubicBezTo>
                    <a:pt x="3151" y="0"/>
                    <a:pt x="2836" y="315"/>
                    <a:pt x="2836" y="725"/>
                  </a:cubicBezTo>
                  <a:lnTo>
                    <a:pt x="2836" y="1418"/>
                  </a:lnTo>
                  <a:cubicBezTo>
                    <a:pt x="2836" y="1040"/>
                    <a:pt x="2520" y="725"/>
                    <a:pt x="2111" y="725"/>
                  </a:cubicBezTo>
                  <a:cubicBezTo>
                    <a:pt x="1733" y="725"/>
                    <a:pt x="1418" y="1040"/>
                    <a:pt x="1418" y="1418"/>
                  </a:cubicBezTo>
                  <a:lnTo>
                    <a:pt x="1418" y="2143"/>
                  </a:lnTo>
                  <a:cubicBezTo>
                    <a:pt x="1544" y="2143"/>
                    <a:pt x="1638" y="2080"/>
                    <a:pt x="1764" y="2080"/>
                  </a:cubicBezTo>
                  <a:lnTo>
                    <a:pt x="3497" y="2080"/>
                  </a:lnTo>
                  <a:cubicBezTo>
                    <a:pt x="4253" y="2080"/>
                    <a:pt x="4883" y="2710"/>
                    <a:pt x="4883" y="3466"/>
                  </a:cubicBezTo>
                  <a:cubicBezTo>
                    <a:pt x="4883" y="4096"/>
                    <a:pt x="4474" y="4600"/>
                    <a:pt x="3907" y="4758"/>
                  </a:cubicBezTo>
                  <a:cubicBezTo>
                    <a:pt x="4064" y="5073"/>
                    <a:pt x="4159" y="5482"/>
                    <a:pt x="4159" y="5860"/>
                  </a:cubicBezTo>
                  <a:cubicBezTo>
                    <a:pt x="4159" y="6081"/>
                    <a:pt x="4001" y="6238"/>
                    <a:pt x="3812" y="6238"/>
                  </a:cubicBezTo>
                  <a:cubicBezTo>
                    <a:pt x="3623" y="6238"/>
                    <a:pt x="3466" y="6081"/>
                    <a:pt x="3466" y="5860"/>
                  </a:cubicBezTo>
                  <a:cubicBezTo>
                    <a:pt x="3466" y="4915"/>
                    <a:pt x="2678" y="4128"/>
                    <a:pt x="1733" y="4128"/>
                  </a:cubicBezTo>
                  <a:lnTo>
                    <a:pt x="3466" y="4128"/>
                  </a:lnTo>
                  <a:cubicBezTo>
                    <a:pt x="3844" y="4128"/>
                    <a:pt x="4159" y="3812"/>
                    <a:pt x="4159" y="3434"/>
                  </a:cubicBezTo>
                  <a:cubicBezTo>
                    <a:pt x="4159" y="3025"/>
                    <a:pt x="3844" y="2710"/>
                    <a:pt x="3466" y="2710"/>
                  </a:cubicBezTo>
                  <a:lnTo>
                    <a:pt x="1733" y="2710"/>
                  </a:lnTo>
                  <a:cubicBezTo>
                    <a:pt x="788" y="2710"/>
                    <a:pt x="0" y="3497"/>
                    <a:pt x="0" y="4443"/>
                  </a:cubicBezTo>
                  <a:lnTo>
                    <a:pt x="0" y="5167"/>
                  </a:lnTo>
                  <a:cubicBezTo>
                    <a:pt x="0" y="6112"/>
                    <a:pt x="536" y="6963"/>
                    <a:pt x="1386" y="7372"/>
                  </a:cubicBezTo>
                  <a:lnTo>
                    <a:pt x="1386" y="8318"/>
                  </a:lnTo>
                  <a:cubicBezTo>
                    <a:pt x="977" y="8318"/>
                    <a:pt x="662" y="8633"/>
                    <a:pt x="662" y="9011"/>
                  </a:cubicBezTo>
                  <a:lnTo>
                    <a:pt x="662" y="9389"/>
                  </a:lnTo>
                  <a:cubicBezTo>
                    <a:pt x="662" y="9578"/>
                    <a:pt x="819" y="9735"/>
                    <a:pt x="1008" y="9735"/>
                  </a:cubicBezTo>
                  <a:lnTo>
                    <a:pt x="5860" y="9735"/>
                  </a:lnTo>
                  <a:cubicBezTo>
                    <a:pt x="5923" y="9745"/>
                    <a:pt x="5979" y="9749"/>
                    <a:pt x="6029" y="9749"/>
                  </a:cubicBezTo>
                  <a:cubicBezTo>
                    <a:pt x="6305" y="9749"/>
                    <a:pt x="6396" y="9612"/>
                    <a:pt x="6396" y="9452"/>
                  </a:cubicBezTo>
                  <a:lnTo>
                    <a:pt x="6396" y="9105"/>
                  </a:lnTo>
                  <a:cubicBezTo>
                    <a:pt x="6396" y="8696"/>
                    <a:pt x="6112" y="8381"/>
                    <a:pt x="5702" y="8381"/>
                  </a:cubicBezTo>
                  <a:lnTo>
                    <a:pt x="5702" y="7436"/>
                  </a:lnTo>
                  <a:cubicBezTo>
                    <a:pt x="6522" y="7057"/>
                    <a:pt x="7089" y="6175"/>
                    <a:pt x="7089" y="5230"/>
                  </a:cubicBezTo>
                  <a:lnTo>
                    <a:pt x="7089" y="2143"/>
                  </a:lnTo>
                  <a:cubicBezTo>
                    <a:pt x="7089" y="1733"/>
                    <a:pt x="6774" y="1418"/>
                    <a:pt x="6364" y="1418"/>
                  </a:cubicBezTo>
                  <a:cubicBezTo>
                    <a:pt x="5986" y="1418"/>
                    <a:pt x="5671" y="1733"/>
                    <a:pt x="5671" y="2143"/>
                  </a:cubicBezTo>
                  <a:lnTo>
                    <a:pt x="5671" y="1418"/>
                  </a:lnTo>
                  <a:cubicBezTo>
                    <a:pt x="5671" y="1040"/>
                    <a:pt x="5356" y="725"/>
                    <a:pt x="4946" y="725"/>
                  </a:cubicBezTo>
                  <a:cubicBezTo>
                    <a:pt x="4568" y="725"/>
                    <a:pt x="4253" y="1040"/>
                    <a:pt x="4253" y="1418"/>
                  </a:cubicBezTo>
                  <a:lnTo>
                    <a:pt x="4253" y="725"/>
                  </a:lnTo>
                  <a:cubicBezTo>
                    <a:pt x="4253" y="315"/>
                    <a:pt x="3938"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 name="Group 9">
            <a:extLst>
              <a:ext uri="{FF2B5EF4-FFF2-40B4-BE49-F238E27FC236}">
                <a16:creationId xmlns:a16="http://schemas.microsoft.com/office/drawing/2014/main" id="{49E6F372-2769-4B76-9CE0-F4260B5160F3}"/>
              </a:ext>
            </a:extLst>
          </p:cNvPr>
          <p:cNvGrpSpPr/>
          <p:nvPr/>
        </p:nvGrpSpPr>
        <p:grpSpPr>
          <a:xfrm>
            <a:off x="3466059" y="593116"/>
            <a:ext cx="7772400" cy="948942"/>
            <a:chOff x="3472565" y="498858"/>
            <a:chExt cx="7772400" cy="948942"/>
          </a:xfrm>
        </p:grpSpPr>
        <p:sp>
          <p:nvSpPr>
            <p:cNvPr id="11" name="AutoShape 5">
              <a:extLst>
                <a:ext uri="{FF2B5EF4-FFF2-40B4-BE49-F238E27FC236}">
                  <a16:creationId xmlns:a16="http://schemas.microsoft.com/office/drawing/2014/main" id="{3BA0CA6A-650B-46FE-A23C-2D041FFB2FE2}"/>
                </a:ext>
              </a:extLst>
            </p:cNvPr>
            <p:cNvSpPr/>
            <p:nvPr/>
          </p:nvSpPr>
          <p:spPr>
            <a:xfrm>
              <a:off x="3472565" y="498858"/>
              <a:ext cx="7772400" cy="0"/>
            </a:xfrm>
            <a:prstGeom prst="line">
              <a:avLst/>
            </a:prstGeom>
            <a:ln w="38100" cap="flat">
              <a:solidFill>
                <a:srgbClr val="726753"/>
              </a:solidFill>
              <a:prstDash val="solid"/>
              <a:headEnd type="none" w="sm" len="sm"/>
              <a:tailEnd type="none" w="sm" len="sm"/>
            </a:ln>
          </p:spPr>
          <p:txBody>
            <a:bodyPr/>
            <a:lstStyle/>
            <a:p>
              <a:endParaRPr lang="en-US"/>
            </a:p>
          </p:txBody>
        </p:sp>
        <p:sp>
          <p:nvSpPr>
            <p:cNvPr id="12" name="AutoShape 5">
              <a:extLst>
                <a:ext uri="{FF2B5EF4-FFF2-40B4-BE49-F238E27FC236}">
                  <a16:creationId xmlns:a16="http://schemas.microsoft.com/office/drawing/2014/main" id="{63521BE4-5709-4C3F-A712-0FA232432A0A}"/>
                </a:ext>
              </a:extLst>
            </p:cNvPr>
            <p:cNvSpPr/>
            <p:nvPr/>
          </p:nvSpPr>
          <p:spPr>
            <a:xfrm>
              <a:off x="3472565" y="1447800"/>
              <a:ext cx="7772400" cy="0"/>
            </a:xfrm>
            <a:prstGeom prst="line">
              <a:avLst/>
            </a:prstGeom>
            <a:ln w="38100" cap="flat">
              <a:solidFill>
                <a:srgbClr val="726753"/>
              </a:solidFill>
              <a:prstDash val="solid"/>
              <a:headEnd type="none" w="sm" len="sm"/>
              <a:tailEnd type="none" w="sm" len="sm"/>
            </a:ln>
          </p:spPr>
          <p:txBody>
            <a:bodyPr/>
            <a:lstStyle/>
            <a:p>
              <a:endParaRPr lang="en-US"/>
            </a:p>
          </p:txBody>
        </p:sp>
        <p:sp>
          <p:nvSpPr>
            <p:cNvPr id="13" name="TextBox 12">
              <a:extLst>
                <a:ext uri="{FF2B5EF4-FFF2-40B4-BE49-F238E27FC236}">
                  <a16:creationId xmlns:a16="http://schemas.microsoft.com/office/drawing/2014/main" id="{A73E786C-5702-4048-9856-CFD2FB412A81}"/>
                </a:ext>
              </a:extLst>
            </p:cNvPr>
            <p:cNvSpPr txBox="1"/>
            <p:nvPr/>
          </p:nvSpPr>
          <p:spPr>
            <a:xfrm>
              <a:off x="3590597" y="608100"/>
              <a:ext cx="7562880" cy="73167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Hãy viết báo cáo bài thực hành: Quan sát và phân biệt một số loại tế bào đã học trong môn Khoa học tự nhiên ở lớp 6 theo mẫu trên.</a:t>
              </a:r>
              <a:endParaRPr lang="en-US" sz="2000" dirty="0"/>
            </a:p>
          </p:txBody>
        </p:sp>
      </p:grpSp>
      <p:grpSp>
        <p:nvGrpSpPr>
          <p:cNvPr id="14" name="Group 13">
            <a:extLst>
              <a:ext uri="{FF2B5EF4-FFF2-40B4-BE49-F238E27FC236}">
                <a16:creationId xmlns:a16="http://schemas.microsoft.com/office/drawing/2014/main" id="{6B137591-DB95-4476-9C11-5C7098E59313}"/>
              </a:ext>
            </a:extLst>
          </p:cNvPr>
          <p:cNvGrpSpPr/>
          <p:nvPr/>
        </p:nvGrpSpPr>
        <p:grpSpPr>
          <a:xfrm rot="16200000">
            <a:off x="-3200400" y="3200400"/>
            <a:ext cx="6858000" cy="457200"/>
            <a:chOff x="-1" y="-1"/>
            <a:chExt cx="12192001" cy="457200"/>
          </a:xfrm>
        </p:grpSpPr>
        <p:sp>
          <p:nvSpPr>
            <p:cNvPr id="15" name="Rectangle 14">
              <a:extLst>
                <a:ext uri="{FF2B5EF4-FFF2-40B4-BE49-F238E27FC236}">
                  <a16:creationId xmlns:a16="http://schemas.microsoft.com/office/drawing/2014/main" id="{422AB8C3-70F9-4E4D-8FAB-C4CB74064240}"/>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6" name="Rectangle 15">
              <a:extLst>
                <a:ext uri="{FF2B5EF4-FFF2-40B4-BE49-F238E27FC236}">
                  <a16:creationId xmlns:a16="http://schemas.microsoft.com/office/drawing/2014/main" id="{7EE648F3-3598-46B0-82F2-DBBDB3303CC0}"/>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7" name="Group 16">
            <a:extLst>
              <a:ext uri="{FF2B5EF4-FFF2-40B4-BE49-F238E27FC236}">
                <a16:creationId xmlns:a16="http://schemas.microsoft.com/office/drawing/2014/main" id="{362950CA-077E-4D4C-B434-0F52952308DE}"/>
              </a:ext>
            </a:extLst>
          </p:cNvPr>
          <p:cNvGrpSpPr/>
          <p:nvPr/>
        </p:nvGrpSpPr>
        <p:grpSpPr>
          <a:xfrm rot="5400000" flipH="1">
            <a:off x="8534400" y="3200400"/>
            <a:ext cx="6858000" cy="457200"/>
            <a:chOff x="-1" y="-1"/>
            <a:chExt cx="12192001" cy="457200"/>
          </a:xfrm>
        </p:grpSpPr>
        <p:sp>
          <p:nvSpPr>
            <p:cNvPr id="18" name="Rectangle 17">
              <a:extLst>
                <a:ext uri="{FF2B5EF4-FFF2-40B4-BE49-F238E27FC236}">
                  <a16:creationId xmlns:a16="http://schemas.microsoft.com/office/drawing/2014/main" id="{A43E87D4-D00E-467C-8432-C7C98212ACAB}"/>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9" name="Rectangle 18">
              <a:extLst>
                <a:ext uri="{FF2B5EF4-FFF2-40B4-BE49-F238E27FC236}">
                  <a16:creationId xmlns:a16="http://schemas.microsoft.com/office/drawing/2014/main" id="{D1BA2161-E457-44A3-B2D0-8D4366858A5C}"/>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Tree>
    <p:extLst>
      <p:ext uri="{BB962C8B-B14F-4D97-AF65-F5344CB8AC3E}">
        <p14:creationId xmlns:p14="http://schemas.microsoft.com/office/powerpoint/2010/main" val="122267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FE9CAA-5B3F-4958-BCB6-EF21E76EA861}"/>
              </a:ext>
            </a:extLst>
          </p:cNvPr>
          <p:cNvSpPr/>
          <p:nvPr/>
        </p:nvSpPr>
        <p:spPr>
          <a:xfrm>
            <a:off x="0" y="0"/>
            <a:ext cx="12192000" cy="1143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11BD679-F0AF-4BCD-8985-55C3AA97E29F}"/>
              </a:ext>
            </a:extLst>
          </p:cNvPr>
          <p:cNvSpPr txBox="1"/>
          <p:nvPr/>
        </p:nvSpPr>
        <p:spPr>
          <a:xfrm>
            <a:off x="914400" y="334985"/>
            <a:ext cx="10363200" cy="584775"/>
          </a:xfrm>
          <a:prstGeom prst="rect">
            <a:avLst/>
          </a:prstGeom>
          <a:noFill/>
        </p:spPr>
        <p:txBody>
          <a:bodyPr wrap="square">
            <a:spAutoFit/>
          </a:bodyPr>
          <a:lstStyle/>
          <a:p>
            <a:pPr algn="ctr"/>
            <a:r>
              <a:rPr lang="en-GB" sz="3200" b="1" cap="all" spc="-50">
                <a:solidFill>
                  <a:schemeClr val="bg1"/>
                </a:solidFill>
                <a:latin typeface="+mj-lt"/>
                <a:cs typeface="#9Slide04 Taviraj ExtraBold" pitchFamily="2" charset="-34"/>
              </a:rPr>
              <a:t>2. Viết và trình bày báo cáo, thuyết trình</a:t>
            </a:r>
            <a:endParaRPr lang="en-GB" sz="3200" b="1" cap="all" spc="-50" dirty="0">
              <a:solidFill>
                <a:schemeClr val="bg1"/>
              </a:solidFill>
              <a:latin typeface="+mj-lt"/>
              <a:cs typeface="#9Slide04 Taviraj ExtraBold" pitchFamily="2" charset="-34"/>
            </a:endParaRPr>
          </a:p>
        </p:txBody>
      </p:sp>
      <p:pic>
        <p:nvPicPr>
          <p:cNvPr id="4" name="Picture 2" descr="Swiss Cheese Plant Watercolor - Leaf Swiss Cheese Plant PNG Image |  Transparent PNG Free Download on SeekPNG">
            <a:extLst>
              <a:ext uri="{FF2B5EF4-FFF2-40B4-BE49-F238E27FC236}">
                <a16:creationId xmlns:a16="http://schemas.microsoft.com/office/drawing/2014/main" id="{3DA28688-6A89-45BF-9416-AD5D1F149AB9}"/>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521781" y="213300"/>
            <a:ext cx="580799" cy="7493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wiss Cheese Plant Watercolor - Leaf Swiss Cheese Plant PNG Image |  Transparent PNG Free Download on SeekPNG">
            <a:extLst>
              <a:ext uri="{FF2B5EF4-FFF2-40B4-BE49-F238E27FC236}">
                <a16:creationId xmlns:a16="http://schemas.microsoft.com/office/drawing/2014/main" id="{741039A6-A352-4673-B476-17AE97277CD8}"/>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9000000" flipH="1">
            <a:off x="11089420" y="213297"/>
            <a:ext cx="580799" cy="7493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7ACDD95-EB1F-416F-AB6D-AD3FB5E763BD}"/>
              </a:ext>
            </a:extLst>
          </p:cNvPr>
          <p:cNvSpPr/>
          <p:nvPr/>
        </p:nvSpPr>
        <p:spPr>
          <a:xfrm>
            <a:off x="0" y="1143001"/>
            <a:ext cx="12192000" cy="114300"/>
          </a:xfrm>
          <a:prstGeom prst="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16">
            <a:extLst>
              <a:ext uri="{FF2B5EF4-FFF2-40B4-BE49-F238E27FC236}">
                <a16:creationId xmlns:a16="http://schemas.microsoft.com/office/drawing/2014/main" id="{93370DE3-7AF9-4AF7-B496-D07CE7E647C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61281" y="1674276"/>
            <a:ext cx="654753" cy="573801"/>
          </a:xfrm>
          <a:prstGeom prst="rect">
            <a:avLst/>
          </a:prstGeom>
        </p:spPr>
      </p:pic>
      <p:sp>
        <p:nvSpPr>
          <p:cNvPr id="38" name="TextBox 37">
            <a:extLst>
              <a:ext uri="{FF2B5EF4-FFF2-40B4-BE49-F238E27FC236}">
                <a16:creationId xmlns:a16="http://schemas.microsoft.com/office/drawing/2014/main" id="{40458568-9FD9-48FC-9823-CE33B4913E15}"/>
              </a:ext>
            </a:extLst>
          </p:cNvPr>
          <p:cNvSpPr txBox="1"/>
          <p:nvPr/>
        </p:nvSpPr>
        <p:spPr>
          <a:xfrm>
            <a:off x="1523859" y="1558790"/>
            <a:ext cx="9976881"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a:t>Một số bài trong môn Khoa học tự nhiên ở lớp 7 có yêu cầu trình bày, thảo luận, thuyết trình một số vấn đề nào đó có liên quan đến nội dung bài học.</a:t>
            </a:r>
          </a:p>
        </p:txBody>
      </p:sp>
      <p:pic>
        <p:nvPicPr>
          <p:cNvPr id="3074" name="Picture 2" descr="Build a Democratic Classroom With the Use of Cooperative Learning -  Population Education">
            <a:extLst>
              <a:ext uri="{FF2B5EF4-FFF2-40B4-BE49-F238E27FC236}">
                <a16:creationId xmlns:a16="http://schemas.microsoft.com/office/drawing/2014/main" id="{2CD50607-717A-43EC-8DC0-5D1D6B4C526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1946" b="12502"/>
          <a:stretch/>
        </p:blipFill>
        <p:spPr bwMode="auto">
          <a:xfrm>
            <a:off x="950913" y="2686050"/>
            <a:ext cx="10290175" cy="3810000"/>
          </a:xfrm>
          <a:prstGeom prst="rect">
            <a:avLst/>
          </a:prstGeom>
          <a:noFill/>
          <a:ln w="5715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0689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FE9CAA-5B3F-4958-BCB6-EF21E76EA861}"/>
              </a:ext>
            </a:extLst>
          </p:cNvPr>
          <p:cNvSpPr/>
          <p:nvPr/>
        </p:nvSpPr>
        <p:spPr>
          <a:xfrm>
            <a:off x="0" y="0"/>
            <a:ext cx="12192000" cy="1143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11BD679-F0AF-4BCD-8985-55C3AA97E29F}"/>
              </a:ext>
            </a:extLst>
          </p:cNvPr>
          <p:cNvSpPr txBox="1"/>
          <p:nvPr/>
        </p:nvSpPr>
        <p:spPr>
          <a:xfrm>
            <a:off x="914400" y="334985"/>
            <a:ext cx="10363200" cy="584775"/>
          </a:xfrm>
          <a:prstGeom prst="rect">
            <a:avLst/>
          </a:prstGeom>
          <a:noFill/>
        </p:spPr>
        <p:txBody>
          <a:bodyPr wrap="square">
            <a:spAutoFit/>
          </a:bodyPr>
          <a:lstStyle/>
          <a:p>
            <a:pPr algn="ctr"/>
            <a:r>
              <a:rPr lang="en-GB" sz="3200" b="1" cap="all" spc="-50">
                <a:solidFill>
                  <a:schemeClr val="bg1"/>
                </a:solidFill>
                <a:latin typeface="+mj-lt"/>
                <a:cs typeface="#9Slide04 Taviraj ExtraBold" pitchFamily="2" charset="-34"/>
              </a:rPr>
              <a:t>2. Viết và trình bày báo cáo, thuyết trình</a:t>
            </a:r>
            <a:endParaRPr lang="en-GB" sz="3200" b="1" cap="all" spc="-50" dirty="0">
              <a:solidFill>
                <a:schemeClr val="bg1"/>
              </a:solidFill>
              <a:latin typeface="+mj-lt"/>
              <a:cs typeface="#9Slide04 Taviraj ExtraBold" pitchFamily="2" charset="-34"/>
            </a:endParaRPr>
          </a:p>
        </p:txBody>
      </p:sp>
      <p:pic>
        <p:nvPicPr>
          <p:cNvPr id="4" name="Picture 2" descr="Swiss Cheese Plant Watercolor - Leaf Swiss Cheese Plant PNG Image |  Transparent PNG Free Download on SeekPNG">
            <a:extLst>
              <a:ext uri="{FF2B5EF4-FFF2-40B4-BE49-F238E27FC236}">
                <a16:creationId xmlns:a16="http://schemas.microsoft.com/office/drawing/2014/main" id="{3DA28688-6A89-45BF-9416-AD5D1F149AB9}"/>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521781" y="213300"/>
            <a:ext cx="580799" cy="7493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wiss Cheese Plant Watercolor - Leaf Swiss Cheese Plant PNG Image |  Transparent PNG Free Download on SeekPNG">
            <a:extLst>
              <a:ext uri="{FF2B5EF4-FFF2-40B4-BE49-F238E27FC236}">
                <a16:creationId xmlns:a16="http://schemas.microsoft.com/office/drawing/2014/main" id="{741039A6-A352-4673-B476-17AE97277CD8}"/>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9000000" flipH="1">
            <a:off x="11089420" y="213297"/>
            <a:ext cx="580799" cy="7493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7ACDD95-EB1F-416F-AB6D-AD3FB5E763BD}"/>
              </a:ext>
            </a:extLst>
          </p:cNvPr>
          <p:cNvSpPr/>
          <p:nvPr/>
        </p:nvSpPr>
        <p:spPr>
          <a:xfrm>
            <a:off x="0" y="1143001"/>
            <a:ext cx="12192000" cy="114300"/>
          </a:xfrm>
          <a:prstGeom prst="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16">
            <a:extLst>
              <a:ext uri="{FF2B5EF4-FFF2-40B4-BE49-F238E27FC236}">
                <a16:creationId xmlns:a16="http://schemas.microsoft.com/office/drawing/2014/main" id="{93370DE3-7AF9-4AF7-B496-D07CE7E647C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29869" y="1627559"/>
            <a:ext cx="654753" cy="573801"/>
          </a:xfrm>
          <a:prstGeom prst="rect">
            <a:avLst/>
          </a:prstGeom>
        </p:spPr>
      </p:pic>
      <p:sp>
        <p:nvSpPr>
          <p:cNvPr id="9" name="TextBox 8">
            <a:extLst>
              <a:ext uri="{FF2B5EF4-FFF2-40B4-BE49-F238E27FC236}">
                <a16:creationId xmlns:a16="http://schemas.microsoft.com/office/drawing/2014/main" id="{2F6CA477-34FD-4606-855F-D5E20E2117A7}"/>
              </a:ext>
            </a:extLst>
          </p:cNvPr>
          <p:cNvSpPr txBox="1"/>
          <p:nvPr/>
        </p:nvSpPr>
        <p:spPr>
          <a:xfrm>
            <a:off x="1886966" y="1512073"/>
            <a:ext cx="9155243"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b="1"/>
              <a:t>Ví dụ: </a:t>
            </a:r>
            <a:r>
              <a:rPr lang="en-US" sz="2200"/>
              <a:t>Bài thực hành cảm ứng ở sinh vật yêu cầu: thực hiện quan sát, ghi chép và trình bày được kết quả quan sát một số tập tính của động vật.</a:t>
            </a:r>
          </a:p>
        </p:txBody>
      </p:sp>
      <p:pic>
        <p:nvPicPr>
          <p:cNvPr id="8" name="Picture 7">
            <a:extLst>
              <a:ext uri="{FF2B5EF4-FFF2-40B4-BE49-F238E27FC236}">
                <a16:creationId xmlns:a16="http://schemas.microsoft.com/office/drawing/2014/main" id="{18992200-EBD0-498B-B14D-9EC7F7C5D4F4}"/>
              </a:ext>
            </a:extLst>
          </p:cNvPr>
          <p:cNvPicPr>
            <a:picLocks noChangeAspect="1"/>
          </p:cNvPicPr>
          <p:nvPr/>
        </p:nvPicPr>
        <p:blipFill rotWithShape="1">
          <a:blip r:embed="rId5"/>
          <a:srcRect l="11570" t="19509" r="16407" b="37772"/>
          <a:stretch/>
        </p:blipFill>
        <p:spPr>
          <a:xfrm>
            <a:off x="1705429" y="3077027"/>
            <a:ext cx="8781143" cy="2928257"/>
          </a:xfrm>
          <a:prstGeom prst="rect">
            <a:avLst/>
          </a:prstGeom>
          <a:ln w="57150">
            <a:solidFill>
              <a:srgbClr val="4A452A"/>
            </a:solidFill>
          </a:ln>
        </p:spPr>
      </p:pic>
    </p:spTree>
    <p:extLst>
      <p:ext uri="{BB962C8B-B14F-4D97-AF65-F5344CB8AC3E}">
        <p14:creationId xmlns:p14="http://schemas.microsoft.com/office/powerpoint/2010/main" val="890539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a:extLst>
              <a:ext uri="{FF2B5EF4-FFF2-40B4-BE49-F238E27FC236}">
                <a16:creationId xmlns:a16="http://schemas.microsoft.com/office/drawing/2014/main" id="{5DF04DDB-0B20-4365-8DEA-160A979DE324}"/>
              </a:ext>
            </a:extLst>
          </p:cNvPr>
          <p:cNvSpPr/>
          <p:nvPr/>
        </p:nvSpPr>
        <p:spPr>
          <a:xfrm>
            <a:off x="701040" y="1439787"/>
            <a:ext cx="10789920" cy="0"/>
          </a:xfrm>
          <a:prstGeom prst="line">
            <a:avLst/>
          </a:prstGeom>
          <a:ln w="38100" cap="flat">
            <a:solidFill>
              <a:srgbClr val="726753"/>
            </a:solidFill>
            <a:prstDash val="solid"/>
            <a:headEnd type="none" w="sm" len="sm"/>
            <a:tailEnd type="none" w="sm" len="sm"/>
          </a:ln>
        </p:spPr>
        <p:txBody>
          <a:bodyPr/>
          <a:lstStyle/>
          <a:p>
            <a:endParaRPr lang="en-US"/>
          </a:p>
        </p:txBody>
      </p:sp>
      <p:sp>
        <p:nvSpPr>
          <p:cNvPr id="4" name="AutoShape 5">
            <a:extLst>
              <a:ext uri="{FF2B5EF4-FFF2-40B4-BE49-F238E27FC236}">
                <a16:creationId xmlns:a16="http://schemas.microsoft.com/office/drawing/2014/main" id="{0731D2CE-1B6E-4209-8229-9893B679BB27}"/>
              </a:ext>
            </a:extLst>
          </p:cNvPr>
          <p:cNvSpPr/>
          <p:nvPr/>
        </p:nvSpPr>
        <p:spPr>
          <a:xfrm>
            <a:off x="701040" y="333375"/>
            <a:ext cx="10789920" cy="0"/>
          </a:xfrm>
          <a:prstGeom prst="line">
            <a:avLst/>
          </a:prstGeom>
          <a:ln w="38100" cap="flat">
            <a:solidFill>
              <a:srgbClr val="726753"/>
            </a:solidFill>
            <a:prstDash val="solid"/>
            <a:headEnd type="none" w="sm" len="sm"/>
            <a:tailEnd type="none" w="sm" len="sm"/>
          </a:ln>
        </p:spPr>
        <p:txBody>
          <a:bodyPr/>
          <a:lstStyle/>
          <a:p>
            <a:endParaRPr lang="en-US"/>
          </a:p>
        </p:txBody>
      </p:sp>
      <p:pic>
        <p:nvPicPr>
          <p:cNvPr id="6" name="Picture 23">
            <a:extLst>
              <a:ext uri="{FF2B5EF4-FFF2-40B4-BE49-F238E27FC236}">
                <a16:creationId xmlns:a16="http://schemas.microsoft.com/office/drawing/2014/main" id="{E47AF5F5-EDC2-450D-95E8-CDEF264DC70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851286" y="452875"/>
            <a:ext cx="923653" cy="856478"/>
          </a:xfrm>
          <a:prstGeom prst="rect">
            <a:avLst/>
          </a:prstGeom>
        </p:spPr>
      </p:pic>
      <p:pic>
        <p:nvPicPr>
          <p:cNvPr id="17" name="Picture 23">
            <a:extLst>
              <a:ext uri="{FF2B5EF4-FFF2-40B4-BE49-F238E27FC236}">
                <a16:creationId xmlns:a16="http://schemas.microsoft.com/office/drawing/2014/main" id="{1E541E30-7137-487D-9F9B-5FCC30210FF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417063" y="452875"/>
            <a:ext cx="923653" cy="856478"/>
          </a:xfrm>
          <a:prstGeom prst="rect">
            <a:avLst/>
          </a:prstGeom>
        </p:spPr>
      </p:pic>
      <p:sp>
        <p:nvSpPr>
          <p:cNvPr id="18" name="TextBox 17">
            <a:extLst>
              <a:ext uri="{FF2B5EF4-FFF2-40B4-BE49-F238E27FC236}">
                <a16:creationId xmlns:a16="http://schemas.microsoft.com/office/drawing/2014/main" id="{70E25FBB-A099-4AF7-AC03-61CEC5BBB5BC}"/>
              </a:ext>
            </a:extLst>
          </p:cNvPr>
          <p:cNvSpPr txBox="1"/>
          <p:nvPr/>
        </p:nvSpPr>
        <p:spPr>
          <a:xfrm>
            <a:off x="2933701" y="478728"/>
            <a:ext cx="6324600"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a:t>Để hoạt động thuyết trình thảo luận có kết quả, cần chú ý những vấn đề sau đây:</a:t>
            </a:r>
          </a:p>
        </p:txBody>
      </p:sp>
      <p:grpSp>
        <p:nvGrpSpPr>
          <p:cNvPr id="19" name="Group 18">
            <a:extLst>
              <a:ext uri="{FF2B5EF4-FFF2-40B4-BE49-F238E27FC236}">
                <a16:creationId xmlns:a16="http://schemas.microsoft.com/office/drawing/2014/main" id="{1D9EB574-5B31-46EF-889A-5A54CC3D4770}"/>
              </a:ext>
            </a:extLst>
          </p:cNvPr>
          <p:cNvGrpSpPr/>
          <p:nvPr/>
        </p:nvGrpSpPr>
        <p:grpSpPr>
          <a:xfrm rot="16200000">
            <a:off x="-3200400" y="3200400"/>
            <a:ext cx="6858000" cy="457200"/>
            <a:chOff x="-1" y="-1"/>
            <a:chExt cx="12192001" cy="457200"/>
          </a:xfrm>
        </p:grpSpPr>
        <p:sp>
          <p:nvSpPr>
            <p:cNvPr id="20" name="Rectangle 19">
              <a:extLst>
                <a:ext uri="{FF2B5EF4-FFF2-40B4-BE49-F238E27FC236}">
                  <a16:creationId xmlns:a16="http://schemas.microsoft.com/office/drawing/2014/main" id="{8DB786A7-1A9A-4B0A-A9A0-C72584ADD46A}"/>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1" name="Rectangle 20">
              <a:extLst>
                <a:ext uri="{FF2B5EF4-FFF2-40B4-BE49-F238E27FC236}">
                  <a16:creationId xmlns:a16="http://schemas.microsoft.com/office/drawing/2014/main" id="{35833838-21F5-4E82-B952-6347D7E14B88}"/>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22" name="Group 21">
            <a:extLst>
              <a:ext uri="{FF2B5EF4-FFF2-40B4-BE49-F238E27FC236}">
                <a16:creationId xmlns:a16="http://schemas.microsoft.com/office/drawing/2014/main" id="{8370E5DA-DAA6-466E-9405-429D979B027B}"/>
              </a:ext>
            </a:extLst>
          </p:cNvPr>
          <p:cNvGrpSpPr/>
          <p:nvPr/>
        </p:nvGrpSpPr>
        <p:grpSpPr>
          <a:xfrm rot="5400000" flipH="1">
            <a:off x="8534400" y="3200400"/>
            <a:ext cx="6858000" cy="457200"/>
            <a:chOff x="-1" y="-1"/>
            <a:chExt cx="12192001" cy="457200"/>
          </a:xfrm>
        </p:grpSpPr>
        <p:sp>
          <p:nvSpPr>
            <p:cNvPr id="23" name="Rectangle 22">
              <a:extLst>
                <a:ext uri="{FF2B5EF4-FFF2-40B4-BE49-F238E27FC236}">
                  <a16:creationId xmlns:a16="http://schemas.microsoft.com/office/drawing/2014/main" id="{5652E48D-4583-4FAB-B46C-408A73F3C220}"/>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4" name="Rectangle 23">
              <a:extLst>
                <a:ext uri="{FF2B5EF4-FFF2-40B4-BE49-F238E27FC236}">
                  <a16:creationId xmlns:a16="http://schemas.microsoft.com/office/drawing/2014/main" id="{E0807B6E-4DD6-45BB-B02E-1F0A9573B8D5}"/>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pic>
        <p:nvPicPr>
          <p:cNvPr id="25" name="Picture 16">
            <a:extLst>
              <a:ext uri="{FF2B5EF4-FFF2-40B4-BE49-F238E27FC236}">
                <a16:creationId xmlns:a16="http://schemas.microsoft.com/office/drawing/2014/main" id="{A3DAD0D0-AD70-4101-82A8-389FF8214DB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29869" y="1925431"/>
            <a:ext cx="654753" cy="573801"/>
          </a:xfrm>
          <a:prstGeom prst="rect">
            <a:avLst/>
          </a:prstGeom>
        </p:spPr>
      </p:pic>
      <p:sp>
        <p:nvSpPr>
          <p:cNvPr id="27" name="TextBox 26">
            <a:extLst>
              <a:ext uri="{FF2B5EF4-FFF2-40B4-BE49-F238E27FC236}">
                <a16:creationId xmlns:a16="http://schemas.microsoft.com/office/drawing/2014/main" id="{22070F7E-9ECB-4AA8-863A-C0A073A7F0EA}"/>
              </a:ext>
            </a:extLst>
          </p:cNvPr>
          <p:cNvSpPr txBox="1"/>
          <p:nvPr/>
        </p:nvSpPr>
        <p:spPr>
          <a:xfrm>
            <a:off x="1886966" y="1654133"/>
            <a:ext cx="9155243" cy="1116396"/>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Chuẩn bị các bước từ việc chọn vấn đề thuyết trình, lập dàn bài chi tiết của báo cáo thuyết trình, thu thập tư liệu/số liệu đến cách trình bày báo cáo,... dựa trên những hướng dẫn cụ thể từ các thầy/cô giáo.</a:t>
            </a:r>
          </a:p>
        </p:txBody>
      </p:sp>
      <p:pic>
        <p:nvPicPr>
          <p:cNvPr id="6146" name="Picture 2" descr="Better Together: 11 Tips for Great Group Work in Middle and High School |  The TpT Blog">
            <a:extLst>
              <a:ext uri="{FF2B5EF4-FFF2-40B4-BE49-F238E27FC236}">
                <a16:creationId xmlns:a16="http://schemas.microsoft.com/office/drawing/2014/main" id="{119B7F5E-1A2F-4891-828B-534F32DE040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6907" b="20719"/>
          <a:stretch/>
        </p:blipFill>
        <p:spPr bwMode="auto">
          <a:xfrm>
            <a:off x="1052286" y="3069469"/>
            <a:ext cx="10087428" cy="3498245"/>
          </a:xfrm>
          <a:prstGeom prst="rect">
            <a:avLst/>
          </a:prstGeom>
          <a:noFill/>
          <a:ln w="5715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1784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a:extLst>
              <a:ext uri="{FF2B5EF4-FFF2-40B4-BE49-F238E27FC236}">
                <a16:creationId xmlns:a16="http://schemas.microsoft.com/office/drawing/2014/main" id="{5DF04DDB-0B20-4365-8DEA-160A979DE324}"/>
              </a:ext>
            </a:extLst>
          </p:cNvPr>
          <p:cNvSpPr/>
          <p:nvPr/>
        </p:nvSpPr>
        <p:spPr>
          <a:xfrm>
            <a:off x="701040" y="1439787"/>
            <a:ext cx="10789920" cy="0"/>
          </a:xfrm>
          <a:prstGeom prst="line">
            <a:avLst/>
          </a:prstGeom>
          <a:ln w="38100" cap="flat">
            <a:solidFill>
              <a:srgbClr val="726753"/>
            </a:solidFill>
            <a:prstDash val="solid"/>
            <a:headEnd type="none" w="sm" len="sm"/>
            <a:tailEnd type="none" w="sm" len="sm"/>
          </a:ln>
        </p:spPr>
        <p:txBody>
          <a:bodyPr/>
          <a:lstStyle/>
          <a:p>
            <a:endParaRPr lang="en-US"/>
          </a:p>
        </p:txBody>
      </p:sp>
      <p:sp>
        <p:nvSpPr>
          <p:cNvPr id="4" name="AutoShape 5">
            <a:extLst>
              <a:ext uri="{FF2B5EF4-FFF2-40B4-BE49-F238E27FC236}">
                <a16:creationId xmlns:a16="http://schemas.microsoft.com/office/drawing/2014/main" id="{0731D2CE-1B6E-4209-8229-9893B679BB27}"/>
              </a:ext>
            </a:extLst>
          </p:cNvPr>
          <p:cNvSpPr/>
          <p:nvPr/>
        </p:nvSpPr>
        <p:spPr>
          <a:xfrm>
            <a:off x="701040" y="333375"/>
            <a:ext cx="10789920" cy="0"/>
          </a:xfrm>
          <a:prstGeom prst="line">
            <a:avLst/>
          </a:prstGeom>
          <a:ln w="38100" cap="flat">
            <a:solidFill>
              <a:srgbClr val="726753"/>
            </a:solidFill>
            <a:prstDash val="solid"/>
            <a:headEnd type="none" w="sm" len="sm"/>
            <a:tailEnd type="none" w="sm" len="sm"/>
          </a:ln>
        </p:spPr>
        <p:txBody>
          <a:bodyPr/>
          <a:lstStyle/>
          <a:p>
            <a:endParaRPr lang="en-US"/>
          </a:p>
        </p:txBody>
      </p:sp>
      <p:pic>
        <p:nvPicPr>
          <p:cNvPr id="6" name="Picture 23">
            <a:extLst>
              <a:ext uri="{FF2B5EF4-FFF2-40B4-BE49-F238E27FC236}">
                <a16:creationId xmlns:a16="http://schemas.microsoft.com/office/drawing/2014/main" id="{E47AF5F5-EDC2-450D-95E8-CDEF264DC70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851286" y="452875"/>
            <a:ext cx="923653" cy="856478"/>
          </a:xfrm>
          <a:prstGeom prst="rect">
            <a:avLst/>
          </a:prstGeom>
        </p:spPr>
      </p:pic>
      <p:pic>
        <p:nvPicPr>
          <p:cNvPr id="17" name="Picture 23">
            <a:extLst>
              <a:ext uri="{FF2B5EF4-FFF2-40B4-BE49-F238E27FC236}">
                <a16:creationId xmlns:a16="http://schemas.microsoft.com/office/drawing/2014/main" id="{1E541E30-7137-487D-9F9B-5FCC30210FF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417063" y="452875"/>
            <a:ext cx="923653" cy="856478"/>
          </a:xfrm>
          <a:prstGeom prst="rect">
            <a:avLst/>
          </a:prstGeom>
        </p:spPr>
      </p:pic>
      <p:sp>
        <p:nvSpPr>
          <p:cNvPr id="18" name="TextBox 17">
            <a:extLst>
              <a:ext uri="{FF2B5EF4-FFF2-40B4-BE49-F238E27FC236}">
                <a16:creationId xmlns:a16="http://schemas.microsoft.com/office/drawing/2014/main" id="{70E25FBB-A099-4AF7-AC03-61CEC5BBB5BC}"/>
              </a:ext>
            </a:extLst>
          </p:cNvPr>
          <p:cNvSpPr txBox="1"/>
          <p:nvPr/>
        </p:nvSpPr>
        <p:spPr>
          <a:xfrm>
            <a:off x="2933701" y="478728"/>
            <a:ext cx="6324600"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a:t>Để hoạt động thuyết trình thảo luận có kết quả, cần chú ý những vấn đề sau đây:</a:t>
            </a:r>
          </a:p>
        </p:txBody>
      </p:sp>
      <p:grpSp>
        <p:nvGrpSpPr>
          <p:cNvPr id="19" name="Group 18">
            <a:extLst>
              <a:ext uri="{FF2B5EF4-FFF2-40B4-BE49-F238E27FC236}">
                <a16:creationId xmlns:a16="http://schemas.microsoft.com/office/drawing/2014/main" id="{1D9EB574-5B31-46EF-889A-5A54CC3D4770}"/>
              </a:ext>
            </a:extLst>
          </p:cNvPr>
          <p:cNvGrpSpPr/>
          <p:nvPr/>
        </p:nvGrpSpPr>
        <p:grpSpPr>
          <a:xfrm rot="16200000">
            <a:off x="-3200400" y="3200400"/>
            <a:ext cx="6858000" cy="457200"/>
            <a:chOff x="-1" y="-1"/>
            <a:chExt cx="12192001" cy="457200"/>
          </a:xfrm>
        </p:grpSpPr>
        <p:sp>
          <p:nvSpPr>
            <p:cNvPr id="20" name="Rectangle 19">
              <a:extLst>
                <a:ext uri="{FF2B5EF4-FFF2-40B4-BE49-F238E27FC236}">
                  <a16:creationId xmlns:a16="http://schemas.microsoft.com/office/drawing/2014/main" id="{8DB786A7-1A9A-4B0A-A9A0-C72584ADD46A}"/>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1" name="Rectangle 20">
              <a:extLst>
                <a:ext uri="{FF2B5EF4-FFF2-40B4-BE49-F238E27FC236}">
                  <a16:creationId xmlns:a16="http://schemas.microsoft.com/office/drawing/2014/main" id="{35833838-21F5-4E82-B952-6347D7E14B88}"/>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22" name="Group 21">
            <a:extLst>
              <a:ext uri="{FF2B5EF4-FFF2-40B4-BE49-F238E27FC236}">
                <a16:creationId xmlns:a16="http://schemas.microsoft.com/office/drawing/2014/main" id="{8370E5DA-DAA6-466E-9405-429D979B027B}"/>
              </a:ext>
            </a:extLst>
          </p:cNvPr>
          <p:cNvGrpSpPr/>
          <p:nvPr/>
        </p:nvGrpSpPr>
        <p:grpSpPr>
          <a:xfrm rot="5400000" flipH="1">
            <a:off x="8534400" y="3200400"/>
            <a:ext cx="6858000" cy="457200"/>
            <a:chOff x="-1" y="-1"/>
            <a:chExt cx="12192001" cy="457200"/>
          </a:xfrm>
        </p:grpSpPr>
        <p:sp>
          <p:nvSpPr>
            <p:cNvPr id="23" name="Rectangle 22">
              <a:extLst>
                <a:ext uri="{FF2B5EF4-FFF2-40B4-BE49-F238E27FC236}">
                  <a16:creationId xmlns:a16="http://schemas.microsoft.com/office/drawing/2014/main" id="{5652E48D-4583-4FAB-B46C-408A73F3C220}"/>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4" name="Rectangle 23">
              <a:extLst>
                <a:ext uri="{FF2B5EF4-FFF2-40B4-BE49-F238E27FC236}">
                  <a16:creationId xmlns:a16="http://schemas.microsoft.com/office/drawing/2014/main" id="{E0807B6E-4DD6-45BB-B02E-1F0A9573B8D5}"/>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pic>
        <p:nvPicPr>
          <p:cNvPr id="25" name="Picture 16">
            <a:extLst>
              <a:ext uri="{FF2B5EF4-FFF2-40B4-BE49-F238E27FC236}">
                <a16:creationId xmlns:a16="http://schemas.microsoft.com/office/drawing/2014/main" id="{A3DAD0D0-AD70-4101-82A8-389FF8214DB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29869" y="1751258"/>
            <a:ext cx="654753" cy="573801"/>
          </a:xfrm>
          <a:prstGeom prst="rect">
            <a:avLst/>
          </a:prstGeom>
        </p:spPr>
      </p:pic>
      <p:sp>
        <p:nvSpPr>
          <p:cNvPr id="15" name="TextBox 14">
            <a:extLst>
              <a:ext uri="{FF2B5EF4-FFF2-40B4-BE49-F238E27FC236}">
                <a16:creationId xmlns:a16="http://schemas.microsoft.com/office/drawing/2014/main" id="{133BCE4E-DE7F-4445-B002-10D2E55A694D}"/>
              </a:ext>
            </a:extLst>
          </p:cNvPr>
          <p:cNvSpPr txBox="1"/>
          <p:nvPr/>
        </p:nvSpPr>
        <p:spPr>
          <a:xfrm>
            <a:off x="1851285" y="1672321"/>
            <a:ext cx="9155244" cy="73167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Thực hiện hoạt động theo nhóm hoặc tổ với một bảng kế hoạch chi tiết trong đó có ghi rõ nội dung công việc, người phụ trách, tiến trình thực hiện, sản phẩm. </a:t>
            </a:r>
          </a:p>
        </p:txBody>
      </p:sp>
      <p:pic>
        <p:nvPicPr>
          <p:cNvPr id="5122" name="Picture 2" descr="5 Fun Presentation Tools for End-of-Year Projects | Common Sense Education">
            <a:extLst>
              <a:ext uri="{FF2B5EF4-FFF2-40B4-BE49-F238E27FC236}">
                <a16:creationId xmlns:a16="http://schemas.microsoft.com/office/drawing/2014/main" id="{9B69A4F9-9066-44D0-B754-71D4B1C98F3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725" r="4725"/>
          <a:stretch/>
        </p:blipFill>
        <p:spPr bwMode="auto">
          <a:xfrm>
            <a:off x="5181601" y="2757712"/>
            <a:ext cx="6209154" cy="3857173"/>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71AF88A2-1245-472F-863F-10A67BE4AF34}"/>
              </a:ext>
            </a:extLst>
          </p:cNvPr>
          <p:cNvPicPr>
            <a:picLocks noChangeAspect="1"/>
          </p:cNvPicPr>
          <p:nvPr/>
        </p:nvPicPr>
        <p:blipFill rotWithShape="1">
          <a:blip r:embed="rId7">
            <a:extLst>
              <a:ext uri="{28A0092B-C50C-407E-A947-70E740481C1C}">
                <a14:useLocalDpi xmlns:a14="http://schemas.microsoft.com/office/drawing/2010/main" val="0"/>
              </a:ext>
            </a:extLst>
          </a:blip>
          <a:srcRect b="7936"/>
          <a:stretch/>
        </p:blipFill>
        <p:spPr>
          <a:xfrm>
            <a:off x="801248" y="3027748"/>
            <a:ext cx="3611096" cy="3587137"/>
          </a:xfrm>
          <a:prstGeom prst="rect">
            <a:avLst/>
          </a:prstGeom>
          <a:ln w="38100">
            <a:solidFill>
              <a:srgbClr val="4A452A"/>
            </a:solidFill>
          </a:ln>
        </p:spPr>
      </p:pic>
    </p:spTree>
    <p:extLst>
      <p:ext uri="{BB962C8B-B14F-4D97-AF65-F5344CB8AC3E}">
        <p14:creationId xmlns:p14="http://schemas.microsoft.com/office/powerpoint/2010/main" val="457280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a:extLst>
              <a:ext uri="{FF2B5EF4-FFF2-40B4-BE49-F238E27FC236}">
                <a16:creationId xmlns:a16="http://schemas.microsoft.com/office/drawing/2014/main" id="{5DF04DDB-0B20-4365-8DEA-160A979DE324}"/>
              </a:ext>
            </a:extLst>
          </p:cNvPr>
          <p:cNvSpPr/>
          <p:nvPr/>
        </p:nvSpPr>
        <p:spPr>
          <a:xfrm>
            <a:off x="701040" y="1439787"/>
            <a:ext cx="10789920" cy="0"/>
          </a:xfrm>
          <a:prstGeom prst="line">
            <a:avLst/>
          </a:prstGeom>
          <a:ln w="38100" cap="flat">
            <a:solidFill>
              <a:srgbClr val="726753"/>
            </a:solidFill>
            <a:prstDash val="solid"/>
            <a:headEnd type="none" w="sm" len="sm"/>
            <a:tailEnd type="none" w="sm" len="sm"/>
          </a:ln>
        </p:spPr>
        <p:txBody>
          <a:bodyPr/>
          <a:lstStyle/>
          <a:p>
            <a:endParaRPr lang="en-US"/>
          </a:p>
        </p:txBody>
      </p:sp>
      <p:sp>
        <p:nvSpPr>
          <p:cNvPr id="4" name="AutoShape 5">
            <a:extLst>
              <a:ext uri="{FF2B5EF4-FFF2-40B4-BE49-F238E27FC236}">
                <a16:creationId xmlns:a16="http://schemas.microsoft.com/office/drawing/2014/main" id="{0731D2CE-1B6E-4209-8229-9893B679BB27}"/>
              </a:ext>
            </a:extLst>
          </p:cNvPr>
          <p:cNvSpPr/>
          <p:nvPr/>
        </p:nvSpPr>
        <p:spPr>
          <a:xfrm>
            <a:off x="701040" y="333375"/>
            <a:ext cx="10789920" cy="0"/>
          </a:xfrm>
          <a:prstGeom prst="line">
            <a:avLst/>
          </a:prstGeom>
          <a:ln w="38100" cap="flat">
            <a:solidFill>
              <a:srgbClr val="726753"/>
            </a:solidFill>
            <a:prstDash val="solid"/>
            <a:headEnd type="none" w="sm" len="sm"/>
            <a:tailEnd type="none" w="sm" len="sm"/>
          </a:ln>
        </p:spPr>
        <p:txBody>
          <a:bodyPr/>
          <a:lstStyle/>
          <a:p>
            <a:endParaRPr lang="en-US"/>
          </a:p>
        </p:txBody>
      </p:sp>
      <p:pic>
        <p:nvPicPr>
          <p:cNvPr id="6" name="Picture 23">
            <a:extLst>
              <a:ext uri="{FF2B5EF4-FFF2-40B4-BE49-F238E27FC236}">
                <a16:creationId xmlns:a16="http://schemas.microsoft.com/office/drawing/2014/main" id="{E47AF5F5-EDC2-450D-95E8-CDEF264DC70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851286" y="452875"/>
            <a:ext cx="923653" cy="856478"/>
          </a:xfrm>
          <a:prstGeom prst="rect">
            <a:avLst/>
          </a:prstGeom>
        </p:spPr>
      </p:pic>
      <p:pic>
        <p:nvPicPr>
          <p:cNvPr id="17" name="Picture 23">
            <a:extLst>
              <a:ext uri="{FF2B5EF4-FFF2-40B4-BE49-F238E27FC236}">
                <a16:creationId xmlns:a16="http://schemas.microsoft.com/office/drawing/2014/main" id="{1E541E30-7137-487D-9F9B-5FCC30210FF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417063" y="452875"/>
            <a:ext cx="923653" cy="856478"/>
          </a:xfrm>
          <a:prstGeom prst="rect">
            <a:avLst/>
          </a:prstGeom>
        </p:spPr>
      </p:pic>
      <p:sp>
        <p:nvSpPr>
          <p:cNvPr id="18" name="TextBox 17">
            <a:extLst>
              <a:ext uri="{FF2B5EF4-FFF2-40B4-BE49-F238E27FC236}">
                <a16:creationId xmlns:a16="http://schemas.microsoft.com/office/drawing/2014/main" id="{70E25FBB-A099-4AF7-AC03-61CEC5BBB5BC}"/>
              </a:ext>
            </a:extLst>
          </p:cNvPr>
          <p:cNvSpPr txBox="1"/>
          <p:nvPr/>
        </p:nvSpPr>
        <p:spPr>
          <a:xfrm>
            <a:off x="2933701" y="478728"/>
            <a:ext cx="6324600"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a:t>Để hoạt động thuyết trình thảo luận có kết quả, cần chú ý những vấn đề sau đây:</a:t>
            </a:r>
          </a:p>
        </p:txBody>
      </p:sp>
      <p:grpSp>
        <p:nvGrpSpPr>
          <p:cNvPr id="19" name="Group 18">
            <a:extLst>
              <a:ext uri="{FF2B5EF4-FFF2-40B4-BE49-F238E27FC236}">
                <a16:creationId xmlns:a16="http://schemas.microsoft.com/office/drawing/2014/main" id="{1D9EB574-5B31-46EF-889A-5A54CC3D4770}"/>
              </a:ext>
            </a:extLst>
          </p:cNvPr>
          <p:cNvGrpSpPr/>
          <p:nvPr/>
        </p:nvGrpSpPr>
        <p:grpSpPr>
          <a:xfrm rot="16200000">
            <a:off x="-3200400" y="3200400"/>
            <a:ext cx="6858000" cy="457200"/>
            <a:chOff x="-1" y="-1"/>
            <a:chExt cx="12192001" cy="457200"/>
          </a:xfrm>
        </p:grpSpPr>
        <p:sp>
          <p:nvSpPr>
            <p:cNvPr id="20" name="Rectangle 19">
              <a:extLst>
                <a:ext uri="{FF2B5EF4-FFF2-40B4-BE49-F238E27FC236}">
                  <a16:creationId xmlns:a16="http://schemas.microsoft.com/office/drawing/2014/main" id="{8DB786A7-1A9A-4B0A-A9A0-C72584ADD46A}"/>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1" name="Rectangle 20">
              <a:extLst>
                <a:ext uri="{FF2B5EF4-FFF2-40B4-BE49-F238E27FC236}">
                  <a16:creationId xmlns:a16="http://schemas.microsoft.com/office/drawing/2014/main" id="{35833838-21F5-4E82-B952-6347D7E14B88}"/>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22" name="Group 21">
            <a:extLst>
              <a:ext uri="{FF2B5EF4-FFF2-40B4-BE49-F238E27FC236}">
                <a16:creationId xmlns:a16="http://schemas.microsoft.com/office/drawing/2014/main" id="{8370E5DA-DAA6-466E-9405-429D979B027B}"/>
              </a:ext>
            </a:extLst>
          </p:cNvPr>
          <p:cNvGrpSpPr/>
          <p:nvPr/>
        </p:nvGrpSpPr>
        <p:grpSpPr>
          <a:xfrm rot="5400000" flipH="1">
            <a:off x="8534400" y="3200400"/>
            <a:ext cx="6858000" cy="457200"/>
            <a:chOff x="-1" y="-1"/>
            <a:chExt cx="12192001" cy="457200"/>
          </a:xfrm>
        </p:grpSpPr>
        <p:sp>
          <p:nvSpPr>
            <p:cNvPr id="23" name="Rectangle 22">
              <a:extLst>
                <a:ext uri="{FF2B5EF4-FFF2-40B4-BE49-F238E27FC236}">
                  <a16:creationId xmlns:a16="http://schemas.microsoft.com/office/drawing/2014/main" id="{5652E48D-4583-4FAB-B46C-408A73F3C220}"/>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4" name="Rectangle 23">
              <a:extLst>
                <a:ext uri="{FF2B5EF4-FFF2-40B4-BE49-F238E27FC236}">
                  <a16:creationId xmlns:a16="http://schemas.microsoft.com/office/drawing/2014/main" id="{E0807B6E-4DD6-45BB-B02E-1F0A9573B8D5}"/>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pic>
        <p:nvPicPr>
          <p:cNvPr id="25" name="Picture 16">
            <a:extLst>
              <a:ext uri="{FF2B5EF4-FFF2-40B4-BE49-F238E27FC236}">
                <a16:creationId xmlns:a16="http://schemas.microsoft.com/office/drawing/2014/main" id="{A3DAD0D0-AD70-4101-82A8-389FF8214DB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54306" y="1720785"/>
            <a:ext cx="654753" cy="573801"/>
          </a:xfrm>
          <a:prstGeom prst="rect">
            <a:avLst/>
          </a:prstGeom>
        </p:spPr>
      </p:pic>
      <p:sp>
        <p:nvSpPr>
          <p:cNvPr id="16" name="TextBox 15">
            <a:extLst>
              <a:ext uri="{FF2B5EF4-FFF2-40B4-BE49-F238E27FC236}">
                <a16:creationId xmlns:a16="http://schemas.microsoft.com/office/drawing/2014/main" id="{31565CDA-09C9-4BBE-81BD-C44A795B3B06}"/>
              </a:ext>
            </a:extLst>
          </p:cNvPr>
          <p:cNvSpPr txBox="1"/>
          <p:nvPr/>
        </p:nvSpPr>
        <p:spPr>
          <a:xfrm>
            <a:off x="2475722" y="1641848"/>
            <a:ext cx="7974886" cy="73167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Để hoạt động hiệu quả hơn, hấp dẫn và sinh động hơn, cần ưu tiên cho các tư liệu mang tính trực quan như biểu bảng, tranh ảnh, video,...</a:t>
            </a:r>
          </a:p>
        </p:txBody>
      </p:sp>
      <p:pic>
        <p:nvPicPr>
          <p:cNvPr id="4100" name="Picture 4" descr="What is a Wireless Presentation Display? - ViewSonic Library">
            <a:extLst>
              <a:ext uri="{FF2B5EF4-FFF2-40B4-BE49-F238E27FC236}">
                <a16:creationId xmlns:a16="http://schemas.microsoft.com/office/drawing/2014/main" id="{4D88500C-B925-4C0C-AEC7-16C04215D5A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092" b="22060"/>
          <a:stretch/>
        </p:blipFill>
        <p:spPr bwMode="auto">
          <a:xfrm>
            <a:off x="1447801" y="2641600"/>
            <a:ext cx="9296400" cy="3969655"/>
          </a:xfrm>
          <a:prstGeom prst="rect">
            <a:avLst/>
          </a:prstGeom>
          <a:noFill/>
          <a:ln w="5715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2679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a:extLst>
              <a:ext uri="{FF2B5EF4-FFF2-40B4-BE49-F238E27FC236}">
                <a16:creationId xmlns:a16="http://schemas.microsoft.com/office/drawing/2014/main" id="{5DF04DDB-0B20-4365-8DEA-160A979DE324}"/>
              </a:ext>
            </a:extLst>
          </p:cNvPr>
          <p:cNvSpPr/>
          <p:nvPr/>
        </p:nvSpPr>
        <p:spPr>
          <a:xfrm>
            <a:off x="701040" y="1439787"/>
            <a:ext cx="10789920" cy="0"/>
          </a:xfrm>
          <a:prstGeom prst="line">
            <a:avLst/>
          </a:prstGeom>
          <a:ln w="38100" cap="flat">
            <a:solidFill>
              <a:srgbClr val="726753"/>
            </a:solidFill>
            <a:prstDash val="solid"/>
            <a:headEnd type="none" w="sm" len="sm"/>
            <a:tailEnd type="none" w="sm" len="sm"/>
          </a:ln>
        </p:spPr>
        <p:txBody>
          <a:bodyPr/>
          <a:lstStyle/>
          <a:p>
            <a:endParaRPr lang="en-US"/>
          </a:p>
        </p:txBody>
      </p:sp>
      <p:sp>
        <p:nvSpPr>
          <p:cNvPr id="4" name="AutoShape 5">
            <a:extLst>
              <a:ext uri="{FF2B5EF4-FFF2-40B4-BE49-F238E27FC236}">
                <a16:creationId xmlns:a16="http://schemas.microsoft.com/office/drawing/2014/main" id="{0731D2CE-1B6E-4209-8229-9893B679BB27}"/>
              </a:ext>
            </a:extLst>
          </p:cNvPr>
          <p:cNvSpPr/>
          <p:nvPr/>
        </p:nvSpPr>
        <p:spPr>
          <a:xfrm>
            <a:off x="701040" y="333375"/>
            <a:ext cx="10789920" cy="0"/>
          </a:xfrm>
          <a:prstGeom prst="line">
            <a:avLst/>
          </a:prstGeom>
          <a:ln w="38100" cap="flat">
            <a:solidFill>
              <a:srgbClr val="726753"/>
            </a:solidFill>
            <a:prstDash val="solid"/>
            <a:headEnd type="none" w="sm" len="sm"/>
            <a:tailEnd type="none" w="sm" len="sm"/>
          </a:ln>
        </p:spPr>
        <p:txBody>
          <a:bodyPr/>
          <a:lstStyle/>
          <a:p>
            <a:endParaRPr lang="en-US"/>
          </a:p>
        </p:txBody>
      </p:sp>
      <p:pic>
        <p:nvPicPr>
          <p:cNvPr id="6" name="Picture 23">
            <a:extLst>
              <a:ext uri="{FF2B5EF4-FFF2-40B4-BE49-F238E27FC236}">
                <a16:creationId xmlns:a16="http://schemas.microsoft.com/office/drawing/2014/main" id="{E47AF5F5-EDC2-450D-95E8-CDEF264DC70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851286" y="452875"/>
            <a:ext cx="923653" cy="856478"/>
          </a:xfrm>
          <a:prstGeom prst="rect">
            <a:avLst/>
          </a:prstGeom>
        </p:spPr>
      </p:pic>
      <p:pic>
        <p:nvPicPr>
          <p:cNvPr id="17" name="Picture 23">
            <a:extLst>
              <a:ext uri="{FF2B5EF4-FFF2-40B4-BE49-F238E27FC236}">
                <a16:creationId xmlns:a16="http://schemas.microsoft.com/office/drawing/2014/main" id="{1E541E30-7137-487D-9F9B-5FCC30210FF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417063" y="452875"/>
            <a:ext cx="923653" cy="856478"/>
          </a:xfrm>
          <a:prstGeom prst="rect">
            <a:avLst/>
          </a:prstGeom>
        </p:spPr>
      </p:pic>
      <p:sp>
        <p:nvSpPr>
          <p:cNvPr id="18" name="TextBox 17">
            <a:extLst>
              <a:ext uri="{FF2B5EF4-FFF2-40B4-BE49-F238E27FC236}">
                <a16:creationId xmlns:a16="http://schemas.microsoft.com/office/drawing/2014/main" id="{70E25FBB-A099-4AF7-AC03-61CEC5BBB5BC}"/>
              </a:ext>
            </a:extLst>
          </p:cNvPr>
          <p:cNvSpPr txBox="1"/>
          <p:nvPr/>
        </p:nvSpPr>
        <p:spPr>
          <a:xfrm>
            <a:off x="2933701" y="478728"/>
            <a:ext cx="6324600"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a:t>Để hoạt động thuyết trình thảo luận có kết quả, cần chú ý những vấn đề sau đây:</a:t>
            </a:r>
          </a:p>
        </p:txBody>
      </p:sp>
      <p:grpSp>
        <p:nvGrpSpPr>
          <p:cNvPr id="19" name="Group 18">
            <a:extLst>
              <a:ext uri="{FF2B5EF4-FFF2-40B4-BE49-F238E27FC236}">
                <a16:creationId xmlns:a16="http://schemas.microsoft.com/office/drawing/2014/main" id="{1D9EB574-5B31-46EF-889A-5A54CC3D4770}"/>
              </a:ext>
            </a:extLst>
          </p:cNvPr>
          <p:cNvGrpSpPr/>
          <p:nvPr/>
        </p:nvGrpSpPr>
        <p:grpSpPr>
          <a:xfrm rot="16200000">
            <a:off x="-3200400" y="3200400"/>
            <a:ext cx="6858000" cy="457200"/>
            <a:chOff x="-1" y="-1"/>
            <a:chExt cx="12192001" cy="457200"/>
          </a:xfrm>
        </p:grpSpPr>
        <p:sp>
          <p:nvSpPr>
            <p:cNvPr id="20" name="Rectangle 19">
              <a:extLst>
                <a:ext uri="{FF2B5EF4-FFF2-40B4-BE49-F238E27FC236}">
                  <a16:creationId xmlns:a16="http://schemas.microsoft.com/office/drawing/2014/main" id="{8DB786A7-1A9A-4B0A-A9A0-C72584ADD46A}"/>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1" name="Rectangle 20">
              <a:extLst>
                <a:ext uri="{FF2B5EF4-FFF2-40B4-BE49-F238E27FC236}">
                  <a16:creationId xmlns:a16="http://schemas.microsoft.com/office/drawing/2014/main" id="{35833838-21F5-4E82-B952-6347D7E14B88}"/>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22" name="Group 21">
            <a:extLst>
              <a:ext uri="{FF2B5EF4-FFF2-40B4-BE49-F238E27FC236}">
                <a16:creationId xmlns:a16="http://schemas.microsoft.com/office/drawing/2014/main" id="{8370E5DA-DAA6-466E-9405-429D979B027B}"/>
              </a:ext>
            </a:extLst>
          </p:cNvPr>
          <p:cNvGrpSpPr/>
          <p:nvPr/>
        </p:nvGrpSpPr>
        <p:grpSpPr>
          <a:xfrm rot="5400000" flipH="1">
            <a:off x="8534400" y="3200400"/>
            <a:ext cx="6858000" cy="457200"/>
            <a:chOff x="-1" y="-1"/>
            <a:chExt cx="12192001" cy="457200"/>
          </a:xfrm>
        </p:grpSpPr>
        <p:sp>
          <p:nvSpPr>
            <p:cNvPr id="23" name="Rectangle 22">
              <a:extLst>
                <a:ext uri="{FF2B5EF4-FFF2-40B4-BE49-F238E27FC236}">
                  <a16:creationId xmlns:a16="http://schemas.microsoft.com/office/drawing/2014/main" id="{5652E48D-4583-4FAB-B46C-408A73F3C220}"/>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4" name="Rectangle 23">
              <a:extLst>
                <a:ext uri="{FF2B5EF4-FFF2-40B4-BE49-F238E27FC236}">
                  <a16:creationId xmlns:a16="http://schemas.microsoft.com/office/drawing/2014/main" id="{E0807B6E-4DD6-45BB-B02E-1F0A9573B8D5}"/>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pic>
        <p:nvPicPr>
          <p:cNvPr id="25" name="Picture 16">
            <a:extLst>
              <a:ext uri="{FF2B5EF4-FFF2-40B4-BE49-F238E27FC236}">
                <a16:creationId xmlns:a16="http://schemas.microsoft.com/office/drawing/2014/main" id="{A3DAD0D0-AD70-4101-82A8-389FF8214DB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27328" y="1720785"/>
            <a:ext cx="654753" cy="573801"/>
          </a:xfrm>
          <a:prstGeom prst="rect">
            <a:avLst/>
          </a:prstGeom>
        </p:spPr>
      </p:pic>
      <p:sp>
        <p:nvSpPr>
          <p:cNvPr id="15" name="TextBox 14">
            <a:extLst>
              <a:ext uri="{FF2B5EF4-FFF2-40B4-BE49-F238E27FC236}">
                <a16:creationId xmlns:a16="http://schemas.microsoft.com/office/drawing/2014/main" id="{1881BA51-0A45-46C0-AF6F-5755C4B7D919}"/>
              </a:ext>
            </a:extLst>
          </p:cNvPr>
          <p:cNvSpPr txBox="1"/>
          <p:nvPr/>
        </p:nvSpPr>
        <p:spPr>
          <a:xfrm>
            <a:off x="3039767" y="1834208"/>
            <a:ext cx="6829656"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Mỗi báo cáo thuyết trình cần có tối thiểu 4 nội dung sau đây:</a:t>
            </a:r>
          </a:p>
        </p:txBody>
      </p:sp>
      <p:grpSp>
        <p:nvGrpSpPr>
          <p:cNvPr id="27" name="Group 26">
            <a:extLst>
              <a:ext uri="{FF2B5EF4-FFF2-40B4-BE49-F238E27FC236}">
                <a16:creationId xmlns:a16="http://schemas.microsoft.com/office/drawing/2014/main" id="{CB39276C-BEA1-4B2C-AC73-146D070BBB95}"/>
              </a:ext>
            </a:extLst>
          </p:cNvPr>
          <p:cNvGrpSpPr/>
          <p:nvPr/>
        </p:nvGrpSpPr>
        <p:grpSpPr>
          <a:xfrm>
            <a:off x="3701763" y="2781539"/>
            <a:ext cx="638628" cy="707886"/>
            <a:chOff x="1136332" y="2971800"/>
            <a:chExt cx="638628" cy="707886"/>
          </a:xfrm>
        </p:grpSpPr>
        <p:sp>
          <p:nvSpPr>
            <p:cNvPr id="28" name="Oval 27">
              <a:extLst>
                <a:ext uri="{FF2B5EF4-FFF2-40B4-BE49-F238E27FC236}">
                  <a16:creationId xmlns:a16="http://schemas.microsoft.com/office/drawing/2014/main" id="{2DAE4DF4-5EE2-4501-9725-A7D4BD335885}"/>
                </a:ext>
              </a:extLst>
            </p:cNvPr>
            <p:cNvSpPr/>
            <p:nvPr/>
          </p:nvSpPr>
          <p:spPr>
            <a:xfrm>
              <a:off x="1136332" y="3000662"/>
              <a:ext cx="638628" cy="638628"/>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Yeseva One" panose="00000500000000000000" pitchFamily="2" charset="0"/>
              </a:endParaRPr>
            </a:p>
          </p:txBody>
        </p:sp>
        <p:sp>
          <p:nvSpPr>
            <p:cNvPr id="29" name="TextBox 28">
              <a:extLst>
                <a:ext uri="{FF2B5EF4-FFF2-40B4-BE49-F238E27FC236}">
                  <a16:creationId xmlns:a16="http://schemas.microsoft.com/office/drawing/2014/main" id="{7A287646-7B77-4205-935B-1DD8999CC642}"/>
                </a:ext>
              </a:extLst>
            </p:cNvPr>
            <p:cNvSpPr txBox="1"/>
            <p:nvPr/>
          </p:nvSpPr>
          <p:spPr>
            <a:xfrm>
              <a:off x="1256713" y="2971800"/>
              <a:ext cx="397866" cy="707886"/>
            </a:xfrm>
            <a:prstGeom prst="rect">
              <a:avLst/>
            </a:prstGeom>
            <a:noFill/>
          </p:spPr>
          <p:txBody>
            <a:bodyPr wrap="none" rtlCol="0">
              <a:spAutoFit/>
            </a:bodyPr>
            <a:lstStyle/>
            <a:p>
              <a:r>
                <a:rPr lang="en-US" sz="4000">
                  <a:solidFill>
                    <a:schemeClr val="bg1"/>
                  </a:solidFill>
                  <a:latin typeface="#9Slide04 Yeseva One" panose="00000500000000000000" pitchFamily="2" charset="0"/>
                </a:rPr>
                <a:t>1</a:t>
              </a:r>
            </a:p>
          </p:txBody>
        </p:sp>
      </p:grpSp>
      <p:grpSp>
        <p:nvGrpSpPr>
          <p:cNvPr id="31" name="Group 30">
            <a:extLst>
              <a:ext uri="{FF2B5EF4-FFF2-40B4-BE49-F238E27FC236}">
                <a16:creationId xmlns:a16="http://schemas.microsoft.com/office/drawing/2014/main" id="{9FC7BEAB-92CC-446D-BD31-A593C6BCC178}"/>
              </a:ext>
            </a:extLst>
          </p:cNvPr>
          <p:cNvGrpSpPr/>
          <p:nvPr/>
        </p:nvGrpSpPr>
        <p:grpSpPr>
          <a:xfrm>
            <a:off x="3701763" y="3748231"/>
            <a:ext cx="638628" cy="707886"/>
            <a:chOff x="1136332" y="3664805"/>
            <a:chExt cx="638628" cy="707886"/>
          </a:xfrm>
        </p:grpSpPr>
        <p:sp>
          <p:nvSpPr>
            <p:cNvPr id="32" name="Oval 31">
              <a:extLst>
                <a:ext uri="{FF2B5EF4-FFF2-40B4-BE49-F238E27FC236}">
                  <a16:creationId xmlns:a16="http://schemas.microsoft.com/office/drawing/2014/main" id="{F3C264E2-CB45-4B8A-B9D5-35EC4007C985}"/>
                </a:ext>
              </a:extLst>
            </p:cNvPr>
            <p:cNvSpPr/>
            <p:nvPr/>
          </p:nvSpPr>
          <p:spPr>
            <a:xfrm>
              <a:off x="1136332" y="3693667"/>
              <a:ext cx="638628" cy="638628"/>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Yeseva One" panose="00000500000000000000" pitchFamily="2" charset="0"/>
              </a:endParaRPr>
            </a:p>
          </p:txBody>
        </p:sp>
        <p:sp>
          <p:nvSpPr>
            <p:cNvPr id="33" name="TextBox 32">
              <a:extLst>
                <a:ext uri="{FF2B5EF4-FFF2-40B4-BE49-F238E27FC236}">
                  <a16:creationId xmlns:a16="http://schemas.microsoft.com/office/drawing/2014/main" id="{1B78B44C-2D6C-4C75-8935-A223F52FFEE8}"/>
                </a:ext>
              </a:extLst>
            </p:cNvPr>
            <p:cNvSpPr txBox="1"/>
            <p:nvPr/>
          </p:nvSpPr>
          <p:spPr>
            <a:xfrm>
              <a:off x="1215837" y="3664805"/>
              <a:ext cx="479618" cy="707886"/>
            </a:xfrm>
            <a:prstGeom prst="rect">
              <a:avLst/>
            </a:prstGeom>
            <a:noFill/>
          </p:spPr>
          <p:txBody>
            <a:bodyPr wrap="none" rtlCol="0">
              <a:spAutoFit/>
            </a:bodyPr>
            <a:lstStyle/>
            <a:p>
              <a:r>
                <a:rPr lang="en-US" sz="4000">
                  <a:solidFill>
                    <a:schemeClr val="bg1"/>
                  </a:solidFill>
                  <a:latin typeface="#9Slide04 Yeseva One" panose="00000500000000000000" pitchFamily="2" charset="0"/>
                </a:rPr>
                <a:t>2</a:t>
              </a:r>
            </a:p>
          </p:txBody>
        </p:sp>
      </p:grpSp>
      <p:grpSp>
        <p:nvGrpSpPr>
          <p:cNvPr id="35" name="Group 34">
            <a:extLst>
              <a:ext uri="{FF2B5EF4-FFF2-40B4-BE49-F238E27FC236}">
                <a16:creationId xmlns:a16="http://schemas.microsoft.com/office/drawing/2014/main" id="{BD4F1554-AC75-417D-9ED3-552C12A58DF1}"/>
              </a:ext>
            </a:extLst>
          </p:cNvPr>
          <p:cNvGrpSpPr/>
          <p:nvPr/>
        </p:nvGrpSpPr>
        <p:grpSpPr>
          <a:xfrm>
            <a:off x="3701763" y="4714923"/>
            <a:ext cx="638628" cy="707886"/>
            <a:chOff x="1136332" y="3664805"/>
            <a:chExt cx="638628" cy="707886"/>
          </a:xfrm>
        </p:grpSpPr>
        <p:sp>
          <p:nvSpPr>
            <p:cNvPr id="36" name="Oval 35">
              <a:extLst>
                <a:ext uri="{FF2B5EF4-FFF2-40B4-BE49-F238E27FC236}">
                  <a16:creationId xmlns:a16="http://schemas.microsoft.com/office/drawing/2014/main" id="{DED0802C-41E9-49C0-8B1B-830C21E21B2C}"/>
                </a:ext>
              </a:extLst>
            </p:cNvPr>
            <p:cNvSpPr/>
            <p:nvPr/>
          </p:nvSpPr>
          <p:spPr>
            <a:xfrm>
              <a:off x="1136332" y="3693667"/>
              <a:ext cx="638628" cy="638628"/>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Yeseva One" panose="00000500000000000000" pitchFamily="2" charset="0"/>
              </a:endParaRPr>
            </a:p>
          </p:txBody>
        </p:sp>
        <p:sp>
          <p:nvSpPr>
            <p:cNvPr id="37" name="TextBox 36">
              <a:extLst>
                <a:ext uri="{FF2B5EF4-FFF2-40B4-BE49-F238E27FC236}">
                  <a16:creationId xmlns:a16="http://schemas.microsoft.com/office/drawing/2014/main" id="{610D1772-63CA-4CB9-BA72-F21DD293D98C}"/>
                </a:ext>
              </a:extLst>
            </p:cNvPr>
            <p:cNvSpPr txBox="1"/>
            <p:nvPr/>
          </p:nvSpPr>
          <p:spPr>
            <a:xfrm>
              <a:off x="1215837" y="3664805"/>
              <a:ext cx="484428" cy="707886"/>
            </a:xfrm>
            <a:prstGeom prst="rect">
              <a:avLst/>
            </a:prstGeom>
            <a:noFill/>
          </p:spPr>
          <p:txBody>
            <a:bodyPr wrap="none" rtlCol="0">
              <a:spAutoFit/>
            </a:bodyPr>
            <a:lstStyle/>
            <a:p>
              <a:r>
                <a:rPr lang="en-US" sz="4000">
                  <a:solidFill>
                    <a:schemeClr val="bg1"/>
                  </a:solidFill>
                  <a:latin typeface="#9Slide04 Yeseva One" panose="00000500000000000000" pitchFamily="2" charset="0"/>
                </a:rPr>
                <a:t>3</a:t>
              </a:r>
            </a:p>
          </p:txBody>
        </p:sp>
      </p:grpSp>
      <p:grpSp>
        <p:nvGrpSpPr>
          <p:cNvPr id="39" name="Group 38">
            <a:extLst>
              <a:ext uri="{FF2B5EF4-FFF2-40B4-BE49-F238E27FC236}">
                <a16:creationId xmlns:a16="http://schemas.microsoft.com/office/drawing/2014/main" id="{E0BA3A75-FEA8-4247-8D2D-BBB7716EC0C9}"/>
              </a:ext>
            </a:extLst>
          </p:cNvPr>
          <p:cNvGrpSpPr/>
          <p:nvPr/>
        </p:nvGrpSpPr>
        <p:grpSpPr>
          <a:xfrm>
            <a:off x="3701763" y="5681615"/>
            <a:ext cx="638628" cy="707886"/>
            <a:chOff x="1136332" y="3664805"/>
            <a:chExt cx="638628" cy="707886"/>
          </a:xfrm>
        </p:grpSpPr>
        <p:sp>
          <p:nvSpPr>
            <p:cNvPr id="40" name="Oval 39">
              <a:extLst>
                <a:ext uri="{FF2B5EF4-FFF2-40B4-BE49-F238E27FC236}">
                  <a16:creationId xmlns:a16="http://schemas.microsoft.com/office/drawing/2014/main" id="{1BF70230-5961-483E-B749-07ED12E3D8BF}"/>
                </a:ext>
              </a:extLst>
            </p:cNvPr>
            <p:cNvSpPr/>
            <p:nvPr/>
          </p:nvSpPr>
          <p:spPr>
            <a:xfrm>
              <a:off x="1136332" y="3693667"/>
              <a:ext cx="638628" cy="638628"/>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Yeseva One" panose="00000500000000000000" pitchFamily="2" charset="0"/>
              </a:endParaRPr>
            </a:p>
          </p:txBody>
        </p:sp>
        <p:sp>
          <p:nvSpPr>
            <p:cNvPr id="41" name="TextBox 40">
              <a:extLst>
                <a:ext uri="{FF2B5EF4-FFF2-40B4-BE49-F238E27FC236}">
                  <a16:creationId xmlns:a16="http://schemas.microsoft.com/office/drawing/2014/main" id="{F1B3EDA8-2C55-46EE-8374-8DE454765BBB}"/>
                </a:ext>
              </a:extLst>
            </p:cNvPr>
            <p:cNvSpPr txBox="1"/>
            <p:nvPr/>
          </p:nvSpPr>
          <p:spPr>
            <a:xfrm>
              <a:off x="1215837" y="3664805"/>
              <a:ext cx="492443" cy="707886"/>
            </a:xfrm>
            <a:prstGeom prst="rect">
              <a:avLst/>
            </a:prstGeom>
            <a:noFill/>
          </p:spPr>
          <p:txBody>
            <a:bodyPr wrap="none" rtlCol="0">
              <a:spAutoFit/>
            </a:bodyPr>
            <a:lstStyle/>
            <a:p>
              <a:r>
                <a:rPr lang="en-US" sz="4000">
                  <a:solidFill>
                    <a:schemeClr val="bg1"/>
                  </a:solidFill>
                  <a:latin typeface="#9Slide04 Yeseva One" panose="00000500000000000000" pitchFamily="2" charset="0"/>
                </a:rPr>
                <a:t>4</a:t>
              </a:r>
            </a:p>
          </p:txBody>
        </p:sp>
      </p:grpSp>
      <p:sp>
        <p:nvSpPr>
          <p:cNvPr id="42" name="TextBox 41">
            <a:extLst>
              <a:ext uri="{FF2B5EF4-FFF2-40B4-BE49-F238E27FC236}">
                <a16:creationId xmlns:a16="http://schemas.microsoft.com/office/drawing/2014/main" id="{ECB84945-8AA3-4BE9-882E-6802B81690E2}"/>
              </a:ext>
            </a:extLst>
          </p:cNvPr>
          <p:cNvSpPr txBox="1"/>
          <p:nvPr/>
        </p:nvSpPr>
        <p:spPr>
          <a:xfrm>
            <a:off x="4499428" y="2962005"/>
            <a:ext cx="3804341"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Mục đích báo cáo, thuyết trình;</a:t>
            </a:r>
          </a:p>
        </p:txBody>
      </p:sp>
      <p:sp>
        <p:nvSpPr>
          <p:cNvPr id="43" name="TextBox 42">
            <a:extLst>
              <a:ext uri="{FF2B5EF4-FFF2-40B4-BE49-F238E27FC236}">
                <a16:creationId xmlns:a16="http://schemas.microsoft.com/office/drawing/2014/main" id="{6F085B59-E95D-4AAE-89F9-CC870A34560F}"/>
              </a:ext>
            </a:extLst>
          </p:cNvPr>
          <p:cNvSpPr txBox="1"/>
          <p:nvPr/>
        </p:nvSpPr>
        <p:spPr>
          <a:xfrm>
            <a:off x="4514418" y="3928697"/>
            <a:ext cx="3804341"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Chuẩn bị và các bước tiến hành;</a:t>
            </a:r>
          </a:p>
        </p:txBody>
      </p:sp>
      <p:sp>
        <p:nvSpPr>
          <p:cNvPr id="44" name="TextBox 43">
            <a:extLst>
              <a:ext uri="{FF2B5EF4-FFF2-40B4-BE49-F238E27FC236}">
                <a16:creationId xmlns:a16="http://schemas.microsoft.com/office/drawing/2014/main" id="{414DFCAC-99C7-4C48-B3FB-7DE4CAFC4330}"/>
              </a:ext>
            </a:extLst>
          </p:cNvPr>
          <p:cNvSpPr txBox="1"/>
          <p:nvPr/>
        </p:nvSpPr>
        <p:spPr>
          <a:xfrm>
            <a:off x="4514418" y="4895389"/>
            <a:ext cx="3804341"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Kết quả và thảo luận;</a:t>
            </a:r>
          </a:p>
        </p:txBody>
      </p:sp>
      <p:sp>
        <p:nvSpPr>
          <p:cNvPr id="45" name="TextBox 44">
            <a:extLst>
              <a:ext uri="{FF2B5EF4-FFF2-40B4-BE49-F238E27FC236}">
                <a16:creationId xmlns:a16="http://schemas.microsoft.com/office/drawing/2014/main" id="{5A0B669B-C23F-49AC-B23C-8FE2226CBBAD}"/>
              </a:ext>
            </a:extLst>
          </p:cNvPr>
          <p:cNvSpPr txBox="1"/>
          <p:nvPr/>
        </p:nvSpPr>
        <p:spPr>
          <a:xfrm>
            <a:off x="4514418" y="5862081"/>
            <a:ext cx="3804341"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Kết luận.</a:t>
            </a:r>
          </a:p>
        </p:txBody>
      </p:sp>
    </p:spTree>
    <p:extLst>
      <p:ext uri="{BB962C8B-B14F-4D97-AF65-F5344CB8AC3E}">
        <p14:creationId xmlns:p14="http://schemas.microsoft.com/office/powerpoint/2010/main" val="4082938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FB597EB-DE10-420C-B14B-67A7265A863F}"/>
              </a:ext>
            </a:extLst>
          </p:cNvPr>
          <p:cNvGrpSpPr/>
          <p:nvPr/>
        </p:nvGrpSpPr>
        <p:grpSpPr>
          <a:xfrm rot="16200000">
            <a:off x="-3200400" y="3200400"/>
            <a:ext cx="6858000" cy="457200"/>
            <a:chOff x="-1" y="-1"/>
            <a:chExt cx="12192001" cy="457200"/>
          </a:xfrm>
        </p:grpSpPr>
        <p:sp>
          <p:nvSpPr>
            <p:cNvPr id="9" name="Rectangle 8">
              <a:extLst>
                <a:ext uri="{FF2B5EF4-FFF2-40B4-BE49-F238E27FC236}">
                  <a16:creationId xmlns:a16="http://schemas.microsoft.com/office/drawing/2014/main" id="{C00D2437-0421-48F7-B410-070233385BAC}"/>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Rectangle 9">
              <a:extLst>
                <a:ext uri="{FF2B5EF4-FFF2-40B4-BE49-F238E27FC236}">
                  <a16:creationId xmlns:a16="http://schemas.microsoft.com/office/drawing/2014/main" id="{4AF33A42-5971-46DA-B7EA-FC647BBD26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1" name="Group 10">
            <a:extLst>
              <a:ext uri="{FF2B5EF4-FFF2-40B4-BE49-F238E27FC236}">
                <a16:creationId xmlns:a16="http://schemas.microsoft.com/office/drawing/2014/main" id="{B4692B27-F61A-4694-AE8A-8BA94593726B}"/>
              </a:ext>
            </a:extLst>
          </p:cNvPr>
          <p:cNvGrpSpPr/>
          <p:nvPr/>
        </p:nvGrpSpPr>
        <p:grpSpPr>
          <a:xfrm rot="5400000" flipH="1">
            <a:off x="8534400" y="3200400"/>
            <a:ext cx="6858000" cy="457200"/>
            <a:chOff x="-1" y="-1"/>
            <a:chExt cx="12192001" cy="457200"/>
          </a:xfrm>
        </p:grpSpPr>
        <p:sp>
          <p:nvSpPr>
            <p:cNvPr id="12" name="Rectangle 11">
              <a:extLst>
                <a:ext uri="{FF2B5EF4-FFF2-40B4-BE49-F238E27FC236}">
                  <a16:creationId xmlns:a16="http://schemas.microsoft.com/office/drawing/2014/main" id="{BFF0FEEE-2DD2-4CD7-9A8A-96404B6854E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 name="Rectangle 12">
              <a:extLst>
                <a:ext uri="{FF2B5EF4-FFF2-40B4-BE49-F238E27FC236}">
                  <a16:creationId xmlns:a16="http://schemas.microsoft.com/office/drawing/2014/main" id="{4ACF9508-0CE5-4F48-9B69-1662E38F045E}"/>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23" name="Group 22">
            <a:extLst>
              <a:ext uri="{FF2B5EF4-FFF2-40B4-BE49-F238E27FC236}">
                <a16:creationId xmlns:a16="http://schemas.microsoft.com/office/drawing/2014/main" id="{F5D4D935-2C9A-4D12-A20F-65F290E44D64}"/>
              </a:ext>
            </a:extLst>
          </p:cNvPr>
          <p:cNvGrpSpPr/>
          <p:nvPr/>
        </p:nvGrpSpPr>
        <p:grpSpPr>
          <a:xfrm>
            <a:off x="1040217" y="352687"/>
            <a:ext cx="2267022" cy="1429800"/>
            <a:chOff x="2783448" y="352687"/>
            <a:chExt cx="2267022" cy="1429800"/>
          </a:xfrm>
        </p:grpSpPr>
        <p:pic>
          <p:nvPicPr>
            <p:cNvPr id="20"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37B17B50-17DB-4F08-AC3A-1DD628684921}"/>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2452350" flipH="1">
              <a:off x="4148278" y="352688"/>
              <a:ext cx="902192" cy="142979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DBEC4D68-4EA1-4775-AD50-1F51378EC41D}"/>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9147650">
              <a:off x="2783448" y="352687"/>
              <a:ext cx="902194" cy="14298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0D62015F-58CC-4BA4-B183-FA3C5A281AA7}"/>
                </a:ext>
              </a:extLst>
            </p:cNvPr>
            <p:cNvSpPr/>
            <p:nvPr/>
          </p:nvSpPr>
          <p:spPr>
            <a:xfrm>
              <a:off x="3240475" y="370552"/>
              <a:ext cx="1358900" cy="1358900"/>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33" name="Google Shape;31269;p90">
              <a:extLst>
                <a:ext uri="{FF2B5EF4-FFF2-40B4-BE49-F238E27FC236}">
                  <a16:creationId xmlns:a16="http://schemas.microsoft.com/office/drawing/2014/main" id="{0071D8F6-70ED-4B91-A4A2-C0793509A1B8}"/>
                </a:ext>
              </a:extLst>
            </p:cNvPr>
            <p:cNvSpPr/>
            <p:nvPr/>
          </p:nvSpPr>
          <p:spPr>
            <a:xfrm>
              <a:off x="3543741" y="532609"/>
              <a:ext cx="752369" cy="1034786"/>
            </a:xfrm>
            <a:custGeom>
              <a:avLst/>
              <a:gdLst/>
              <a:ahLst/>
              <a:cxnLst/>
              <a:rect l="l" t="t" r="r" b="b"/>
              <a:pathLst>
                <a:path w="7089" h="9750" extrusionOk="0">
                  <a:moveTo>
                    <a:pt x="3529" y="0"/>
                  </a:moveTo>
                  <a:cubicBezTo>
                    <a:pt x="3151" y="0"/>
                    <a:pt x="2836" y="315"/>
                    <a:pt x="2836" y="725"/>
                  </a:cubicBezTo>
                  <a:lnTo>
                    <a:pt x="2836" y="1418"/>
                  </a:lnTo>
                  <a:cubicBezTo>
                    <a:pt x="2836" y="1040"/>
                    <a:pt x="2520" y="725"/>
                    <a:pt x="2111" y="725"/>
                  </a:cubicBezTo>
                  <a:cubicBezTo>
                    <a:pt x="1733" y="725"/>
                    <a:pt x="1418" y="1040"/>
                    <a:pt x="1418" y="1418"/>
                  </a:cubicBezTo>
                  <a:lnTo>
                    <a:pt x="1418" y="2143"/>
                  </a:lnTo>
                  <a:cubicBezTo>
                    <a:pt x="1544" y="2143"/>
                    <a:pt x="1638" y="2080"/>
                    <a:pt x="1764" y="2080"/>
                  </a:cubicBezTo>
                  <a:lnTo>
                    <a:pt x="3497" y="2080"/>
                  </a:lnTo>
                  <a:cubicBezTo>
                    <a:pt x="4253" y="2080"/>
                    <a:pt x="4883" y="2710"/>
                    <a:pt x="4883" y="3466"/>
                  </a:cubicBezTo>
                  <a:cubicBezTo>
                    <a:pt x="4883" y="4096"/>
                    <a:pt x="4474" y="4600"/>
                    <a:pt x="3907" y="4758"/>
                  </a:cubicBezTo>
                  <a:cubicBezTo>
                    <a:pt x="4064" y="5073"/>
                    <a:pt x="4159" y="5482"/>
                    <a:pt x="4159" y="5860"/>
                  </a:cubicBezTo>
                  <a:cubicBezTo>
                    <a:pt x="4159" y="6081"/>
                    <a:pt x="4001" y="6238"/>
                    <a:pt x="3812" y="6238"/>
                  </a:cubicBezTo>
                  <a:cubicBezTo>
                    <a:pt x="3623" y="6238"/>
                    <a:pt x="3466" y="6081"/>
                    <a:pt x="3466" y="5860"/>
                  </a:cubicBezTo>
                  <a:cubicBezTo>
                    <a:pt x="3466" y="4915"/>
                    <a:pt x="2678" y="4128"/>
                    <a:pt x="1733" y="4128"/>
                  </a:cubicBezTo>
                  <a:lnTo>
                    <a:pt x="3466" y="4128"/>
                  </a:lnTo>
                  <a:cubicBezTo>
                    <a:pt x="3844" y="4128"/>
                    <a:pt x="4159" y="3812"/>
                    <a:pt x="4159" y="3434"/>
                  </a:cubicBezTo>
                  <a:cubicBezTo>
                    <a:pt x="4159" y="3025"/>
                    <a:pt x="3844" y="2710"/>
                    <a:pt x="3466" y="2710"/>
                  </a:cubicBezTo>
                  <a:lnTo>
                    <a:pt x="1733" y="2710"/>
                  </a:lnTo>
                  <a:cubicBezTo>
                    <a:pt x="788" y="2710"/>
                    <a:pt x="0" y="3497"/>
                    <a:pt x="0" y="4443"/>
                  </a:cubicBezTo>
                  <a:lnTo>
                    <a:pt x="0" y="5167"/>
                  </a:lnTo>
                  <a:cubicBezTo>
                    <a:pt x="0" y="6112"/>
                    <a:pt x="536" y="6963"/>
                    <a:pt x="1386" y="7372"/>
                  </a:cubicBezTo>
                  <a:lnTo>
                    <a:pt x="1386" y="8318"/>
                  </a:lnTo>
                  <a:cubicBezTo>
                    <a:pt x="977" y="8318"/>
                    <a:pt x="662" y="8633"/>
                    <a:pt x="662" y="9011"/>
                  </a:cubicBezTo>
                  <a:lnTo>
                    <a:pt x="662" y="9389"/>
                  </a:lnTo>
                  <a:cubicBezTo>
                    <a:pt x="662" y="9578"/>
                    <a:pt x="819" y="9735"/>
                    <a:pt x="1008" y="9735"/>
                  </a:cubicBezTo>
                  <a:lnTo>
                    <a:pt x="5860" y="9735"/>
                  </a:lnTo>
                  <a:cubicBezTo>
                    <a:pt x="5923" y="9745"/>
                    <a:pt x="5979" y="9749"/>
                    <a:pt x="6029" y="9749"/>
                  </a:cubicBezTo>
                  <a:cubicBezTo>
                    <a:pt x="6305" y="9749"/>
                    <a:pt x="6396" y="9612"/>
                    <a:pt x="6396" y="9452"/>
                  </a:cubicBezTo>
                  <a:lnTo>
                    <a:pt x="6396" y="9105"/>
                  </a:lnTo>
                  <a:cubicBezTo>
                    <a:pt x="6396" y="8696"/>
                    <a:pt x="6112" y="8381"/>
                    <a:pt x="5702" y="8381"/>
                  </a:cubicBezTo>
                  <a:lnTo>
                    <a:pt x="5702" y="7436"/>
                  </a:lnTo>
                  <a:cubicBezTo>
                    <a:pt x="6522" y="7057"/>
                    <a:pt x="7089" y="6175"/>
                    <a:pt x="7089" y="5230"/>
                  </a:cubicBezTo>
                  <a:lnTo>
                    <a:pt x="7089" y="2143"/>
                  </a:lnTo>
                  <a:cubicBezTo>
                    <a:pt x="7089" y="1733"/>
                    <a:pt x="6774" y="1418"/>
                    <a:pt x="6364" y="1418"/>
                  </a:cubicBezTo>
                  <a:cubicBezTo>
                    <a:pt x="5986" y="1418"/>
                    <a:pt x="5671" y="1733"/>
                    <a:pt x="5671" y="2143"/>
                  </a:cubicBezTo>
                  <a:lnTo>
                    <a:pt x="5671" y="1418"/>
                  </a:lnTo>
                  <a:cubicBezTo>
                    <a:pt x="5671" y="1040"/>
                    <a:pt x="5356" y="725"/>
                    <a:pt x="4946" y="725"/>
                  </a:cubicBezTo>
                  <a:cubicBezTo>
                    <a:pt x="4568" y="725"/>
                    <a:pt x="4253" y="1040"/>
                    <a:pt x="4253" y="1418"/>
                  </a:cubicBezTo>
                  <a:lnTo>
                    <a:pt x="4253" y="725"/>
                  </a:lnTo>
                  <a:cubicBezTo>
                    <a:pt x="4253" y="315"/>
                    <a:pt x="3938"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roup 5">
            <a:extLst>
              <a:ext uri="{FF2B5EF4-FFF2-40B4-BE49-F238E27FC236}">
                <a16:creationId xmlns:a16="http://schemas.microsoft.com/office/drawing/2014/main" id="{7753A5D6-BD1A-42DD-AF98-8EA4167BFA20}"/>
              </a:ext>
            </a:extLst>
          </p:cNvPr>
          <p:cNvGrpSpPr/>
          <p:nvPr/>
        </p:nvGrpSpPr>
        <p:grpSpPr>
          <a:xfrm>
            <a:off x="3567659" y="593116"/>
            <a:ext cx="7498080" cy="948942"/>
            <a:chOff x="3472565" y="498858"/>
            <a:chExt cx="7498080" cy="948942"/>
          </a:xfrm>
        </p:grpSpPr>
        <p:sp>
          <p:nvSpPr>
            <p:cNvPr id="21" name="AutoShape 5">
              <a:extLst>
                <a:ext uri="{FF2B5EF4-FFF2-40B4-BE49-F238E27FC236}">
                  <a16:creationId xmlns:a16="http://schemas.microsoft.com/office/drawing/2014/main" id="{D4B10931-EC42-4F2A-B3F6-77F84352A782}"/>
                </a:ext>
              </a:extLst>
            </p:cNvPr>
            <p:cNvSpPr/>
            <p:nvPr/>
          </p:nvSpPr>
          <p:spPr>
            <a:xfrm>
              <a:off x="3472565" y="498858"/>
              <a:ext cx="7498080" cy="0"/>
            </a:xfrm>
            <a:prstGeom prst="line">
              <a:avLst/>
            </a:prstGeom>
            <a:ln w="38100" cap="flat">
              <a:solidFill>
                <a:srgbClr val="726753"/>
              </a:solidFill>
              <a:prstDash val="solid"/>
              <a:headEnd type="none" w="sm" len="sm"/>
              <a:tailEnd type="none" w="sm" len="sm"/>
            </a:ln>
          </p:spPr>
          <p:txBody>
            <a:bodyPr/>
            <a:lstStyle/>
            <a:p>
              <a:endParaRPr lang="en-US"/>
            </a:p>
          </p:txBody>
        </p:sp>
        <p:sp>
          <p:nvSpPr>
            <p:cNvPr id="25" name="AutoShape 5">
              <a:extLst>
                <a:ext uri="{FF2B5EF4-FFF2-40B4-BE49-F238E27FC236}">
                  <a16:creationId xmlns:a16="http://schemas.microsoft.com/office/drawing/2014/main" id="{9D225649-0AD8-4953-A570-D2CE9B420894}"/>
                </a:ext>
              </a:extLst>
            </p:cNvPr>
            <p:cNvSpPr/>
            <p:nvPr/>
          </p:nvSpPr>
          <p:spPr>
            <a:xfrm>
              <a:off x="3472565" y="1447800"/>
              <a:ext cx="7498080" cy="0"/>
            </a:xfrm>
            <a:prstGeom prst="line">
              <a:avLst/>
            </a:prstGeom>
            <a:ln w="38100" cap="flat">
              <a:solidFill>
                <a:srgbClr val="726753"/>
              </a:solidFill>
              <a:prstDash val="solid"/>
              <a:headEnd type="none" w="sm" len="sm"/>
              <a:tailEnd type="none" w="sm" len="sm"/>
            </a:ln>
          </p:spPr>
          <p:txBody>
            <a:bodyPr/>
            <a:lstStyle/>
            <a:p>
              <a:endParaRPr lang="en-US"/>
            </a:p>
          </p:txBody>
        </p:sp>
        <p:sp>
          <p:nvSpPr>
            <p:cNvPr id="27" name="TextBox 26">
              <a:extLst>
                <a:ext uri="{FF2B5EF4-FFF2-40B4-BE49-F238E27FC236}">
                  <a16:creationId xmlns:a16="http://schemas.microsoft.com/office/drawing/2014/main" id="{59AB904E-68A4-4ECC-9746-BFE450A99F54}"/>
                </a:ext>
              </a:extLst>
            </p:cNvPr>
            <p:cNvSpPr txBox="1"/>
            <p:nvPr/>
          </p:nvSpPr>
          <p:spPr>
            <a:xfrm>
              <a:off x="3590597" y="608100"/>
              <a:ext cx="7372677" cy="73167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Hãy lập dàn ý chi tiết cho báo cáo thuyết trình về </a:t>
              </a:r>
              <a:r>
                <a:rPr lang="en-US" sz="2000" b="1"/>
                <a:t>vai trò của</a:t>
              </a:r>
            </a:p>
            <a:p>
              <a:pPr algn="just"/>
              <a:r>
                <a:rPr lang="en-US" sz="2000" b="1"/>
                <a:t>đa dạng sinh học </a:t>
              </a:r>
              <a:r>
                <a:rPr lang="en-US" sz="2000"/>
                <a:t>đã học trong môn Khoa học tự nhiên ở lớp 6.</a:t>
              </a:r>
              <a:endParaRPr lang="en-US" sz="2000" dirty="0"/>
            </a:p>
          </p:txBody>
        </p:sp>
      </p:grpSp>
      <p:pic>
        <p:nvPicPr>
          <p:cNvPr id="14" name="Picture 13">
            <a:extLst>
              <a:ext uri="{FF2B5EF4-FFF2-40B4-BE49-F238E27FC236}">
                <a16:creationId xmlns:a16="http://schemas.microsoft.com/office/drawing/2014/main" id="{707DABF2-20F2-423F-B054-ADF17F64DF2F}"/>
              </a:ext>
            </a:extLst>
          </p:cNvPr>
          <p:cNvPicPr>
            <a:picLocks noChangeAspect="1"/>
          </p:cNvPicPr>
          <p:nvPr/>
        </p:nvPicPr>
        <p:blipFill rotWithShape="1">
          <a:blip r:embed="rId3"/>
          <a:srcRect l="12917" t="14798" r="17500" b="30149"/>
          <a:stretch/>
        </p:blipFill>
        <p:spPr>
          <a:xfrm>
            <a:off x="998000" y="2018181"/>
            <a:ext cx="10196001" cy="4535432"/>
          </a:xfrm>
          <a:prstGeom prst="rect">
            <a:avLst/>
          </a:prstGeom>
          <a:ln w="57150">
            <a:solidFill>
              <a:srgbClr val="4A452A"/>
            </a:solidFill>
          </a:ln>
        </p:spPr>
      </p:pic>
    </p:spTree>
    <p:extLst>
      <p:ext uri="{BB962C8B-B14F-4D97-AF65-F5344CB8AC3E}">
        <p14:creationId xmlns:p14="http://schemas.microsoft.com/office/powerpoint/2010/main" val="1495721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val 15">
            <a:extLst>
              <a:ext uri="{FF2B5EF4-FFF2-40B4-BE49-F238E27FC236}">
                <a16:creationId xmlns:a16="http://schemas.microsoft.com/office/drawing/2014/main" id="{CF157E21-57DE-4C78-91F2-C4039C9C8289}"/>
              </a:ext>
            </a:extLst>
          </p:cNvPr>
          <p:cNvSpPr/>
          <p:nvPr/>
        </p:nvSpPr>
        <p:spPr>
          <a:xfrm>
            <a:off x="-499024" y="5454429"/>
            <a:ext cx="3718474" cy="3718474"/>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3" name="Oval 2">
            <a:extLst>
              <a:ext uri="{FF2B5EF4-FFF2-40B4-BE49-F238E27FC236}">
                <a16:creationId xmlns:a16="http://schemas.microsoft.com/office/drawing/2014/main" id="{3DE9B464-E7D5-4CAB-9097-723995DB4958}"/>
              </a:ext>
            </a:extLst>
          </p:cNvPr>
          <p:cNvSpPr/>
          <p:nvPr/>
        </p:nvSpPr>
        <p:spPr>
          <a:xfrm>
            <a:off x="-2396359" y="3405351"/>
            <a:ext cx="3829067" cy="3829067"/>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5" name="Oval 14">
            <a:extLst>
              <a:ext uri="{FF2B5EF4-FFF2-40B4-BE49-F238E27FC236}">
                <a16:creationId xmlns:a16="http://schemas.microsoft.com/office/drawing/2014/main" id="{B0D44801-8709-40F7-A735-0F19F2DCB28D}"/>
              </a:ext>
            </a:extLst>
          </p:cNvPr>
          <p:cNvSpPr/>
          <p:nvPr/>
        </p:nvSpPr>
        <p:spPr>
          <a:xfrm>
            <a:off x="-2338496" y="-1436147"/>
            <a:ext cx="5512960" cy="5512960"/>
          </a:xfrm>
          <a:prstGeom prst="ellipse">
            <a:avLst/>
          </a:prstGeom>
          <a:solidFill>
            <a:srgbClr val="E1DD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pic>
        <p:nvPicPr>
          <p:cNvPr id="14" name="Picture 2" descr="Swiss Cheese Plant Watercolor - Leaf Swiss Cheese Plant PNG Image |  Transparent PNG Free Download on SeekPNG">
            <a:extLst>
              <a:ext uri="{FF2B5EF4-FFF2-40B4-BE49-F238E27FC236}">
                <a16:creationId xmlns:a16="http://schemas.microsoft.com/office/drawing/2014/main" id="{4903F0FA-EB73-42EA-ABF3-131E2578555F}"/>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3873878">
            <a:off x="-1497057" y="-3107719"/>
            <a:ext cx="5054565" cy="6521621"/>
          </a:xfrm>
          <a:prstGeom prst="rect">
            <a:avLst/>
          </a:prstGeom>
          <a:noFill/>
          <a:extLst>
            <a:ext uri="{909E8E84-426E-40DD-AFC4-6F175D3DCCD1}">
              <a14:hiddenFill xmlns:a14="http://schemas.microsoft.com/office/drawing/2010/main">
                <a:solidFill>
                  <a:srgbClr val="FFFFFF"/>
                </a:solidFill>
              </a14:hiddenFill>
            </a:ext>
          </a:extLst>
        </p:spPr>
      </p:pic>
      <p:sp>
        <p:nvSpPr>
          <p:cNvPr id="11" name="AutoShape 4">
            <a:extLst>
              <a:ext uri="{FF2B5EF4-FFF2-40B4-BE49-F238E27FC236}">
                <a16:creationId xmlns:a16="http://schemas.microsoft.com/office/drawing/2014/main" id="{62D7C775-38E2-4C80-AA58-67981A55E3F9}"/>
              </a:ext>
            </a:extLst>
          </p:cNvPr>
          <p:cNvSpPr/>
          <p:nvPr/>
        </p:nvSpPr>
        <p:spPr>
          <a:xfrm>
            <a:off x="3436257" y="1598932"/>
            <a:ext cx="7841343" cy="0"/>
          </a:xfrm>
          <a:prstGeom prst="line">
            <a:avLst/>
          </a:prstGeom>
          <a:ln w="38100" cap="flat">
            <a:solidFill>
              <a:srgbClr val="726753"/>
            </a:solidFill>
            <a:prstDash val="solid"/>
            <a:headEnd type="none" w="sm" len="sm"/>
            <a:tailEnd type="none" w="sm" len="sm"/>
          </a:ln>
        </p:spPr>
        <p:txBody>
          <a:bodyPr/>
          <a:lstStyle/>
          <a:p>
            <a:endParaRPr lang="en-US" sz="1200">
              <a:latin typeface="+mj-lt"/>
            </a:endParaRPr>
          </a:p>
        </p:txBody>
      </p:sp>
      <p:sp>
        <p:nvSpPr>
          <p:cNvPr id="12" name="AutoShape 4">
            <a:extLst>
              <a:ext uri="{FF2B5EF4-FFF2-40B4-BE49-F238E27FC236}">
                <a16:creationId xmlns:a16="http://schemas.microsoft.com/office/drawing/2014/main" id="{00EE78D4-B12B-40B2-83C1-82EDFAFDE6FF}"/>
              </a:ext>
            </a:extLst>
          </p:cNvPr>
          <p:cNvSpPr/>
          <p:nvPr/>
        </p:nvSpPr>
        <p:spPr>
          <a:xfrm>
            <a:off x="3434255" y="3218959"/>
            <a:ext cx="7729045" cy="0"/>
          </a:xfrm>
          <a:prstGeom prst="line">
            <a:avLst/>
          </a:prstGeom>
          <a:ln w="38100" cap="flat">
            <a:solidFill>
              <a:srgbClr val="726753"/>
            </a:solidFill>
            <a:prstDash val="solid"/>
            <a:headEnd type="none" w="sm" len="sm"/>
            <a:tailEnd type="none" w="sm" len="sm"/>
          </a:ln>
        </p:spPr>
        <p:txBody>
          <a:bodyPr/>
          <a:lstStyle/>
          <a:p>
            <a:endParaRPr lang="en-US" sz="1200">
              <a:latin typeface="+mj-lt"/>
            </a:endParaRPr>
          </a:p>
        </p:txBody>
      </p:sp>
      <p:sp>
        <p:nvSpPr>
          <p:cNvPr id="8" name="TextBox 7">
            <a:extLst>
              <a:ext uri="{FF2B5EF4-FFF2-40B4-BE49-F238E27FC236}">
                <a16:creationId xmlns:a16="http://schemas.microsoft.com/office/drawing/2014/main" id="{B725C538-011D-490D-BE5B-40B94FD33176}"/>
              </a:ext>
            </a:extLst>
          </p:cNvPr>
          <p:cNvSpPr txBox="1"/>
          <p:nvPr/>
        </p:nvSpPr>
        <p:spPr>
          <a:xfrm>
            <a:off x="3943350" y="1718024"/>
            <a:ext cx="7200900" cy="1323439"/>
          </a:xfrm>
          <a:prstGeom prst="rect">
            <a:avLst/>
          </a:prstGeom>
          <a:noFill/>
        </p:spPr>
        <p:txBody>
          <a:bodyPr wrap="square">
            <a:spAutoFit/>
          </a:bodyPr>
          <a:lstStyle>
            <a:defPPr>
              <a:defRPr lang="en-US"/>
            </a:defPPr>
            <a:lvl1pPr algn="ctr">
              <a:defRPr sz="9600" b="1" cap="all" spc="200">
                <a:solidFill>
                  <a:srgbClr val="726753"/>
                </a:solidFill>
                <a:latin typeface="#9Slide04 Faustina Medium" panose="00000600000000000000" pitchFamily="2" charset="0"/>
                <a:cs typeface="#9Slide04 Taviraj ExtraBold" pitchFamily="2" charset="-34"/>
              </a:defRPr>
            </a:lvl1pPr>
          </a:lstStyle>
          <a:p>
            <a:r>
              <a:rPr lang="en-GB" sz="8000" spc="-150">
                <a:solidFill>
                  <a:srgbClr val="443E32"/>
                </a:solidFill>
                <a:latin typeface="+mj-lt"/>
              </a:rPr>
              <a:t>EM ĐÃ HỌC</a:t>
            </a:r>
            <a:endParaRPr lang="en-GB" sz="8000" spc="-150" dirty="0">
              <a:solidFill>
                <a:srgbClr val="443E32"/>
              </a:solidFill>
              <a:latin typeface="+mj-lt"/>
            </a:endParaRPr>
          </a:p>
        </p:txBody>
      </p:sp>
      <p:sp>
        <p:nvSpPr>
          <p:cNvPr id="17" name="Oval 16">
            <a:extLst>
              <a:ext uri="{FF2B5EF4-FFF2-40B4-BE49-F238E27FC236}">
                <a16:creationId xmlns:a16="http://schemas.microsoft.com/office/drawing/2014/main" id="{2022758D-E079-4611-97DA-331E903A54CD}"/>
              </a:ext>
            </a:extLst>
          </p:cNvPr>
          <p:cNvSpPr/>
          <p:nvPr/>
        </p:nvSpPr>
        <p:spPr>
          <a:xfrm>
            <a:off x="7880827" y="3806992"/>
            <a:ext cx="5512960" cy="5512960"/>
          </a:xfrm>
          <a:prstGeom prst="ellipse">
            <a:avLst/>
          </a:prstGeom>
          <a:solidFill>
            <a:srgbClr val="E1DD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pic>
        <p:nvPicPr>
          <p:cNvPr id="18" name="Picture 2" descr="Swiss Cheese Plant Watercolor - Leaf Swiss Cheese Plant PNG Image |  Transparent PNG Free Download on SeekPNG">
            <a:extLst>
              <a:ext uri="{FF2B5EF4-FFF2-40B4-BE49-F238E27FC236}">
                <a16:creationId xmlns:a16="http://schemas.microsoft.com/office/drawing/2014/main" id="{BD44FD55-BD64-40AA-9707-92EC65F22E0E}"/>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6862420">
            <a:off x="7179216" y="3507019"/>
            <a:ext cx="5054565" cy="6521621"/>
          </a:xfrm>
          <a:prstGeom prst="rect">
            <a:avLst/>
          </a:prstGeom>
          <a:noFill/>
          <a:extLst>
            <a:ext uri="{909E8E84-426E-40DD-AFC4-6F175D3DCCD1}">
              <a14:hiddenFill xmlns:a14="http://schemas.microsoft.com/office/drawing/2010/main">
                <a:solidFill>
                  <a:srgbClr val="FFFFFF"/>
                </a:solidFill>
              </a14:hiddenFill>
            </a:ext>
          </a:extLst>
        </p:spPr>
      </p:pic>
      <p:sp>
        <p:nvSpPr>
          <p:cNvPr id="19" name="Oval 18">
            <a:extLst>
              <a:ext uri="{FF2B5EF4-FFF2-40B4-BE49-F238E27FC236}">
                <a16:creationId xmlns:a16="http://schemas.microsoft.com/office/drawing/2014/main" id="{D3C63153-96CC-4374-BB4B-C2CFCE221CC0}"/>
              </a:ext>
            </a:extLst>
          </p:cNvPr>
          <p:cNvSpPr/>
          <p:nvPr/>
        </p:nvSpPr>
        <p:spPr>
          <a:xfrm>
            <a:off x="9825341" y="-2686067"/>
            <a:ext cx="3829067" cy="3829067"/>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20" name="Oval 19">
            <a:extLst>
              <a:ext uri="{FF2B5EF4-FFF2-40B4-BE49-F238E27FC236}">
                <a16:creationId xmlns:a16="http://schemas.microsoft.com/office/drawing/2014/main" id="{54747804-CD87-4718-A3BD-0C46ACF31204}"/>
              </a:ext>
            </a:extLst>
          </p:cNvPr>
          <p:cNvSpPr/>
          <p:nvPr/>
        </p:nvSpPr>
        <p:spPr>
          <a:xfrm>
            <a:off x="10835726" y="785920"/>
            <a:ext cx="3718474" cy="3718474"/>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Tree>
    <p:extLst>
      <p:ext uri="{BB962C8B-B14F-4D97-AF65-F5344CB8AC3E}">
        <p14:creationId xmlns:p14="http://schemas.microsoft.com/office/powerpoint/2010/main" val="3726786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34A84C57-C380-4660-9762-BDD2367B66F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1" name="Rectangle 40">
            <a:extLst>
              <a:ext uri="{FF2B5EF4-FFF2-40B4-BE49-F238E27FC236}">
                <a16:creationId xmlns:a16="http://schemas.microsoft.com/office/drawing/2014/main" id="{22F67E28-0E0D-46B8-AFEA-113828EEF91D}"/>
              </a:ext>
            </a:extLst>
          </p:cNvPr>
          <p:cNvSpPr/>
          <p:nvPr/>
        </p:nvSpPr>
        <p:spPr>
          <a:xfrm>
            <a:off x="-1" y="6583680"/>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2" name="Rectangle 41">
            <a:extLst>
              <a:ext uri="{FF2B5EF4-FFF2-40B4-BE49-F238E27FC236}">
                <a16:creationId xmlns:a16="http://schemas.microsoft.com/office/drawing/2014/main" id="{4B11AE2E-4855-4EFB-83FE-7ACCA8300B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3" name="Rectangle 42">
            <a:extLst>
              <a:ext uri="{FF2B5EF4-FFF2-40B4-BE49-F238E27FC236}">
                <a16:creationId xmlns:a16="http://schemas.microsoft.com/office/drawing/2014/main" id="{D63D0D1B-FFF8-47CD-910B-FA691A58DE89}"/>
              </a:ext>
            </a:extLst>
          </p:cNvPr>
          <p:cNvSpPr/>
          <p:nvPr/>
        </p:nvSpPr>
        <p:spPr>
          <a:xfrm>
            <a:off x="-1" y="6400800"/>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19" name="Picture 16">
            <a:extLst>
              <a:ext uri="{FF2B5EF4-FFF2-40B4-BE49-F238E27FC236}">
                <a16:creationId xmlns:a16="http://schemas.microsoft.com/office/drawing/2014/main" id="{575A3AA1-6A8F-445F-8933-E49D626A675C}"/>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10937" y="2620483"/>
            <a:ext cx="654753" cy="573801"/>
          </a:xfrm>
          <a:prstGeom prst="rect">
            <a:avLst/>
          </a:prstGeom>
        </p:spPr>
      </p:pic>
      <p:sp>
        <p:nvSpPr>
          <p:cNvPr id="8" name="TextBox 7">
            <a:extLst>
              <a:ext uri="{FF2B5EF4-FFF2-40B4-BE49-F238E27FC236}">
                <a16:creationId xmlns:a16="http://schemas.microsoft.com/office/drawing/2014/main" id="{DF53A124-5985-407C-AD28-F7A4A8A49737}"/>
              </a:ext>
            </a:extLst>
          </p:cNvPr>
          <p:cNvSpPr txBox="1"/>
          <p:nvPr/>
        </p:nvSpPr>
        <p:spPr>
          <a:xfrm>
            <a:off x="1257886" y="2468417"/>
            <a:ext cx="3575371" cy="2074350"/>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a:t>Năm bước cần thực hiện khi áp dụng phương pháp tìm hiểu khoa học tự nhiên trong quá trình học tập và khám phí tri thức ở các bài học.</a:t>
            </a:r>
          </a:p>
        </p:txBody>
      </p:sp>
      <p:grpSp>
        <p:nvGrpSpPr>
          <p:cNvPr id="9" name="Group 8">
            <a:extLst>
              <a:ext uri="{FF2B5EF4-FFF2-40B4-BE49-F238E27FC236}">
                <a16:creationId xmlns:a16="http://schemas.microsoft.com/office/drawing/2014/main" id="{01BC659A-E155-4CA0-A4F3-EFFDFBE8FE42}"/>
              </a:ext>
            </a:extLst>
          </p:cNvPr>
          <p:cNvGrpSpPr/>
          <p:nvPr/>
        </p:nvGrpSpPr>
        <p:grpSpPr>
          <a:xfrm>
            <a:off x="5764511" y="646968"/>
            <a:ext cx="5562342" cy="764952"/>
            <a:chOff x="5764511" y="646968"/>
            <a:chExt cx="5562342" cy="764952"/>
          </a:xfrm>
        </p:grpSpPr>
        <p:sp>
          <p:nvSpPr>
            <p:cNvPr id="10" name="Rectangle: Rounded Corners 9">
              <a:extLst>
                <a:ext uri="{FF2B5EF4-FFF2-40B4-BE49-F238E27FC236}">
                  <a16:creationId xmlns:a16="http://schemas.microsoft.com/office/drawing/2014/main" id="{B27484ED-4AE1-4B21-B68E-696C5C996B81}"/>
                </a:ext>
              </a:extLst>
            </p:cNvPr>
            <p:cNvSpPr/>
            <p:nvPr/>
          </p:nvSpPr>
          <p:spPr>
            <a:xfrm>
              <a:off x="5992853" y="646968"/>
              <a:ext cx="5334000" cy="764952"/>
            </a:xfrm>
            <a:prstGeom prst="roundRect">
              <a:avLst/>
            </a:prstGeom>
            <a:solidFill>
              <a:schemeClr val="bg2">
                <a:lumMod val="90000"/>
              </a:schemeClr>
            </a:solidFill>
            <a:ln w="28575">
              <a:solidFill>
                <a:srgbClr val="7267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0815CD11-1DCD-4DE8-8507-CBEDABFEE8D5}"/>
                </a:ext>
              </a:extLst>
            </p:cNvPr>
            <p:cNvGrpSpPr/>
            <p:nvPr/>
          </p:nvGrpSpPr>
          <p:grpSpPr>
            <a:xfrm>
              <a:off x="5992853" y="734526"/>
              <a:ext cx="5334000" cy="593728"/>
              <a:chOff x="3873768" y="1353875"/>
              <a:chExt cx="5334000" cy="593728"/>
            </a:xfrm>
          </p:grpSpPr>
          <p:sp>
            <p:nvSpPr>
              <p:cNvPr id="15" name="TextBox 14">
                <a:extLst>
                  <a:ext uri="{FF2B5EF4-FFF2-40B4-BE49-F238E27FC236}">
                    <a16:creationId xmlns:a16="http://schemas.microsoft.com/office/drawing/2014/main" id="{99F31873-8D99-4D04-87A5-C26EF6AA96AE}"/>
                  </a:ext>
                </a:extLst>
              </p:cNvPr>
              <p:cNvSpPr txBox="1"/>
              <p:nvPr/>
            </p:nvSpPr>
            <p:spPr>
              <a:xfrm>
                <a:off x="4653911" y="1353875"/>
                <a:ext cx="3773714" cy="27751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1600" b="1"/>
                  <a:t>Đề xuất vấn đề cần tìm hiểu</a:t>
                </a:r>
                <a:endParaRPr lang="en-US" sz="1600" b="1" dirty="0"/>
              </a:p>
            </p:txBody>
          </p:sp>
          <p:sp>
            <p:nvSpPr>
              <p:cNvPr id="16" name="TextBox 15">
                <a:extLst>
                  <a:ext uri="{FF2B5EF4-FFF2-40B4-BE49-F238E27FC236}">
                    <a16:creationId xmlns:a16="http://schemas.microsoft.com/office/drawing/2014/main" id="{91B3C38A-26BA-4A99-BAEF-BE5177FB05E9}"/>
                  </a:ext>
                </a:extLst>
              </p:cNvPr>
              <p:cNvSpPr txBox="1"/>
              <p:nvPr/>
            </p:nvSpPr>
            <p:spPr>
              <a:xfrm>
                <a:off x="3873768" y="1704780"/>
                <a:ext cx="5334000" cy="242823"/>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1400"/>
                  <a:t>Quan sát và đặt câu hỏi cho vấn đề nảy sinh</a:t>
                </a:r>
                <a:endParaRPr lang="en-US" sz="1400" dirty="0"/>
              </a:p>
            </p:txBody>
          </p:sp>
        </p:grpSp>
        <p:grpSp>
          <p:nvGrpSpPr>
            <p:cNvPr id="12" name="Group 11">
              <a:extLst>
                <a:ext uri="{FF2B5EF4-FFF2-40B4-BE49-F238E27FC236}">
                  <a16:creationId xmlns:a16="http://schemas.microsoft.com/office/drawing/2014/main" id="{C60BBB18-2B48-45F4-95A5-4FF70525D5D1}"/>
                </a:ext>
              </a:extLst>
            </p:cNvPr>
            <p:cNvGrpSpPr/>
            <p:nvPr/>
          </p:nvGrpSpPr>
          <p:grpSpPr>
            <a:xfrm>
              <a:off x="5764511" y="816660"/>
              <a:ext cx="429460" cy="429460"/>
              <a:chOff x="2329806" y="1423201"/>
              <a:chExt cx="638628" cy="638628"/>
            </a:xfrm>
          </p:grpSpPr>
          <p:sp>
            <p:nvSpPr>
              <p:cNvPr id="13" name="Oval 12">
                <a:extLst>
                  <a:ext uri="{FF2B5EF4-FFF2-40B4-BE49-F238E27FC236}">
                    <a16:creationId xmlns:a16="http://schemas.microsoft.com/office/drawing/2014/main" id="{FB25EAAE-2FF8-4B22-955A-4CD3C44925E3}"/>
                  </a:ext>
                </a:extLst>
              </p:cNvPr>
              <p:cNvSpPr/>
              <p:nvPr/>
            </p:nvSpPr>
            <p:spPr>
              <a:xfrm>
                <a:off x="2329806" y="1423201"/>
                <a:ext cx="638628" cy="638628"/>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Yeseva One" panose="00000500000000000000" pitchFamily="2" charset="0"/>
                </a:endParaRPr>
              </a:p>
            </p:txBody>
          </p:sp>
          <p:sp>
            <p:nvSpPr>
              <p:cNvPr id="14" name="TextBox 13">
                <a:extLst>
                  <a:ext uri="{FF2B5EF4-FFF2-40B4-BE49-F238E27FC236}">
                    <a16:creationId xmlns:a16="http://schemas.microsoft.com/office/drawing/2014/main" id="{64694E37-0A93-47E0-83D8-683957D9AFEC}"/>
                  </a:ext>
                </a:extLst>
              </p:cNvPr>
              <p:cNvSpPr txBox="1">
                <a:spLocks noChangeAspect="1"/>
              </p:cNvSpPr>
              <p:nvPr>
                <p:custDataLst>
                  <p:tags r:id="rId5"/>
                </p:custDataLst>
              </p:nvPr>
            </p:nvSpPr>
            <p:spPr>
              <a:xfrm>
                <a:off x="2549201" y="1562933"/>
                <a:ext cx="181737" cy="353377"/>
              </a:xfrm>
              <a:custGeom>
                <a:avLst/>
                <a:gdLst/>
                <a:ahLst/>
                <a:cxnLst/>
                <a:rect l="l" t="t" r="r" b="b"/>
                <a:pathLst>
                  <a:path w="181737" h="353377">
                    <a:moveTo>
                      <a:pt x="91878" y="0"/>
                    </a:moveTo>
                    <a:lnTo>
                      <a:pt x="146399" y="0"/>
                    </a:lnTo>
                    <a:lnTo>
                      <a:pt x="146399" y="335708"/>
                    </a:lnTo>
                    <a:lnTo>
                      <a:pt x="181737" y="345805"/>
                    </a:lnTo>
                    <a:lnTo>
                      <a:pt x="181737" y="353377"/>
                    </a:lnTo>
                    <a:lnTo>
                      <a:pt x="27765" y="353377"/>
                    </a:lnTo>
                    <a:lnTo>
                      <a:pt x="27765" y="345805"/>
                    </a:lnTo>
                    <a:lnTo>
                      <a:pt x="63103" y="335708"/>
                    </a:lnTo>
                    <a:lnTo>
                      <a:pt x="63103" y="58559"/>
                    </a:lnTo>
                    <a:lnTo>
                      <a:pt x="10096" y="95916"/>
                    </a:lnTo>
                    <a:lnTo>
                      <a:pt x="0" y="83296"/>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4000">
                  <a:solidFill>
                    <a:schemeClr val="bg1"/>
                  </a:solidFill>
                  <a:latin typeface="#9Slide04 Yeseva One" panose="00000500000000000000" pitchFamily="2" charset="0"/>
                </a:endParaRPr>
              </a:p>
            </p:txBody>
          </p:sp>
        </p:grpSp>
      </p:grpSp>
      <p:grpSp>
        <p:nvGrpSpPr>
          <p:cNvPr id="17" name="Group 16">
            <a:extLst>
              <a:ext uri="{FF2B5EF4-FFF2-40B4-BE49-F238E27FC236}">
                <a16:creationId xmlns:a16="http://schemas.microsoft.com/office/drawing/2014/main" id="{D1525D25-EEFA-4F51-93C7-A8C22BF85A93}"/>
              </a:ext>
            </a:extLst>
          </p:cNvPr>
          <p:cNvGrpSpPr/>
          <p:nvPr/>
        </p:nvGrpSpPr>
        <p:grpSpPr>
          <a:xfrm>
            <a:off x="5764511" y="1716060"/>
            <a:ext cx="5626110" cy="1009650"/>
            <a:chOff x="5764511" y="1762244"/>
            <a:chExt cx="5626110" cy="1009650"/>
          </a:xfrm>
        </p:grpSpPr>
        <p:sp>
          <p:nvSpPr>
            <p:cNvPr id="18" name="Rectangle: Rounded Corners 17">
              <a:extLst>
                <a:ext uri="{FF2B5EF4-FFF2-40B4-BE49-F238E27FC236}">
                  <a16:creationId xmlns:a16="http://schemas.microsoft.com/office/drawing/2014/main" id="{B9A355FA-4860-43A0-A1EC-E0FE5D8829D4}"/>
                </a:ext>
              </a:extLst>
            </p:cNvPr>
            <p:cNvSpPr/>
            <p:nvPr/>
          </p:nvSpPr>
          <p:spPr>
            <a:xfrm>
              <a:off x="5992853" y="1762244"/>
              <a:ext cx="5334000" cy="1009650"/>
            </a:xfrm>
            <a:prstGeom prst="roundRect">
              <a:avLst/>
            </a:prstGeom>
            <a:solidFill>
              <a:schemeClr val="bg2">
                <a:lumMod val="90000"/>
              </a:schemeClr>
            </a:solidFill>
            <a:ln w="28575">
              <a:solidFill>
                <a:srgbClr val="7267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6176ADAC-F575-4755-BB32-959A0489DF96}"/>
                </a:ext>
              </a:extLst>
            </p:cNvPr>
            <p:cNvGrpSpPr/>
            <p:nvPr/>
          </p:nvGrpSpPr>
          <p:grpSpPr>
            <a:xfrm>
              <a:off x="5929085" y="1828393"/>
              <a:ext cx="5461536" cy="863033"/>
              <a:chOff x="3810000" y="2280537"/>
              <a:chExt cx="5461536" cy="863033"/>
            </a:xfrm>
          </p:grpSpPr>
          <p:sp>
            <p:nvSpPr>
              <p:cNvPr id="24" name="TextBox 23">
                <a:extLst>
                  <a:ext uri="{FF2B5EF4-FFF2-40B4-BE49-F238E27FC236}">
                    <a16:creationId xmlns:a16="http://schemas.microsoft.com/office/drawing/2014/main" id="{760FDAF4-D620-49A1-812D-ADF7E04B481E}"/>
                  </a:ext>
                </a:extLst>
              </p:cNvPr>
              <p:cNvSpPr txBox="1"/>
              <p:nvPr/>
            </p:nvSpPr>
            <p:spPr>
              <a:xfrm>
                <a:off x="3810000" y="2280537"/>
                <a:ext cx="5461536" cy="27751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1600" b="1"/>
                  <a:t>Đưa ra dự đoán khoa học để giải quyết vấn đề</a:t>
                </a:r>
                <a:endParaRPr lang="en-US" sz="1600" b="1" dirty="0"/>
              </a:p>
            </p:txBody>
          </p:sp>
          <p:sp>
            <p:nvSpPr>
              <p:cNvPr id="25" name="TextBox 24">
                <a:extLst>
                  <a:ext uri="{FF2B5EF4-FFF2-40B4-BE49-F238E27FC236}">
                    <a16:creationId xmlns:a16="http://schemas.microsoft.com/office/drawing/2014/main" id="{E1774DC3-8517-4B26-8E2D-8ACF6FAC95AA}"/>
                  </a:ext>
                </a:extLst>
              </p:cNvPr>
              <p:cNvSpPr txBox="1"/>
              <p:nvPr/>
            </p:nvSpPr>
            <p:spPr>
              <a:xfrm>
                <a:off x="4267200" y="2631442"/>
                <a:ext cx="4547136" cy="512128"/>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1400"/>
                  <a:t>Dựa trên các tri thức phù hợp từ việc phân tích vấn đề, đưa ra dự đoán nhằm trả lời câu hỏi đã nêu.</a:t>
                </a:r>
                <a:endParaRPr lang="en-US" sz="1400" dirty="0"/>
              </a:p>
            </p:txBody>
          </p:sp>
        </p:grpSp>
        <p:grpSp>
          <p:nvGrpSpPr>
            <p:cNvPr id="21" name="Group 20">
              <a:extLst>
                <a:ext uri="{FF2B5EF4-FFF2-40B4-BE49-F238E27FC236}">
                  <a16:creationId xmlns:a16="http://schemas.microsoft.com/office/drawing/2014/main" id="{03E85735-9D05-47EF-A323-6648BC1FF971}"/>
                </a:ext>
              </a:extLst>
            </p:cNvPr>
            <p:cNvGrpSpPr/>
            <p:nvPr/>
          </p:nvGrpSpPr>
          <p:grpSpPr>
            <a:xfrm>
              <a:off x="5764511" y="2045179"/>
              <a:ext cx="429460" cy="429460"/>
              <a:chOff x="2329806" y="2443450"/>
              <a:chExt cx="638628" cy="638628"/>
            </a:xfrm>
          </p:grpSpPr>
          <p:sp>
            <p:nvSpPr>
              <p:cNvPr id="22" name="Oval 21">
                <a:extLst>
                  <a:ext uri="{FF2B5EF4-FFF2-40B4-BE49-F238E27FC236}">
                    <a16:creationId xmlns:a16="http://schemas.microsoft.com/office/drawing/2014/main" id="{AC6B95C3-17E9-4389-B14F-23EEDEB55C2E}"/>
                  </a:ext>
                </a:extLst>
              </p:cNvPr>
              <p:cNvSpPr/>
              <p:nvPr/>
            </p:nvSpPr>
            <p:spPr>
              <a:xfrm>
                <a:off x="2329806" y="2443450"/>
                <a:ext cx="638628" cy="638628"/>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Yeseva One" panose="00000500000000000000" pitchFamily="2" charset="0"/>
                </a:endParaRPr>
              </a:p>
            </p:txBody>
          </p:sp>
          <p:sp>
            <p:nvSpPr>
              <p:cNvPr id="23" name="TextBox 22">
                <a:extLst>
                  <a:ext uri="{FF2B5EF4-FFF2-40B4-BE49-F238E27FC236}">
                    <a16:creationId xmlns:a16="http://schemas.microsoft.com/office/drawing/2014/main" id="{7FCA378B-836D-4A87-A246-24985BACCB05}"/>
                  </a:ext>
                </a:extLst>
              </p:cNvPr>
              <p:cNvSpPr txBox="1">
                <a:spLocks noChangeAspect="1"/>
              </p:cNvSpPr>
              <p:nvPr>
                <p:custDataLst>
                  <p:tags r:id="rId4"/>
                </p:custDataLst>
              </p:nvPr>
            </p:nvSpPr>
            <p:spPr>
              <a:xfrm>
                <a:off x="2515896" y="2575608"/>
                <a:ext cx="249888" cy="360950"/>
              </a:xfrm>
              <a:custGeom>
                <a:avLst/>
                <a:gdLst/>
                <a:ahLst/>
                <a:cxnLst/>
                <a:rect l="l" t="t" r="r" b="b"/>
                <a:pathLst>
                  <a:path w="249888" h="360950">
                    <a:moveTo>
                      <a:pt x="113081" y="0"/>
                    </a:moveTo>
                    <a:cubicBezTo>
                      <a:pt x="158515" y="0"/>
                      <a:pt x="192170" y="9087"/>
                      <a:pt x="214046" y="27261"/>
                    </a:cubicBezTo>
                    <a:cubicBezTo>
                      <a:pt x="235921" y="45435"/>
                      <a:pt x="246859" y="70844"/>
                      <a:pt x="246859" y="103489"/>
                    </a:cubicBezTo>
                    <a:cubicBezTo>
                      <a:pt x="246859" y="124019"/>
                      <a:pt x="241559" y="141688"/>
                      <a:pt x="230957" y="156496"/>
                    </a:cubicBezTo>
                    <a:cubicBezTo>
                      <a:pt x="220356" y="171304"/>
                      <a:pt x="207399" y="183588"/>
                      <a:pt x="192086" y="193348"/>
                    </a:cubicBezTo>
                    <a:cubicBezTo>
                      <a:pt x="176773" y="203108"/>
                      <a:pt x="156327" y="214214"/>
                      <a:pt x="130750" y="226667"/>
                    </a:cubicBezTo>
                    <a:cubicBezTo>
                      <a:pt x="109210" y="237100"/>
                      <a:pt x="91794" y="246271"/>
                      <a:pt x="78500" y="254180"/>
                    </a:cubicBezTo>
                    <a:cubicBezTo>
                      <a:pt x="65206" y="262089"/>
                      <a:pt x="52922" y="271596"/>
                      <a:pt x="41648" y="282702"/>
                    </a:cubicBezTo>
                    <a:cubicBezTo>
                      <a:pt x="30374" y="293808"/>
                      <a:pt x="22380" y="306429"/>
                      <a:pt x="17669" y="320564"/>
                    </a:cubicBezTo>
                    <a:lnTo>
                      <a:pt x="204454" y="320564"/>
                    </a:lnTo>
                    <a:cubicBezTo>
                      <a:pt x="206810" y="302390"/>
                      <a:pt x="212531" y="287246"/>
                      <a:pt x="221618" y="275130"/>
                    </a:cubicBezTo>
                    <a:cubicBezTo>
                      <a:pt x="225320" y="269409"/>
                      <a:pt x="229695" y="264360"/>
                      <a:pt x="234744" y="259985"/>
                    </a:cubicBezTo>
                    <a:lnTo>
                      <a:pt x="249888" y="259985"/>
                    </a:lnTo>
                    <a:lnTo>
                      <a:pt x="249888" y="360950"/>
                    </a:lnTo>
                    <a:lnTo>
                      <a:pt x="0" y="360950"/>
                    </a:lnTo>
                    <a:lnTo>
                      <a:pt x="0" y="338233"/>
                    </a:lnTo>
                    <a:cubicBezTo>
                      <a:pt x="0" y="318377"/>
                      <a:pt x="3954" y="300287"/>
                      <a:pt x="11863" y="283964"/>
                    </a:cubicBezTo>
                    <a:cubicBezTo>
                      <a:pt x="19772" y="267642"/>
                      <a:pt x="29448" y="253422"/>
                      <a:pt x="40891" y="241307"/>
                    </a:cubicBezTo>
                    <a:cubicBezTo>
                      <a:pt x="52333" y="229191"/>
                      <a:pt x="67310" y="214887"/>
                      <a:pt x="85820" y="198397"/>
                    </a:cubicBezTo>
                    <a:cubicBezTo>
                      <a:pt x="102984" y="183252"/>
                      <a:pt x="116446" y="170547"/>
                      <a:pt x="126206" y="160282"/>
                    </a:cubicBezTo>
                    <a:cubicBezTo>
                      <a:pt x="135966" y="150017"/>
                      <a:pt x="144212" y="138406"/>
                      <a:pt x="150943" y="125449"/>
                    </a:cubicBezTo>
                    <a:cubicBezTo>
                      <a:pt x="157674" y="112492"/>
                      <a:pt x="161039" y="98441"/>
                      <a:pt x="161039" y="83296"/>
                    </a:cubicBezTo>
                    <a:cubicBezTo>
                      <a:pt x="161039" y="61084"/>
                      <a:pt x="155654" y="43752"/>
                      <a:pt x="144885" y="31299"/>
                    </a:cubicBezTo>
                    <a:cubicBezTo>
                      <a:pt x="134115" y="18847"/>
                      <a:pt x="120148" y="12621"/>
                      <a:pt x="102984" y="12621"/>
                    </a:cubicBezTo>
                    <a:cubicBezTo>
                      <a:pt x="93224" y="12621"/>
                      <a:pt x="83296" y="13967"/>
                      <a:pt x="73200" y="16659"/>
                    </a:cubicBezTo>
                    <a:lnTo>
                      <a:pt x="62598" y="20193"/>
                    </a:lnTo>
                    <a:lnTo>
                      <a:pt x="62598" y="100965"/>
                    </a:lnTo>
                    <a:lnTo>
                      <a:pt x="56035" y="102480"/>
                    </a:lnTo>
                    <a:cubicBezTo>
                      <a:pt x="50651" y="103153"/>
                      <a:pt x="46107" y="103489"/>
                      <a:pt x="42405" y="103489"/>
                    </a:cubicBezTo>
                    <a:cubicBezTo>
                      <a:pt x="30962" y="103489"/>
                      <a:pt x="21791" y="100040"/>
                      <a:pt x="14892" y="93140"/>
                    </a:cubicBezTo>
                    <a:cubicBezTo>
                      <a:pt x="7993" y="86241"/>
                      <a:pt x="4543" y="77070"/>
                      <a:pt x="4543" y="65628"/>
                    </a:cubicBezTo>
                    <a:cubicBezTo>
                      <a:pt x="4543" y="54858"/>
                      <a:pt x="8666" y="44425"/>
                      <a:pt x="16912" y="34328"/>
                    </a:cubicBezTo>
                    <a:cubicBezTo>
                      <a:pt x="25157" y="24232"/>
                      <a:pt x="37441" y="15986"/>
                      <a:pt x="53764" y="9592"/>
                    </a:cubicBezTo>
                    <a:cubicBezTo>
                      <a:pt x="70086" y="3197"/>
                      <a:pt x="89859" y="0"/>
                      <a:pt x="113081"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4000">
                  <a:solidFill>
                    <a:schemeClr val="bg1"/>
                  </a:solidFill>
                  <a:latin typeface="#9Slide04 Yeseva One" panose="00000500000000000000" pitchFamily="2" charset="0"/>
                </a:endParaRPr>
              </a:p>
            </p:txBody>
          </p:sp>
        </p:grpSp>
      </p:grpSp>
      <p:grpSp>
        <p:nvGrpSpPr>
          <p:cNvPr id="26" name="Group 25">
            <a:extLst>
              <a:ext uri="{FF2B5EF4-FFF2-40B4-BE49-F238E27FC236}">
                <a16:creationId xmlns:a16="http://schemas.microsoft.com/office/drawing/2014/main" id="{40BEABBA-6C23-4868-9909-ADBAA5690C48}"/>
              </a:ext>
            </a:extLst>
          </p:cNvPr>
          <p:cNvGrpSpPr/>
          <p:nvPr/>
        </p:nvGrpSpPr>
        <p:grpSpPr>
          <a:xfrm>
            <a:off x="5764511" y="3029850"/>
            <a:ext cx="5626110" cy="1009650"/>
            <a:chOff x="5764511" y="3105150"/>
            <a:chExt cx="5626110" cy="1009650"/>
          </a:xfrm>
        </p:grpSpPr>
        <p:sp>
          <p:nvSpPr>
            <p:cNvPr id="27" name="Rectangle: Rounded Corners 26">
              <a:extLst>
                <a:ext uri="{FF2B5EF4-FFF2-40B4-BE49-F238E27FC236}">
                  <a16:creationId xmlns:a16="http://schemas.microsoft.com/office/drawing/2014/main" id="{7EBDD03A-10F0-49D0-BE8A-F6E4CC890256}"/>
                </a:ext>
              </a:extLst>
            </p:cNvPr>
            <p:cNvSpPr/>
            <p:nvPr/>
          </p:nvSpPr>
          <p:spPr>
            <a:xfrm>
              <a:off x="5992853" y="3105150"/>
              <a:ext cx="5334000" cy="1009650"/>
            </a:xfrm>
            <a:prstGeom prst="roundRect">
              <a:avLst/>
            </a:prstGeom>
            <a:solidFill>
              <a:schemeClr val="bg2">
                <a:lumMod val="90000"/>
              </a:schemeClr>
            </a:solidFill>
            <a:ln w="28575">
              <a:solidFill>
                <a:srgbClr val="7267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a:extLst>
                <a:ext uri="{FF2B5EF4-FFF2-40B4-BE49-F238E27FC236}">
                  <a16:creationId xmlns:a16="http://schemas.microsoft.com/office/drawing/2014/main" id="{722DC58C-9E6A-4EE8-9724-D64A6127FC2E}"/>
                </a:ext>
              </a:extLst>
            </p:cNvPr>
            <p:cNvGrpSpPr/>
            <p:nvPr/>
          </p:nvGrpSpPr>
          <p:grpSpPr>
            <a:xfrm>
              <a:off x="5929085" y="3173582"/>
              <a:ext cx="5461536" cy="863033"/>
              <a:chOff x="3810000" y="3499737"/>
              <a:chExt cx="5461536" cy="863033"/>
            </a:xfrm>
          </p:grpSpPr>
          <p:sp>
            <p:nvSpPr>
              <p:cNvPr id="32" name="TextBox 31">
                <a:extLst>
                  <a:ext uri="{FF2B5EF4-FFF2-40B4-BE49-F238E27FC236}">
                    <a16:creationId xmlns:a16="http://schemas.microsoft.com/office/drawing/2014/main" id="{D4EDAB78-32A7-4A6E-868E-F57B2005749A}"/>
                  </a:ext>
                </a:extLst>
              </p:cNvPr>
              <p:cNvSpPr txBox="1"/>
              <p:nvPr/>
            </p:nvSpPr>
            <p:spPr>
              <a:xfrm>
                <a:off x="3810000" y="3499737"/>
                <a:ext cx="5461536" cy="27751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1600" b="1"/>
                  <a:t>Lập kế hoạch kiểm tra dự đoán</a:t>
                </a:r>
                <a:endParaRPr lang="en-US" sz="1600" b="1" dirty="0"/>
              </a:p>
            </p:txBody>
          </p:sp>
          <p:sp>
            <p:nvSpPr>
              <p:cNvPr id="33" name="TextBox 32">
                <a:extLst>
                  <a:ext uri="{FF2B5EF4-FFF2-40B4-BE49-F238E27FC236}">
                    <a16:creationId xmlns:a16="http://schemas.microsoft.com/office/drawing/2014/main" id="{5781A5B0-9213-43F5-AF7C-A0CFCA718E9A}"/>
                  </a:ext>
                </a:extLst>
              </p:cNvPr>
              <p:cNvSpPr txBox="1"/>
              <p:nvPr/>
            </p:nvSpPr>
            <p:spPr>
              <a:xfrm>
                <a:off x="4267200" y="3850642"/>
                <a:ext cx="4547136" cy="512128"/>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1400"/>
                  <a:t>Lựa chọn được phương pháp, kĩ thuật, kĩ năng thích hợp (thực nghiệm, điều tra,...) để kiểm tra dự đoán.</a:t>
                </a:r>
                <a:endParaRPr lang="en-US" sz="1400" dirty="0"/>
              </a:p>
            </p:txBody>
          </p:sp>
        </p:grpSp>
        <p:grpSp>
          <p:nvGrpSpPr>
            <p:cNvPr id="29" name="Group 28">
              <a:extLst>
                <a:ext uri="{FF2B5EF4-FFF2-40B4-BE49-F238E27FC236}">
                  <a16:creationId xmlns:a16="http://schemas.microsoft.com/office/drawing/2014/main" id="{917AEF61-6E2C-4F5C-AF44-D934116A1E75}"/>
                </a:ext>
              </a:extLst>
            </p:cNvPr>
            <p:cNvGrpSpPr/>
            <p:nvPr/>
          </p:nvGrpSpPr>
          <p:grpSpPr>
            <a:xfrm>
              <a:off x="5764511" y="3390368"/>
              <a:ext cx="429460" cy="429460"/>
              <a:chOff x="2329806" y="3614467"/>
              <a:chExt cx="638628" cy="638628"/>
            </a:xfrm>
          </p:grpSpPr>
          <p:sp>
            <p:nvSpPr>
              <p:cNvPr id="30" name="Oval 29">
                <a:extLst>
                  <a:ext uri="{FF2B5EF4-FFF2-40B4-BE49-F238E27FC236}">
                    <a16:creationId xmlns:a16="http://schemas.microsoft.com/office/drawing/2014/main" id="{192ABD0C-F653-4235-9D8D-B83526CEDE50}"/>
                  </a:ext>
                </a:extLst>
              </p:cNvPr>
              <p:cNvSpPr/>
              <p:nvPr/>
            </p:nvSpPr>
            <p:spPr>
              <a:xfrm>
                <a:off x="2329806" y="3614467"/>
                <a:ext cx="638628" cy="638628"/>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Yeseva One" panose="00000500000000000000" pitchFamily="2" charset="0"/>
                </a:endParaRPr>
              </a:p>
            </p:txBody>
          </p:sp>
          <p:sp>
            <p:nvSpPr>
              <p:cNvPr id="31" name="TextBox 30">
                <a:extLst>
                  <a:ext uri="{FF2B5EF4-FFF2-40B4-BE49-F238E27FC236}">
                    <a16:creationId xmlns:a16="http://schemas.microsoft.com/office/drawing/2014/main" id="{5CC0301F-819C-4793-B953-8C08DC944687}"/>
                  </a:ext>
                </a:extLst>
              </p:cNvPr>
              <p:cNvSpPr txBox="1">
                <a:spLocks noChangeAspect="1"/>
              </p:cNvSpPr>
              <p:nvPr>
                <p:custDataLst>
                  <p:tags r:id="rId3"/>
                </p:custDataLst>
              </p:nvPr>
            </p:nvSpPr>
            <p:spPr>
              <a:xfrm>
                <a:off x="2513372" y="3746626"/>
                <a:ext cx="257460" cy="368523"/>
              </a:xfrm>
              <a:custGeom>
                <a:avLst/>
                <a:gdLst/>
                <a:ahLst/>
                <a:cxnLst/>
                <a:rect l="l" t="t" r="r" b="b"/>
                <a:pathLst>
                  <a:path w="257460" h="368523">
                    <a:moveTo>
                      <a:pt x="111061" y="0"/>
                    </a:moveTo>
                    <a:cubicBezTo>
                      <a:pt x="139331" y="0"/>
                      <a:pt x="163311" y="4123"/>
                      <a:pt x="182999" y="12368"/>
                    </a:cubicBezTo>
                    <a:cubicBezTo>
                      <a:pt x="202687" y="20614"/>
                      <a:pt x="217495" y="31636"/>
                      <a:pt x="227423" y="45435"/>
                    </a:cubicBezTo>
                    <a:cubicBezTo>
                      <a:pt x="237352" y="59233"/>
                      <a:pt x="242316" y="74378"/>
                      <a:pt x="242316" y="90869"/>
                    </a:cubicBezTo>
                    <a:cubicBezTo>
                      <a:pt x="242316" y="110052"/>
                      <a:pt x="237436" y="125281"/>
                      <a:pt x="227676" y="136555"/>
                    </a:cubicBezTo>
                    <a:cubicBezTo>
                      <a:pt x="217916" y="147830"/>
                      <a:pt x="205127" y="156833"/>
                      <a:pt x="189309" y="163564"/>
                    </a:cubicBezTo>
                    <a:cubicBezTo>
                      <a:pt x="173828" y="169621"/>
                      <a:pt x="156159" y="173155"/>
                      <a:pt x="136303" y="174165"/>
                    </a:cubicBezTo>
                    <a:lnTo>
                      <a:pt x="136303" y="176689"/>
                    </a:lnTo>
                    <a:cubicBezTo>
                      <a:pt x="158515" y="177699"/>
                      <a:pt x="178708" y="181569"/>
                      <a:pt x="196882" y="188300"/>
                    </a:cubicBezTo>
                    <a:cubicBezTo>
                      <a:pt x="237268" y="204454"/>
                      <a:pt x="257460" y="231715"/>
                      <a:pt x="257460" y="270082"/>
                    </a:cubicBezTo>
                    <a:cubicBezTo>
                      <a:pt x="257460" y="299698"/>
                      <a:pt x="245261" y="323509"/>
                      <a:pt x="220861" y="341514"/>
                    </a:cubicBezTo>
                    <a:cubicBezTo>
                      <a:pt x="196461" y="359520"/>
                      <a:pt x="159020" y="368523"/>
                      <a:pt x="108537" y="368523"/>
                    </a:cubicBezTo>
                    <a:cubicBezTo>
                      <a:pt x="85315" y="368523"/>
                      <a:pt x="65543" y="365325"/>
                      <a:pt x="49220" y="358931"/>
                    </a:cubicBezTo>
                    <a:cubicBezTo>
                      <a:pt x="32898" y="352536"/>
                      <a:pt x="20613" y="344291"/>
                      <a:pt x="12368" y="334194"/>
                    </a:cubicBezTo>
                    <a:cubicBezTo>
                      <a:pt x="4122" y="324098"/>
                      <a:pt x="0" y="313665"/>
                      <a:pt x="0" y="302895"/>
                    </a:cubicBezTo>
                    <a:cubicBezTo>
                      <a:pt x="0" y="291453"/>
                      <a:pt x="3449" y="282282"/>
                      <a:pt x="10349" y="275382"/>
                    </a:cubicBezTo>
                    <a:cubicBezTo>
                      <a:pt x="17248" y="268483"/>
                      <a:pt x="26419" y="265033"/>
                      <a:pt x="37862" y="265033"/>
                    </a:cubicBezTo>
                    <a:cubicBezTo>
                      <a:pt x="40554" y="265033"/>
                      <a:pt x="43246" y="265286"/>
                      <a:pt x="45939" y="265791"/>
                    </a:cubicBezTo>
                    <a:cubicBezTo>
                      <a:pt x="48631" y="266295"/>
                      <a:pt x="50482" y="266548"/>
                      <a:pt x="51492" y="266548"/>
                    </a:cubicBezTo>
                    <a:lnTo>
                      <a:pt x="58055" y="267558"/>
                    </a:lnTo>
                    <a:lnTo>
                      <a:pt x="58055" y="348330"/>
                    </a:lnTo>
                    <a:cubicBezTo>
                      <a:pt x="58391" y="348330"/>
                      <a:pt x="61925" y="349676"/>
                      <a:pt x="68656" y="352368"/>
                    </a:cubicBezTo>
                    <a:cubicBezTo>
                      <a:pt x="77406" y="354724"/>
                      <a:pt x="87334" y="355902"/>
                      <a:pt x="98441" y="355902"/>
                    </a:cubicBezTo>
                    <a:cubicBezTo>
                      <a:pt x="121999" y="355902"/>
                      <a:pt x="140089" y="348750"/>
                      <a:pt x="152709" y="334447"/>
                    </a:cubicBezTo>
                    <a:cubicBezTo>
                      <a:pt x="165330" y="320143"/>
                      <a:pt x="171640" y="298688"/>
                      <a:pt x="171640" y="270082"/>
                    </a:cubicBezTo>
                    <a:cubicBezTo>
                      <a:pt x="171640" y="240802"/>
                      <a:pt x="165498" y="218758"/>
                      <a:pt x="153214" y="203950"/>
                    </a:cubicBezTo>
                    <a:cubicBezTo>
                      <a:pt x="140930" y="189141"/>
                      <a:pt x="124355" y="181737"/>
                      <a:pt x="103489" y="181737"/>
                    </a:cubicBezTo>
                    <a:lnTo>
                      <a:pt x="78248" y="181737"/>
                    </a:lnTo>
                    <a:lnTo>
                      <a:pt x="78248" y="169117"/>
                    </a:lnTo>
                    <a:lnTo>
                      <a:pt x="103489" y="169117"/>
                    </a:lnTo>
                    <a:cubicBezTo>
                      <a:pt x="118634" y="169117"/>
                      <a:pt x="131254" y="162386"/>
                      <a:pt x="141351" y="148924"/>
                    </a:cubicBezTo>
                    <a:cubicBezTo>
                      <a:pt x="151447" y="135462"/>
                      <a:pt x="156496" y="116110"/>
                      <a:pt x="156496" y="90869"/>
                    </a:cubicBezTo>
                    <a:cubicBezTo>
                      <a:pt x="156496" y="65628"/>
                      <a:pt x="151279" y="46276"/>
                      <a:pt x="140846" y="32814"/>
                    </a:cubicBezTo>
                    <a:cubicBezTo>
                      <a:pt x="130413" y="19352"/>
                      <a:pt x="117119" y="12621"/>
                      <a:pt x="100965" y="12621"/>
                    </a:cubicBezTo>
                    <a:cubicBezTo>
                      <a:pt x="92214" y="12621"/>
                      <a:pt x="83801" y="13967"/>
                      <a:pt x="75724" y="16659"/>
                    </a:cubicBezTo>
                    <a:cubicBezTo>
                      <a:pt x="74714" y="16996"/>
                      <a:pt x="71348" y="18174"/>
                      <a:pt x="65627" y="20193"/>
                    </a:cubicBezTo>
                    <a:lnTo>
                      <a:pt x="65627" y="100965"/>
                    </a:lnTo>
                    <a:lnTo>
                      <a:pt x="59064" y="102480"/>
                    </a:lnTo>
                    <a:cubicBezTo>
                      <a:pt x="53679" y="103153"/>
                      <a:pt x="49136" y="103489"/>
                      <a:pt x="45434" y="103489"/>
                    </a:cubicBezTo>
                    <a:cubicBezTo>
                      <a:pt x="33991" y="103489"/>
                      <a:pt x="24820" y="100040"/>
                      <a:pt x="17921" y="93140"/>
                    </a:cubicBezTo>
                    <a:cubicBezTo>
                      <a:pt x="11022" y="86241"/>
                      <a:pt x="7572" y="77070"/>
                      <a:pt x="7572" y="65628"/>
                    </a:cubicBezTo>
                    <a:cubicBezTo>
                      <a:pt x="7572" y="55194"/>
                      <a:pt x="11611" y="44930"/>
                      <a:pt x="19688" y="34833"/>
                    </a:cubicBezTo>
                    <a:cubicBezTo>
                      <a:pt x="27765" y="24737"/>
                      <a:pt x="39629" y="16407"/>
                      <a:pt x="55278" y="9844"/>
                    </a:cubicBezTo>
                    <a:cubicBezTo>
                      <a:pt x="70928" y="3282"/>
                      <a:pt x="89522" y="0"/>
                      <a:pt x="111061"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4000">
                  <a:solidFill>
                    <a:schemeClr val="bg1"/>
                  </a:solidFill>
                  <a:latin typeface="#9Slide04 Yeseva One" panose="00000500000000000000" pitchFamily="2" charset="0"/>
                </a:endParaRPr>
              </a:p>
            </p:txBody>
          </p:sp>
        </p:grpSp>
      </p:grpSp>
      <p:grpSp>
        <p:nvGrpSpPr>
          <p:cNvPr id="34" name="Group 33">
            <a:extLst>
              <a:ext uri="{FF2B5EF4-FFF2-40B4-BE49-F238E27FC236}">
                <a16:creationId xmlns:a16="http://schemas.microsoft.com/office/drawing/2014/main" id="{19281A8B-956A-4AE8-A924-B50F0F0E5FBA}"/>
              </a:ext>
            </a:extLst>
          </p:cNvPr>
          <p:cNvGrpSpPr/>
          <p:nvPr/>
        </p:nvGrpSpPr>
        <p:grpSpPr>
          <a:xfrm>
            <a:off x="5648139" y="4343640"/>
            <a:ext cx="6023428" cy="764952"/>
            <a:chOff x="5648139" y="4536221"/>
            <a:chExt cx="6023428" cy="764952"/>
          </a:xfrm>
        </p:grpSpPr>
        <p:sp>
          <p:nvSpPr>
            <p:cNvPr id="35" name="Rectangle: Rounded Corners 34">
              <a:extLst>
                <a:ext uri="{FF2B5EF4-FFF2-40B4-BE49-F238E27FC236}">
                  <a16:creationId xmlns:a16="http://schemas.microsoft.com/office/drawing/2014/main" id="{6BF9C3A2-6035-442C-838C-2FF3F6DCC285}"/>
                </a:ext>
              </a:extLst>
            </p:cNvPr>
            <p:cNvSpPr/>
            <p:nvPr/>
          </p:nvSpPr>
          <p:spPr>
            <a:xfrm>
              <a:off x="5992853" y="4536221"/>
              <a:ext cx="5334000" cy="764952"/>
            </a:xfrm>
            <a:prstGeom prst="roundRect">
              <a:avLst/>
            </a:prstGeom>
            <a:solidFill>
              <a:schemeClr val="bg2">
                <a:lumMod val="90000"/>
              </a:schemeClr>
            </a:solidFill>
            <a:ln w="28575">
              <a:solidFill>
                <a:srgbClr val="7267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589986B8-6BED-43F6-A0B5-E9EB02CC774C}"/>
                </a:ext>
              </a:extLst>
            </p:cNvPr>
            <p:cNvGrpSpPr/>
            <p:nvPr/>
          </p:nvGrpSpPr>
          <p:grpSpPr>
            <a:xfrm>
              <a:off x="5648139" y="4628214"/>
              <a:ext cx="6023428" cy="593728"/>
              <a:chOff x="3529054" y="4713081"/>
              <a:chExt cx="6023428" cy="593728"/>
            </a:xfrm>
          </p:grpSpPr>
          <p:sp>
            <p:nvSpPr>
              <p:cNvPr id="44" name="TextBox 43">
                <a:extLst>
                  <a:ext uri="{FF2B5EF4-FFF2-40B4-BE49-F238E27FC236}">
                    <a16:creationId xmlns:a16="http://schemas.microsoft.com/office/drawing/2014/main" id="{8A14F507-5EE6-4097-A874-D5147104E2C6}"/>
                  </a:ext>
                </a:extLst>
              </p:cNvPr>
              <p:cNvSpPr txBox="1"/>
              <p:nvPr/>
            </p:nvSpPr>
            <p:spPr>
              <a:xfrm>
                <a:off x="4267200" y="4713081"/>
                <a:ext cx="4547136" cy="27751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1600" b="1"/>
                  <a:t>Thực hiện kế hoạch kiểm tra dự đoán</a:t>
                </a:r>
                <a:endParaRPr lang="en-US" sz="1600" b="1" dirty="0"/>
              </a:p>
            </p:txBody>
          </p:sp>
          <p:sp>
            <p:nvSpPr>
              <p:cNvPr id="45" name="TextBox 44">
                <a:extLst>
                  <a:ext uri="{FF2B5EF4-FFF2-40B4-BE49-F238E27FC236}">
                    <a16:creationId xmlns:a16="http://schemas.microsoft.com/office/drawing/2014/main" id="{108F866C-7985-43D5-85DD-AB710D003818}"/>
                  </a:ext>
                </a:extLst>
              </p:cNvPr>
              <p:cNvSpPr txBox="1"/>
              <p:nvPr/>
            </p:nvSpPr>
            <p:spPr>
              <a:xfrm>
                <a:off x="3529054" y="5063986"/>
                <a:ext cx="6023428" cy="242823"/>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1400"/>
                  <a:t>Trường hợp kết quả không phù hợp cần quay lại từ bước 2.</a:t>
                </a:r>
                <a:endParaRPr lang="en-US" sz="1400" dirty="0"/>
              </a:p>
            </p:txBody>
          </p:sp>
        </p:grpSp>
        <p:grpSp>
          <p:nvGrpSpPr>
            <p:cNvPr id="37" name="Group 36">
              <a:extLst>
                <a:ext uri="{FF2B5EF4-FFF2-40B4-BE49-F238E27FC236}">
                  <a16:creationId xmlns:a16="http://schemas.microsoft.com/office/drawing/2014/main" id="{93223DD1-77F1-4200-959A-4DCCB5E55D00}"/>
                </a:ext>
              </a:extLst>
            </p:cNvPr>
            <p:cNvGrpSpPr/>
            <p:nvPr/>
          </p:nvGrpSpPr>
          <p:grpSpPr>
            <a:xfrm>
              <a:off x="5764511" y="4710348"/>
              <a:ext cx="429460" cy="429460"/>
              <a:chOff x="2329806" y="4634718"/>
              <a:chExt cx="638628" cy="638628"/>
            </a:xfrm>
          </p:grpSpPr>
          <p:sp>
            <p:nvSpPr>
              <p:cNvPr id="38" name="Oval 37">
                <a:extLst>
                  <a:ext uri="{FF2B5EF4-FFF2-40B4-BE49-F238E27FC236}">
                    <a16:creationId xmlns:a16="http://schemas.microsoft.com/office/drawing/2014/main" id="{87545FA9-D34E-498E-9974-EC105281064D}"/>
                  </a:ext>
                </a:extLst>
              </p:cNvPr>
              <p:cNvSpPr/>
              <p:nvPr/>
            </p:nvSpPr>
            <p:spPr>
              <a:xfrm>
                <a:off x="2329806" y="4634718"/>
                <a:ext cx="638628" cy="638628"/>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Yeseva One" panose="00000500000000000000" pitchFamily="2" charset="0"/>
                </a:endParaRPr>
              </a:p>
            </p:txBody>
          </p:sp>
          <p:sp>
            <p:nvSpPr>
              <p:cNvPr id="39" name="TextBox 38">
                <a:extLst>
                  <a:ext uri="{FF2B5EF4-FFF2-40B4-BE49-F238E27FC236}">
                    <a16:creationId xmlns:a16="http://schemas.microsoft.com/office/drawing/2014/main" id="{DDF36FFE-38C2-4BE2-99A1-971B96142477}"/>
                  </a:ext>
                </a:extLst>
              </p:cNvPr>
              <p:cNvSpPr txBox="1">
                <a:spLocks noChangeAspect="1"/>
              </p:cNvSpPr>
              <p:nvPr>
                <p:custDataLst>
                  <p:tags r:id="rId2"/>
                </p:custDataLst>
              </p:nvPr>
            </p:nvSpPr>
            <p:spPr>
              <a:xfrm>
                <a:off x="2500751" y="4769400"/>
                <a:ext cx="290275" cy="358426"/>
              </a:xfrm>
              <a:custGeom>
                <a:avLst/>
                <a:gdLst/>
                <a:ahLst/>
                <a:cxnLst/>
                <a:rect l="l" t="t" r="r" b="b"/>
                <a:pathLst>
                  <a:path w="290275" h="358426">
                    <a:moveTo>
                      <a:pt x="153972" y="75724"/>
                    </a:moveTo>
                    <a:lnTo>
                      <a:pt x="27766" y="242316"/>
                    </a:lnTo>
                    <a:lnTo>
                      <a:pt x="153972" y="242316"/>
                    </a:lnTo>
                    <a:close/>
                    <a:moveTo>
                      <a:pt x="189310" y="0"/>
                    </a:moveTo>
                    <a:lnTo>
                      <a:pt x="237268" y="0"/>
                    </a:lnTo>
                    <a:lnTo>
                      <a:pt x="237268" y="242316"/>
                    </a:lnTo>
                    <a:lnTo>
                      <a:pt x="290275" y="242316"/>
                    </a:lnTo>
                    <a:lnTo>
                      <a:pt x="290275" y="265034"/>
                    </a:lnTo>
                    <a:lnTo>
                      <a:pt x="237268" y="265034"/>
                    </a:lnTo>
                    <a:lnTo>
                      <a:pt x="237268" y="340757"/>
                    </a:lnTo>
                    <a:lnTo>
                      <a:pt x="272606" y="350854"/>
                    </a:lnTo>
                    <a:lnTo>
                      <a:pt x="272606" y="358426"/>
                    </a:lnTo>
                    <a:lnTo>
                      <a:pt x="118634" y="358426"/>
                    </a:lnTo>
                    <a:lnTo>
                      <a:pt x="118634" y="350854"/>
                    </a:lnTo>
                    <a:lnTo>
                      <a:pt x="153972" y="340757"/>
                    </a:lnTo>
                    <a:lnTo>
                      <a:pt x="153972" y="265034"/>
                    </a:lnTo>
                    <a:lnTo>
                      <a:pt x="10097" y="265034"/>
                    </a:lnTo>
                    <a:lnTo>
                      <a:pt x="0" y="249889"/>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4000">
                  <a:solidFill>
                    <a:schemeClr val="bg1"/>
                  </a:solidFill>
                  <a:latin typeface="#9Slide04 Yeseva One" panose="00000500000000000000" pitchFamily="2" charset="0"/>
                </a:endParaRPr>
              </a:p>
            </p:txBody>
          </p:sp>
        </p:grpSp>
      </p:grpSp>
      <p:grpSp>
        <p:nvGrpSpPr>
          <p:cNvPr id="46" name="Group 45">
            <a:extLst>
              <a:ext uri="{FF2B5EF4-FFF2-40B4-BE49-F238E27FC236}">
                <a16:creationId xmlns:a16="http://schemas.microsoft.com/office/drawing/2014/main" id="{2B7E7E7C-E813-4F74-94DA-5A7B0B2E229D}"/>
              </a:ext>
            </a:extLst>
          </p:cNvPr>
          <p:cNvGrpSpPr/>
          <p:nvPr/>
        </p:nvGrpSpPr>
        <p:grpSpPr>
          <a:xfrm>
            <a:off x="5764511" y="5412731"/>
            <a:ext cx="5754656" cy="764952"/>
            <a:chOff x="5764511" y="5412731"/>
            <a:chExt cx="5754656" cy="764952"/>
          </a:xfrm>
        </p:grpSpPr>
        <p:sp>
          <p:nvSpPr>
            <p:cNvPr id="47" name="Rectangle: Rounded Corners 46">
              <a:extLst>
                <a:ext uri="{FF2B5EF4-FFF2-40B4-BE49-F238E27FC236}">
                  <a16:creationId xmlns:a16="http://schemas.microsoft.com/office/drawing/2014/main" id="{EE1BB870-2B3C-4F13-9BD0-78C4FA895B20}"/>
                </a:ext>
              </a:extLst>
            </p:cNvPr>
            <p:cNvSpPr/>
            <p:nvPr/>
          </p:nvSpPr>
          <p:spPr>
            <a:xfrm>
              <a:off x="5992853" y="5412731"/>
              <a:ext cx="5334000" cy="764952"/>
            </a:xfrm>
            <a:prstGeom prst="roundRect">
              <a:avLst/>
            </a:prstGeom>
            <a:solidFill>
              <a:schemeClr val="bg2">
                <a:lumMod val="90000"/>
              </a:schemeClr>
            </a:solidFill>
            <a:ln w="28575">
              <a:solidFill>
                <a:srgbClr val="7267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B4F872E0-65CB-46BC-B421-D4BEB645DFFA}"/>
                </a:ext>
              </a:extLst>
            </p:cNvPr>
            <p:cNvSpPr txBox="1"/>
            <p:nvPr/>
          </p:nvSpPr>
          <p:spPr>
            <a:xfrm>
              <a:off x="5800539" y="5500025"/>
              <a:ext cx="5718628" cy="585288"/>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1600" b="1"/>
                <a:t>Viết báo cáo. </a:t>
              </a:r>
            </a:p>
            <a:p>
              <a:pPr algn="ctr"/>
              <a:r>
                <a:rPr lang="en-US" sz="1600" b="1"/>
                <a:t>Thảo luận và trình bày báo cáo khi được yêu cầu.</a:t>
              </a:r>
              <a:endParaRPr lang="en-US" sz="1600" b="1" dirty="0"/>
            </a:p>
          </p:txBody>
        </p:sp>
        <p:grpSp>
          <p:nvGrpSpPr>
            <p:cNvPr id="49" name="Group 48">
              <a:extLst>
                <a:ext uri="{FF2B5EF4-FFF2-40B4-BE49-F238E27FC236}">
                  <a16:creationId xmlns:a16="http://schemas.microsoft.com/office/drawing/2014/main" id="{95478B58-0806-4DF1-A93D-02A9668C7D59}"/>
                </a:ext>
              </a:extLst>
            </p:cNvPr>
            <p:cNvGrpSpPr/>
            <p:nvPr/>
          </p:nvGrpSpPr>
          <p:grpSpPr>
            <a:xfrm>
              <a:off x="5764511" y="5577939"/>
              <a:ext cx="429460" cy="429460"/>
              <a:chOff x="2329806" y="5504201"/>
              <a:chExt cx="638628" cy="638628"/>
            </a:xfrm>
          </p:grpSpPr>
          <p:sp>
            <p:nvSpPr>
              <p:cNvPr id="50" name="Oval 49">
                <a:extLst>
                  <a:ext uri="{FF2B5EF4-FFF2-40B4-BE49-F238E27FC236}">
                    <a16:creationId xmlns:a16="http://schemas.microsoft.com/office/drawing/2014/main" id="{9B2E5B50-0F43-4395-8F55-66A1E03601F6}"/>
                  </a:ext>
                </a:extLst>
              </p:cNvPr>
              <p:cNvSpPr/>
              <p:nvPr/>
            </p:nvSpPr>
            <p:spPr>
              <a:xfrm>
                <a:off x="2329806" y="5504201"/>
                <a:ext cx="638628" cy="638628"/>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Yeseva One" panose="00000500000000000000" pitchFamily="2" charset="0"/>
                </a:endParaRPr>
              </a:p>
            </p:txBody>
          </p:sp>
          <p:sp>
            <p:nvSpPr>
              <p:cNvPr id="51" name="TextBox 50">
                <a:extLst>
                  <a:ext uri="{FF2B5EF4-FFF2-40B4-BE49-F238E27FC236}">
                    <a16:creationId xmlns:a16="http://schemas.microsoft.com/office/drawing/2014/main" id="{C4DD7246-41FF-46DE-BEA1-01CABEFC6EED}"/>
                  </a:ext>
                </a:extLst>
              </p:cNvPr>
              <p:cNvSpPr txBox="1">
                <a:spLocks noChangeAspect="1"/>
              </p:cNvSpPr>
              <p:nvPr>
                <p:custDataLst>
                  <p:tags r:id="rId1"/>
                </p:custDataLst>
              </p:nvPr>
            </p:nvSpPr>
            <p:spPr>
              <a:xfrm>
                <a:off x="2518420" y="5583354"/>
                <a:ext cx="249888" cy="421529"/>
              </a:xfrm>
              <a:custGeom>
                <a:avLst/>
                <a:gdLst/>
                <a:ahLst/>
                <a:cxnLst/>
                <a:rect l="l" t="t" r="r" b="b"/>
                <a:pathLst>
                  <a:path w="249888" h="421529">
                    <a:moveTo>
                      <a:pt x="212027" y="0"/>
                    </a:moveTo>
                    <a:lnTo>
                      <a:pt x="227171" y="0"/>
                    </a:lnTo>
                    <a:lnTo>
                      <a:pt x="227171" y="98441"/>
                    </a:lnTo>
                    <a:lnTo>
                      <a:pt x="43920" y="98441"/>
                    </a:lnTo>
                    <a:lnTo>
                      <a:pt x="30290" y="214550"/>
                    </a:lnTo>
                    <a:cubicBezTo>
                      <a:pt x="35001" y="211185"/>
                      <a:pt x="41900" y="207483"/>
                      <a:pt x="50987" y="203444"/>
                    </a:cubicBezTo>
                    <a:cubicBezTo>
                      <a:pt x="69834" y="195704"/>
                      <a:pt x="87335" y="191833"/>
                      <a:pt x="103489" y="191833"/>
                    </a:cubicBezTo>
                    <a:cubicBezTo>
                      <a:pt x="152625" y="191833"/>
                      <a:pt x="189309" y="201846"/>
                      <a:pt x="213541" y="221870"/>
                    </a:cubicBezTo>
                    <a:cubicBezTo>
                      <a:pt x="237773" y="241895"/>
                      <a:pt x="249888" y="269745"/>
                      <a:pt x="249888" y="305419"/>
                    </a:cubicBezTo>
                    <a:cubicBezTo>
                      <a:pt x="249888" y="341766"/>
                      <a:pt x="237941" y="370205"/>
                      <a:pt x="214046" y="390734"/>
                    </a:cubicBezTo>
                    <a:cubicBezTo>
                      <a:pt x="190151" y="411264"/>
                      <a:pt x="154981" y="421529"/>
                      <a:pt x="108537" y="421529"/>
                    </a:cubicBezTo>
                    <a:cubicBezTo>
                      <a:pt x="85315" y="421529"/>
                      <a:pt x="65543" y="418331"/>
                      <a:pt x="49220" y="411937"/>
                    </a:cubicBezTo>
                    <a:cubicBezTo>
                      <a:pt x="32898" y="405542"/>
                      <a:pt x="20614" y="397297"/>
                      <a:pt x="12368" y="387201"/>
                    </a:cubicBezTo>
                    <a:cubicBezTo>
                      <a:pt x="4123" y="377104"/>
                      <a:pt x="0" y="366671"/>
                      <a:pt x="0" y="355901"/>
                    </a:cubicBezTo>
                    <a:cubicBezTo>
                      <a:pt x="0" y="344459"/>
                      <a:pt x="3450" y="335288"/>
                      <a:pt x="10349" y="328388"/>
                    </a:cubicBezTo>
                    <a:cubicBezTo>
                      <a:pt x="17248" y="321489"/>
                      <a:pt x="26419" y="318039"/>
                      <a:pt x="37862" y="318039"/>
                    </a:cubicBezTo>
                    <a:cubicBezTo>
                      <a:pt x="40554" y="318039"/>
                      <a:pt x="43247" y="318292"/>
                      <a:pt x="45939" y="318797"/>
                    </a:cubicBezTo>
                    <a:cubicBezTo>
                      <a:pt x="48631" y="319302"/>
                      <a:pt x="50483" y="319554"/>
                      <a:pt x="51492" y="319554"/>
                    </a:cubicBezTo>
                    <a:lnTo>
                      <a:pt x="58055" y="320564"/>
                    </a:lnTo>
                    <a:lnTo>
                      <a:pt x="58055" y="401336"/>
                    </a:lnTo>
                    <a:cubicBezTo>
                      <a:pt x="58391" y="401336"/>
                      <a:pt x="61925" y="402682"/>
                      <a:pt x="68656" y="405374"/>
                    </a:cubicBezTo>
                    <a:cubicBezTo>
                      <a:pt x="77407" y="407730"/>
                      <a:pt x="87335" y="408908"/>
                      <a:pt x="98441" y="408908"/>
                    </a:cubicBezTo>
                    <a:cubicBezTo>
                      <a:pt x="118634" y="408908"/>
                      <a:pt x="134620" y="400578"/>
                      <a:pt x="146399" y="383919"/>
                    </a:cubicBezTo>
                    <a:cubicBezTo>
                      <a:pt x="158179" y="367260"/>
                      <a:pt x="164068" y="341093"/>
                      <a:pt x="164068" y="305419"/>
                    </a:cubicBezTo>
                    <a:cubicBezTo>
                      <a:pt x="164068" y="270081"/>
                      <a:pt x="158010" y="244419"/>
                      <a:pt x="145894" y="228433"/>
                    </a:cubicBezTo>
                    <a:cubicBezTo>
                      <a:pt x="133779" y="212447"/>
                      <a:pt x="116278" y="204454"/>
                      <a:pt x="93393" y="204454"/>
                    </a:cubicBezTo>
                    <a:cubicBezTo>
                      <a:pt x="84642" y="204454"/>
                      <a:pt x="76397" y="205968"/>
                      <a:pt x="68656" y="208997"/>
                    </a:cubicBezTo>
                    <a:cubicBezTo>
                      <a:pt x="60916" y="212026"/>
                      <a:pt x="52670" y="216065"/>
                      <a:pt x="43920" y="221113"/>
                    </a:cubicBezTo>
                    <a:cubicBezTo>
                      <a:pt x="36852" y="225488"/>
                      <a:pt x="29785" y="230873"/>
                      <a:pt x="22717" y="237267"/>
                    </a:cubicBezTo>
                    <a:lnTo>
                      <a:pt x="12621" y="229695"/>
                    </a:lnTo>
                    <a:lnTo>
                      <a:pt x="32814" y="60579"/>
                    </a:lnTo>
                    <a:lnTo>
                      <a:pt x="181737" y="60579"/>
                    </a:lnTo>
                    <a:cubicBezTo>
                      <a:pt x="184093" y="42405"/>
                      <a:pt x="189814" y="27260"/>
                      <a:pt x="198901" y="15145"/>
                    </a:cubicBezTo>
                    <a:cubicBezTo>
                      <a:pt x="202603" y="9423"/>
                      <a:pt x="206978" y="4375"/>
                      <a:pt x="212027"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4000">
                  <a:solidFill>
                    <a:schemeClr val="bg1"/>
                  </a:solidFill>
                  <a:latin typeface="#9Slide04 Yeseva One" panose="00000500000000000000" pitchFamily="2" charset="0"/>
                </a:endParaRPr>
              </a:p>
            </p:txBody>
          </p:sp>
        </p:grpSp>
      </p:grpSp>
      <p:sp>
        <p:nvSpPr>
          <p:cNvPr id="52" name="Arrow: Down 51">
            <a:extLst>
              <a:ext uri="{FF2B5EF4-FFF2-40B4-BE49-F238E27FC236}">
                <a16:creationId xmlns:a16="http://schemas.microsoft.com/office/drawing/2014/main" id="{17C7C979-6C60-4679-88D2-A12B86E7C86C}"/>
              </a:ext>
            </a:extLst>
          </p:cNvPr>
          <p:cNvSpPr/>
          <p:nvPr/>
        </p:nvSpPr>
        <p:spPr>
          <a:xfrm>
            <a:off x="8545553" y="1411920"/>
            <a:ext cx="228600" cy="314923"/>
          </a:xfrm>
          <a:prstGeom prst="downArrow">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Arrow: Down 52">
            <a:extLst>
              <a:ext uri="{FF2B5EF4-FFF2-40B4-BE49-F238E27FC236}">
                <a16:creationId xmlns:a16="http://schemas.microsoft.com/office/drawing/2014/main" id="{491D363E-7981-434F-A913-5B547D5CC02D}"/>
              </a:ext>
            </a:extLst>
          </p:cNvPr>
          <p:cNvSpPr/>
          <p:nvPr/>
        </p:nvSpPr>
        <p:spPr>
          <a:xfrm>
            <a:off x="8545553" y="2726508"/>
            <a:ext cx="228600" cy="314923"/>
          </a:xfrm>
          <a:prstGeom prst="downArrow">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Arrow: Down 53">
            <a:extLst>
              <a:ext uri="{FF2B5EF4-FFF2-40B4-BE49-F238E27FC236}">
                <a16:creationId xmlns:a16="http://schemas.microsoft.com/office/drawing/2014/main" id="{46EA5550-0C7F-4035-882F-99052147FEAD}"/>
              </a:ext>
            </a:extLst>
          </p:cNvPr>
          <p:cNvSpPr/>
          <p:nvPr/>
        </p:nvSpPr>
        <p:spPr>
          <a:xfrm>
            <a:off x="8545553" y="4037825"/>
            <a:ext cx="228600" cy="314923"/>
          </a:xfrm>
          <a:prstGeom prst="downArrow">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Arrow: Down 54">
            <a:extLst>
              <a:ext uri="{FF2B5EF4-FFF2-40B4-BE49-F238E27FC236}">
                <a16:creationId xmlns:a16="http://schemas.microsoft.com/office/drawing/2014/main" id="{A49B8DC3-A8FC-41A2-8CC4-1E6491B69DAF}"/>
              </a:ext>
            </a:extLst>
          </p:cNvPr>
          <p:cNvSpPr/>
          <p:nvPr/>
        </p:nvSpPr>
        <p:spPr>
          <a:xfrm>
            <a:off x="8545553" y="5104578"/>
            <a:ext cx="228600" cy="314923"/>
          </a:xfrm>
          <a:prstGeom prst="downArrow">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6" name="Connector: Elbow 55">
            <a:extLst>
              <a:ext uri="{FF2B5EF4-FFF2-40B4-BE49-F238E27FC236}">
                <a16:creationId xmlns:a16="http://schemas.microsoft.com/office/drawing/2014/main" id="{2629F6E9-4B7D-4229-B096-0260B295D882}"/>
              </a:ext>
            </a:extLst>
          </p:cNvPr>
          <p:cNvCxnSpPr>
            <a:stCxn id="35" idx="3"/>
            <a:endCxn id="18" idx="3"/>
          </p:cNvCxnSpPr>
          <p:nvPr/>
        </p:nvCxnSpPr>
        <p:spPr>
          <a:xfrm flipV="1">
            <a:off x="11326853" y="2220885"/>
            <a:ext cx="12700" cy="2505231"/>
          </a:xfrm>
          <a:prstGeom prst="bentConnector3">
            <a:avLst>
              <a:gd name="adj1" fmla="val 3285709"/>
            </a:avLst>
          </a:prstGeom>
          <a:ln w="76200">
            <a:solidFill>
              <a:srgbClr val="4A452A"/>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810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Swiss Cheese Plant Watercolor - Leaf Swiss Cheese Plant PNG Image |  Transparent PNG Free Download on SeekPNG">
            <a:extLst>
              <a:ext uri="{FF2B5EF4-FFF2-40B4-BE49-F238E27FC236}">
                <a16:creationId xmlns:a16="http://schemas.microsoft.com/office/drawing/2014/main" id="{0AF60153-8929-48AC-9EC4-A3FDC8F0A22C}"/>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9646546">
            <a:off x="9495956" y="-572165"/>
            <a:ext cx="6165440" cy="7954921"/>
          </a:xfrm>
          <a:prstGeom prst="rect">
            <a:avLst/>
          </a:prstGeom>
          <a:noFill/>
          <a:extLst>
            <a:ext uri="{909E8E84-426E-40DD-AFC4-6F175D3DCCD1}">
              <a14:hiddenFill xmlns:a14="http://schemas.microsoft.com/office/drawing/2010/main">
                <a:solidFill>
                  <a:srgbClr val="FFFFFF"/>
                </a:solidFill>
              </a14:hiddenFill>
            </a:ext>
          </a:extLst>
        </p:spPr>
      </p:pic>
      <p:sp>
        <p:nvSpPr>
          <p:cNvPr id="11" name="AutoShape 4">
            <a:extLst>
              <a:ext uri="{FF2B5EF4-FFF2-40B4-BE49-F238E27FC236}">
                <a16:creationId xmlns:a16="http://schemas.microsoft.com/office/drawing/2014/main" id="{62D7C775-38E2-4C80-AA58-67981A55E3F9}"/>
              </a:ext>
            </a:extLst>
          </p:cNvPr>
          <p:cNvSpPr/>
          <p:nvPr/>
        </p:nvSpPr>
        <p:spPr>
          <a:xfrm>
            <a:off x="521709" y="4181824"/>
            <a:ext cx="5819130" cy="0"/>
          </a:xfrm>
          <a:prstGeom prst="line">
            <a:avLst/>
          </a:prstGeom>
          <a:ln w="38100" cap="flat">
            <a:solidFill>
              <a:srgbClr val="726753"/>
            </a:solidFill>
            <a:prstDash val="solid"/>
            <a:headEnd type="none" w="sm" len="sm"/>
            <a:tailEnd type="none" w="sm" len="sm"/>
          </a:ln>
        </p:spPr>
        <p:txBody>
          <a:bodyPr/>
          <a:lstStyle/>
          <a:p>
            <a:endParaRPr lang="en-US" sz="1200">
              <a:latin typeface="+mj-lt"/>
            </a:endParaRPr>
          </a:p>
        </p:txBody>
      </p:sp>
      <p:sp>
        <p:nvSpPr>
          <p:cNvPr id="12" name="AutoShape 4">
            <a:extLst>
              <a:ext uri="{FF2B5EF4-FFF2-40B4-BE49-F238E27FC236}">
                <a16:creationId xmlns:a16="http://schemas.microsoft.com/office/drawing/2014/main" id="{00EE78D4-B12B-40B2-83C1-82EDFAFDE6FF}"/>
              </a:ext>
            </a:extLst>
          </p:cNvPr>
          <p:cNvSpPr/>
          <p:nvPr/>
        </p:nvSpPr>
        <p:spPr>
          <a:xfrm>
            <a:off x="521709" y="6615771"/>
            <a:ext cx="10583587" cy="0"/>
          </a:xfrm>
          <a:prstGeom prst="line">
            <a:avLst/>
          </a:prstGeom>
          <a:ln w="38100" cap="flat">
            <a:solidFill>
              <a:srgbClr val="726753"/>
            </a:solidFill>
            <a:prstDash val="solid"/>
            <a:headEnd type="none" w="sm" len="sm"/>
            <a:tailEnd type="none" w="sm" len="sm"/>
          </a:ln>
        </p:spPr>
        <p:txBody>
          <a:bodyPr/>
          <a:lstStyle/>
          <a:p>
            <a:endParaRPr lang="en-US" sz="1200">
              <a:latin typeface="+mj-lt"/>
            </a:endParaRPr>
          </a:p>
        </p:txBody>
      </p:sp>
      <p:sp>
        <p:nvSpPr>
          <p:cNvPr id="3" name="Oval 2">
            <a:extLst>
              <a:ext uri="{FF2B5EF4-FFF2-40B4-BE49-F238E27FC236}">
                <a16:creationId xmlns:a16="http://schemas.microsoft.com/office/drawing/2014/main" id="{3DE9B464-E7D5-4CAB-9097-723995DB4958}"/>
              </a:ext>
            </a:extLst>
          </p:cNvPr>
          <p:cNvSpPr/>
          <p:nvPr/>
        </p:nvSpPr>
        <p:spPr>
          <a:xfrm>
            <a:off x="-1388176" y="-1680926"/>
            <a:ext cx="5135717" cy="5135717"/>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4" name="TextBox 3">
            <a:extLst>
              <a:ext uri="{FF2B5EF4-FFF2-40B4-BE49-F238E27FC236}">
                <a16:creationId xmlns:a16="http://schemas.microsoft.com/office/drawing/2014/main" id="{511505DD-7CDD-491F-8F20-C564126EA238}"/>
              </a:ext>
            </a:extLst>
          </p:cNvPr>
          <p:cNvSpPr txBox="1"/>
          <p:nvPr/>
        </p:nvSpPr>
        <p:spPr>
          <a:xfrm>
            <a:off x="246625" y="715827"/>
            <a:ext cx="2471175" cy="2544414"/>
          </a:xfrm>
          <a:prstGeom prst="rect">
            <a:avLst/>
          </a:prstGeom>
          <a:noFill/>
        </p:spPr>
        <p:txBody>
          <a:bodyPr wrap="square">
            <a:spAutoFit/>
          </a:bodyPr>
          <a:lstStyle/>
          <a:p>
            <a:r>
              <a:rPr lang="en-GB" sz="15934" b="1" cap="all" spc="133">
                <a:solidFill>
                  <a:schemeClr val="bg1"/>
                </a:solidFill>
                <a:latin typeface="+mj-lt"/>
                <a:cs typeface="#9Slide04 Taviraj ExtraBold" pitchFamily="2" charset="-34"/>
              </a:rPr>
              <a:t>01</a:t>
            </a:r>
            <a:endParaRPr lang="en-GB" sz="15934" b="1" cap="all" spc="133" dirty="0">
              <a:solidFill>
                <a:schemeClr val="bg1"/>
              </a:solidFill>
              <a:latin typeface="+mj-lt"/>
              <a:cs typeface="#9Slide04 Taviraj ExtraBold" pitchFamily="2" charset="-34"/>
            </a:endParaRPr>
          </a:p>
        </p:txBody>
      </p:sp>
      <p:sp>
        <p:nvSpPr>
          <p:cNvPr id="6" name="Google Shape;265;p38">
            <a:extLst>
              <a:ext uri="{FF2B5EF4-FFF2-40B4-BE49-F238E27FC236}">
                <a16:creationId xmlns:a16="http://schemas.microsoft.com/office/drawing/2014/main" id="{F2AA123C-765E-4E70-9387-C177667C5B98}"/>
              </a:ext>
            </a:extLst>
          </p:cNvPr>
          <p:cNvSpPr txBox="1">
            <a:spLocks/>
          </p:cNvSpPr>
          <p:nvPr/>
        </p:nvSpPr>
        <p:spPr>
          <a:xfrm>
            <a:off x="3492500" y="3539067"/>
            <a:ext cx="4572000" cy="561200"/>
          </a:xfrm>
          <a:prstGeom prst="rect">
            <a:avLst/>
          </a:prstGeom>
        </p:spPr>
        <p:txBody>
          <a:bodyPr spcFirstLastPara="1" wrap="square" lIns="60950" tIns="60950" rIns="60950" bIns="6095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sz="2133" b="1" dirty="0">
              <a:solidFill>
                <a:srgbClr val="C00000"/>
              </a:solidFill>
              <a:cs typeface="#9Slide04 Taviraj ExtraBold" pitchFamily="2" charset="-34"/>
            </a:endParaRPr>
          </a:p>
        </p:txBody>
      </p:sp>
      <p:sp>
        <p:nvSpPr>
          <p:cNvPr id="8" name="TextBox 7">
            <a:extLst>
              <a:ext uri="{FF2B5EF4-FFF2-40B4-BE49-F238E27FC236}">
                <a16:creationId xmlns:a16="http://schemas.microsoft.com/office/drawing/2014/main" id="{B725C538-011D-490D-BE5B-40B94FD33176}"/>
              </a:ext>
            </a:extLst>
          </p:cNvPr>
          <p:cNvSpPr txBox="1"/>
          <p:nvPr/>
        </p:nvSpPr>
        <p:spPr>
          <a:xfrm>
            <a:off x="426582" y="4381621"/>
            <a:ext cx="10703836" cy="2125710"/>
          </a:xfrm>
          <a:prstGeom prst="rect">
            <a:avLst/>
          </a:prstGeom>
          <a:noFill/>
        </p:spPr>
        <p:txBody>
          <a:bodyPr wrap="square">
            <a:spAutoFit/>
          </a:bodyPr>
          <a:lstStyle>
            <a:defPPr>
              <a:defRPr lang="en-US"/>
            </a:defPPr>
            <a:lvl1pPr algn="ctr">
              <a:defRPr sz="9600" b="1" cap="all" spc="200">
                <a:solidFill>
                  <a:srgbClr val="726753"/>
                </a:solidFill>
                <a:latin typeface="#9Slide04 Faustina Medium" panose="00000600000000000000" pitchFamily="2" charset="0"/>
                <a:cs typeface="#9Slide04 Taviraj ExtraBold" pitchFamily="2" charset="-34"/>
              </a:defRPr>
            </a:lvl1pPr>
          </a:lstStyle>
          <a:p>
            <a:pPr algn="l">
              <a:lnSpc>
                <a:spcPct val="115000"/>
              </a:lnSpc>
            </a:pPr>
            <a:r>
              <a:rPr lang="en-GB" sz="6000" spc="-100">
                <a:solidFill>
                  <a:srgbClr val="443E32"/>
                </a:solidFill>
                <a:latin typeface="+mj-lt"/>
              </a:rPr>
              <a:t>phương pháp</a:t>
            </a:r>
          </a:p>
          <a:p>
            <a:pPr algn="l">
              <a:lnSpc>
                <a:spcPct val="115000"/>
              </a:lnSpc>
            </a:pPr>
            <a:r>
              <a:rPr lang="en-GB" sz="6000" spc="-100">
                <a:solidFill>
                  <a:srgbClr val="443E32"/>
                </a:solidFill>
                <a:latin typeface="+mj-lt"/>
              </a:rPr>
              <a:t>tìm hiểu tự nhiên</a:t>
            </a:r>
            <a:endParaRPr lang="en-GB" sz="6000" spc="-100" dirty="0">
              <a:solidFill>
                <a:srgbClr val="443E32"/>
              </a:solidFill>
              <a:latin typeface="+mj-lt"/>
            </a:endParaRPr>
          </a:p>
        </p:txBody>
      </p:sp>
      <p:sp>
        <p:nvSpPr>
          <p:cNvPr id="13" name="TextBox 12">
            <a:extLst>
              <a:ext uri="{FF2B5EF4-FFF2-40B4-BE49-F238E27FC236}">
                <a16:creationId xmlns:a16="http://schemas.microsoft.com/office/drawing/2014/main" id="{6872B81E-055F-4969-9B45-0C706FF0E09D}"/>
              </a:ext>
            </a:extLst>
          </p:cNvPr>
          <p:cNvSpPr txBox="1"/>
          <p:nvPr/>
        </p:nvSpPr>
        <p:spPr>
          <a:xfrm>
            <a:off x="337947" y="177800"/>
            <a:ext cx="2692400" cy="1077218"/>
          </a:xfrm>
          <a:prstGeom prst="rect">
            <a:avLst/>
          </a:prstGeom>
          <a:noFill/>
        </p:spPr>
        <p:txBody>
          <a:bodyPr wrap="square">
            <a:spAutoFit/>
          </a:bodyPr>
          <a:lstStyle/>
          <a:p>
            <a:r>
              <a:rPr lang="en-GB" sz="6400" b="1" cap="all" spc="133">
                <a:solidFill>
                  <a:schemeClr val="bg1"/>
                </a:solidFill>
                <a:latin typeface="+mj-lt"/>
                <a:cs typeface="#9Slide04 Taviraj ExtraBold" pitchFamily="2" charset="-34"/>
              </a:rPr>
              <a:t>PHẦN </a:t>
            </a:r>
            <a:endParaRPr lang="en-GB" sz="6400" b="1" cap="all" spc="133" dirty="0">
              <a:solidFill>
                <a:schemeClr val="bg1"/>
              </a:solidFill>
              <a:latin typeface="+mj-lt"/>
              <a:cs typeface="#9Slide04 Taviraj ExtraBold" pitchFamily="2" charset="-34"/>
            </a:endParaRPr>
          </a:p>
        </p:txBody>
      </p:sp>
      <p:pic>
        <p:nvPicPr>
          <p:cNvPr id="6146" name="Picture 2" descr="Art and Science Wallpapers - Top Free Art and Science Backgrounds -  WallpaperAccess">
            <a:extLst>
              <a:ext uri="{FF2B5EF4-FFF2-40B4-BE49-F238E27FC236}">
                <a16:creationId xmlns:a16="http://schemas.microsoft.com/office/drawing/2014/main" id="{C74BCADA-D8F7-48AE-BF31-EAC268C10BD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399" r="18399"/>
          <a:stretch/>
        </p:blipFill>
        <p:spPr bwMode="auto">
          <a:xfrm>
            <a:off x="6800192" y="0"/>
            <a:ext cx="5239775" cy="5181600"/>
          </a:xfrm>
          <a:prstGeom prst="rect">
            <a:avLst/>
          </a:prstGeom>
          <a:noFill/>
          <a:ln>
            <a:solidFill>
              <a:srgbClr val="726753"/>
            </a:solidFill>
          </a:ln>
          <a:extLst>
            <a:ext uri="{909E8E84-426E-40DD-AFC4-6F175D3DCCD1}">
              <a14:hiddenFill xmlns:a14="http://schemas.microsoft.com/office/drawing/2010/main">
                <a:solidFill>
                  <a:srgbClr val="FFFFFF"/>
                </a:solidFill>
              </a14:hiddenFill>
            </a:ext>
          </a:extLst>
        </p:spPr>
      </p:pic>
      <p:pic>
        <p:nvPicPr>
          <p:cNvPr id="6148" name="Picture 4" descr="work-desk-2K-wallpaper | WCT">
            <a:extLst>
              <a:ext uri="{FF2B5EF4-FFF2-40B4-BE49-F238E27FC236}">
                <a16:creationId xmlns:a16="http://schemas.microsoft.com/office/drawing/2014/main" id="{EC9F3CCB-1C92-4616-9678-FBCF31F9EE4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3922" r="32198"/>
          <a:stretch/>
        </p:blipFill>
        <p:spPr bwMode="auto">
          <a:xfrm>
            <a:off x="4125311" y="0"/>
            <a:ext cx="2674882"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4908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34A84C57-C380-4660-9762-BDD2367B66F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1" name="Rectangle 40">
            <a:extLst>
              <a:ext uri="{FF2B5EF4-FFF2-40B4-BE49-F238E27FC236}">
                <a16:creationId xmlns:a16="http://schemas.microsoft.com/office/drawing/2014/main" id="{22F67E28-0E0D-46B8-AFEA-113828EEF91D}"/>
              </a:ext>
            </a:extLst>
          </p:cNvPr>
          <p:cNvSpPr/>
          <p:nvPr/>
        </p:nvSpPr>
        <p:spPr>
          <a:xfrm>
            <a:off x="-1" y="6583680"/>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2" name="Rectangle 41">
            <a:extLst>
              <a:ext uri="{FF2B5EF4-FFF2-40B4-BE49-F238E27FC236}">
                <a16:creationId xmlns:a16="http://schemas.microsoft.com/office/drawing/2014/main" id="{4B11AE2E-4855-4EFB-83FE-7ACCA8300B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3" name="Rectangle 42">
            <a:extLst>
              <a:ext uri="{FF2B5EF4-FFF2-40B4-BE49-F238E27FC236}">
                <a16:creationId xmlns:a16="http://schemas.microsoft.com/office/drawing/2014/main" id="{D63D0D1B-FFF8-47CD-910B-FA691A58DE89}"/>
              </a:ext>
            </a:extLst>
          </p:cNvPr>
          <p:cNvSpPr/>
          <p:nvPr/>
        </p:nvSpPr>
        <p:spPr>
          <a:xfrm>
            <a:off x="-1" y="6400800"/>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Rectangle: Rounded Corners 9">
            <a:extLst>
              <a:ext uri="{FF2B5EF4-FFF2-40B4-BE49-F238E27FC236}">
                <a16:creationId xmlns:a16="http://schemas.microsoft.com/office/drawing/2014/main" id="{8E916E6F-A7E7-432C-BA5A-43DE9B5F6BE3}"/>
              </a:ext>
            </a:extLst>
          </p:cNvPr>
          <p:cNvSpPr/>
          <p:nvPr/>
        </p:nvSpPr>
        <p:spPr>
          <a:xfrm>
            <a:off x="4429540" y="4150154"/>
            <a:ext cx="3943352" cy="630802"/>
          </a:xfrm>
          <a:prstGeom prst="roundRect">
            <a:avLst>
              <a:gd name="adj" fmla="val 10572"/>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485DCE77-7A9E-4A69-8F56-9E92B3C08D14}"/>
              </a:ext>
            </a:extLst>
          </p:cNvPr>
          <p:cNvSpPr/>
          <p:nvPr/>
        </p:nvSpPr>
        <p:spPr>
          <a:xfrm>
            <a:off x="4429540" y="5165779"/>
            <a:ext cx="3943352" cy="630802"/>
          </a:xfrm>
          <a:prstGeom prst="roundRect">
            <a:avLst>
              <a:gd name="adj" fmla="val 10572"/>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16BD0A8C-1EDA-4D9C-9677-5A217791704D}"/>
              </a:ext>
            </a:extLst>
          </p:cNvPr>
          <p:cNvSpPr/>
          <p:nvPr/>
        </p:nvSpPr>
        <p:spPr>
          <a:xfrm>
            <a:off x="4429540" y="3133568"/>
            <a:ext cx="3943352" cy="630802"/>
          </a:xfrm>
          <a:prstGeom prst="roundRect">
            <a:avLst>
              <a:gd name="adj" fmla="val 10572"/>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CCC1F3A9-899A-4924-951F-DD2E2FED0D40}"/>
              </a:ext>
            </a:extLst>
          </p:cNvPr>
          <p:cNvSpPr/>
          <p:nvPr/>
        </p:nvSpPr>
        <p:spPr>
          <a:xfrm>
            <a:off x="4429540" y="2114393"/>
            <a:ext cx="3943352" cy="630802"/>
          </a:xfrm>
          <a:prstGeom prst="roundRect">
            <a:avLst>
              <a:gd name="adj" fmla="val 10572"/>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19E4C71A-53FE-4FF2-8FF2-D4B01859BD93}"/>
              </a:ext>
            </a:extLst>
          </p:cNvPr>
          <p:cNvSpPr txBox="1"/>
          <p:nvPr/>
        </p:nvSpPr>
        <p:spPr>
          <a:xfrm>
            <a:off x="4572415" y="2223076"/>
            <a:ext cx="3657600"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a:solidFill>
                  <a:schemeClr val="bg1"/>
                </a:solidFill>
              </a:rPr>
              <a:t>Kĩ năng quan sát, phân loại</a:t>
            </a:r>
            <a:endParaRPr lang="en-US" sz="2200" b="1" dirty="0">
              <a:solidFill>
                <a:schemeClr val="bg1"/>
              </a:solidFill>
            </a:endParaRPr>
          </a:p>
        </p:txBody>
      </p:sp>
      <p:sp>
        <p:nvSpPr>
          <p:cNvPr id="15" name="TextBox 14">
            <a:extLst>
              <a:ext uri="{FF2B5EF4-FFF2-40B4-BE49-F238E27FC236}">
                <a16:creationId xmlns:a16="http://schemas.microsoft.com/office/drawing/2014/main" id="{8C2ED303-5A58-4D4C-8BFA-7AB88E31BB44}"/>
              </a:ext>
            </a:extLst>
          </p:cNvPr>
          <p:cNvSpPr txBox="1"/>
          <p:nvPr/>
        </p:nvSpPr>
        <p:spPr>
          <a:xfrm>
            <a:off x="4267615" y="3250314"/>
            <a:ext cx="4267200"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a:solidFill>
                  <a:schemeClr val="bg1"/>
                </a:solidFill>
              </a:rPr>
              <a:t>Kĩ năng liên kết</a:t>
            </a:r>
            <a:endParaRPr lang="en-US" sz="2200" b="1" dirty="0">
              <a:solidFill>
                <a:schemeClr val="bg1"/>
              </a:solidFill>
            </a:endParaRPr>
          </a:p>
        </p:txBody>
      </p:sp>
      <p:sp>
        <p:nvSpPr>
          <p:cNvPr id="16" name="TextBox 15">
            <a:extLst>
              <a:ext uri="{FF2B5EF4-FFF2-40B4-BE49-F238E27FC236}">
                <a16:creationId xmlns:a16="http://schemas.microsoft.com/office/drawing/2014/main" id="{A681F247-3AFC-4387-9865-765064C03BFE}"/>
              </a:ext>
            </a:extLst>
          </p:cNvPr>
          <p:cNvSpPr txBox="1"/>
          <p:nvPr/>
        </p:nvSpPr>
        <p:spPr>
          <a:xfrm>
            <a:off x="5410615" y="4277552"/>
            <a:ext cx="1981200"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a:solidFill>
                  <a:schemeClr val="bg1"/>
                </a:solidFill>
              </a:rPr>
              <a:t>Kĩ năng đo</a:t>
            </a:r>
            <a:endParaRPr lang="en-US" sz="2200" b="1" dirty="0">
              <a:solidFill>
                <a:schemeClr val="bg1"/>
              </a:solidFill>
            </a:endParaRPr>
          </a:p>
        </p:txBody>
      </p:sp>
      <p:sp>
        <p:nvSpPr>
          <p:cNvPr id="17" name="TextBox 16">
            <a:extLst>
              <a:ext uri="{FF2B5EF4-FFF2-40B4-BE49-F238E27FC236}">
                <a16:creationId xmlns:a16="http://schemas.microsoft.com/office/drawing/2014/main" id="{CD508145-D636-4EAA-90B4-9E2F1FF05794}"/>
              </a:ext>
            </a:extLst>
          </p:cNvPr>
          <p:cNvSpPr txBox="1"/>
          <p:nvPr/>
        </p:nvSpPr>
        <p:spPr>
          <a:xfrm>
            <a:off x="4877215" y="5304790"/>
            <a:ext cx="3048000"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a:solidFill>
                  <a:schemeClr val="bg1"/>
                </a:solidFill>
              </a:rPr>
              <a:t>Kĩ năng dự báo</a:t>
            </a:r>
            <a:endParaRPr lang="en-US" sz="2200" b="1" dirty="0">
              <a:solidFill>
                <a:schemeClr val="bg1"/>
              </a:solidFill>
            </a:endParaRPr>
          </a:p>
        </p:txBody>
      </p:sp>
      <p:pic>
        <p:nvPicPr>
          <p:cNvPr id="18" name="Picture 23">
            <a:extLst>
              <a:ext uri="{FF2B5EF4-FFF2-40B4-BE49-F238E27FC236}">
                <a16:creationId xmlns:a16="http://schemas.microsoft.com/office/drawing/2014/main" id="{817EA103-DD4E-48AC-A7AD-15D984362C6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530185" y="2114391"/>
            <a:ext cx="680278" cy="630803"/>
          </a:xfrm>
          <a:prstGeom prst="rect">
            <a:avLst/>
          </a:prstGeom>
        </p:spPr>
      </p:pic>
      <p:pic>
        <p:nvPicPr>
          <p:cNvPr id="20" name="Picture 23">
            <a:extLst>
              <a:ext uri="{FF2B5EF4-FFF2-40B4-BE49-F238E27FC236}">
                <a16:creationId xmlns:a16="http://schemas.microsoft.com/office/drawing/2014/main" id="{4EC0F335-6C07-4477-B518-E068D0225C6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530185" y="3133568"/>
            <a:ext cx="680278" cy="630803"/>
          </a:xfrm>
          <a:prstGeom prst="rect">
            <a:avLst/>
          </a:prstGeom>
        </p:spPr>
      </p:pic>
      <p:pic>
        <p:nvPicPr>
          <p:cNvPr id="21" name="Picture 23">
            <a:extLst>
              <a:ext uri="{FF2B5EF4-FFF2-40B4-BE49-F238E27FC236}">
                <a16:creationId xmlns:a16="http://schemas.microsoft.com/office/drawing/2014/main" id="{28AC2386-5022-4D24-BEA0-E7744976715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530185" y="4150154"/>
            <a:ext cx="680278" cy="630803"/>
          </a:xfrm>
          <a:prstGeom prst="rect">
            <a:avLst/>
          </a:prstGeom>
        </p:spPr>
      </p:pic>
      <p:pic>
        <p:nvPicPr>
          <p:cNvPr id="22" name="Picture 23">
            <a:extLst>
              <a:ext uri="{FF2B5EF4-FFF2-40B4-BE49-F238E27FC236}">
                <a16:creationId xmlns:a16="http://schemas.microsoft.com/office/drawing/2014/main" id="{49B570BB-8B4D-4D3C-91C2-20152A32E39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530185" y="5165778"/>
            <a:ext cx="680278" cy="630803"/>
          </a:xfrm>
          <a:prstGeom prst="rect">
            <a:avLst/>
          </a:prstGeom>
        </p:spPr>
      </p:pic>
      <p:pic>
        <p:nvPicPr>
          <p:cNvPr id="19" name="Picture 16">
            <a:extLst>
              <a:ext uri="{FF2B5EF4-FFF2-40B4-BE49-F238E27FC236}">
                <a16:creationId xmlns:a16="http://schemas.microsoft.com/office/drawing/2014/main" id="{575A3AA1-6A8F-445F-8933-E49D626A675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901162" y="971670"/>
            <a:ext cx="654753" cy="573801"/>
          </a:xfrm>
          <a:prstGeom prst="rect">
            <a:avLst/>
          </a:prstGeom>
        </p:spPr>
      </p:pic>
      <p:sp>
        <p:nvSpPr>
          <p:cNvPr id="9" name="TextBox 8">
            <a:extLst>
              <a:ext uri="{FF2B5EF4-FFF2-40B4-BE49-F238E27FC236}">
                <a16:creationId xmlns:a16="http://schemas.microsoft.com/office/drawing/2014/main" id="{37E0E861-2FE6-42CC-B751-7520D5112B22}"/>
              </a:ext>
            </a:extLst>
          </p:cNvPr>
          <p:cNvSpPr txBox="1"/>
          <p:nvPr/>
        </p:nvSpPr>
        <p:spPr>
          <a:xfrm>
            <a:off x="2735042" y="1015715"/>
            <a:ext cx="8065463" cy="485710"/>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800"/>
              <a:t>Kĩ năng cần thiết trong tìm hiểu khoa học tự nhiên:</a:t>
            </a:r>
          </a:p>
        </p:txBody>
      </p:sp>
    </p:spTree>
    <p:extLst>
      <p:ext uri="{BB962C8B-B14F-4D97-AF65-F5344CB8AC3E}">
        <p14:creationId xmlns:p14="http://schemas.microsoft.com/office/powerpoint/2010/main" val="1216834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34A84C57-C380-4660-9762-BDD2367B66F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1" name="Rectangle 40">
            <a:extLst>
              <a:ext uri="{FF2B5EF4-FFF2-40B4-BE49-F238E27FC236}">
                <a16:creationId xmlns:a16="http://schemas.microsoft.com/office/drawing/2014/main" id="{22F67E28-0E0D-46B8-AFEA-113828EEF91D}"/>
              </a:ext>
            </a:extLst>
          </p:cNvPr>
          <p:cNvSpPr/>
          <p:nvPr/>
        </p:nvSpPr>
        <p:spPr>
          <a:xfrm>
            <a:off x="-1" y="6583680"/>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2" name="Rectangle 41">
            <a:extLst>
              <a:ext uri="{FF2B5EF4-FFF2-40B4-BE49-F238E27FC236}">
                <a16:creationId xmlns:a16="http://schemas.microsoft.com/office/drawing/2014/main" id="{4B11AE2E-4855-4EFB-83FE-7ACCA8300B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3" name="Rectangle 42">
            <a:extLst>
              <a:ext uri="{FF2B5EF4-FFF2-40B4-BE49-F238E27FC236}">
                <a16:creationId xmlns:a16="http://schemas.microsoft.com/office/drawing/2014/main" id="{D63D0D1B-FFF8-47CD-910B-FA691A58DE89}"/>
              </a:ext>
            </a:extLst>
          </p:cNvPr>
          <p:cNvSpPr/>
          <p:nvPr/>
        </p:nvSpPr>
        <p:spPr>
          <a:xfrm>
            <a:off x="-1" y="6400800"/>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19" name="Picture 16">
            <a:extLst>
              <a:ext uri="{FF2B5EF4-FFF2-40B4-BE49-F238E27FC236}">
                <a16:creationId xmlns:a16="http://schemas.microsoft.com/office/drawing/2014/main" id="{575A3AA1-6A8F-445F-8933-E49D626A675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45397" y="846310"/>
            <a:ext cx="654753" cy="573801"/>
          </a:xfrm>
          <a:prstGeom prst="rect">
            <a:avLst/>
          </a:prstGeom>
        </p:spPr>
      </p:pic>
      <p:sp>
        <p:nvSpPr>
          <p:cNvPr id="9" name="TextBox 8">
            <a:extLst>
              <a:ext uri="{FF2B5EF4-FFF2-40B4-BE49-F238E27FC236}">
                <a16:creationId xmlns:a16="http://schemas.microsoft.com/office/drawing/2014/main" id="{FA075CD0-682F-4BFF-8B32-1E1229E8A65F}"/>
              </a:ext>
            </a:extLst>
          </p:cNvPr>
          <p:cNvSpPr txBox="1"/>
          <p:nvPr/>
        </p:nvSpPr>
        <p:spPr>
          <a:xfrm>
            <a:off x="1406900" y="694244"/>
            <a:ext cx="10113579" cy="877933"/>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en-US"/>
              <a:t>Cấu tạo và cách sử dụng một số dụng cụ đo mới trong nội dung môn Khoa học tự nhiên ở lớp 7: cổng quang điện, đồng hồ đo thời gian hiện số.</a:t>
            </a:r>
          </a:p>
        </p:txBody>
      </p:sp>
      <p:pic>
        <p:nvPicPr>
          <p:cNvPr id="8" name="Picture 2" descr="Đồng hồ đo thời gian hiện số | Shopee Việt Nam">
            <a:extLst>
              <a:ext uri="{FF2B5EF4-FFF2-40B4-BE49-F238E27FC236}">
                <a16:creationId xmlns:a16="http://schemas.microsoft.com/office/drawing/2014/main" id="{8FB2B3BE-34EE-4C4E-9871-AA82DA1D2A5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067" t="22951" r="4591" b="21530"/>
          <a:stretch/>
        </p:blipFill>
        <p:spPr bwMode="auto">
          <a:xfrm>
            <a:off x="458951" y="2167562"/>
            <a:ext cx="5407574" cy="3360386"/>
          </a:xfrm>
          <a:prstGeom prst="rect">
            <a:avLst/>
          </a:prstGeom>
          <a:noFill/>
          <a:ln w="57150">
            <a:solidFill>
              <a:srgbClr val="4A452A"/>
            </a:solidFill>
          </a:ln>
          <a:extLst>
            <a:ext uri="{909E8E84-426E-40DD-AFC4-6F175D3DCCD1}">
              <a14:hiddenFill xmlns:a14="http://schemas.microsoft.com/office/drawing/2010/main">
                <a:solidFill>
                  <a:srgbClr val="FFFFFF"/>
                </a:solidFill>
              </a14:hiddenFill>
            </a:ext>
          </a:extLst>
        </p:spPr>
      </p:pic>
      <p:pic>
        <p:nvPicPr>
          <p:cNvPr id="10" name="Picture 2" descr="Cổng quang điện cho thí nghiệm vật lý, cổng quang học 12V VIETVALUE">
            <a:extLst>
              <a:ext uri="{FF2B5EF4-FFF2-40B4-BE49-F238E27FC236}">
                <a16:creationId xmlns:a16="http://schemas.microsoft.com/office/drawing/2014/main" id="{E5A2D907-BE32-47F5-8E75-C4A992BB7DC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8929" b="18929"/>
          <a:stretch/>
        </p:blipFill>
        <p:spPr bwMode="auto">
          <a:xfrm>
            <a:off x="6325476" y="2167562"/>
            <a:ext cx="5407574" cy="3360386"/>
          </a:xfrm>
          <a:prstGeom prst="rect">
            <a:avLst/>
          </a:prstGeom>
          <a:noFill/>
          <a:ln w="57150">
            <a:solidFill>
              <a:srgbClr val="4A452A"/>
            </a:solidFill>
          </a:ln>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4B76B9A4-D4C8-4E45-8D62-5176F9EBF59D}"/>
              </a:ext>
            </a:extLst>
          </p:cNvPr>
          <p:cNvSpPr txBox="1"/>
          <p:nvPr/>
        </p:nvSpPr>
        <p:spPr>
          <a:xfrm>
            <a:off x="1333938" y="5715785"/>
            <a:ext cx="3657600"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000" b="1"/>
              <a:t>Đồng hồ đo thời gian hiện số</a:t>
            </a:r>
            <a:endParaRPr lang="en-US" sz="2000" b="1" dirty="0"/>
          </a:p>
        </p:txBody>
      </p:sp>
      <p:sp>
        <p:nvSpPr>
          <p:cNvPr id="12" name="TextBox 11">
            <a:extLst>
              <a:ext uri="{FF2B5EF4-FFF2-40B4-BE49-F238E27FC236}">
                <a16:creationId xmlns:a16="http://schemas.microsoft.com/office/drawing/2014/main" id="{DBDB08D9-7CCE-4781-AFB6-445A9384775C}"/>
              </a:ext>
            </a:extLst>
          </p:cNvPr>
          <p:cNvSpPr txBox="1"/>
          <p:nvPr/>
        </p:nvSpPr>
        <p:spPr>
          <a:xfrm>
            <a:off x="7200463" y="5715785"/>
            <a:ext cx="3657600"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000" b="1"/>
              <a:t>Cổng quang điện</a:t>
            </a:r>
            <a:endParaRPr lang="en-US" sz="2000" b="1" dirty="0"/>
          </a:p>
        </p:txBody>
      </p:sp>
    </p:spTree>
    <p:extLst>
      <p:ext uri="{BB962C8B-B14F-4D97-AF65-F5344CB8AC3E}">
        <p14:creationId xmlns:p14="http://schemas.microsoft.com/office/powerpoint/2010/main" val="1537267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val 15">
            <a:extLst>
              <a:ext uri="{FF2B5EF4-FFF2-40B4-BE49-F238E27FC236}">
                <a16:creationId xmlns:a16="http://schemas.microsoft.com/office/drawing/2014/main" id="{CF157E21-57DE-4C78-91F2-C4039C9C8289}"/>
              </a:ext>
            </a:extLst>
          </p:cNvPr>
          <p:cNvSpPr/>
          <p:nvPr/>
        </p:nvSpPr>
        <p:spPr>
          <a:xfrm>
            <a:off x="-499024" y="5454429"/>
            <a:ext cx="3718474" cy="3718474"/>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3" name="Oval 2">
            <a:extLst>
              <a:ext uri="{FF2B5EF4-FFF2-40B4-BE49-F238E27FC236}">
                <a16:creationId xmlns:a16="http://schemas.microsoft.com/office/drawing/2014/main" id="{3DE9B464-E7D5-4CAB-9097-723995DB4958}"/>
              </a:ext>
            </a:extLst>
          </p:cNvPr>
          <p:cNvSpPr/>
          <p:nvPr/>
        </p:nvSpPr>
        <p:spPr>
          <a:xfrm>
            <a:off x="-2396359" y="3405351"/>
            <a:ext cx="3829067" cy="3829067"/>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5" name="Oval 14">
            <a:extLst>
              <a:ext uri="{FF2B5EF4-FFF2-40B4-BE49-F238E27FC236}">
                <a16:creationId xmlns:a16="http://schemas.microsoft.com/office/drawing/2014/main" id="{B0D44801-8709-40F7-A735-0F19F2DCB28D}"/>
              </a:ext>
            </a:extLst>
          </p:cNvPr>
          <p:cNvSpPr/>
          <p:nvPr/>
        </p:nvSpPr>
        <p:spPr>
          <a:xfrm>
            <a:off x="-2338496" y="-1436147"/>
            <a:ext cx="5512960" cy="5512960"/>
          </a:xfrm>
          <a:prstGeom prst="ellipse">
            <a:avLst/>
          </a:prstGeom>
          <a:solidFill>
            <a:srgbClr val="E1DD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pic>
        <p:nvPicPr>
          <p:cNvPr id="14" name="Picture 2" descr="Swiss Cheese Plant Watercolor - Leaf Swiss Cheese Plant PNG Image |  Transparent PNG Free Download on SeekPNG">
            <a:extLst>
              <a:ext uri="{FF2B5EF4-FFF2-40B4-BE49-F238E27FC236}">
                <a16:creationId xmlns:a16="http://schemas.microsoft.com/office/drawing/2014/main" id="{4903F0FA-EB73-42EA-ABF3-131E2578555F}"/>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3873878">
            <a:off x="-1497057" y="-3107719"/>
            <a:ext cx="5054565" cy="6521621"/>
          </a:xfrm>
          <a:prstGeom prst="rect">
            <a:avLst/>
          </a:prstGeom>
          <a:noFill/>
          <a:extLst>
            <a:ext uri="{909E8E84-426E-40DD-AFC4-6F175D3DCCD1}">
              <a14:hiddenFill xmlns:a14="http://schemas.microsoft.com/office/drawing/2010/main">
                <a:solidFill>
                  <a:srgbClr val="FFFFFF"/>
                </a:solidFill>
              </a14:hiddenFill>
            </a:ext>
          </a:extLst>
        </p:spPr>
      </p:pic>
      <p:sp>
        <p:nvSpPr>
          <p:cNvPr id="11" name="AutoShape 4">
            <a:extLst>
              <a:ext uri="{FF2B5EF4-FFF2-40B4-BE49-F238E27FC236}">
                <a16:creationId xmlns:a16="http://schemas.microsoft.com/office/drawing/2014/main" id="{62D7C775-38E2-4C80-AA58-67981A55E3F9}"/>
              </a:ext>
            </a:extLst>
          </p:cNvPr>
          <p:cNvSpPr/>
          <p:nvPr/>
        </p:nvSpPr>
        <p:spPr>
          <a:xfrm>
            <a:off x="3436257" y="1598932"/>
            <a:ext cx="7841343" cy="0"/>
          </a:xfrm>
          <a:prstGeom prst="line">
            <a:avLst/>
          </a:prstGeom>
          <a:ln w="38100" cap="flat">
            <a:solidFill>
              <a:srgbClr val="726753"/>
            </a:solidFill>
            <a:prstDash val="solid"/>
            <a:headEnd type="none" w="sm" len="sm"/>
            <a:tailEnd type="none" w="sm" len="sm"/>
          </a:ln>
        </p:spPr>
        <p:txBody>
          <a:bodyPr/>
          <a:lstStyle/>
          <a:p>
            <a:endParaRPr lang="en-US" sz="1200">
              <a:latin typeface="+mj-lt"/>
            </a:endParaRPr>
          </a:p>
        </p:txBody>
      </p:sp>
      <p:sp>
        <p:nvSpPr>
          <p:cNvPr id="12" name="AutoShape 4">
            <a:extLst>
              <a:ext uri="{FF2B5EF4-FFF2-40B4-BE49-F238E27FC236}">
                <a16:creationId xmlns:a16="http://schemas.microsoft.com/office/drawing/2014/main" id="{00EE78D4-B12B-40B2-83C1-82EDFAFDE6FF}"/>
              </a:ext>
            </a:extLst>
          </p:cNvPr>
          <p:cNvSpPr/>
          <p:nvPr/>
        </p:nvSpPr>
        <p:spPr>
          <a:xfrm>
            <a:off x="3434255" y="3218959"/>
            <a:ext cx="7729045" cy="0"/>
          </a:xfrm>
          <a:prstGeom prst="line">
            <a:avLst/>
          </a:prstGeom>
          <a:ln w="38100" cap="flat">
            <a:solidFill>
              <a:srgbClr val="726753"/>
            </a:solidFill>
            <a:prstDash val="solid"/>
            <a:headEnd type="none" w="sm" len="sm"/>
            <a:tailEnd type="none" w="sm" len="sm"/>
          </a:ln>
        </p:spPr>
        <p:txBody>
          <a:bodyPr/>
          <a:lstStyle/>
          <a:p>
            <a:endParaRPr lang="en-US" sz="1200">
              <a:latin typeface="+mj-lt"/>
            </a:endParaRPr>
          </a:p>
        </p:txBody>
      </p:sp>
      <p:sp>
        <p:nvSpPr>
          <p:cNvPr id="8" name="TextBox 7">
            <a:extLst>
              <a:ext uri="{FF2B5EF4-FFF2-40B4-BE49-F238E27FC236}">
                <a16:creationId xmlns:a16="http://schemas.microsoft.com/office/drawing/2014/main" id="{B725C538-011D-490D-BE5B-40B94FD33176}"/>
              </a:ext>
            </a:extLst>
          </p:cNvPr>
          <p:cNvSpPr txBox="1"/>
          <p:nvPr/>
        </p:nvSpPr>
        <p:spPr>
          <a:xfrm>
            <a:off x="3943350" y="1718024"/>
            <a:ext cx="7200900" cy="1323439"/>
          </a:xfrm>
          <a:prstGeom prst="rect">
            <a:avLst/>
          </a:prstGeom>
          <a:noFill/>
        </p:spPr>
        <p:txBody>
          <a:bodyPr wrap="square">
            <a:spAutoFit/>
          </a:bodyPr>
          <a:lstStyle>
            <a:defPPr>
              <a:defRPr lang="en-US"/>
            </a:defPPr>
            <a:lvl1pPr algn="ctr">
              <a:defRPr sz="9600" b="1" cap="all" spc="200">
                <a:solidFill>
                  <a:srgbClr val="726753"/>
                </a:solidFill>
                <a:latin typeface="#9Slide04 Faustina Medium" panose="00000600000000000000" pitchFamily="2" charset="0"/>
                <a:cs typeface="#9Slide04 Taviraj ExtraBold" pitchFamily="2" charset="-34"/>
              </a:defRPr>
            </a:lvl1pPr>
          </a:lstStyle>
          <a:p>
            <a:r>
              <a:rPr lang="en-GB" sz="8000" spc="-150">
                <a:solidFill>
                  <a:srgbClr val="443E32"/>
                </a:solidFill>
                <a:latin typeface="+mj-lt"/>
              </a:rPr>
              <a:t>EM có thể</a:t>
            </a:r>
            <a:endParaRPr lang="en-GB" sz="8000" spc="-150" dirty="0">
              <a:solidFill>
                <a:srgbClr val="443E32"/>
              </a:solidFill>
              <a:latin typeface="+mj-lt"/>
            </a:endParaRPr>
          </a:p>
        </p:txBody>
      </p:sp>
      <p:sp>
        <p:nvSpPr>
          <p:cNvPr id="17" name="Oval 16">
            <a:extLst>
              <a:ext uri="{FF2B5EF4-FFF2-40B4-BE49-F238E27FC236}">
                <a16:creationId xmlns:a16="http://schemas.microsoft.com/office/drawing/2014/main" id="{2022758D-E079-4611-97DA-331E903A54CD}"/>
              </a:ext>
            </a:extLst>
          </p:cNvPr>
          <p:cNvSpPr/>
          <p:nvPr/>
        </p:nvSpPr>
        <p:spPr>
          <a:xfrm>
            <a:off x="7880827" y="3806992"/>
            <a:ext cx="5512960" cy="5512960"/>
          </a:xfrm>
          <a:prstGeom prst="ellipse">
            <a:avLst/>
          </a:prstGeom>
          <a:solidFill>
            <a:srgbClr val="E1DD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pic>
        <p:nvPicPr>
          <p:cNvPr id="18" name="Picture 2" descr="Swiss Cheese Plant Watercolor - Leaf Swiss Cheese Plant PNG Image |  Transparent PNG Free Download on SeekPNG">
            <a:extLst>
              <a:ext uri="{FF2B5EF4-FFF2-40B4-BE49-F238E27FC236}">
                <a16:creationId xmlns:a16="http://schemas.microsoft.com/office/drawing/2014/main" id="{BD44FD55-BD64-40AA-9707-92EC65F22E0E}"/>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6862420">
            <a:off x="7179216" y="3507019"/>
            <a:ext cx="5054565" cy="6521621"/>
          </a:xfrm>
          <a:prstGeom prst="rect">
            <a:avLst/>
          </a:prstGeom>
          <a:noFill/>
          <a:extLst>
            <a:ext uri="{909E8E84-426E-40DD-AFC4-6F175D3DCCD1}">
              <a14:hiddenFill xmlns:a14="http://schemas.microsoft.com/office/drawing/2010/main">
                <a:solidFill>
                  <a:srgbClr val="FFFFFF"/>
                </a:solidFill>
              </a14:hiddenFill>
            </a:ext>
          </a:extLst>
        </p:spPr>
      </p:pic>
      <p:sp>
        <p:nvSpPr>
          <p:cNvPr id="19" name="Oval 18">
            <a:extLst>
              <a:ext uri="{FF2B5EF4-FFF2-40B4-BE49-F238E27FC236}">
                <a16:creationId xmlns:a16="http://schemas.microsoft.com/office/drawing/2014/main" id="{D3C63153-96CC-4374-BB4B-C2CFCE221CC0}"/>
              </a:ext>
            </a:extLst>
          </p:cNvPr>
          <p:cNvSpPr/>
          <p:nvPr/>
        </p:nvSpPr>
        <p:spPr>
          <a:xfrm>
            <a:off x="9825341" y="-2686067"/>
            <a:ext cx="3829067" cy="3829067"/>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20" name="Oval 19">
            <a:extLst>
              <a:ext uri="{FF2B5EF4-FFF2-40B4-BE49-F238E27FC236}">
                <a16:creationId xmlns:a16="http://schemas.microsoft.com/office/drawing/2014/main" id="{54747804-CD87-4718-A3BD-0C46ACF31204}"/>
              </a:ext>
            </a:extLst>
          </p:cNvPr>
          <p:cNvSpPr/>
          <p:nvPr/>
        </p:nvSpPr>
        <p:spPr>
          <a:xfrm>
            <a:off x="10835726" y="785920"/>
            <a:ext cx="3718474" cy="3718474"/>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Tree>
    <p:extLst>
      <p:ext uri="{BB962C8B-B14F-4D97-AF65-F5344CB8AC3E}">
        <p14:creationId xmlns:p14="http://schemas.microsoft.com/office/powerpoint/2010/main" val="2531946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34A84C57-C380-4660-9762-BDD2367B66F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1" name="Rectangle 40">
            <a:extLst>
              <a:ext uri="{FF2B5EF4-FFF2-40B4-BE49-F238E27FC236}">
                <a16:creationId xmlns:a16="http://schemas.microsoft.com/office/drawing/2014/main" id="{22F67E28-0E0D-46B8-AFEA-113828EEF91D}"/>
              </a:ext>
            </a:extLst>
          </p:cNvPr>
          <p:cNvSpPr/>
          <p:nvPr/>
        </p:nvSpPr>
        <p:spPr>
          <a:xfrm>
            <a:off x="-1" y="6583680"/>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2" name="Rectangle 41">
            <a:extLst>
              <a:ext uri="{FF2B5EF4-FFF2-40B4-BE49-F238E27FC236}">
                <a16:creationId xmlns:a16="http://schemas.microsoft.com/office/drawing/2014/main" id="{4B11AE2E-4855-4EFB-83FE-7ACCA8300B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3" name="Rectangle 42">
            <a:extLst>
              <a:ext uri="{FF2B5EF4-FFF2-40B4-BE49-F238E27FC236}">
                <a16:creationId xmlns:a16="http://schemas.microsoft.com/office/drawing/2014/main" id="{D63D0D1B-FFF8-47CD-910B-FA691A58DE89}"/>
              </a:ext>
            </a:extLst>
          </p:cNvPr>
          <p:cNvSpPr/>
          <p:nvPr/>
        </p:nvSpPr>
        <p:spPr>
          <a:xfrm>
            <a:off x="-1" y="6400800"/>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19" name="Picture 16">
            <a:extLst>
              <a:ext uri="{FF2B5EF4-FFF2-40B4-BE49-F238E27FC236}">
                <a16:creationId xmlns:a16="http://schemas.microsoft.com/office/drawing/2014/main" id="{575A3AA1-6A8F-445F-8933-E49D626A675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43388" y="792145"/>
            <a:ext cx="654753" cy="573801"/>
          </a:xfrm>
          <a:prstGeom prst="rect">
            <a:avLst/>
          </a:prstGeom>
        </p:spPr>
      </p:pic>
      <p:sp>
        <p:nvSpPr>
          <p:cNvPr id="8" name="TextBox 7">
            <a:extLst>
              <a:ext uri="{FF2B5EF4-FFF2-40B4-BE49-F238E27FC236}">
                <a16:creationId xmlns:a16="http://schemas.microsoft.com/office/drawing/2014/main" id="{3527C2AE-90B4-4434-97AD-82B177BE5364}"/>
              </a:ext>
            </a:extLst>
          </p:cNvPr>
          <p:cNvSpPr txBox="1"/>
          <p:nvPr/>
        </p:nvSpPr>
        <p:spPr>
          <a:xfrm>
            <a:off x="3098494" y="640079"/>
            <a:ext cx="6692462" cy="877933"/>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a:t>Tìm hiểu một số sự vật hoặc hiện tượng tự nhiên theo </a:t>
            </a:r>
            <a:r>
              <a:rPr lang="en-US" b="1"/>
              <a:t>phương pháp nghiên cứu khoa học</a:t>
            </a:r>
            <a:r>
              <a:rPr lang="en-US"/>
              <a:t>.</a:t>
            </a:r>
          </a:p>
        </p:txBody>
      </p:sp>
      <p:pic>
        <p:nvPicPr>
          <p:cNvPr id="9" name="Picture 2" descr="Bài 1: Phương pháp và kĩ năng học tập môn Khoa học tự nhiên - Hoc24">
            <a:extLst>
              <a:ext uri="{FF2B5EF4-FFF2-40B4-BE49-F238E27FC236}">
                <a16:creationId xmlns:a16="http://schemas.microsoft.com/office/drawing/2014/main" id="{CAC23E81-2FCE-4E41-84F1-99A4911EEB8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colorTemperature colorTemp="88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73664" y="1799771"/>
            <a:ext cx="6249772" cy="4453813"/>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2,946+ Best Free Experiment Stock Photos &amp; Images · 100% Royalty-Free HD  Downloads">
            <a:extLst>
              <a:ext uri="{FF2B5EF4-FFF2-40B4-BE49-F238E27FC236}">
                <a16:creationId xmlns:a16="http://schemas.microsoft.com/office/drawing/2014/main" id="{37DD11D0-9872-4CDE-AF9B-1E7E4DFE9857}"/>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l="13631" r="13631"/>
          <a:stretch/>
        </p:blipFill>
        <p:spPr bwMode="auto">
          <a:xfrm>
            <a:off x="6997100" y="1799772"/>
            <a:ext cx="4821237" cy="4418148"/>
          </a:xfrm>
          <a:prstGeom prst="rect">
            <a:avLst/>
          </a:prstGeom>
          <a:noFill/>
          <a:ln w="38100">
            <a:solidFill>
              <a:srgbClr val="726753"/>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1251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EB893B3-7F50-495A-B2BF-2909ADF8AE85}"/>
              </a:ext>
            </a:extLst>
          </p:cNvPr>
          <p:cNvSpPr/>
          <p:nvPr/>
        </p:nvSpPr>
        <p:spPr>
          <a:xfrm>
            <a:off x="10287000" y="0"/>
            <a:ext cx="1905000" cy="6858000"/>
          </a:xfrm>
          <a:prstGeom prst="rect">
            <a:avLst/>
          </a:prstGeom>
          <a:solidFill>
            <a:srgbClr val="E1DD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 name="Rectangle 4">
            <a:extLst>
              <a:ext uri="{FF2B5EF4-FFF2-40B4-BE49-F238E27FC236}">
                <a16:creationId xmlns:a16="http://schemas.microsoft.com/office/drawing/2014/main" id="{4418032A-75E6-411C-91F3-0E580F53026D}"/>
              </a:ext>
            </a:extLst>
          </p:cNvPr>
          <p:cNvSpPr/>
          <p:nvPr/>
        </p:nvSpPr>
        <p:spPr>
          <a:xfrm>
            <a:off x="2895600" y="5589018"/>
            <a:ext cx="6307874" cy="254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 name="TextBox 2"/>
          <p:cNvSpPr txBox="1"/>
          <p:nvPr/>
        </p:nvSpPr>
        <p:spPr>
          <a:xfrm>
            <a:off x="2057400" y="3404769"/>
            <a:ext cx="8077200" cy="1757341"/>
          </a:xfrm>
          <a:prstGeom prst="rect">
            <a:avLst/>
          </a:prstGeom>
        </p:spPr>
        <p:txBody>
          <a:bodyPr wrap="square" lIns="0" tIns="0" rIns="0" bIns="0" rtlCol="0" anchor="t">
            <a:spAutoFit/>
          </a:bodyPr>
          <a:lstStyle/>
          <a:p>
            <a:pPr algn="ctr">
              <a:lnSpc>
                <a:spcPct val="110000"/>
              </a:lnSpc>
            </a:pPr>
            <a:r>
              <a:rPr lang="en-US" sz="5400" b="1" spc="-100">
                <a:solidFill>
                  <a:srgbClr val="3D2E12"/>
                </a:solidFill>
                <a:latin typeface="+mj-lt"/>
              </a:rPr>
              <a:t>CẢM ƠN CÁC EM</a:t>
            </a:r>
          </a:p>
          <a:p>
            <a:pPr algn="ctr">
              <a:lnSpc>
                <a:spcPct val="110000"/>
              </a:lnSpc>
            </a:pPr>
            <a:r>
              <a:rPr lang="en-US" sz="5400" b="1" spc="-100">
                <a:solidFill>
                  <a:srgbClr val="3D2E12"/>
                </a:solidFill>
                <a:latin typeface="+mj-lt"/>
              </a:rPr>
              <a:t>ĐÃ CHÚ Ý LẮNG NGHE</a:t>
            </a:r>
          </a:p>
        </p:txBody>
      </p:sp>
      <p:sp>
        <p:nvSpPr>
          <p:cNvPr id="4" name="AutoShape 4"/>
          <p:cNvSpPr/>
          <p:nvPr/>
        </p:nvSpPr>
        <p:spPr>
          <a:xfrm>
            <a:off x="2988527" y="5417390"/>
            <a:ext cx="6214947" cy="0"/>
          </a:xfrm>
          <a:prstGeom prst="line">
            <a:avLst/>
          </a:prstGeom>
          <a:ln w="38100" cap="flat">
            <a:solidFill>
              <a:srgbClr val="726753"/>
            </a:solidFill>
            <a:prstDash val="solid"/>
            <a:headEnd type="none" w="sm" len="sm"/>
            <a:tailEnd type="none" w="sm" len="sm"/>
          </a:ln>
        </p:spPr>
        <p:txBody>
          <a:bodyPr/>
          <a:lstStyle/>
          <a:p>
            <a:endParaRPr lang="en-US" sz="1200"/>
          </a:p>
        </p:txBody>
      </p:sp>
      <p:sp>
        <p:nvSpPr>
          <p:cNvPr id="8" name="Rectangle 7">
            <a:extLst>
              <a:ext uri="{FF2B5EF4-FFF2-40B4-BE49-F238E27FC236}">
                <a16:creationId xmlns:a16="http://schemas.microsoft.com/office/drawing/2014/main" id="{A30D9CFD-14D9-45EE-BDE2-BA0FCBBF66BD}"/>
              </a:ext>
            </a:extLst>
          </p:cNvPr>
          <p:cNvSpPr/>
          <p:nvPr/>
        </p:nvSpPr>
        <p:spPr>
          <a:xfrm>
            <a:off x="0" y="0"/>
            <a:ext cx="1905000" cy="6858000"/>
          </a:xfrm>
          <a:prstGeom prst="rect">
            <a:avLst/>
          </a:prstGeom>
          <a:solidFill>
            <a:srgbClr val="E1DD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Rectangle 9">
            <a:extLst>
              <a:ext uri="{FF2B5EF4-FFF2-40B4-BE49-F238E27FC236}">
                <a16:creationId xmlns:a16="http://schemas.microsoft.com/office/drawing/2014/main" id="{071A2810-6434-48B6-B73F-4AB7D56693A2}"/>
              </a:ext>
            </a:extLst>
          </p:cNvPr>
          <p:cNvSpPr/>
          <p:nvPr/>
        </p:nvSpPr>
        <p:spPr>
          <a:xfrm>
            <a:off x="-1" y="0"/>
            <a:ext cx="685801" cy="6858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2" name="Rectangle 11">
            <a:extLst>
              <a:ext uri="{FF2B5EF4-FFF2-40B4-BE49-F238E27FC236}">
                <a16:creationId xmlns:a16="http://schemas.microsoft.com/office/drawing/2014/main" id="{338BAC73-ABE9-46C9-B6DB-F4B3FD8AE6E6}"/>
              </a:ext>
            </a:extLst>
          </p:cNvPr>
          <p:cNvSpPr/>
          <p:nvPr/>
        </p:nvSpPr>
        <p:spPr>
          <a:xfrm>
            <a:off x="11506200" y="0"/>
            <a:ext cx="685800" cy="6858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13"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B59D66B8-6E52-46A6-BF42-C3F8686E5A5F}"/>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707006" y="1334125"/>
            <a:ext cx="2683352" cy="488841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5880407A-FCD0-49DC-9B78-71DEACE52036}"/>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flipH="1">
            <a:off x="8801642" y="1334125"/>
            <a:ext cx="2683350" cy="4888418"/>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E9672247-4D06-4829-A2D5-48A55A57D9D8}"/>
              </a:ext>
            </a:extLst>
          </p:cNvPr>
          <p:cNvGrpSpPr/>
          <p:nvPr/>
        </p:nvGrpSpPr>
        <p:grpSpPr>
          <a:xfrm>
            <a:off x="4936761" y="737746"/>
            <a:ext cx="2318479" cy="2318479"/>
            <a:chOff x="5276170" y="2576172"/>
            <a:chExt cx="1639660" cy="1639660"/>
          </a:xfrm>
        </p:grpSpPr>
        <p:sp>
          <p:nvSpPr>
            <p:cNvPr id="16" name="Oval 15">
              <a:extLst>
                <a:ext uri="{FF2B5EF4-FFF2-40B4-BE49-F238E27FC236}">
                  <a16:creationId xmlns:a16="http://schemas.microsoft.com/office/drawing/2014/main" id="{03D8D6A4-C363-4FA5-9A3F-C85F5886720B}"/>
                </a:ext>
              </a:extLst>
            </p:cNvPr>
            <p:cNvSpPr/>
            <p:nvPr/>
          </p:nvSpPr>
          <p:spPr>
            <a:xfrm>
              <a:off x="5276170" y="2576172"/>
              <a:ext cx="1639660" cy="1639660"/>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pic>
          <p:nvPicPr>
            <p:cNvPr id="17" name="Picture 6" descr="TLTH - Bộ SGK Lớp 6 - Kết nối tri thức với cuộc sống - Công ty Cổ phần Đầu  tư và Phát triển Giáo dục Phương Nam">
              <a:extLst>
                <a:ext uri="{FF2B5EF4-FFF2-40B4-BE49-F238E27FC236}">
                  <a16:creationId xmlns:a16="http://schemas.microsoft.com/office/drawing/2014/main" id="{CDF36469-E91D-4A21-9052-95B0048852A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5372100" y="2755901"/>
              <a:ext cx="1447800" cy="144779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50518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22F67E28-0E0D-46B8-AFEA-113828EEF91D}"/>
              </a:ext>
            </a:extLst>
          </p:cNvPr>
          <p:cNvSpPr/>
          <p:nvPr/>
        </p:nvSpPr>
        <p:spPr>
          <a:xfrm>
            <a:off x="-1" y="6583680"/>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nvGrpSpPr>
          <p:cNvPr id="5" name="Group 4">
            <a:extLst>
              <a:ext uri="{FF2B5EF4-FFF2-40B4-BE49-F238E27FC236}">
                <a16:creationId xmlns:a16="http://schemas.microsoft.com/office/drawing/2014/main" id="{0360697F-8254-4B3E-BC82-11BD47295AD4}"/>
              </a:ext>
            </a:extLst>
          </p:cNvPr>
          <p:cNvGrpSpPr/>
          <p:nvPr/>
        </p:nvGrpSpPr>
        <p:grpSpPr>
          <a:xfrm>
            <a:off x="-1" y="-1"/>
            <a:ext cx="12192001" cy="457200"/>
            <a:chOff x="-1" y="-1"/>
            <a:chExt cx="12192001" cy="457200"/>
          </a:xfrm>
        </p:grpSpPr>
        <p:sp>
          <p:nvSpPr>
            <p:cNvPr id="40" name="Rectangle 39">
              <a:extLst>
                <a:ext uri="{FF2B5EF4-FFF2-40B4-BE49-F238E27FC236}">
                  <a16:creationId xmlns:a16="http://schemas.microsoft.com/office/drawing/2014/main" id="{34A84C57-C380-4660-9762-BDD2367B66F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2" name="Rectangle 41">
              <a:extLst>
                <a:ext uri="{FF2B5EF4-FFF2-40B4-BE49-F238E27FC236}">
                  <a16:creationId xmlns:a16="http://schemas.microsoft.com/office/drawing/2014/main" id="{4B11AE2E-4855-4EFB-83FE-7ACCA8300B2D}"/>
                </a:ext>
              </a:extLst>
            </p:cNvPr>
            <p:cNvSpPr/>
            <p:nvPr/>
          </p:nvSpPr>
          <p:spPr>
            <a:xfrm>
              <a:off x="-1" y="274319"/>
              <a:ext cx="12192001" cy="182880"/>
            </a:xfrm>
            <a:prstGeom prst="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43" name="Rectangle 42">
            <a:extLst>
              <a:ext uri="{FF2B5EF4-FFF2-40B4-BE49-F238E27FC236}">
                <a16:creationId xmlns:a16="http://schemas.microsoft.com/office/drawing/2014/main" id="{D63D0D1B-FFF8-47CD-910B-FA691A58DE89}"/>
              </a:ext>
            </a:extLst>
          </p:cNvPr>
          <p:cNvSpPr/>
          <p:nvPr/>
        </p:nvSpPr>
        <p:spPr>
          <a:xfrm>
            <a:off x="-1" y="6400800"/>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8" name="TextBox 17">
            <a:extLst>
              <a:ext uri="{FF2B5EF4-FFF2-40B4-BE49-F238E27FC236}">
                <a16:creationId xmlns:a16="http://schemas.microsoft.com/office/drawing/2014/main" id="{64D9D652-21BA-4188-895C-DA552C2846C5}"/>
              </a:ext>
            </a:extLst>
          </p:cNvPr>
          <p:cNvSpPr txBox="1"/>
          <p:nvPr/>
        </p:nvSpPr>
        <p:spPr>
          <a:xfrm>
            <a:off x="2086664" y="597190"/>
            <a:ext cx="9706888" cy="122796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b="1"/>
              <a:t>Phương pháp tìm hiểu tự nhiên </a:t>
            </a:r>
            <a:r>
              <a:rPr lang="en-US" sz="2200"/>
              <a:t>là cách thức tìm hiểu các sự vật, hiện tượng trong tự nhiên và đời sống, chứng minh được các vấn đề trong thực tiễn bằng các dẫn chứng khoa học. </a:t>
            </a:r>
            <a:endParaRPr lang="en-US" sz="2200" dirty="0"/>
          </a:p>
        </p:txBody>
      </p:sp>
      <p:pic>
        <p:nvPicPr>
          <p:cNvPr id="19" name="Picture 16">
            <a:extLst>
              <a:ext uri="{FF2B5EF4-FFF2-40B4-BE49-F238E27FC236}">
                <a16:creationId xmlns:a16="http://schemas.microsoft.com/office/drawing/2014/main" id="{0BBB203C-C1AF-4F45-834C-4D51F5C363B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13736" y="877628"/>
            <a:ext cx="802859" cy="703596"/>
          </a:xfrm>
          <a:prstGeom prst="rect">
            <a:avLst/>
          </a:prstGeom>
        </p:spPr>
      </p:pic>
      <p:pic>
        <p:nvPicPr>
          <p:cNvPr id="3" name="Picture 2">
            <a:extLst>
              <a:ext uri="{FF2B5EF4-FFF2-40B4-BE49-F238E27FC236}">
                <a16:creationId xmlns:a16="http://schemas.microsoft.com/office/drawing/2014/main" id="{F86CA350-909C-4D21-9E9E-5FEEB7493478}"/>
              </a:ext>
            </a:extLst>
          </p:cNvPr>
          <p:cNvPicPr>
            <a:picLocks noChangeAspect="1"/>
          </p:cNvPicPr>
          <p:nvPr/>
        </p:nvPicPr>
        <p:blipFill rotWithShape="1">
          <a:blip r:embed="rId4">
            <a:extLst>
              <a:ext uri="{28A0092B-C50C-407E-A947-70E740481C1C}">
                <a14:useLocalDpi xmlns:a14="http://schemas.microsoft.com/office/drawing/2010/main" val="0"/>
              </a:ext>
            </a:extLst>
          </a:blip>
          <a:srcRect l="26338" r="24502"/>
          <a:stretch/>
        </p:blipFill>
        <p:spPr>
          <a:xfrm>
            <a:off x="398449" y="2001653"/>
            <a:ext cx="3211314" cy="4128109"/>
          </a:xfrm>
          <a:prstGeom prst="rect">
            <a:avLst/>
          </a:prstGeom>
          <a:ln w="38100">
            <a:solidFill>
              <a:srgbClr val="726753"/>
            </a:solidFill>
          </a:ln>
        </p:spPr>
      </p:pic>
      <p:pic>
        <p:nvPicPr>
          <p:cNvPr id="8194" name="Picture 2" descr="Earth | Wallpaper earth, Iphone wallpaper earth, Background hd wallpaper">
            <a:extLst>
              <a:ext uri="{FF2B5EF4-FFF2-40B4-BE49-F238E27FC236}">
                <a16:creationId xmlns:a16="http://schemas.microsoft.com/office/drawing/2014/main" id="{4625D83E-C962-4800-A255-27D62911943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6388" b="6388"/>
          <a:stretch/>
        </p:blipFill>
        <p:spPr bwMode="auto">
          <a:xfrm>
            <a:off x="4008212" y="1996674"/>
            <a:ext cx="2665411" cy="4133088"/>
          </a:xfrm>
          <a:prstGeom prst="rect">
            <a:avLst/>
          </a:prstGeom>
          <a:noFill/>
          <a:ln w="38100">
            <a:solidFill>
              <a:srgbClr val="726753"/>
            </a:solidFill>
          </a:ln>
          <a:extLst>
            <a:ext uri="{909E8E84-426E-40DD-AFC4-6F175D3DCCD1}">
              <a14:hiddenFill xmlns:a14="http://schemas.microsoft.com/office/drawing/2010/main">
                <a:solidFill>
                  <a:srgbClr val="FFFFFF"/>
                </a:solidFill>
              </a14:hiddenFill>
            </a:ext>
          </a:extLst>
        </p:spPr>
      </p:pic>
      <p:pic>
        <p:nvPicPr>
          <p:cNvPr id="8196" name="Picture 4" descr="FLFK Physical Science Formula Wallpaper Mathematical Knowledge Peel and  Stick Wall Stickers for Kids Bedroom Decor 141.7x98.4 inches - - Amazon.com">
            <a:extLst>
              <a:ext uri="{FF2B5EF4-FFF2-40B4-BE49-F238E27FC236}">
                <a16:creationId xmlns:a16="http://schemas.microsoft.com/office/drawing/2014/main" id="{3EBA15FC-E406-4737-AAE4-9E13FA5276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72072" y="1996674"/>
            <a:ext cx="4721480" cy="4133088"/>
          </a:xfrm>
          <a:prstGeom prst="rect">
            <a:avLst/>
          </a:prstGeom>
          <a:ln w="38100">
            <a:solidFill>
              <a:srgbClr val="726753"/>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9649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 name="Picture 2" descr="Swiss Cheese Plant Watercolor - Leaf Swiss Cheese Plant PNG Image |  Transparent PNG Free Download on SeekPNG">
            <a:extLst>
              <a:ext uri="{FF2B5EF4-FFF2-40B4-BE49-F238E27FC236}">
                <a16:creationId xmlns:a16="http://schemas.microsoft.com/office/drawing/2014/main" id="{3C8B7F7C-B3B0-4986-AC92-EA14529816FD}"/>
              </a:ext>
            </a:extLst>
          </p:cNvPr>
          <p:cNvPicPr>
            <a:picLocks noChangeAspect="1" noChangeArrowheads="1"/>
          </p:cNvPicPr>
          <p:nvPr/>
        </p:nvPicPr>
        <p:blipFill>
          <a:blip r:embed="rId7">
            <a:clrChange>
              <a:clrFrom>
                <a:srgbClr val="F6F6F6"/>
              </a:clrFrom>
              <a:clrTo>
                <a:srgbClr val="F6F6F6">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7837814">
            <a:off x="-290813" y="1429722"/>
            <a:ext cx="1794930" cy="2315898"/>
          </a:xfrm>
          <a:prstGeom prst="rect">
            <a:avLst/>
          </a:prstGeom>
          <a:noFill/>
          <a:extLst>
            <a:ext uri="{909E8E84-426E-40DD-AFC4-6F175D3DCCD1}">
              <a14:hiddenFill xmlns:a14="http://schemas.microsoft.com/office/drawing/2010/main">
                <a:solidFill>
                  <a:srgbClr val="FFFFFF"/>
                </a:solidFill>
              </a14:hiddenFill>
            </a:ext>
          </a:extLst>
        </p:spPr>
      </p:pic>
      <p:sp>
        <p:nvSpPr>
          <p:cNvPr id="1031" name="Oval 1030">
            <a:extLst>
              <a:ext uri="{FF2B5EF4-FFF2-40B4-BE49-F238E27FC236}">
                <a16:creationId xmlns:a16="http://schemas.microsoft.com/office/drawing/2014/main" id="{C8803393-7C86-44E6-84C6-B9814BF4DC43}"/>
              </a:ext>
            </a:extLst>
          </p:cNvPr>
          <p:cNvSpPr/>
          <p:nvPr/>
        </p:nvSpPr>
        <p:spPr>
          <a:xfrm>
            <a:off x="351971" y="2295525"/>
            <a:ext cx="4699000" cy="2266950"/>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34A84C57-C380-4660-9762-BDD2367B66F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1" name="Rectangle 40">
            <a:extLst>
              <a:ext uri="{FF2B5EF4-FFF2-40B4-BE49-F238E27FC236}">
                <a16:creationId xmlns:a16="http://schemas.microsoft.com/office/drawing/2014/main" id="{22F67E28-0E0D-46B8-AFEA-113828EEF91D}"/>
              </a:ext>
            </a:extLst>
          </p:cNvPr>
          <p:cNvSpPr/>
          <p:nvPr/>
        </p:nvSpPr>
        <p:spPr>
          <a:xfrm>
            <a:off x="-1" y="6583680"/>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2" name="Rectangle 41">
            <a:extLst>
              <a:ext uri="{FF2B5EF4-FFF2-40B4-BE49-F238E27FC236}">
                <a16:creationId xmlns:a16="http://schemas.microsoft.com/office/drawing/2014/main" id="{4B11AE2E-4855-4EFB-83FE-7ACCA8300B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3" name="Rectangle 42">
            <a:extLst>
              <a:ext uri="{FF2B5EF4-FFF2-40B4-BE49-F238E27FC236}">
                <a16:creationId xmlns:a16="http://schemas.microsoft.com/office/drawing/2014/main" id="{D63D0D1B-FFF8-47CD-910B-FA691A58DE89}"/>
              </a:ext>
            </a:extLst>
          </p:cNvPr>
          <p:cNvSpPr/>
          <p:nvPr/>
        </p:nvSpPr>
        <p:spPr>
          <a:xfrm>
            <a:off x="-1" y="6400800"/>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4" name="TextBox 23">
            <a:extLst>
              <a:ext uri="{FF2B5EF4-FFF2-40B4-BE49-F238E27FC236}">
                <a16:creationId xmlns:a16="http://schemas.microsoft.com/office/drawing/2014/main" id="{6ED41973-B1B0-4A52-A1E2-96AEE958F906}"/>
              </a:ext>
            </a:extLst>
          </p:cNvPr>
          <p:cNvSpPr txBox="1"/>
          <p:nvPr/>
        </p:nvSpPr>
        <p:spPr>
          <a:xfrm>
            <a:off x="1016000" y="2759202"/>
            <a:ext cx="3370943" cy="1339597"/>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en-US" b="1">
                <a:solidFill>
                  <a:schemeClr val="bg1"/>
                </a:solidFill>
              </a:rPr>
              <a:t>Phương pháp này gồm các bước được mô tả bằng sơ đồ sau:</a:t>
            </a:r>
            <a:endParaRPr lang="en-US" b="1" dirty="0">
              <a:solidFill>
                <a:schemeClr val="bg1"/>
              </a:solidFill>
            </a:endParaRPr>
          </a:p>
        </p:txBody>
      </p:sp>
      <p:grpSp>
        <p:nvGrpSpPr>
          <p:cNvPr id="1025" name="Group 1024">
            <a:extLst>
              <a:ext uri="{FF2B5EF4-FFF2-40B4-BE49-F238E27FC236}">
                <a16:creationId xmlns:a16="http://schemas.microsoft.com/office/drawing/2014/main" id="{30B76FC8-4E0C-4D1B-87C0-D63301612FE1}"/>
              </a:ext>
            </a:extLst>
          </p:cNvPr>
          <p:cNvGrpSpPr/>
          <p:nvPr/>
        </p:nvGrpSpPr>
        <p:grpSpPr>
          <a:xfrm>
            <a:off x="5764511" y="646968"/>
            <a:ext cx="5562342" cy="764952"/>
            <a:chOff x="5764511" y="646968"/>
            <a:chExt cx="5562342" cy="764952"/>
          </a:xfrm>
        </p:grpSpPr>
        <p:sp>
          <p:nvSpPr>
            <p:cNvPr id="61" name="Rectangle: Rounded Corners 60">
              <a:extLst>
                <a:ext uri="{FF2B5EF4-FFF2-40B4-BE49-F238E27FC236}">
                  <a16:creationId xmlns:a16="http://schemas.microsoft.com/office/drawing/2014/main" id="{6761FC07-B1A8-4E12-9B2E-EED11EAE06B7}"/>
                </a:ext>
              </a:extLst>
            </p:cNvPr>
            <p:cNvSpPr/>
            <p:nvPr/>
          </p:nvSpPr>
          <p:spPr>
            <a:xfrm>
              <a:off x="5992853" y="646968"/>
              <a:ext cx="5334000" cy="764952"/>
            </a:xfrm>
            <a:prstGeom prst="roundRect">
              <a:avLst/>
            </a:prstGeom>
            <a:solidFill>
              <a:schemeClr val="bg2">
                <a:lumMod val="90000"/>
              </a:schemeClr>
            </a:solidFill>
            <a:ln w="28575">
              <a:solidFill>
                <a:srgbClr val="7267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A150B630-71EA-4D82-83CB-A670FA4333A1}"/>
                </a:ext>
              </a:extLst>
            </p:cNvPr>
            <p:cNvGrpSpPr/>
            <p:nvPr/>
          </p:nvGrpSpPr>
          <p:grpSpPr>
            <a:xfrm>
              <a:off x="5992853" y="734526"/>
              <a:ext cx="5334000" cy="593728"/>
              <a:chOff x="3873768" y="1353875"/>
              <a:chExt cx="5334000" cy="593728"/>
            </a:xfrm>
          </p:grpSpPr>
          <p:sp>
            <p:nvSpPr>
              <p:cNvPr id="10" name="TextBox 9">
                <a:extLst>
                  <a:ext uri="{FF2B5EF4-FFF2-40B4-BE49-F238E27FC236}">
                    <a16:creationId xmlns:a16="http://schemas.microsoft.com/office/drawing/2014/main" id="{CFECC9F5-29A6-4F12-8CCA-A7E447658B10}"/>
                  </a:ext>
                </a:extLst>
              </p:cNvPr>
              <p:cNvSpPr txBox="1"/>
              <p:nvPr/>
            </p:nvSpPr>
            <p:spPr>
              <a:xfrm>
                <a:off x="4653911" y="1353875"/>
                <a:ext cx="3773714" cy="27751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1600" b="1"/>
                  <a:t>Đề xuất vấn đề cần tìm hiểu</a:t>
                </a:r>
                <a:endParaRPr lang="en-US" sz="1600" b="1" dirty="0"/>
              </a:p>
            </p:txBody>
          </p:sp>
          <p:sp>
            <p:nvSpPr>
              <p:cNvPr id="11" name="TextBox 10">
                <a:extLst>
                  <a:ext uri="{FF2B5EF4-FFF2-40B4-BE49-F238E27FC236}">
                    <a16:creationId xmlns:a16="http://schemas.microsoft.com/office/drawing/2014/main" id="{A1F8C8D4-D809-4FAE-BBF3-EF3E78592CA4}"/>
                  </a:ext>
                </a:extLst>
              </p:cNvPr>
              <p:cNvSpPr txBox="1"/>
              <p:nvPr/>
            </p:nvSpPr>
            <p:spPr>
              <a:xfrm>
                <a:off x="3873768" y="1704780"/>
                <a:ext cx="5334000" cy="242823"/>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1400"/>
                  <a:t>Quan sát và đặt câu hỏi cho vấn đề nảy sinh</a:t>
                </a:r>
                <a:endParaRPr lang="en-US" sz="1400" dirty="0"/>
              </a:p>
            </p:txBody>
          </p:sp>
        </p:grpSp>
        <p:grpSp>
          <p:nvGrpSpPr>
            <p:cNvPr id="50" name="Group 49">
              <a:extLst>
                <a:ext uri="{FF2B5EF4-FFF2-40B4-BE49-F238E27FC236}">
                  <a16:creationId xmlns:a16="http://schemas.microsoft.com/office/drawing/2014/main" id="{F40B0A10-71EF-48FA-960C-D9A721C8888E}"/>
                </a:ext>
              </a:extLst>
            </p:cNvPr>
            <p:cNvGrpSpPr/>
            <p:nvPr/>
          </p:nvGrpSpPr>
          <p:grpSpPr>
            <a:xfrm>
              <a:off x="5764511" y="816660"/>
              <a:ext cx="429460" cy="429460"/>
              <a:chOff x="2329806" y="1423201"/>
              <a:chExt cx="638628" cy="638628"/>
            </a:xfrm>
          </p:grpSpPr>
          <p:sp>
            <p:nvSpPr>
              <p:cNvPr id="19" name="Oval 18">
                <a:extLst>
                  <a:ext uri="{FF2B5EF4-FFF2-40B4-BE49-F238E27FC236}">
                    <a16:creationId xmlns:a16="http://schemas.microsoft.com/office/drawing/2014/main" id="{FEA491A3-9BFC-4AD4-8ACA-C3C30533103F}"/>
                  </a:ext>
                </a:extLst>
              </p:cNvPr>
              <p:cNvSpPr/>
              <p:nvPr/>
            </p:nvSpPr>
            <p:spPr>
              <a:xfrm>
                <a:off x="2329806" y="1423201"/>
                <a:ext cx="638628" cy="638628"/>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Yeseva One" panose="00000500000000000000" pitchFamily="2" charset="0"/>
                </a:endParaRPr>
              </a:p>
            </p:txBody>
          </p:sp>
          <p:sp>
            <p:nvSpPr>
              <p:cNvPr id="45" name="TextBox 44">
                <a:extLst>
                  <a:ext uri="{FF2B5EF4-FFF2-40B4-BE49-F238E27FC236}">
                    <a16:creationId xmlns:a16="http://schemas.microsoft.com/office/drawing/2014/main" id="{813DF1D7-5F24-4129-BF6D-E4A04C1BA831}"/>
                  </a:ext>
                </a:extLst>
              </p:cNvPr>
              <p:cNvSpPr txBox="1">
                <a:spLocks noChangeAspect="1"/>
              </p:cNvSpPr>
              <p:nvPr>
                <p:custDataLst>
                  <p:tags r:id="rId5"/>
                </p:custDataLst>
              </p:nvPr>
            </p:nvSpPr>
            <p:spPr>
              <a:xfrm>
                <a:off x="2549201" y="1562933"/>
                <a:ext cx="181737" cy="353377"/>
              </a:xfrm>
              <a:custGeom>
                <a:avLst/>
                <a:gdLst/>
                <a:ahLst/>
                <a:cxnLst/>
                <a:rect l="l" t="t" r="r" b="b"/>
                <a:pathLst>
                  <a:path w="181737" h="353377">
                    <a:moveTo>
                      <a:pt x="91878" y="0"/>
                    </a:moveTo>
                    <a:lnTo>
                      <a:pt x="146399" y="0"/>
                    </a:lnTo>
                    <a:lnTo>
                      <a:pt x="146399" y="335708"/>
                    </a:lnTo>
                    <a:lnTo>
                      <a:pt x="181737" y="345805"/>
                    </a:lnTo>
                    <a:lnTo>
                      <a:pt x="181737" y="353377"/>
                    </a:lnTo>
                    <a:lnTo>
                      <a:pt x="27765" y="353377"/>
                    </a:lnTo>
                    <a:lnTo>
                      <a:pt x="27765" y="345805"/>
                    </a:lnTo>
                    <a:lnTo>
                      <a:pt x="63103" y="335708"/>
                    </a:lnTo>
                    <a:lnTo>
                      <a:pt x="63103" y="58559"/>
                    </a:lnTo>
                    <a:lnTo>
                      <a:pt x="10096" y="95916"/>
                    </a:lnTo>
                    <a:lnTo>
                      <a:pt x="0" y="83296"/>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4000">
                  <a:solidFill>
                    <a:schemeClr val="bg1"/>
                  </a:solidFill>
                  <a:latin typeface="#9Slide04 Yeseva One" panose="00000500000000000000" pitchFamily="2" charset="0"/>
                </a:endParaRPr>
              </a:p>
            </p:txBody>
          </p:sp>
        </p:grpSp>
      </p:grpSp>
      <p:grpSp>
        <p:nvGrpSpPr>
          <p:cNvPr id="1024" name="Group 1023">
            <a:extLst>
              <a:ext uri="{FF2B5EF4-FFF2-40B4-BE49-F238E27FC236}">
                <a16:creationId xmlns:a16="http://schemas.microsoft.com/office/drawing/2014/main" id="{9AC31933-3CAB-409F-8771-1CC35049774D}"/>
              </a:ext>
            </a:extLst>
          </p:cNvPr>
          <p:cNvGrpSpPr/>
          <p:nvPr/>
        </p:nvGrpSpPr>
        <p:grpSpPr>
          <a:xfrm>
            <a:off x="5764511" y="1716060"/>
            <a:ext cx="5626110" cy="1009650"/>
            <a:chOff x="5764511" y="1762244"/>
            <a:chExt cx="5626110" cy="1009650"/>
          </a:xfrm>
        </p:grpSpPr>
        <p:sp>
          <p:nvSpPr>
            <p:cNvPr id="60" name="Rectangle: Rounded Corners 59">
              <a:extLst>
                <a:ext uri="{FF2B5EF4-FFF2-40B4-BE49-F238E27FC236}">
                  <a16:creationId xmlns:a16="http://schemas.microsoft.com/office/drawing/2014/main" id="{7CD67432-590A-4C2A-A503-6F898A208946}"/>
                </a:ext>
              </a:extLst>
            </p:cNvPr>
            <p:cNvSpPr/>
            <p:nvPr/>
          </p:nvSpPr>
          <p:spPr>
            <a:xfrm>
              <a:off x="5992853" y="1762244"/>
              <a:ext cx="5334000" cy="1009650"/>
            </a:xfrm>
            <a:prstGeom prst="roundRect">
              <a:avLst/>
            </a:prstGeom>
            <a:solidFill>
              <a:schemeClr val="bg2">
                <a:lumMod val="90000"/>
              </a:schemeClr>
            </a:solidFill>
            <a:ln w="28575">
              <a:solidFill>
                <a:srgbClr val="7267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187A2E3F-1491-4CB7-A477-F58032E3B01B}"/>
                </a:ext>
              </a:extLst>
            </p:cNvPr>
            <p:cNvGrpSpPr/>
            <p:nvPr/>
          </p:nvGrpSpPr>
          <p:grpSpPr>
            <a:xfrm>
              <a:off x="5929085" y="1828393"/>
              <a:ext cx="5461536" cy="863033"/>
              <a:chOff x="3810000" y="2280537"/>
              <a:chExt cx="5461536" cy="863033"/>
            </a:xfrm>
          </p:grpSpPr>
          <p:sp>
            <p:nvSpPr>
              <p:cNvPr id="12" name="TextBox 11">
                <a:extLst>
                  <a:ext uri="{FF2B5EF4-FFF2-40B4-BE49-F238E27FC236}">
                    <a16:creationId xmlns:a16="http://schemas.microsoft.com/office/drawing/2014/main" id="{6C4406B6-0F2B-4356-9F60-FC867F1D6912}"/>
                  </a:ext>
                </a:extLst>
              </p:cNvPr>
              <p:cNvSpPr txBox="1"/>
              <p:nvPr/>
            </p:nvSpPr>
            <p:spPr>
              <a:xfrm>
                <a:off x="3810000" y="2280537"/>
                <a:ext cx="5461536" cy="27751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1600" b="1"/>
                  <a:t>Đưa ra dự đoán khoa học để giải quyết vấn đề</a:t>
                </a:r>
                <a:endParaRPr lang="en-US" sz="1600" b="1" dirty="0"/>
              </a:p>
            </p:txBody>
          </p:sp>
          <p:sp>
            <p:nvSpPr>
              <p:cNvPr id="13" name="TextBox 12">
                <a:extLst>
                  <a:ext uri="{FF2B5EF4-FFF2-40B4-BE49-F238E27FC236}">
                    <a16:creationId xmlns:a16="http://schemas.microsoft.com/office/drawing/2014/main" id="{39AA0F8A-F445-431A-A2DE-DB2B37876E95}"/>
                  </a:ext>
                </a:extLst>
              </p:cNvPr>
              <p:cNvSpPr txBox="1"/>
              <p:nvPr/>
            </p:nvSpPr>
            <p:spPr>
              <a:xfrm>
                <a:off x="4267200" y="2631442"/>
                <a:ext cx="4547136" cy="512128"/>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1400"/>
                  <a:t>Dựa trên các tri thức phù hợp từ việc phân tích vấn đề, đưa ra dự đoán nhằm trả lời câu hỏi đã nêu.</a:t>
                </a:r>
                <a:endParaRPr lang="en-US" sz="1400" dirty="0"/>
              </a:p>
            </p:txBody>
          </p:sp>
        </p:grpSp>
        <p:grpSp>
          <p:nvGrpSpPr>
            <p:cNvPr id="52" name="Group 51">
              <a:extLst>
                <a:ext uri="{FF2B5EF4-FFF2-40B4-BE49-F238E27FC236}">
                  <a16:creationId xmlns:a16="http://schemas.microsoft.com/office/drawing/2014/main" id="{4755B555-EFFD-4FBF-B73D-9532D8AA20C0}"/>
                </a:ext>
              </a:extLst>
            </p:cNvPr>
            <p:cNvGrpSpPr/>
            <p:nvPr/>
          </p:nvGrpSpPr>
          <p:grpSpPr>
            <a:xfrm>
              <a:off x="5764511" y="2045179"/>
              <a:ext cx="429460" cy="429460"/>
              <a:chOff x="2329806" y="2443450"/>
              <a:chExt cx="638628" cy="638628"/>
            </a:xfrm>
          </p:grpSpPr>
          <p:sp>
            <p:nvSpPr>
              <p:cNvPr id="23" name="Oval 22">
                <a:extLst>
                  <a:ext uri="{FF2B5EF4-FFF2-40B4-BE49-F238E27FC236}">
                    <a16:creationId xmlns:a16="http://schemas.microsoft.com/office/drawing/2014/main" id="{3791E89B-33EC-4734-84E8-82A1D369A8DA}"/>
                  </a:ext>
                </a:extLst>
              </p:cNvPr>
              <p:cNvSpPr/>
              <p:nvPr/>
            </p:nvSpPr>
            <p:spPr>
              <a:xfrm>
                <a:off x="2329806" y="2443450"/>
                <a:ext cx="638628" cy="638628"/>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Yeseva One" panose="00000500000000000000" pitchFamily="2" charset="0"/>
                </a:endParaRPr>
              </a:p>
            </p:txBody>
          </p:sp>
          <p:sp>
            <p:nvSpPr>
              <p:cNvPr id="46" name="TextBox 45">
                <a:extLst>
                  <a:ext uri="{FF2B5EF4-FFF2-40B4-BE49-F238E27FC236}">
                    <a16:creationId xmlns:a16="http://schemas.microsoft.com/office/drawing/2014/main" id="{2D2950E7-94A5-4AF2-BABB-07485E596763}"/>
                  </a:ext>
                </a:extLst>
              </p:cNvPr>
              <p:cNvSpPr txBox="1">
                <a:spLocks noChangeAspect="1"/>
              </p:cNvSpPr>
              <p:nvPr>
                <p:custDataLst>
                  <p:tags r:id="rId4"/>
                </p:custDataLst>
              </p:nvPr>
            </p:nvSpPr>
            <p:spPr>
              <a:xfrm>
                <a:off x="2515896" y="2575608"/>
                <a:ext cx="249888" cy="360950"/>
              </a:xfrm>
              <a:custGeom>
                <a:avLst/>
                <a:gdLst/>
                <a:ahLst/>
                <a:cxnLst/>
                <a:rect l="l" t="t" r="r" b="b"/>
                <a:pathLst>
                  <a:path w="249888" h="360950">
                    <a:moveTo>
                      <a:pt x="113081" y="0"/>
                    </a:moveTo>
                    <a:cubicBezTo>
                      <a:pt x="158515" y="0"/>
                      <a:pt x="192170" y="9087"/>
                      <a:pt x="214046" y="27261"/>
                    </a:cubicBezTo>
                    <a:cubicBezTo>
                      <a:pt x="235921" y="45435"/>
                      <a:pt x="246859" y="70844"/>
                      <a:pt x="246859" y="103489"/>
                    </a:cubicBezTo>
                    <a:cubicBezTo>
                      <a:pt x="246859" y="124019"/>
                      <a:pt x="241559" y="141688"/>
                      <a:pt x="230957" y="156496"/>
                    </a:cubicBezTo>
                    <a:cubicBezTo>
                      <a:pt x="220356" y="171304"/>
                      <a:pt x="207399" y="183588"/>
                      <a:pt x="192086" y="193348"/>
                    </a:cubicBezTo>
                    <a:cubicBezTo>
                      <a:pt x="176773" y="203108"/>
                      <a:pt x="156327" y="214214"/>
                      <a:pt x="130750" y="226667"/>
                    </a:cubicBezTo>
                    <a:cubicBezTo>
                      <a:pt x="109210" y="237100"/>
                      <a:pt x="91794" y="246271"/>
                      <a:pt x="78500" y="254180"/>
                    </a:cubicBezTo>
                    <a:cubicBezTo>
                      <a:pt x="65206" y="262089"/>
                      <a:pt x="52922" y="271596"/>
                      <a:pt x="41648" y="282702"/>
                    </a:cubicBezTo>
                    <a:cubicBezTo>
                      <a:pt x="30374" y="293808"/>
                      <a:pt x="22380" y="306429"/>
                      <a:pt x="17669" y="320564"/>
                    </a:cubicBezTo>
                    <a:lnTo>
                      <a:pt x="204454" y="320564"/>
                    </a:lnTo>
                    <a:cubicBezTo>
                      <a:pt x="206810" y="302390"/>
                      <a:pt x="212531" y="287246"/>
                      <a:pt x="221618" y="275130"/>
                    </a:cubicBezTo>
                    <a:cubicBezTo>
                      <a:pt x="225320" y="269409"/>
                      <a:pt x="229695" y="264360"/>
                      <a:pt x="234744" y="259985"/>
                    </a:cubicBezTo>
                    <a:lnTo>
                      <a:pt x="249888" y="259985"/>
                    </a:lnTo>
                    <a:lnTo>
                      <a:pt x="249888" y="360950"/>
                    </a:lnTo>
                    <a:lnTo>
                      <a:pt x="0" y="360950"/>
                    </a:lnTo>
                    <a:lnTo>
                      <a:pt x="0" y="338233"/>
                    </a:lnTo>
                    <a:cubicBezTo>
                      <a:pt x="0" y="318377"/>
                      <a:pt x="3954" y="300287"/>
                      <a:pt x="11863" y="283964"/>
                    </a:cubicBezTo>
                    <a:cubicBezTo>
                      <a:pt x="19772" y="267642"/>
                      <a:pt x="29448" y="253422"/>
                      <a:pt x="40891" y="241307"/>
                    </a:cubicBezTo>
                    <a:cubicBezTo>
                      <a:pt x="52333" y="229191"/>
                      <a:pt x="67310" y="214887"/>
                      <a:pt x="85820" y="198397"/>
                    </a:cubicBezTo>
                    <a:cubicBezTo>
                      <a:pt x="102984" y="183252"/>
                      <a:pt x="116446" y="170547"/>
                      <a:pt x="126206" y="160282"/>
                    </a:cubicBezTo>
                    <a:cubicBezTo>
                      <a:pt x="135966" y="150017"/>
                      <a:pt x="144212" y="138406"/>
                      <a:pt x="150943" y="125449"/>
                    </a:cubicBezTo>
                    <a:cubicBezTo>
                      <a:pt x="157674" y="112492"/>
                      <a:pt x="161039" y="98441"/>
                      <a:pt x="161039" y="83296"/>
                    </a:cubicBezTo>
                    <a:cubicBezTo>
                      <a:pt x="161039" y="61084"/>
                      <a:pt x="155654" y="43752"/>
                      <a:pt x="144885" y="31299"/>
                    </a:cubicBezTo>
                    <a:cubicBezTo>
                      <a:pt x="134115" y="18847"/>
                      <a:pt x="120148" y="12621"/>
                      <a:pt x="102984" y="12621"/>
                    </a:cubicBezTo>
                    <a:cubicBezTo>
                      <a:pt x="93224" y="12621"/>
                      <a:pt x="83296" y="13967"/>
                      <a:pt x="73200" y="16659"/>
                    </a:cubicBezTo>
                    <a:lnTo>
                      <a:pt x="62598" y="20193"/>
                    </a:lnTo>
                    <a:lnTo>
                      <a:pt x="62598" y="100965"/>
                    </a:lnTo>
                    <a:lnTo>
                      <a:pt x="56035" y="102480"/>
                    </a:lnTo>
                    <a:cubicBezTo>
                      <a:pt x="50651" y="103153"/>
                      <a:pt x="46107" y="103489"/>
                      <a:pt x="42405" y="103489"/>
                    </a:cubicBezTo>
                    <a:cubicBezTo>
                      <a:pt x="30962" y="103489"/>
                      <a:pt x="21791" y="100040"/>
                      <a:pt x="14892" y="93140"/>
                    </a:cubicBezTo>
                    <a:cubicBezTo>
                      <a:pt x="7993" y="86241"/>
                      <a:pt x="4543" y="77070"/>
                      <a:pt x="4543" y="65628"/>
                    </a:cubicBezTo>
                    <a:cubicBezTo>
                      <a:pt x="4543" y="54858"/>
                      <a:pt x="8666" y="44425"/>
                      <a:pt x="16912" y="34328"/>
                    </a:cubicBezTo>
                    <a:cubicBezTo>
                      <a:pt x="25157" y="24232"/>
                      <a:pt x="37441" y="15986"/>
                      <a:pt x="53764" y="9592"/>
                    </a:cubicBezTo>
                    <a:cubicBezTo>
                      <a:pt x="70086" y="3197"/>
                      <a:pt x="89859" y="0"/>
                      <a:pt x="113081"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4000">
                  <a:solidFill>
                    <a:schemeClr val="bg1"/>
                  </a:solidFill>
                  <a:latin typeface="#9Slide04 Yeseva One" panose="00000500000000000000" pitchFamily="2" charset="0"/>
                </a:endParaRPr>
              </a:p>
            </p:txBody>
          </p:sp>
        </p:grpSp>
      </p:grpSp>
      <p:grpSp>
        <p:nvGrpSpPr>
          <p:cNvPr id="63" name="Group 62">
            <a:extLst>
              <a:ext uri="{FF2B5EF4-FFF2-40B4-BE49-F238E27FC236}">
                <a16:creationId xmlns:a16="http://schemas.microsoft.com/office/drawing/2014/main" id="{D370E6D9-B560-4C29-ACBE-56C3E56B181F}"/>
              </a:ext>
            </a:extLst>
          </p:cNvPr>
          <p:cNvGrpSpPr/>
          <p:nvPr/>
        </p:nvGrpSpPr>
        <p:grpSpPr>
          <a:xfrm>
            <a:off x="5764511" y="3029850"/>
            <a:ext cx="5626110" cy="1009650"/>
            <a:chOff x="5764511" y="3105150"/>
            <a:chExt cx="5626110" cy="1009650"/>
          </a:xfrm>
        </p:grpSpPr>
        <p:sp>
          <p:nvSpPr>
            <p:cNvPr id="59" name="Rectangle: Rounded Corners 58">
              <a:extLst>
                <a:ext uri="{FF2B5EF4-FFF2-40B4-BE49-F238E27FC236}">
                  <a16:creationId xmlns:a16="http://schemas.microsoft.com/office/drawing/2014/main" id="{85630FB5-C142-4C2E-941D-75CC939BF52C}"/>
                </a:ext>
              </a:extLst>
            </p:cNvPr>
            <p:cNvSpPr/>
            <p:nvPr/>
          </p:nvSpPr>
          <p:spPr>
            <a:xfrm>
              <a:off x="5992853" y="3105150"/>
              <a:ext cx="5334000" cy="1009650"/>
            </a:xfrm>
            <a:prstGeom prst="roundRect">
              <a:avLst/>
            </a:prstGeom>
            <a:solidFill>
              <a:schemeClr val="bg2">
                <a:lumMod val="90000"/>
              </a:schemeClr>
            </a:solidFill>
            <a:ln w="28575">
              <a:solidFill>
                <a:srgbClr val="7267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B37E1701-7749-47D9-8DCB-5AC0AB6E4E2B}"/>
                </a:ext>
              </a:extLst>
            </p:cNvPr>
            <p:cNvGrpSpPr/>
            <p:nvPr/>
          </p:nvGrpSpPr>
          <p:grpSpPr>
            <a:xfrm>
              <a:off x="5929085" y="3173582"/>
              <a:ext cx="5461536" cy="863033"/>
              <a:chOff x="3810000" y="3499737"/>
              <a:chExt cx="5461536" cy="863033"/>
            </a:xfrm>
          </p:grpSpPr>
          <p:sp>
            <p:nvSpPr>
              <p:cNvPr id="14" name="TextBox 13">
                <a:extLst>
                  <a:ext uri="{FF2B5EF4-FFF2-40B4-BE49-F238E27FC236}">
                    <a16:creationId xmlns:a16="http://schemas.microsoft.com/office/drawing/2014/main" id="{ECE5A473-C6FA-4366-8B03-7416159792BF}"/>
                  </a:ext>
                </a:extLst>
              </p:cNvPr>
              <p:cNvSpPr txBox="1"/>
              <p:nvPr/>
            </p:nvSpPr>
            <p:spPr>
              <a:xfrm>
                <a:off x="3810000" y="3499737"/>
                <a:ext cx="5461536" cy="27751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1600" b="1"/>
                  <a:t>Lập kế hoạch kiểm tra dự đoán</a:t>
                </a:r>
                <a:endParaRPr lang="en-US" sz="1600" b="1" dirty="0"/>
              </a:p>
            </p:txBody>
          </p:sp>
          <p:sp>
            <p:nvSpPr>
              <p:cNvPr id="15" name="TextBox 14">
                <a:extLst>
                  <a:ext uri="{FF2B5EF4-FFF2-40B4-BE49-F238E27FC236}">
                    <a16:creationId xmlns:a16="http://schemas.microsoft.com/office/drawing/2014/main" id="{2041E326-A649-40FE-B12E-3FEFDC1FE957}"/>
                  </a:ext>
                </a:extLst>
              </p:cNvPr>
              <p:cNvSpPr txBox="1"/>
              <p:nvPr/>
            </p:nvSpPr>
            <p:spPr>
              <a:xfrm>
                <a:off x="4267200" y="3850642"/>
                <a:ext cx="4547136" cy="512128"/>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1400"/>
                  <a:t>Lựa chọn được phương pháp, kĩ thuật, kĩ năng thích hợp (thực nghiệm, điều tra,...) để kiểm tra dự đoán.</a:t>
                </a:r>
                <a:endParaRPr lang="en-US" sz="1400" dirty="0"/>
              </a:p>
            </p:txBody>
          </p:sp>
        </p:grpSp>
        <p:grpSp>
          <p:nvGrpSpPr>
            <p:cNvPr id="53" name="Group 52">
              <a:extLst>
                <a:ext uri="{FF2B5EF4-FFF2-40B4-BE49-F238E27FC236}">
                  <a16:creationId xmlns:a16="http://schemas.microsoft.com/office/drawing/2014/main" id="{3497C87E-951C-41CE-8CD2-CDB28F98B96D}"/>
                </a:ext>
              </a:extLst>
            </p:cNvPr>
            <p:cNvGrpSpPr/>
            <p:nvPr/>
          </p:nvGrpSpPr>
          <p:grpSpPr>
            <a:xfrm>
              <a:off x="5764511" y="3390368"/>
              <a:ext cx="429460" cy="429460"/>
              <a:chOff x="2329806" y="3614467"/>
              <a:chExt cx="638628" cy="638628"/>
            </a:xfrm>
          </p:grpSpPr>
          <p:sp>
            <p:nvSpPr>
              <p:cNvPr id="27" name="Oval 26">
                <a:extLst>
                  <a:ext uri="{FF2B5EF4-FFF2-40B4-BE49-F238E27FC236}">
                    <a16:creationId xmlns:a16="http://schemas.microsoft.com/office/drawing/2014/main" id="{ACA1CD94-3AA5-4732-98D0-6AA5A41EAB2A}"/>
                  </a:ext>
                </a:extLst>
              </p:cNvPr>
              <p:cNvSpPr/>
              <p:nvPr/>
            </p:nvSpPr>
            <p:spPr>
              <a:xfrm>
                <a:off x="2329806" y="3614467"/>
                <a:ext cx="638628" cy="638628"/>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Yeseva One" panose="00000500000000000000" pitchFamily="2" charset="0"/>
                </a:endParaRPr>
              </a:p>
            </p:txBody>
          </p:sp>
          <p:sp>
            <p:nvSpPr>
              <p:cNvPr id="47" name="TextBox 46">
                <a:extLst>
                  <a:ext uri="{FF2B5EF4-FFF2-40B4-BE49-F238E27FC236}">
                    <a16:creationId xmlns:a16="http://schemas.microsoft.com/office/drawing/2014/main" id="{1BD39877-4AE1-4F34-9F69-AEBB8F0FF43B}"/>
                  </a:ext>
                </a:extLst>
              </p:cNvPr>
              <p:cNvSpPr txBox="1">
                <a:spLocks noChangeAspect="1"/>
              </p:cNvSpPr>
              <p:nvPr>
                <p:custDataLst>
                  <p:tags r:id="rId3"/>
                </p:custDataLst>
              </p:nvPr>
            </p:nvSpPr>
            <p:spPr>
              <a:xfrm>
                <a:off x="2513372" y="3746626"/>
                <a:ext cx="257460" cy="368523"/>
              </a:xfrm>
              <a:custGeom>
                <a:avLst/>
                <a:gdLst/>
                <a:ahLst/>
                <a:cxnLst/>
                <a:rect l="l" t="t" r="r" b="b"/>
                <a:pathLst>
                  <a:path w="257460" h="368523">
                    <a:moveTo>
                      <a:pt x="111061" y="0"/>
                    </a:moveTo>
                    <a:cubicBezTo>
                      <a:pt x="139331" y="0"/>
                      <a:pt x="163311" y="4123"/>
                      <a:pt x="182999" y="12368"/>
                    </a:cubicBezTo>
                    <a:cubicBezTo>
                      <a:pt x="202687" y="20614"/>
                      <a:pt x="217495" y="31636"/>
                      <a:pt x="227423" y="45435"/>
                    </a:cubicBezTo>
                    <a:cubicBezTo>
                      <a:pt x="237352" y="59233"/>
                      <a:pt x="242316" y="74378"/>
                      <a:pt x="242316" y="90869"/>
                    </a:cubicBezTo>
                    <a:cubicBezTo>
                      <a:pt x="242316" y="110052"/>
                      <a:pt x="237436" y="125281"/>
                      <a:pt x="227676" y="136555"/>
                    </a:cubicBezTo>
                    <a:cubicBezTo>
                      <a:pt x="217916" y="147830"/>
                      <a:pt x="205127" y="156833"/>
                      <a:pt x="189309" y="163564"/>
                    </a:cubicBezTo>
                    <a:cubicBezTo>
                      <a:pt x="173828" y="169621"/>
                      <a:pt x="156159" y="173155"/>
                      <a:pt x="136303" y="174165"/>
                    </a:cubicBezTo>
                    <a:lnTo>
                      <a:pt x="136303" y="176689"/>
                    </a:lnTo>
                    <a:cubicBezTo>
                      <a:pt x="158515" y="177699"/>
                      <a:pt x="178708" y="181569"/>
                      <a:pt x="196882" y="188300"/>
                    </a:cubicBezTo>
                    <a:cubicBezTo>
                      <a:pt x="237268" y="204454"/>
                      <a:pt x="257460" y="231715"/>
                      <a:pt x="257460" y="270082"/>
                    </a:cubicBezTo>
                    <a:cubicBezTo>
                      <a:pt x="257460" y="299698"/>
                      <a:pt x="245261" y="323509"/>
                      <a:pt x="220861" y="341514"/>
                    </a:cubicBezTo>
                    <a:cubicBezTo>
                      <a:pt x="196461" y="359520"/>
                      <a:pt x="159020" y="368523"/>
                      <a:pt x="108537" y="368523"/>
                    </a:cubicBezTo>
                    <a:cubicBezTo>
                      <a:pt x="85315" y="368523"/>
                      <a:pt x="65543" y="365325"/>
                      <a:pt x="49220" y="358931"/>
                    </a:cubicBezTo>
                    <a:cubicBezTo>
                      <a:pt x="32898" y="352536"/>
                      <a:pt x="20613" y="344291"/>
                      <a:pt x="12368" y="334194"/>
                    </a:cubicBezTo>
                    <a:cubicBezTo>
                      <a:pt x="4122" y="324098"/>
                      <a:pt x="0" y="313665"/>
                      <a:pt x="0" y="302895"/>
                    </a:cubicBezTo>
                    <a:cubicBezTo>
                      <a:pt x="0" y="291453"/>
                      <a:pt x="3449" y="282282"/>
                      <a:pt x="10349" y="275382"/>
                    </a:cubicBezTo>
                    <a:cubicBezTo>
                      <a:pt x="17248" y="268483"/>
                      <a:pt x="26419" y="265033"/>
                      <a:pt x="37862" y="265033"/>
                    </a:cubicBezTo>
                    <a:cubicBezTo>
                      <a:pt x="40554" y="265033"/>
                      <a:pt x="43246" y="265286"/>
                      <a:pt x="45939" y="265791"/>
                    </a:cubicBezTo>
                    <a:cubicBezTo>
                      <a:pt x="48631" y="266295"/>
                      <a:pt x="50482" y="266548"/>
                      <a:pt x="51492" y="266548"/>
                    </a:cubicBezTo>
                    <a:lnTo>
                      <a:pt x="58055" y="267558"/>
                    </a:lnTo>
                    <a:lnTo>
                      <a:pt x="58055" y="348330"/>
                    </a:lnTo>
                    <a:cubicBezTo>
                      <a:pt x="58391" y="348330"/>
                      <a:pt x="61925" y="349676"/>
                      <a:pt x="68656" y="352368"/>
                    </a:cubicBezTo>
                    <a:cubicBezTo>
                      <a:pt x="77406" y="354724"/>
                      <a:pt x="87334" y="355902"/>
                      <a:pt x="98441" y="355902"/>
                    </a:cubicBezTo>
                    <a:cubicBezTo>
                      <a:pt x="121999" y="355902"/>
                      <a:pt x="140089" y="348750"/>
                      <a:pt x="152709" y="334447"/>
                    </a:cubicBezTo>
                    <a:cubicBezTo>
                      <a:pt x="165330" y="320143"/>
                      <a:pt x="171640" y="298688"/>
                      <a:pt x="171640" y="270082"/>
                    </a:cubicBezTo>
                    <a:cubicBezTo>
                      <a:pt x="171640" y="240802"/>
                      <a:pt x="165498" y="218758"/>
                      <a:pt x="153214" y="203950"/>
                    </a:cubicBezTo>
                    <a:cubicBezTo>
                      <a:pt x="140930" y="189141"/>
                      <a:pt x="124355" y="181737"/>
                      <a:pt x="103489" y="181737"/>
                    </a:cubicBezTo>
                    <a:lnTo>
                      <a:pt x="78248" y="181737"/>
                    </a:lnTo>
                    <a:lnTo>
                      <a:pt x="78248" y="169117"/>
                    </a:lnTo>
                    <a:lnTo>
                      <a:pt x="103489" y="169117"/>
                    </a:lnTo>
                    <a:cubicBezTo>
                      <a:pt x="118634" y="169117"/>
                      <a:pt x="131254" y="162386"/>
                      <a:pt x="141351" y="148924"/>
                    </a:cubicBezTo>
                    <a:cubicBezTo>
                      <a:pt x="151447" y="135462"/>
                      <a:pt x="156496" y="116110"/>
                      <a:pt x="156496" y="90869"/>
                    </a:cubicBezTo>
                    <a:cubicBezTo>
                      <a:pt x="156496" y="65628"/>
                      <a:pt x="151279" y="46276"/>
                      <a:pt x="140846" y="32814"/>
                    </a:cubicBezTo>
                    <a:cubicBezTo>
                      <a:pt x="130413" y="19352"/>
                      <a:pt x="117119" y="12621"/>
                      <a:pt x="100965" y="12621"/>
                    </a:cubicBezTo>
                    <a:cubicBezTo>
                      <a:pt x="92214" y="12621"/>
                      <a:pt x="83801" y="13967"/>
                      <a:pt x="75724" y="16659"/>
                    </a:cubicBezTo>
                    <a:cubicBezTo>
                      <a:pt x="74714" y="16996"/>
                      <a:pt x="71348" y="18174"/>
                      <a:pt x="65627" y="20193"/>
                    </a:cubicBezTo>
                    <a:lnTo>
                      <a:pt x="65627" y="100965"/>
                    </a:lnTo>
                    <a:lnTo>
                      <a:pt x="59064" y="102480"/>
                    </a:lnTo>
                    <a:cubicBezTo>
                      <a:pt x="53679" y="103153"/>
                      <a:pt x="49136" y="103489"/>
                      <a:pt x="45434" y="103489"/>
                    </a:cubicBezTo>
                    <a:cubicBezTo>
                      <a:pt x="33991" y="103489"/>
                      <a:pt x="24820" y="100040"/>
                      <a:pt x="17921" y="93140"/>
                    </a:cubicBezTo>
                    <a:cubicBezTo>
                      <a:pt x="11022" y="86241"/>
                      <a:pt x="7572" y="77070"/>
                      <a:pt x="7572" y="65628"/>
                    </a:cubicBezTo>
                    <a:cubicBezTo>
                      <a:pt x="7572" y="55194"/>
                      <a:pt x="11611" y="44930"/>
                      <a:pt x="19688" y="34833"/>
                    </a:cubicBezTo>
                    <a:cubicBezTo>
                      <a:pt x="27765" y="24737"/>
                      <a:pt x="39629" y="16407"/>
                      <a:pt x="55278" y="9844"/>
                    </a:cubicBezTo>
                    <a:cubicBezTo>
                      <a:pt x="70928" y="3282"/>
                      <a:pt x="89522" y="0"/>
                      <a:pt x="111061"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4000">
                  <a:solidFill>
                    <a:schemeClr val="bg1"/>
                  </a:solidFill>
                  <a:latin typeface="#9Slide04 Yeseva One" panose="00000500000000000000" pitchFamily="2" charset="0"/>
                </a:endParaRPr>
              </a:p>
            </p:txBody>
          </p:sp>
        </p:grpSp>
      </p:grpSp>
      <p:grpSp>
        <p:nvGrpSpPr>
          <p:cNvPr id="62" name="Group 61">
            <a:extLst>
              <a:ext uri="{FF2B5EF4-FFF2-40B4-BE49-F238E27FC236}">
                <a16:creationId xmlns:a16="http://schemas.microsoft.com/office/drawing/2014/main" id="{9F7F3203-619B-4737-8ADC-ABB81F7603B9}"/>
              </a:ext>
            </a:extLst>
          </p:cNvPr>
          <p:cNvGrpSpPr/>
          <p:nvPr/>
        </p:nvGrpSpPr>
        <p:grpSpPr>
          <a:xfrm>
            <a:off x="5648139" y="4343640"/>
            <a:ext cx="6023428" cy="764952"/>
            <a:chOff x="5648139" y="4536221"/>
            <a:chExt cx="6023428" cy="764952"/>
          </a:xfrm>
        </p:grpSpPr>
        <p:sp>
          <p:nvSpPr>
            <p:cNvPr id="58" name="Rectangle: Rounded Corners 57">
              <a:extLst>
                <a:ext uri="{FF2B5EF4-FFF2-40B4-BE49-F238E27FC236}">
                  <a16:creationId xmlns:a16="http://schemas.microsoft.com/office/drawing/2014/main" id="{7AA82A3E-52E7-43AC-96E9-7C5E0CE526B9}"/>
                </a:ext>
              </a:extLst>
            </p:cNvPr>
            <p:cNvSpPr/>
            <p:nvPr/>
          </p:nvSpPr>
          <p:spPr>
            <a:xfrm>
              <a:off x="5992853" y="4536221"/>
              <a:ext cx="5334000" cy="764952"/>
            </a:xfrm>
            <a:prstGeom prst="roundRect">
              <a:avLst/>
            </a:prstGeom>
            <a:solidFill>
              <a:schemeClr val="bg2">
                <a:lumMod val="90000"/>
              </a:schemeClr>
            </a:solidFill>
            <a:ln w="28575">
              <a:solidFill>
                <a:srgbClr val="7267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5AEE4D0A-91A6-4AF7-BBA7-E4ECC77B4A46}"/>
                </a:ext>
              </a:extLst>
            </p:cNvPr>
            <p:cNvGrpSpPr/>
            <p:nvPr/>
          </p:nvGrpSpPr>
          <p:grpSpPr>
            <a:xfrm>
              <a:off x="5648139" y="4628214"/>
              <a:ext cx="6023428" cy="593728"/>
              <a:chOff x="3529054" y="4713081"/>
              <a:chExt cx="6023428" cy="593728"/>
            </a:xfrm>
          </p:grpSpPr>
          <p:sp>
            <p:nvSpPr>
              <p:cNvPr id="16" name="TextBox 15">
                <a:extLst>
                  <a:ext uri="{FF2B5EF4-FFF2-40B4-BE49-F238E27FC236}">
                    <a16:creationId xmlns:a16="http://schemas.microsoft.com/office/drawing/2014/main" id="{155658A0-766F-4622-AE11-A7EB877D0B21}"/>
                  </a:ext>
                </a:extLst>
              </p:cNvPr>
              <p:cNvSpPr txBox="1"/>
              <p:nvPr/>
            </p:nvSpPr>
            <p:spPr>
              <a:xfrm>
                <a:off x="4267200" y="4713081"/>
                <a:ext cx="4547136" cy="27751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1600" b="1"/>
                  <a:t>Thực hiện kế hoạch kiểm tra dự đoán</a:t>
                </a:r>
                <a:endParaRPr lang="en-US" sz="1600" b="1" dirty="0"/>
              </a:p>
            </p:txBody>
          </p:sp>
          <p:sp>
            <p:nvSpPr>
              <p:cNvPr id="17" name="TextBox 16">
                <a:extLst>
                  <a:ext uri="{FF2B5EF4-FFF2-40B4-BE49-F238E27FC236}">
                    <a16:creationId xmlns:a16="http://schemas.microsoft.com/office/drawing/2014/main" id="{D5827389-D9CF-4DCC-AEC1-B3EE40860BE0}"/>
                  </a:ext>
                </a:extLst>
              </p:cNvPr>
              <p:cNvSpPr txBox="1"/>
              <p:nvPr/>
            </p:nvSpPr>
            <p:spPr>
              <a:xfrm>
                <a:off x="3529054" y="5063986"/>
                <a:ext cx="6023428" cy="242823"/>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1400"/>
                  <a:t>Trường hợp kết quả không phù hợp cần quay lại từ bước 2.</a:t>
                </a:r>
                <a:endParaRPr lang="en-US" sz="1400" dirty="0"/>
              </a:p>
            </p:txBody>
          </p:sp>
        </p:grpSp>
        <p:grpSp>
          <p:nvGrpSpPr>
            <p:cNvPr id="54" name="Group 53">
              <a:extLst>
                <a:ext uri="{FF2B5EF4-FFF2-40B4-BE49-F238E27FC236}">
                  <a16:creationId xmlns:a16="http://schemas.microsoft.com/office/drawing/2014/main" id="{F409AB56-F25C-4CD3-9983-904275707E1F}"/>
                </a:ext>
              </a:extLst>
            </p:cNvPr>
            <p:cNvGrpSpPr/>
            <p:nvPr/>
          </p:nvGrpSpPr>
          <p:grpSpPr>
            <a:xfrm>
              <a:off x="5764511" y="4710348"/>
              <a:ext cx="429460" cy="429460"/>
              <a:chOff x="2329806" y="4634718"/>
              <a:chExt cx="638628" cy="638628"/>
            </a:xfrm>
          </p:grpSpPr>
          <p:sp>
            <p:nvSpPr>
              <p:cNvPr id="30" name="Oval 29">
                <a:extLst>
                  <a:ext uri="{FF2B5EF4-FFF2-40B4-BE49-F238E27FC236}">
                    <a16:creationId xmlns:a16="http://schemas.microsoft.com/office/drawing/2014/main" id="{C0FFDE0E-2E91-4AF5-A772-DA03FB27C32C}"/>
                  </a:ext>
                </a:extLst>
              </p:cNvPr>
              <p:cNvSpPr/>
              <p:nvPr/>
            </p:nvSpPr>
            <p:spPr>
              <a:xfrm>
                <a:off x="2329806" y="4634718"/>
                <a:ext cx="638628" cy="638628"/>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Yeseva One" panose="00000500000000000000" pitchFamily="2" charset="0"/>
                </a:endParaRPr>
              </a:p>
            </p:txBody>
          </p:sp>
          <p:sp>
            <p:nvSpPr>
              <p:cNvPr id="49" name="TextBox 48">
                <a:extLst>
                  <a:ext uri="{FF2B5EF4-FFF2-40B4-BE49-F238E27FC236}">
                    <a16:creationId xmlns:a16="http://schemas.microsoft.com/office/drawing/2014/main" id="{5A0568EB-56C0-4B10-8BB3-7BF4AC318585}"/>
                  </a:ext>
                </a:extLst>
              </p:cNvPr>
              <p:cNvSpPr txBox="1">
                <a:spLocks noChangeAspect="1"/>
              </p:cNvSpPr>
              <p:nvPr>
                <p:custDataLst>
                  <p:tags r:id="rId2"/>
                </p:custDataLst>
              </p:nvPr>
            </p:nvSpPr>
            <p:spPr>
              <a:xfrm>
                <a:off x="2500751" y="4769400"/>
                <a:ext cx="290275" cy="358426"/>
              </a:xfrm>
              <a:custGeom>
                <a:avLst/>
                <a:gdLst/>
                <a:ahLst/>
                <a:cxnLst/>
                <a:rect l="l" t="t" r="r" b="b"/>
                <a:pathLst>
                  <a:path w="290275" h="358426">
                    <a:moveTo>
                      <a:pt x="153972" y="75724"/>
                    </a:moveTo>
                    <a:lnTo>
                      <a:pt x="27766" y="242316"/>
                    </a:lnTo>
                    <a:lnTo>
                      <a:pt x="153972" y="242316"/>
                    </a:lnTo>
                    <a:close/>
                    <a:moveTo>
                      <a:pt x="189310" y="0"/>
                    </a:moveTo>
                    <a:lnTo>
                      <a:pt x="237268" y="0"/>
                    </a:lnTo>
                    <a:lnTo>
                      <a:pt x="237268" y="242316"/>
                    </a:lnTo>
                    <a:lnTo>
                      <a:pt x="290275" y="242316"/>
                    </a:lnTo>
                    <a:lnTo>
                      <a:pt x="290275" y="265034"/>
                    </a:lnTo>
                    <a:lnTo>
                      <a:pt x="237268" y="265034"/>
                    </a:lnTo>
                    <a:lnTo>
                      <a:pt x="237268" y="340757"/>
                    </a:lnTo>
                    <a:lnTo>
                      <a:pt x="272606" y="350854"/>
                    </a:lnTo>
                    <a:lnTo>
                      <a:pt x="272606" y="358426"/>
                    </a:lnTo>
                    <a:lnTo>
                      <a:pt x="118634" y="358426"/>
                    </a:lnTo>
                    <a:lnTo>
                      <a:pt x="118634" y="350854"/>
                    </a:lnTo>
                    <a:lnTo>
                      <a:pt x="153972" y="340757"/>
                    </a:lnTo>
                    <a:lnTo>
                      <a:pt x="153972" y="265034"/>
                    </a:lnTo>
                    <a:lnTo>
                      <a:pt x="10097" y="265034"/>
                    </a:lnTo>
                    <a:lnTo>
                      <a:pt x="0" y="249889"/>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4000">
                  <a:solidFill>
                    <a:schemeClr val="bg1"/>
                  </a:solidFill>
                  <a:latin typeface="#9Slide04 Yeseva One" panose="00000500000000000000" pitchFamily="2" charset="0"/>
                </a:endParaRPr>
              </a:p>
            </p:txBody>
          </p:sp>
        </p:grpSp>
      </p:grpSp>
      <p:grpSp>
        <p:nvGrpSpPr>
          <p:cNvPr id="57" name="Group 56">
            <a:extLst>
              <a:ext uri="{FF2B5EF4-FFF2-40B4-BE49-F238E27FC236}">
                <a16:creationId xmlns:a16="http://schemas.microsoft.com/office/drawing/2014/main" id="{989CC873-E3B9-4EF2-B8FE-D380BEA8B2D6}"/>
              </a:ext>
            </a:extLst>
          </p:cNvPr>
          <p:cNvGrpSpPr/>
          <p:nvPr/>
        </p:nvGrpSpPr>
        <p:grpSpPr>
          <a:xfrm>
            <a:off x="5764511" y="5412731"/>
            <a:ext cx="5754656" cy="764952"/>
            <a:chOff x="5764511" y="5412731"/>
            <a:chExt cx="5754656" cy="764952"/>
          </a:xfrm>
        </p:grpSpPr>
        <p:sp>
          <p:nvSpPr>
            <p:cNvPr id="56" name="Rectangle: Rounded Corners 55">
              <a:extLst>
                <a:ext uri="{FF2B5EF4-FFF2-40B4-BE49-F238E27FC236}">
                  <a16:creationId xmlns:a16="http://schemas.microsoft.com/office/drawing/2014/main" id="{1A2ED28F-EEDF-437D-B2E7-556842376597}"/>
                </a:ext>
              </a:extLst>
            </p:cNvPr>
            <p:cNvSpPr/>
            <p:nvPr/>
          </p:nvSpPr>
          <p:spPr>
            <a:xfrm>
              <a:off x="5992853" y="5412731"/>
              <a:ext cx="5334000" cy="764952"/>
            </a:xfrm>
            <a:prstGeom prst="roundRect">
              <a:avLst/>
            </a:prstGeom>
            <a:solidFill>
              <a:schemeClr val="bg2">
                <a:lumMod val="90000"/>
              </a:schemeClr>
            </a:solidFill>
            <a:ln w="28575">
              <a:solidFill>
                <a:srgbClr val="7267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42E8BD57-7822-47C5-B363-5AD7C17F9406}"/>
                </a:ext>
              </a:extLst>
            </p:cNvPr>
            <p:cNvSpPr txBox="1"/>
            <p:nvPr/>
          </p:nvSpPr>
          <p:spPr>
            <a:xfrm>
              <a:off x="5800539" y="5500025"/>
              <a:ext cx="5718628" cy="585288"/>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1600" b="1"/>
                <a:t>Viết báo cáo. </a:t>
              </a:r>
            </a:p>
            <a:p>
              <a:pPr algn="ctr"/>
              <a:r>
                <a:rPr lang="en-US" sz="1600" b="1"/>
                <a:t>Thảo luận và trình bày báo cáo khi được yêu cầu.</a:t>
              </a:r>
              <a:endParaRPr lang="en-US" sz="1600" b="1" dirty="0"/>
            </a:p>
          </p:txBody>
        </p:sp>
        <p:grpSp>
          <p:nvGrpSpPr>
            <p:cNvPr id="55" name="Group 54">
              <a:extLst>
                <a:ext uri="{FF2B5EF4-FFF2-40B4-BE49-F238E27FC236}">
                  <a16:creationId xmlns:a16="http://schemas.microsoft.com/office/drawing/2014/main" id="{8A1DB124-D3E4-4D87-8F2C-009B8058C118}"/>
                </a:ext>
              </a:extLst>
            </p:cNvPr>
            <p:cNvGrpSpPr/>
            <p:nvPr/>
          </p:nvGrpSpPr>
          <p:grpSpPr>
            <a:xfrm>
              <a:off x="5764511" y="5577939"/>
              <a:ext cx="429460" cy="429460"/>
              <a:chOff x="2329806" y="5504201"/>
              <a:chExt cx="638628" cy="638628"/>
            </a:xfrm>
          </p:grpSpPr>
          <p:sp>
            <p:nvSpPr>
              <p:cNvPr id="33" name="Oval 32">
                <a:extLst>
                  <a:ext uri="{FF2B5EF4-FFF2-40B4-BE49-F238E27FC236}">
                    <a16:creationId xmlns:a16="http://schemas.microsoft.com/office/drawing/2014/main" id="{CF7F56BC-3A5B-4CCC-955E-CDDE0A185625}"/>
                  </a:ext>
                </a:extLst>
              </p:cNvPr>
              <p:cNvSpPr/>
              <p:nvPr/>
            </p:nvSpPr>
            <p:spPr>
              <a:xfrm>
                <a:off x="2329806" y="5504201"/>
                <a:ext cx="638628" cy="638628"/>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Yeseva One" panose="00000500000000000000" pitchFamily="2" charset="0"/>
                </a:endParaRPr>
              </a:p>
            </p:txBody>
          </p:sp>
          <p:sp>
            <p:nvSpPr>
              <p:cNvPr id="51" name="TextBox 50">
                <a:extLst>
                  <a:ext uri="{FF2B5EF4-FFF2-40B4-BE49-F238E27FC236}">
                    <a16:creationId xmlns:a16="http://schemas.microsoft.com/office/drawing/2014/main" id="{529D283B-B387-4C4D-83C7-DAB157E2D6D9}"/>
                  </a:ext>
                </a:extLst>
              </p:cNvPr>
              <p:cNvSpPr txBox="1">
                <a:spLocks noChangeAspect="1"/>
              </p:cNvSpPr>
              <p:nvPr>
                <p:custDataLst>
                  <p:tags r:id="rId1"/>
                </p:custDataLst>
              </p:nvPr>
            </p:nvSpPr>
            <p:spPr>
              <a:xfrm>
                <a:off x="2518420" y="5583354"/>
                <a:ext cx="249888" cy="421529"/>
              </a:xfrm>
              <a:custGeom>
                <a:avLst/>
                <a:gdLst/>
                <a:ahLst/>
                <a:cxnLst/>
                <a:rect l="l" t="t" r="r" b="b"/>
                <a:pathLst>
                  <a:path w="249888" h="421529">
                    <a:moveTo>
                      <a:pt x="212027" y="0"/>
                    </a:moveTo>
                    <a:lnTo>
                      <a:pt x="227171" y="0"/>
                    </a:lnTo>
                    <a:lnTo>
                      <a:pt x="227171" y="98441"/>
                    </a:lnTo>
                    <a:lnTo>
                      <a:pt x="43920" y="98441"/>
                    </a:lnTo>
                    <a:lnTo>
                      <a:pt x="30290" y="214550"/>
                    </a:lnTo>
                    <a:cubicBezTo>
                      <a:pt x="35001" y="211185"/>
                      <a:pt x="41900" y="207483"/>
                      <a:pt x="50987" y="203444"/>
                    </a:cubicBezTo>
                    <a:cubicBezTo>
                      <a:pt x="69834" y="195704"/>
                      <a:pt x="87335" y="191833"/>
                      <a:pt x="103489" y="191833"/>
                    </a:cubicBezTo>
                    <a:cubicBezTo>
                      <a:pt x="152625" y="191833"/>
                      <a:pt x="189309" y="201846"/>
                      <a:pt x="213541" y="221870"/>
                    </a:cubicBezTo>
                    <a:cubicBezTo>
                      <a:pt x="237773" y="241895"/>
                      <a:pt x="249888" y="269745"/>
                      <a:pt x="249888" y="305419"/>
                    </a:cubicBezTo>
                    <a:cubicBezTo>
                      <a:pt x="249888" y="341766"/>
                      <a:pt x="237941" y="370205"/>
                      <a:pt x="214046" y="390734"/>
                    </a:cubicBezTo>
                    <a:cubicBezTo>
                      <a:pt x="190151" y="411264"/>
                      <a:pt x="154981" y="421529"/>
                      <a:pt x="108537" y="421529"/>
                    </a:cubicBezTo>
                    <a:cubicBezTo>
                      <a:pt x="85315" y="421529"/>
                      <a:pt x="65543" y="418331"/>
                      <a:pt x="49220" y="411937"/>
                    </a:cubicBezTo>
                    <a:cubicBezTo>
                      <a:pt x="32898" y="405542"/>
                      <a:pt x="20614" y="397297"/>
                      <a:pt x="12368" y="387201"/>
                    </a:cubicBezTo>
                    <a:cubicBezTo>
                      <a:pt x="4123" y="377104"/>
                      <a:pt x="0" y="366671"/>
                      <a:pt x="0" y="355901"/>
                    </a:cubicBezTo>
                    <a:cubicBezTo>
                      <a:pt x="0" y="344459"/>
                      <a:pt x="3450" y="335288"/>
                      <a:pt x="10349" y="328388"/>
                    </a:cubicBezTo>
                    <a:cubicBezTo>
                      <a:pt x="17248" y="321489"/>
                      <a:pt x="26419" y="318039"/>
                      <a:pt x="37862" y="318039"/>
                    </a:cubicBezTo>
                    <a:cubicBezTo>
                      <a:pt x="40554" y="318039"/>
                      <a:pt x="43247" y="318292"/>
                      <a:pt x="45939" y="318797"/>
                    </a:cubicBezTo>
                    <a:cubicBezTo>
                      <a:pt x="48631" y="319302"/>
                      <a:pt x="50483" y="319554"/>
                      <a:pt x="51492" y="319554"/>
                    </a:cubicBezTo>
                    <a:lnTo>
                      <a:pt x="58055" y="320564"/>
                    </a:lnTo>
                    <a:lnTo>
                      <a:pt x="58055" y="401336"/>
                    </a:lnTo>
                    <a:cubicBezTo>
                      <a:pt x="58391" y="401336"/>
                      <a:pt x="61925" y="402682"/>
                      <a:pt x="68656" y="405374"/>
                    </a:cubicBezTo>
                    <a:cubicBezTo>
                      <a:pt x="77407" y="407730"/>
                      <a:pt x="87335" y="408908"/>
                      <a:pt x="98441" y="408908"/>
                    </a:cubicBezTo>
                    <a:cubicBezTo>
                      <a:pt x="118634" y="408908"/>
                      <a:pt x="134620" y="400578"/>
                      <a:pt x="146399" y="383919"/>
                    </a:cubicBezTo>
                    <a:cubicBezTo>
                      <a:pt x="158179" y="367260"/>
                      <a:pt x="164068" y="341093"/>
                      <a:pt x="164068" y="305419"/>
                    </a:cubicBezTo>
                    <a:cubicBezTo>
                      <a:pt x="164068" y="270081"/>
                      <a:pt x="158010" y="244419"/>
                      <a:pt x="145894" y="228433"/>
                    </a:cubicBezTo>
                    <a:cubicBezTo>
                      <a:pt x="133779" y="212447"/>
                      <a:pt x="116278" y="204454"/>
                      <a:pt x="93393" y="204454"/>
                    </a:cubicBezTo>
                    <a:cubicBezTo>
                      <a:pt x="84642" y="204454"/>
                      <a:pt x="76397" y="205968"/>
                      <a:pt x="68656" y="208997"/>
                    </a:cubicBezTo>
                    <a:cubicBezTo>
                      <a:pt x="60916" y="212026"/>
                      <a:pt x="52670" y="216065"/>
                      <a:pt x="43920" y="221113"/>
                    </a:cubicBezTo>
                    <a:cubicBezTo>
                      <a:pt x="36852" y="225488"/>
                      <a:pt x="29785" y="230873"/>
                      <a:pt x="22717" y="237267"/>
                    </a:cubicBezTo>
                    <a:lnTo>
                      <a:pt x="12621" y="229695"/>
                    </a:lnTo>
                    <a:lnTo>
                      <a:pt x="32814" y="60579"/>
                    </a:lnTo>
                    <a:lnTo>
                      <a:pt x="181737" y="60579"/>
                    </a:lnTo>
                    <a:cubicBezTo>
                      <a:pt x="184093" y="42405"/>
                      <a:pt x="189814" y="27260"/>
                      <a:pt x="198901" y="15145"/>
                    </a:cubicBezTo>
                    <a:cubicBezTo>
                      <a:pt x="202603" y="9423"/>
                      <a:pt x="206978" y="4375"/>
                      <a:pt x="212027"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4000">
                  <a:solidFill>
                    <a:schemeClr val="bg1"/>
                  </a:solidFill>
                  <a:latin typeface="#9Slide04 Yeseva One" panose="00000500000000000000" pitchFamily="2" charset="0"/>
                </a:endParaRPr>
              </a:p>
            </p:txBody>
          </p:sp>
        </p:grpSp>
      </p:grpSp>
      <p:sp>
        <p:nvSpPr>
          <p:cNvPr id="1027" name="Arrow: Down 1026">
            <a:extLst>
              <a:ext uri="{FF2B5EF4-FFF2-40B4-BE49-F238E27FC236}">
                <a16:creationId xmlns:a16="http://schemas.microsoft.com/office/drawing/2014/main" id="{B5600998-F815-4ADC-9B1B-9CE84998592B}"/>
              </a:ext>
            </a:extLst>
          </p:cNvPr>
          <p:cNvSpPr/>
          <p:nvPr/>
        </p:nvSpPr>
        <p:spPr>
          <a:xfrm>
            <a:off x="8545553" y="1411920"/>
            <a:ext cx="228600" cy="314923"/>
          </a:xfrm>
          <a:prstGeom prst="downArrow">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Arrow: Down 67">
            <a:extLst>
              <a:ext uri="{FF2B5EF4-FFF2-40B4-BE49-F238E27FC236}">
                <a16:creationId xmlns:a16="http://schemas.microsoft.com/office/drawing/2014/main" id="{573B0C78-1466-4EBC-B54D-A69FAC591AA6}"/>
              </a:ext>
            </a:extLst>
          </p:cNvPr>
          <p:cNvSpPr/>
          <p:nvPr/>
        </p:nvSpPr>
        <p:spPr>
          <a:xfrm>
            <a:off x="8545553" y="2726508"/>
            <a:ext cx="228600" cy="314923"/>
          </a:xfrm>
          <a:prstGeom prst="downArrow">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Arrow: Down 68">
            <a:extLst>
              <a:ext uri="{FF2B5EF4-FFF2-40B4-BE49-F238E27FC236}">
                <a16:creationId xmlns:a16="http://schemas.microsoft.com/office/drawing/2014/main" id="{E57FFCCA-D4F3-4421-8CB8-4B3AC6B3A383}"/>
              </a:ext>
            </a:extLst>
          </p:cNvPr>
          <p:cNvSpPr/>
          <p:nvPr/>
        </p:nvSpPr>
        <p:spPr>
          <a:xfrm>
            <a:off x="8545553" y="4037825"/>
            <a:ext cx="228600" cy="314923"/>
          </a:xfrm>
          <a:prstGeom prst="downArrow">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row: Down 69">
            <a:extLst>
              <a:ext uri="{FF2B5EF4-FFF2-40B4-BE49-F238E27FC236}">
                <a16:creationId xmlns:a16="http://schemas.microsoft.com/office/drawing/2014/main" id="{3E2836E6-22DD-461C-B72C-27041920F9D8}"/>
              </a:ext>
            </a:extLst>
          </p:cNvPr>
          <p:cNvSpPr/>
          <p:nvPr/>
        </p:nvSpPr>
        <p:spPr>
          <a:xfrm>
            <a:off x="8545553" y="5104578"/>
            <a:ext cx="228600" cy="314923"/>
          </a:xfrm>
          <a:prstGeom prst="downArrow">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29" name="Connector: Elbow 1028">
            <a:extLst>
              <a:ext uri="{FF2B5EF4-FFF2-40B4-BE49-F238E27FC236}">
                <a16:creationId xmlns:a16="http://schemas.microsoft.com/office/drawing/2014/main" id="{9E4D11EA-63F1-42B9-BCF2-26C92AE2F7D7}"/>
              </a:ext>
            </a:extLst>
          </p:cNvPr>
          <p:cNvCxnSpPr>
            <a:stCxn id="58" idx="3"/>
            <a:endCxn id="60" idx="3"/>
          </p:cNvCxnSpPr>
          <p:nvPr/>
        </p:nvCxnSpPr>
        <p:spPr>
          <a:xfrm flipV="1">
            <a:off x="11326853" y="2220885"/>
            <a:ext cx="12700" cy="2505231"/>
          </a:xfrm>
          <a:prstGeom prst="bentConnector3">
            <a:avLst>
              <a:gd name="adj1" fmla="val 3285709"/>
            </a:avLst>
          </a:prstGeom>
          <a:ln w="76200">
            <a:solidFill>
              <a:srgbClr val="4A452A"/>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2372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AG" val="1"/>
</p:tagLst>
</file>

<file path=ppt/tags/tag10.xml><?xml version="1.0" encoding="utf-8"?>
<p:tagLst xmlns:a="http://schemas.openxmlformats.org/drawingml/2006/main" xmlns:r="http://schemas.openxmlformats.org/officeDocument/2006/relationships" xmlns:p="http://schemas.openxmlformats.org/presentationml/2006/main">
  <p:tag name="TAG" val="1"/>
</p:tagLst>
</file>

<file path=ppt/tags/tag11.xml><?xml version="1.0" encoding="utf-8"?>
<p:tagLst xmlns:a="http://schemas.openxmlformats.org/drawingml/2006/main" xmlns:r="http://schemas.openxmlformats.org/officeDocument/2006/relationships" xmlns:p="http://schemas.openxmlformats.org/presentationml/2006/main">
  <p:tag name="TAG" val="1"/>
</p:tagLst>
</file>

<file path=ppt/tags/tag12.xml><?xml version="1.0" encoding="utf-8"?>
<p:tagLst xmlns:a="http://schemas.openxmlformats.org/drawingml/2006/main" xmlns:r="http://schemas.openxmlformats.org/officeDocument/2006/relationships" xmlns:p="http://schemas.openxmlformats.org/presentationml/2006/main">
  <p:tag name="TAG" val="1"/>
</p:tagLst>
</file>

<file path=ppt/tags/tag13.xml><?xml version="1.0" encoding="utf-8"?>
<p:tagLst xmlns:a="http://schemas.openxmlformats.org/drawingml/2006/main" xmlns:r="http://schemas.openxmlformats.org/officeDocument/2006/relationships" xmlns:p="http://schemas.openxmlformats.org/presentationml/2006/main">
  <p:tag name="TAG" val="1"/>
</p:tagLst>
</file>

<file path=ppt/tags/tag14.xml><?xml version="1.0" encoding="utf-8"?>
<p:tagLst xmlns:a="http://schemas.openxmlformats.org/drawingml/2006/main" xmlns:r="http://schemas.openxmlformats.org/officeDocument/2006/relationships" xmlns:p="http://schemas.openxmlformats.org/presentationml/2006/main">
  <p:tag name="TAG" val="1"/>
</p:tagLst>
</file>

<file path=ppt/tags/tag15.xml><?xml version="1.0" encoding="utf-8"?>
<p:tagLst xmlns:a="http://schemas.openxmlformats.org/drawingml/2006/main" xmlns:r="http://schemas.openxmlformats.org/officeDocument/2006/relationships" xmlns:p="http://schemas.openxmlformats.org/presentationml/2006/main">
  <p:tag name="TAG" val="1"/>
</p:tagLst>
</file>

<file path=ppt/tags/tag16.xml><?xml version="1.0" encoding="utf-8"?>
<p:tagLst xmlns:a="http://schemas.openxmlformats.org/drawingml/2006/main" xmlns:r="http://schemas.openxmlformats.org/officeDocument/2006/relationships" xmlns:p="http://schemas.openxmlformats.org/presentationml/2006/main">
  <p:tag name="TAG" val="1"/>
</p:tagLst>
</file>

<file path=ppt/tags/tag17.xml><?xml version="1.0" encoding="utf-8"?>
<p:tagLst xmlns:a="http://schemas.openxmlformats.org/drawingml/2006/main" xmlns:r="http://schemas.openxmlformats.org/officeDocument/2006/relationships" xmlns:p="http://schemas.openxmlformats.org/presentationml/2006/main">
  <p:tag name="TAG" val="1"/>
</p:tagLst>
</file>

<file path=ppt/tags/tag18.xml><?xml version="1.0" encoding="utf-8"?>
<p:tagLst xmlns:a="http://schemas.openxmlformats.org/drawingml/2006/main" xmlns:r="http://schemas.openxmlformats.org/officeDocument/2006/relationships" xmlns:p="http://schemas.openxmlformats.org/presentationml/2006/main">
  <p:tag name="TAG" val="1"/>
</p:tagLst>
</file>

<file path=ppt/tags/tag19.xml><?xml version="1.0" encoding="utf-8"?>
<p:tagLst xmlns:a="http://schemas.openxmlformats.org/drawingml/2006/main" xmlns:r="http://schemas.openxmlformats.org/officeDocument/2006/relationships" xmlns:p="http://schemas.openxmlformats.org/presentationml/2006/main">
  <p:tag name="TAG" val="1"/>
</p:tagLst>
</file>

<file path=ppt/tags/tag2.xml><?xml version="1.0" encoding="utf-8"?>
<p:tagLst xmlns:a="http://schemas.openxmlformats.org/drawingml/2006/main" xmlns:r="http://schemas.openxmlformats.org/officeDocument/2006/relationships" xmlns:p="http://schemas.openxmlformats.org/presentationml/2006/main">
  <p:tag name="TAG" val="1"/>
</p:tagLst>
</file>

<file path=ppt/tags/tag20.xml><?xml version="1.0" encoding="utf-8"?>
<p:tagLst xmlns:a="http://schemas.openxmlformats.org/drawingml/2006/main" xmlns:r="http://schemas.openxmlformats.org/officeDocument/2006/relationships" xmlns:p="http://schemas.openxmlformats.org/presentationml/2006/main">
  <p:tag name="TAG" val="1"/>
</p:tagLst>
</file>

<file path=ppt/tags/tag21.xml><?xml version="1.0" encoding="utf-8"?>
<p:tagLst xmlns:a="http://schemas.openxmlformats.org/drawingml/2006/main" xmlns:r="http://schemas.openxmlformats.org/officeDocument/2006/relationships" xmlns:p="http://schemas.openxmlformats.org/presentationml/2006/main">
  <p:tag name="TAG" val="1"/>
</p:tagLst>
</file>

<file path=ppt/tags/tag22.xml><?xml version="1.0" encoding="utf-8"?>
<p:tagLst xmlns:a="http://schemas.openxmlformats.org/drawingml/2006/main" xmlns:r="http://schemas.openxmlformats.org/officeDocument/2006/relationships" xmlns:p="http://schemas.openxmlformats.org/presentationml/2006/main">
  <p:tag name="TAG" val="1"/>
</p:tagLst>
</file>

<file path=ppt/tags/tag23.xml><?xml version="1.0" encoding="utf-8"?>
<p:tagLst xmlns:a="http://schemas.openxmlformats.org/drawingml/2006/main" xmlns:r="http://schemas.openxmlformats.org/officeDocument/2006/relationships" xmlns:p="http://schemas.openxmlformats.org/presentationml/2006/main">
  <p:tag name="TAG" val="1"/>
</p:tagLst>
</file>

<file path=ppt/tags/tag24.xml><?xml version="1.0" encoding="utf-8"?>
<p:tagLst xmlns:a="http://schemas.openxmlformats.org/drawingml/2006/main" xmlns:r="http://schemas.openxmlformats.org/officeDocument/2006/relationships" xmlns:p="http://schemas.openxmlformats.org/presentationml/2006/main">
  <p:tag name="TAG" val="1"/>
</p:tagLst>
</file>

<file path=ppt/tags/tag25.xml><?xml version="1.0" encoding="utf-8"?>
<p:tagLst xmlns:a="http://schemas.openxmlformats.org/drawingml/2006/main" xmlns:r="http://schemas.openxmlformats.org/officeDocument/2006/relationships" xmlns:p="http://schemas.openxmlformats.org/presentationml/2006/main">
  <p:tag name="TAG" val="1"/>
</p:tagLst>
</file>

<file path=ppt/tags/tag26.xml><?xml version="1.0" encoding="utf-8"?>
<p:tagLst xmlns:a="http://schemas.openxmlformats.org/drawingml/2006/main" xmlns:r="http://schemas.openxmlformats.org/officeDocument/2006/relationships" xmlns:p="http://schemas.openxmlformats.org/presentationml/2006/main">
  <p:tag name="TAG" val="1"/>
</p:tagLst>
</file>

<file path=ppt/tags/tag27.xml><?xml version="1.0" encoding="utf-8"?>
<p:tagLst xmlns:a="http://schemas.openxmlformats.org/drawingml/2006/main" xmlns:r="http://schemas.openxmlformats.org/officeDocument/2006/relationships" xmlns:p="http://schemas.openxmlformats.org/presentationml/2006/main">
  <p:tag name="TAG" val="1"/>
</p:tagLst>
</file>

<file path=ppt/tags/tag28.xml><?xml version="1.0" encoding="utf-8"?>
<p:tagLst xmlns:a="http://schemas.openxmlformats.org/drawingml/2006/main" xmlns:r="http://schemas.openxmlformats.org/officeDocument/2006/relationships" xmlns:p="http://schemas.openxmlformats.org/presentationml/2006/main">
  <p:tag name="TAG" val="1"/>
</p:tagLst>
</file>

<file path=ppt/tags/tag3.xml><?xml version="1.0" encoding="utf-8"?>
<p:tagLst xmlns:a="http://schemas.openxmlformats.org/drawingml/2006/main" xmlns:r="http://schemas.openxmlformats.org/officeDocument/2006/relationships" xmlns:p="http://schemas.openxmlformats.org/presentationml/2006/main">
  <p:tag name="TAG" val="1"/>
</p:tagLst>
</file>

<file path=ppt/tags/tag4.xml><?xml version="1.0" encoding="utf-8"?>
<p:tagLst xmlns:a="http://schemas.openxmlformats.org/drawingml/2006/main" xmlns:r="http://schemas.openxmlformats.org/officeDocument/2006/relationships" xmlns:p="http://schemas.openxmlformats.org/presentationml/2006/main">
  <p:tag name="TAG" val="1"/>
</p:tagLst>
</file>

<file path=ppt/tags/tag5.xml><?xml version="1.0" encoding="utf-8"?>
<p:tagLst xmlns:a="http://schemas.openxmlformats.org/drawingml/2006/main" xmlns:r="http://schemas.openxmlformats.org/officeDocument/2006/relationships" xmlns:p="http://schemas.openxmlformats.org/presentationml/2006/main">
  <p:tag name="TAG" val="1"/>
</p:tagLst>
</file>

<file path=ppt/tags/tag6.xml><?xml version="1.0" encoding="utf-8"?>
<p:tagLst xmlns:a="http://schemas.openxmlformats.org/drawingml/2006/main" xmlns:r="http://schemas.openxmlformats.org/officeDocument/2006/relationships" xmlns:p="http://schemas.openxmlformats.org/presentationml/2006/main">
  <p:tag name="TAG" val="1"/>
</p:tagLst>
</file>

<file path=ppt/tags/tag7.xml><?xml version="1.0" encoding="utf-8"?>
<p:tagLst xmlns:a="http://schemas.openxmlformats.org/drawingml/2006/main" xmlns:r="http://schemas.openxmlformats.org/officeDocument/2006/relationships" xmlns:p="http://schemas.openxmlformats.org/presentationml/2006/main">
  <p:tag name="TAG" val="1"/>
</p:tagLst>
</file>

<file path=ppt/tags/tag8.xml><?xml version="1.0" encoding="utf-8"?>
<p:tagLst xmlns:a="http://schemas.openxmlformats.org/drawingml/2006/main" xmlns:r="http://schemas.openxmlformats.org/officeDocument/2006/relationships" xmlns:p="http://schemas.openxmlformats.org/presentationml/2006/main">
  <p:tag name="TAG" val="1"/>
</p:tagLst>
</file>

<file path=ppt/tags/tag9.xml><?xml version="1.0" encoding="utf-8"?>
<p:tagLst xmlns:a="http://schemas.openxmlformats.org/drawingml/2006/main" xmlns:r="http://schemas.openxmlformats.org/officeDocument/2006/relationships" xmlns:p="http://schemas.openxmlformats.org/presentationml/2006/main">
  <p:tag name="TAG" val="1"/>
</p:tagLst>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5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567</TotalTime>
  <Words>4514</Words>
  <Application>Microsoft Office PowerPoint</Application>
  <PresentationFormat>Widescreen</PresentationFormat>
  <Paragraphs>330</Paragraphs>
  <Slides>74</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74</vt:i4>
      </vt:variant>
    </vt:vector>
  </HeadingPairs>
  <TitlesOfParts>
    <vt:vector size="77" baseType="lpstr">
      <vt:lpstr>#9Slide04 Yeseva One</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84963</dc:creator>
  <dc:description>9Slide.vn</dc:description>
  <cp:lastModifiedBy>Ky Anh</cp:lastModifiedBy>
  <cp:revision>115</cp:revision>
  <dcterms:created xsi:type="dcterms:W3CDTF">2022-06-09T02:23:34Z</dcterms:created>
  <dcterms:modified xsi:type="dcterms:W3CDTF">2022-07-02T14:53:29Z</dcterms:modified>
  <cp:category>9Slide.vn</cp:category>
</cp:coreProperties>
</file>