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4"/>
  </p:notesMasterIdLst>
  <p:sldIdLst>
    <p:sldId id="380" r:id="rId3"/>
    <p:sldId id="294" r:id="rId4"/>
    <p:sldId id="269" r:id="rId5"/>
    <p:sldId id="271" r:id="rId6"/>
    <p:sldId id="350" r:id="rId7"/>
    <p:sldId id="338" r:id="rId8"/>
    <p:sldId id="361" r:id="rId9"/>
    <p:sldId id="339" r:id="rId10"/>
    <p:sldId id="340" r:id="rId11"/>
    <p:sldId id="341" r:id="rId12"/>
    <p:sldId id="342" r:id="rId13"/>
    <p:sldId id="343" r:id="rId14"/>
    <p:sldId id="316" r:id="rId15"/>
    <p:sldId id="317" r:id="rId16"/>
    <p:sldId id="344" r:id="rId17"/>
    <p:sldId id="333" r:id="rId18"/>
    <p:sldId id="320" r:id="rId19"/>
    <p:sldId id="321" r:id="rId20"/>
    <p:sldId id="322" r:id="rId21"/>
    <p:sldId id="329" r:id="rId22"/>
    <p:sldId id="326" r:id="rId23"/>
    <p:sldId id="345" r:id="rId24"/>
    <p:sldId id="381" r:id="rId25"/>
    <p:sldId id="331" r:id="rId26"/>
    <p:sldId id="309" r:id="rId27"/>
    <p:sldId id="310" r:id="rId28"/>
    <p:sldId id="311" r:id="rId29"/>
    <p:sldId id="312" r:id="rId30"/>
    <p:sldId id="313" r:id="rId31"/>
    <p:sldId id="314" r:id="rId32"/>
    <p:sldId id="315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FF0000"/>
    <a:srgbClr val="9933FF"/>
    <a:srgbClr val="996633"/>
    <a:srgbClr val="A50021"/>
    <a:srgbClr val="33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 autoAdjust="0"/>
    <p:restoredTop sz="94660"/>
  </p:normalViewPr>
  <p:slideViewPr>
    <p:cSldViewPr>
      <p:cViewPr varScale="1">
        <p:scale>
          <a:sx n="98" d="100"/>
          <a:sy n="98" d="100"/>
        </p:scale>
        <p:origin x="168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BFF64D1-F1B0-48C7-8E62-A7DD366BB0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BBF1D49-1F68-420D-B9A6-F744AE9ED3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72B1409-CFFD-4FEE-9855-6046D14626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69F9692-86EA-480A-BFE4-3214B10354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E644831-CAA9-4CB5-A5C4-47A5E973BF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F5DEA9E3-703B-4437-A0BD-7494C7B08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fld id="{9ABFE222-0971-4B05-901F-F2B67207F3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C248BD-2B40-453F-A13E-B1039AE8B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16DC-0EDC-44C7-9D4D-4B19B55F7E1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BDEE78C2-64F3-4A4C-836F-E9A0E60BD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3438644B-A4FA-483C-A8C0-2D7C9AFB3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A15B-3B73-4A60-AE30-52D9640A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F3D01-8C4C-4780-B9F4-3678D6F9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8910-15A3-47BC-A879-510EC97F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7E4C-48E3-49A3-ADDC-B1E9F009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DB73-66B3-4186-8798-B1F38F35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DC2BD-AE22-4578-AAD6-178D66C36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9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8FEB-4A77-4553-A488-9A0E0473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80269-A4BD-4F1D-B10F-E12A63A23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E9B9A-C19D-4350-ACC3-CB1ABC22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5CF2F-5DB9-44A6-9FE0-EEBEF591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B5EC-9279-4179-85EA-210917B5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AD509-21E4-425F-8942-6B9E982EA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8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C8875-277B-4668-9FC1-5A6344670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D7E5C-9CEF-4E5C-945C-DD61476A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EE6DF-7B07-44BF-9951-D165CB74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07016-87DC-499C-B82A-3C56A9C2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B7F0F-0264-4A55-98C3-62B7D1AB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172C2-1501-46C5-9F2D-74D2B1EC3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41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50C89-7224-4401-9827-190DA28F1E3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DB02A-D219-4969-A5DF-9FA7F26F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05BBF-61BC-4622-86F6-E047500C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DEE9C-F620-4463-8B24-BD2E2143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7B9507-8F63-4A45-869D-1AE338427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4839EBEC-D2D4-495A-9853-04AD50E29DB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E21E884C-5AC9-4DA2-A88F-B130F0F1B50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0404" name="Rectangle 4">
            <a:extLst>
              <a:ext uri="{FF2B5EF4-FFF2-40B4-BE49-F238E27FC236}">
                <a16:creationId xmlns:a16="http://schemas.microsoft.com/office/drawing/2014/main" id="{C7365116-F928-4C25-834C-4A4BFAC348F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0405" name="Rectangle 5">
            <a:extLst>
              <a:ext uri="{FF2B5EF4-FFF2-40B4-BE49-F238E27FC236}">
                <a16:creationId xmlns:a16="http://schemas.microsoft.com/office/drawing/2014/main" id="{24D61967-E8F0-4351-AC78-4BBD3ED8CE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0406" name="Rectangle 6">
            <a:extLst>
              <a:ext uri="{FF2B5EF4-FFF2-40B4-BE49-F238E27FC236}">
                <a16:creationId xmlns:a16="http://schemas.microsoft.com/office/drawing/2014/main" id="{0CC56ACB-45EF-4DF3-9B08-14F4B1C799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03C816-2562-479D-9331-E37C9BBA2A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BF42-C488-4C04-87A3-0C8AC59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FC5C8-828D-458E-AFD8-2DAD9A770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F41B-C4BD-4AE2-A9DE-B85EE5CB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BC511-1E76-43BF-B06F-65E4D202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9B94E-80EE-4E0E-B7CE-0615E80A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D1DA1-87F9-4930-A7CE-930C78294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2937-AFAF-42AD-8044-15E3D559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DC5D8-6402-44F2-A5D5-7D72ADE9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A0E2F-BB68-49C8-AE75-F5B189CA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E1B7-824A-48EA-867A-B0B7488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8AD04-4E80-4D30-82B5-31CAF6A0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18417-F3B7-4ABA-878C-F884C3D81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23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3C6B-55ED-4127-AB85-B83F9936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86C3-D176-4512-903A-28A1E4957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12F32-CFAF-46FC-9983-2FA8B948E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3BBCE-541C-4F2F-9902-A4BF7D58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6CACD-E055-4DDA-9C25-2F279654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7CC93-0423-4E0C-8EC9-E7592022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C340-EDC5-4B2C-814A-25E75C1EC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7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5911-1E38-439B-991F-03308591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C8726-7B6F-46D1-8EED-D9DF5C2F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CBA84-BB53-4962-817F-38FF7CD1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D7DA2-2FAE-4F27-8186-86CA16817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F653D-286B-4CE6-9913-F02BF2609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15374-597B-4947-95D6-64A3A188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D2521-21B7-484D-8F2F-F66B4291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D5EA3-38FC-48AD-872B-8F581734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B66DF-C5E5-490D-9554-7CDB82A6D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50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56DF-CAB9-4AD5-BD5F-26CACEB2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B1503-B606-41BE-AC09-247D833A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B8D27-684A-4D9B-95DC-DAD8506A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AB4B8-BF78-4A05-948F-57B7A7AC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FC963-4523-415C-B85A-529E72550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37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794D8-974F-412B-A4E0-F29B0714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144B-9C88-4C05-BB7E-F70A6FF0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FA476-402B-412B-89F6-0ED40547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10844-2E45-4741-821D-C05DB882A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5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489C-E62C-4174-B7A3-1627AADA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0172-FA8D-402A-9F6D-1E4081BB2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36B7-7FF0-4F0C-A856-53C81E41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BE37F-E654-4460-B65E-71DAC80B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732F-B628-4C3C-9927-06840D20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BB3D3-6714-4EB6-93AC-9B0669850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808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2C2F-E31C-4C9A-A7A4-8659DE6D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261B1-2FF1-4614-8ED2-324CC2B7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62294-4286-4C31-BBAA-E3802D089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FC0AC-70D8-43BE-A914-E981CE83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3487E-8F64-47EB-8D39-37CBB8F1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4E013-F6F7-4BFB-918D-9F700131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44DF-94AA-4FBF-847F-9C0D8A439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47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D7FD-496F-4998-A9F2-996623F5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B3CB7-51D3-4B82-B433-360462AF3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88F6A-C62A-44C2-B402-FA277EDAC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A96CE-8CFB-4834-9A4D-43A80614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B6513-9364-4FAF-B3B4-B8EE02E6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DEE10-6364-4DAB-8CDD-78B8AC8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4DBDE-89B6-4B0F-9C18-EAB7A6A2D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43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66EA-BF8F-4FE0-AB7A-9EC7B7C6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1F56-5AC5-414B-ADE8-45DE769E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57695-74C6-41C7-98C6-B819609B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F264D-1E73-40CE-8314-5CA5CD5F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E672D-7C43-4064-AA6D-61A8DF0A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A0C2-BA3D-40AD-8B46-E2FE62272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3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D01DB-EF74-44B7-8DF9-0ECCD5D7D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A0628-3307-43AE-8C84-9A351811E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23773-E122-4DEE-805B-977C36F5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8927-0117-4CE9-BBFD-B34F9B78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908CA-C642-4E81-BA10-0CF396D6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751F-9641-40D3-89C1-AE994424B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3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3093-6F6D-406D-A74C-6042842D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C5F4F-B484-49A7-BCA2-A62B07DB8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C7764-1EFC-40C3-9067-C0558B71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C635-4DAE-44BD-A56B-6920B250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CB5E-4E4D-4929-AD0D-5D770568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37A5E-4983-4E66-B895-54E828D87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24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BC7C-AAE3-4670-9698-3AA7EB41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CBDB-AD50-44C7-987E-9BE5B77AF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786FA-7B05-48EC-B882-797F9BB15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25235-4117-49E6-8205-F38212E2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D51E4-8373-4690-A525-0B3BC6EB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9E550-F6E7-4300-8AB0-37C3D351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3B7B-1FE0-4DC4-B383-913DEEE59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7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6913-4FF9-4B1E-963A-8F4F3383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346E2-9E03-4489-8147-B751663CD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5911E-ADA2-4BD2-ACFF-CB4B42AD4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84D-97AA-4424-BD16-DA8754A91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B1B2F-75A2-40B6-80C9-F595B10BD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53B7-A812-4F1F-9B7C-92127414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40AC2-3991-47A1-8727-0FE36117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50BBC-E6E9-452E-871A-B75CB38C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1AB33-6344-4657-941C-3D7D7AD4B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6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D352-CC6A-44D3-B004-F99B22A2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6DB0F-8EF9-4292-900A-51F1040E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59935-5293-47F1-BAB1-98D99BE3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0D256-8D12-4EBE-9C1C-F6166538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B2FC-16EC-4519-B633-4AB9DDD9E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56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6F2891-C144-43CE-9741-969E6A69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4CA2E-B4C1-4B14-BCA8-E7DE4137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A39F1-D1BF-435E-A3C6-02E94C10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A34E8-9D80-4A69-8612-9DE785961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96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E12A-DB88-4500-961C-44DC5227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52C8D-D20A-4F3A-82D5-9CEA65209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9C5C9-E896-488A-A9CB-A1555FEED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88721-0142-4921-9D8F-0BF6022D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347F9-EEFF-4A5C-BD78-A3F74307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647E0-E8DE-41A9-B9A3-0FC9C6A5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9DF7B-BB3A-465B-B7F8-EC67AB22E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2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AE5F-ACE1-4BA7-8C37-4B01B35A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4DDCF-B889-489E-83CE-137F125C7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F055E-7E61-4D7F-BCC5-FB0892D16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380C8-24B3-4BF8-9EEC-E3C0010A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49A7D-26AA-45ED-AF18-A0956597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DAC1F-816E-40AC-ABB6-378580E3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F105-9A25-4315-86EB-3A407A1FF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26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8F8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317158-AA0F-43A3-B670-5F98C174A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B2217D-5352-45C0-8E9B-A0126E840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E8CBAD-2083-4479-93B9-7DD1758BB6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2B6C15-544C-4BEA-B5D2-2F0CF17C58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575C04-5016-4DA0-911C-B00A1DE628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fld id="{71C44130-4593-46E7-8796-C428FD6BA3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1FB1D06E-AD52-4B9E-8DB9-5FEE74868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1C7F68CF-CF8E-479D-ABE6-ED08ADED2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9380" name="Rectangle 4">
            <a:extLst>
              <a:ext uri="{FF2B5EF4-FFF2-40B4-BE49-F238E27FC236}">
                <a16:creationId xmlns:a16="http://schemas.microsoft.com/office/drawing/2014/main" id="{69F14F4A-C61F-4F92-B0AB-370B3C5D9B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9381" name="Rectangle 5">
            <a:extLst>
              <a:ext uri="{FF2B5EF4-FFF2-40B4-BE49-F238E27FC236}">
                <a16:creationId xmlns:a16="http://schemas.microsoft.com/office/drawing/2014/main" id="{A3A4ABC9-8497-43E2-9F0C-2A25BE893D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9382" name="Rectangle 6">
            <a:extLst>
              <a:ext uri="{FF2B5EF4-FFF2-40B4-BE49-F238E27FC236}">
                <a16:creationId xmlns:a16="http://schemas.microsoft.com/office/drawing/2014/main" id="{0AA50A9C-F20E-4041-BE67-72771E224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D221510-6034-47B0-B827-E2B00CD17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26.xml"/><Relationship Id="rId12" Type="http://schemas.openxmlformats.org/officeDocument/2006/relationships/slide" Target="slide27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Tiet%2050%20-%20Hoa%208%20PP\ALIBABA.MP3" TargetMode="External"/><Relationship Id="rId6" Type="http://schemas.openxmlformats.org/officeDocument/2006/relationships/image" Target="../media/image9.png"/><Relationship Id="rId11" Type="http://schemas.openxmlformats.org/officeDocument/2006/relationships/slide" Target="slide28.xml"/><Relationship Id="rId5" Type="http://schemas.openxmlformats.org/officeDocument/2006/relationships/audio" Target="../media/audio3.wav"/><Relationship Id="rId10" Type="http://schemas.openxmlformats.org/officeDocument/2006/relationships/slide" Target="slide30.xml"/><Relationship Id="rId4" Type="http://schemas.openxmlformats.org/officeDocument/2006/relationships/audio" Target="../media/audio2.wav"/><Relationship Id="rId9" Type="http://schemas.openxmlformats.org/officeDocument/2006/relationships/slide" Target="slide31.xml"/><Relationship Id="rId1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slide" Target="slide25.xml"/><Relationship Id="rId4" Type="http://schemas.openxmlformats.org/officeDocument/2006/relationships/hyperlink" Target="file:///C:\Documents%20and%20Settings\Pham%20Duy%20Anh\Local%20Settings\Temp\Rar$DI26.957\Hoa%208%20-%20Bai%2033%20Tiet%2050%20DIEU%20CHE%20HIDRO%20-%20PHAN%20UNG%20THE.ppt#-1,12,Slide 1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Pro\Giao%20an%20dien%20tu%20mon%20hoa\Hoa%208%20-%20Dieu%20che%20Hidro\Duong%20toi%20dinh%20vinh%20quang.mp3" TargetMode="External"/><Relationship Id="rId6" Type="http://schemas.openxmlformats.org/officeDocument/2006/relationships/image" Target="../media/image11.png"/><Relationship Id="rId5" Type="http://schemas.openxmlformats.org/officeDocument/2006/relationships/hyperlink" Target="file:///C:\Documents%20and%20Settings\Pham%20Duy%20Anh\Local%20Settings\Temp\Rar$DI26.957\Hoa%208%20-%20Bai%2033%20Tiet%2050%20DIEU%20CHE%20HIDRO%20-%20PHAN%20UNG%20THE.ppt#-1,12,Slide 12" TargetMode="Externa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Pham%20Duy%20Anh\Local%20Settings\Temp\Rar$DI26.957\Hoa%208%20-%20Bai%2033%20Tiet%2050%20DIEU%20CHE%20HIDRO%20-%20PHAN%20UNG%20THE.ppt#-1,12,Slide 12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J1450">
            <a:extLst>
              <a:ext uri="{FF2B5EF4-FFF2-40B4-BE49-F238E27FC236}">
                <a16:creationId xmlns:a16="http://schemas.microsoft.com/office/drawing/2014/main" id="{BB1E7319-60B7-43CB-8BA8-9F6CA60015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D42934-B235-4A7A-9271-A232C5AF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133600"/>
            <a:ext cx="6477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CHỦ ĐỀ : </a:t>
            </a:r>
          </a:p>
          <a:p>
            <a:pPr>
              <a:defRPr/>
            </a:pP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 BIẾN ĐỔI CHẤT  PHẢN ỨNG HÓA HỌC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2">
            <a:extLst>
              <a:ext uri="{FF2B5EF4-FFF2-40B4-BE49-F238E27FC236}">
                <a16:creationId xmlns:a16="http://schemas.microsoft.com/office/drawing/2014/main" id="{5E441430-2B91-471B-85D1-D984B5A41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"/>
            <a:ext cx="6324600" cy="3048000"/>
          </a:xfrm>
          <a:prstGeom prst="cloudCallout">
            <a:avLst>
              <a:gd name="adj1" fmla="val -56676"/>
              <a:gd name="adj2" fmla="val 6448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altLang="en-US" b="0">
              <a:solidFill>
                <a:schemeClr val="bg1"/>
              </a:solidFill>
              <a:latin typeface=".VnShelley Allegro" pitchFamily="82" charset="0"/>
            </a:endParaRPr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07FAB167-B388-4C28-BB24-D8A41430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95400"/>
            <a:ext cx="518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dirty="0"/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quá</a:t>
            </a:r>
            <a:r>
              <a:rPr lang="en-US" altLang="en-US" dirty="0"/>
              <a:t> </a:t>
            </a:r>
            <a:r>
              <a:rPr lang="en-US" altLang="en-US" dirty="0" err="1"/>
              <a:t>trình</a:t>
            </a:r>
            <a:r>
              <a:rPr lang="en-US" altLang="en-US" dirty="0"/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800" dirty="0">
                <a:latin typeface="Times New Roman" panose="02020603050405020304" pitchFamily="18" charset="0"/>
              </a:rPr>
              <a:t> 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dần</a:t>
            </a:r>
            <a:r>
              <a:rPr lang="en-US" altLang="en-US" sz="2800" dirty="0"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222212" name="Picture 4">
            <a:extLst>
              <a:ext uri="{FF2B5EF4-FFF2-40B4-BE49-F238E27FC236}">
                <a16:creationId xmlns:a16="http://schemas.microsoft.com/office/drawing/2014/main" id="{47C3EC75-0239-4E22-9449-06F1C2545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3" name="Text Box 5">
            <a:extLst>
              <a:ext uri="{FF2B5EF4-FFF2-40B4-BE49-F238E27FC236}">
                <a16:creationId xmlns:a16="http://schemas.microsoft.com/office/drawing/2014/main" id="{0556AAE3-BE4C-4A62-A09D-D6643DAA0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0386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nimBg="1"/>
      <p:bldP spid="222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8CDFBA66-4944-4783-B487-E5D48B6B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9144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9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</a:p>
        </p:txBody>
      </p:sp>
      <p:sp>
        <p:nvSpPr>
          <p:cNvPr id="223235" name="Text Box 3">
            <a:extLst>
              <a:ext uri="{FF2B5EF4-FFF2-40B4-BE49-F238E27FC236}">
                <a16:creationId xmlns:a16="http://schemas.microsoft.com/office/drawing/2014/main" id="{D839F979-3B45-4F0F-983D-B8B473FB4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78275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23236" name="Rectangle 4">
            <a:extLst>
              <a:ext uri="{FF2B5EF4-FFF2-40B4-BE49-F238E27FC236}">
                <a16:creationId xmlns:a16="http://schemas.microsoft.com/office/drawing/2014/main" id="{97D80E50-707D-4D3A-9991-6189B6F0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18288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  <a:buFontTx/>
              <a:buNone/>
            </a:pPr>
            <a:r>
              <a:rPr lang="en-US" altLang="en-US" b="0" dirty="0">
                <a:latin typeface=".VnArial" pitchFamily="34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phẩ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.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altLang="en-US" b="0" dirty="0">
                <a:solidFill>
                  <a:srgbClr val="0000CC"/>
                </a:solidFill>
                <a:latin typeface=".VnArial" pitchFamily="34" charset="0"/>
              </a:rPr>
              <a:t> </a:t>
            </a:r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4D1CA081-A3CE-43A6-BC1F-3C768CF7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33528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Tên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chất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phản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ứng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en-US" sz="29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9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endParaRPr lang="en-US" altLang="en-US" sz="29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3238" name="Rectangle 6">
            <a:extLst>
              <a:ext uri="{FF2B5EF4-FFF2-40B4-BE49-F238E27FC236}">
                <a16:creationId xmlns:a16="http://schemas.microsoft.com/office/drawing/2014/main" id="{46BB972C-9D26-4E40-847A-0E52E29C0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240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u="sng">
                <a:latin typeface="Times New Roman" panose="02020603050405020304" pitchFamily="18" charset="0"/>
              </a:rPr>
              <a:t>Định nghĩa</a:t>
            </a:r>
            <a:r>
              <a:rPr lang="en-US" altLang="en-US" sz="28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23240" name="Rectangle 8">
            <a:extLst>
              <a:ext uri="{FF2B5EF4-FFF2-40B4-BE49-F238E27FC236}">
                <a16:creationId xmlns:a16="http://schemas.microsoft.com/office/drawing/2014/main" id="{5620C353-7105-44B3-8D1C-C809CC903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00600"/>
            <a:ext cx="7924800" cy="685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4040C0"/>
                </a:solidFill>
                <a:latin typeface=".VnArial" pitchFamily="34" charset="0"/>
              </a:rPr>
              <a:t>	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Nhôm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AutoShape 2">
            <a:extLst>
              <a:ext uri="{FF2B5EF4-FFF2-40B4-BE49-F238E27FC236}">
                <a16:creationId xmlns:a16="http://schemas.microsoft.com/office/drawing/2014/main" id="{B86B7E02-D09B-43D9-99A7-8E165771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90600"/>
            <a:ext cx="8001000" cy="3810000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alt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hay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</a:t>
            </a:r>
            <a:r>
              <a:rPr lang="en-US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”.</a:t>
            </a:r>
          </a:p>
        </p:txBody>
      </p:sp>
      <p:sp>
        <p:nvSpPr>
          <p:cNvPr id="224259" name="Text Box 3">
            <a:extLst>
              <a:ext uri="{FF2B5EF4-FFF2-40B4-BE49-F238E27FC236}">
                <a16:creationId xmlns:a16="http://schemas.microsoft.com/office/drawing/2014/main" id="{56DCB274-07AC-4F05-9E03-CDC5DEE5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239000" cy="862013"/>
          </a:xfrm>
          <a:prstGeom prst="rect">
            <a:avLst/>
          </a:prstGeom>
          <a:solidFill>
            <a:schemeClr val="tx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4800" dirty="0">
                <a:solidFill>
                  <a:srgbClr val="6600CC"/>
                </a:solidFill>
                <a:latin typeface=".VnPark" pitchFamily="34" charset="0"/>
              </a:rPr>
              <a:t>  </a:t>
            </a:r>
            <a:r>
              <a:rPr lang="en-US" altLang="en-US" sz="32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ách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 PƯHH :</a:t>
            </a:r>
          </a:p>
        </p:txBody>
      </p:sp>
      <p:sp>
        <p:nvSpPr>
          <p:cNvPr id="224260" name="Text Box 4">
            <a:extLst>
              <a:ext uri="{FF2B5EF4-FFF2-40B4-BE49-F238E27FC236}">
                <a16:creationId xmlns:a16="http://schemas.microsoft.com/office/drawing/2014/main" id="{4F119D05-F9FE-4209-AFF6-95D09DF0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Oxi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/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4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4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4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4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4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4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4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>
            <a:extLst>
              <a:ext uri="{FF2B5EF4-FFF2-40B4-BE49-F238E27FC236}">
                <a16:creationId xmlns:a16="http://schemas.microsoft.com/office/drawing/2014/main" id="{FC382732-C650-4888-B942-D4DFAAF3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7825"/>
            <a:ext cx="861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rgbClr val="990000"/>
                </a:solidFill>
                <a:latin typeface=".VnArial" pitchFamily="34" charset="0"/>
              </a:rPr>
              <a:t>                 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Đánh dấu X vào ô ứng với hiện tượng hoá học hay hiện tượng vật lí . Viết phương trình chữ của phản ứng hoá học ?</a:t>
            </a:r>
          </a:p>
        </p:txBody>
      </p:sp>
      <p:graphicFrame>
        <p:nvGraphicFramePr>
          <p:cNvPr id="193590" name="Group 54">
            <a:extLst>
              <a:ext uri="{FF2B5EF4-FFF2-40B4-BE49-F238E27FC236}">
                <a16:creationId xmlns:a16="http://schemas.microsoft.com/office/drawing/2014/main" id="{99CC7029-73AB-490B-9AF5-7F79303EEE88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62992750"/>
              </p:ext>
            </p:extLst>
          </p:nvPr>
        </p:nvGraphicFramePr>
        <p:xfrm>
          <a:off x="304800" y="1181100"/>
          <a:ext cx="8686800" cy="5676902"/>
        </p:xfrm>
        <a:graphic>
          <a:graphicData uri="http://schemas.openxmlformats.org/drawingml/2006/table">
            <a:tbl>
              <a:tblPr/>
              <a:tblGrid>
                <a:gridCol w="3622675">
                  <a:extLst>
                    <a:ext uri="{9D8B030D-6E8A-4147-A177-3AD203B41FA5}">
                      <a16:colId xmlns:a16="http://schemas.microsoft.com/office/drawing/2014/main" val="232686725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582263074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482956627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558043975"/>
                    </a:ext>
                  </a:extLst>
                </a:gridCol>
              </a:tblGrid>
              <a:tr h="622300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Các quá trình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Hiện tượng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phản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hoá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916206"/>
                  </a:ext>
                </a:extLst>
              </a:tr>
              <a:tr h="882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Hoá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Vật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lí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20754"/>
                  </a:ext>
                </a:extLst>
              </a:tr>
              <a:tr h="8493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a/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Dây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sắt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tán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đinh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sắt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047045"/>
                  </a:ext>
                </a:extLst>
              </a:tr>
              <a:tr h="9191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016520"/>
                  </a:ext>
                </a:extLst>
              </a:tr>
              <a:tr h="8429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c/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thu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hiđro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oxi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Arial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356978"/>
                  </a:ext>
                </a:extLst>
              </a:tr>
              <a:tr h="15605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</a:rPr>
                        <a:t>d/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cacbonat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cacbonic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834868"/>
                  </a:ext>
                </a:extLst>
              </a:tr>
            </a:tbl>
          </a:graphicData>
        </a:graphic>
      </p:graphicFrame>
      <p:sp>
        <p:nvSpPr>
          <p:cNvPr id="193573" name="Text Box 37">
            <a:extLst>
              <a:ext uri="{FF2B5EF4-FFF2-40B4-BE49-F238E27FC236}">
                <a16:creationId xmlns:a16="http://schemas.microsoft.com/office/drawing/2014/main" id="{A3B2C37A-7582-41CB-9BCF-A74C83AF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95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193574" name="Text Box 38">
            <a:extLst>
              <a:ext uri="{FF2B5EF4-FFF2-40B4-BE49-F238E27FC236}">
                <a16:creationId xmlns:a16="http://schemas.microsoft.com/office/drawing/2014/main" id="{1C99204E-CD84-4169-B7B2-85B8B832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810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193575" name="Text Box 39">
            <a:extLst>
              <a:ext uri="{FF2B5EF4-FFF2-40B4-BE49-F238E27FC236}">
                <a16:creationId xmlns:a16="http://schemas.microsoft.com/office/drawing/2014/main" id="{5B21091B-1A2C-47C2-BF23-9316DE20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193576" name="Text Box 40">
            <a:extLst>
              <a:ext uri="{FF2B5EF4-FFF2-40B4-BE49-F238E27FC236}">
                <a16:creationId xmlns:a16="http://schemas.microsoft.com/office/drawing/2014/main" id="{69045A8F-199E-4963-A389-41BAF872F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79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193577" name="Text Box 41">
            <a:extLst>
              <a:ext uri="{FF2B5EF4-FFF2-40B4-BE49-F238E27FC236}">
                <a16:creationId xmlns:a16="http://schemas.microsoft.com/office/drawing/2014/main" id="{EE5B34B0-8D1E-4BE3-94BE-C551ECE0C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3856037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altLang="en-US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Oxi </a:t>
            </a:r>
            <a:r>
              <a:rPr lang="en-US" altLang="en-US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r>
              <a:rPr lang="en-US" altLang="en-US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sắt</a:t>
            </a:r>
            <a:r>
              <a:rPr lang="en-US" altLang="en-US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endParaRPr lang="en-US" altLang="en-US" sz="2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3578" name="Text Box 42">
            <a:extLst>
              <a:ext uri="{FF2B5EF4-FFF2-40B4-BE49-F238E27FC236}">
                <a16:creationId xmlns:a16="http://schemas.microsoft.com/office/drawing/2014/main" id="{A2D3E29F-0B46-4D97-8B6B-383EC778B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724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1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Hidro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1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endParaRPr lang="en-US" altLang="en-US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3579" name="Text Box 43">
            <a:extLst>
              <a:ext uri="{FF2B5EF4-FFF2-40B4-BE49-F238E27FC236}">
                <a16:creationId xmlns:a16="http://schemas.microsoft.com/office/drawing/2014/main" id="{311C9C40-3FB1-4D8B-A75D-3A45CCBEF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562600"/>
            <a:ext cx="38671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Canxi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cacbonat</a:t>
            </a:r>
            <a:r>
              <a:rPr lang="en-US" altLang="en-US" b="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    </a:t>
            </a:r>
          </a:p>
          <a:p>
            <a:pPr algn="l" eaLnBrk="0" hangingPunct="0"/>
            <a:r>
              <a:rPr lang="en-US" altLang="en-US" b="0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</a:t>
            </a:r>
            <a:r>
              <a:rPr lang="en-US" altLang="en-US" dirty="0" err="1">
                <a:solidFill>
                  <a:srgbClr val="660066"/>
                </a:solidFill>
                <a:sym typeface="Wingdings" panose="05000000000000000000" pitchFamily="2" charset="2"/>
              </a:rPr>
              <a:t>í</a:t>
            </a:r>
            <a:r>
              <a:rPr lang="en-US" altLang="en-US" dirty="0">
                <a:solidFill>
                  <a:srgbClr val="660066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cacbonic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canxi</a:t>
            </a:r>
            <a:r>
              <a:rPr lang="en-US" altLang="en-US" dirty="0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66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endParaRPr lang="en-US" altLang="en-US" dirty="0">
              <a:solidFill>
                <a:srgbClr val="660066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3580" name="Text Box 44">
            <a:extLst>
              <a:ext uri="{FF2B5EF4-FFF2-40B4-BE49-F238E27FC236}">
                <a16:creationId xmlns:a16="http://schemas.microsoft.com/office/drawing/2014/main" id="{C8657125-75D7-4821-BE41-7094C0EB0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6576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rgbClr val="0000FF"/>
                </a:solidFill>
                <a:latin typeface=".VnArial" pitchFamily="34" charset="0"/>
              </a:rPr>
              <a:t> t</a:t>
            </a:r>
            <a:r>
              <a:rPr lang="en-US" altLang="en-US" sz="2000" b="0" baseline="30000">
                <a:solidFill>
                  <a:srgbClr val="0000FF"/>
                </a:solidFill>
                <a:latin typeface=".VnArial" pitchFamily="34" charset="0"/>
              </a:rPr>
              <a:t>o</a:t>
            </a:r>
            <a:endParaRPr lang="en-US" altLang="en-US" sz="2000" b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93581" name="Text Box 45">
            <a:extLst>
              <a:ext uri="{FF2B5EF4-FFF2-40B4-BE49-F238E27FC236}">
                <a16:creationId xmlns:a16="http://schemas.microsoft.com/office/drawing/2014/main" id="{12FCA8F8-9888-437D-8CB8-CA387E2C1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4102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000" b="0">
                <a:solidFill>
                  <a:srgbClr val="0000FF"/>
                </a:solidFill>
                <a:latin typeface=".VnArial" pitchFamily="34" charset="0"/>
              </a:rPr>
              <a:t>t</a:t>
            </a:r>
            <a:r>
              <a:rPr lang="en-US" altLang="en-US" sz="2000" b="0" baseline="30000">
                <a:solidFill>
                  <a:srgbClr val="0000FF"/>
                </a:solidFill>
                <a:latin typeface=".VnArial" pitchFamily="34" charset="0"/>
              </a:rPr>
              <a:t>o</a:t>
            </a:r>
            <a:endParaRPr lang="en-US" altLang="en-US" sz="2000" b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93582" name="Text Box 46">
            <a:extLst>
              <a:ext uri="{FF2B5EF4-FFF2-40B4-BE49-F238E27FC236}">
                <a16:creationId xmlns:a16="http://schemas.microsoft.com/office/drawing/2014/main" id="{362A9350-5205-486F-AEF4-F5F6C972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72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800" b="0" dirty="0">
                <a:solidFill>
                  <a:srgbClr val="0000FF"/>
                </a:solidFill>
                <a:latin typeface=".VnArial" pitchFamily="34" charset="0"/>
              </a:rPr>
              <a:t>    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đp</a:t>
            </a: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583" name="Text Box 47">
            <a:extLst>
              <a:ext uri="{FF2B5EF4-FFF2-40B4-BE49-F238E27FC236}">
                <a16:creationId xmlns:a16="http://schemas.microsoft.com/office/drawing/2014/main" id="{B02FCC2B-EFF4-4665-A2F3-9A261612F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 u="sng">
                <a:solidFill>
                  <a:srgbClr val="FF3300"/>
                </a:solidFill>
                <a:latin typeface="Times New Roman" panose="02020603050405020304" pitchFamily="18" charset="0"/>
              </a:rPr>
              <a:t>Bài tập1</a:t>
            </a: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3" grpId="0"/>
      <p:bldP spid="193574" grpId="0"/>
      <p:bldP spid="193575" grpId="0"/>
      <p:bldP spid="193576" grpId="0"/>
      <p:bldP spid="193577" grpId="0"/>
      <p:bldP spid="193578" grpId="0"/>
      <p:bldP spid="193579" grpId="0"/>
      <p:bldP spid="193580" grpId="0"/>
      <p:bldP spid="193581" grpId="0"/>
      <p:bldP spid="193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F62B16F2-0F17-46DE-941F-6A88C452D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8229600" cy="5257800"/>
          </a:xfrm>
          <a:prstGeom prst="rect">
            <a:avLst/>
          </a:prstGeom>
          <a:noFill/>
          <a:ln w="57150" cmpd="thickThin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b="0" dirty="0">
              <a:solidFill>
                <a:srgbClr val="0000FF"/>
              </a:solidFill>
              <a:latin typeface=".VnArial" pitchFamily="34" charset="0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  <a:latin typeface=".VnArial" pitchFamily="34" charset="0"/>
              </a:rPr>
              <a:t>a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sắt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(II)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sunfua</a:t>
            </a: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Rượu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etylic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Cacbonic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c/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Canxicacbonat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 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Canxi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oxit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Cacbonic</a:t>
            </a: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d/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Hiđro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en-US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N­ước</a:t>
            </a: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dirty="0">
              <a:solidFill>
                <a:srgbClr val="CC0000"/>
              </a:solidFill>
              <a:latin typeface=".VnArial" pitchFamily="34" charset="0"/>
              <a:sym typeface="Wingdings" panose="05000000000000000000" pitchFamily="2" charset="2"/>
            </a:endParaRPr>
          </a:p>
          <a:p>
            <a:pPr algn="l" eaLnBrk="0" hangingPunct="0">
              <a:lnSpc>
                <a:spcPct val="110000"/>
              </a:lnSpc>
              <a:spcBef>
                <a:spcPct val="0"/>
              </a:spcBef>
            </a:pPr>
            <a:endParaRPr lang="en-US" altLang="en-US" b="0" dirty="0">
              <a:solidFill>
                <a:srgbClr val="0000FF"/>
              </a:solidFill>
              <a:latin typeface=".VnArial" pitchFamily="34" charset="0"/>
            </a:endParaRP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02E526AF-50F0-48B2-8DCD-D18BB3E7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7315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sunfua</a:t>
            </a:r>
            <a:endParaRPr lang="en-US" altLang="en-US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4" name="AutoShape 4">
            <a:extLst>
              <a:ext uri="{FF2B5EF4-FFF2-40B4-BE49-F238E27FC236}">
                <a16:creationId xmlns:a16="http://schemas.microsoft.com/office/drawing/2014/main" id="{5FA7EFD8-9C12-477C-8C6A-04624EE7E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82775"/>
            <a:ext cx="228600" cy="6096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3D985D29-C610-406D-8C01-851A097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0"/>
            <a:ext cx="7315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etylic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6" name="AutoShape 6">
            <a:extLst>
              <a:ext uri="{FF2B5EF4-FFF2-40B4-BE49-F238E27FC236}">
                <a16:creationId xmlns:a16="http://schemas.microsoft.com/office/drawing/2014/main" id="{043A1060-F3DC-4973-A394-5A050352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78175"/>
            <a:ext cx="228600" cy="6096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Rectangle 7">
            <a:extLst>
              <a:ext uri="{FF2B5EF4-FFF2-40B4-BE49-F238E27FC236}">
                <a16:creationId xmlns:a16="http://schemas.microsoft.com/office/drawing/2014/main" id="{C435B457-9665-49F7-84E2-E3CD6EED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6112"/>
            <a:ext cx="7315200" cy="60959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Canxicacbonat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endParaRPr lang="en-US" altLang="en-US" b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68" name="AutoShape 8">
            <a:extLst>
              <a:ext uri="{FF2B5EF4-FFF2-40B4-BE49-F238E27FC236}">
                <a16:creationId xmlns:a16="http://schemas.microsoft.com/office/drawing/2014/main" id="{A6E76570-E2A7-4D15-B6BE-81BD995F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4321175"/>
            <a:ext cx="228600" cy="6096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Rectangle 9">
            <a:extLst>
              <a:ext uri="{FF2B5EF4-FFF2-40B4-BE49-F238E27FC236}">
                <a16:creationId xmlns:a16="http://schemas.microsoft.com/office/drawing/2014/main" id="{8AD5771D-AAB1-4461-B800-F74881D5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638800"/>
            <a:ext cx="7315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570" name="AutoShape 10">
            <a:extLst>
              <a:ext uri="{FF2B5EF4-FFF2-40B4-BE49-F238E27FC236}">
                <a16:creationId xmlns:a16="http://schemas.microsoft.com/office/drawing/2014/main" id="{CF98E38C-767F-4647-806F-19CC7C557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62600"/>
            <a:ext cx="228600" cy="609600"/>
          </a:xfrm>
          <a:prstGeom prst="curvedRightArrow">
            <a:avLst>
              <a:gd name="adj1" fmla="val 53333"/>
              <a:gd name="adj2" fmla="val 106667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1" name="Text Box 11">
            <a:extLst>
              <a:ext uri="{FF2B5EF4-FFF2-40B4-BE49-F238E27FC236}">
                <a16:creationId xmlns:a16="http://schemas.microsoft.com/office/drawing/2014/main" id="{487C1393-A7BA-41E0-9C43-BC919A01E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989" y="11811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0000CC"/>
                </a:solidFill>
                <a:latin typeface=".VnArial" pitchFamily="34" charset="0"/>
              </a:rPr>
              <a:t>t</a:t>
            </a:r>
            <a:r>
              <a:rPr lang="en-US" altLang="en-US" baseline="30000" dirty="0">
                <a:solidFill>
                  <a:srgbClr val="0000CC"/>
                </a:solidFill>
                <a:latin typeface=".VnArial" pitchFamily="34" charset="0"/>
              </a:rPr>
              <a:t>o</a:t>
            </a:r>
            <a:endParaRPr lang="en-US" altLang="en-US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94572" name="Text Box 12">
            <a:extLst>
              <a:ext uri="{FF2B5EF4-FFF2-40B4-BE49-F238E27FC236}">
                <a16:creationId xmlns:a16="http://schemas.microsoft.com/office/drawing/2014/main" id="{6FE527BA-C48C-4073-992A-77FB3BBE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11" y="23241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>
                <a:solidFill>
                  <a:srgbClr val="0000CC"/>
                </a:solidFill>
                <a:latin typeface=".VnArial" pitchFamily="34" charset="0"/>
              </a:rPr>
              <a:t>t</a:t>
            </a:r>
            <a:r>
              <a:rPr lang="en-US" altLang="en-US" b="0" baseline="30000">
                <a:solidFill>
                  <a:srgbClr val="0000CC"/>
                </a:solidFill>
                <a:latin typeface=".VnArial" pitchFamily="34" charset="0"/>
              </a:rPr>
              <a:t>o</a:t>
            </a:r>
            <a:endParaRPr lang="en-US" altLang="en-US" b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94573" name="Text Box 13">
            <a:extLst>
              <a:ext uri="{FF2B5EF4-FFF2-40B4-BE49-F238E27FC236}">
                <a16:creationId xmlns:a16="http://schemas.microsoft.com/office/drawing/2014/main" id="{6F87DEE2-589A-4A08-B52C-13B907352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431" y="3634200"/>
            <a:ext cx="587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0000CC"/>
                </a:solidFill>
                <a:latin typeface=".VnArial" pitchFamily="34" charset="0"/>
              </a:rPr>
              <a:t>t</a:t>
            </a:r>
            <a:r>
              <a:rPr lang="en-US" altLang="en-US" baseline="30000" dirty="0">
                <a:solidFill>
                  <a:srgbClr val="0000CC"/>
                </a:solidFill>
                <a:latin typeface=".VnArial" pitchFamily="34" charset="0"/>
              </a:rPr>
              <a:t>o</a:t>
            </a:r>
            <a:endParaRPr lang="en-US" altLang="en-US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94574" name="Text Box 14">
            <a:extLst>
              <a:ext uri="{FF2B5EF4-FFF2-40B4-BE49-F238E27FC236}">
                <a16:creationId xmlns:a16="http://schemas.microsoft.com/office/drawing/2014/main" id="{68969CA2-E89F-438E-AF1B-BEAA5EAE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894" y="4835211"/>
            <a:ext cx="5871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0000CC"/>
                </a:solidFill>
                <a:latin typeface=".VnArial" pitchFamily="34" charset="0"/>
              </a:rPr>
              <a:t>t</a:t>
            </a:r>
            <a:r>
              <a:rPr lang="en-US" altLang="en-US" baseline="30000" dirty="0">
                <a:solidFill>
                  <a:srgbClr val="0000CC"/>
                </a:solidFill>
                <a:latin typeface=".VnArial" pitchFamily="34" charset="0"/>
              </a:rPr>
              <a:t>o</a:t>
            </a:r>
            <a:endParaRPr lang="en-US" altLang="en-US" dirty="0">
              <a:solidFill>
                <a:srgbClr val="0000CC"/>
              </a:solidFill>
              <a:latin typeface=".VnArial" pitchFamily="34" charset="0"/>
            </a:endParaRPr>
          </a:p>
        </p:txBody>
      </p:sp>
      <p:sp>
        <p:nvSpPr>
          <p:cNvPr id="194575" name="Text Box 15">
            <a:extLst>
              <a:ext uri="{FF2B5EF4-FFF2-40B4-BE49-F238E27FC236}">
                <a16:creationId xmlns:a16="http://schemas.microsoft.com/office/drawing/2014/main" id="{FC8C419B-7F1A-48E5-897C-D07B80ED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525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94579" name="Text Box 19">
            <a:extLst>
              <a:ext uri="{FF2B5EF4-FFF2-40B4-BE49-F238E27FC236}">
                <a16:creationId xmlns:a16="http://schemas.microsoft.com/office/drawing/2014/main" id="{11C27965-2973-4C90-B555-2828B6CD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/>
      <p:bldP spid="194563" grpId="0" animBg="1"/>
      <p:bldP spid="194565" grpId="0" animBg="1"/>
      <p:bldP spid="194567" grpId="0" animBg="1"/>
      <p:bldP spid="194569" grpId="0" animBg="1"/>
      <p:bldP spid="194571" grpId="0"/>
      <p:bldP spid="194572" grpId="0"/>
      <p:bldP spid="194573" grpId="0"/>
      <p:bldP spid="1945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A165F4A7-3975-4BE9-9F74-AED20A88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8610600" cy="495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93C25D72-CF06-4F8C-AAA5-6F8D207D2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24400"/>
            <a:ext cx="8610600" cy="914400"/>
          </a:xfrm>
          <a:prstGeom prst="rect">
            <a:avLst/>
          </a:prstGeom>
          <a:solidFill>
            <a:srgbClr val="009900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452" name="Group 4">
            <a:extLst>
              <a:ext uri="{FF2B5EF4-FFF2-40B4-BE49-F238E27FC236}">
                <a16:creationId xmlns:a16="http://schemas.microsoft.com/office/drawing/2014/main" id="{A621FCBF-F82E-4677-B09B-6FDE30ED1A0C}"/>
              </a:ext>
            </a:extLst>
          </p:cNvPr>
          <p:cNvGrpSpPr>
            <a:grpSpLocks/>
          </p:cNvGrpSpPr>
          <p:nvPr/>
        </p:nvGrpSpPr>
        <p:grpSpPr bwMode="auto">
          <a:xfrm rot="-2229817">
            <a:off x="3657600" y="4800600"/>
            <a:ext cx="623888" cy="819150"/>
            <a:chOff x="288" y="1440"/>
            <a:chExt cx="393" cy="516"/>
          </a:xfrm>
        </p:grpSpPr>
        <p:sp>
          <p:nvSpPr>
            <p:cNvPr id="232453" name="Oval 5">
              <a:extLst>
                <a:ext uri="{FF2B5EF4-FFF2-40B4-BE49-F238E27FC236}">
                  <a16:creationId xmlns:a16="http://schemas.microsoft.com/office/drawing/2014/main" id="{7AEEB06A-AD7C-49A0-B16C-63D6BDF85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40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4" name="Oval 6">
              <a:extLst>
                <a:ext uri="{FF2B5EF4-FFF2-40B4-BE49-F238E27FC236}">
                  <a16:creationId xmlns:a16="http://schemas.microsoft.com/office/drawing/2014/main" id="{ABF95C82-A5B1-4F62-B13B-2CF3B8C7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620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455" name="Group 7">
            <a:extLst>
              <a:ext uri="{FF2B5EF4-FFF2-40B4-BE49-F238E27FC236}">
                <a16:creationId xmlns:a16="http://schemas.microsoft.com/office/drawing/2014/main" id="{59876C5F-564D-43EA-B197-9328CC16C1C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29200"/>
            <a:ext cx="457200" cy="381000"/>
            <a:chOff x="576" y="3168"/>
            <a:chExt cx="288" cy="240"/>
          </a:xfrm>
        </p:grpSpPr>
        <p:sp>
          <p:nvSpPr>
            <p:cNvPr id="232456" name="Oval 8">
              <a:extLst>
                <a:ext uri="{FF2B5EF4-FFF2-40B4-BE49-F238E27FC236}">
                  <a16:creationId xmlns:a16="http://schemas.microsoft.com/office/drawing/2014/main" id="{B42D7E01-C940-4A0E-934D-E4877E215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16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7" name="Oval 9">
              <a:extLst>
                <a:ext uri="{FF2B5EF4-FFF2-40B4-BE49-F238E27FC236}">
                  <a16:creationId xmlns:a16="http://schemas.microsoft.com/office/drawing/2014/main" id="{6F52C5B1-30BB-4195-BDC9-CC75E5CE4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1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58" name="Text Box 10">
            <a:extLst>
              <a:ext uri="{FF2B5EF4-FFF2-40B4-BE49-F238E27FC236}">
                <a16:creationId xmlns:a16="http://schemas.microsoft.com/office/drawing/2014/main" id="{489F84ED-AF34-4610-AFE4-7D0DFC72B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96252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32459" name="Text Box 11">
            <a:extLst>
              <a:ext uri="{FF2B5EF4-FFF2-40B4-BE49-F238E27FC236}">
                <a16:creationId xmlns:a16="http://schemas.microsoft.com/office/drawing/2014/main" id="{7B0F932B-5F94-4269-B8AD-92D0F8F6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910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O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32460" name="Oval 12">
            <a:extLst>
              <a:ext uri="{FF2B5EF4-FFF2-40B4-BE49-F238E27FC236}">
                <a16:creationId xmlns:a16="http://schemas.microsoft.com/office/drawing/2014/main" id="{4B520B36-9F22-4B94-82C7-1216F8E1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953000"/>
            <a:ext cx="533400" cy="533400"/>
          </a:xfrm>
          <a:prstGeom prst="ellipse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1" name="Oval 13">
            <a:extLst>
              <a:ext uri="{FF2B5EF4-FFF2-40B4-BE49-F238E27FC236}">
                <a16:creationId xmlns:a16="http://schemas.microsoft.com/office/drawing/2014/main" id="{E1A012BA-145F-4116-A80E-7C46E4BB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48291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Oval 14">
            <a:extLst>
              <a:ext uri="{FF2B5EF4-FFF2-40B4-BE49-F238E27FC236}">
                <a16:creationId xmlns:a16="http://schemas.microsoft.com/office/drawing/2014/main" id="{B7FA1DCF-BF70-41BB-B81B-31F98E1E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029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3" name="Text Box 15">
            <a:extLst>
              <a:ext uri="{FF2B5EF4-FFF2-40B4-BE49-F238E27FC236}">
                <a16:creationId xmlns:a16="http://schemas.microsoft.com/office/drawing/2014/main" id="{A1D52337-C977-4322-8644-20C75FEF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891088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H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32464" name="Line 16">
            <a:extLst>
              <a:ext uri="{FF2B5EF4-FFF2-40B4-BE49-F238E27FC236}">
                <a16:creationId xmlns:a16="http://schemas.microsoft.com/office/drawing/2014/main" id="{8755669A-A37E-4B7D-839E-560E58BF0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5" name="AutoShape 17">
            <a:extLst>
              <a:ext uri="{FF2B5EF4-FFF2-40B4-BE49-F238E27FC236}">
                <a16:creationId xmlns:a16="http://schemas.microsoft.com/office/drawing/2014/main" id="{D5090FD1-3AD5-4441-961C-9E58057B34F0}"/>
              </a:ext>
            </a:extLst>
          </p:cNvPr>
          <p:cNvSpPr>
            <a:spLocks/>
          </p:cNvSpPr>
          <p:nvPr/>
        </p:nvSpPr>
        <p:spPr bwMode="auto">
          <a:xfrm>
            <a:off x="2895600" y="1447800"/>
            <a:ext cx="228600" cy="2590800"/>
          </a:xfrm>
          <a:prstGeom prst="leftBracket">
            <a:avLst>
              <a:gd name="adj" fmla="val 94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6" name="AutoShape 18">
            <a:extLst>
              <a:ext uri="{FF2B5EF4-FFF2-40B4-BE49-F238E27FC236}">
                <a16:creationId xmlns:a16="http://schemas.microsoft.com/office/drawing/2014/main" id="{DE66C0CA-19A7-477C-9DBD-DF9C0F021DA2}"/>
              </a:ext>
            </a:extLst>
          </p:cNvPr>
          <p:cNvSpPr>
            <a:spLocks/>
          </p:cNvSpPr>
          <p:nvPr/>
        </p:nvSpPr>
        <p:spPr bwMode="auto">
          <a:xfrm>
            <a:off x="5562600" y="1371600"/>
            <a:ext cx="304800" cy="2590800"/>
          </a:xfrm>
          <a:prstGeom prst="rightBracket">
            <a:avLst>
              <a:gd name="adj" fmla="val 70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7" name="Text Box 19">
            <a:extLst>
              <a:ext uri="{FF2B5EF4-FFF2-40B4-BE49-F238E27FC236}">
                <a16:creationId xmlns:a16="http://schemas.microsoft.com/office/drawing/2014/main" id="{012A3AB7-9205-490C-8039-1F80C2B4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>
                <a:latin typeface="Times New Roman" panose="02020603050405020304" pitchFamily="18" charset="0"/>
              </a:rPr>
              <a:t>a) Trước phản ứng</a:t>
            </a:r>
          </a:p>
        </p:txBody>
      </p:sp>
      <p:sp>
        <p:nvSpPr>
          <p:cNvPr id="232468" name="Text Box 20">
            <a:extLst>
              <a:ext uri="{FF2B5EF4-FFF2-40B4-BE49-F238E27FC236}">
                <a16:creationId xmlns:a16="http://schemas.microsoft.com/office/drawing/2014/main" id="{124C45B6-37A8-4A97-BE50-FB4557D0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910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>
                <a:latin typeface="Times New Roman" panose="02020603050405020304" pitchFamily="18" charset="0"/>
              </a:rPr>
              <a:t>b) Trong quá trình phản ứng</a:t>
            </a:r>
          </a:p>
        </p:txBody>
      </p:sp>
      <p:sp>
        <p:nvSpPr>
          <p:cNvPr id="232469" name="Text Box 21">
            <a:extLst>
              <a:ext uri="{FF2B5EF4-FFF2-40B4-BE49-F238E27FC236}">
                <a16:creationId xmlns:a16="http://schemas.microsoft.com/office/drawing/2014/main" id="{A42A3364-178C-42C2-8F9A-E4B89B8B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195763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>
                <a:latin typeface="Times New Roman" panose="02020603050405020304" pitchFamily="18" charset="0"/>
              </a:rPr>
              <a:t>c) Sau phản ứng</a:t>
            </a:r>
          </a:p>
        </p:txBody>
      </p:sp>
      <p:grpSp>
        <p:nvGrpSpPr>
          <p:cNvPr id="232470" name="Group 22">
            <a:extLst>
              <a:ext uri="{FF2B5EF4-FFF2-40B4-BE49-F238E27FC236}">
                <a16:creationId xmlns:a16="http://schemas.microsoft.com/office/drawing/2014/main" id="{7E78EE29-25D6-4AD4-AEA3-32884F226CC7}"/>
              </a:ext>
            </a:extLst>
          </p:cNvPr>
          <p:cNvGrpSpPr>
            <a:grpSpLocks/>
          </p:cNvGrpSpPr>
          <p:nvPr/>
        </p:nvGrpSpPr>
        <p:grpSpPr bwMode="auto">
          <a:xfrm rot="-2229817">
            <a:off x="3657600" y="4800600"/>
            <a:ext cx="623888" cy="819150"/>
            <a:chOff x="288" y="1440"/>
            <a:chExt cx="393" cy="516"/>
          </a:xfrm>
        </p:grpSpPr>
        <p:sp>
          <p:nvSpPr>
            <p:cNvPr id="232471" name="Oval 23">
              <a:extLst>
                <a:ext uri="{FF2B5EF4-FFF2-40B4-BE49-F238E27FC236}">
                  <a16:creationId xmlns:a16="http://schemas.microsoft.com/office/drawing/2014/main" id="{0231681C-11B2-4125-A1A5-3D2A83F57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40"/>
              <a:ext cx="336" cy="336"/>
            </a:xfrm>
            <a:prstGeom prst="ellipse">
              <a:avLst/>
            </a:prstGeom>
            <a:solidFill>
              <a:srgbClr val="339966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2" name="Oval 24">
              <a:extLst>
                <a:ext uri="{FF2B5EF4-FFF2-40B4-BE49-F238E27FC236}">
                  <a16:creationId xmlns:a16="http://schemas.microsoft.com/office/drawing/2014/main" id="{402940FB-A57E-4171-AA3F-A042E45CE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620"/>
              <a:ext cx="336" cy="336"/>
            </a:xfrm>
            <a:prstGeom prst="ellipse">
              <a:avLst/>
            </a:prstGeom>
            <a:solidFill>
              <a:srgbClr val="339966">
                <a:alpha val="6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473" name="Group 25">
            <a:extLst>
              <a:ext uri="{FF2B5EF4-FFF2-40B4-BE49-F238E27FC236}">
                <a16:creationId xmlns:a16="http://schemas.microsoft.com/office/drawing/2014/main" id="{AB0F4400-3CC4-4260-9CA3-F1A8ECA2D3E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29200"/>
            <a:ext cx="457200" cy="381000"/>
            <a:chOff x="576" y="3168"/>
            <a:chExt cx="288" cy="240"/>
          </a:xfrm>
        </p:grpSpPr>
        <p:sp>
          <p:nvSpPr>
            <p:cNvPr id="232474" name="Oval 26">
              <a:extLst>
                <a:ext uri="{FF2B5EF4-FFF2-40B4-BE49-F238E27FC236}">
                  <a16:creationId xmlns:a16="http://schemas.microsoft.com/office/drawing/2014/main" id="{7753C887-CFB1-46A3-A25E-5CBEE085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16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5" name="Oval 27">
              <a:extLst>
                <a:ext uri="{FF2B5EF4-FFF2-40B4-BE49-F238E27FC236}">
                  <a16:creationId xmlns:a16="http://schemas.microsoft.com/office/drawing/2014/main" id="{FA1A1544-21D5-40C1-8C32-05CF1B9C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1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476" name="Group 28">
            <a:extLst>
              <a:ext uri="{FF2B5EF4-FFF2-40B4-BE49-F238E27FC236}">
                <a16:creationId xmlns:a16="http://schemas.microsoft.com/office/drawing/2014/main" id="{517C47C7-F922-4F38-A7FF-BF2948D6CC7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29200"/>
            <a:ext cx="457200" cy="381000"/>
            <a:chOff x="576" y="3168"/>
            <a:chExt cx="288" cy="240"/>
          </a:xfrm>
        </p:grpSpPr>
        <p:sp>
          <p:nvSpPr>
            <p:cNvPr id="232477" name="Oval 29">
              <a:extLst>
                <a:ext uri="{FF2B5EF4-FFF2-40B4-BE49-F238E27FC236}">
                  <a16:creationId xmlns:a16="http://schemas.microsoft.com/office/drawing/2014/main" id="{C7785991-2E1D-4C59-AAA1-49079D2B5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16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8" name="Oval 30">
              <a:extLst>
                <a:ext uri="{FF2B5EF4-FFF2-40B4-BE49-F238E27FC236}">
                  <a16:creationId xmlns:a16="http://schemas.microsoft.com/office/drawing/2014/main" id="{30E70BE5-88EF-42B7-A000-F6D829FE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1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79" name="Oval 31">
            <a:extLst>
              <a:ext uri="{FF2B5EF4-FFF2-40B4-BE49-F238E27FC236}">
                <a16:creationId xmlns:a16="http://schemas.microsoft.com/office/drawing/2014/main" id="{286199B0-EA11-4EBD-9FF2-4774430A42CF}"/>
              </a:ext>
            </a:extLst>
          </p:cNvPr>
          <p:cNvSpPr>
            <a:spLocks noChangeArrowheads="1"/>
          </p:cNvSpPr>
          <p:nvPr/>
        </p:nvSpPr>
        <p:spPr bwMode="auto">
          <a:xfrm rot="-2229817">
            <a:off x="608013" y="257016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0" name="Oval 32">
            <a:extLst>
              <a:ext uri="{FF2B5EF4-FFF2-40B4-BE49-F238E27FC236}">
                <a16:creationId xmlns:a16="http://schemas.microsoft.com/office/drawing/2014/main" id="{D29E906B-497B-46C4-A0DA-8BBBF7D63A9B}"/>
              </a:ext>
            </a:extLst>
          </p:cNvPr>
          <p:cNvSpPr>
            <a:spLocks noChangeArrowheads="1"/>
          </p:cNvSpPr>
          <p:nvPr/>
        </p:nvSpPr>
        <p:spPr bwMode="auto">
          <a:xfrm rot="-2229817">
            <a:off x="852488" y="27432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1" name="Oval 33">
            <a:extLst>
              <a:ext uri="{FF2B5EF4-FFF2-40B4-BE49-F238E27FC236}">
                <a16:creationId xmlns:a16="http://schemas.microsoft.com/office/drawing/2014/main" id="{3B5B4B5B-CCE2-4D70-B88E-6061A2195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1947863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2" name="Oval 34">
            <a:extLst>
              <a:ext uri="{FF2B5EF4-FFF2-40B4-BE49-F238E27FC236}">
                <a16:creationId xmlns:a16="http://schemas.microsoft.com/office/drawing/2014/main" id="{2545E4DF-3CE8-4FE6-859A-AAAE9285F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5" y="2024063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3" name="Oval 35">
            <a:extLst>
              <a:ext uri="{FF2B5EF4-FFF2-40B4-BE49-F238E27FC236}">
                <a16:creationId xmlns:a16="http://schemas.microsoft.com/office/drawing/2014/main" id="{95BAA276-22A4-4FBB-A374-4E049AF62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3124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4" name="Oval 36">
            <a:extLst>
              <a:ext uri="{FF2B5EF4-FFF2-40B4-BE49-F238E27FC236}">
                <a16:creationId xmlns:a16="http://schemas.microsoft.com/office/drawing/2014/main" id="{B9A552C7-D829-4DAC-B689-FCABDD44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2004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5" name="Line 37">
            <a:extLst>
              <a:ext uri="{FF2B5EF4-FFF2-40B4-BE49-F238E27FC236}">
                <a16:creationId xmlns:a16="http://schemas.microsoft.com/office/drawing/2014/main" id="{8305444A-7ACD-4B39-AD3D-CE4009576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6938" y="2667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86" name="Rectangle 38">
            <a:extLst>
              <a:ext uri="{FF2B5EF4-FFF2-40B4-BE49-F238E27FC236}">
                <a16:creationId xmlns:a16="http://schemas.microsoft.com/office/drawing/2014/main" id="{5140646C-D83C-402B-B9AE-69344CD99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14475"/>
            <a:ext cx="2590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7" name="Oval 39">
            <a:extLst>
              <a:ext uri="{FF2B5EF4-FFF2-40B4-BE49-F238E27FC236}">
                <a16:creationId xmlns:a16="http://schemas.microsoft.com/office/drawing/2014/main" id="{EB841880-59BA-4A36-8D18-2E444DB2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18430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8" name="Oval 40">
            <a:extLst>
              <a:ext uri="{FF2B5EF4-FFF2-40B4-BE49-F238E27FC236}">
                <a16:creationId xmlns:a16="http://schemas.microsoft.com/office/drawing/2014/main" id="{3F63BACF-E3C1-4D35-9954-29BD711E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293846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9" name="Oval 41">
            <a:extLst>
              <a:ext uri="{FF2B5EF4-FFF2-40B4-BE49-F238E27FC236}">
                <a16:creationId xmlns:a16="http://schemas.microsoft.com/office/drawing/2014/main" id="{0BAC1846-50EF-4AE4-B7B4-3306A22DB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0" name="Oval 42">
            <a:extLst>
              <a:ext uri="{FF2B5EF4-FFF2-40B4-BE49-F238E27FC236}">
                <a16:creationId xmlns:a16="http://schemas.microsoft.com/office/drawing/2014/main" id="{210AD1FB-EDA3-4E26-87A7-AFBE14D0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322897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1" name="Oval 43">
            <a:extLst>
              <a:ext uri="{FF2B5EF4-FFF2-40B4-BE49-F238E27FC236}">
                <a16:creationId xmlns:a16="http://schemas.microsoft.com/office/drawing/2014/main" id="{C7EB7AD2-5E67-4ABA-9881-E4368F232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1947863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2" name="Oval 44">
            <a:extLst>
              <a:ext uri="{FF2B5EF4-FFF2-40B4-BE49-F238E27FC236}">
                <a16:creationId xmlns:a16="http://schemas.microsoft.com/office/drawing/2014/main" id="{5D82FBF5-8437-4D8A-928D-C1027DA0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1557338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4D4D4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3" name="Rectangle 45">
            <a:extLst>
              <a:ext uri="{FF2B5EF4-FFF2-40B4-BE49-F238E27FC236}">
                <a16:creationId xmlns:a16="http://schemas.microsoft.com/office/drawing/2014/main" id="{41AD99A2-35E5-4C5C-A8A6-3C6E7219D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371600"/>
            <a:ext cx="25908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494" name="Group 46">
            <a:extLst>
              <a:ext uri="{FF2B5EF4-FFF2-40B4-BE49-F238E27FC236}">
                <a16:creationId xmlns:a16="http://schemas.microsoft.com/office/drawing/2014/main" id="{88FCD8F6-0507-4D06-8E1A-0DB31B63CA14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2776538"/>
            <a:ext cx="742950" cy="709612"/>
            <a:chOff x="3879" y="1317"/>
            <a:chExt cx="468" cy="447"/>
          </a:xfrm>
        </p:grpSpPr>
        <p:sp>
          <p:nvSpPr>
            <p:cNvPr id="232495" name="Oval 47">
              <a:extLst>
                <a:ext uri="{FF2B5EF4-FFF2-40B4-BE49-F238E27FC236}">
                  <a16:creationId xmlns:a16="http://schemas.microsoft.com/office/drawing/2014/main" id="{11533095-70ED-4468-B2EA-8D03FA5EB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428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6" name="Oval 48">
              <a:extLst>
                <a:ext uri="{FF2B5EF4-FFF2-40B4-BE49-F238E27FC236}">
                  <a16:creationId xmlns:a16="http://schemas.microsoft.com/office/drawing/2014/main" id="{CBE1A83D-61C0-41D3-8F29-E0401FC4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1317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7" name="Oval 49">
              <a:extLst>
                <a:ext uri="{FF2B5EF4-FFF2-40B4-BE49-F238E27FC236}">
                  <a16:creationId xmlns:a16="http://schemas.microsoft.com/office/drawing/2014/main" id="{CA815918-A995-4A3C-8166-054A53582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145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498" name="Group 50">
            <a:extLst>
              <a:ext uri="{FF2B5EF4-FFF2-40B4-BE49-F238E27FC236}">
                <a16:creationId xmlns:a16="http://schemas.microsoft.com/office/drawing/2014/main" id="{CCFC5576-BF0F-4F8E-BFF4-3E7A35F8B33E}"/>
              </a:ext>
            </a:extLst>
          </p:cNvPr>
          <p:cNvGrpSpPr>
            <a:grpSpLocks/>
          </p:cNvGrpSpPr>
          <p:nvPr/>
        </p:nvGrpSpPr>
        <p:grpSpPr bwMode="auto">
          <a:xfrm>
            <a:off x="4757738" y="1843088"/>
            <a:ext cx="700087" cy="690562"/>
            <a:chOff x="4773" y="729"/>
            <a:chExt cx="441" cy="435"/>
          </a:xfrm>
        </p:grpSpPr>
        <p:sp>
          <p:nvSpPr>
            <p:cNvPr id="232499" name="Oval 51">
              <a:extLst>
                <a:ext uri="{FF2B5EF4-FFF2-40B4-BE49-F238E27FC236}">
                  <a16:creationId xmlns:a16="http://schemas.microsoft.com/office/drawing/2014/main" id="{9A5E3328-C4AE-4AE2-B8EC-68CD53074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" y="729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0" name="Oval 52">
              <a:extLst>
                <a:ext uri="{FF2B5EF4-FFF2-40B4-BE49-F238E27FC236}">
                  <a16:creationId xmlns:a16="http://schemas.microsoft.com/office/drawing/2014/main" id="{7A42C5F6-F7E7-46C1-95A8-9339F7579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" y="7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1" name="Oval 53">
              <a:extLst>
                <a:ext uri="{FF2B5EF4-FFF2-40B4-BE49-F238E27FC236}">
                  <a16:creationId xmlns:a16="http://schemas.microsoft.com/office/drawing/2014/main" id="{08CED364-BC75-45A9-B82E-6BC53AD60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97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502" name="Group 54">
            <a:extLst>
              <a:ext uri="{FF2B5EF4-FFF2-40B4-BE49-F238E27FC236}">
                <a16:creationId xmlns:a16="http://schemas.microsoft.com/office/drawing/2014/main" id="{080D39B3-3560-4A82-B864-F18110C7C8F9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1452563"/>
            <a:ext cx="2514600" cy="2286000"/>
            <a:chOff x="1968" y="960"/>
            <a:chExt cx="1584" cy="1440"/>
          </a:xfrm>
        </p:grpSpPr>
        <p:sp>
          <p:nvSpPr>
            <p:cNvPr id="232503" name="Rectangle 55">
              <a:extLst>
                <a:ext uri="{FF2B5EF4-FFF2-40B4-BE49-F238E27FC236}">
                  <a16:creationId xmlns:a16="http://schemas.microsoft.com/office/drawing/2014/main" id="{D5CD729C-ABD7-470A-BD08-7E72A3C10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960"/>
              <a:ext cx="1584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4" name="Oval 56">
              <a:extLst>
                <a:ext uri="{FF2B5EF4-FFF2-40B4-BE49-F238E27FC236}">
                  <a16:creationId xmlns:a16="http://schemas.microsoft.com/office/drawing/2014/main" id="{07D77C5F-1407-474B-A2BF-35896F6A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9" y="1161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5" name="Oval 57">
              <a:extLst>
                <a:ext uri="{FF2B5EF4-FFF2-40B4-BE49-F238E27FC236}">
                  <a16:creationId xmlns:a16="http://schemas.microsoft.com/office/drawing/2014/main" id="{0ADBB48E-3EEA-4567-BF0C-7FB5B56C9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1851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6" name="Oval 58">
              <a:extLst>
                <a:ext uri="{FF2B5EF4-FFF2-40B4-BE49-F238E27FC236}">
                  <a16:creationId xmlns:a16="http://schemas.microsoft.com/office/drawing/2014/main" id="{6EFB7C33-4EF6-4754-A0E4-F547F5D01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87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7" name="Oval 59">
              <a:extLst>
                <a:ext uri="{FF2B5EF4-FFF2-40B4-BE49-F238E27FC236}">
                  <a16:creationId xmlns:a16="http://schemas.microsoft.com/office/drawing/2014/main" id="{FE2D0731-8499-49D3-BB7D-B2C09BBDE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203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8" name="Oval 60">
              <a:extLst>
                <a:ext uri="{FF2B5EF4-FFF2-40B4-BE49-F238E27FC236}">
                  <a16:creationId xmlns:a16="http://schemas.microsoft.com/office/drawing/2014/main" id="{AB7F0EB8-05F9-43B5-8BB8-1432DE05F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1227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9" name="Oval 61">
              <a:extLst>
                <a:ext uri="{FF2B5EF4-FFF2-40B4-BE49-F238E27FC236}">
                  <a16:creationId xmlns:a16="http://schemas.microsoft.com/office/drawing/2014/main" id="{68DD6FC6-8B05-4007-B2DE-EE3A47F72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98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2510" name="Group 62">
            <a:extLst>
              <a:ext uri="{FF2B5EF4-FFF2-40B4-BE49-F238E27FC236}">
                <a16:creationId xmlns:a16="http://schemas.microsoft.com/office/drawing/2014/main" id="{983C3EAC-A5F6-4AA0-8253-945A635A7C7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76400"/>
            <a:ext cx="1905000" cy="2057400"/>
            <a:chOff x="288" y="1056"/>
            <a:chExt cx="1200" cy="1296"/>
          </a:xfrm>
        </p:grpSpPr>
        <p:sp>
          <p:nvSpPr>
            <p:cNvPr id="232511" name="Rectangle 63">
              <a:extLst>
                <a:ext uri="{FF2B5EF4-FFF2-40B4-BE49-F238E27FC236}">
                  <a16:creationId xmlns:a16="http://schemas.microsoft.com/office/drawing/2014/main" id="{CED5573A-7C76-40CB-8F02-848391418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200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2" name="Oval 64">
              <a:extLst>
                <a:ext uri="{FF2B5EF4-FFF2-40B4-BE49-F238E27FC236}">
                  <a16:creationId xmlns:a16="http://schemas.microsoft.com/office/drawing/2014/main" id="{5481C67D-B346-4C1D-A294-C854A0691B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29817">
              <a:off x="383" y="1619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3" name="Oval 65">
              <a:extLst>
                <a:ext uri="{FF2B5EF4-FFF2-40B4-BE49-F238E27FC236}">
                  <a16:creationId xmlns:a16="http://schemas.microsoft.com/office/drawing/2014/main" id="{0057DB7D-0FA6-4961-B8A4-08D16ED795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29817">
              <a:off x="537" y="1728"/>
              <a:ext cx="336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4" name="Oval 66">
              <a:extLst>
                <a:ext uri="{FF2B5EF4-FFF2-40B4-BE49-F238E27FC236}">
                  <a16:creationId xmlns:a16="http://schemas.microsoft.com/office/drawing/2014/main" id="{3401A477-88BC-4248-A9DD-8D5E726C6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" y="1227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5" name="Oval 67">
              <a:extLst>
                <a:ext uri="{FF2B5EF4-FFF2-40B4-BE49-F238E27FC236}">
                  <a16:creationId xmlns:a16="http://schemas.microsoft.com/office/drawing/2014/main" id="{868A2DBC-7E4A-48A4-9D5D-EC66F7E92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" y="127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6" name="Oval 68">
              <a:extLst>
                <a:ext uri="{FF2B5EF4-FFF2-40B4-BE49-F238E27FC236}">
                  <a16:creationId xmlns:a16="http://schemas.microsoft.com/office/drawing/2014/main" id="{FE5FE8CB-C555-40A5-A545-B2D9003EA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17" name="Oval 69">
              <a:extLst>
                <a:ext uri="{FF2B5EF4-FFF2-40B4-BE49-F238E27FC236}">
                  <a16:creationId xmlns:a16="http://schemas.microsoft.com/office/drawing/2014/main" id="{332F03D7-A7AE-4A0D-972C-B775978D0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518" name="Text Box 70">
            <a:extLst>
              <a:ext uri="{FF2B5EF4-FFF2-40B4-BE49-F238E27FC236}">
                <a16:creationId xmlns:a16="http://schemas.microsoft.com/office/drawing/2014/main" id="{5AFDC622-C5EC-40DA-B4ED-087A91E4E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8588"/>
            <a:ext cx="746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>
                <a:latin typeface="Times New Roman" panose="02020603050405020304" pitchFamily="18" charset="0"/>
              </a:rPr>
              <a:t>DIỄN BIẾN CỦA PHẢN ỨNG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5607E-7 L -0.325 -0.33294 " pathEditMode="relative" ptsTypes="AA">
                                      <p:cBhvr>
                                        <p:cTn id="11" dur="50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1387E-6 L 0.06389 -0.4494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224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0.075 -0.27745 " pathEditMode="relative" ptsTypes="AA">
                                      <p:cBhvr>
                                        <p:cTn id="20" dur="5000" fill="hold"/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3.46821E-6 C 0.00677 -0.06659 0.01355 -0.13295 0.03664 -0.16717 C 0.05973 -0.20139 0.0882 -0.19815 0.1382 -0.20509 C 0.1882 -0.21203 0.28108 -0.2259 0.33664 -0.20925 C 0.39219 -0.19261 0.43177 -0.14914 0.47153 -0.10567 " pathEditMode="relative" ptsTypes="aaaaA">
                                      <p:cBhvr>
                                        <p:cTn id="42" dur="100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2948E-6 C -0.00243 0.03653 -0.00469 0.07329 0.02222 0.09087 C 0.04913 0.10844 0.12274 0.1022 0.16198 0.10566 C 0.20121 0.10913 0.23871 0.12486 0.25729 0.11214 C 0.27587 0.09942 0.27448 0.06451 0.27309 0.0296 " pathEditMode="relative" ptsTypes="aaaaA">
                                      <p:cBhvr>
                                        <p:cTn id="44" dur="100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22543E-6 C 0.07674 -0.03953 0.15365 -0.07884 0.21112 -0.08439 C 0.26858 -0.08994 0.30643 -0.06196 0.34445 -0.03375 " pathEditMode="relative" ptsTypes="aaA">
                                      <p:cBhvr>
                                        <p:cTn id="46" dur="100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80347E-6 C 0.08628 0.04392 0.17257 0.08809 0.2191 0.09086 C 0.26562 0.09363 0.27239 0.05525 0.27934 0.01687 " pathEditMode="relative" ptsTypes="aaA">
                                      <p:cBhvr>
                                        <p:cTn id="48" dur="100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50867E-6 L 0.27499 -0.06659 " pathEditMode="relative" ptsTypes="AA">
                                      <p:cBhvr>
                                        <p:cTn id="50" dur="100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22543E-6 L 0.20834 -7.22543E-6 " pathEditMode="relative" ptsTypes="AA">
                                      <p:cBhvr>
                                        <p:cTn id="52" dur="10000" fill="hold"/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72222E-6 3.52601E-6 L 0.0151 -0.11052 " pathEditMode="relative" rAng="0" ptsTypes="AA">
                                      <p:cBhvr>
                                        <p:cTn id="78" dur="100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-55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06667 0.05549 " pathEditMode="relative" ptsTypes="AA">
                                      <p:cBhvr>
                                        <p:cTn id="80" dur="10000" fill="hold"/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416 L 0.0092 0.12 " pathEditMode="relative" rAng="0" ptsTypes="AA">
                                      <p:cBhvr>
                                        <p:cTn id="82" dur="100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578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8.15029E-6 L -0.04167 -0.0333 " pathEditMode="relative" ptsTypes="AA">
                                      <p:cBhvr>
                                        <p:cTn id="84" dur="10000" fill="hold"/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10983E-6 C -0.02153 -0.04277 -0.04306 -0.08554 -0.03802 -0.10774 C -0.03299 -0.12994 -0.00174 -0.12994 0.03021 -0.13317 C 0.06215 -0.13641 0.1125 -0.15005 0.15399 -0.1267 C 0.19549 -0.10335 0.23733 -0.04855 0.27934 0.00648 " pathEditMode="relative" ptsTypes="aaaaA">
                                      <p:cBhvr>
                                        <p:cTn id="94" dur="5000" fill="hold"/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0867E-6 C 0.00572 0.04578 0.01163 0.09179 0.0651 0.11006 C 0.11857 0.12832 0.26753 0.1237 0.32065 0.11006 C 0.37378 0.09642 0.37881 0.06196 0.38402 0.02751 " pathEditMode="relative" ptsTypes="aaaA">
                                      <p:cBhvr>
                                        <p:cTn id="96" dur="5000" fill="hold"/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7" grpId="0"/>
      <p:bldP spid="232468" grpId="0"/>
      <p:bldP spid="2324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>
            <a:extLst>
              <a:ext uri="{FF2B5EF4-FFF2-40B4-BE49-F238E27FC236}">
                <a16:creationId xmlns:a16="http://schemas.microsoft.com/office/drawing/2014/main" id="{7B6F92C8-66B0-4F84-ADBF-F9781FD9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19" name="Text Box 3">
            <a:extLst>
              <a:ext uri="{FF2B5EF4-FFF2-40B4-BE49-F238E27FC236}">
                <a16:creationId xmlns:a16="http://schemas.microsoft.com/office/drawing/2014/main" id="{610404CE-FFFA-442E-A25C-4C6FD9AE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20" name="Text Box 4">
            <a:extLst>
              <a:ext uri="{FF2B5EF4-FFF2-40B4-BE49-F238E27FC236}">
                <a16:creationId xmlns:a16="http://schemas.microsoft.com/office/drawing/2014/main" id="{A66A6254-9E03-4C0E-85CD-A6EFE784C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>
              <a:latin typeface="Arial" panose="020B0604020202020204" pitchFamily="34" charset="0"/>
            </a:endParaRPr>
          </a:p>
        </p:txBody>
      </p:sp>
      <p:graphicFrame>
        <p:nvGraphicFramePr>
          <p:cNvPr id="214021" name="Group 5">
            <a:extLst>
              <a:ext uri="{FF2B5EF4-FFF2-40B4-BE49-F238E27FC236}">
                <a16:creationId xmlns:a16="http://schemas.microsoft.com/office/drawing/2014/main" id="{E0FAAE7C-46B3-4977-8D49-E1BFA2262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92620"/>
              </p:ext>
            </p:extLst>
          </p:nvPr>
        </p:nvGraphicFramePr>
        <p:xfrm>
          <a:off x="285750" y="1752600"/>
          <a:ext cx="8440738" cy="4684396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125842335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2595463"/>
                    </a:ext>
                  </a:extLst>
                </a:gridCol>
                <a:gridCol w="3011488">
                  <a:extLst>
                    <a:ext uri="{9D8B030D-6E8A-4147-A177-3AD203B41FA5}">
                      <a16:colId xmlns:a16="http://schemas.microsoft.com/office/drawing/2014/main" val="1413084004"/>
                    </a:ext>
                  </a:extLst>
                </a:gridCol>
              </a:tblGrid>
              <a:tr h="1076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137954"/>
                  </a:ext>
                </a:extLst>
              </a:tr>
              <a:tr h="1619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1.Trước phản ứng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151768"/>
                  </a:ext>
                </a:extLst>
              </a:tr>
              <a:tr h="871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2.Trong  phản ứng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932707"/>
                  </a:ext>
                </a:extLst>
              </a:tr>
              <a:tr h="1004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Sau phản ứng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037059"/>
                  </a:ext>
                </a:extLst>
              </a:tr>
            </a:tbl>
          </a:graphicData>
        </a:graphic>
      </p:graphicFrame>
      <p:sp>
        <p:nvSpPr>
          <p:cNvPr id="214043" name="Text Box 27">
            <a:extLst>
              <a:ext uri="{FF2B5EF4-FFF2-40B4-BE49-F238E27FC236}">
                <a16:creationId xmlns:a16="http://schemas.microsoft.com/office/drawing/2014/main" id="{B201B9DF-19B5-4B4B-A52C-335A8BFE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985" y="3048893"/>
            <a:ext cx="2819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Oxi, </a:t>
            </a:r>
          </a:p>
          <a:p>
            <a:pPr algn="l">
              <a:spcBef>
                <a:spcPct val="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en-US" b="0" dirty="0">
              <a:latin typeface=".VnTime" pitchFamily="34" charset="0"/>
            </a:endParaRPr>
          </a:p>
        </p:txBody>
      </p:sp>
      <p:sp>
        <p:nvSpPr>
          <p:cNvPr id="214044" name="Text Box 28">
            <a:extLst>
              <a:ext uri="{FF2B5EF4-FFF2-40B4-BE49-F238E27FC236}">
                <a16:creationId xmlns:a16="http://schemas.microsoft.com/office/drawing/2014/main" id="{74F61981-389B-4533-B480-9CB1E2D78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95600"/>
            <a:ext cx="289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45" name="Text Box 29">
            <a:extLst>
              <a:ext uri="{FF2B5EF4-FFF2-40B4-BE49-F238E27FC236}">
                <a16:creationId xmlns:a16="http://schemas.microsoft.com/office/drawing/2014/main" id="{42DE1029-114C-4029-BE30-CB97817B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665" y="4534375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46" name="Text Box 30">
            <a:extLst>
              <a:ext uri="{FF2B5EF4-FFF2-40B4-BE49-F238E27FC236}">
                <a16:creationId xmlns:a16="http://schemas.microsoft.com/office/drawing/2014/main" id="{D5FDC146-FCB7-4B4D-9755-DF2221D46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4505325"/>
            <a:ext cx="3146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4047" name="Text Box 31">
            <a:extLst>
              <a:ext uri="{FF2B5EF4-FFF2-40B4-BE49-F238E27FC236}">
                <a16:creationId xmlns:a16="http://schemas.microsoft.com/office/drawing/2014/main" id="{C3C31C14-CD33-4C4C-94E8-3923DA96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86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48" name="Text Box 32">
            <a:extLst>
              <a:ext uri="{FF2B5EF4-FFF2-40B4-BE49-F238E27FC236}">
                <a16:creationId xmlns:a16="http://schemas.microsoft.com/office/drawing/2014/main" id="{534841DC-F30C-462A-8345-3E610519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334000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049" name="Text Box 33">
            <a:extLst>
              <a:ext uri="{FF2B5EF4-FFF2-40B4-BE49-F238E27FC236}">
                <a16:creationId xmlns:a16="http://schemas.microsoft.com/office/drawing/2014/main" id="{FCEB36AC-7B31-47C9-B77F-9E069379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hidro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oxi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3" grpId="0" autoUpdateAnimBg="0"/>
      <p:bldP spid="214044" grpId="0" autoUpdateAnimBg="0"/>
      <p:bldP spid="214045" grpId="0" autoUpdateAnimBg="0"/>
      <p:bldP spid="214046" grpId="0" autoUpdateAnimBg="0"/>
      <p:bldP spid="214047" grpId="0" autoUpdateAnimBg="0"/>
      <p:bldP spid="21404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>
            <a:extLst>
              <a:ext uri="{FF2B5EF4-FFF2-40B4-BE49-F238E27FC236}">
                <a16:creationId xmlns:a16="http://schemas.microsoft.com/office/drawing/2014/main" id="{CBA9B71D-750C-4CF8-9C58-7255A628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754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chat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/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0" hangingPunct="0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8659" name="Picture 3">
            <a:extLst>
              <a:ext uri="{FF2B5EF4-FFF2-40B4-BE49-F238E27FC236}">
                <a16:creationId xmlns:a16="http://schemas.microsoft.com/office/drawing/2014/main" id="{116FBA19-AC4D-44FC-8074-520C2F95A4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04800"/>
            <a:ext cx="846137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0" name="Oval 4">
            <a:extLst>
              <a:ext uri="{FF2B5EF4-FFF2-40B4-BE49-F238E27FC236}">
                <a16:creationId xmlns:a16="http://schemas.microsoft.com/office/drawing/2014/main" id="{735CDD00-BAC7-498F-8047-192F7BE3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622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Tahoma" panose="020B0604030504040204" pitchFamily="34" charset="0"/>
              </a:rPr>
              <a:t>Oxi</a:t>
            </a:r>
          </a:p>
        </p:txBody>
      </p:sp>
      <p:sp>
        <p:nvSpPr>
          <p:cNvPr id="198661" name="Oval 5">
            <a:extLst>
              <a:ext uri="{FF2B5EF4-FFF2-40B4-BE49-F238E27FC236}">
                <a16:creationId xmlns:a16="http://schemas.microsoft.com/office/drawing/2014/main" id="{DD8FF802-A97D-4418-BFB3-AAD752186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9718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Tahoma" panose="020B0604030504040204" pitchFamily="34" charset="0"/>
              </a:rPr>
              <a:t>Oxi</a:t>
            </a:r>
          </a:p>
        </p:txBody>
      </p:sp>
      <p:sp>
        <p:nvSpPr>
          <p:cNvPr id="198662" name="Oval 6">
            <a:extLst>
              <a:ext uri="{FF2B5EF4-FFF2-40B4-BE49-F238E27FC236}">
                <a16:creationId xmlns:a16="http://schemas.microsoft.com/office/drawing/2014/main" id="{CFBE0E18-6DB9-4CA0-82E8-DE19F4B67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63" name="Oval 7">
            <a:extLst>
              <a:ext uri="{FF2B5EF4-FFF2-40B4-BE49-F238E27FC236}">
                <a16:creationId xmlns:a16="http://schemas.microsoft.com/office/drawing/2014/main" id="{3B0558FC-1575-4602-BAD4-E470FDD4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812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64" name="Oval 8">
            <a:extLst>
              <a:ext uri="{FF2B5EF4-FFF2-40B4-BE49-F238E27FC236}">
                <a16:creationId xmlns:a16="http://schemas.microsoft.com/office/drawing/2014/main" id="{3C8B3B7B-26A2-4BB2-BBF1-432A8E1C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65" name="Oval 9">
            <a:extLst>
              <a:ext uri="{FF2B5EF4-FFF2-40B4-BE49-F238E27FC236}">
                <a16:creationId xmlns:a16="http://schemas.microsoft.com/office/drawing/2014/main" id="{71926B16-4435-4729-B192-47A64004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8862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66" name="Rectangle 10">
            <a:extLst>
              <a:ext uri="{FF2B5EF4-FFF2-40B4-BE49-F238E27FC236}">
                <a16:creationId xmlns:a16="http://schemas.microsoft.com/office/drawing/2014/main" id="{A487070A-F3ED-4888-98DD-56690378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2971800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b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1800" b="0" dirty="0">
                <a:solidFill>
                  <a:srgbClr val="0000FF"/>
                </a:solidFill>
                <a:latin typeface=".VnTimeH" pitchFamily="34" charset="0"/>
              </a:rPr>
              <a:t>	</a:t>
            </a:r>
          </a:p>
        </p:txBody>
      </p:sp>
      <p:grpSp>
        <p:nvGrpSpPr>
          <p:cNvPr id="198667" name="Group 11">
            <a:extLst>
              <a:ext uri="{FF2B5EF4-FFF2-40B4-BE49-F238E27FC236}">
                <a16:creationId xmlns:a16="http://schemas.microsoft.com/office/drawing/2014/main" id="{CB5C9A76-16D4-4E1D-AAC7-43B6A8DB8FA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371600"/>
            <a:ext cx="3200400" cy="3505200"/>
            <a:chOff x="240" y="1152"/>
            <a:chExt cx="2016" cy="2208"/>
          </a:xfrm>
        </p:grpSpPr>
        <p:sp>
          <p:nvSpPr>
            <p:cNvPr id="198668" name="AutoShape 12">
              <a:extLst>
                <a:ext uri="{FF2B5EF4-FFF2-40B4-BE49-F238E27FC236}">
                  <a16:creationId xmlns:a16="http://schemas.microsoft.com/office/drawing/2014/main" id="{02315D79-D07C-4FDD-9035-BD013BA21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0" y="1152"/>
              <a:ext cx="624" cy="2208"/>
            </a:xfrm>
            <a:prstGeom prst="rightBracket">
              <a:avLst>
                <a:gd name="adj" fmla="val 2948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9" name="AutoShape 13">
              <a:extLst>
                <a:ext uri="{FF2B5EF4-FFF2-40B4-BE49-F238E27FC236}">
                  <a16:creationId xmlns:a16="http://schemas.microsoft.com/office/drawing/2014/main" id="{6BDB2B87-403F-4C78-BFAF-29F4108FA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152"/>
              <a:ext cx="624" cy="2208"/>
            </a:xfrm>
            <a:prstGeom prst="rightBracket">
              <a:avLst>
                <a:gd name="adj" fmla="val 2948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70" name="Oval 14">
            <a:extLst>
              <a:ext uri="{FF2B5EF4-FFF2-40B4-BE49-F238E27FC236}">
                <a16:creationId xmlns:a16="http://schemas.microsoft.com/office/drawing/2014/main" id="{AB3F7B57-6030-4B39-B4D9-D83ABB97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0574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Tahoma" panose="020B0604030504040204" pitchFamily="34" charset="0"/>
              </a:rPr>
              <a:t>Oxi</a:t>
            </a:r>
          </a:p>
        </p:txBody>
      </p:sp>
      <p:sp>
        <p:nvSpPr>
          <p:cNvPr id="198671" name="Oval 15">
            <a:extLst>
              <a:ext uri="{FF2B5EF4-FFF2-40B4-BE49-F238E27FC236}">
                <a16:creationId xmlns:a16="http://schemas.microsoft.com/office/drawing/2014/main" id="{63287958-4A4F-409E-AEE0-F3D53497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71900"/>
            <a:ext cx="914400" cy="8382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Tahoma" panose="020B0604030504040204" pitchFamily="34" charset="0"/>
              </a:rPr>
              <a:t>Oxi</a:t>
            </a:r>
          </a:p>
        </p:txBody>
      </p:sp>
      <p:sp>
        <p:nvSpPr>
          <p:cNvPr id="198672" name="Oval 16">
            <a:extLst>
              <a:ext uri="{FF2B5EF4-FFF2-40B4-BE49-F238E27FC236}">
                <a16:creationId xmlns:a16="http://schemas.microsoft.com/office/drawing/2014/main" id="{53D6E88D-94C4-46BB-B7E3-6EA32C5A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5240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73" name="Oval 17">
            <a:extLst>
              <a:ext uri="{FF2B5EF4-FFF2-40B4-BE49-F238E27FC236}">
                <a16:creationId xmlns:a16="http://schemas.microsoft.com/office/drawing/2014/main" id="{F1B826A2-3B9B-42DA-B0C1-98C40CD9C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057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74" name="Oval 18">
            <a:extLst>
              <a:ext uri="{FF2B5EF4-FFF2-40B4-BE49-F238E27FC236}">
                <a16:creationId xmlns:a16="http://schemas.microsoft.com/office/drawing/2014/main" id="{76F865E8-CDA4-4C95-BA2E-0A8E480F9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sp>
        <p:nvSpPr>
          <p:cNvPr id="198675" name="Oval 19">
            <a:extLst>
              <a:ext uri="{FF2B5EF4-FFF2-40B4-BE49-F238E27FC236}">
                <a16:creationId xmlns:a16="http://schemas.microsoft.com/office/drawing/2014/main" id="{DD5923A3-A59F-48CF-810C-A95CB642B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62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00">
                  <a:gamma/>
                  <a:tint val="0"/>
                  <a:invGamma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solidFill>
                  <a:srgbClr val="FF0000"/>
                </a:solidFill>
                <a:latin typeface="Tahoma" panose="020B0604030504040204" pitchFamily="34" charset="0"/>
              </a:rPr>
              <a:t>Hidro</a:t>
            </a:r>
          </a:p>
        </p:txBody>
      </p:sp>
      <p:grpSp>
        <p:nvGrpSpPr>
          <p:cNvPr id="198676" name="Group 20">
            <a:extLst>
              <a:ext uri="{FF2B5EF4-FFF2-40B4-BE49-F238E27FC236}">
                <a16:creationId xmlns:a16="http://schemas.microsoft.com/office/drawing/2014/main" id="{194A4E1A-F6E8-48DE-9676-FB276BA503B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371600"/>
            <a:ext cx="3200400" cy="3505200"/>
            <a:chOff x="240" y="1152"/>
            <a:chExt cx="2016" cy="2208"/>
          </a:xfrm>
        </p:grpSpPr>
        <p:sp>
          <p:nvSpPr>
            <p:cNvPr id="198677" name="AutoShape 21">
              <a:extLst>
                <a:ext uri="{FF2B5EF4-FFF2-40B4-BE49-F238E27FC236}">
                  <a16:creationId xmlns:a16="http://schemas.microsoft.com/office/drawing/2014/main" id="{E2CDC250-5F9B-4E59-8EB8-D3C375B0C0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40" y="1152"/>
              <a:ext cx="624" cy="2208"/>
            </a:xfrm>
            <a:prstGeom prst="rightBracket">
              <a:avLst>
                <a:gd name="adj" fmla="val 2948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8" name="AutoShape 22">
              <a:extLst>
                <a:ext uri="{FF2B5EF4-FFF2-40B4-BE49-F238E27FC236}">
                  <a16:creationId xmlns:a16="http://schemas.microsoft.com/office/drawing/2014/main" id="{E6D2582A-A46B-48F3-BC08-D27B0A6F5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152"/>
              <a:ext cx="624" cy="2208"/>
            </a:xfrm>
            <a:prstGeom prst="rightBracket">
              <a:avLst>
                <a:gd name="adj" fmla="val 29487"/>
              </a:avLst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79" name="Rectangle 23">
            <a:extLst>
              <a:ext uri="{FF2B5EF4-FFF2-40B4-BE49-F238E27FC236}">
                <a16:creationId xmlns:a16="http://schemas.microsoft.com/office/drawing/2014/main" id="{06A2BC09-BFBA-48A2-8442-36628F69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3048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680" name="Text Box 24">
            <a:extLst>
              <a:ext uri="{FF2B5EF4-FFF2-40B4-BE49-F238E27FC236}">
                <a16:creationId xmlns:a16="http://schemas.microsoft.com/office/drawing/2014/main" id="{7BAC55F3-5FD7-4929-BC23-9D747EBF0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410200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en-US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pPr algn="l" eaLnBrk="0" hangingPunct="0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0" hangingPunct="0"/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986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4167 0.00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0555 L 0.175 -0.061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32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98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1667 0.094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47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0.09445 L 0.23333 0.072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98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56 L -0.14167 -0.044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9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444 L -0.0375 0.0055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49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986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0.15416 0.0055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27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6 0.00554 L 0.05416 0.027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1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98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1667 L 0.16667 -0.088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527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10544 L 0.0625 -0.0721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66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98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0.14583 -0.027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38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2775 L 0.05417 -0.0277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1986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4167 0.0055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7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0555 L 0.175 -0.0610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32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986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4167 0.0055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7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0.00555 L 0.175 -0.06104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332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70" decel="1000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770" decel="100000"/>
                                        <p:tgtEl>
                                          <p:spTgt spid="1986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965E-6 L -0.14166 -0.044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22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444 L -0.0375 0.0055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49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986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965E-6 L -0.14166 -0.0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22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444 L -0.0375 0.0055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49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70" decel="1000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70" decel="100000"/>
                                        <p:tgtEl>
                                          <p:spTgt spid="19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1375 -0.1055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527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10544 L 0.0625 -0.07214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66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198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0.14583 -0.02775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387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2775 L 0.05417 -0.02775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9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9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60" grpId="0" animBg="1"/>
      <p:bldP spid="198660" grpId="1" animBg="1"/>
      <p:bldP spid="198660" grpId="2" animBg="1"/>
      <p:bldP spid="198661" grpId="0" animBg="1"/>
      <p:bldP spid="198661" grpId="1" animBg="1"/>
      <p:bldP spid="198661" grpId="2" animBg="1"/>
      <p:bldP spid="198662" grpId="0" animBg="1"/>
      <p:bldP spid="198662" grpId="1" animBg="1"/>
      <p:bldP spid="198662" grpId="2" animBg="1"/>
      <p:bldP spid="198663" grpId="0" animBg="1"/>
      <p:bldP spid="198663" grpId="1" animBg="1"/>
      <p:bldP spid="198663" grpId="2" animBg="1"/>
      <p:bldP spid="198664" grpId="0" animBg="1"/>
      <p:bldP spid="198664" grpId="1" animBg="1"/>
      <p:bldP spid="198664" grpId="2" animBg="1"/>
      <p:bldP spid="198665" grpId="0" animBg="1"/>
      <p:bldP spid="198665" grpId="1" animBg="1"/>
      <p:bldP spid="198665" grpId="2" animBg="1"/>
      <p:bldP spid="198666" grpId="0" animBg="1"/>
      <p:bldP spid="198670" grpId="0" animBg="1"/>
      <p:bldP spid="198670" grpId="1" animBg="1"/>
      <p:bldP spid="198670" grpId="2" animBg="1"/>
      <p:bldP spid="198671" grpId="0" animBg="1"/>
      <p:bldP spid="198671" grpId="1" animBg="1"/>
      <p:bldP spid="198671" grpId="2" animBg="1"/>
      <p:bldP spid="198672" grpId="0" animBg="1"/>
      <p:bldP spid="198672" grpId="1" animBg="1"/>
      <p:bldP spid="198672" grpId="2" animBg="1"/>
      <p:bldP spid="198673" grpId="0" animBg="1"/>
      <p:bldP spid="198673" grpId="1" animBg="1"/>
      <p:bldP spid="198673" grpId="2" animBg="1"/>
      <p:bldP spid="198674" grpId="0" animBg="1"/>
      <p:bldP spid="198674" grpId="1" animBg="1"/>
      <p:bldP spid="198674" grpId="2" animBg="1"/>
      <p:bldP spid="198675" grpId="0" animBg="1"/>
      <p:bldP spid="198675" grpId="1" animBg="1"/>
      <p:bldP spid="198675" grpId="2" animBg="1"/>
      <p:bldP spid="1986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6" name="Picture 6">
            <a:extLst>
              <a:ext uri="{FF2B5EF4-FFF2-40B4-BE49-F238E27FC236}">
                <a16:creationId xmlns:a16="http://schemas.microsoft.com/office/drawing/2014/main" id="{BD92F1F8-E3E9-45DE-B16D-766A7E83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2" name="Picture 2">
            <a:extLst>
              <a:ext uri="{FF2B5EF4-FFF2-40B4-BE49-F238E27FC236}">
                <a16:creationId xmlns:a16="http://schemas.microsoft.com/office/drawing/2014/main" id="{78156E82-D411-4ABE-B887-3EAAD8C05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683" name="Group 3">
            <a:extLst>
              <a:ext uri="{FF2B5EF4-FFF2-40B4-BE49-F238E27FC236}">
                <a16:creationId xmlns:a16="http://schemas.microsoft.com/office/drawing/2014/main" id="{34BE5C96-18B6-4160-863A-AC72041C5DAA}"/>
              </a:ext>
            </a:extLst>
          </p:cNvPr>
          <p:cNvGrpSpPr>
            <a:grpSpLocks/>
          </p:cNvGrpSpPr>
          <p:nvPr/>
        </p:nvGrpSpPr>
        <p:grpSpPr bwMode="auto">
          <a:xfrm>
            <a:off x="0" y="1295400"/>
            <a:ext cx="7239000" cy="5181600"/>
            <a:chOff x="2736" y="576"/>
            <a:chExt cx="3024" cy="3024"/>
          </a:xfrm>
        </p:grpSpPr>
        <p:pic>
          <p:nvPicPr>
            <p:cNvPr id="199684" name="Picture 4">
              <a:extLst>
                <a:ext uri="{FF2B5EF4-FFF2-40B4-BE49-F238E27FC236}">
                  <a16:creationId xmlns:a16="http://schemas.microsoft.com/office/drawing/2014/main" id="{63A10D43-BFD2-4790-A211-F3F12D560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829" cy="1680"/>
            </a:xfrm>
            <a:prstGeom prst="rect">
              <a:avLst/>
            </a:prstGeom>
            <a:solidFill>
              <a:srgbClr val="CCFFFF"/>
            </a:solidFill>
          </p:spPr>
        </p:pic>
        <p:sp>
          <p:nvSpPr>
            <p:cNvPr id="199685" name="AutoShape 5">
              <a:extLst>
                <a:ext uri="{FF2B5EF4-FFF2-40B4-BE49-F238E27FC236}">
                  <a16:creationId xmlns:a16="http://schemas.microsoft.com/office/drawing/2014/main" id="{27FC481C-89ED-4807-8F73-EB9F2C6E3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576"/>
              <a:ext cx="2304" cy="1152"/>
            </a:xfrm>
            <a:prstGeom prst="cloudCallout">
              <a:avLst>
                <a:gd name="adj1" fmla="val -60069"/>
                <a:gd name="adj2" fmla="val 111546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None/>
              </a:pP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Hãy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rút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ra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kết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luận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về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bản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phản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ứng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hoá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FF3300"/>
                  </a:solidFill>
                  <a:latin typeface="Times New Roman" panose="02020603050405020304" pitchFamily="18" charset="0"/>
                </a:rPr>
                <a:t>học</a:t>
              </a:r>
              <a:r>
                <a:rPr lang="en-US" altLang="en-US" sz="28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>
            <a:extLst>
              <a:ext uri="{FF2B5EF4-FFF2-40B4-BE49-F238E27FC236}">
                <a16:creationId xmlns:a16="http://schemas.microsoft.com/office/drawing/2014/main" id="{0F0EF53A-C2B4-45AA-9B33-243BA251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828800"/>
            <a:ext cx="8153400" cy="319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AutoNum type="romanUcPeriod"/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: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AutoNum type="romanUcPeriod"/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 :</a:t>
            </a:r>
          </a:p>
          <a:p>
            <a:pPr algn="just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luận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“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CE3C61C8-E7EF-4A9C-8EC3-42449941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124200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00709" name="Line 5">
            <a:extLst>
              <a:ext uri="{FF2B5EF4-FFF2-40B4-BE49-F238E27FC236}">
                <a16:creationId xmlns:a16="http://schemas.microsoft.com/office/drawing/2014/main" id="{4BDA9530-A755-46EA-900A-2B4D044E7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41935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0" name="Line 6">
            <a:extLst>
              <a:ext uri="{FF2B5EF4-FFF2-40B4-BE49-F238E27FC236}">
                <a16:creationId xmlns:a16="http://schemas.microsoft.com/office/drawing/2014/main" id="{1DEED66C-54BE-45E3-8FDC-3DABE19E9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3276600"/>
            <a:ext cx="5867400" cy="38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AutoShape 3">
            <a:extLst>
              <a:ext uri="{FF2B5EF4-FFF2-40B4-BE49-F238E27FC236}">
                <a16:creationId xmlns:a16="http://schemas.microsoft.com/office/drawing/2014/main" id="{63BCE0E9-7AA8-44B6-963E-D2114E299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86200" y="3581400"/>
            <a:ext cx="4800600" cy="1905000"/>
          </a:xfrm>
          <a:prstGeom prst="cloudCallout">
            <a:avLst>
              <a:gd name="adj1" fmla="val -45931"/>
              <a:gd name="adj2" fmla="val 4941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altLang="en-US" sz="4400" dirty="0" err="1">
                <a:solidFill>
                  <a:srgbClr val="FF0000"/>
                </a:solidFill>
                <a:latin typeface=".VnTime" pitchFamily="34" charset="0"/>
              </a:rPr>
              <a:t>Khởi</a:t>
            </a:r>
            <a:r>
              <a:rPr lang="en-US" altLang="en-US" sz="44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.VnTime" pitchFamily="34" charset="0"/>
              </a:rPr>
              <a:t>động</a:t>
            </a:r>
            <a:endParaRPr lang="en-US" altLang="en-US" sz="4400" dirty="0">
              <a:solidFill>
                <a:srgbClr val="FF0000"/>
              </a:solidFill>
              <a:latin typeface=".VnCooperH" pitchFamily="34" charset="0"/>
            </a:endParaRPr>
          </a:p>
        </p:txBody>
      </p:sp>
      <p:pic>
        <p:nvPicPr>
          <p:cNvPr id="169988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5D88429C-E121-4E30-822F-7F354435F7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383">
            <a:off x="-6248400" y="3505200"/>
            <a:ext cx="3559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Rectangle 5">
            <a:extLst>
              <a:ext uri="{FF2B5EF4-FFF2-40B4-BE49-F238E27FC236}">
                <a16:creationId xmlns:a16="http://schemas.microsoft.com/office/drawing/2014/main" id="{2CE3FA89-30A5-434D-8540-7AA616CB6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244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altLang="en-US" sz="3600">
              <a:solidFill>
                <a:srgbClr val="CC3300"/>
              </a:solidFill>
              <a:latin typeface=".VnTime" pitchFamily="34" charset="0"/>
            </a:endParaRPr>
          </a:p>
        </p:txBody>
      </p:sp>
      <p:sp>
        <p:nvSpPr>
          <p:cNvPr id="169990" name="Rectangle 6">
            <a:extLst>
              <a:ext uri="{FF2B5EF4-FFF2-40B4-BE49-F238E27FC236}">
                <a16:creationId xmlns:a16="http://schemas.microsoft.com/office/drawing/2014/main" id="{AB2EAB79-21D6-4DCB-8659-826462D1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VNI-Times" pitchFamily="2" charset="0"/>
              </a:rPr>
              <a:t> </a:t>
            </a:r>
            <a:endParaRPr lang="en-US" altLang="en-US" sz="36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69993" name="Rectangle 9">
            <a:extLst>
              <a:ext uri="{FF2B5EF4-FFF2-40B4-BE49-F238E27FC236}">
                <a16:creationId xmlns:a16="http://schemas.microsoft.com/office/drawing/2014/main" id="{6F2BCF68-E1EF-4305-8527-81A6603A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899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</a:rPr>
              <a:t> ?</a:t>
            </a:r>
          </a:p>
          <a:p>
            <a:r>
              <a:rPr lang="en-US" altLang="en-US" sz="2800" b="0" dirty="0">
                <a:latin typeface="Times New Roman" panose="02020603050405020304" pitchFamily="18" charset="0"/>
              </a:rPr>
              <a:t>A.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Cồn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lọ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kín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b="0" dirty="0">
                <a:latin typeface="Times New Roman" panose="02020603050405020304" pitchFamily="18" charset="0"/>
              </a:rPr>
              <a:t> bay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hơi</a:t>
            </a:r>
            <a:r>
              <a:rPr lang="en-US" altLang="en-US" sz="2800" b="0" dirty="0">
                <a:latin typeface="Times New Roman" panose="02020603050405020304" pitchFamily="18" charset="0"/>
              </a:rPr>
              <a:t> . </a:t>
            </a:r>
          </a:p>
          <a:p>
            <a:r>
              <a:rPr lang="en-US" altLang="en-US" sz="2800" b="0" dirty="0">
                <a:latin typeface="Times New Roman" panose="02020603050405020304" pitchFamily="18" charset="0"/>
              </a:rPr>
              <a:t>B.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Rượu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êtylic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oxi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b="0" dirty="0">
                <a:latin typeface="Times New Roman" panose="02020603050405020304" pitchFamily="18" charset="0"/>
              </a:rPr>
              <a:t> ra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cácbonic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nước</a:t>
            </a:r>
            <a:endParaRPr lang="en-US" altLang="en-US" sz="2800" b="0" dirty="0">
              <a:latin typeface="Times New Roman" panose="02020603050405020304" pitchFamily="18" charset="0"/>
            </a:endParaRPr>
          </a:p>
          <a:p>
            <a:r>
              <a:rPr lang="en-US" altLang="en-US" sz="2800" b="0" dirty="0">
                <a:latin typeface="Times New Roman" panose="02020603050405020304" pitchFamily="18" charset="0"/>
              </a:rPr>
              <a:t>C.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Lưu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huỳnh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cháy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b="0" dirty="0">
                <a:latin typeface="Times New Roman" panose="02020603050405020304" pitchFamily="18" charset="0"/>
              </a:rPr>
              <a:t> ra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khí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mùi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hắc</a:t>
            </a:r>
            <a:r>
              <a:rPr lang="en-US" altLang="en-US" sz="2800" b="0" dirty="0">
                <a:latin typeface="Times New Roman" panose="02020603050405020304" pitchFamily="18" charset="0"/>
              </a:rPr>
              <a:t>. </a:t>
            </a:r>
          </a:p>
          <a:p>
            <a:r>
              <a:rPr lang="en-US" altLang="en-US" sz="2800" b="0" dirty="0">
                <a:latin typeface="Times New Roman" panose="02020603050405020304" pitchFamily="18" charset="0"/>
              </a:rPr>
              <a:t>D.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Thuỷ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tinh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nóng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chảy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thổi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800" b="0" dirty="0"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169994" name="Oval 10">
            <a:extLst>
              <a:ext uri="{FF2B5EF4-FFF2-40B4-BE49-F238E27FC236}">
                <a16:creationId xmlns:a16="http://schemas.microsoft.com/office/drawing/2014/main" id="{78FB2602-C5D1-4440-91CE-7F198ED2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6096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9995" name="Oval 11">
            <a:extLst>
              <a:ext uri="{FF2B5EF4-FFF2-40B4-BE49-F238E27FC236}">
                <a16:creationId xmlns:a16="http://schemas.microsoft.com/office/drawing/2014/main" id="{B35BF7B5-C53D-4D4D-87B3-11B08850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94075"/>
            <a:ext cx="6096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39 -0.07515 L 0.88872 -0.575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-249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-0.12717 L 0.85833 -0.53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-20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9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9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9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9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nimBg="1"/>
      <p:bldP spid="16999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95" name="Picture 23">
            <a:extLst>
              <a:ext uri="{FF2B5EF4-FFF2-40B4-BE49-F238E27FC236}">
                <a16:creationId xmlns:a16="http://schemas.microsoft.com/office/drawing/2014/main" id="{C0527926-00C4-45C9-9ED2-6F169EDE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6" name="AutoShape 4">
            <a:extLst>
              <a:ext uri="{FF2B5EF4-FFF2-40B4-BE49-F238E27FC236}">
                <a16:creationId xmlns:a16="http://schemas.microsoft.com/office/drawing/2014/main" id="{07F7CB4D-E4AE-46F5-B42D-B957189F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2238"/>
            <a:ext cx="8839200" cy="1687890"/>
          </a:xfrm>
          <a:prstGeom prst="wedgeEllipseCallout">
            <a:avLst>
              <a:gd name="adj1" fmla="val -39222"/>
              <a:gd name="adj2" fmla="val 95065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Clohiđric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7" name="Oval 5">
            <a:extLst>
              <a:ext uri="{FF2B5EF4-FFF2-40B4-BE49-F238E27FC236}">
                <a16:creationId xmlns:a16="http://schemas.microsoft.com/office/drawing/2014/main" id="{4282C68B-A43C-4C82-A33D-4546BF1B6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21748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VNI-Book" pitchFamily="2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7878" name="Oval 6">
            <a:extLst>
              <a:ext uri="{FF2B5EF4-FFF2-40B4-BE49-F238E27FC236}">
                <a16:creationId xmlns:a16="http://schemas.microsoft.com/office/drawing/2014/main" id="{2CE936EA-912A-4DC2-8A81-409A0D09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038475"/>
            <a:ext cx="9906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2800" b="0">
                <a:solidFill>
                  <a:srgbClr val="FF5050"/>
                </a:solidFill>
                <a:latin typeface="VNI-Book" pitchFamily="2" charset="0"/>
                <a:cs typeface="Arial" panose="020B0604020202020204" pitchFamily="34" charset="0"/>
              </a:rPr>
              <a:t>Zn</a:t>
            </a:r>
          </a:p>
        </p:txBody>
      </p:sp>
      <p:sp>
        <p:nvSpPr>
          <p:cNvPr id="207879" name="Oval 7">
            <a:extLst>
              <a:ext uri="{FF2B5EF4-FFF2-40B4-BE49-F238E27FC236}">
                <a16:creationId xmlns:a16="http://schemas.microsoft.com/office/drawing/2014/main" id="{0A896B51-04AE-4A0C-88FF-9E8D605B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437832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VNI-Book" pitchFamily="2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7880" name="Oval 8">
            <a:extLst>
              <a:ext uri="{FF2B5EF4-FFF2-40B4-BE49-F238E27FC236}">
                <a16:creationId xmlns:a16="http://schemas.microsoft.com/office/drawing/2014/main" id="{6613506B-EE33-419A-973E-A00661CB1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264025"/>
            <a:ext cx="749300" cy="749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VNI-Book" pitchFamily="2" charset="0"/>
                <a:cs typeface="Arial" panose="020B0604020202020204" pitchFamily="34" charset="0"/>
              </a:rPr>
              <a:t>Cl</a:t>
            </a:r>
          </a:p>
        </p:txBody>
      </p:sp>
      <p:sp>
        <p:nvSpPr>
          <p:cNvPr id="207881" name="Oval 9">
            <a:extLst>
              <a:ext uri="{FF2B5EF4-FFF2-40B4-BE49-F238E27FC236}">
                <a16:creationId xmlns:a16="http://schemas.microsoft.com/office/drawing/2014/main" id="{A9257D8E-1A9A-4DE4-A675-EA4C574F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103438"/>
            <a:ext cx="749300" cy="749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 b="0">
                <a:latin typeface="VNI-Book" pitchFamily="2" charset="0"/>
                <a:cs typeface="Arial" panose="020B0604020202020204" pitchFamily="34" charset="0"/>
              </a:rPr>
              <a:t>Cl</a:t>
            </a:r>
          </a:p>
        </p:txBody>
      </p:sp>
      <p:sp>
        <p:nvSpPr>
          <p:cNvPr id="207882" name="Oval 10">
            <a:extLst>
              <a:ext uri="{FF2B5EF4-FFF2-40B4-BE49-F238E27FC236}">
                <a16:creationId xmlns:a16="http://schemas.microsoft.com/office/drawing/2014/main" id="{397CD3E9-3312-4B4C-B22F-46A31BF2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21748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latin typeface="VNI-Book" pitchFamily="2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7883" name="Oval 11">
            <a:extLst>
              <a:ext uri="{FF2B5EF4-FFF2-40B4-BE49-F238E27FC236}">
                <a16:creationId xmlns:a16="http://schemas.microsoft.com/office/drawing/2014/main" id="{32BBF342-1816-4D8C-899A-5FCBED12C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3038475"/>
            <a:ext cx="990600" cy="990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2800">
                <a:solidFill>
                  <a:srgbClr val="FF5050"/>
                </a:solidFill>
                <a:latin typeface="VNI-Book" pitchFamily="2" charset="0"/>
                <a:cs typeface="Arial" panose="020B0604020202020204" pitchFamily="34" charset="0"/>
              </a:rPr>
              <a:t>Zn</a:t>
            </a:r>
          </a:p>
        </p:txBody>
      </p:sp>
      <p:sp>
        <p:nvSpPr>
          <p:cNvPr id="207884" name="Oval 12">
            <a:extLst>
              <a:ext uri="{FF2B5EF4-FFF2-40B4-BE49-F238E27FC236}">
                <a16:creationId xmlns:a16="http://schemas.microsoft.com/office/drawing/2014/main" id="{CCF77D40-BBAE-4F87-825C-2313FD37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37832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latin typeface="VNI-Book" pitchFamily="2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07885" name="Oval 13">
            <a:extLst>
              <a:ext uri="{FF2B5EF4-FFF2-40B4-BE49-F238E27FC236}">
                <a16:creationId xmlns:a16="http://schemas.microsoft.com/office/drawing/2014/main" id="{7CDFFE6F-7A0C-45DC-A720-BBE28B855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4264025"/>
            <a:ext cx="749300" cy="749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latin typeface="VNI-Book" pitchFamily="2" charset="0"/>
                <a:cs typeface="Arial" panose="020B0604020202020204" pitchFamily="34" charset="0"/>
              </a:rPr>
              <a:t>Cl</a:t>
            </a:r>
          </a:p>
        </p:txBody>
      </p:sp>
      <p:sp>
        <p:nvSpPr>
          <p:cNvPr id="207886" name="Oval 14">
            <a:extLst>
              <a:ext uri="{FF2B5EF4-FFF2-40B4-BE49-F238E27FC236}">
                <a16:creationId xmlns:a16="http://schemas.microsoft.com/office/drawing/2014/main" id="{4244BEDF-7E80-4A02-A9D6-37973461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2103438"/>
            <a:ext cx="749300" cy="749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1800">
                <a:latin typeface="VNI-Book" pitchFamily="2" charset="0"/>
                <a:cs typeface="Arial" panose="020B0604020202020204" pitchFamily="34" charset="0"/>
              </a:rPr>
              <a:t>Cl</a:t>
            </a:r>
          </a:p>
        </p:txBody>
      </p:sp>
      <p:sp>
        <p:nvSpPr>
          <p:cNvPr id="207887" name="Line 15">
            <a:extLst>
              <a:ext uri="{FF2B5EF4-FFF2-40B4-BE49-F238E27FC236}">
                <a16:creationId xmlns:a16="http://schemas.microsoft.com/office/drawing/2014/main" id="{67FB5371-4AC4-40BF-BD9F-43AAFEE6E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3528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8" name="Line 16">
            <a:extLst>
              <a:ext uri="{FF2B5EF4-FFF2-40B4-BE49-F238E27FC236}">
                <a16:creationId xmlns:a16="http://schemas.microsoft.com/office/drawing/2014/main" id="{02E6852D-81FC-4829-99A3-F580C6D17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41947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7891" name="Picture 19">
            <a:extLst>
              <a:ext uri="{FF2B5EF4-FFF2-40B4-BE49-F238E27FC236}">
                <a16:creationId xmlns:a16="http://schemas.microsoft.com/office/drawing/2014/main" id="{36AA0AC9-35AB-4ECA-8C77-27391498DC0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1217613" cy="1450975"/>
          </a:xfrm>
          <a:noFill/>
          <a:ln/>
        </p:spPr>
      </p:pic>
      <p:sp>
        <p:nvSpPr>
          <p:cNvPr id="207897" name="Text Box 25">
            <a:extLst>
              <a:ext uri="{FF2B5EF4-FFF2-40B4-BE49-F238E27FC236}">
                <a16:creationId xmlns:a16="http://schemas.microsoft.com/office/drawing/2014/main" id="{C246EC41-8E67-452E-B7E1-CD28B68F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98" name="Text Box 26">
            <a:extLst>
              <a:ext uri="{FF2B5EF4-FFF2-40B4-BE49-F238E27FC236}">
                <a16:creationId xmlns:a16="http://schemas.microsoft.com/office/drawing/2014/main" id="{F87A4CDA-F1A7-438D-95BA-DD888833F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86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>
                <a:solidFill>
                  <a:srgbClr val="0000CC"/>
                </a:solidFill>
                <a:latin typeface=".VnTime" pitchFamily="34" charset="0"/>
              </a:rPr>
              <a:t>   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3375 -0.1497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75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1.85185E-6 L 0.37969 -0.025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129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283 0.0747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37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7.40741E-7 L 0.28976 -0.081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4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8194 0.023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115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69 -0.02589 L 0.6309 -0.015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53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94 0.02338 L 0.44739 0.0548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57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76 -0.08171 L 0.44723 -0.0923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53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14977 L 0.64462 0.11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1310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3 0.07476 L 0.65903 -0.156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1155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nimBg="1"/>
      <p:bldP spid="207877" grpId="0" animBg="1"/>
      <p:bldP spid="207877" grpId="1" animBg="1"/>
      <p:bldP spid="207877" grpId="2" animBg="1"/>
      <p:bldP spid="207878" grpId="0" animBg="1"/>
      <p:bldP spid="207878" grpId="1" animBg="1"/>
      <p:bldP spid="207878" grpId="2" animBg="1"/>
      <p:bldP spid="207879" grpId="0" animBg="1"/>
      <p:bldP spid="207879" grpId="1" animBg="1"/>
      <p:bldP spid="207879" grpId="2" animBg="1"/>
      <p:bldP spid="207880" grpId="0" animBg="1"/>
      <p:bldP spid="207880" grpId="1" animBg="1"/>
      <p:bldP spid="207880" grpId="2" animBg="1"/>
      <p:bldP spid="207881" grpId="0" animBg="1"/>
      <p:bldP spid="207881" grpId="1" animBg="1"/>
      <p:bldP spid="207881" grpId="2" animBg="1"/>
      <p:bldP spid="207882" grpId="0" animBg="1"/>
      <p:bldP spid="207883" grpId="0" animBg="1"/>
      <p:bldP spid="207884" grpId="0" animBg="1"/>
      <p:bldP spid="207885" grpId="0" animBg="1"/>
      <p:bldP spid="207886" grpId="0" animBg="1"/>
      <p:bldP spid="207897" grpId="0"/>
      <p:bldP spid="2078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>
            <a:extLst>
              <a:ext uri="{FF2B5EF4-FFF2-40B4-BE49-F238E27FC236}">
                <a16:creationId xmlns:a16="http://schemas.microsoft.com/office/drawing/2014/main" id="{661D25B0-4AD8-4D5E-8CDA-EA80E948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2" name="Text Box 2">
            <a:extLst>
              <a:ext uri="{FF2B5EF4-FFF2-40B4-BE49-F238E27FC236}">
                <a16:creationId xmlns:a16="http://schemas.microsoft.com/office/drawing/2014/main" id="{74930A2F-3908-4502-BE11-A31F28F3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209800"/>
            <a:ext cx="166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LƯU Ý :</a:t>
            </a:r>
          </a:p>
        </p:txBody>
      </p:sp>
      <p:sp>
        <p:nvSpPr>
          <p:cNvPr id="204803" name="Text Box 3">
            <a:extLst>
              <a:ext uri="{FF2B5EF4-FFF2-40B4-BE49-F238E27FC236}">
                <a16:creationId xmlns:a16="http://schemas.microsoft.com/office/drawing/2014/main" id="{535571E6-2B8A-423A-B7D9-DDA0360B2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0" hangingPunct="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72593977-14E9-4797-88B8-F595B0D51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8305800" cy="1524000"/>
          </a:xfrm>
          <a:prstGeom prst="rect">
            <a:avLst/>
          </a:prstGeom>
          <a:noFill/>
          <a:ln w="76200" cmpd="tri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>
            <a:extLst>
              <a:ext uri="{FF2B5EF4-FFF2-40B4-BE49-F238E27FC236}">
                <a16:creationId xmlns:a16="http://schemas.microsoft.com/office/drawing/2014/main" id="{8B133A6B-CF52-4276-91E4-4D38DEA3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33478" name="Rectangle 6">
            <a:extLst>
              <a:ext uri="{FF2B5EF4-FFF2-40B4-BE49-F238E27FC236}">
                <a16:creationId xmlns:a16="http://schemas.microsoft.com/office/drawing/2014/main" id="{AF85446D-CDDB-4305-BF83-9BE05D185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240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u="sng">
                <a:latin typeface="Times New Roman" panose="02020603050405020304" pitchFamily="18" charset="0"/>
              </a:rPr>
              <a:t>Định nghĩa</a:t>
            </a:r>
            <a:r>
              <a:rPr lang="en-US" altLang="en-US" sz="28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33481" name="Rectangle 9">
            <a:extLst>
              <a:ext uri="{FF2B5EF4-FFF2-40B4-BE49-F238E27FC236}">
                <a16:creationId xmlns:a16="http://schemas.microsoft.com/office/drawing/2014/main" id="{9D661DAC-DC3A-4623-9372-027C3F0CC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04888"/>
            <a:ext cx="5637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</a:rPr>
              <a:t>II.</a:t>
            </a:r>
            <a:r>
              <a:rPr lang="en-US" altLang="en-US" sz="2800" u="sng">
                <a:latin typeface="Times New Roman" panose="02020603050405020304" pitchFamily="18" charset="0"/>
              </a:rPr>
              <a:t>Diễn biến của phản ứng hóa học</a:t>
            </a:r>
            <a:r>
              <a:rPr lang="en-US" altLang="en-US" sz="28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33482" name="Rectangle 10">
            <a:extLst>
              <a:ext uri="{FF2B5EF4-FFF2-40B4-BE49-F238E27FC236}">
                <a16:creationId xmlns:a16="http://schemas.microsoft.com/office/drawing/2014/main" id="{8B099984-588E-4E56-A3A1-A43BB8E0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62088"/>
            <a:ext cx="6169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3483" name="Text Box 11">
            <a:extLst>
              <a:ext uri="{FF2B5EF4-FFF2-40B4-BE49-F238E27FC236}">
                <a16:creationId xmlns:a16="http://schemas.microsoft.com/office/drawing/2014/main" id="{0257B2D5-9A66-49DA-8B59-9CE4B46D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1.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33484" name="Text Box 12">
            <a:extLst>
              <a:ext uri="{FF2B5EF4-FFF2-40B4-BE49-F238E27FC236}">
                <a16:creationId xmlns:a16="http://schemas.microsoft.com/office/drawing/2014/main" id="{4677D19F-B598-4BC1-9985-32CD8F7ED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2.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dirty="0"/>
              <a:t>.</a:t>
            </a:r>
          </a:p>
        </p:txBody>
      </p:sp>
      <p:sp>
        <p:nvSpPr>
          <p:cNvPr id="233485" name="Text Box 13">
            <a:extLst>
              <a:ext uri="{FF2B5EF4-FFF2-40B4-BE49-F238E27FC236}">
                <a16:creationId xmlns:a16="http://schemas.microsoft.com/office/drawing/2014/main" id="{DCE23AF5-DF4A-44FD-A80B-7E2D0DB2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39" y="36576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3.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3486" name="Text Box 14">
            <a:extLst>
              <a:ext uri="{FF2B5EF4-FFF2-40B4-BE49-F238E27FC236}">
                <a16:creationId xmlns:a16="http://schemas.microsoft.com/office/drawing/2014/main" id="{61DD2C2E-97A0-4990-BC03-4087EBF5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33487" name="Text Box 15">
            <a:extLst>
              <a:ext uri="{FF2B5EF4-FFF2-40B4-BE49-F238E27FC236}">
                <a16:creationId xmlns:a16="http://schemas.microsoft.com/office/drawing/2014/main" id="{4901DE01-E342-4DAB-8A6A-BAC694EAB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5746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  <p:bldP spid="233486" grpId="0"/>
      <p:bldP spid="2334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2D85E-A0E2-4AE3-B161-1311AE48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Có chất mới tạo thành ( có tính chất khác so với chất ban đầu)</a:t>
            </a:r>
          </a:p>
          <a:p>
            <a:pPr marL="0" indent="0">
              <a:buNone/>
            </a:pPr>
            <a:r>
              <a:rPr lang="en-US"/>
              <a:t>+ màu sắc</a:t>
            </a:r>
          </a:p>
          <a:p>
            <a:pPr marL="0" indent="0">
              <a:buNone/>
            </a:pPr>
            <a:r>
              <a:rPr lang="en-US"/>
              <a:t>+ Trạng thái</a:t>
            </a:r>
          </a:p>
          <a:p>
            <a:pPr marL="0" indent="0">
              <a:buNone/>
            </a:pPr>
            <a:r>
              <a:rPr lang="en-US"/>
              <a:t>+ Có sự toả nhiệt và phát sáng  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28FE502-DD38-4AB0-8628-4E5CF20D6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4528"/>
            <a:ext cx="6487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III</a:t>
            </a:r>
            <a:r>
              <a:rPr lang="en-US" altLang="en-US" sz="2800" b="1" u="sng">
                <a:solidFill>
                  <a:schemeClr val="tx2"/>
                </a:solidFill>
                <a:latin typeface="Times New Roman" panose="02020603050405020304" pitchFamily="18" charset="0"/>
              </a:rPr>
              <a:t>. Dấu hiệu có phản ứng hoá học xảy ra</a:t>
            </a:r>
            <a:endParaRPr lang="en-US" altLang="en-US" sz="28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2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>
            <a:extLst>
              <a:ext uri="{FF2B5EF4-FFF2-40B4-BE49-F238E27FC236}">
                <a16:creationId xmlns:a16="http://schemas.microsoft.com/office/drawing/2014/main" id="{52846BD8-B2A6-4394-8E46-D17FBE75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9" name="WordArt 5">
            <a:extLst>
              <a:ext uri="{FF2B5EF4-FFF2-40B4-BE49-F238E27FC236}">
                <a16:creationId xmlns:a16="http://schemas.microsoft.com/office/drawing/2014/main" id="{01DA029B-1A41-44A4-8E3E-1FC1E1201C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4600575" cy="2552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vi-VN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r>
              <a:rPr lang="vi-VN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mắn!</a:t>
            </a:r>
            <a:endParaRPr lang="en-US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25D4151C-8928-4096-AC04-FBA85064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438400"/>
            <a:ext cx="85344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altLang="en-US" sz="3200" u="sng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algn="just"/>
            <a:r>
              <a:rPr lang="fi-FI" altLang="en-US" sz="3600" b="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i-FI" altLang="en-US" sz="2800" dirty="0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fi-FI" altLang="en-US" sz="2800" dirty="0">
                <a:latin typeface="Times New Roman" panose="02020603050405020304" pitchFamily="18" charset="0"/>
              </a:rPr>
              <a:t>ớp chia làm 2đội : Avà B . Gồm 6 ngôi sao khác màu . Lần lượt mỗi đội chọn một ngôi sao để trả lời , trong đó có một ngôi sao may mắn , nếu đội nào trả lời sai thì đội khác trả lời thay và ghi điểm của đội đó . Đội nào nhiều điểm đội đó thắng .</a:t>
            </a:r>
          </a:p>
          <a:p>
            <a:r>
              <a:rPr lang="fi-FI" altLang="en-US" sz="2800" dirty="0">
                <a:latin typeface="Times New Roman" panose="02020603050405020304" pitchFamily="18" charset="0"/>
              </a:rPr>
              <a:t>( Mỗi câu hỏi  thời gian suy nghĩ 10 giây ) </a:t>
            </a:r>
          </a:p>
        </p:txBody>
      </p:sp>
      <p:sp>
        <p:nvSpPr>
          <p:cNvPr id="210951" name="AutoShape 7">
            <a:extLst>
              <a:ext uri="{FF2B5EF4-FFF2-40B4-BE49-F238E27FC236}">
                <a16:creationId xmlns:a16="http://schemas.microsoft.com/office/drawing/2014/main" id="{AFD97CB6-9370-4798-9D4D-7490F83B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990600" cy="7239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AutoShape 8">
            <a:extLst>
              <a:ext uri="{FF2B5EF4-FFF2-40B4-BE49-F238E27FC236}">
                <a16:creationId xmlns:a16="http://schemas.microsoft.com/office/drawing/2014/main" id="{7145C3A0-88DC-4053-BF0E-02AC0BC15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4800"/>
            <a:ext cx="990600" cy="7239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80" name="Picture 12">
            <a:extLst>
              <a:ext uri="{FF2B5EF4-FFF2-40B4-BE49-F238E27FC236}">
                <a16:creationId xmlns:a16="http://schemas.microsoft.com/office/drawing/2014/main" id="{F04CE1F7-7922-4F51-A640-6CADBF75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0" name="WordArt 2">
            <a:extLst>
              <a:ext uri="{FF2B5EF4-FFF2-40B4-BE49-F238E27FC236}">
                <a16:creationId xmlns:a16="http://schemas.microsoft.com/office/drawing/2014/main" id="{63CA52FD-5BFE-4B43-AF94-387ED119DA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829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2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RevueH"/>
            </a:endParaRPr>
          </a:p>
        </p:txBody>
      </p:sp>
      <p:sp>
        <p:nvSpPr>
          <p:cNvPr id="186371" name="AutoShape 3">
            <a:hlinkClick r:id="rId7" action="ppaction://hlinksldjump"/>
            <a:extLst>
              <a:ext uri="{FF2B5EF4-FFF2-40B4-BE49-F238E27FC236}">
                <a16:creationId xmlns:a16="http://schemas.microsoft.com/office/drawing/2014/main" id="{16FC9249-27ED-47CE-9FF1-29FFE7B9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1371600" cy="12192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3</a:t>
            </a:r>
          </a:p>
        </p:txBody>
      </p:sp>
      <p:sp>
        <p:nvSpPr>
          <p:cNvPr id="186372" name="AutoShape 4">
            <a:hlinkClick r:id="rId8" action="ppaction://hlinksldjump"/>
            <a:extLst>
              <a:ext uri="{FF2B5EF4-FFF2-40B4-BE49-F238E27FC236}">
                <a16:creationId xmlns:a16="http://schemas.microsoft.com/office/drawing/2014/main" id="{642E2D5B-63E3-486F-B1D8-7E436F9A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62400"/>
            <a:ext cx="1371600" cy="1219200"/>
          </a:xfrm>
          <a:prstGeom prst="star5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6</a:t>
            </a:r>
          </a:p>
        </p:txBody>
      </p:sp>
      <p:sp>
        <p:nvSpPr>
          <p:cNvPr id="186373" name="AutoShape 5">
            <a:hlinkClick r:id="rId9" action="ppaction://hlinksldjump"/>
            <a:extLst>
              <a:ext uri="{FF2B5EF4-FFF2-40B4-BE49-F238E27FC236}">
                <a16:creationId xmlns:a16="http://schemas.microsoft.com/office/drawing/2014/main" id="{60018260-6EE3-4ED2-8B65-C1BABDC4A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648200"/>
            <a:ext cx="1371600" cy="1219200"/>
          </a:xfrm>
          <a:prstGeom prst="star5">
            <a:avLst/>
          </a:prstGeom>
          <a:solidFill>
            <a:srgbClr val="6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2</a:t>
            </a:r>
          </a:p>
        </p:txBody>
      </p:sp>
      <p:sp>
        <p:nvSpPr>
          <p:cNvPr id="186374" name="AutoShape 6">
            <a:hlinkClick r:id="rId10" action="ppaction://hlinksldjump"/>
            <a:extLst>
              <a:ext uri="{FF2B5EF4-FFF2-40B4-BE49-F238E27FC236}">
                <a16:creationId xmlns:a16="http://schemas.microsoft.com/office/drawing/2014/main" id="{B7812E4E-E3A0-4759-A144-699BCF0AA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257800"/>
            <a:ext cx="1371600" cy="1219200"/>
          </a:xfrm>
          <a:prstGeom prst="star5">
            <a:avLst/>
          </a:prstGeom>
          <a:solidFill>
            <a:srgbClr val="FF8F4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1</a:t>
            </a:r>
          </a:p>
        </p:txBody>
      </p:sp>
      <p:sp>
        <p:nvSpPr>
          <p:cNvPr id="186375" name="AutoShape 7">
            <a:hlinkClick r:id="rId11" action="ppaction://hlinksldjump"/>
            <a:extLst>
              <a:ext uri="{FF2B5EF4-FFF2-40B4-BE49-F238E27FC236}">
                <a16:creationId xmlns:a16="http://schemas.microsoft.com/office/drawing/2014/main" id="{826912E5-8836-448F-A4D2-13FE2A81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05000"/>
            <a:ext cx="1371600" cy="1219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5</a:t>
            </a:r>
          </a:p>
        </p:txBody>
      </p:sp>
      <p:sp>
        <p:nvSpPr>
          <p:cNvPr id="186376" name="AutoShape 8">
            <a:hlinkClick r:id="rId12" action="ppaction://hlinksldjump"/>
            <a:extLst>
              <a:ext uri="{FF2B5EF4-FFF2-40B4-BE49-F238E27FC236}">
                <a16:creationId xmlns:a16="http://schemas.microsoft.com/office/drawing/2014/main" id="{B0C53091-57DA-4004-806D-FD2F2D94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47800"/>
            <a:ext cx="1371600" cy="12192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4</a:t>
            </a:r>
          </a:p>
        </p:txBody>
      </p:sp>
      <p:pic>
        <p:nvPicPr>
          <p:cNvPr id="186377" name="ALIBABA.MP3">
            <a:hlinkClick r:id="" action="ppaction://media"/>
            <a:extLst>
              <a:ext uri="{FF2B5EF4-FFF2-40B4-BE49-F238E27FC236}">
                <a16:creationId xmlns:a16="http://schemas.microsoft.com/office/drawing/2014/main" id="{33092455-2F12-46FA-9EB9-A9C00F93B77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8" name="AutoShape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9363454-EC9C-49BC-A881-F5F3DF8A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6324600"/>
            <a:ext cx="5334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379" name="Picture 13" descr="Picture67">
            <a:extLst>
              <a:ext uri="{FF2B5EF4-FFF2-40B4-BE49-F238E27FC236}">
                <a16:creationId xmlns:a16="http://schemas.microsoft.com/office/drawing/2014/main" id="{3BF874C7-6782-4536-A378-17852909F7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286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694" fill="hold"/>
                                        <p:tgtEl>
                                          <p:spTgt spid="186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6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6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6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6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6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6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37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77"/>
                </p:tgtEl>
              </p:cMediaNode>
            </p:audio>
          </p:childTnLst>
        </p:cTn>
      </p:par>
    </p:tnLst>
    <p:bldLst>
      <p:bldP spid="186371" grpId="0" animBg="1"/>
      <p:bldP spid="186371" grpId="1" animBg="1"/>
      <p:bldP spid="186372" grpId="0" animBg="1"/>
      <p:bldP spid="186372" grpId="1" animBg="1"/>
      <p:bldP spid="186373" grpId="0" animBg="1"/>
      <p:bldP spid="186373" grpId="1" animBg="1"/>
      <p:bldP spid="186374" grpId="0" animBg="1"/>
      <p:bldP spid="186374" grpId="1" animBg="1"/>
      <p:bldP spid="186375" grpId="0" animBg="1"/>
      <p:bldP spid="186375" grpId="1" animBg="1"/>
      <p:bldP spid="186376" grpId="0" animBg="1"/>
      <p:bldP spid="18637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>
            <a:extLst>
              <a:ext uri="{FF2B5EF4-FFF2-40B4-BE49-F238E27FC236}">
                <a16:creationId xmlns:a16="http://schemas.microsoft.com/office/drawing/2014/main" id="{3AB15F1E-398F-4FE8-AF48-7BCEED79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2286000" cy="1828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4000" b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1400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14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406" name="Rectangle 14">
            <a:extLst>
              <a:ext uri="{FF2B5EF4-FFF2-40B4-BE49-F238E27FC236}">
                <a16:creationId xmlns:a16="http://schemas.microsoft.com/office/drawing/2014/main" id="{90D6EE6E-B62C-43E7-87D8-D81A7D7D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8610600" cy="99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cacbonat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clohiđric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Canxi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clorua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cacbonic</a:t>
            </a:r>
            <a:r>
              <a:rPr lang="en-US" altLang="en-US" sz="20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2000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sz="2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407" name="Rectangle 15">
            <a:extLst>
              <a:ext uri="{FF2B5EF4-FFF2-40B4-BE49-F238E27FC236}">
                <a16:creationId xmlns:a16="http://schemas.microsoft.com/office/drawing/2014/main" id="{8F61E4B0-BC9D-41E7-8941-AD2856091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8534400" cy="152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Canxicacbonat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clohiđric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canxiclorua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cácbonic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7408" name="AutoShape 1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8D9BDE-63CF-41A7-8F22-8E1ABF9AE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AutoShape 19">
            <a:extLst>
              <a:ext uri="{FF2B5EF4-FFF2-40B4-BE49-F238E27FC236}">
                <a16:creationId xmlns:a16="http://schemas.microsoft.com/office/drawing/2014/main" id="{FE782082-6FDD-4536-B3D8-732FE7374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87412" name="AutoShape 20">
            <a:extLst>
              <a:ext uri="{FF2B5EF4-FFF2-40B4-BE49-F238E27FC236}">
                <a16:creationId xmlns:a16="http://schemas.microsoft.com/office/drawing/2014/main" id="{07650323-B182-4D47-9B88-6C63605E4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87413" name="AutoShape 21">
            <a:extLst>
              <a:ext uri="{FF2B5EF4-FFF2-40B4-BE49-F238E27FC236}">
                <a16:creationId xmlns:a16="http://schemas.microsoft.com/office/drawing/2014/main" id="{CD28562B-40C0-4676-92B3-8D86D2B2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87414" name="AutoShape 22">
            <a:extLst>
              <a:ext uri="{FF2B5EF4-FFF2-40B4-BE49-F238E27FC236}">
                <a16:creationId xmlns:a16="http://schemas.microsoft.com/office/drawing/2014/main" id="{0BC4B101-F560-4C2A-BC2C-6D99115B3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87415" name="AutoShape 23">
            <a:extLst>
              <a:ext uri="{FF2B5EF4-FFF2-40B4-BE49-F238E27FC236}">
                <a16:creationId xmlns:a16="http://schemas.microsoft.com/office/drawing/2014/main" id="{E1D6FAC7-B203-40C8-9418-581E3D57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87416" name="AutoShape 24">
            <a:extLst>
              <a:ext uri="{FF2B5EF4-FFF2-40B4-BE49-F238E27FC236}">
                <a16:creationId xmlns:a16="http://schemas.microsoft.com/office/drawing/2014/main" id="{E9FE9BC5-69B3-4969-BC94-382085BF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87417" name="AutoShape 25">
            <a:extLst>
              <a:ext uri="{FF2B5EF4-FFF2-40B4-BE49-F238E27FC236}">
                <a16:creationId xmlns:a16="http://schemas.microsoft.com/office/drawing/2014/main" id="{8BF06F40-1992-4135-984B-F568AAABF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87418" name="AutoShape 26">
            <a:extLst>
              <a:ext uri="{FF2B5EF4-FFF2-40B4-BE49-F238E27FC236}">
                <a16:creationId xmlns:a16="http://schemas.microsoft.com/office/drawing/2014/main" id="{A04EC87C-F6E1-4223-BAE8-B20FCC8F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87419" name="AutoShape 27">
            <a:extLst>
              <a:ext uri="{FF2B5EF4-FFF2-40B4-BE49-F238E27FC236}">
                <a16:creationId xmlns:a16="http://schemas.microsoft.com/office/drawing/2014/main" id="{6B1FB230-12A9-4961-BD8C-3096798A4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87420" name="AutoShape 28">
            <a:extLst>
              <a:ext uri="{FF2B5EF4-FFF2-40B4-BE49-F238E27FC236}">
                <a16:creationId xmlns:a16="http://schemas.microsoft.com/office/drawing/2014/main" id="{6D6B4955-4132-4926-AB75-C93174728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76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  <p:sp>
        <p:nvSpPr>
          <p:cNvPr id="187422" name="WordArt 30">
            <a:extLst>
              <a:ext uri="{FF2B5EF4-FFF2-40B4-BE49-F238E27FC236}">
                <a16:creationId xmlns:a16="http://schemas.microsoft.com/office/drawing/2014/main" id="{509904EF-0A6B-4F35-ADDB-D1C4C3C890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87423" name="WordArt 31">
            <a:extLst>
              <a:ext uri="{FF2B5EF4-FFF2-40B4-BE49-F238E27FC236}">
                <a16:creationId xmlns:a16="http://schemas.microsoft.com/office/drawing/2014/main" id="{6376C175-DC25-46E9-B861-DB1884DB7D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87424" name="WordArt 32">
            <a:extLst>
              <a:ext uri="{FF2B5EF4-FFF2-40B4-BE49-F238E27FC236}">
                <a16:creationId xmlns:a16="http://schemas.microsoft.com/office/drawing/2014/main" id="{21347FEA-8255-42CE-8027-498B2F634B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87425" name="WordArt 33">
            <a:extLst>
              <a:ext uri="{FF2B5EF4-FFF2-40B4-BE49-F238E27FC236}">
                <a16:creationId xmlns:a16="http://schemas.microsoft.com/office/drawing/2014/main" id="{4BF4DBB7-2858-4F2C-8A84-32BB6F7DF8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7426" name="WordArt 34">
            <a:extLst>
              <a:ext uri="{FF2B5EF4-FFF2-40B4-BE49-F238E27FC236}">
                <a16:creationId xmlns:a16="http://schemas.microsoft.com/office/drawing/2014/main" id="{7271D900-A820-48D1-A355-0D3FF9A648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87427" name="WordArt 35">
            <a:extLst>
              <a:ext uri="{FF2B5EF4-FFF2-40B4-BE49-F238E27FC236}">
                <a16:creationId xmlns:a16="http://schemas.microsoft.com/office/drawing/2014/main" id="{4348E6F1-DDE7-47E7-A283-A2777C4CD0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87428" name="WordArt 36">
            <a:extLst>
              <a:ext uri="{FF2B5EF4-FFF2-40B4-BE49-F238E27FC236}">
                <a16:creationId xmlns:a16="http://schemas.microsoft.com/office/drawing/2014/main" id="{6FED5CE5-47A8-4930-B9D3-4BDEB1A939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87429" name="WordArt 37">
            <a:extLst>
              <a:ext uri="{FF2B5EF4-FFF2-40B4-BE49-F238E27FC236}">
                <a16:creationId xmlns:a16="http://schemas.microsoft.com/office/drawing/2014/main" id="{9DC8CC30-D741-4906-8629-F7CF60FD9C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87430" name="WordArt 38">
            <a:extLst>
              <a:ext uri="{FF2B5EF4-FFF2-40B4-BE49-F238E27FC236}">
                <a16:creationId xmlns:a16="http://schemas.microsoft.com/office/drawing/2014/main" id="{76C0D560-AD64-46BB-A4F7-4FEA5A87F7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477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87431" name="WordArt 39">
            <a:extLst>
              <a:ext uri="{FF2B5EF4-FFF2-40B4-BE49-F238E27FC236}">
                <a16:creationId xmlns:a16="http://schemas.microsoft.com/office/drawing/2014/main" id="{C6596FC5-2C62-43F5-B890-438F44CE53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6858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pic>
        <p:nvPicPr>
          <p:cNvPr id="187432" name="Picture 40">
            <a:extLst>
              <a:ext uri="{FF2B5EF4-FFF2-40B4-BE49-F238E27FC236}">
                <a16:creationId xmlns:a16="http://schemas.microsoft.com/office/drawing/2014/main" id="{F3A779BE-513A-489F-AC12-B4E1DA5F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33" name="Text Box 41">
            <a:extLst>
              <a:ext uri="{FF2B5EF4-FFF2-40B4-BE49-F238E27FC236}">
                <a16:creationId xmlns:a16="http://schemas.microsoft.com/office/drawing/2014/main" id="{7E958762-90A7-42F3-8184-96BB6049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7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6" grpId="0" animBg="1"/>
      <p:bldP spid="187407" grpId="0" animBg="1"/>
      <p:bldP spid="187411" grpId="0" animBg="1"/>
      <p:bldP spid="187412" grpId="0" animBg="1"/>
      <p:bldP spid="187413" grpId="0" animBg="1"/>
      <p:bldP spid="187414" grpId="0" animBg="1"/>
      <p:bldP spid="187415" grpId="0" animBg="1"/>
      <p:bldP spid="187416" grpId="0" animBg="1"/>
      <p:bldP spid="187417" grpId="0" animBg="1"/>
      <p:bldP spid="187418" grpId="0" animBg="1"/>
      <p:bldP spid="187419" grpId="0" animBg="1"/>
      <p:bldP spid="187420" grpId="0" animBg="1"/>
      <p:bldP spid="1874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34" name="Picture 18">
            <a:extLst>
              <a:ext uri="{FF2B5EF4-FFF2-40B4-BE49-F238E27FC236}">
                <a16:creationId xmlns:a16="http://schemas.microsoft.com/office/drawing/2014/main" id="{1D51765D-DE56-4093-8A37-72756988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8" name="AutoShape 2">
            <a:extLst>
              <a:ext uri="{FF2B5EF4-FFF2-40B4-BE49-F238E27FC236}">
                <a16:creationId xmlns:a16="http://schemas.microsoft.com/office/drawing/2014/main" id="{499C4D4A-F8D3-46DF-B262-0FA124E6D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2286000" cy="19050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>
              <a:spcBef>
                <a:spcPct val="0"/>
              </a:spcBef>
            </a:pPr>
            <a:r>
              <a:rPr lang="en-US" altLang="en-US" sz="18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</a:p>
        </p:txBody>
      </p:sp>
      <p:sp>
        <p:nvSpPr>
          <p:cNvPr id="188419" name="AutoShape 3">
            <a:hlinkClick r:id="rId4" action="ppaction://hlinkpres?slideindex=12&amp;slidetitle=Slide 12"/>
            <a:extLst>
              <a:ext uri="{FF2B5EF4-FFF2-40B4-BE49-F238E27FC236}">
                <a16:creationId xmlns:a16="http://schemas.microsoft.com/office/drawing/2014/main" id="{9D4C070E-BCD3-4D63-B5E5-F5748F77D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53000"/>
            <a:ext cx="2438400" cy="914400"/>
          </a:xfrm>
          <a:prstGeom prst="wedgeRoundRectCallout">
            <a:avLst>
              <a:gd name="adj1" fmla="val 86069"/>
              <a:gd name="adj2" fmla="val 237329"/>
              <a:gd name="adj3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b="0" dirty="0">
              <a:effectLst>
                <a:outerShdw blurRad="38100" dist="38100" dir="2700000" algn="tl">
                  <a:srgbClr val="FFFFFF"/>
                </a:outerShdw>
              </a:effectLst>
              <a:latin typeface=".VnBlackH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" pitchFamily="34" charset="0"/>
                <a:cs typeface="Arial" panose="020B0604020202020204" pitchFamily="34" charset="0"/>
              </a:rPr>
              <a:t>:  B</a:t>
            </a:r>
          </a:p>
        </p:txBody>
      </p:sp>
      <p:sp>
        <p:nvSpPr>
          <p:cNvPr id="188420" name="WordArt 4">
            <a:extLst>
              <a:ext uri="{FF2B5EF4-FFF2-40B4-BE49-F238E27FC236}">
                <a16:creationId xmlns:a16="http://schemas.microsoft.com/office/drawing/2014/main" id="{751592CD-6CD6-4032-B567-83599C8AA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88421" name="WordArt 5">
            <a:extLst>
              <a:ext uri="{FF2B5EF4-FFF2-40B4-BE49-F238E27FC236}">
                <a16:creationId xmlns:a16="http://schemas.microsoft.com/office/drawing/2014/main" id="{1787CFB0-4DC1-4F20-B2FD-A8E71FE49B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88422" name="WordArt 6">
            <a:extLst>
              <a:ext uri="{FF2B5EF4-FFF2-40B4-BE49-F238E27FC236}">
                <a16:creationId xmlns:a16="http://schemas.microsoft.com/office/drawing/2014/main" id="{C543DFC6-CF2D-4B2E-9B4B-A198714CD8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88423" name="WordArt 7">
            <a:extLst>
              <a:ext uri="{FF2B5EF4-FFF2-40B4-BE49-F238E27FC236}">
                <a16:creationId xmlns:a16="http://schemas.microsoft.com/office/drawing/2014/main" id="{6B9FDDE0-78DC-4FEB-9BF1-43EBD238E1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88424" name="WordArt 8">
            <a:extLst>
              <a:ext uri="{FF2B5EF4-FFF2-40B4-BE49-F238E27FC236}">
                <a16:creationId xmlns:a16="http://schemas.microsoft.com/office/drawing/2014/main" id="{2F40605A-8702-4900-8899-4CC44E8748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88425" name="WordArt 9">
            <a:extLst>
              <a:ext uri="{FF2B5EF4-FFF2-40B4-BE49-F238E27FC236}">
                <a16:creationId xmlns:a16="http://schemas.microsoft.com/office/drawing/2014/main" id="{AAFCE9B9-0C27-4695-BFB0-2F00F8C0EC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88426" name="WordArt 10">
            <a:extLst>
              <a:ext uri="{FF2B5EF4-FFF2-40B4-BE49-F238E27FC236}">
                <a16:creationId xmlns:a16="http://schemas.microsoft.com/office/drawing/2014/main" id="{D60B4A58-744C-49AD-8EC7-63B8192524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88427" name="WordArt 11">
            <a:extLst>
              <a:ext uri="{FF2B5EF4-FFF2-40B4-BE49-F238E27FC236}">
                <a16:creationId xmlns:a16="http://schemas.microsoft.com/office/drawing/2014/main" id="{A559E421-B525-43F3-8CD4-BF7EAAFC04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88428" name="WordArt 12">
            <a:extLst>
              <a:ext uri="{FF2B5EF4-FFF2-40B4-BE49-F238E27FC236}">
                <a16:creationId xmlns:a16="http://schemas.microsoft.com/office/drawing/2014/main" id="{0DD74ACE-BD52-4294-AE70-9824518148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88429" name="WordArt 13">
            <a:extLst>
              <a:ext uri="{FF2B5EF4-FFF2-40B4-BE49-F238E27FC236}">
                <a16:creationId xmlns:a16="http://schemas.microsoft.com/office/drawing/2014/main" id="{10159D5C-A0CD-4AD6-AAA6-F5F0F581FE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572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88430" name="Rectangle 14">
            <a:extLst>
              <a:ext uri="{FF2B5EF4-FFF2-40B4-BE49-F238E27FC236}">
                <a16:creationId xmlns:a16="http://schemas.microsoft.com/office/drawing/2014/main" id="{FEE01D60-BBA6-4224-9105-6AC37489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8077200" cy="2286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0" hangingPunct="0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¸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0" hangingPunct="0">
              <a:buFontTx/>
              <a:buAutoNum type="alphaUcPeriod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FontTx/>
              <a:buAutoNum type="alphaUcPeriod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FontTx/>
              <a:buAutoNum type="alphaUcPeriod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88431" name="AutoShap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2E5579-6799-4249-B06C-013DA9CCA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8432" name="Picture 16">
            <a:extLst>
              <a:ext uri="{FF2B5EF4-FFF2-40B4-BE49-F238E27FC236}">
                <a16:creationId xmlns:a16="http://schemas.microsoft.com/office/drawing/2014/main" id="{63268964-FA05-4B9F-B206-EB1BED996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33" name="Text Box 17">
            <a:extLst>
              <a:ext uri="{FF2B5EF4-FFF2-40B4-BE49-F238E27FC236}">
                <a16:creationId xmlns:a16="http://schemas.microsoft.com/office/drawing/2014/main" id="{66F474A4-D7F2-491E-85A9-14199791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35" name="AutoShape 19">
            <a:extLst>
              <a:ext uri="{FF2B5EF4-FFF2-40B4-BE49-F238E27FC236}">
                <a16:creationId xmlns:a16="http://schemas.microsoft.com/office/drawing/2014/main" id="{A2130C07-910B-4287-B1EC-E177C4F8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88436" name="AutoShape 20">
            <a:extLst>
              <a:ext uri="{FF2B5EF4-FFF2-40B4-BE49-F238E27FC236}">
                <a16:creationId xmlns:a16="http://schemas.microsoft.com/office/drawing/2014/main" id="{C4DA2F8A-F394-4D96-84AC-B5122FC5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88437" name="AutoShape 21">
            <a:extLst>
              <a:ext uri="{FF2B5EF4-FFF2-40B4-BE49-F238E27FC236}">
                <a16:creationId xmlns:a16="http://schemas.microsoft.com/office/drawing/2014/main" id="{2C0F01EB-7191-47B5-B730-2FE916324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88438" name="AutoShape 22">
            <a:extLst>
              <a:ext uri="{FF2B5EF4-FFF2-40B4-BE49-F238E27FC236}">
                <a16:creationId xmlns:a16="http://schemas.microsoft.com/office/drawing/2014/main" id="{BB98B98D-2292-4980-9499-0416F9AB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88439" name="AutoShape 23">
            <a:extLst>
              <a:ext uri="{FF2B5EF4-FFF2-40B4-BE49-F238E27FC236}">
                <a16:creationId xmlns:a16="http://schemas.microsoft.com/office/drawing/2014/main" id="{D6C21A12-1487-4A45-A6DB-DE7F0841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88440" name="AutoShape 24">
            <a:extLst>
              <a:ext uri="{FF2B5EF4-FFF2-40B4-BE49-F238E27FC236}">
                <a16:creationId xmlns:a16="http://schemas.microsoft.com/office/drawing/2014/main" id="{3C369700-C4C0-42DA-A244-C89F9F597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88441" name="AutoShape 25">
            <a:extLst>
              <a:ext uri="{FF2B5EF4-FFF2-40B4-BE49-F238E27FC236}">
                <a16:creationId xmlns:a16="http://schemas.microsoft.com/office/drawing/2014/main" id="{3BB1AE29-DC4C-48BB-A3FF-D3D55C841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88442" name="AutoShape 26">
            <a:extLst>
              <a:ext uri="{FF2B5EF4-FFF2-40B4-BE49-F238E27FC236}">
                <a16:creationId xmlns:a16="http://schemas.microsoft.com/office/drawing/2014/main" id="{54EA25B2-4780-4126-BAF3-B1B5E9C1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88443" name="AutoShape 27">
            <a:extLst>
              <a:ext uri="{FF2B5EF4-FFF2-40B4-BE49-F238E27FC236}">
                <a16:creationId xmlns:a16="http://schemas.microsoft.com/office/drawing/2014/main" id="{E1F9DCC7-0418-4AFF-88F6-EA23FE7A4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88444" name="AutoShape 28">
            <a:extLst>
              <a:ext uri="{FF2B5EF4-FFF2-40B4-BE49-F238E27FC236}">
                <a16:creationId xmlns:a16="http://schemas.microsoft.com/office/drawing/2014/main" id="{6B1CE542-5FD2-42C6-A6C2-E70D937F9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nimBg="1"/>
      <p:bldP spid="188419" grpId="0" animBg="1"/>
      <p:bldP spid="188430" grpId="0" animBg="1"/>
      <p:bldP spid="188433" grpId="0"/>
      <p:bldP spid="188435" grpId="0" animBg="1"/>
      <p:bldP spid="188436" grpId="0" animBg="1"/>
      <p:bldP spid="188437" grpId="0" animBg="1"/>
      <p:bldP spid="188438" grpId="0" animBg="1"/>
      <p:bldP spid="188439" grpId="0" animBg="1"/>
      <p:bldP spid="188440" grpId="0" animBg="1"/>
      <p:bldP spid="188441" grpId="0" animBg="1"/>
      <p:bldP spid="188442" grpId="0" animBg="1"/>
      <p:bldP spid="188443" grpId="0" animBg="1"/>
      <p:bldP spid="1884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96" name="Picture 56">
            <a:extLst>
              <a:ext uri="{FF2B5EF4-FFF2-40B4-BE49-F238E27FC236}">
                <a16:creationId xmlns:a16="http://schemas.microsoft.com/office/drawing/2014/main" id="{210BB91D-5758-4E21-9928-968988C0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2" name="WordArt 2">
            <a:extLst>
              <a:ext uri="{FF2B5EF4-FFF2-40B4-BE49-F238E27FC236}">
                <a16:creationId xmlns:a16="http://schemas.microsoft.com/office/drawing/2014/main" id="{D5F95F43-90F9-45C1-8297-A4B2A0D66B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48291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2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MẮN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RevueH"/>
            </a:endParaRPr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64239421-ECD9-4E99-A121-8C9B4BDC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  <a:cs typeface="Arial" panose="020B0604020202020204" pitchFamily="34" charset="0"/>
              </a:rPr>
              <a:t>      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en-US" b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4" name="AutoShape 4">
            <a:extLst>
              <a:ext uri="{FF2B5EF4-FFF2-40B4-BE49-F238E27FC236}">
                <a16:creationId xmlns:a16="http://schemas.microsoft.com/office/drawing/2014/main" id="{5FAC4B8B-1E17-4A44-B3F4-3C9BAEF6A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5" name="AutoShape 5">
            <a:extLst>
              <a:ext uri="{FF2B5EF4-FFF2-40B4-BE49-F238E27FC236}">
                <a16:creationId xmlns:a16="http://schemas.microsoft.com/office/drawing/2014/main" id="{9A0534D7-179C-4A55-BCA6-E4D7C103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00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6" name="AutoShape 6">
            <a:extLst>
              <a:ext uri="{FF2B5EF4-FFF2-40B4-BE49-F238E27FC236}">
                <a16:creationId xmlns:a16="http://schemas.microsoft.com/office/drawing/2014/main" id="{86F1712A-5AFD-44F9-8DC3-F2CA54981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CC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AutoShape 7">
            <a:extLst>
              <a:ext uri="{FF2B5EF4-FFF2-40B4-BE49-F238E27FC236}">
                <a16:creationId xmlns:a16="http://schemas.microsoft.com/office/drawing/2014/main" id="{0609AED5-06FD-4845-B61D-A3142AA09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99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AutoShape 8">
            <a:extLst>
              <a:ext uri="{FF2B5EF4-FFF2-40B4-BE49-F238E27FC236}">
                <a16:creationId xmlns:a16="http://schemas.microsoft.com/office/drawing/2014/main" id="{4D3CFA90-E50D-4DF1-83E3-0DF3BDED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9" name="AutoShape 9">
            <a:extLst>
              <a:ext uri="{FF2B5EF4-FFF2-40B4-BE49-F238E27FC236}">
                <a16:creationId xmlns:a16="http://schemas.microsoft.com/office/drawing/2014/main" id="{87F9BD07-EB33-4B93-B0BD-E290D63FB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CC00FF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0" name="AutoShape 10">
            <a:extLst>
              <a:ext uri="{FF2B5EF4-FFF2-40B4-BE49-F238E27FC236}">
                <a16:creationId xmlns:a16="http://schemas.microsoft.com/office/drawing/2014/main" id="{1DA7AD7B-EA4C-45A0-AF9E-FEE25656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00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1" name="AutoShape 11">
            <a:extLst>
              <a:ext uri="{FF2B5EF4-FFF2-40B4-BE49-F238E27FC236}">
                <a16:creationId xmlns:a16="http://schemas.microsoft.com/office/drawing/2014/main" id="{B765507A-9930-4B69-9B49-EC2A1FD0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AutoShape 12">
            <a:extLst>
              <a:ext uri="{FF2B5EF4-FFF2-40B4-BE49-F238E27FC236}">
                <a16:creationId xmlns:a16="http://schemas.microsoft.com/office/drawing/2014/main" id="{408497FB-8DA6-4ECD-90E4-07998B6C6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5000">
                <a:srgbClr val="66008F"/>
              </a:gs>
              <a:gs pos="32499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1">
                <a:srgbClr val="FF0000"/>
              </a:gs>
              <a:gs pos="67501">
                <a:srgbClr val="BA0066"/>
              </a:gs>
              <a:gs pos="85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3" name="AutoShape 13">
            <a:extLst>
              <a:ext uri="{FF2B5EF4-FFF2-40B4-BE49-F238E27FC236}">
                <a16:creationId xmlns:a16="http://schemas.microsoft.com/office/drawing/2014/main" id="{F576CE1E-C0D4-41A1-B951-A089FB13E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DCEBF5"/>
              </a:gs>
              <a:gs pos="4000">
                <a:srgbClr val="83A7C3"/>
              </a:gs>
              <a:gs pos="6500">
                <a:srgbClr val="768FB9"/>
              </a:gs>
              <a:gs pos="10501">
                <a:srgbClr val="83A7C3"/>
              </a:gs>
              <a:gs pos="26000">
                <a:srgbClr val="FFFFFF"/>
              </a:gs>
              <a:gs pos="28000">
                <a:srgbClr val="9C6563"/>
              </a:gs>
              <a:gs pos="29000">
                <a:srgbClr val="80302D"/>
              </a:gs>
              <a:gs pos="35501">
                <a:srgbClr val="C0524E"/>
              </a:gs>
              <a:gs pos="47000">
                <a:srgbClr val="EBDAD4"/>
              </a:gs>
              <a:gs pos="50000">
                <a:srgbClr val="55261C"/>
              </a:gs>
              <a:gs pos="53000">
                <a:srgbClr val="EBDAD4"/>
              </a:gs>
              <a:gs pos="64500">
                <a:srgbClr val="C0524E"/>
              </a:gs>
              <a:gs pos="71000">
                <a:srgbClr val="80302D"/>
              </a:gs>
              <a:gs pos="72000">
                <a:srgbClr val="9C6563"/>
              </a:gs>
              <a:gs pos="74000">
                <a:srgbClr val="FFFFFF"/>
              </a:gs>
              <a:gs pos="89500">
                <a:srgbClr val="83A7C3"/>
              </a:gs>
              <a:gs pos="93500">
                <a:srgbClr val="768FB9"/>
              </a:gs>
              <a:gs pos="96000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4" name="AutoShape 14">
            <a:extLst>
              <a:ext uri="{FF2B5EF4-FFF2-40B4-BE49-F238E27FC236}">
                <a16:creationId xmlns:a16="http://schemas.microsoft.com/office/drawing/2014/main" id="{09D5B8B2-A1F4-4B89-BDBD-10C48A91A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5" name="AutoShape 15">
            <a:extLst>
              <a:ext uri="{FF2B5EF4-FFF2-40B4-BE49-F238E27FC236}">
                <a16:creationId xmlns:a16="http://schemas.microsoft.com/office/drawing/2014/main" id="{C51C11DD-CA75-4386-BFAA-8BFCFAF7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AutoShape 16">
            <a:extLst>
              <a:ext uri="{FF2B5EF4-FFF2-40B4-BE49-F238E27FC236}">
                <a16:creationId xmlns:a16="http://schemas.microsoft.com/office/drawing/2014/main" id="{CDFB9373-F4C4-4B8C-8883-999EFF27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7" name="AutoShape 17">
            <a:extLst>
              <a:ext uri="{FF2B5EF4-FFF2-40B4-BE49-F238E27FC236}">
                <a16:creationId xmlns:a16="http://schemas.microsoft.com/office/drawing/2014/main" id="{BB9CC611-7AB4-4B98-9B05-F3E8D4FFF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8" name="AutoShape 18">
            <a:extLst>
              <a:ext uri="{FF2B5EF4-FFF2-40B4-BE49-F238E27FC236}">
                <a16:creationId xmlns:a16="http://schemas.microsoft.com/office/drawing/2014/main" id="{C5851017-7E37-4122-A812-264FC576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124200"/>
            <a:ext cx="533400" cy="457200"/>
          </a:xfrm>
          <a:prstGeom prst="star5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9" name="Line 19">
            <a:extLst>
              <a:ext uri="{FF2B5EF4-FFF2-40B4-BE49-F238E27FC236}">
                <a16:creationId xmlns:a16="http://schemas.microsoft.com/office/drawing/2014/main" id="{2BFA385F-3A65-43DA-9F35-0F02C04F5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910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0" name="AutoShape 20">
            <a:hlinkClick r:id="rId5" action="ppaction://hlinkpres?slideindex=12&amp;slidetitle=Slide 12"/>
            <a:extLst>
              <a:ext uri="{FF2B5EF4-FFF2-40B4-BE49-F238E27FC236}">
                <a16:creationId xmlns:a16="http://schemas.microsoft.com/office/drawing/2014/main" id="{69E8CFA7-C3E1-4DE0-82ED-8FB10745E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86000"/>
            <a:ext cx="2286000" cy="1905000"/>
          </a:xfrm>
          <a:prstGeom prst="star5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1800" b="0">
              <a:solidFill>
                <a:srgbClr val="FFFF00"/>
              </a:solidFill>
              <a:latin typeface=".VnBlack" pitchFamily="34" charset="0"/>
              <a:cs typeface="Arial" panose="020B0604020202020204" pitchFamily="34" charset="0"/>
            </a:endParaRPr>
          </a:p>
        </p:txBody>
      </p:sp>
      <p:sp>
        <p:nvSpPr>
          <p:cNvPr id="189461" name="Line 21">
            <a:extLst>
              <a:ext uri="{FF2B5EF4-FFF2-40B4-BE49-F238E27FC236}">
                <a16:creationId xmlns:a16="http://schemas.microsoft.com/office/drawing/2014/main" id="{F1E484CC-78CC-40C8-80D3-0436070FD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53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2" name="Line 22">
            <a:extLst>
              <a:ext uri="{FF2B5EF4-FFF2-40B4-BE49-F238E27FC236}">
                <a16:creationId xmlns:a16="http://schemas.microsoft.com/office/drawing/2014/main" id="{D0401936-F0FD-409C-ACDC-158F58DF4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8674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3" name="Line 23">
            <a:extLst>
              <a:ext uri="{FF2B5EF4-FFF2-40B4-BE49-F238E27FC236}">
                <a16:creationId xmlns:a16="http://schemas.microsoft.com/office/drawing/2014/main" id="{2C80ED0E-FA50-4432-A64A-AC2D166D6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04800"/>
            <a:ext cx="0" cy="3810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4" name="Line 24">
            <a:extLst>
              <a:ext uri="{FF2B5EF4-FFF2-40B4-BE49-F238E27FC236}">
                <a16:creationId xmlns:a16="http://schemas.microsoft.com/office/drawing/2014/main" id="{4539DA3C-AFEF-4090-B660-7F2634F62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0668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5" name="Line 25">
            <a:extLst>
              <a:ext uri="{FF2B5EF4-FFF2-40B4-BE49-F238E27FC236}">
                <a16:creationId xmlns:a16="http://schemas.microsoft.com/office/drawing/2014/main" id="{239FD53F-5802-4BB7-BF0F-77E7386F9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981200"/>
            <a:ext cx="0" cy="533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6" name="Line 26">
            <a:extLst>
              <a:ext uri="{FF2B5EF4-FFF2-40B4-BE49-F238E27FC236}">
                <a16:creationId xmlns:a16="http://schemas.microsoft.com/office/drawing/2014/main" id="{8D2A87ED-6DCF-423F-B00C-5D2A70B30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05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7" name="Line 27">
            <a:extLst>
              <a:ext uri="{FF2B5EF4-FFF2-40B4-BE49-F238E27FC236}">
                <a16:creationId xmlns:a16="http://schemas.microsoft.com/office/drawing/2014/main" id="{E56CC03D-B162-4E05-BFAA-552EA4889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733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8" name="Line 28">
            <a:extLst>
              <a:ext uri="{FF2B5EF4-FFF2-40B4-BE49-F238E27FC236}">
                <a16:creationId xmlns:a16="http://schemas.microsoft.com/office/drawing/2014/main" id="{36BA3AEA-400F-4AE1-B578-8550A0EBD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038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9" name="Line 29">
            <a:extLst>
              <a:ext uri="{FF2B5EF4-FFF2-40B4-BE49-F238E27FC236}">
                <a16:creationId xmlns:a16="http://schemas.microsoft.com/office/drawing/2014/main" id="{10F320CF-0176-4161-A61A-060EE5341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-76200" y="2362200"/>
            <a:ext cx="762000" cy="1524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0" name="Line 30">
            <a:extLst>
              <a:ext uri="{FF2B5EF4-FFF2-40B4-BE49-F238E27FC236}">
                <a16:creationId xmlns:a16="http://schemas.microsoft.com/office/drawing/2014/main" id="{D4D6514F-3478-41AA-815C-7EA68162F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590800"/>
            <a:ext cx="1219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1" name="Line 31">
            <a:extLst>
              <a:ext uri="{FF2B5EF4-FFF2-40B4-BE49-F238E27FC236}">
                <a16:creationId xmlns:a16="http://schemas.microsoft.com/office/drawing/2014/main" id="{29BC6606-E4DC-4CE2-A14A-CB3F5635B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371600" cy="304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2" name="Line 32">
            <a:extLst>
              <a:ext uri="{FF2B5EF4-FFF2-40B4-BE49-F238E27FC236}">
                <a16:creationId xmlns:a16="http://schemas.microsoft.com/office/drawing/2014/main" id="{50366012-8154-433D-8EFB-7B56190BC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971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3" name="Line 33">
            <a:extLst>
              <a:ext uri="{FF2B5EF4-FFF2-40B4-BE49-F238E27FC236}">
                <a16:creationId xmlns:a16="http://schemas.microsoft.com/office/drawing/2014/main" id="{7131BA4F-F40A-4723-A2E2-B214226422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667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4" name="Line 34">
            <a:extLst>
              <a:ext uri="{FF2B5EF4-FFF2-40B4-BE49-F238E27FC236}">
                <a16:creationId xmlns:a16="http://schemas.microsoft.com/office/drawing/2014/main" id="{2AE85B74-038E-4A29-A2E7-AA661973E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362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5" name="Line 35">
            <a:extLst>
              <a:ext uri="{FF2B5EF4-FFF2-40B4-BE49-F238E27FC236}">
                <a16:creationId xmlns:a16="http://schemas.microsoft.com/office/drawing/2014/main" id="{66C32765-19AD-4FD7-8472-F34264B55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" y="4114800"/>
            <a:ext cx="762000" cy="1524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6" name="Line 36">
            <a:extLst>
              <a:ext uri="{FF2B5EF4-FFF2-40B4-BE49-F238E27FC236}">
                <a16:creationId xmlns:a16="http://schemas.microsoft.com/office/drawing/2014/main" id="{3963CBB7-2B9B-4AC3-B2DC-F5547B8D9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810000"/>
            <a:ext cx="1143000" cy="2286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7" name="Line 37">
            <a:extLst>
              <a:ext uri="{FF2B5EF4-FFF2-40B4-BE49-F238E27FC236}">
                <a16:creationId xmlns:a16="http://schemas.microsoft.com/office/drawing/2014/main" id="{52D527C4-E64A-48D7-BB9D-45E764A198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505200"/>
            <a:ext cx="1143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8" name="Line 38">
            <a:extLst>
              <a:ext uri="{FF2B5EF4-FFF2-40B4-BE49-F238E27FC236}">
                <a16:creationId xmlns:a16="http://schemas.microsoft.com/office/drawing/2014/main" id="{864ECF64-6CD3-45B1-B746-C95E9A2B4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2672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9" name="Line 39">
            <a:extLst>
              <a:ext uri="{FF2B5EF4-FFF2-40B4-BE49-F238E27FC236}">
                <a16:creationId xmlns:a16="http://schemas.microsoft.com/office/drawing/2014/main" id="{DC094E6F-C64D-49B1-B04D-5381457DD1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59436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0" name="Line 40">
            <a:extLst>
              <a:ext uri="{FF2B5EF4-FFF2-40B4-BE49-F238E27FC236}">
                <a16:creationId xmlns:a16="http://schemas.microsoft.com/office/drawing/2014/main" id="{4B722B24-B380-4E74-ADD9-E018816CB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04800"/>
            <a:ext cx="304800" cy="5334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1" name="Line 41">
            <a:extLst>
              <a:ext uri="{FF2B5EF4-FFF2-40B4-BE49-F238E27FC236}">
                <a16:creationId xmlns:a16="http://schemas.microsoft.com/office/drawing/2014/main" id="{27C35E6F-43E5-49A4-B157-AF95333114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9812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2" name="Line 42">
            <a:extLst>
              <a:ext uri="{FF2B5EF4-FFF2-40B4-BE49-F238E27FC236}">
                <a16:creationId xmlns:a16="http://schemas.microsoft.com/office/drawing/2014/main" id="{97DA973F-591D-42D0-918D-37F4C41D3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2672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3" name="Line 43">
            <a:extLst>
              <a:ext uri="{FF2B5EF4-FFF2-40B4-BE49-F238E27FC236}">
                <a16:creationId xmlns:a16="http://schemas.microsoft.com/office/drawing/2014/main" id="{96282E1C-912E-411B-BB03-7299BA13E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59436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4" name="Line 44">
            <a:extLst>
              <a:ext uri="{FF2B5EF4-FFF2-40B4-BE49-F238E27FC236}">
                <a16:creationId xmlns:a16="http://schemas.microsoft.com/office/drawing/2014/main" id="{DAF339D5-7D04-40CB-9334-05BE06C3B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28600"/>
            <a:ext cx="304800" cy="4572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5" name="Line 45">
            <a:extLst>
              <a:ext uri="{FF2B5EF4-FFF2-40B4-BE49-F238E27FC236}">
                <a16:creationId xmlns:a16="http://schemas.microsoft.com/office/drawing/2014/main" id="{0FF5B382-5A1A-4EE5-B5A7-E819954F3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905000"/>
            <a:ext cx="609600" cy="914400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6" name="Line 46">
            <a:extLst>
              <a:ext uri="{FF2B5EF4-FFF2-40B4-BE49-F238E27FC236}">
                <a16:creationId xmlns:a16="http://schemas.microsoft.com/office/drawing/2014/main" id="{105F75D4-4E59-45D4-A117-15CABBBDB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9624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7" name="Line 47">
            <a:extLst>
              <a:ext uri="{FF2B5EF4-FFF2-40B4-BE49-F238E27FC236}">
                <a16:creationId xmlns:a16="http://schemas.microsoft.com/office/drawing/2014/main" id="{354D6FE5-6254-440C-BD73-7A6EDAB6BC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57150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8" name="Line 48">
            <a:extLst>
              <a:ext uri="{FF2B5EF4-FFF2-40B4-BE49-F238E27FC236}">
                <a16:creationId xmlns:a16="http://schemas.microsoft.com/office/drawing/2014/main" id="{751F4209-8DAE-4F57-A9F2-166527475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81000"/>
            <a:ext cx="1219200" cy="762000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9" name="Line 49">
            <a:extLst>
              <a:ext uri="{FF2B5EF4-FFF2-40B4-BE49-F238E27FC236}">
                <a16:creationId xmlns:a16="http://schemas.microsoft.com/office/drawing/2014/main" id="{C3B864E2-A9D2-4EF5-A8C5-2AB6AAB327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2133600"/>
            <a:ext cx="99060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0" name="Line 50">
            <a:extLst>
              <a:ext uri="{FF2B5EF4-FFF2-40B4-BE49-F238E27FC236}">
                <a16:creationId xmlns:a16="http://schemas.microsoft.com/office/drawing/2014/main" id="{E18C6DDE-A7E9-4A97-894D-5F581F9CD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038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1" name="Line 51">
            <a:extLst>
              <a:ext uri="{FF2B5EF4-FFF2-40B4-BE49-F238E27FC236}">
                <a16:creationId xmlns:a16="http://schemas.microsoft.com/office/drawing/2014/main" id="{FF12B057-0EAF-4AC8-80C2-FA9CD46DF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2098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2" name="Line 52">
            <a:extLst>
              <a:ext uri="{FF2B5EF4-FFF2-40B4-BE49-F238E27FC236}">
                <a16:creationId xmlns:a16="http://schemas.microsoft.com/office/drawing/2014/main" id="{47CAF304-9272-4CB1-B13F-A9CF9DC13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990600"/>
            <a:ext cx="1219200" cy="6858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3" name="Line 53">
            <a:extLst>
              <a:ext uri="{FF2B5EF4-FFF2-40B4-BE49-F238E27FC236}">
                <a16:creationId xmlns:a16="http://schemas.microsoft.com/office/drawing/2014/main" id="{31805B57-A688-4D41-8C55-5E200A363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943600"/>
            <a:ext cx="838200" cy="609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494" name="Duong toi dinh vinh quang.mp3">
            <a:hlinkClick r:id="" action="ppaction://media"/>
            <a:extLst>
              <a:ext uri="{FF2B5EF4-FFF2-40B4-BE49-F238E27FC236}">
                <a16:creationId xmlns:a16="http://schemas.microsoft.com/office/drawing/2014/main" id="{53CD0349-CC0F-4FDC-871C-59A07466DF06}"/>
              </a:ext>
            </a:extLst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7086600"/>
            <a:ext cx="304800" cy="304800"/>
          </a:xfrm>
        </p:spPr>
      </p:pic>
      <p:sp>
        <p:nvSpPr>
          <p:cNvPr id="189495" name="AutoShape 5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5DB90CC-BAE5-42A4-85F7-70609DBD3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9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42916 -3.6994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625 -0.210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05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2625 -0.35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775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2916 -0.44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21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0417 -0.488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44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17917 -0.455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227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32084 -0.388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94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42084 -0.244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122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47084 -3.6994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11 L 0.44167 0.24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165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29584 0.388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194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09584 0.466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233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1125 0.455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227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942E-6 L -0.26667 0.377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88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-0.37083 0.2330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11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94"/>
                </p:tgtEl>
              </p:cMediaNode>
            </p:audio>
          </p:childTnLst>
        </p:cTn>
      </p:par>
    </p:tnLst>
    <p:bldLst>
      <p:bldP spid="189443" grpId="0"/>
      <p:bldP spid="1894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>
            <a:extLst>
              <a:ext uri="{FF2B5EF4-FFF2-40B4-BE49-F238E27FC236}">
                <a16:creationId xmlns:a16="http://schemas.microsoft.com/office/drawing/2014/main" id="{8FDE578B-9FEB-451B-B27C-D50D233F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2286000" cy="1828800"/>
          </a:xfrm>
          <a:prstGeom prst="star5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  <a:p>
            <a:pPr>
              <a:spcBef>
                <a:spcPct val="0"/>
              </a:spcBef>
            </a:pPr>
            <a:r>
              <a:rPr lang="en-US" altLang="en-US" sz="14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14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67" name="AutoShape 3">
            <a:hlinkClick r:id="rId3" action="ppaction://hlinkpres?slideindex=12&amp;slidetitle=Slide 12"/>
            <a:extLst>
              <a:ext uri="{FF2B5EF4-FFF2-40B4-BE49-F238E27FC236}">
                <a16:creationId xmlns:a16="http://schemas.microsoft.com/office/drawing/2014/main" id="{E9F0B6AB-121F-4047-B0B9-C0D90379F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648200"/>
            <a:ext cx="2438400" cy="762000"/>
          </a:xfrm>
          <a:prstGeom prst="wedgeRoundRectCallout">
            <a:avLst>
              <a:gd name="adj1" fmla="val 136069"/>
              <a:gd name="adj2" fmla="val 204792"/>
              <a:gd name="adj3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:C</a:t>
            </a:r>
          </a:p>
          <a:p>
            <a:pPr>
              <a:spcBef>
                <a:spcPct val="0"/>
              </a:spcBef>
            </a:pPr>
            <a:endParaRPr lang="en-US" altLang="en-US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" pitchFamily="34" charset="0"/>
              <a:cs typeface="Arial" panose="020B0604020202020204" pitchFamily="34" charset="0"/>
            </a:endParaRPr>
          </a:p>
        </p:txBody>
      </p:sp>
      <p:sp>
        <p:nvSpPr>
          <p:cNvPr id="190468" name="WordArt 4">
            <a:extLst>
              <a:ext uri="{FF2B5EF4-FFF2-40B4-BE49-F238E27FC236}">
                <a16:creationId xmlns:a16="http://schemas.microsoft.com/office/drawing/2014/main" id="{50D3C9E5-E6B9-46EB-BDA6-1B7B0576AF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90469" name="WordArt 5">
            <a:extLst>
              <a:ext uri="{FF2B5EF4-FFF2-40B4-BE49-F238E27FC236}">
                <a16:creationId xmlns:a16="http://schemas.microsoft.com/office/drawing/2014/main" id="{036964F0-DC22-48AA-9E62-4D5AF42AC0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90470" name="WordArt 6">
            <a:extLst>
              <a:ext uri="{FF2B5EF4-FFF2-40B4-BE49-F238E27FC236}">
                <a16:creationId xmlns:a16="http://schemas.microsoft.com/office/drawing/2014/main" id="{91BB5B18-998F-4683-B563-0051FE3F30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90471" name="WordArt 7">
            <a:extLst>
              <a:ext uri="{FF2B5EF4-FFF2-40B4-BE49-F238E27FC236}">
                <a16:creationId xmlns:a16="http://schemas.microsoft.com/office/drawing/2014/main" id="{06AD6CB8-A01A-4421-8C8A-24A20D8047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90472" name="WordArt 8">
            <a:extLst>
              <a:ext uri="{FF2B5EF4-FFF2-40B4-BE49-F238E27FC236}">
                <a16:creationId xmlns:a16="http://schemas.microsoft.com/office/drawing/2014/main" id="{AE1B4EE4-9834-4727-AFAB-59EBAF2331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90473" name="WordArt 9">
            <a:extLst>
              <a:ext uri="{FF2B5EF4-FFF2-40B4-BE49-F238E27FC236}">
                <a16:creationId xmlns:a16="http://schemas.microsoft.com/office/drawing/2014/main" id="{252ED961-5247-413C-B2ED-4A67EADD88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90474" name="WordArt 10">
            <a:extLst>
              <a:ext uri="{FF2B5EF4-FFF2-40B4-BE49-F238E27FC236}">
                <a16:creationId xmlns:a16="http://schemas.microsoft.com/office/drawing/2014/main" id="{076408D1-3237-44F4-B1B2-6081D46CCB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90475" name="WordArt 11">
            <a:extLst>
              <a:ext uri="{FF2B5EF4-FFF2-40B4-BE49-F238E27FC236}">
                <a16:creationId xmlns:a16="http://schemas.microsoft.com/office/drawing/2014/main" id="{7459C0CA-2D0D-4893-B49D-7633F7F778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90476" name="WordArt 12">
            <a:extLst>
              <a:ext uri="{FF2B5EF4-FFF2-40B4-BE49-F238E27FC236}">
                <a16:creationId xmlns:a16="http://schemas.microsoft.com/office/drawing/2014/main" id="{89EE4686-1E1C-4727-BE43-3355B41262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0477" name="WordArt 13">
            <a:extLst>
              <a:ext uri="{FF2B5EF4-FFF2-40B4-BE49-F238E27FC236}">
                <a16:creationId xmlns:a16="http://schemas.microsoft.com/office/drawing/2014/main" id="{67622BE4-AB79-47AC-B7ED-DE97333918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572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0478" name="Rectangle 14">
            <a:extLst>
              <a:ext uri="{FF2B5EF4-FFF2-40B4-BE49-F238E27FC236}">
                <a16:creationId xmlns:a16="http://schemas.microsoft.com/office/drawing/2014/main" id="{131EC0EF-219D-47AA-AD83-1FA00317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24050"/>
            <a:ext cx="7924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điphot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PTHH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>
              <a:spcBef>
                <a:spcPct val="0"/>
              </a:spcBef>
            </a:pP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+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pentaoxit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spcBef>
                <a:spcPct val="0"/>
              </a:spcBef>
            </a:pP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pho 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điphotpho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pentaoxit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 eaLnBrk="0" hangingPunct="0">
              <a:spcBef>
                <a:spcPct val="0"/>
              </a:spcBef>
            </a:pP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Phốt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 +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Điphotpho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pentaoxit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79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641272D-A339-42F5-8453-5AFD1221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480" name="Picture 16">
            <a:extLst>
              <a:ext uri="{FF2B5EF4-FFF2-40B4-BE49-F238E27FC236}">
                <a16:creationId xmlns:a16="http://schemas.microsoft.com/office/drawing/2014/main" id="{E24D7803-3D6E-4F9C-B9C8-84771546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81" name="Text Box 17">
            <a:extLst>
              <a:ext uri="{FF2B5EF4-FFF2-40B4-BE49-F238E27FC236}">
                <a16:creationId xmlns:a16="http://schemas.microsoft.com/office/drawing/2014/main" id="{8F3027B9-D167-4CF1-B9E2-D780E3EB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482" name="Text Box 18">
            <a:extLst>
              <a:ext uri="{FF2B5EF4-FFF2-40B4-BE49-F238E27FC236}">
                <a16:creationId xmlns:a16="http://schemas.microsoft.com/office/drawing/2014/main" id="{DB121156-26E9-4F7E-A92B-8391D7E41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194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>
                <a:latin typeface=".VnTime" pitchFamily="34" charset="0"/>
              </a:rPr>
              <a:t>t</a:t>
            </a:r>
            <a:r>
              <a:rPr lang="en-US" altLang="en-US" b="0" baseline="30000">
                <a:latin typeface=".VnTime" pitchFamily="34" charset="0"/>
              </a:rPr>
              <a:t>o</a:t>
            </a:r>
            <a:endParaRPr lang="en-US" altLang="en-US" b="0">
              <a:latin typeface=".VnTime" pitchFamily="34" charset="0"/>
            </a:endParaRPr>
          </a:p>
        </p:txBody>
      </p:sp>
      <p:sp>
        <p:nvSpPr>
          <p:cNvPr id="190483" name="Text Box 19">
            <a:extLst>
              <a:ext uri="{FF2B5EF4-FFF2-40B4-BE49-F238E27FC236}">
                <a16:creationId xmlns:a16="http://schemas.microsoft.com/office/drawing/2014/main" id="{613914A6-F921-4643-A15F-02ED63C0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4789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>
                <a:latin typeface=".VnTime" pitchFamily="34" charset="0"/>
              </a:rPr>
              <a:t>t</a:t>
            </a:r>
            <a:r>
              <a:rPr lang="en-US" altLang="en-US" b="0" baseline="30000">
                <a:latin typeface=".VnTime" pitchFamily="34" charset="0"/>
              </a:rPr>
              <a:t>o</a:t>
            </a:r>
            <a:endParaRPr lang="en-US" altLang="en-US" b="0">
              <a:latin typeface=".VnTime" pitchFamily="34" charset="0"/>
            </a:endParaRPr>
          </a:p>
        </p:txBody>
      </p:sp>
      <p:sp>
        <p:nvSpPr>
          <p:cNvPr id="190484" name="Text Box 20">
            <a:extLst>
              <a:ext uri="{FF2B5EF4-FFF2-40B4-BE49-F238E27FC236}">
                <a16:creationId xmlns:a16="http://schemas.microsoft.com/office/drawing/2014/main" id="{6C8E5A57-AD9F-4FD4-B4D5-5F6ACA25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0" dirty="0">
                <a:latin typeface=".VnTime" pitchFamily="34" charset="0"/>
              </a:rPr>
              <a:t>t</a:t>
            </a:r>
            <a:r>
              <a:rPr lang="en-US" altLang="en-US" b="0" baseline="30000" dirty="0">
                <a:latin typeface=".VnTime" pitchFamily="34" charset="0"/>
              </a:rPr>
              <a:t>o</a:t>
            </a:r>
            <a:endParaRPr lang="en-US" altLang="en-US" b="0" dirty="0">
              <a:latin typeface=".VnTime" pitchFamily="34" charset="0"/>
            </a:endParaRPr>
          </a:p>
        </p:txBody>
      </p:sp>
      <p:sp>
        <p:nvSpPr>
          <p:cNvPr id="190486" name="AutoShape 22">
            <a:extLst>
              <a:ext uri="{FF2B5EF4-FFF2-40B4-BE49-F238E27FC236}">
                <a16:creationId xmlns:a16="http://schemas.microsoft.com/office/drawing/2014/main" id="{23737A5E-ED8B-4C69-B1E3-65181DF6A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90487" name="AutoShape 23">
            <a:extLst>
              <a:ext uri="{FF2B5EF4-FFF2-40B4-BE49-F238E27FC236}">
                <a16:creationId xmlns:a16="http://schemas.microsoft.com/office/drawing/2014/main" id="{BA4886A7-CAFB-4DAF-BD59-25A3CB07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90488" name="AutoShape 24">
            <a:extLst>
              <a:ext uri="{FF2B5EF4-FFF2-40B4-BE49-F238E27FC236}">
                <a16:creationId xmlns:a16="http://schemas.microsoft.com/office/drawing/2014/main" id="{0EE4B81F-9068-4DC5-A125-9034D0CB1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90489" name="AutoShape 25">
            <a:extLst>
              <a:ext uri="{FF2B5EF4-FFF2-40B4-BE49-F238E27FC236}">
                <a16:creationId xmlns:a16="http://schemas.microsoft.com/office/drawing/2014/main" id="{988BB1BF-EE93-40C5-9B8E-94E348A4A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90490" name="AutoShape 26">
            <a:extLst>
              <a:ext uri="{FF2B5EF4-FFF2-40B4-BE49-F238E27FC236}">
                <a16:creationId xmlns:a16="http://schemas.microsoft.com/office/drawing/2014/main" id="{09746668-A4CC-41A7-AC41-E1A7C96FD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90491" name="AutoShape 27">
            <a:extLst>
              <a:ext uri="{FF2B5EF4-FFF2-40B4-BE49-F238E27FC236}">
                <a16:creationId xmlns:a16="http://schemas.microsoft.com/office/drawing/2014/main" id="{CA7F2F37-CBEE-4FE7-A6C0-B24F520F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90492" name="AutoShape 28">
            <a:extLst>
              <a:ext uri="{FF2B5EF4-FFF2-40B4-BE49-F238E27FC236}">
                <a16:creationId xmlns:a16="http://schemas.microsoft.com/office/drawing/2014/main" id="{809DFE4B-1738-465E-BEB0-8779D3FF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90493" name="AutoShape 29">
            <a:extLst>
              <a:ext uri="{FF2B5EF4-FFF2-40B4-BE49-F238E27FC236}">
                <a16:creationId xmlns:a16="http://schemas.microsoft.com/office/drawing/2014/main" id="{3A54B3A5-1AAE-4223-8428-86316102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90494" name="AutoShape 30">
            <a:extLst>
              <a:ext uri="{FF2B5EF4-FFF2-40B4-BE49-F238E27FC236}">
                <a16:creationId xmlns:a16="http://schemas.microsoft.com/office/drawing/2014/main" id="{C76ED3CA-B350-4A8F-AE91-9B540F4EE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90495" name="AutoShape 31">
            <a:extLst>
              <a:ext uri="{FF2B5EF4-FFF2-40B4-BE49-F238E27FC236}">
                <a16:creationId xmlns:a16="http://schemas.microsoft.com/office/drawing/2014/main" id="{A149B8CF-65FA-41AC-BEFD-0418EB31B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385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67" grpId="0" animBg="1"/>
      <p:bldP spid="190478" grpId="0" animBg="1"/>
      <p:bldP spid="190481" grpId="0"/>
      <p:bldP spid="190482" grpId="0"/>
      <p:bldP spid="190483" grpId="0"/>
      <p:bldP spid="190484" grpId="0"/>
      <p:bldP spid="190486" grpId="0" animBg="1"/>
      <p:bldP spid="190487" grpId="0" animBg="1"/>
      <p:bldP spid="190488" grpId="0" animBg="1"/>
      <p:bldP spid="190489" grpId="0" animBg="1"/>
      <p:bldP spid="190490" grpId="0" animBg="1"/>
      <p:bldP spid="190491" grpId="0" animBg="1"/>
      <p:bldP spid="190492" grpId="0" animBg="1"/>
      <p:bldP spid="190493" grpId="0" animBg="1"/>
      <p:bldP spid="190494" grpId="0" animBg="1"/>
      <p:bldP spid="1904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0" y="980728"/>
            <a:ext cx="7139260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5496" y="-27384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tượng sau đây thuộc loại hiện tượng nào ?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5598368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tượng vật lí.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23" name="Picture 35">
            <a:extLst>
              <a:ext uri="{FF2B5EF4-FFF2-40B4-BE49-F238E27FC236}">
                <a16:creationId xmlns:a16="http://schemas.microsoft.com/office/drawing/2014/main" id="{3400CBCC-1C26-4C15-A6B4-AAE4069D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0" name="AutoShape 2">
            <a:extLst>
              <a:ext uri="{FF2B5EF4-FFF2-40B4-BE49-F238E27FC236}">
                <a16:creationId xmlns:a16="http://schemas.microsoft.com/office/drawing/2014/main" id="{C0B39DFC-A538-48BC-8917-89DB06D0E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0"/>
            <a:ext cx="2286000" cy="1828800"/>
          </a:xfrm>
          <a:prstGeom prst="star5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  <a:p>
            <a:pPr>
              <a:spcBef>
                <a:spcPct val="0"/>
              </a:spcBef>
            </a:pPr>
            <a:r>
              <a:rPr lang="en-US" altLang="en-US" sz="14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14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491" name="WordArt 3">
            <a:extLst>
              <a:ext uri="{FF2B5EF4-FFF2-40B4-BE49-F238E27FC236}">
                <a16:creationId xmlns:a16="http://schemas.microsoft.com/office/drawing/2014/main" id="{FD51DB3B-B1D9-4ED2-8488-75B05DD9F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91492" name="WordArt 4">
            <a:extLst>
              <a:ext uri="{FF2B5EF4-FFF2-40B4-BE49-F238E27FC236}">
                <a16:creationId xmlns:a16="http://schemas.microsoft.com/office/drawing/2014/main" id="{795E1106-91AC-4737-A95D-798A2A665F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91493" name="WordArt 5">
            <a:extLst>
              <a:ext uri="{FF2B5EF4-FFF2-40B4-BE49-F238E27FC236}">
                <a16:creationId xmlns:a16="http://schemas.microsoft.com/office/drawing/2014/main" id="{64C6D051-A9A0-4DAB-9005-C2562F135F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91494" name="WordArt 6">
            <a:extLst>
              <a:ext uri="{FF2B5EF4-FFF2-40B4-BE49-F238E27FC236}">
                <a16:creationId xmlns:a16="http://schemas.microsoft.com/office/drawing/2014/main" id="{C1BAE46A-B479-44D1-82DC-A35E36C198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91495" name="WordArt 7">
            <a:extLst>
              <a:ext uri="{FF2B5EF4-FFF2-40B4-BE49-F238E27FC236}">
                <a16:creationId xmlns:a16="http://schemas.microsoft.com/office/drawing/2014/main" id="{6AFBE016-41BA-4391-B1E2-C5F5830866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91496" name="WordArt 8">
            <a:extLst>
              <a:ext uri="{FF2B5EF4-FFF2-40B4-BE49-F238E27FC236}">
                <a16:creationId xmlns:a16="http://schemas.microsoft.com/office/drawing/2014/main" id="{19826329-6B29-4452-9714-712DF2F220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91497" name="WordArt 9">
            <a:extLst>
              <a:ext uri="{FF2B5EF4-FFF2-40B4-BE49-F238E27FC236}">
                <a16:creationId xmlns:a16="http://schemas.microsoft.com/office/drawing/2014/main" id="{75ABE8A2-33D7-49AE-970A-3DFED0D528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91498" name="WordArt 10">
            <a:extLst>
              <a:ext uri="{FF2B5EF4-FFF2-40B4-BE49-F238E27FC236}">
                <a16:creationId xmlns:a16="http://schemas.microsoft.com/office/drawing/2014/main" id="{41CCDCBD-D183-45F4-B495-F97D481290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91499" name="WordArt 11">
            <a:extLst>
              <a:ext uri="{FF2B5EF4-FFF2-40B4-BE49-F238E27FC236}">
                <a16:creationId xmlns:a16="http://schemas.microsoft.com/office/drawing/2014/main" id="{184893DF-397A-4C61-A4C4-D2E25580B9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1500" name="WordArt 12">
            <a:extLst>
              <a:ext uri="{FF2B5EF4-FFF2-40B4-BE49-F238E27FC236}">
                <a16:creationId xmlns:a16="http://schemas.microsoft.com/office/drawing/2014/main" id="{C803AFA0-ED62-41B4-817E-4992278577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572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1501" name="Text Box 13">
            <a:extLst>
              <a:ext uri="{FF2B5EF4-FFF2-40B4-BE49-F238E27FC236}">
                <a16:creationId xmlns:a16="http://schemas.microsoft.com/office/drawing/2014/main" id="{EA2B0912-7741-42A7-93BC-75680985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dirty="0">
                <a:latin typeface=".VnTime" pitchFamily="34" charset="0"/>
              </a:rPr>
              <a:t>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clohiđric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1502" name="Group 14">
            <a:extLst>
              <a:ext uri="{FF2B5EF4-FFF2-40B4-BE49-F238E27FC236}">
                <a16:creationId xmlns:a16="http://schemas.microsoft.com/office/drawing/2014/main" id="{DA4E02A0-14AE-48FA-A4FF-430B913DCD7A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2514600"/>
            <a:ext cx="7340600" cy="1524000"/>
            <a:chOff x="410" y="1488"/>
            <a:chExt cx="4624" cy="960"/>
          </a:xfrm>
        </p:grpSpPr>
        <p:sp>
          <p:nvSpPr>
            <p:cNvPr id="191503" name="Oval 15">
              <a:extLst>
                <a:ext uri="{FF2B5EF4-FFF2-40B4-BE49-F238E27FC236}">
                  <a16:creationId xmlns:a16="http://schemas.microsoft.com/office/drawing/2014/main" id="{C7BEEFA1-361D-4F32-B05E-9C2D06911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754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04" name="Oval 16">
              <a:extLst>
                <a:ext uri="{FF2B5EF4-FFF2-40B4-BE49-F238E27FC236}">
                  <a16:creationId xmlns:a16="http://schemas.microsoft.com/office/drawing/2014/main" id="{C3B271F9-7EE0-4841-ACCD-0E6CB84B6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80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05" name="Oval 17">
              <a:extLst>
                <a:ext uri="{FF2B5EF4-FFF2-40B4-BE49-F238E27FC236}">
                  <a16:creationId xmlns:a16="http://schemas.microsoft.com/office/drawing/2014/main" id="{55709AD0-2EFD-49AD-A0B2-17CF53860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968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06" name="Oval 18">
              <a:extLst>
                <a:ext uri="{FF2B5EF4-FFF2-40B4-BE49-F238E27FC236}">
                  <a16:creationId xmlns:a16="http://schemas.microsoft.com/office/drawing/2014/main" id="{27E2ACC4-D462-4738-B3B4-6B31CE6C6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07" name="Line 19">
              <a:extLst>
                <a:ext uri="{FF2B5EF4-FFF2-40B4-BE49-F238E27FC236}">
                  <a16:creationId xmlns:a16="http://schemas.microsoft.com/office/drawing/2014/main" id="{7EA0C710-A441-4F8B-ACE9-C44AC7ABF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0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8" name="AutoShape 20">
              <a:extLst>
                <a:ext uri="{FF2B5EF4-FFF2-40B4-BE49-F238E27FC236}">
                  <a16:creationId xmlns:a16="http://schemas.microsoft.com/office/drawing/2014/main" id="{3932C046-F8DA-4FCF-8643-1B3679588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1008" cy="96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09" name="Oval 21">
              <a:extLst>
                <a:ext uri="{FF2B5EF4-FFF2-40B4-BE49-F238E27FC236}">
                  <a16:creationId xmlns:a16="http://schemas.microsoft.com/office/drawing/2014/main" id="{9A8EAE91-1721-4F22-993A-41C39531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584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10" name="Oval 22">
              <a:extLst>
                <a:ext uri="{FF2B5EF4-FFF2-40B4-BE49-F238E27FC236}">
                  <a16:creationId xmlns:a16="http://schemas.microsoft.com/office/drawing/2014/main" id="{EC023613-5FE4-46DA-9327-B71582D0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2064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11" name="Oval 23">
              <a:extLst>
                <a:ext uri="{FF2B5EF4-FFF2-40B4-BE49-F238E27FC236}">
                  <a16:creationId xmlns:a16="http://schemas.microsoft.com/office/drawing/2014/main" id="{0E389D6E-E0DB-4A56-ABF3-DDC75D0E5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536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12" name="Oval 24">
              <a:extLst>
                <a:ext uri="{FF2B5EF4-FFF2-40B4-BE49-F238E27FC236}">
                  <a16:creationId xmlns:a16="http://schemas.microsoft.com/office/drawing/2014/main" id="{CC2DFD4A-5993-4C69-87BF-586C93FA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016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13" name="Line 25">
              <a:extLst>
                <a:ext uri="{FF2B5EF4-FFF2-40B4-BE49-F238E27FC236}">
                  <a16:creationId xmlns:a16="http://schemas.microsoft.com/office/drawing/2014/main" id="{1E8B588E-9461-4915-B4E5-922EA2450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14" name="Oval 26">
              <a:extLst>
                <a:ext uri="{FF2B5EF4-FFF2-40B4-BE49-F238E27FC236}">
                  <a16:creationId xmlns:a16="http://schemas.microsoft.com/office/drawing/2014/main" id="{A1A319E6-2C5E-471B-89F4-44D17109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15" name="Oval 27">
              <a:extLst>
                <a:ext uri="{FF2B5EF4-FFF2-40B4-BE49-F238E27FC236}">
                  <a16:creationId xmlns:a16="http://schemas.microsoft.com/office/drawing/2014/main" id="{10050A0A-8D4A-45DD-A97A-F98599CE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1757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  <p:sp>
          <p:nvSpPr>
            <p:cNvPr id="191516" name="Oval 28">
              <a:extLst>
                <a:ext uri="{FF2B5EF4-FFF2-40B4-BE49-F238E27FC236}">
                  <a16:creationId xmlns:a16="http://schemas.microsoft.com/office/drawing/2014/main" id="{CB5721A8-E267-46E8-B29D-804F3977F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" y="1959"/>
              <a:ext cx="317" cy="317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solidFill>
                    <a:schemeClr val="bg1"/>
                  </a:solidFill>
                  <a:latin typeface=".VnTime" pitchFamily="34" charset="0"/>
                </a:rPr>
                <a:t>Cl</a:t>
              </a:r>
            </a:p>
          </p:txBody>
        </p:sp>
        <p:sp>
          <p:nvSpPr>
            <p:cNvPr id="191517" name="Oval 29">
              <a:extLst>
                <a:ext uri="{FF2B5EF4-FFF2-40B4-BE49-F238E27FC236}">
                  <a16:creationId xmlns:a16="http://schemas.microsoft.com/office/drawing/2014/main" id="{F39E5B34-E847-483B-A5A9-8B60FDC0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728"/>
              <a:ext cx="259" cy="2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r>
                <a:rPr lang="en-US" altLang="en-US" b="0">
                  <a:latin typeface=".VnTime" pitchFamily="34" charset="0"/>
                </a:rPr>
                <a:t>H</a:t>
              </a:r>
            </a:p>
          </p:txBody>
        </p:sp>
      </p:grpSp>
      <p:sp>
        <p:nvSpPr>
          <p:cNvPr id="191518" name="Rectangle 30">
            <a:extLst>
              <a:ext uri="{FF2B5EF4-FFF2-40B4-BE49-F238E27FC236}">
                <a16:creationId xmlns:a16="http://schemas.microsoft.com/office/drawing/2014/main" id="{ADFFE6C0-852B-4232-9AE7-3CC9A676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41775"/>
            <a:ext cx="3810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0" hangingPunct="0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91519" name="AutoShape 31">
            <a:extLst>
              <a:ext uri="{FF2B5EF4-FFF2-40B4-BE49-F238E27FC236}">
                <a16:creationId xmlns:a16="http://schemas.microsoft.com/office/drawing/2014/main" id="{51CFD4CE-0549-48F3-A76F-A7B85A15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419600" cy="2971800"/>
          </a:xfrm>
          <a:prstGeom prst="cloudCallout">
            <a:avLst>
              <a:gd name="adj1" fmla="val -88060"/>
              <a:gd name="adj2" fmla="val 436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0" hangingPunct="0">
              <a:spcBef>
                <a:spcPct val="0"/>
              </a:spcBef>
              <a:buFontTx/>
              <a:buChar char="-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axitclohiđric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520" name="AutoShape 3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9E77A29-6729-4E36-8FF3-4EF6F62A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21" name="Picture 33">
            <a:extLst>
              <a:ext uri="{FF2B5EF4-FFF2-40B4-BE49-F238E27FC236}">
                <a16:creationId xmlns:a16="http://schemas.microsoft.com/office/drawing/2014/main" id="{6EF685C1-CE2F-495D-9988-1735AD63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22" name="Text Box 34">
            <a:extLst>
              <a:ext uri="{FF2B5EF4-FFF2-40B4-BE49-F238E27FC236}">
                <a16:creationId xmlns:a16="http://schemas.microsoft.com/office/drawing/2014/main" id="{56B78FB0-B011-41E0-BC24-A986620C3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524" name="AutoShape 36">
            <a:extLst>
              <a:ext uri="{FF2B5EF4-FFF2-40B4-BE49-F238E27FC236}">
                <a16:creationId xmlns:a16="http://schemas.microsoft.com/office/drawing/2014/main" id="{475585A3-C147-4B0B-AE4E-0393B754D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91525" name="AutoShape 37">
            <a:extLst>
              <a:ext uri="{FF2B5EF4-FFF2-40B4-BE49-F238E27FC236}">
                <a16:creationId xmlns:a16="http://schemas.microsoft.com/office/drawing/2014/main" id="{93702FFE-7C11-41F2-91B1-C9D77CE75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91526" name="AutoShape 38">
            <a:extLst>
              <a:ext uri="{FF2B5EF4-FFF2-40B4-BE49-F238E27FC236}">
                <a16:creationId xmlns:a16="http://schemas.microsoft.com/office/drawing/2014/main" id="{D1530F8F-00B0-438D-B1A8-A6379FACA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91527" name="AutoShape 39">
            <a:extLst>
              <a:ext uri="{FF2B5EF4-FFF2-40B4-BE49-F238E27FC236}">
                <a16:creationId xmlns:a16="http://schemas.microsoft.com/office/drawing/2014/main" id="{68A9DE2A-B7B4-4722-9A1D-3E58CABC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91528" name="AutoShape 40">
            <a:extLst>
              <a:ext uri="{FF2B5EF4-FFF2-40B4-BE49-F238E27FC236}">
                <a16:creationId xmlns:a16="http://schemas.microsoft.com/office/drawing/2014/main" id="{E6C89128-26D9-4B2F-AAF2-B867CA2B0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91529" name="AutoShape 41">
            <a:extLst>
              <a:ext uri="{FF2B5EF4-FFF2-40B4-BE49-F238E27FC236}">
                <a16:creationId xmlns:a16="http://schemas.microsoft.com/office/drawing/2014/main" id="{9A061AA8-0FDB-4C99-B5D7-D1017907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91530" name="AutoShape 42">
            <a:extLst>
              <a:ext uri="{FF2B5EF4-FFF2-40B4-BE49-F238E27FC236}">
                <a16:creationId xmlns:a16="http://schemas.microsoft.com/office/drawing/2014/main" id="{D1260AC9-5961-4737-8F45-393EDF27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91531" name="AutoShape 43">
            <a:extLst>
              <a:ext uri="{FF2B5EF4-FFF2-40B4-BE49-F238E27FC236}">
                <a16:creationId xmlns:a16="http://schemas.microsoft.com/office/drawing/2014/main" id="{BC7B156A-A4B7-426E-8637-BAE39F5F5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91532" name="AutoShape 44">
            <a:extLst>
              <a:ext uri="{FF2B5EF4-FFF2-40B4-BE49-F238E27FC236}">
                <a16:creationId xmlns:a16="http://schemas.microsoft.com/office/drawing/2014/main" id="{82F0D986-E7F2-46D0-972E-73B753B1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91533" name="AutoShape 45">
            <a:extLst>
              <a:ext uri="{FF2B5EF4-FFF2-40B4-BE49-F238E27FC236}">
                <a16:creationId xmlns:a16="http://schemas.microsoft.com/office/drawing/2014/main" id="{AB6E9199-D105-486E-84AF-E4AF7DE36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nimBg="1"/>
      <p:bldP spid="191501" grpId="0"/>
      <p:bldP spid="191518" grpId="0"/>
      <p:bldP spid="191519" grpId="0" animBg="1"/>
      <p:bldP spid="191522" grpId="0"/>
      <p:bldP spid="191524" grpId="0" animBg="1"/>
      <p:bldP spid="191525" grpId="0" animBg="1"/>
      <p:bldP spid="191526" grpId="0" animBg="1"/>
      <p:bldP spid="191527" grpId="0" animBg="1"/>
      <p:bldP spid="191528" grpId="0" animBg="1"/>
      <p:bldP spid="191529" grpId="0" animBg="1"/>
      <p:bldP spid="191530" grpId="0" animBg="1"/>
      <p:bldP spid="191531" grpId="0" animBg="1"/>
      <p:bldP spid="191532" grpId="0" animBg="1"/>
      <p:bldP spid="1915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30" name="Picture 18">
            <a:extLst>
              <a:ext uri="{FF2B5EF4-FFF2-40B4-BE49-F238E27FC236}">
                <a16:creationId xmlns:a16="http://schemas.microsoft.com/office/drawing/2014/main" id="{E935DE97-7EFB-4F92-9C9E-506532CE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AutoShape 2">
            <a:extLst>
              <a:ext uri="{FF2B5EF4-FFF2-40B4-BE49-F238E27FC236}">
                <a16:creationId xmlns:a16="http://schemas.microsoft.com/office/drawing/2014/main" id="{EF56A318-D3C7-4621-B034-36F6371E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59961"/>
            <a:ext cx="2286000" cy="1828800"/>
          </a:xfrm>
          <a:prstGeom prst="star5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sz="4000" b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  <a:p>
            <a:pPr>
              <a:spcBef>
                <a:spcPct val="0"/>
              </a:spcBef>
            </a:pPr>
            <a:r>
              <a:rPr lang="en-US" altLang="en-US" sz="1400" b="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1400" b="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515" name="WordArt 3">
            <a:extLst>
              <a:ext uri="{FF2B5EF4-FFF2-40B4-BE49-F238E27FC236}">
                <a16:creationId xmlns:a16="http://schemas.microsoft.com/office/drawing/2014/main" id="{1AAF07E1-0EBF-4793-B463-66E47C8BE4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192516" name="WordArt 4">
            <a:extLst>
              <a:ext uri="{FF2B5EF4-FFF2-40B4-BE49-F238E27FC236}">
                <a16:creationId xmlns:a16="http://schemas.microsoft.com/office/drawing/2014/main" id="{E578F23A-661E-44D2-A80E-0FEC349D8D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192517" name="WordArt 5">
            <a:extLst>
              <a:ext uri="{FF2B5EF4-FFF2-40B4-BE49-F238E27FC236}">
                <a16:creationId xmlns:a16="http://schemas.microsoft.com/office/drawing/2014/main" id="{ACEC1CCE-6908-40F9-9E9B-69D9A0B318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192518" name="WordArt 6">
            <a:extLst>
              <a:ext uri="{FF2B5EF4-FFF2-40B4-BE49-F238E27FC236}">
                <a16:creationId xmlns:a16="http://schemas.microsoft.com/office/drawing/2014/main" id="{B13E5AD1-C993-4A71-930B-647BE7AFC0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192519" name="WordArt 7">
            <a:extLst>
              <a:ext uri="{FF2B5EF4-FFF2-40B4-BE49-F238E27FC236}">
                <a16:creationId xmlns:a16="http://schemas.microsoft.com/office/drawing/2014/main" id="{C8BF6F9C-3E06-4530-957E-9308D556C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92520" name="WordArt 8">
            <a:extLst>
              <a:ext uri="{FF2B5EF4-FFF2-40B4-BE49-F238E27FC236}">
                <a16:creationId xmlns:a16="http://schemas.microsoft.com/office/drawing/2014/main" id="{93B5A38E-65F2-462A-A55C-5A60E9C053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92521" name="WordArt 9">
            <a:extLst>
              <a:ext uri="{FF2B5EF4-FFF2-40B4-BE49-F238E27FC236}">
                <a16:creationId xmlns:a16="http://schemas.microsoft.com/office/drawing/2014/main" id="{2B3B0253-5A7B-4D71-B336-F90B8B0C04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92522" name="WordArt 10">
            <a:extLst>
              <a:ext uri="{FF2B5EF4-FFF2-40B4-BE49-F238E27FC236}">
                <a16:creationId xmlns:a16="http://schemas.microsoft.com/office/drawing/2014/main" id="{A2F8C60D-B96E-43F5-B44A-039C81862F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92523" name="WordArt 11">
            <a:extLst>
              <a:ext uri="{FF2B5EF4-FFF2-40B4-BE49-F238E27FC236}">
                <a16:creationId xmlns:a16="http://schemas.microsoft.com/office/drawing/2014/main" id="{9507E18C-9A49-4ABD-900F-35D877F8C8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191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2524" name="WordArt 12">
            <a:extLst>
              <a:ext uri="{FF2B5EF4-FFF2-40B4-BE49-F238E27FC236}">
                <a16:creationId xmlns:a16="http://schemas.microsoft.com/office/drawing/2014/main" id="{DF7B4160-6060-47C6-A43E-29D62670E6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4572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2525" name="AutoShape 13">
            <a:extLst>
              <a:ext uri="{FF2B5EF4-FFF2-40B4-BE49-F238E27FC236}">
                <a16:creationId xmlns:a16="http://schemas.microsoft.com/office/drawing/2014/main" id="{67D521A4-B07C-41CB-A597-7B8924BB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00"/>
            <a:ext cx="6096000" cy="28956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526" name="AutoShape 14">
            <a:extLst>
              <a:ext uri="{FF2B5EF4-FFF2-40B4-BE49-F238E27FC236}">
                <a16:creationId xmlns:a16="http://schemas.microsoft.com/office/drawing/2014/main" id="{85374D23-65BA-4867-986E-AA9A358E1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19600"/>
            <a:ext cx="79248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spcBef>
                <a:spcPct val="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 eaLnBrk="0" hangingPunct="0">
              <a:spcBef>
                <a:spcPct val="0"/>
              </a:spcBef>
            </a:pP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2527" name="AutoShape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4FB428B-1D9A-492D-A5DB-AFF3BC45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2528" name="Picture 16">
            <a:extLst>
              <a:ext uri="{FF2B5EF4-FFF2-40B4-BE49-F238E27FC236}">
                <a16:creationId xmlns:a16="http://schemas.microsoft.com/office/drawing/2014/main" id="{4F30FB7C-701F-4B4D-BF21-A29EB149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860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9" name="Text Box 17">
            <a:extLst>
              <a:ext uri="{FF2B5EF4-FFF2-40B4-BE49-F238E27FC236}">
                <a16:creationId xmlns:a16="http://schemas.microsoft.com/office/drawing/2014/main" id="{241185E6-7B46-4F52-A41E-44E9B05D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600" b="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531" name="AutoShape 19">
            <a:extLst>
              <a:ext uri="{FF2B5EF4-FFF2-40B4-BE49-F238E27FC236}">
                <a16:creationId xmlns:a16="http://schemas.microsoft.com/office/drawing/2014/main" id="{F3A48B1C-B543-4251-8D3E-EA7CE90A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192532" name="AutoShape 20">
            <a:extLst>
              <a:ext uri="{FF2B5EF4-FFF2-40B4-BE49-F238E27FC236}">
                <a16:creationId xmlns:a16="http://schemas.microsoft.com/office/drawing/2014/main" id="{DFD4A36C-4434-4C71-AA44-66A6D50A3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2</a:t>
            </a:r>
          </a:p>
        </p:txBody>
      </p:sp>
      <p:sp>
        <p:nvSpPr>
          <p:cNvPr id="192533" name="AutoShape 21">
            <a:extLst>
              <a:ext uri="{FF2B5EF4-FFF2-40B4-BE49-F238E27FC236}">
                <a16:creationId xmlns:a16="http://schemas.microsoft.com/office/drawing/2014/main" id="{82036928-FFD3-4AAA-AB9A-A87ABBFC5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3</a:t>
            </a:r>
          </a:p>
        </p:txBody>
      </p:sp>
      <p:sp>
        <p:nvSpPr>
          <p:cNvPr id="192534" name="AutoShape 22">
            <a:extLst>
              <a:ext uri="{FF2B5EF4-FFF2-40B4-BE49-F238E27FC236}">
                <a16:creationId xmlns:a16="http://schemas.microsoft.com/office/drawing/2014/main" id="{36843FE0-04B5-45B5-84DD-6A45CD978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4</a:t>
            </a:r>
          </a:p>
        </p:txBody>
      </p:sp>
      <p:sp>
        <p:nvSpPr>
          <p:cNvPr id="192535" name="AutoShape 23">
            <a:extLst>
              <a:ext uri="{FF2B5EF4-FFF2-40B4-BE49-F238E27FC236}">
                <a16:creationId xmlns:a16="http://schemas.microsoft.com/office/drawing/2014/main" id="{2E5FD783-5C31-4001-B7C3-C1F616C2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92536" name="AutoShape 24">
            <a:extLst>
              <a:ext uri="{FF2B5EF4-FFF2-40B4-BE49-F238E27FC236}">
                <a16:creationId xmlns:a16="http://schemas.microsoft.com/office/drawing/2014/main" id="{6842901E-C495-4A23-B3B0-583E905BC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6</a:t>
            </a:r>
          </a:p>
        </p:txBody>
      </p:sp>
      <p:sp>
        <p:nvSpPr>
          <p:cNvPr id="192537" name="AutoShape 25">
            <a:extLst>
              <a:ext uri="{FF2B5EF4-FFF2-40B4-BE49-F238E27FC236}">
                <a16:creationId xmlns:a16="http://schemas.microsoft.com/office/drawing/2014/main" id="{9796AB1E-2796-4449-A034-DE143B5F7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7</a:t>
            </a:r>
          </a:p>
        </p:txBody>
      </p:sp>
      <p:sp>
        <p:nvSpPr>
          <p:cNvPr id="192538" name="AutoShape 26">
            <a:extLst>
              <a:ext uri="{FF2B5EF4-FFF2-40B4-BE49-F238E27FC236}">
                <a16:creationId xmlns:a16="http://schemas.microsoft.com/office/drawing/2014/main" id="{7294A9D5-D5C4-4E90-B14F-8E268077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8</a:t>
            </a:r>
          </a:p>
        </p:txBody>
      </p:sp>
      <p:sp>
        <p:nvSpPr>
          <p:cNvPr id="192539" name="AutoShape 27">
            <a:extLst>
              <a:ext uri="{FF2B5EF4-FFF2-40B4-BE49-F238E27FC236}">
                <a16:creationId xmlns:a16="http://schemas.microsoft.com/office/drawing/2014/main" id="{8004FC27-E3C1-44C9-BECA-6A61A1552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9</a:t>
            </a:r>
          </a:p>
        </p:txBody>
      </p:sp>
      <p:sp>
        <p:nvSpPr>
          <p:cNvPr id="192540" name="AutoShape 28">
            <a:extLst>
              <a:ext uri="{FF2B5EF4-FFF2-40B4-BE49-F238E27FC236}">
                <a16:creationId xmlns:a16="http://schemas.microsoft.com/office/drawing/2014/main" id="{DEF14F87-FF1D-4F20-A379-FFF02A56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"/>
            <a:ext cx="1417638" cy="1200150"/>
          </a:xfrm>
          <a:prstGeom prst="star5">
            <a:avLst/>
          </a:prstGeom>
          <a:solidFill>
            <a:schemeClr val="folHlink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nimBg="1"/>
      <p:bldP spid="192525" grpId="0" animBg="1"/>
      <p:bldP spid="192526" grpId="0" animBg="1"/>
      <p:bldP spid="192529" grpId="0"/>
      <p:bldP spid="192531" grpId="0" animBg="1"/>
      <p:bldP spid="192532" grpId="0" animBg="1"/>
      <p:bldP spid="192533" grpId="0" animBg="1"/>
      <p:bldP spid="192534" grpId="0" animBg="1"/>
      <p:bldP spid="192535" grpId="0" animBg="1"/>
      <p:bldP spid="192536" grpId="0" animBg="1"/>
      <p:bldP spid="192537" grpId="0" animBg="1"/>
      <p:bldP spid="192538" grpId="0" animBg="1"/>
      <p:bldP spid="192539" grpId="0" animBg="1"/>
      <p:bldP spid="1925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3"/>
          <a:stretch/>
        </p:blipFill>
        <p:spPr>
          <a:xfrm>
            <a:off x="1169368" y="751118"/>
            <a:ext cx="6696744" cy="6003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5496" y="-243408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tượng sau đây thuộc loại hiện tượng nào ?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90779B-229F-46C1-B822-82B7BDE9226A}"/>
              </a:ext>
            </a:extLst>
          </p:cNvPr>
          <p:cNvSpPr txBox="1">
            <a:spLocks/>
          </p:cNvSpPr>
          <p:nvPr/>
        </p:nvSpPr>
        <p:spPr>
          <a:xfrm>
            <a:off x="1538790" y="2609772"/>
            <a:ext cx="6066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1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0" name="Oval 6">
            <a:extLst>
              <a:ext uri="{FF2B5EF4-FFF2-40B4-BE49-F238E27FC236}">
                <a16:creationId xmlns:a16="http://schemas.microsoft.com/office/drawing/2014/main" id="{B4FB1C43-4E1C-4FAA-B286-100A5390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28913"/>
            <a:ext cx="2590800" cy="1169987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 ỨNG HÓA HỌC</a:t>
            </a:r>
          </a:p>
        </p:txBody>
      </p:sp>
      <p:sp>
        <p:nvSpPr>
          <p:cNvPr id="241677" name="AutoShape 13">
            <a:extLst>
              <a:ext uri="{FF2B5EF4-FFF2-40B4-BE49-F238E27FC236}">
                <a16:creationId xmlns:a16="http://schemas.microsoft.com/office/drawing/2014/main" id="{71BADF32-E364-459D-A31D-9C6A5BEE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868488"/>
            <a:ext cx="4648200" cy="1341437"/>
          </a:xfrm>
          <a:prstGeom prst="flowChartTerminator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II- DIỄN BIẾN CỦA PHẢN ỨNG HÓA HỌC</a:t>
            </a:r>
          </a:p>
        </p:txBody>
      </p:sp>
      <p:sp>
        <p:nvSpPr>
          <p:cNvPr id="241678" name="AutoShape 14">
            <a:extLst>
              <a:ext uri="{FF2B5EF4-FFF2-40B4-BE49-F238E27FC236}">
                <a16:creationId xmlns:a16="http://schemas.microsoft.com/office/drawing/2014/main" id="{BAE21B94-B77F-4AF9-83DB-F92B2A81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176588"/>
            <a:ext cx="4876800" cy="1341437"/>
          </a:xfrm>
          <a:prstGeom prst="flowChartTerminator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III- KHI NÀO PHẢN ỨNG HÓA HỌC XẢY RA?</a:t>
            </a:r>
          </a:p>
        </p:txBody>
      </p:sp>
      <p:sp>
        <p:nvSpPr>
          <p:cNvPr id="241679" name="AutoShape 15">
            <a:extLst>
              <a:ext uri="{FF2B5EF4-FFF2-40B4-BE49-F238E27FC236}">
                <a16:creationId xmlns:a16="http://schemas.microsoft.com/office/drawing/2014/main" id="{5E1A9F62-1B7A-4CD8-A0B0-F2E6C25D4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605338"/>
            <a:ext cx="6300788" cy="1947862"/>
          </a:xfrm>
          <a:prstGeom prst="flowChartTerminator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IV- LÀM THẾ NÀO NHẬN BIẾT CÓ PHẢN ỨNG HÓA HỌC XẢY RA?</a:t>
            </a:r>
          </a:p>
        </p:txBody>
      </p:sp>
      <p:sp>
        <p:nvSpPr>
          <p:cNvPr id="241680" name="AutoShape 16">
            <a:extLst>
              <a:ext uri="{FF2B5EF4-FFF2-40B4-BE49-F238E27FC236}">
                <a16:creationId xmlns:a16="http://schemas.microsoft.com/office/drawing/2014/main" id="{5171F20F-897C-4A62-9372-79F2A1E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990600"/>
            <a:ext cx="3046412" cy="735013"/>
          </a:xfrm>
          <a:prstGeom prst="flowChartTerminator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I- ĐỊNH NGHĨA</a:t>
            </a:r>
          </a:p>
        </p:txBody>
      </p:sp>
      <p:sp>
        <p:nvSpPr>
          <p:cNvPr id="241684" name="Line 20">
            <a:extLst>
              <a:ext uri="{FF2B5EF4-FFF2-40B4-BE49-F238E27FC236}">
                <a16:creationId xmlns:a16="http://schemas.microsoft.com/office/drawing/2014/main" id="{7179C3D0-5369-4DE0-A967-599194D0D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810000"/>
            <a:ext cx="8382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85" name="Line 21">
            <a:extLst>
              <a:ext uri="{FF2B5EF4-FFF2-40B4-BE49-F238E27FC236}">
                <a16:creationId xmlns:a16="http://schemas.microsoft.com/office/drawing/2014/main" id="{D48A0A29-A702-4399-B447-024187475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581400"/>
            <a:ext cx="914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87" name="Line 23">
            <a:extLst>
              <a:ext uri="{FF2B5EF4-FFF2-40B4-BE49-F238E27FC236}">
                <a16:creationId xmlns:a16="http://schemas.microsoft.com/office/drawing/2014/main" id="{DDA4A509-86E0-4B26-A7A8-CA61F588F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9906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88" name="Line 24">
            <a:extLst>
              <a:ext uri="{FF2B5EF4-FFF2-40B4-BE49-F238E27FC236}">
                <a16:creationId xmlns:a16="http://schemas.microsoft.com/office/drawing/2014/main" id="{1AE5CBC7-CCEB-45DA-9E5F-2490A5EE2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1676400"/>
            <a:ext cx="17526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1" name="Text Box 10">
            <a:extLst>
              <a:ext uri="{FF2B5EF4-FFF2-40B4-BE49-F238E27FC236}">
                <a16:creationId xmlns:a16="http://schemas.microsoft.com/office/drawing/2014/main" id="{5ADD28E9-F5BC-4A48-B000-E1437984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662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/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 16 -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13:</a:t>
            </a:r>
            <a:r>
              <a:rPr lang="en-US" altLang="en-US" sz="4000" b="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PHẢN ỨNG HOÁ HỌC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nimBg="1"/>
      <p:bldP spid="241677" grpId="0" animBg="1"/>
      <p:bldP spid="241678" grpId="0" animBg="1"/>
      <p:bldP spid="241679" grpId="0" animBg="1"/>
      <p:bldP spid="2416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CFF6C97D-4D85-4882-9C2B-386DF2DF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01750"/>
            <a:ext cx="271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3200" u="sng">
                <a:latin typeface="Times New Roman" panose="02020603050405020304" pitchFamily="18" charset="0"/>
              </a:rPr>
              <a:t>Định nghĩa</a:t>
            </a:r>
            <a:r>
              <a:rPr lang="en-US" altLang="en-US" sz="32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C2C8C258-C233-4711-815E-CEC58030B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18288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n-US" altLang="en-US" sz="2800" b="0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ứng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hoá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err="1">
                <a:solidFill>
                  <a:srgbClr val="FF0066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0">
                <a:solidFill>
                  <a:srgbClr val="FF0066"/>
                </a:solidFill>
                <a:latin typeface="Times New Roman" panose="02020603050405020304" pitchFamily="18" charset="0"/>
              </a:rPr>
              <a:t> trình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b="0" dirty="0" err="1">
                <a:solidFill>
                  <a:srgbClr val="FF0000"/>
                </a:solidFill>
              </a:rPr>
              <a:t>ừ</a:t>
            </a:r>
            <a:r>
              <a:rPr lang="en-US" altLang="en-US" b="0" dirty="0"/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455D088C-BEA1-4407-A1EA-ED9B3BBB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692275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19141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2ACB45F-FDA1-4E54-913F-B2076C4D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WordArt 6">
            <a:extLst>
              <a:ext uri="{FF2B5EF4-FFF2-40B4-BE49-F238E27FC236}">
                <a16:creationId xmlns:a16="http://schemas.microsoft.com/office/drawing/2014/main" id="{3CCE0CDE-7ED8-4C59-98C1-98C2A2ADEA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06375"/>
            <a:ext cx="5638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16:PHẢN ỨNG HOÁ HỌC </a:t>
            </a:r>
          </a:p>
        </p:txBody>
      </p:sp>
      <p:grpSp>
        <p:nvGrpSpPr>
          <p:cNvPr id="219143" name="Group 7">
            <a:extLst>
              <a:ext uri="{FF2B5EF4-FFF2-40B4-BE49-F238E27FC236}">
                <a16:creationId xmlns:a16="http://schemas.microsoft.com/office/drawing/2014/main" id="{5211067D-90B0-4789-8552-F011FE4A17C2}"/>
              </a:ext>
            </a:extLst>
          </p:cNvPr>
          <p:cNvGrpSpPr>
            <a:grpSpLocks/>
          </p:cNvGrpSpPr>
          <p:nvPr/>
        </p:nvGrpSpPr>
        <p:grpSpPr bwMode="auto">
          <a:xfrm>
            <a:off x="1517736" y="1961077"/>
            <a:ext cx="6611938" cy="3522940"/>
            <a:chOff x="2736" y="1544"/>
            <a:chExt cx="3087" cy="2056"/>
          </a:xfrm>
        </p:grpSpPr>
        <p:pic>
          <p:nvPicPr>
            <p:cNvPr id="219144" name="Picture 8">
              <a:extLst>
                <a:ext uri="{FF2B5EF4-FFF2-40B4-BE49-F238E27FC236}">
                  <a16:creationId xmlns:a16="http://schemas.microsoft.com/office/drawing/2014/main" id="{E3AA0500-BA53-4E2C-B0E1-D71F117F2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829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145" name="AutoShape 9">
              <a:extLst>
                <a:ext uri="{FF2B5EF4-FFF2-40B4-BE49-F238E27FC236}">
                  <a16:creationId xmlns:a16="http://schemas.microsoft.com/office/drawing/2014/main" id="{FAA08F18-D634-4DA5-A6EC-5AAE9DFB1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1544"/>
              <a:ext cx="2304" cy="1152"/>
            </a:xfrm>
            <a:prstGeom prst="cloudCallout">
              <a:avLst>
                <a:gd name="adj1" fmla="val -60069"/>
                <a:gd name="adj2" fmla="val 111546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</a:rPr>
                <a:t>  Th</a:t>
              </a:r>
              <a:r>
                <a:rPr lang="en-US" altLang="en-US" sz="3200">
                  <a:latin typeface="Times New Roman" panose="02020603050405020304" pitchFamily="18" charset="0"/>
                </a:rPr>
                <a:t>ế nào là phản            ứng hoá học ?</a:t>
              </a:r>
            </a:p>
          </p:txBody>
        </p:sp>
      </p:grpSp>
      <p:pic>
        <p:nvPicPr>
          <p:cNvPr id="219146" name="Picture 10">
            <a:extLst>
              <a:ext uri="{FF2B5EF4-FFF2-40B4-BE49-F238E27FC236}">
                <a16:creationId xmlns:a16="http://schemas.microsoft.com/office/drawing/2014/main" id="{DED40455-9737-4D5B-A2DF-B6B566A3D2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97025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  <p:bldP spid="219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>
            <a:extLst>
              <a:ext uri="{FF2B5EF4-FFF2-40B4-BE49-F238E27FC236}">
                <a16:creationId xmlns:a16="http://schemas.microsoft.com/office/drawing/2014/main" id="{3B010CDF-F597-4CDF-AA41-95AD0734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"/>
            <a:ext cx="708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Cách đọc phương trình chữ của phản ứng hóa học:</a:t>
            </a:r>
          </a:p>
          <a:p>
            <a:pPr algn="l" eaLnBrk="1" hangingPunct="1"/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571F8217-3D6C-4DC3-A473-486A7A2D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096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PT:   A     +     B      </a:t>
            </a:r>
            <a:r>
              <a:rPr lang="en-US" altLang="en-US">
                <a:sym typeface="Wingdings" panose="05000000000000000000" pitchFamily="2" charset="2"/>
              </a:rPr>
              <a:t>        C     +     D</a:t>
            </a:r>
            <a:endParaRPr lang="en-US" altLang="en-US"/>
          </a:p>
        </p:txBody>
      </p:sp>
      <p:sp>
        <p:nvSpPr>
          <p:cNvPr id="10244" name="AutoShape 5">
            <a:extLst>
              <a:ext uri="{FF2B5EF4-FFF2-40B4-BE49-F238E27FC236}">
                <a16:creationId xmlns:a16="http://schemas.microsoft.com/office/drawing/2014/main" id="{04B91245-B5AD-4BFB-A903-3692BC4309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8200" y="1600200"/>
            <a:ext cx="2514600" cy="1281113"/>
          </a:xfrm>
          <a:prstGeom prst="wedgeRectCallout">
            <a:avLst>
              <a:gd name="adj1" fmla="val -36069"/>
              <a:gd name="adj2" fmla="val 101194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Tác dụng với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hoặc 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phản ứng với”</a:t>
            </a:r>
          </a:p>
        </p:txBody>
      </p:sp>
      <p:sp>
        <p:nvSpPr>
          <p:cNvPr id="10245" name="AutoShape 7">
            <a:extLst>
              <a:ext uri="{FF2B5EF4-FFF2-40B4-BE49-F238E27FC236}">
                <a16:creationId xmlns:a16="http://schemas.microsoft.com/office/drawing/2014/main" id="{38EFD9EF-BA78-44E9-80C4-D2EE98DB620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9800" y="1600200"/>
            <a:ext cx="2514600" cy="1281113"/>
          </a:xfrm>
          <a:prstGeom prst="wedgeRectCallout">
            <a:avLst>
              <a:gd name="adj1" fmla="val 56185"/>
              <a:gd name="adj2" fmla="val 99069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panose="02020603050405020304" pitchFamily="18" charset="0"/>
              </a:rPr>
              <a:t>    “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0246" name="AutoShape 7">
            <a:extLst>
              <a:ext uri="{FF2B5EF4-FFF2-40B4-BE49-F238E27FC236}">
                <a16:creationId xmlns:a16="http://schemas.microsoft.com/office/drawing/2014/main" id="{A3287965-04E0-47EE-8056-98A016261E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29000" y="1600200"/>
            <a:ext cx="2514600" cy="1281113"/>
          </a:xfrm>
          <a:prstGeom prst="wedgeRectCallout">
            <a:avLst>
              <a:gd name="adj1" fmla="val 15204"/>
              <a:gd name="adj2" fmla="val 101231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tạo ra</a:t>
            </a:r>
            <a:r>
              <a:rPr lang="en-US" altLang="en-US">
                <a:latin typeface="Times New Roman" panose="02020603050405020304" pitchFamily="18" charset="0"/>
              </a:rPr>
              <a:t>” hoặc 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tạo thành</a:t>
            </a:r>
            <a:r>
              <a:rPr lang="en-US" altLang="en-US">
                <a:latin typeface="Times New Roman" panose="02020603050405020304" pitchFamily="18" charset="0"/>
              </a:rPr>
              <a:t>” hoặc 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sinh ra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0247" name="TextBox 11">
            <a:extLst>
              <a:ext uri="{FF2B5EF4-FFF2-40B4-BE49-F238E27FC236}">
                <a16:creationId xmlns:a16="http://schemas.microsoft.com/office/drawing/2014/main" id="{27062698-7BB0-4101-BCB0-24AA9C5DE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46400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PT: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   C        +       D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0248" name="AutoShape 5">
            <a:extLst>
              <a:ext uri="{FF2B5EF4-FFF2-40B4-BE49-F238E27FC236}">
                <a16:creationId xmlns:a16="http://schemas.microsoft.com/office/drawing/2014/main" id="{1B63BEFF-61AC-4772-9D89-3C70135E2AF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4400" y="3657600"/>
            <a:ext cx="2667000" cy="595313"/>
          </a:xfrm>
          <a:prstGeom prst="wedgeRectCallout">
            <a:avLst>
              <a:gd name="adj1" fmla="val -40060"/>
              <a:gd name="adj2" fmla="val 119866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 eaLnBrk="1" hangingPunct="1"/>
            <a:r>
              <a:rPr lang="en-US" altLang="en-US">
                <a:latin typeface="Times New Roman" panose="02020603050405020304" pitchFamily="18" charset="0"/>
              </a:rPr>
              <a:t>“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Phân hủy thành</a:t>
            </a:r>
            <a:r>
              <a:rPr lang="en-US" altLang="en-US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54FE27F8-C8C6-4AF9-AD9A-2058D956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52913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/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</a:rPr>
              <a:t>Ví dụ 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</a:rPr>
              <a:t>Than + khí oxi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khí cacbon đioxit</a:t>
            </a:r>
          </a:p>
          <a:p>
            <a:pPr algn="l"/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Đọc là :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Than tác dụng với khí oxi tạo ra cacbon đioxit.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3BC5FB51-FD08-4FB2-BB23-75E7BF9B2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3400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/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</a:rPr>
              <a:t>Ví dụ:  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</a:rPr>
              <a:t>đường  </a:t>
            </a:r>
            <a:r>
              <a:rPr lang="en-US" altLang="en-US">
                <a:solidFill>
                  <a:srgbClr val="00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than  + nước</a:t>
            </a:r>
          </a:p>
          <a:p>
            <a:pPr algn="l"/>
            <a:r>
              <a:rPr lang="en-US" altLang="en-US">
                <a:solidFill>
                  <a:srgbClr val="0033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Đọc là :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Đường phân hủy tạo thành than và nước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 animBg="1"/>
      <p:bldP spid="10246" grpId="0" animBg="1"/>
      <p:bldP spid="10247" grpId="0"/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2" name="Group 2">
            <a:extLst>
              <a:ext uri="{FF2B5EF4-FFF2-40B4-BE49-F238E27FC236}">
                <a16:creationId xmlns:a16="http://schemas.microsoft.com/office/drawing/2014/main" id="{1308FFA0-77F4-40B1-A1EB-F2BDF45CD464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915400" cy="5562600"/>
            <a:chOff x="2736" y="576"/>
            <a:chExt cx="3024" cy="3024"/>
          </a:xfrm>
        </p:grpSpPr>
        <p:pic>
          <p:nvPicPr>
            <p:cNvPr id="220163" name="Picture 3">
              <a:extLst>
                <a:ext uri="{FF2B5EF4-FFF2-40B4-BE49-F238E27FC236}">
                  <a16:creationId xmlns:a16="http://schemas.microsoft.com/office/drawing/2014/main" id="{07A06B86-29CB-43F0-B410-5B71FD02F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920"/>
              <a:ext cx="829" cy="1680"/>
            </a:xfrm>
            <a:prstGeom prst="rect">
              <a:avLst/>
            </a:prstGeom>
            <a:solidFill>
              <a:srgbClr val="FFFFCC"/>
            </a:solidFill>
          </p:spPr>
        </p:pic>
        <p:sp>
          <p:nvSpPr>
            <p:cNvPr id="220164" name="AutoShape 4">
              <a:extLst>
                <a:ext uri="{FF2B5EF4-FFF2-40B4-BE49-F238E27FC236}">
                  <a16:creationId xmlns:a16="http://schemas.microsoft.com/office/drawing/2014/main" id="{90D4713E-D4BF-4877-9039-35F33610D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576"/>
              <a:ext cx="2304" cy="1152"/>
            </a:xfrm>
            <a:prstGeom prst="cloudCallout">
              <a:avLst>
                <a:gd name="adj1" fmla="val -60069"/>
                <a:gd name="adj2" fmla="val 111546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biến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đổi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phản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ứng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gọi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gì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?</a:t>
              </a:r>
            </a:p>
            <a:p>
              <a: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anose="05000000000000000000" pitchFamily="2" charset="2"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</a:rPr>
                <a:t>Chất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mới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sinh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ra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gọi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</a:rPr>
                <a:t>gì</a:t>
              </a:r>
              <a:r>
                <a:rPr lang="en-US" altLang="en-US" sz="2800" dirty="0">
                  <a:latin typeface="Times New Roman" panose="02020603050405020304" pitchFamily="18" charset="0"/>
                </a:rPr>
                <a:t> ?</a:t>
              </a:r>
            </a:p>
          </p:txBody>
        </p:sp>
      </p:grpSp>
      <p:pic>
        <p:nvPicPr>
          <p:cNvPr id="220165" name="Picture 5">
            <a:extLst>
              <a:ext uri="{FF2B5EF4-FFF2-40B4-BE49-F238E27FC236}">
                <a16:creationId xmlns:a16="http://schemas.microsoft.com/office/drawing/2014/main" id="{236DFF38-CEA9-475C-862A-811DDBC19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741456F2-D4F6-4C6C-A6FE-1E4894EB0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01750"/>
            <a:ext cx="271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3200" u="sng">
                <a:latin typeface="Times New Roman" panose="02020603050405020304" pitchFamily="18" charset="0"/>
              </a:rPr>
              <a:t>Định nghĩa</a:t>
            </a:r>
            <a:r>
              <a:rPr lang="en-US" altLang="en-US" sz="320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8214A2AE-022A-4C3D-8386-03D25227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18288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</a:pPr>
            <a:r>
              <a:rPr lang="en-US" altLang="en-US" sz="2800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6633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996633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221188" name="Text Box 4">
            <a:extLst>
              <a:ext uri="{FF2B5EF4-FFF2-40B4-BE49-F238E27FC236}">
                <a16:creationId xmlns:a16="http://schemas.microsoft.com/office/drawing/2014/main" id="{CF92E4F6-BFC9-4DC1-8A02-3A24B561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692275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22118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800F988-8644-4787-8D1D-8180E0C5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Rectangle 6">
            <a:extLst>
              <a:ext uri="{FF2B5EF4-FFF2-40B4-BE49-F238E27FC236}">
                <a16:creationId xmlns:a16="http://schemas.microsoft.com/office/drawing/2014/main" id="{33528B3D-307B-4B9D-AD42-B07697A6D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8956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20000"/>
              </a:lnSpc>
              <a:buFontTx/>
              <a:buNone/>
            </a:pPr>
            <a:r>
              <a:rPr lang="en-US" altLang="en-US">
                <a:latin typeface=".VnArial" pitchFamily="34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</a:rPr>
              <a:t>- Chất bị biến đổi trong phản ứng là </a:t>
            </a:r>
            <a:r>
              <a:rPr lang="en-US" altLang="en-US" sz="2800">
                <a:solidFill>
                  <a:srgbClr val="996633"/>
                </a:solidFill>
                <a:latin typeface="Times New Roman" panose="02020603050405020304" pitchFamily="18" charset="0"/>
              </a:rPr>
              <a:t>chất phản ứng 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hay</a:t>
            </a:r>
            <a:r>
              <a:rPr lang="en-US" altLang="en-US" sz="2800">
                <a:solidFill>
                  <a:srgbClr val="996633"/>
                </a:solidFill>
                <a:latin typeface="Times New Roman" panose="02020603050405020304" pitchFamily="18" charset="0"/>
              </a:rPr>
              <a:t> chất tham gia . </a:t>
            </a:r>
          </a:p>
          <a:p>
            <a:pPr lvl="2">
              <a:lnSpc>
                <a:spcPct val="12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	- Chất mới sinh ra là </a:t>
            </a:r>
            <a:r>
              <a:rPr lang="en-US" altLang="en-US" sz="2800">
                <a:solidFill>
                  <a:srgbClr val="99663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sản phẩm .</a:t>
            </a:r>
          </a:p>
        </p:txBody>
      </p:sp>
      <p:sp>
        <p:nvSpPr>
          <p:cNvPr id="221191" name="WordArt 7">
            <a:extLst>
              <a:ext uri="{FF2B5EF4-FFF2-40B4-BE49-F238E27FC236}">
                <a16:creationId xmlns:a16="http://schemas.microsoft.com/office/drawing/2014/main" id="{B1D5D8C7-73D5-46E6-A6F8-B201F5EB3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206375"/>
            <a:ext cx="46672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16:  PHẢN ỨNG HOÁ HỌC </a:t>
            </a:r>
          </a:p>
        </p:txBody>
      </p:sp>
      <p:sp>
        <p:nvSpPr>
          <p:cNvPr id="221192" name="Text Box 8">
            <a:extLst>
              <a:ext uri="{FF2B5EF4-FFF2-40B4-BE49-F238E27FC236}">
                <a16:creationId xmlns:a16="http://schemas.microsoft.com/office/drawing/2014/main" id="{BA0E7C8B-0F42-4DA2-A63D-FCDAA130C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5746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  <p:bldP spid="221190" grpId="0"/>
      <p:bldP spid="22119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1798</Words>
  <Application>Microsoft Office PowerPoint</Application>
  <PresentationFormat>On-screen Show (4:3)</PresentationFormat>
  <Paragraphs>368</Paragraphs>
  <Slides>31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.VnArial</vt:lpstr>
      <vt:lpstr>.VnBlack</vt:lpstr>
      <vt:lpstr>.VnBlackH</vt:lpstr>
      <vt:lpstr>.VnBodoniH</vt:lpstr>
      <vt:lpstr>.VnCooperH</vt:lpstr>
      <vt:lpstr>.VnPark</vt:lpstr>
      <vt:lpstr>.VnRevueH</vt:lpstr>
      <vt:lpstr>.VnShelley Allegro</vt:lpstr>
      <vt:lpstr>.VnTime</vt:lpstr>
      <vt:lpstr>.VnTimeH</vt:lpstr>
      <vt:lpstr>Arial</vt:lpstr>
      <vt:lpstr>Impact</vt:lpstr>
      <vt:lpstr>Tahoma</vt:lpstr>
      <vt:lpstr>Times New Roman</vt:lpstr>
      <vt:lpstr>VNI-Book</vt:lpstr>
      <vt:lpstr>VNI-Times</vt:lpstr>
      <vt:lpstr>Wingdings</vt:lpstr>
      <vt:lpstr>Default Design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Dấu hiệu có phản ứng hoá học xảy 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Hưng Khúc</cp:lastModifiedBy>
  <cp:revision>102</cp:revision>
  <dcterms:created xsi:type="dcterms:W3CDTF">2008-09-16T00:30:30Z</dcterms:created>
  <dcterms:modified xsi:type="dcterms:W3CDTF">2022-11-11T04:42:19Z</dcterms:modified>
</cp:coreProperties>
</file>