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7832" r:id="rId3"/>
    <p:sldId id="279" r:id="rId4"/>
    <p:sldId id="275" r:id="rId5"/>
    <p:sldId id="276" r:id="rId6"/>
    <p:sldId id="7836" r:id="rId7"/>
    <p:sldId id="7837" r:id="rId8"/>
    <p:sldId id="7840" r:id="rId9"/>
    <p:sldId id="7841" r:id="rId10"/>
    <p:sldId id="7838" r:id="rId11"/>
    <p:sldId id="7839" r:id="rId12"/>
    <p:sldId id="7845" r:id="rId13"/>
    <p:sldId id="265" r:id="rId14"/>
    <p:sldId id="7846" r:id="rId15"/>
    <p:sldId id="7842" r:id="rId16"/>
    <p:sldId id="7843" r:id="rId17"/>
    <p:sldId id="7844" r:id="rId18"/>
    <p:sldId id="259" r:id="rId19"/>
    <p:sldId id="7847" r:id="rId20"/>
    <p:sldId id="7851" r:id="rId21"/>
    <p:sldId id="7834" r:id="rId22"/>
    <p:sldId id="7852" r:id="rId23"/>
    <p:sldId id="7853" r:id="rId24"/>
    <p:sldId id="262" r:id="rId25"/>
    <p:sldId id="7856" r:id="rId26"/>
    <p:sldId id="7855" r:id="rId27"/>
    <p:sldId id="7854" r:id="rId28"/>
    <p:sldId id="7857" r:id="rId29"/>
    <p:sldId id="7858" r:id="rId30"/>
    <p:sldId id="7848" r:id="rId31"/>
    <p:sldId id="7859" r:id="rId32"/>
    <p:sldId id="7860" r:id="rId33"/>
    <p:sldId id="7849" r:id="rId34"/>
    <p:sldId id="7850" r:id="rId35"/>
    <p:sldId id="7861" r:id="rId36"/>
    <p:sldId id="7862" r:id="rId37"/>
    <p:sldId id="7833" r:id="rId38"/>
    <p:sldId id="7863" r:id="rId39"/>
    <p:sldId id="7864" r:id="rId40"/>
    <p:sldId id="7865" r:id="rId41"/>
    <p:sldId id="7869" r:id="rId42"/>
    <p:sldId id="7867" r:id="rId43"/>
    <p:sldId id="7870" r:id="rId44"/>
    <p:sldId id="7868" r:id="rId45"/>
    <p:sldId id="7835" r:id="rId46"/>
    <p:sldId id="7804" r:id="rId47"/>
    <p:sldId id="7829" r:id="rId48"/>
    <p:sldId id="7811" r:id="rId49"/>
    <p:sldId id="7815" r:id="rId50"/>
    <p:sldId id="7816" r:id="rId51"/>
    <p:sldId id="7818" r:id="rId52"/>
    <p:sldId id="7823" r:id="rId53"/>
    <p:sldId id="7827" r:id="rId54"/>
    <p:sldId id="7830" r:id="rId55"/>
    <p:sldId id="7809" r:id="rId56"/>
    <p:sldId id="7831" r:id="rId57"/>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4660"/>
  </p:normalViewPr>
  <p:slideViewPr>
    <p:cSldViewPr snapToGrid="0" showGuides="1">
      <p:cViewPr varScale="1">
        <p:scale>
          <a:sx n="67" d="100"/>
          <a:sy n="67" d="100"/>
        </p:scale>
        <p:origin x="360" y="34"/>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06/11/2023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46</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47</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48</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23279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1235329"/>
            <a:ext cx="931706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287621" y="2503605"/>
            <a:ext cx="9616757" cy="111711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endParaRPr lang="en-US" altLang="en-US" sz="3200" dirty="0">
              <a:solidFill>
                <a:srgbClr val="000000"/>
              </a:solidFill>
              <a:latin typeface="Arial" panose="020B0604020202020204" pitchFamily="34" charset="0"/>
              <a:cs typeface="Arial" panose="020B0604020202020204" pitchFamily="34" charset="0"/>
            </a:endParaRP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256156"/>
            <a:chOff x="993155" y="2672862"/>
            <a:chExt cx="8669383" cy="2256156"/>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1969770"/>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gôm kí hiệu hoá học của một </a:t>
              </a:r>
              <a:r>
                <a:rPr lang="vi-VN" altLang="zh-CN" sz="3200">
                  <a:solidFill>
                    <a:srgbClr val="7030A0"/>
                  </a:solidFill>
                  <a:latin typeface="Arial" panose="020B0604020202020204" pitchFamily="34" charset="0"/>
                  <a:ea typeface="微软雅黑" panose="020B0503020204020204" pitchFamily="34" charset="-122"/>
                  <a:sym typeface="Arial" panose="020B0604020202020204" pitchFamily="34" charset="0"/>
                </a:rPr>
                <a:t>nguyên t</a:t>
              </a:r>
              <a:r>
                <a:rPr lang="en-US" altLang="zh-CN" sz="3200">
                  <a:solidFill>
                    <a:srgbClr val="7030A0"/>
                  </a:solidFill>
                  <a:latin typeface="Arial" panose="020B0604020202020204" pitchFamily="34" charset="0"/>
                  <a:ea typeface="微软雅黑" panose="020B0503020204020204" pitchFamily="34" charset="-122"/>
                  <a:sym typeface="Arial" panose="020B0604020202020204" pitchFamily="34" charset="0"/>
                </a:rPr>
                <a:t>ố</a:t>
              </a:r>
              <a:r>
                <a:rPr lang="vi-VN" altLang="zh-CN" sz="3200">
                  <a:solidFill>
                    <a:srgbClr val="7030A0"/>
                  </a:solidFill>
                  <a:latin typeface="Arial" panose="020B0604020202020204" pitchFamily="34" charset="0"/>
                  <a:ea typeface="微软雅黑" panose="020B0503020204020204" pitchFamily="34" charset="-122"/>
                  <a:sym typeface="Arial" panose="020B0604020202020204" pitchFamily="34" charset="0"/>
                </a:rPr>
                <a:t> </a:t>
              </a: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(đơn chất) hay hai, ba,... nguyên tố (hợp chát) và chi só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74652" y="3022268"/>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a:t>
            </a:r>
            <a:r>
              <a:rPr lang="vi-VN" sz="3200">
                <a:solidFill>
                  <a:srgbClr val="777774"/>
                </a:solidFill>
                <a:effectLst/>
                <a:latin typeface="Arial" panose="020B0604020202020204" pitchFamily="34" charset="0"/>
                <a:ea typeface="Times New Roman" panose="02020603050405020304" pitchFamily="18" charset="0"/>
                <a:cs typeface="Arial" panose="020B0604020202020204" pitchFamily="34" charset="0"/>
              </a:rPr>
              <a:t>trong </a:t>
            </a:r>
            <a:r>
              <a:rPr lang="vi-VN" sz="3200">
                <a:solidFill>
                  <a:srgbClr val="62635F"/>
                </a:solidFill>
                <a:effectLst/>
                <a:latin typeface="Arial" panose="020B0604020202020204" pitchFamily="34" charset="0"/>
                <a:ea typeface="Times New Roman" panose="02020603050405020304" pitchFamily="18" charset="0"/>
                <a:cs typeface="Arial" panose="020B0604020202020204" pitchFamily="34" charset="0"/>
              </a:rPr>
              <a:t>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a:t>
            </a:r>
            <a:r>
              <a:rPr lang="vi-VN" altLang="zh-CN" sz="2800" b="1">
                <a:solidFill>
                  <a:srgbClr val="FFFF00"/>
                </a:solidFill>
                <a:latin typeface="Arial" panose="020B0604020202020204" pitchFamily="34" charset="0"/>
                <a:cs typeface="Arial" panose="020B0604020202020204" pitchFamily="34" charset="0"/>
                <a:sym typeface="宋体" panose="02010600030101010101" pitchFamily="2" charset="-122"/>
              </a:rPr>
              <a:t>theo ph</a:t>
            </a:r>
            <a:r>
              <a:rPr lang="en-US" altLang="zh-CN" sz="2800" b="1">
                <a:solidFill>
                  <a:srgbClr val="FFFF00"/>
                </a:solidFill>
                <a:latin typeface="Arial" panose="020B0604020202020204" pitchFamily="34" charset="0"/>
                <a:cs typeface="Arial" panose="020B0604020202020204" pitchFamily="34" charset="0"/>
                <a:sym typeface="宋体" panose="02010600030101010101" pitchFamily="2" charset="-122"/>
              </a:rPr>
              <a:t>ầ</a:t>
            </a:r>
            <a:r>
              <a:rPr lang="vi-VN" altLang="zh-CN" sz="2800" b="1">
                <a:solidFill>
                  <a:srgbClr val="FFFF00"/>
                </a:solidFill>
                <a:latin typeface="Arial" panose="020B0604020202020204" pitchFamily="34" charset="0"/>
                <a:cs typeface="Arial" panose="020B0604020202020204" pitchFamily="34" charset="0"/>
                <a:sym typeface="宋体" panose="02010600030101010101" pitchFamily="2" charset="-122"/>
              </a:rPr>
              <a:t>n </a:t>
            </a:r>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pPr/>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xmlns="">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xmlns="">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a:t>
            </a:r>
            <a:r>
              <a:rPr lang="vi-VN" sz="3600">
                <a:latin typeface="Arial" panose="020B0604020202020204" pitchFamily="34" charset="0"/>
                <a:cs typeface="Arial" panose="020B0604020202020204" pitchFamily="34" charset="0"/>
              </a:rPr>
              <a:t>phần tr</a:t>
            </a:r>
            <a:r>
              <a:rPr lang="en-US" sz="3600">
                <a:latin typeface="Arial" panose="020B0604020202020204" pitchFamily="34" charset="0"/>
                <a:cs typeface="Arial" panose="020B0604020202020204" pitchFamily="34" charset="0"/>
              </a:rPr>
              <a:t>ă</a:t>
            </a:r>
            <a:r>
              <a:rPr lang="vi-VN" sz="3600">
                <a:latin typeface="Arial" panose="020B0604020202020204" pitchFamily="34" charset="0"/>
                <a:cs typeface="Arial" panose="020B0604020202020204" pitchFamily="34" charset="0"/>
              </a:rPr>
              <a:t>m </a:t>
            </a:r>
            <a:r>
              <a:rPr lang="vi-VN" sz="3600" dirty="0">
                <a:latin typeface="Arial" panose="020B0604020202020204" pitchFamily="34" charset="0"/>
                <a:cs typeface="Arial" panose="020B0604020202020204" pitchFamily="34" charset="0"/>
              </a:rPr>
              <a:t>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sỗ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3265009" y="3174014"/>
            <a:ext cx="5052880" cy="887751"/>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3000</Words>
  <Application>Microsoft Office PowerPoint</Application>
  <PresentationFormat>Widescreen</PresentationFormat>
  <Paragraphs>411</Paragraphs>
  <Slides>56</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宋体</vt:lpstr>
      <vt:lpstr>Arial</vt:lpstr>
      <vt:lpstr>Calibri</vt:lpstr>
      <vt:lpstr>Calibri Light</vt:lpstr>
      <vt:lpstr>Cambria Math</vt:lpstr>
      <vt:lpstr>OpenSans</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Hưng Khúc</cp:lastModifiedBy>
  <cp:revision>29</cp:revision>
  <dcterms:created xsi:type="dcterms:W3CDTF">2016-10-31T07:07:48Z</dcterms:created>
  <dcterms:modified xsi:type="dcterms:W3CDTF">2023-11-06T04:40:59Z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