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1" r:id="rId2"/>
  </p:sldMasterIdLst>
  <p:notesMasterIdLst>
    <p:notesMasterId r:id="rId21"/>
  </p:notesMasterIdLst>
  <p:handoutMasterIdLst>
    <p:handoutMasterId r:id="rId22"/>
  </p:handoutMasterIdLst>
  <p:sldIdLst>
    <p:sldId id="280" r:id="rId3"/>
    <p:sldId id="297" r:id="rId4"/>
    <p:sldId id="265" r:id="rId5"/>
    <p:sldId id="299" r:id="rId6"/>
    <p:sldId id="300" r:id="rId7"/>
    <p:sldId id="290" r:id="rId8"/>
    <p:sldId id="286" r:id="rId9"/>
    <p:sldId id="303" r:id="rId10"/>
    <p:sldId id="304" r:id="rId11"/>
    <p:sldId id="305" r:id="rId12"/>
    <p:sldId id="306" r:id="rId13"/>
    <p:sldId id="263" r:id="rId14"/>
    <p:sldId id="267" r:id="rId15"/>
    <p:sldId id="301" r:id="rId16"/>
    <p:sldId id="273" r:id="rId17"/>
    <p:sldId id="293" r:id="rId18"/>
    <p:sldId id="302" r:id="rId19"/>
    <p:sldId id="291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orient="horz" pos="192">
          <p15:clr>
            <a:srgbClr val="A4A3A4"/>
          </p15:clr>
        </p15:guide>
        <p15:guide id="3" orient="horz" pos="96">
          <p15:clr>
            <a:srgbClr val="A4A3A4"/>
          </p15:clr>
        </p15:guide>
        <p15:guide id="4">
          <p15:clr>
            <a:srgbClr val="A4A3A4"/>
          </p15:clr>
        </p15:guide>
        <p15:guide id="5" pos="48">
          <p15:clr>
            <a:srgbClr val="A4A3A4"/>
          </p15:clr>
        </p15:guide>
        <p15:guide id="6" pos="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FFFFCC"/>
    <a:srgbClr val="F2FDF7"/>
    <a:srgbClr val="800040"/>
    <a:srgbClr val="006600"/>
    <a:srgbClr val="0099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9648" autoAdjust="0"/>
  </p:normalViewPr>
  <p:slideViewPr>
    <p:cSldViewPr snapToObjects="1">
      <p:cViewPr varScale="1">
        <p:scale>
          <a:sx n="164" d="100"/>
          <a:sy n="164" d="100"/>
        </p:scale>
        <p:origin x="1416" y="144"/>
      </p:cViewPr>
      <p:guideLst>
        <p:guide orient="horz"/>
        <p:guide orient="horz" pos="192"/>
        <p:guide orient="horz" pos="96"/>
        <p:guide/>
        <p:guide pos="48"/>
        <p:guide pos="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ưng Khúc" userId="ebc1ee2bd661d701" providerId="LiveId" clId="{03730798-96E4-402C-A1B1-F16A7D577AAD}"/>
    <pc:docChg chg="modSld">
      <pc:chgData name="Hưng Khúc" userId="ebc1ee2bd661d701" providerId="LiveId" clId="{03730798-96E4-402C-A1B1-F16A7D577AAD}" dt="2021-12-10T02:11:57.418" v="0" actId="27309"/>
      <pc:docMkLst>
        <pc:docMk/>
      </pc:docMkLst>
      <pc:sldChg chg="addSp modSp mod">
        <pc:chgData name="Hưng Khúc" userId="ebc1ee2bd661d701" providerId="LiveId" clId="{03730798-96E4-402C-A1B1-F16A7D577AAD}" dt="2021-12-10T02:11:57.418" v="0" actId="27309"/>
        <pc:sldMkLst>
          <pc:docMk/>
          <pc:sldMk cId="0" sldId="291"/>
        </pc:sldMkLst>
        <pc:graphicFrameChg chg="add modGraphic">
          <ac:chgData name="Hưng Khúc" userId="ebc1ee2bd661d701" providerId="LiveId" clId="{03730798-96E4-402C-A1B1-F16A7D577AAD}" dt="2021-12-10T02:11:57.418" v="0" actId="27309"/>
          <ac:graphicFrameMkLst>
            <pc:docMk/>
            <pc:sldMk cId="0" sldId="291"/>
            <ac:graphicFrameMk id="4" creationId="{3642C3F2-72CC-440C-BBEF-05E3DA86FA6E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80F2D70-79F0-484A-A775-06B190A688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8D9AFDF-187A-428C-A788-C074D1098E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6171DBD-33BA-4EC3-8B7F-B15AD8F35F14}" type="slidenum">
              <a:rPr lang="en-US" altLang="en-US" sz="1200"/>
              <a:pPr algn="r"/>
              <a:t>7</a:t>
            </a:fld>
            <a:endParaRPr lang="en-US" altLang="en-US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D68A7CE-E68A-425F-8E5C-8FFDBE2E8CC2}" type="slidenum">
              <a:rPr lang="en-US" altLang="en-US" sz="1200"/>
              <a:pPr algn="r"/>
              <a:t>16</a:t>
            </a:fld>
            <a:endParaRPr lang="en-US" altLang="en-US" sz="12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EDD50B9-57D5-462F-A48C-657F2D2DC8E7}" type="slidenum">
              <a:rPr lang="en-US" altLang="en-US" sz="1200">
                <a:solidFill>
                  <a:srgbClr val="000000"/>
                </a:solidFill>
              </a:rPr>
              <a:pPr algn="r"/>
              <a:t>17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 userDrawn="1"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6E4A1-025B-4BF0-96E1-45820E684E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D9F0E-C067-42E5-AB09-AC92FC56FC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12E48-5C40-4843-AD23-A909A7500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79B36-42D6-4769-9DD8-D1C1256D1D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75F33-5690-4F4F-9BB0-C842B35C40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8BF27-F3CF-4DB1-93C7-97753BB909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4926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4926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E7C07-3CBF-45C0-96B3-A0AB1A8D3D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êu đề và biểu đ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Biểu đồ 2"/>
          <p:cNvSpPr>
            <a:spLocks noGrp="1"/>
          </p:cNvSpPr>
          <p:nvPr>
            <p:ph type="chart" idx="1"/>
          </p:nvPr>
        </p:nvSpPr>
        <p:spPr>
          <a:xfrm>
            <a:off x="457200" y="1066800"/>
            <a:ext cx="8229600" cy="37004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E74AC-DB37-479F-A409-082A757BFC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êu đề, Văn bản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5DE38-0951-4207-9B84-FAE4DFA8FC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ABF62-5930-4C07-A8CD-23388FA4CE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984B1-CB3F-4DC4-AB37-77D44B560209}" type="datetimeFigureOut">
              <a:rPr lang="en-US"/>
              <a:pPr>
                <a:defRPr/>
              </a:pPr>
              <a:t>14-12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F6293-4F95-4CF6-A450-19B95E499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7304-3899-4E95-9048-452DC5E8FD0F}" type="datetimeFigureOut">
              <a:rPr lang="vi-VN" smtClean="0"/>
              <a:t>14/12/2021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825F7-D26C-4C59-8073-F6A09CCED2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254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 userDrawn="1"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>
              <a:solidFill>
                <a:srgbClr val="4C4C4C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19444-7698-464C-B97E-4F9B6A5018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17B2F-58F4-4D19-AD90-674031F77B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10CED-68D4-4891-B56F-202DF792CA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5B814-F438-41B0-83F7-32D2BFE5DE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B5333-FA92-41ED-96BC-AAEF2BDBDA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CCF89E2-370F-4A25-A9A7-449797ADCE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5" r:id="rId2"/>
    <p:sldLayoutId id="2147483699" r:id="rId3"/>
    <p:sldLayoutId id="2147483701" r:id="rId4"/>
  </p:sldLayoutIdLst>
  <p:transition>
    <p:cover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4C4C4C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4C4C4C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4C4C4C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3ECE6DE-65E5-4967-AF3A-81D415009E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7" r:id="rId2"/>
    <p:sldLayoutId id="2147483696" r:id="rId3"/>
    <p:sldLayoutId id="2147483695" r:id="rId4"/>
    <p:sldLayoutId id="2147483694" r:id="rId5"/>
    <p:sldLayoutId id="2147483693" r:id="rId6"/>
    <p:sldLayoutId id="2147483692" r:id="rId7"/>
    <p:sldLayoutId id="2147483691" r:id="rId8"/>
    <p:sldLayoutId id="2147483690" r:id="rId9"/>
    <p:sldLayoutId id="2147483689" r:id="rId10"/>
    <p:sldLayoutId id="2147483688" r:id="rId11"/>
    <p:sldLayoutId id="2147483687" r:id="rId12"/>
    <p:sldLayoutId id="2147483686" r:id="rId13"/>
  </p:sldLayoutIdLst>
  <p:transition>
    <p:cover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7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2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49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3.png"/><Relationship Id="rId7" Type="http://schemas.openxmlformats.org/officeDocument/2006/relationships/image" Target="../media/image7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slide" Target="slide13.xml"/><Relationship Id="rId5" Type="http://schemas.openxmlformats.org/officeDocument/2006/relationships/image" Target="../media/image54.png"/><Relationship Id="rId10" Type="http://schemas.openxmlformats.org/officeDocument/2006/relationships/image" Target="../media/image57.png"/><Relationship Id="rId4" Type="http://schemas.openxmlformats.org/officeDocument/2006/relationships/image" Target="../media/image1.png"/><Relationship Id="rId9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3.png"/><Relationship Id="rId7" Type="http://schemas.openxmlformats.org/officeDocument/2006/relationships/image" Target="../media/image7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slide" Target="slide14.xml"/><Relationship Id="rId5" Type="http://schemas.openxmlformats.org/officeDocument/2006/relationships/image" Target="../media/image54.png"/><Relationship Id="rId10" Type="http://schemas.openxmlformats.org/officeDocument/2006/relationships/image" Target="../media/image60.png"/><Relationship Id="rId4" Type="http://schemas.openxmlformats.org/officeDocument/2006/relationships/image" Target="../media/image1.png"/><Relationship Id="rId9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3" Type="http://schemas.openxmlformats.org/officeDocument/2006/relationships/image" Target="../media/image63.png"/><Relationship Id="rId21" Type="http://schemas.openxmlformats.org/officeDocument/2006/relationships/image" Target="../media/image79.png"/><Relationship Id="rId7" Type="http://schemas.openxmlformats.org/officeDocument/2006/relationships/image" Target="../media/image67.png"/><Relationship Id="rId12" Type="http://schemas.openxmlformats.org/officeDocument/2006/relationships/image" Target="../media/image40.png"/><Relationship Id="rId17" Type="http://schemas.openxmlformats.org/officeDocument/2006/relationships/image" Target="../media/image75.png"/><Relationship Id="rId2" Type="http://schemas.openxmlformats.org/officeDocument/2006/relationships/image" Target="../media/image62.png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11" Type="http://schemas.openxmlformats.org/officeDocument/2006/relationships/image" Target="../media/image39.png"/><Relationship Id="rId5" Type="http://schemas.openxmlformats.org/officeDocument/2006/relationships/image" Target="../media/image65.png"/><Relationship Id="rId15" Type="http://schemas.openxmlformats.org/officeDocument/2006/relationships/image" Target="../media/image73.png"/><Relationship Id="rId23" Type="http://schemas.openxmlformats.org/officeDocument/2006/relationships/image" Target="../media/image82.png"/><Relationship Id="rId10" Type="http://schemas.openxmlformats.org/officeDocument/2006/relationships/image" Target="../media/image70.png"/><Relationship Id="rId19" Type="http://schemas.openxmlformats.org/officeDocument/2006/relationships/image" Target="../media/image77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2.png"/><Relationship Id="rId22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gif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01" descr="card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2713" y="-65088"/>
            <a:ext cx="9631363" cy="722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152650" y="227013"/>
            <a:ext cx="45529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KIỂM TRA BÀI CŨ</a:t>
            </a:r>
          </a:p>
        </p:txBody>
      </p:sp>
      <p:sp>
        <p:nvSpPr>
          <p:cNvPr id="8" name="Rectangle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55087" y="1157309"/>
            <a:ext cx="867545" cy="1283749"/>
          </a:xfrm>
          <a:prstGeom prst="rect">
            <a:avLst/>
          </a:prstGeom>
          <a:blipFill>
            <a:blip r:embed="rId3"/>
            <a:stretch>
              <a:fillRect b="-95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9" name="Rectangle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10971" y="1429149"/>
            <a:ext cx="1293944" cy="78483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336800" y="5540375"/>
            <a:ext cx="49720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i="1">
                <a:solidFill>
                  <a:srgbClr val="FF0000"/>
                </a:solidFill>
              </a:rPr>
              <a:t>                (Al=27, Cl=35,5)</a:t>
            </a:r>
          </a:p>
        </p:txBody>
      </p:sp>
      <p:sp>
        <p:nvSpPr>
          <p:cNvPr id="14" name="Rectangle 1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49760" y="1443360"/>
            <a:ext cx="1459054" cy="78483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15" name="Rectangle 1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50472" y="1429235"/>
            <a:ext cx="1414170" cy="78483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panose="020B0604020202020204" pitchFamily="34" charset="0"/>
              </a:rPr>
              <a:t> 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454525" y="1887538"/>
            <a:ext cx="474663" cy="0"/>
          </a:xfrm>
          <a:prstGeom prst="straightConnector1">
            <a:avLst/>
          </a:prstGeom>
          <a:ln w="1016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65238" y="2501900"/>
            <a:ext cx="4005262" cy="1154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3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M: khối lượng mol (g/mol)</a:t>
            </a:r>
          </a:p>
          <a:p>
            <a:pPr>
              <a:defRPr/>
            </a:pPr>
            <a:r>
              <a:rPr lang="en-US" sz="23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m: khối lượng (gam)</a:t>
            </a:r>
          </a:p>
          <a:p>
            <a:pPr>
              <a:defRPr/>
            </a:pPr>
            <a:r>
              <a:rPr lang="en-US" sz="23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 : số mol (mol)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284788" y="1136650"/>
            <a:ext cx="2271712" cy="1455738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065213" y="1441450"/>
            <a:ext cx="2928937" cy="892175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457200" y="3798888"/>
            <a:ext cx="7851775" cy="1090612"/>
            <a:chOff x="-389517" y="1627173"/>
            <a:chExt cx="7852166" cy="1236998"/>
          </a:xfrm>
        </p:grpSpPr>
        <p:grpSp>
          <p:nvGrpSpPr>
            <p:cNvPr id="21517" name="Group 17"/>
            <p:cNvGrpSpPr>
              <a:grpSpLocks/>
            </p:cNvGrpSpPr>
            <p:nvPr/>
          </p:nvGrpSpPr>
          <p:grpSpPr bwMode="auto">
            <a:xfrm>
              <a:off x="-389517" y="1627173"/>
              <a:ext cx="7852166" cy="1236998"/>
              <a:chOff x="1868587" y="1720642"/>
              <a:chExt cx="5057999" cy="984139"/>
            </a:xfrm>
          </p:grpSpPr>
          <p:sp>
            <p:nvSpPr>
              <p:cNvPr id="45" name="Rectangle 44"/>
              <p:cNvSpPr/>
              <p:nvPr/>
            </p:nvSpPr>
            <p:spPr bwMode="auto">
              <a:xfrm>
                <a:off x="2286849" y="1720642"/>
                <a:ext cx="4639737" cy="984139"/>
              </a:xfrm>
              <a:prstGeom prst="rect">
                <a:avLst/>
              </a:prstGeom>
              <a:solidFill>
                <a:srgbClr val="D62037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3" name="Trapezoid 2"/>
              <p:cNvSpPr/>
              <p:nvPr/>
            </p:nvSpPr>
            <p:spPr bwMode="auto">
              <a:xfrm rot="19191503">
                <a:off x="1868587" y="1840973"/>
                <a:ext cx="1297736" cy="464136"/>
              </a:xfrm>
              <a:custGeom>
                <a:avLst/>
                <a:gdLst>
                  <a:gd name="connsiteX0" fmla="*/ 0 w 1828800"/>
                  <a:gd name="connsiteY0" fmla="*/ 457200 h 457200"/>
                  <a:gd name="connsiteX1" fmla="*/ 114300 w 1828800"/>
                  <a:gd name="connsiteY1" fmla="*/ 0 h 457200"/>
                  <a:gd name="connsiteX2" fmla="*/ 1714500 w 1828800"/>
                  <a:gd name="connsiteY2" fmla="*/ 0 h 457200"/>
                  <a:gd name="connsiteX3" fmla="*/ 1828800 w 1828800"/>
                  <a:gd name="connsiteY3" fmla="*/ 457200 h 457200"/>
                  <a:gd name="connsiteX4" fmla="*/ 0 w 1828800"/>
                  <a:gd name="connsiteY4" fmla="*/ 457200 h 457200"/>
                  <a:gd name="connsiteX0" fmla="*/ 0 w 1828800"/>
                  <a:gd name="connsiteY0" fmla="*/ 463642 h 463642"/>
                  <a:gd name="connsiteX1" fmla="*/ 402156 w 1828800"/>
                  <a:gd name="connsiteY1" fmla="*/ 0 h 463642"/>
                  <a:gd name="connsiteX2" fmla="*/ 1714500 w 1828800"/>
                  <a:gd name="connsiteY2" fmla="*/ 6442 h 463642"/>
                  <a:gd name="connsiteX3" fmla="*/ 1828800 w 1828800"/>
                  <a:gd name="connsiteY3" fmla="*/ 463642 h 463642"/>
                  <a:gd name="connsiteX4" fmla="*/ 0 w 1828800"/>
                  <a:gd name="connsiteY4" fmla="*/ 463642 h 463642"/>
                  <a:gd name="connsiteX0" fmla="*/ 0 w 2001385"/>
                  <a:gd name="connsiteY0" fmla="*/ 463642 h 463642"/>
                  <a:gd name="connsiteX1" fmla="*/ 402156 w 2001385"/>
                  <a:gd name="connsiteY1" fmla="*/ 0 h 463642"/>
                  <a:gd name="connsiteX2" fmla="*/ 1714500 w 2001385"/>
                  <a:gd name="connsiteY2" fmla="*/ 6442 h 463642"/>
                  <a:gd name="connsiteX3" fmla="*/ 2001385 w 2001385"/>
                  <a:gd name="connsiteY3" fmla="*/ 426441 h 463642"/>
                  <a:gd name="connsiteX4" fmla="*/ 0 w 2001385"/>
                  <a:gd name="connsiteY4" fmla="*/ 463642 h 463642"/>
                  <a:gd name="connsiteX0" fmla="*/ 0 w 2001385"/>
                  <a:gd name="connsiteY0" fmla="*/ 463642 h 463642"/>
                  <a:gd name="connsiteX1" fmla="*/ 402156 w 2001385"/>
                  <a:gd name="connsiteY1" fmla="*/ 0 h 463642"/>
                  <a:gd name="connsiteX2" fmla="*/ 1514076 w 2001385"/>
                  <a:gd name="connsiteY2" fmla="*/ 7706 h 463642"/>
                  <a:gd name="connsiteX3" fmla="*/ 2001385 w 2001385"/>
                  <a:gd name="connsiteY3" fmla="*/ 426441 h 463642"/>
                  <a:gd name="connsiteX4" fmla="*/ 0 w 2001385"/>
                  <a:gd name="connsiteY4" fmla="*/ 463642 h 463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1385" h="463642">
                    <a:moveTo>
                      <a:pt x="0" y="463642"/>
                    </a:moveTo>
                    <a:lnTo>
                      <a:pt x="402156" y="0"/>
                    </a:lnTo>
                    <a:lnTo>
                      <a:pt x="1514076" y="7706"/>
                    </a:lnTo>
                    <a:lnTo>
                      <a:pt x="2001385" y="426441"/>
                    </a:lnTo>
                    <a:lnTo>
                      <a:pt x="0" y="46364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  <a:lumMod val="67000"/>
                      <a:lumOff val="33000"/>
                    </a:sysClr>
                  </a:gs>
                  <a:gs pos="42000">
                    <a:sysClr val="window" lastClr="FFFFFF">
                      <a:shade val="67500"/>
                      <a:satMod val="115000"/>
                      <a:lumMod val="38000"/>
                      <a:lumOff val="62000"/>
                    </a:sysClr>
                  </a:gs>
                  <a:gs pos="84000">
                    <a:sysClr val="window" lastClr="FFFFFF">
                      <a:lumMod val="95000"/>
                      <a:shade val="100000"/>
                      <a:satMod val="115000"/>
                    </a:sysClr>
                  </a:gs>
                </a:gsLst>
                <a:lin ang="3600000" scaled="0"/>
                <a:tileRect/>
              </a:gradFill>
              <a:ln w="3175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6657672" y="1810028"/>
              <a:ext cx="660509" cy="575936"/>
              <a:chOff x="4290008" y="4767262"/>
              <a:chExt cx="902113" cy="1014412"/>
            </a:xfrm>
            <a:solidFill>
              <a:sysClr val="window" lastClr="FFFFFF"/>
            </a:solidFill>
          </p:grpSpPr>
          <p:sp>
            <p:nvSpPr>
              <p:cNvPr id="33" name="Freeform 32"/>
              <p:cNvSpPr/>
              <p:nvPr/>
            </p:nvSpPr>
            <p:spPr>
              <a:xfrm>
                <a:off x="4444110" y="4922044"/>
                <a:ext cx="602358" cy="590550"/>
              </a:xfrm>
              <a:custGeom>
                <a:avLst/>
                <a:gdLst>
                  <a:gd name="connsiteX0" fmla="*/ 107157 w 564357"/>
                  <a:gd name="connsiteY0" fmla="*/ 600075 h 600075"/>
                  <a:gd name="connsiteX1" fmla="*/ 107157 w 564357"/>
                  <a:gd name="connsiteY1" fmla="*/ 531019 h 600075"/>
                  <a:gd name="connsiteX2" fmla="*/ 0 w 564357"/>
                  <a:gd name="connsiteY2" fmla="*/ 173831 h 600075"/>
                  <a:gd name="connsiteX3" fmla="*/ 283369 w 564357"/>
                  <a:gd name="connsiteY3" fmla="*/ 0 h 600075"/>
                  <a:gd name="connsiteX4" fmla="*/ 526257 w 564357"/>
                  <a:gd name="connsiteY4" fmla="*/ 138112 h 600075"/>
                  <a:gd name="connsiteX5" fmla="*/ 564357 w 564357"/>
                  <a:gd name="connsiteY5" fmla="*/ 407194 h 600075"/>
                  <a:gd name="connsiteX6" fmla="*/ 445294 w 564357"/>
                  <a:gd name="connsiteY6" fmla="*/ 557212 h 600075"/>
                  <a:gd name="connsiteX7" fmla="*/ 445294 w 564357"/>
                  <a:gd name="connsiteY7" fmla="*/ 588169 h 600075"/>
                  <a:gd name="connsiteX8" fmla="*/ 342900 w 564357"/>
                  <a:gd name="connsiteY8" fmla="*/ 588169 h 600075"/>
                  <a:gd name="connsiteX9" fmla="*/ 342900 w 564357"/>
                  <a:gd name="connsiteY9" fmla="*/ 481012 h 600075"/>
                  <a:gd name="connsiteX10" fmla="*/ 476250 w 564357"/>
                  <a:gd name="connsiteY10" fmla="*/ 307181 h 600075"/>
                  <a:gd name="connsiteX11" fmla="*/ 285750 w 564357"/>
                  <a:gd name="connsiteY11" fmla="*/ 119062 h 600075"/>
                  <a:gd name="connsiteX12" fmla="*/ 92869 w 564357"/>
                  <a:gd name="connsiteY12" fmla="*/ 316706 h 600075"/>
                  <a:gd name="connsiteX13" fmla="*/ 207169 w 564357"/>
                  <a:gd name="connsiteY13" fmla="*/ 485775 h 600075"/>
                  <a:gd name="connsiteX14" fmla="*/ 207169 w 564357"/>
                  <a:gd name="connsiteY14" fmla="*/ 592931 h 600075"/>
                  <a:gd name="connsiteX15" fmla="*/ 107157 w 564357"/>
                  <a:gd name="connsiteY15" fmla="*/ 600075 h 600075"/>
                  <a:gd name="connsiteX0" fmla="*/ 109538 w 564357"/>
                  <a:gd name="connsiteY0" fmla="*/ 590550 h 592931"/>
                  <a:gd name="connsiteX1" fmla="*/ 107157 w 564357"/>
                  <a:gd name="connsiteY1" fmla="*/ 531019 h 592931"/>
                  <a:gd name="connsiteX2" fmla="*/ 0 w 564357"/>
                  <a:gd name="connsiteY2" fmla="*/ 173831 h 592931"/>
                  <a:gd name="connsiteX3" fmla="*/ 283369 w 564357"/>
                  <a:gd name="connsiteY3" fmla="*/ 0 h 592931"/>
                  <a:gd name="connsiteX4" fmla="*/ 526257 w 564357"/>
                  <a:gd name="connsiteY4" fmla="*/ 138112 h 592931"/>
                  <a:gd name="connsiteX5" fmla="*/ 564357 w 564357"/>
                  <a:gd name="connsiteY5" fmla="*/ 407194 h 592931"/>
                  <a:gd name="connsiteX6" fmla="*/ 445294 w 564357"/>
                  <a:gd name="connsiteY6" fmla="*/ 557212 h 592931"/>
                  <a:gd name="connsiteX7" fmla="*/ 445294 w 564357"/>
                  <a:gd name="connsiteY7" fmla="*/ 588169 h 592931"/>
                  <a:gd name="connsiteX8" fmla="*/ 342900 w 564357"/>
                  <a:gd name="connsiteY8" fmla="*/ 588169 h 592931"/>
                  <a:gd name="connsiteX9" fmla="*/ 342900 w 564357"/>
                  <a:gd name="connsiteY9" fmla="*/ 481012 h 592931"/>
                  <a:gd name="connsiteX10" fmla="*/ 476250 w 564357"/>
                  <a:gd name="connsiteY10" fmla="*/ 307181 h 592931"/>
                  <a:gd name="connsiteX11" fmla="*/ 285750 w 564357"/>
                  <a:gd name="connsiteY11" fmla="*/ 119062 h 592931"/>
                  <a:gd name="connsiteX12" fmla="*/ 92869 w 564357"/>
                  <a:gd name="connsiteY12" fmla="*/ 316706 h 592931"/>
                  <a:gd name="connsiteX13" fmla="*/ 207169 w 564357"/>
                  <a:gd name="connsiteY13" fmla="*/ 485775 h 592931"/>
                  <a:gd name="connsiteX14" fmla="*/ 207169 w 564357"/>
                  <a:gd name="connsiteY14" fmla="*/ 592931 h 592931"/>
                  <a:gd name="connsiteX15" fmla="*/ 109538 w 564357"/>
                  <a:gd name="connsiteY15" fmla="*/ 590550 h 592931"/>
                  <a:gd name="connsiteX0" fmla="*/ 121444 w 576263"/>
                  <a:gd name="connsiteY0" fmla="*/ 590550 h 592931"/>
                  <a:gd name="connsiteX1" fmla="*/ 119063 w 576263"/>
                  <a:gd name="connsiteY1" fmla="*/ 531019 h 592931"/>
                  <a:gd name="connsiteX2" fmla="*/ 11906 w 576263"/>
                  <a:gd name="connsiteY2" fmla="*/ 173831 h 592931"/>
                  <a:gd name="connsiteX3" fmla="*/ 295275 w 576263"/>
                  <a:gd name="connsiteY3" fmla="*/ 0 h 592931"/>
                  <a:gd name="connsiteX4" fmla="*/ 538163 w 576263"/>
                  <a:gd name="connsiteY4" fmla="*/ 138112 h 592931"/>
                  <a:gd name="connsiteX5" fmla="*/ 576263 w 576263"/>
                  <a:gd name="connsiteY5" fmla="*/ 407194 h 592931"/>
                  <a:gd name="connsiteX6" fmla="*/ 457200 w 576263"/>
                  <a:gd name="connsiteY6" fmla="*/ 557212 h 592931"/>
                  <a:gd name="connsiteX7" fmla="*/ 457200 w 576263"/>
                  <a:gd name="connsiteY7" fmla="*/ 588169 h 592931"/>
                  <a:gd name="connsiteX8" fmla="*/ 354806 w 576263"/>
                  <a:gd name="connsiteY8" fmla="*/ 588169 h 592931"/>
                  <a:gd name="connsiteX9" fmla="*/ 354806 w 576263"/>
                  <a:gd name="connsiteY9" fmla="*/ 481012 h 592931"/>
                  <a:gd name="connsiteX10" fmla="*/ 488156 w 576263"/>
                  <a:gd name="connsiteY10" fmla="*/ 307181 h 592931"/>
                  <a:gd name="connsiteX11" fmla="*/ 297656 w 576263"/>
                  <a:gd name="connsiteY11" fmla="*/ 119062 h 592931"/>
                  <a:gd name="connsiteX12" fmla="*/ 104775 w 576263"/>
                  <a:gd name="connsiteY12" fmla="*/ 316706 h 592931"/>
                  <a:gd name="connsiteX13" fmla="*/ 219075 w 576263"/>
                  <a:gd name="connsiteY13" fmla="*/ 485775 h 592931"/>
                  <a:gd name="connsiteX14" fmla="*/ 219075 w 576263"/>
                  <a:gd name="connsiteY14" fmla="*/ 592931 h 592931"/>
                  <a:gd name="connsiteX15" fmla="*/ 121444 w 576263"/>
                  <a:gd name="connsiteY15" fmla="*/ 590550 h 592931"/>
                  <a:gd name="connsiteX0" fmla="*/ 125510 w 580329"/>
                  <a:gd name="connsiteY0" fmla="*/ 590550 h 592931"/>
                  <a:gd name="connsiteX1" fmla="*/ 123129 w 580329"/>
                  <a:gd name="connsiteY1" fmla="*/ 531019 h 592931"/>
                  <a:gd name="connsiteX2" fmla="*/ 15972 w 580329"/>
                  <a:gd name="connsiteY2" fmla="*/ 173831 h 592931"/>
                  <a:gd name="connsiteX3" fmla="*/ 299341 w 580329"/>
                  <a:gd name="connsiteY3" fmla="*/ 0 h 592931"/>
                  <a:gd name="connsiteX4" fmla="*/ 542229 w 580329"/>
                  <a:gd name="connsiteY4" fmla="*/ 138112 h 592931"/>
                  <a:gd name="connsiteX5" fmla="*/ 580329 w 580329"/>
                  <a:gd name="connsiteY5" fmla="*/ 407194 h 592931"/>
                  <a:gd name="connsiteX6" fmla="*/ 461266 w 580329"/>
                  <a:gd name="connsiteY6" fmla="*/ 557212 h 592931"/>
                  <a:gd name="connsiteX7" fmla="*/ 461266 w 580329"/>
                  <a:gd name="connsiteY7" fmla="*/ 588169 h 592931"/>
                  <a:gd name="connsiteX8" fmla="*/ 358872 w 580329"/>
                  <a:gd name="connsiteY8" fmla="*/ 588169 h 592931"/>
                  <a:gd name="connsiteX9" fmla="*/ 358872 w 580329"/>
                  <a:gd name="connsiteY9" fmla="*/ 481012 h 592931"/>
                  <a:gd name="connsiteX10" fmla="*/ 492222 w 580329"/>
                  <a:gd name="connsiteY10" fmla="*/ 307181 h 592931"/>
                  <a:gd name="connsiteX11" fmla="*/ 301722 w 580329"/>
                  <a:gd name="connsiteY11" fmla="*/ 119062 h 592931"/>
                  <a:gd name="connsiteX12" fmla="*/ 108841 w 580329"/>
                  <a:gd name="connsiteY12" fmla="*/ 316706 h 592931"/>
                  <a:gd name="connsiteX13" fmla="*/ 223141 w 580329"/>
                  <a:gd name="connsiteY13" fmla="*/ 485775 h 592931"/>
                  <a:gd name="connsiteX14" fmla="*/ 223141 w 580329"/>
                  <a:gd name="connsiteY14" fmla="*/ 592931 h 592931"/>
                  <a:gd name="connsiteX15" fmla="*/ 125510 w 580329"/>
                  <a:gd name="connsiteY15" fmla="*/ 590550 h 592931"/>
                  <a:gd name="connsiteX0" fmla="*/ 125510 w 580329"/>
                  <a:gd name="connsiteY0" fmla="*/ 590550 h 592931"/>
                  <a:gd name="connsiteX1" fmla="*/ 123129 w 580329"/>
                  <a:gd name="connsiteY1" fmla="*/ 531019 h 592931"/>
                  <a:gd name="connsiteX2" fmla="*/ 15972 w 580329"/>
                  <a:gd name="connsiteY2" fmla="*/ 173831 h 592931"/>
                  <a:gd name="connsiteX3" fmla="*/ 299341 w 580329"/>
                  <a:gd name="connsiteY3" fmla="*/ 0 h 592931"/>
                  <a:gd name="connsiteX4" fmla="*/ 542229 w 580329"/>
                  <a:gd name="connsiteY4" fmla="*/ 138112 h 592931"/>
                  <a:gd name="connsiteX5" fmla="*/ 580329 w 580329"/>
                  <a:gd name="connsiteY5" fmla="*/ 407194 h 592931"/>
                  <a:gd name="connsiteX6" fmla="*/ 461266 w 580329"/>
                  <a:gd name="connsiteY6" fmla="*/ 557212 h 592931"/>
                  <a:gd name="connsiteX7" fmla="*/ 461266 w 580329"/>
                  <a:gd name="connsiteY7" fmla="*/ 588169 h 592931"/>
                  <a:gd name="connsiteX8" fmla="*/ 358872 w 580329"/>
                  <a:gd name="connsiteY8" fmla="*/ 588169 h 592931"/>
                  <a:gd name="connsiteX9" fmla="*/ 358872 w 580329"/>
                  <a:gd name="connsiteY9" fmla="*/ 481012 h 592931"/>
                  <a:gd name="connsiteX10" fmla="*/ 492222 w 580329"/>
                  <a:gd name="connsiteY10" fmla="*/ 307181 h 592931"/>
                  <a:gd name="connsiteX11" fmla="*/ 301722 w 580329"/>
                  <a:gd name="connsiteY11" fmla="*/ 119062 h 592931"/>
                  <a:gd name="connsiteX12" fmla="*/ 108841 w 580329"/>
                  <a:gd name="connsiteY12" fmla="*/ 316706 h 592931"/>
                  <a:gd name="connsiteX13" fmla="*/ 223141 w 580329"/>
                  <a:gd name="connsiteY13" fmla="*/ 485775 h 592931"/>
                  <a:gd name="connsiteX14" fmla="*/ 223141 w 580329"/>
                  <a:gd name="connsiteY14" fmla="*/ 592931 h 592931"/>
                  <a:gd name="connsiteX15" fmla="*/ 125510 w 580329"/>
                  <a:gd name="connsiteY15" fmla="*/ 590550 h 592931"/>
                  <a:gd name="connsiteX0" fmla="*/ 125510 w 580329"/>
                  <a:gd name="connsiteY0" fmla="*/ 590550 h 592931"/>
                  <a:gd name="connsiteX1" fmla="*/ 123129 w 580329"/>
                  <a:gd name="connsiteY1" fmla="*/ 531019 h 592931"/>
                  <a:gd name="connsiteX2" fmla="*/ 15972 w 580329"/>
                  <a:gd name="connsiteY2" fmla="*/ 173831 h 592931"/>
                  <a:gd name="connsiteX3" fmla="*/ 299341 w 580329"/>
                  <a:gd name="connsiteY3" fmla="*/ 0 h 592931"/>
                  <a:gd name="connsiteX4" fmla="*/ 542229 w 580329"/>
                  <a:gd name="connsiteY4" fmla="*/ 138112 h 592931"/>
                  <a:gd name="connsiteX5" fmla="*/ 580329 w 580329"/>
                  <a:gd name="connsiteY5" fmla="*/ 407194 h 592931"/>
                  <a:gd name="connsiteX6" fmla="*/ 461266 w 580329"/>
                  <a:gd name="connsiteY6" fmla="*/ 557212 h 592931"/>
                  <a:gd name="connsiteX7" fmla="*/ 461266 w 580329"/>
                  <a:gd name="connsiteY7" fmla="*/ 588169 h 592931"/>
                  <a:gd name="connsiteX8" fmla="*/ 358872 w 580329"/>
                  <a:gd name="connsiteY8" fmla="*/ 588169 h 592931"/>
                  <a:gd name="connsiteX9" fmla="*/ 358872 w 580329"/>
                  <a:gd name="connsiteY9" fmla="*/ 481012 h 592931"/>
                  <a:gd name="connsiteX10" fmla="*/ 492222 w 580329"/>
                  <a:gd name="connsiteY10" fmla="*/ 307181 h 592931"/>
                  <a:gd name="connsiteX11" fmla="*/ 301722 w 580329"/>
                  <a:gd name="connsiteY11" fmla="*/ 119062 h 592931"/>
                  <a:gd name="connsiteX12" fmla="*/ 108841 w 580329"/>
                  <a:gd name="connsiteY12" fmla="*/ 316706 h 592931"/>
                  <a:gd name="connsiteX13" fmla="*/ 223141 w 580329"/>
                  <a:gd name="connsiteY13" fmla="*/ 485775 h 592931"/>
                  <a:gd name="connsiteX14" fmla="*/ 223141 w 580329"/>
                  <a:gd name="connsiteY14" fmla="*/ 592931 h 592931"/>
                  <a:gd name="connsiteX15" fmla="*/ 125510 w 580329"/>
                  <a:gd name="connsiteY15" fmla="*/ 590550 h 592931"/>
                  <a:gd name="connsiteX0" fmla="*/ 125510 w 580329"/>
                  <a:gd name="connsiteY0" fmla="*/ 590550 h 592931"/>
                  <a:gd name="connsiteX1" fmla="*/ 123129 w 580329"/>
                  <a:gd name="connsiteY1" fmla="*/ 531019 h 592931"/>
                  <a:gd name="connsiteX2" fmla="*/ 15972 w 580329"/>
                  <a:gd name="connsiteY2" fmla="*/ 173831 h 592931"/>
                  <a:gd name="connsiteX3" fmla="*/ 299341 w 580329"/>
                  <a:gd name="connsiteY3" fmla="*/ 0 h 592931"/>
                  <a:gd name="connsiteX4" fmla="*/ 542229 w 580329"/>
                  <a:gd name="connsiteY4" fmla="*/ 138112 h 592931"/>
                  <a:gd name="connsiteX5" fmla="*/ 580329 w 580329"/>
                  <a:gd name="connsiteY5" fmla="*/ 407194 h 592931"/>
                  <a:gd name="connsiteX6" fmla="*/ 461266 w 580329"/>
                  <a:gd name="connsiteY6" fmla="*/ 557212 h 592931"/>
                  <a:gd name="connsiteX7" fmla="*/ 461266 w 580329"/>
                  <a:gd name="connsiteY7" fmla="*/ 588169 h 592931"/>
                  <a:gd name="connsiteX8" fmla="*/ 358872 w 580329"/>
                  <a:gd name="connsiteY8" fmla="*/ 588169 h 592931"/>
                  <a:gd name="connsiteX9" fmla="*/ 358872 w 580329"/>
                  <a:gd name="connsiteY9" fmla="*/ 481012 h 592931"/>
                  <a:gd name="connsiteX10" fmla="*/ 492222 w 580329"/>
                  <a:gd name="connsiteY10" fmla="*/ 307181 h 592931"/>
                  <a:gd name="connsiteX11" fmla="*/ 301722 w 580329"/>
                  <a:gd name="connsiteY11" fmla="*/ 119062 h 592931"/>
                  <a:gd name="connsiteX12" fmla="*/ 108841 w 580329"/>
                  <a:gd name="connsiteY12" fmla="*/ 316706 h 592931"/>
                  <a:gd name="connsiteX13" fmla="*/ 223141 w 580329"/>
                  <a:gd name="connsiteY13" fmla="*/ 485775 h 592931"/>
                  <a:gd name="connsiteX14" fmla="*/ 223141 w 580329"/>
                  <a:gd name="connsiteY14" fmla="*/ 592931 h 592931"/>
                  <a:gd name="connsiteX15" fmla="*/ 125510 w 580329"/>
                  <a:gd name="connsiteY15" fmla="*/ 590550 h 592931"/>
                  <a:gd name="connsiteX0" fmla="*/ 125510 w 580329"/>
                  <a:gd name="connsiteY0" fmla="*/ 590550 h 592931"/>
                  <a:gd name="connsiteX1" fmla="*/ 123129 w 580329"/>
                  <a:gd name="connsiteY1" fmla="*/ 531019 h 592931"/>
                  <a:gd name="connsiteX2" fmla="*/ 15972 w 580329"/>
                  <a:gd name="connsiteY2" fmla="*/ 173831 h 592931"/>
                  <a:gd name="connsiteX3" fmla="*/ 299341 w 580329"/>
                  <a:gd name="connsiteY3" fmla="*/ 0 h 592931"/>
                  <a:gd name="connsiteX4" fmla="*/ 542229 w 580329"/>
                  <a:gd name="connsiteY4" fmla="*/ 138112 h 592931"/>
                  <a:gd name="connsiteX5" fmla="*/ 580329 w 580329"/>
                  <a:gd name="connsiteY5" fmla="*/ 407194 h 592931"/>
                  <a:gd name="connsiteX6" fmla="*/ 461266 w 580329"/>
                  <a:gd name="connsiteY6" fmla="*/ 557212 h 592931"/>
                  <a:gd name="connsiteX7" fmla="*/ 461266 w 580329"/>
                  <a:gd name="connsiteY7" fmla="*/ 588169 h 592931"/>
                  <a:gd name="connsiteX8" fmla="*/ 358872 w 580329"/>
                  <a:gd name="connsiteY8" fmla="*/ 588169 h 592931"/>
                  <a:gd name="connsiteX9" fmla="*/ 358872 w 580329"/>
                  <a:gd name="connsiteY9" fmla="*/ 481012 h 592931"/>
                  <a:gd name="connsiteX10" fmla="*/ 492222 w 580329"/>
                  <a:gd name="connsiteY10" fmla="*/ 307181 h 592931"/>
                  <a:gd name="connsiteX11" fmla="*/ 301722 w 580329"/>
                  <a:gd name="connsiteY11" fmla="*/ 119062 h 592931"/>
                  <a:gd name="connsiteX12" fmla="*/ 108841 w 580329"/>
                  <a:gd name="connsiteY12" fmla="*/ 316706 h 592931"/>
                  <a:gd name="connsiteX13" fmla="*/ 223141 w 580329"/>
                  <a:gd name="connsiteY13" fmla="*/ 485775 h 592931"/>
                  <a:gd name="connsiteX14" fmla="*/ 223141 w 580329"/>
                  <a:gd name="connsiteY14" fmla="*/ 592931 h 592931"/>
                  <a:gd name="connsiteX15" fmla="*/ 125510 w 580329"/>
                  <a:gd name="connsiteY15" fmla="*/ 590550 h 592931"/>
                  <a:gd name="connsiteX0" fmla="*/ 125510 w 580329"/>
                  <a:gd name="connsiteY0" fmla="*/ 590550 h 592931"/>
                  <a:gd name="connsiteX1" fmla="*/ 123129 w 580329"/>
                  <a:gd name="connsiteY1" fmla="*/ 531019 h 592931"/>
                  <a:gd name="connsiteX2" fmla="*/ 15972 w 580329"/>
                  <a:gd name="connsiteY2" fmla="*/ 173831 h 592931"/>
                  <a:gd name="connsiteX3" fmla="*/ 299341 w 580329"/>
                  <a:gd name="connsiteY3" fmla="*/ 0 h 592931"/>
                  <a:gd name="connsiteX4" fmla="*/ 542229 w 580329"/>
                  <a:gd name="connsiteY4" fmla="*/ 138112 h 592931"/>
                  <a:gd name="connsiteX5" fmla="*/ 580329 w 580329"/>
                  <a:gd name="connsiteY5" fmla="*/ 407194 h 592931"/>
                  <a:gd name="connsiteX6" fmla="*/ 461266 w 580329"/>
                  <a:gd name="connsiteY6" fmla="*/ 557212 h 592931"/>
                  <a:gd name="connsiteX7" fmla="*/ 461266 w 580329"/>
                  <a:gd name="connsiteY7" fmla="*/ 588169 h 592931"/>
                  <a:gd name="connsiteX8" fmla="*/ 358872 w 580329"/>
                  <a:gd name="connsiteY8" fmla="*/ 588169 h 592931"/>
                  <a:gd name="connsiteX9" fmla="*/ 358872 w 580329"/>
                  <a:gd name="connsiteY9" fmla="*/ 481012 h 592931"/>
                  <a:gd name="connsiteX10" fmla="*/ 492222 w 580329"/>
                  <a:gd name="connsiteY10" fmla="*/ 307181 h 592931"/>
                  <a:gd name="connsiteX11" fmla="*/ 301722 w 580329"/>
                  <a:gd name="connsiteY11" fmla="*/ 119062 h 592931"/>
                  <a:gd name="connsiteX12" fmla="*/ 108841 w 580329"/>
                  <a:gd name="connsiteY12" fmla="*/ 316706 h 592931"/>
                  <a:gd name="connsiteX13" fmla="*/ 223141 w 580329"/>
                  <a:gd name="connsiteY13" fmla="*/ 485775 h 592931"/>
                  <a:gd name="connsiteX14" fmla="*/ 223141 w 580329"/>
                  <a:gd name="connsiteY14" fmla="*/ 592931 h 592931"/>
                  <a:gd name="connsiteX15" fmla="*/ 125510 w 580329"/>
                  <a:gd name="connsiteY15" fmla="*/ 590550 h 592931"/>
                  <a:gd name="connsiteX0" fmla="*/ 125510 w 597304"/>
                  <a:gd name="connsiteY0" fmla="*/ 590550 h 592931"/>
                  <a:gd name="connsiteX1" fmla="*/ 123129 w 597304"/>
                  <a:gd name="connsiteY1" fmla="*/ 531019 h 592931"/>
                  <a:gd name="connsiteX2" fmla="*/ 15972 w 597304"/>
                  <a:gd name="connsiteY2" fmla="*/ 173831 h 592931"/>
                  <a:gd name="connsiteX3" fmla="*/ 299341 w 597304"/>
                  <a:gd name="connsiteY3" fmla="*/ 0 h 592931"/>
                  <a:gd name="connsiteX4" fmla="*/ 542229 w 597304"/>
                  <a:gd name="connsiteY4" fmla="*/ 138112 h 592931"/>
                  <a:gd name="connsiteX5" fmla="*/ 580329 w 597304"/>
                  <a:gd name="connsiteY5" fmla="*/ 407194 h 592931"/>
                  <a:gd name="connsiteX6" fmla="*/ 461266 w 597304"/>
                  <a:gd name="connsiteY6" fmla="*/ 557212 h 592931"/>
                  <a:gd name="connsiteX7" fmla="*/ 461266 w 597304"/>
                  <a:gd name="connsiteY7" fmla="*/ 588169 h 592931"/>
                  <a:gd name="connsiteX8" fmla="*/ 358872 w 597304"/>
                  <a:gd name="connsiteY8" fmla="*/ 588169 h 592931"/>
                  <a:gd name="connsiteX9" fmla="*/ 358872 w 597304"/>
                  <a:gd name="connsiteY9" fmla="*/ 481012 h 592931"/>
                  <a:gd name="connsiteX10" fmla="*/ 492222 w 597304"/>
                  <a:gd name="connsiteY10" fmla="*/ 307181 h 592931"/>
                  <a:gd name="connsiteX11" fmla="*/ 301722 w 597304"/>
                  <a:gd name="connsiteY11" fmla="*/ 119062 h 592931"/>
                  <a:gd name="connsiteX12" fmla="*/ 108841 w 597304"/>
                  <a:gd name="connsiteY12" fmla="*/ 316706 h 592931"/>
                  <a:gd name="connsiteX13" fmla="*/ 223141 w 597304"/>
                  <a:gd name="connsiteY13" fmla="*/ 485775 h 592931"/>
                  <a:gd name="connsiteX14" fmla="*/ 223141 w 597304"/>
                  <a:gd name="connsiteY14" fmla="*/ 592931 h 592931"/>
                  <a:gd name="connsiteX15" fmla="*/ 125510 w 597304"/>
                  <a:gd name="connsiteY15" fmla="*/ 590550 h 592931"/>
                  <a:gd name="connsiteX0" fmla="*/ 125510 w 599510"/>
                  <a:gd name="connsiteY0" fmla="*/ 590550 h 592931"/>
                  <a:gd name="connsiteX1" fmla="*/ 123129 w 599510"/>
                  <a:gd name="connsiteY1" fmla="*/ 531019 h 592931"/>
                  <a:gd name="connsiteX2" fmla="*/ 15972 w 599510"/>
                  <a:gd name="connsiteY2" fmla="*/ 173831 h 592931"/>
                  <a:gd name="connsiteX3" fmla="*/ 299341 w 599510"/>
                  <a:gd name="connsiteY3" fmla="*/ 0 h 592931"/>
                  <a:gd name="connsiteX4" fmla="*/ 549373 w 599510"/>
                  <a:gd name="connsiteY4" fmla="*/ 133349 h 592931"/>
                  <a:gd name="connsiteX5" fmla="*/ 580329 w 599510"/>
                  <a:gd name="connsiteY5" fmla="*/ 407194 h 592931"/>
                  <a:gd name="connsiteX6" fmla="*/ 461266 w 599510"/>
                  <a:gd name="connsiteY6" fmla="*/ 557212 h 592931"/>
                  <a:gd name="connsiteX7" fmla="*/ 461266 w 599510"/>
                  <a:gd name="connsiteY7" fmla="*/ 588169 h 592931"/>
                  <a:gd name="connsiteX8" fmla="*/ 358872 w 599510"/>
                  <a:gd name="connsiteY8" fmla="*/ 588169 h 592931"/>
                  <a:gd name="connsiteX9" fmla="*/ 358872 w 599510"/>
                  <a:gd name="connsiteY9" fmla="*/ 481012 h 592931"/>
                  <a:gd name="connsiteX10" fmla="*/ 492222 w 599510"/>
                  <a:gd name="connsiteY10" fmla="*/ 307181 h 592931"/>
                  <a:gd name="connsiteX11" fmla="*/ 301722 w 599510"/>
                  <a:gd name="connsiteY11" fmla="*/ 119062 h 592931"/>
                  <a:gd name="connsiteX12" fmla="*/ 108841 w 599510"/>
                  <a:gd name="connsiteY12" fmla="*/ 316706 h 592931"/>
                  <a:gd name="connsiteX13" fmla="*/ 223141 w 599510"/>
                  <a:gd name="connsiteY13" fmla="*/ 485775 h 592931"/>
                  <a:gd name="connsiteX14" fmla="*/ 223141 w 599510"/>
                  <a:gd name="connsiteY14" fmla="*/ 592931 h 592931"/>
                  <a:gd name="connsiteX15" fmla="*/ 125510 w 599510"/>
                  <a:gd name="connsiteY15" fmla="*/ 590550 h 592931"/>
                  <a:gd name="connsiteX0" fmla="*/ 125510 w 599510"/>
                  <a:gd name="connsiteY0" fmla="*/ 590550 h 592931"/>
                  <a:gd name="connsiteX1" fmla="*/ 123129 w 599510"/>
                  <a:gd name="connsiteY1" fmla="*/ 531019 h 592931"/>
                  <a:gd name="connsiteX2" fmla="*/ 15972 w 599510"/>
                  <a:gd name="connsiteY2" fmla="*/ 173831 h 592931"/>
                  <a:gd name="connsiteX3" fmla="*/ 299341 w 599510"/>
                  <a:gd name="connsiteY3" fmla="*/ 0 h 592931"/>
                  <a:gd name="connsiteX4" fmla="*/ 549373 w 599510"/>
                  <a:gd name="connsiteY4" fmla="*/ 133349 h 592931"/>
                  <a:gd name="connsiteX5" fmla="*/ 580329 w 599510"/>
                  <a:gd name="connsiteY5" fmla="*/ 407194 h 592931"/>
                  <a:gd name="connsiteX6" fmla="*/ 461266 w 599510"/>
                  <a:gd name="connsiteY6" fmla="*/ 557212 h 592931"/>
                  <a:gd name="connsiteX7" fmla="*/ 461266 w 599510"/>
                  <a:gd name="connsiteY7" fmla="*/ 588169 h 592931"/>
                  <a:gd name="connsiteX8" fmla="*/ 358872 w 599510"/>
                  <a:gd name="connsiteY8" fmla="*/ 588169 h 592931"/>
                  <a:gd name="connsiteX9" fmla="*/ 358872 w 599510"/>
                  <a:gd name="connsiteY9" fmla="*/ 481012 h 592931"/>
                  <a:gd name="connsiteX10" fmla="*/ 492222 w 599510"/>
                  <a:gd name="connsiteY10" fmla="*/ 307181 h 592931"/>
                  <a:gd name="connsiteX11" fmla="*/ 301722 w 599510"/>
                  <a:gd name="connsiteY11" fmla="*/ 119062 h 592931"/>
                  <a:gd name="connsiteX12" fmla="*/ 108841 w 599510"/>
                  <a:gd name="connsiteY12" fmla="*/ 316706 h 592931"/>
                  <a:gd name="connsiteX13" fmla="*/ 223141 w 599510"/>
                  <a:gd name="connsiteY13" fmla="*/ 485775 h 592931"/>
                  <a:gd name="connsiteX14" fmla="*/ 223141 w 599510"/>
                  <a:gd name="connsiteY14" fmla="*/ 592931 h 592931"/>
                  <a:gd name="connsiteX15" fmla="*/ 125510 w 599510"/>
                  <a:gd name="connsiteY15" fmla="*/ 590550 h 592931"/>
                  <a:gd name="connsiteX0" fmla="*/ 125510 w 595939"/>
                  <a:gd name="connsiteY0" fmla="*/ 590550 h 592931"/>
                  <a:gd name="connsiteX1" fmla="*/ 123129 w 595939"/>
                  <a:gd name="connsiteY1" fmla="*/ 531019 h 592931"/>
                  <a:gd name="connsiteX2" fmla="*/ 15972 w 595939"/>
                  <a:gd name="connsiteY2" fmla="*/ 173831 h 592931"/>
                  <a:gd name="connsiteX3" fmla="*/ 299341 w 595939"/>
                  <a:gd name="connsiteY3" fmla="*/ 0 h 592931"/>
                  <a:gd name="connsiteX4" fmla="*/ 549373 w 595939"/>
                  <a:gd name="connsiteY4" fmla="*/ 133349 h 592931"/>
                  <a:gd name="connsiteX5" fmla="*/ 580329 w 595939"/>
                  <a:gd name="connsiteY5" fmla="*/ 407194 h 592931"/>
                  <a:gd name="connsiteX6" fmla="*/ 461266 w 595939"/>
                  <a:gd name="connsiteY6" fmla="*/ 557212 h 592931"/>
                  <a:gd name="connsiteX7" fmla="*/ 461266 w 595939"/>
                  <a:gd name="connsiteY7" fmla="*/ 588169 h 592931"/>
                  <a:gd name="connsiteX8" fmla="*/ 358872 w 595939"/>
                  <a:gd name="connsiteY8" fmla="*/ 588169 h 592931"/>
                  <a:gd name="connsiteX9" fmla="*/ 358872 w 595939"/>
                  <a:gd name="connsiteY9" fmla="*/ 481012 h 592931"/>
                  <a:gd name="connsiteX10" fmla="*/ 492222 w 595939"/>
                  <a:gd name="connsiteY10" fmla="*/ 307181 h 592931"/>
                  <a:gd name="connsiteX11" fmla="*/ 301722 w 595939"/>
                  <a:gd name="connsiteY11" fmla="*/ 119062 h 592931"/>
                  <a:gd name="connsiteX12" fmla="*/ 108841 w 595939"/>
                  <a:gd name="connsiteY12" fmla="*/ 316706 h 592931"/>
                  <a:gd name="connsiteX13" fmla="*/ 223141 w 595939"/>
                  <a:gd name="connsiteY13" fmla="*/ 485775 h 592931"/>
                  <a:gd name="connsiteX14" fmla="*/ 223141 w 595939"/>
                  <a:gd name="connsiteY14" fmla="*/ 592931 h 592931"/>
                  <a:gd name="connsiteX15" fmla="*/ 125510 w 595939"/>
                  <a:gd name="connsiteY15" fmla="*/ 590550 h 592931"/>
                  <a:gd name="connsiteX0" fmla="*/ 125510 w 595939"/>
                  <a:gd name="connsiteY0" fmla="*/ 590550 h 592931"/>
                  <a:gd name="connsiteX1" fmla="*/ 123129 w 595939"/>
                  <a:gd name="connsiteY1" fmla="*/ 531019 h 592931"/>
                  <a:gd name="connsiteX2" fmla="*/ 15972 w 595939"/>
                  <a:gd name="connsiteY2" fmla="*/ 173831 h 592931"/>
                  <a:gd name="connsiteX3" fmla="*/ 299341 w 595939"/>
                  <a:gd name="connsiteY3" fmla="*/ 0 h 592931"/>
                  <a:gd name="connsiteX4" fmla="*/ 549373 w 595939"/>
                  <a:gd name="connsiteY4" fmla="*/ 133349 h 592931"/>
                  <a:gd name="connsiteX5" fmla="*/ 580329 w 595939"/>
                  <a:gd name="connsiteY5" fmla="*/ 407194 h 592931"/>
                  <a:gd name="connsiteX6" fmla="*/ 461266 w 595939"/>
                  <a:gd name="connsiteY6" fmla="*/ 557212 h 592931"/>
                  <a:gd name="connsiteX7" fmla="*/ 461266 w 595939"/>
                  <a:gd name="connsiteY7" fmla="*/ 588169 h 592931"/>
                  <a:gd name="connsiteX8" fmla="*/ 358872 w 595939"/>
                  <a:gd name="connsiteY8" fmla="*/ 588169 h 592931"/>
                  <a:gd name="connsiteX9" fmla="*/ 358872 w 595939"/>
                  <a:gd name="connsiteY9" fmla="*/ 481012 h 592931"/>
                  <a:gd name="connsiteX10" fmla="*/ 492222 w 595939"/>
                  <a:gd name="connsiteY10" fmla="*/ 307181 h 592931"/>
                  <a:gd name="connsiteX11" fmla="*/ 301722 w 595939"/>
                  <a:gd name="connsiteY11" fmla="*/ 119062 h 592931"/>
                  <a:gd name="connsiteX12" fmla="*/ 108841 w 595939"/>
                  <a:gd name="connsiteY12" fmla="*/ 316706 h 592931"/>
                  <a:gd name="connsiteX13" fmla="*/ 223141 w 595939"/>
                  <a:gd name="connsiteY13" fmla="*/ 485775 h 592931"/>
                  <a:gd name="connsiteX14" fmla="*/ 223141 w 595939"/>
                  <a:gd name="connsiteY14" fmla="*/ 592931 h 592931"/>
                  <a:gd name="connsiteX15" fmla="*/ 125510 w 595939"/>
                  <a:gd name="connsiteY15" fmla="*/ 590550 h 592931"/>
                  <a:gd name="connsiteX0" fmla="*/ 125510 w 553955"/>
                  <a:gd name="connsiteY0" fmla="*/ 590550 h 592931"/>
                  <a:gd name="connsiteX1" fmla="*/ 123129 w 553955"/>
                  <a:gd name="connsiteY1" fmla="*/ 531019 h 592931"/>
                  <a:gd name="connsiteX2" fmla="*/ 15972 w 553955"/>
                  <a:gd name="connsiteY2" fmla="*/ 173831 h 592931"/>
                  <a:gd name="connsiteX3" fmla="*/ 299341 w 553955"/>
                  <a:gd name="connsiteY3" fmla="*/ 0 h 592931"/>
                  <a:gd name="connsiteX4" fmla="*/ 549373 w 553955"/>
                  <a:gd name="connsiteY4" fmla="*/ 133349 h 592931"/>
                  <a:gd name="connsiteX5" fmla="*/ 461266 w 553955"/>
                  <a:gd name="connsiteY5" fmla="*/ 557212 h 592931"/>
                  <a:gd name="connsiteX6" fmla="*/ 461266 w 553955"/>
                  <a:gd name="connsiteY6" fmla="*/ 588169 h 592931"/>
                  <a:gd name="connsiteX7" fmla="*/ 358872 w 553955"/>
                  <a:gd name="connsiteY7" fmla="*/ 588169 h 592931"/>
                  <a:gd name="connsiteX8" fmla="*/ 358872 w 553955"/>
                  <a:gd name="connsiteY8" fmla="*/ 481012 h 592931"/>
                  <a:gd name="connsiteX9" fmla="*/ 492222 w 553955"/>
                  <a:gd name="connsiteY9" fmla="*/ 307181 h 592931"/>
                  <a:gd name="connsiteX10" fmla="*/ 301722 w 553955"/>
                  <a:gd name="connsiteY10" fmla="*/ 119062 h 592931"/>
                  <a:gd name="connsiteX11" fmla="*/ 108841 w 553955"/>
                  <a:gd name="connsiteY11" fmla="*/ 316706 h 592931"/>
                  <a:gd name="connsiteX12" fmla="*/ 223141 w 553955"/>
                  <a:gd name="connsiteY12" fmla="*/ 485775 h 592931"/>
                  <a:gd name="connsiteX13" fmla="*/ 223141 w 553955"/>
                  <a:gd name="connsiteY13" fmla="*/ 592931 h 592931"/>
                  <a:gd name="connsiteX14" fmla="*/ 125510 w 553955"/>
                  <a:gd name="connsiteY14" fmla="*/ 590550 h 592931"/>
                  <a:gd name="connsiteX0" fmla="*/ 125510 w 596292"/>
                  <a:gd name="connsiteY0" fmla="*/ 590550 h 592931"/>
                  <a:gd name="connsiteX1" fmla="*/ 123129 w 596292"/>
                  <a:gd name="connsiteY1" fmla="*/ 531019 h 592931"/>
                  <a:gd name="connsiteX2" fmla="*/ 15972 w 596292"/>
                  <a:gd name="connsiteY2" fmla="*/ 173831 h 592931"/>
                  <a:gd name="connsiteX3" fmla="*/ 299341 w 596292"/>
                  <a:gd name="connsiteY3" fmla="*/ 0 h 592931"/>
                  <a:gd name="connsiteX4" fmla="*/ 549373 w 596292"/>
                  <a:gd name="connsiteY4" fmla="*/ 133349 h 592931"/>
                  <a:gd name="connsiteX5" fmla="*/ 461266 w 596292"/>
                  <a:gd name="connsiteY5" fmla="*/ 557212 h 592931"/>
                  <a:gd name="connsiteX6" fmla="*/ 461266 w 596292"/>
                  <a:gd name="connsiteY6" fmla="*/ 588169 h 592931"/>
                  <a:gd name="connsiteX7" fmla="*/ 358872 w 596292"/>
                  <a:gd name="connsiteY7" fmla="*/ 588169 h 592931"/>
                  <a:gd name="connsiteX8" fmla="*/ 358872 w 596292"/>
                  <a:gd name="connsiteY8" fmla="*/ 481012 h 592931"/>
                  <a:gd name="connsiteX9" fmla="*/ 492222 w 596292"/>
                  <a:gd name="connsiteY9" fmla="*/ 307181 h 592931"/>
                  <a:gd name="connsiteX10" fmla="*/ 301722 w 596292"/>
                  <a:gd name="connsiteY10" fmla="*/ 119062 h 592931"/>
                  <a:gd name="connsiteX11" fmla="*/ 108841 w 596292"/>
                  <a:gd name="connsiteY11" fmla="*/ 316706 h 592931"/>
                  <a:gd name="connsiteX12" fmla="*/ 223141 w 596292"/>
                  <a:gd name="connsiteY12" fmla="*/ 485775 h 592931"/>
                  <a:gd name="connsiteX13" fmla="*/ 223141 w 596292"/>
                  <a:gd name="connsiteY13" fmla="*/ 592931 h 592931"/>
                  <a:gd name="connsiteX14" fmla="*/ 125510 w 596292"/>
                  <a:gd name="connsiteY14" fmla="*/ 590550 h 592931"/>
                  <a:gd name="connsiteX0" fmla="*/ 125510 w 602358"/>
                  <a:gd name="connsiteY0" fmla="*/ 590550 h 592931"/>
                  <a:gd name="connsiteX1" fmla="*/ 123129 w 602358"/>
                  <a:gd name="connsiteY1" fmla="*/ 531019 h 592931"/>
                  <a:gd name="connsiteX2" fmla="*/ 15972 w 602358"/>
                  <a:gd name="connsiteY2" fmla="*/ 173831 h 592931"/>
                  <a:gd name="connsiteX3" fmla="*/ 299341 w 602358"/>
                  <a:gd name="connsiteY3" fmla="*/ 0 h 592931"/>
                  <a:gd name="connsiteX4" fmla="*/ 549373 w 602358"/>
                  <a:gd name="connsiteY4" fmla="*/ 133349 h 592931"/>
                  <a:gd name="connsiteX5" fmla="*/ 461266 w 602358"/>
                  <a:gd name="connsiteY5" fmla="*/ 557212 h 592931"/>
                  <a:gd name="connsiteX6" fmla="*/ 461266 w 602358"/>
                  <a:gd name="connsiteY6" fmla="*/ 588169 h 592931"/>
                  <a:gd name="connsiteX7" fmla="*/ 358872 w 602358"/>
                  <a:gd name="connsiteY7" fmla="*/ 588169 h 592931"/>
                  <a:gd name="connsiteX8" fmla="*/ 358872 w 602358"/>
                  <a:gd name="connsiteY8" fmla="*/ 481012 h 592931"/>
                  <a:gd name="connsiteX9" fmla="*/ 492222 w 602358"/>
                  <a:gd name="connsiteY9" fmla="*/ 307181 h 592931"/>
                  <a:gd name="connsiteX10" fmla="*/ 301722 w 602358"/>
                  <a:gd name="connsiteY10" fmla="*/ 119062 h 592931"/>
                  <a:gd name="connsiteX11" fmla="*/ 108841 w 602358"/>
                  <a:gd name="connsiteY11" fmla="*/ 316706 h 592931"/>
                  <a:gd name="connsiteX12" fmla="*/ 223141 w 602358"/>
                  <a:gd name="connsiteY12" fmla="*/ 485775 h 592931"/>
                  <a:gd name="connsiteX13" fmla="*/ 223141 w 602358"/>
                  <a:gd name="connsiteY13" fmla="*/ 592931 h 592931"/>
                  <a:gd name="connsiteX14" fmla="*/ 125510 w 602358"/>
                  <a:gd name="connsiteY14" fmla="*/ 590550 h 592931"/>
                  <a:gd name="connsiteX0" fmla="*/ 125510 w 602358"/>
                  <a:gd name="connsiteY0" fmla="*/ 590550 h 592931"/>
                  <a:gd name="connsiteX1" fmla="*/ 123129 w 602358"/>
                  <a:gd name="connsiteY1" fmla="*/ 531019 h 592931"/>
                  <a:gd name="connsiteX2" fmla="*/ 15972 w 602358"/>
                  <a:gd name="connsiteY2" fmla="*/ 173831 h 592931"/>
                  <a:gd name="connsiteX3" fmla="*/ 299341 w 602358"/>
                  <a:gd name="connsiteY3" fmla="*/ 0 h 592931"/>
                  <a:gd name="connsiteX4" fmla="*/ 549373 w 602358"/>
                  <a:gd name="connsiteY4" fmla="*/ 133349 h 592931"/>
                  <a:gd name="connsiteX5" fmla="*/ 461266 w 602358"/>
                  <a:gd name="connsiteY5" fmla="*/ 557212 h 592931"/>
                  <a:gd name="connsiteX6" fmla="*/ 461266 w 602358"/>
                  <a:gd name="connsiteY6" fmla="*/ 588169 h 592931"/>
                  <a:gd name="connsiteX7" fmla="*/ 358872 w 602358"/>
                  <a:gd name="connsiteY7" fmla="*/ 588169 h 592931"/>
                  <a:gd name="connsiteX8" fmla="*/ 368397 w 602358"/>
                  <a:gd name="connsiteY8" fmla="*/ 500062 h 592931"/>
                  <a:gd name="connsiteX9" fmla="*/ 492222 w 602358"/>
                  <a:gd name="connsiteY9" fmla="*/ 307181 h 592931"/>
                  <a:gd name="connsiteX10" fmla="*/ 301722 w 602358"/>
                  <a:gd name="connsiteY10" fmla="*/ 119062 h 592931"/>
                  <a:gd name="connsiteX11" fmla="*/ 108841 w 602358"/>
                  <a:gd name="connsiteY11" fmla="*/ 316706 h 592931"/>
                  <a:gd name="connsiteX12" fmla="*/ 223141 w 602358"/>
                  <a:gd name="connsiteY12" fmla="*/ 485775 h 592931"/>
                  <a:gd name="connsiteX13" fmla="*/ 223141 w 602358"/>
                  <a:gd name="connsiteY13" fmla="*/ 592931 h 592931"/>
                  <a:gd name="connsiteX14" fmla="*/ 125510 w 602358"/>
                  <a:gd name="connsiteY14" fmla="*/ 590550 h 592931"/>
                  <a:gd name="connsiteX0" fmla="*/ 125510 w 602358"/>
                  <a:gd name="connsiteY0" fmla="*/ 590550 h 592931"/>
                  <a:gd name="connsiteX1" fmla="*/ 123129 w 602358"/>
                  <a:gd name="connsiteY1" fmla="*/ 531019 h 592931"/>
                  <a:gd name="connsiteX2" fmla="*/ 15972 w 602358"/>
                  <a:gd name="connsiteY2" fmla="*/ 173831 h 592931"/>
                  <a:gd name="connsiteX3" fmla="*/ 299341 w 602358"/>
                  <a:gd name="connsiteY3" fmla="*/ 0 h 592931"/>
                  <a:gd name="connsiteX4" fmla="*/ 549373 w 602358"/>
                  <a:gd name="connsiteY4" fmla="*/ 133349 h 592931"/>
                  <a:gd name="connsiteX5" fmla="*/ 461266 w 602358"/>
                  <a:gd name="connsiteY5" fmla="*/ 557212 h 592931"/>
                  <a:gd name="connsiteX6" fmla="*/ 461266 w 602358"/>
                  <a:gd name="connsiteY6" fmla="*/ 588169 h 592931"/>
                  <a:gd name="connsiteX7" fmla="*/ 358872 w 602358"/>
                  <a:gd name="connsiteY7" fmla="*/ 588169 h 592931"/>
                  <a:gd name="connsiteX8" fmla="*/ 368397 w 602358"/>
                  <a:gd name="connsiteY8" fmla="*/ 500062 h 592931"/>
                  <a:gd name="connsiteX9" fmla="*/ 492222 w 602358"/>
                  <a:gd name="connsiteY9" fmla="*/ 307181 h 592931"/>
                  <a:gd name="connsiteX10" fmla="*/ 301722 w 602358"/>
                  <a:gd name="connsiteY10" fmla="*/ 119062 h 592931"/>
                  <a:gd name="connsiteX11" fmla="*/ 108841 w 602358"/>
                  <a:gd name="connsiteY11" fmla="*/ 316706 h 592931"/>
                  <a:gd name="connsiteX12" fmla="*/ 223141 w 602358"/>
                  <a:gd name="connsiteY12" fmla="*/ 485775 h 592931"/>
                  <a:gd name="connsiteX13" fmla="*/ 223141 w 602358"/>
                  <a:gd name="connsiteY13" fmla="*/ 592931 h 592931"/>
                  <a:gd name="connsiteX14" fmla="*/ 125510 w 602358"/>
                  <a:gd name="connsiteY14" fmla="*/ 590550 h 592931"/>
                  <a:gd name="connsiteX0" fmla="*/ 125510 w 602358"/>
                  <a:gd name="connsiteY0" fmla="*/ 590550 h 592931"/>
                  <a:gd name="connsiteX1" fmla="*/ 123129 w 602358"/>
                  <a:gd name="connsiteY1" fmla="*/ 531019 h 592931"/>
                  <a:gd name="connsiteX2" fmla="*/ 15972 w 602358"/>
                  <a:gd name="connsiteY2" fmla="*/ 173831 h 592931"/>
                  <a:gd name="connsiteX3" fmla="*/ 299341 w 602358"/>
                  <a:gd name="connsiteY3" fmla="*/ 0 h 592931"/>
                  <a:gd name="connsiteX4" fmla="*/ 549373 w 602358"/>
                  <a:gd name="connsiteY4" fmla="*/ 133349 h 592931"/>
                  <a:gd name="connsiteX5" fmla="*/ 461266 w 602358"/>
                  <a:gd name="connsiteY5" fmla="*/ 557212 h 592931"/>
                  <a:gd name="connsiteX6" fmla="*/ 461266 w 602358"/>
                  <a:gd name="connsiteY6" fmla="*/ 588169 h 592931"/>
                  <a:gd name="connsiteX7" fmla="*/ 358872 w 602358"/>
                  <a:gd name="connsiteY7" fmla="*/ 588169 h 592931"/>
                  <a:gd name="connsiteX8" fmla="*/ 368397 w 602358"/>
                  <a:gd name="connsiteY8" fmla="*/ 500062 h 592931"/>
                  <a:gd name="connsiteX9" fmla="*/ 492222 w 602358"/>
                  <a:gd name="connsiteY9" fmla="*/ 307181 h 592931"/>
                  <a:gd name="connsiteX10" fmla="*/ 301722 w 602358"/>
                  <a:gd name="connsiteY10" fmla="*/ 119062 h 592931"/>
                  <a:gd name="connsiteX11" fmla="*/ 108841 w 602358"/>
                  <a:gd name="connsiteY11" fmla="*/ 316706 h 592931"/>
                  <a:gd name="connsiteX12" fmla="*/ 223141 w 602358"/>
                  <a:gd name="connsiteY12" fmla="*/ 485775 h 592931"/>
                  <a:gd name="connsiteX13" fmla="*/ 223141 w 602358"/>
                  <a:gd name="connsiteY13" fmla="*/ 592931 h 592931"/>
                  <a:gd name="connsiteX14" fmla="*/ 125510 w 602358"/>
                  <a:gd name="connsiteY14" fmla="*/ 590550 h 592931"/>
                  <a:gd name="connsiteX0" fmla="*/ 125510 w 602358"/>
                  <a:gd name="connsiteY0" fmla="*/ 590550 h 592931"/>
                  <a:gd name="connsiteX1" fmla="*/ 123129 w 602358"/>
                  <a:gd name="connsiteY1" fmla="*/ 531019 h 592931"/>
                  <a:gd name="connsiteX2" fmla="*/ 15972 w 602358"/>
                  <a:gd name="connsiteY2" fmla="*/ 173831 h 592931"/>
                  <a:gd name="connsiteX3" fmla="*/ 299341 w 602358"/>
                  <a:gd name="connsiteY3" fmla="*/ 0 h 592931"/>
                  <a:gd name="connsiteX4" fmla="*/ 549373 w 602358"/>
                  <a:gd name="connsiteY4" fmla="*/ 133349 h 592931"/>
                  <a:gd name="connsiteX5" fmla="*/ 461266 w 602358"/>
                  <a:gd name="connsiteY5" fmla="*/ 557212 h 592931"/>
                  <a:gd name="connsiteX6" fmla="*/ 461266 w 602358"/>
                  <a:gd name="connsiteY6" fmla="*/ 588169 h 592931"/>
                  <a:gd name="connsiteX7" fmla="*/ 358872 w 602358"/>
                  <a:gd name="connsiteY7" fmla="*/ 588169 h 592931"/>
                  <a:gd name="connsiteX8" fmla="*/ 368397 w 602358"/>
                  <a:gd name="connsiteY8" fmla="*/ 500062 h 592931"/>
                  <a:gd name="connsiteX9" fmla="*/ 492222 w 602358"/>
                  <a:gd name="connsiteY9" fmla="*/ 307181 h 592931"/>
                  <a:gd name="connsiteX10" fmla="*/ 301722 w 602358"/>
                  <a:gd name="connsiteY10" fmla="*/ 119062 h 592931"/>
                  <a:gd name="connsiteX11" fmla="*/ 108841 w 602358"/>
                  <a:gd name="connsiteY11" fmla="*/ 316706 h 592931"/>
                  <a:gd name="connsiteX12" fmla="*/ 223141 w 602358"/>
                  <a:gd name="connsiteY12" fmla="*/ 485775 h 592931"/>
                  <a:gd name="connsiteX13" fmla="*/ 223141 w 602358"/>
                  <a:gd name="connsiteY13" fmla="*/ 592931 h 592931"/>
                  <a:gd name="connsiteX14" fmla="*/ 125510 w 602358"/>
                  <a:gd name="connsiteY14" fmla="*/ 590550 h 592931"/>
                  <a:gd name="connsiteX0" fmla="*/ 125510 w 602358"/>
                  <a:gd name="connsiteY0" fmla="*/ 590550 h 592931"/>
                  <a:gd name="connsiteX1" fmla="*/ 123129 w 602358"/>
                  <a:gd name="connsiteY1" fmla="*/ 531019 h 592931"/>
                  <a:gd name="connsiteX2" fmla="*/ 15972 w 602358"/>
                  <a:gd name="connsiteY2" fmla="*/ 173831 h 592931"/>
                  <a:gd name="connsiteX3" fmla="*/ 299341 w 602358"/>
                  <a:gd name="connsiteY3" fmla="*/ 0 h 592931"/>
                  <a:gd name="connsiteX4" fmla="*/ 549373 w 602358"/>
                  <a:gd name="connsiteY4" fmla="*/ 133349 h 592931"/>
                  <a:gd name="connsiteX5" fmla="*/ 461266 w 602358"/>
                  <a:gd name="connsiteY5" fmla="*/ 557212 h 592931"/>
                  <a:gd name="connsiteX6" fmla="*/ 461266 w 602358"/>
                  <a:gd name="connsiteY6" fmla="*/ 588169 h 592931"/>
                  <a:gd name="connsiteX7" fmla="*/ 358872 w 602358"/>
                  <a:gd name="connsiteY7" fmla="*/ 588169 h 592931"/>
                  <a:gd name="connsiteX8" fmla="*/ 368397 w 602358"/>
                  <a:gd name="connsiteY8" fmla="*/ 500062 h 592931"/>
                  <a:gd name="connsiteX9" fmla="*/ 492222 w 602358"/>
                  <a:gd name="connsiteY9" fmla="*/ 307181 h 592931"/>
                  <a:gd name="connsiteX10" fmla="*/ 304103 w 602358"/>
                  <a:gd name="connsiteY10" fmla="*/ 111918 h 592931"/>
                  <a:gd name="connsiteX11" fmla="*/ 108841 w 602358"/>
                  <a:gd name="connsiteY11" fmla="*/ 316706 h 592931"/>
                  <a:gd name="connsiteX12" fmla="*/ 223141 w 602358"/>
                  <a:gd name="connsiteY12" fmla="*/ 485775 h 592931"/>
                  <a:gd name="connsiteX13" fmla="*/ 223141 w 602358"/>
                  <a:gd name="connsiteY13" fmla="*/ 592931 h 592931"/>
                  <a:gd name="connsiteX14" fmla="*/ 125510 w 602358"/>
                  <a:gd name="connsiteY14" fmla="*/ 590550 h 592931"/>
                  <a:gd name="connsiteX0" fmla="*/ 125510 w 602358"/>
                  <a:gd name="connsiteY0" fmla="*/ 590550 h 592931"/>
                  <a:gd name="connsiteX1" fmla="*/ 123129 w 602358"/>
                  <a:gd name="connsiteY1" fmla="*/ 531019 h 592931"/>
                  <a:gd name="connsiteX2" fmla="*/ 15972 w 602358"/>
                  <a:gd name="connsiteY2" fmla="*/ 173831 h 592931"/>
                  <a:gd name="connsiteX3" fmla="*/ 299341 w 602358"/>
                  <a:gd name="connsiteY3" fmla="*/ 0 h 592931"/>
                  <a:gd name="connsiteX4" fmla="*/ 549373 w 602358"/>
                  <a:gd name="connsiteY4" fmla="*/ 133349 h 592931"/>
                  <a:gd name="connsiteX5" fmla="*/ 461266 w 602358"/>
                  <a:gd name="connsiteY5" fmla="*/ 557212 h 592931"/>
                  <a:gd name="connsiteX6" fmla="*/ 461266 w 602358"/>
                  <a:gd name="connsiteY6" fmla="*/ 588169 h 592931"/>
                  <a:gd name="connsiteX7" fmla="*/ 358872 w 602358"/>
                  <a:gd name="connsiteY7" fmla="*/ 588169 h 592931"/>
                  <a:gd name="connsiteX8" fmla="*/ 368397 w 602358"/>
                  <a:gd name="connsiteY8" fmla="*/ 500062 h 592931"/>
                  <a:gd name="connsiteX9" fmla="*/ 492222 w 602358"/>
                  <a:gd name="connsiteY9" fmla="*/ 307181 h 592931"/>
                  <a:gd name="connsiteX10" fmla="*/ 304103 w 602358"/>
                  <a:gd name="connsiteY10" fmla="*/ 111918 h 592931"/>
                  <a:gd name="connsiteX11" fmla="*/ 108841 w 602358"/>
                  <a:gd name="connsiteY11" fmla="*/ 316706 h 592931"/>
                  <a:gd name="connsiteX12" fmla="*/ 223141 w 602358"/>
                  <a:gd name="connsiteY12" fmla="*/ 485775 h 592931"/>
                  <a:gd name="connsiteX13" fmla="*/ 223141 w 602358"/>
                  <a:gd name="connsiteY13" fmla="*/ 592931 h 592931"/>
                  <a:gd name="connsiteX14" fmla="*/ 125510 w 602358"/>
                  <a:gd name="connsiteY14" fmla="*/ 590550 h 592931"/>
                  <a:gd name="connsiteX0" fmla="*/ 125510 w 602358"/>
                  <a:gd name="connsiteY0" fmla="*/ 590550 h 592931"/>
                  <a:gd name="connsiteX1" fmla="*/ 123129 w 602358"/>
                  <a:gd name="connsiteY1" fmla="*/ 531019 h 592931"/>
                  <a:gd name="connsiteX2" fmla="*/ 15972 w 602358"/>
                  <a:gd name="connsiteY2" fmla="*/ 173831 h 592931"/>
                  <a:gd name="connsiteX3" fmla="*/ 299341 w 602358"/>
                  <a:gd name="connsiteY3" fmla="*/ 0 h 592931"/>
                  <a:gd name="connsiteX4" fmla="*/ 549373 w 602358"/>
                  <a:gd name="connsiteY4" fmla="*/ 133349 h 592931"/>
                  <a:gd name="connsiteX5" fmla="*/ 461266 w 602358"/>
                  <a:gd name="connsiteY5" fmla="*/ 557212 h 592931"/>
                  <a:gd name="connsiteX6" fmla="*/ 461266 w 602358"/>
                  <a:gd name="connsiteY6" fmla="*/ 588169 h 592931"/>
                  <a:gd name="connsiteX7" fmla="*/ 358872 w 602358"/>
                  <a:gd name="connsiteY7" fmla="*/ 588169 h 592931"/>
                  <a:gd name="connsiteX8" fmla="*/ 368397 w 602358"/>
                  <a:gd name="connsiteY8" fmla="*/ 500062 h 592931"/>
                  <a:gd name="connsiteX9" fmla="*/ 492222 w 602358"/>
                  <a:gd name="connsiteY9" fmla="*/ 307181 h 592931"/>
                  <a:gd name="connsiteX10" fmla="*/ 304103 w 602358"/>
                  <a:gd name="connsiteY10" fmla="*/ 111918 h 592931"/>
                  <a:gd name="connsiteX11" fmla="*/ 108841 w 602358"/>
                  <a:gd name="connsiteY11" fmla="*/ 316706 h 592931"/>
                  <a:gd name="connsiteX12" fmla="*/ 223141 w 602358"/>
                  <a:gd name="connsiteY12" fmla="*/ 485775 h 592931"/>
                  <a:gd name="connsiteX13" fmla="*/ 223141 w 602358"/>
                  <a:gd name="connsiteY13" fmla="*/ 592931 h 592931"/>
                  <a:gd name="connsiteX14" fmla="*/ 125510 w 602358"/>
                  <a:gd name="connsiteY14" fmla="*/ 590550 h 592931"/>
                  <a:gd name="connsiteX0" fmla="*/ 125510 w 602358"/>
                  <a:gd name="connsiteY0" fmla="*/ 590550 h 592931"/>
                  <a:gd name="connsiteX1" fmla="*/ 123129 w 602358"/>
                  <a:gd name="connsiteY1" fmla="*/ 531019 h 592931"/>
                  <a:gd name="connsiteX2" fmla="*/ 15972 w 602358"/>
                  <a:gd name="connsiteY2" fmla="*/ 173831 h 592931"/>
                  <a:gd name="connsiteX3" fmla="*/ 299341 w 602358"/>
                  <a:gd name="connsiteY3" fmla="*/ 0 h 592931"/>
                  <a:gd name="connsiteX4" fmla="*/ 549373 w 602358"/>
                  <a:gd name="connsiteY4" fmla="*/ 133349 h 592931"/>
                  <a:gd name="connsiteX5" fmla="*/ 461266 w 602358"/>
                  <a:gd name="connsiteY5" fmla="*/ 557212 h 592931"/>
                  <a:gd name="connsiteX6" fmla="*/ 461266 w 602358"/>
                  <a:gd name="connsiteY6" fmla="*/ 588169 h 592931"/>
                  <a:gd name="connsiteX7" fmla="*/ 358872 w 602358"/>
                  <a:gd name="connsiteY7" fmla="*/ 588169 h 592931"/>
                  <a:gd name="connsiteX8" fmla="*/ 368397 w 602358"/>
                  <a:gd name="connsiteY8" fmla="*/ 500062 h 592931"/>
                  <a:gd name="connsiteX9" fmla="*/ 492222 w 602358"/>
                  <a:gd name="connsiteY9" fmla="*/ 307181 h 592931"/>
                  <a:gd name="connsiteX10" fmla="*/ 304103 w 602358"/>
                  <a:gd name="connsiteY10" fmla="*/ 111918 h 592931"/>
                  <a:gd name="connsiteX11" fmla="*/ 108841 w 602358"/>
                  <a:gd name="connsiteY11" fmla="*/ 316706 h 592931"/>
                  <a:gd name="connsiteX12" fmla="*/ 223141 w 602358"/>
                  <a:gd name="connsiteY12" fmla="*/ 485775 h 592931"/>
                  <a:gd name="connsiteX13" fmla="*/ 223141 w 602358"/>
                  <a:gd name="connsiteY13" fmla="*/ 592931 h 592931"/>
                  <a:gd name="connsiteX14" fmla="*/ 125510 w 602358"/>
                  <a:gd name="connsiteY14" fmla="*/ 590550 h 592931"/>
                  <a:gd name="connsiteX0" fmla="*/ 125510 w 602358"/>
                  <a:gd name="connsiteY0" fmla="*/ 590550 h 592931"/>
                  <a:gd name="connsiteX1" fmla="*/ 123129 w 602358"/>
                  <a:gd name="connsiteY1" fmla="*/ 531019 h 592931"/>
                  <a:gd name="connsiteX2" fmla="*/ 15972 w 602358"/>
                  <a:gd name="connsiteY2" fmla="*/ 173831 h 592931"/>
                  <a:gd name="connsiteX3" fmla="*/ 299341 w 602358"/>
                  <a:gd name="connsiteY3" fmla="*/ 0 h 592931"/>
                  <a:gd name="connsiteX4" fmla="*/ 549373 w 602358"/>
                  <a:gd name="connsiteY4" fmla="*/ 133349 h 592931"/>
                  <a:gd name="connsiteX5" fmla="*/ 461266 w 602358"/>
                  <a:gd name="connsiteY5" fmla="*/ 557212 h 592931"/>
                  <a:gd name="connsiteX6" fmla="*/ 461266 w 602358"/>
                  <a:gd name="connsiteY6" fmla="*/ 588169 h 592931"/>
                  <a:gd name="connsiteX7" fmla="*/ 358872 w 602358"/>
                  <a:gd name="connsiteY7" fmla="*/ 588169 h 592931"/>
                  <a:gd name="connsiteX8" fmla="*/ 368397 w 602358"/>
                  <a:gd name="connsiteY8" fmla="*/ 500062 h 592931"/>
                  <a:gd name="connsiteX9" fmla="*/ 492222 w 602358"/>
                  <a:gd name="connsiteY9" fmla="*/ 307181 h 592931"/>
                  <a:gd name="connsiteX10" fmla="*/ 304103 w 602358"/>
                  <a:gd name="connsiteY10" fmla="*/ 111918 h 592931"/>
                  <a:gd name="connsiteX11" fmla="*/ 108841 w 602358"/>
                  <a:gd name="connsiteY11" fmla="*/ 316706 h 592931"/>
                  <a:gd name="connsiteX12" fmla="*/ 223141 w 602358"/>
                  <a:gd name="connsiteY12" fmla="*/ 485775 h 592931"/>
                  <a:gd name="connsiteX13" fmla="*/ 223141 w 602358"/>
                  <a:gd name="connsiteY13" fmla="*/ 592931 h 592931"/>
                  <a:gd name="connsiteX14" fmla="*/ 125510 w 602358"/>
                  <a:gd name="connsiteY14" fmla="*/ 590550 h 592931"/>
                  <a:gd name="connsiteX0" fmla="*/ 125510 w 602358"/>
                  <a:gd name="connsiteY0" fmla="*/ 590550 h 592931"/>
                  <a:gd name="connsiteX1" fmla="*/ 123129 w 602358"/>
                  <a:gd name="connsiteY1" fmla="*/ 531019 h 592931"/>
                  <a:gd name="connsiteX2" fmla="*/ 15972 w 602358"/>
                  <a:gd name="connsiteY2" fmla="*/ 173831 h 592931"/>
                  <a:gd name="connsiteX3" fmla="*/ 299341 w 602358"/>
                  <a:gd name="connsiteY3" fmla="*/ 0 h 592931"/>
                  <a:gd name="connsiteX4" fmla="*/ 549373 w 602358"/>
                  <a:gd name="connsiteY4" fmla="*/ 133349 h 592931"/>
                  <a:gd name="connsiteX5" fmla="*/ 461266 w 602358"/>
                  <a:gd name="connsiteY5" fmla="*/ 557212 h 592931"/>
                  <a:gd name="connsiteX6" fmla="*/ 461266 w 602358"/>
                  <a:gd name="connsiteY6" fmla="*/ 588169 h 592931"/>
                  <a:gd name="connsiteX7" fmla="*/ 358872 w 602358"/>
                  <a:gd name="connsiteY7" fmla="*/ 588169 h 592931"/>
                  <a:gd name="connsiteX8" fmla="*/ 368397 w 602358"/>
                  <a:gd name="connsiteY8" fmla="*/ 500062 h 592931"/>
                  <a:gd name="connsiteX9" fmla="*/ 492222 w 602358"/>
                  <a:gd name="connsiteY9" fmla="*/ 307181 h 592931"/>
                  <a:gd name="connsiteX10" fmla="*/ 304103 w 602358"/>
                  <a:gd name="connsiteY10" fmla="*/ 111918 h 592931"/>
                  <a:gd name="connsiteX11" fmla="*/ 108841 w 602358"/>
                  <a:gd name="connsiteY11" fmla="*/ 316706 h 592931"/>
                  <a:gd name="connsiteX12" fmla="*/ 223141 w 602358"/>
                  <a:gd name="connsiteY12" fmla="*/ 485775 h 592931"/>
                  <a:gd name="connsiteX13" fmla="*/ 223141 w 602358"/>
                  <a:gd name="connsiteY13" fmla="*/ 592931 h 592931"/>
                  <a:gd name="connsiteX14" fmla="*/ 125510 w 602358"/>
                  <a:gd name="connsiteY14" fmla="*/ 590550 h 592931"/>
                  <a:gd name="connsiteX0" fmla="*/ 125510 w 602358"/>
                  <a:gd name="connsiteY0" fmla="*/ 590550 h 592931"/>
                  <a:gd name="connsiteX1" fmla="*/ 123129 w 602358"/>
                  <a:gd name="connsiteY1" fmla="*/ 531019 h 592931"/>
                  <a:gd name="connsiteX2" fmla="*/ 15972 w 602358"/>
                  <a:gd name="connsiteY2" fmla="*/ 173831 h 592931"/>
                  <a:gd name="connsiteX3" fmla="*/ 299341 w 602358"/>
                  <a:gd name="connsiteY3" fmla="*/ 0 h 592931"/>
                  <a:gd name="connsiteX4" fmla="*/ 549373 w 602358"/>
                  <a:gd name="connsiteY4" fmla="*/ 133349 h 592931"/>
                  <a:gd name="connsiteX5" fmla="*/ 461266 w 602358"/>
                  <a:gd name="connsiteY5" fmla="*/ 557212 h 592931"/>
                  <a:gd name="connsiteX6" fmla="*/ 461266 w 602358"/>
                  <a:gd name="connsiteY6" fmla="*/ 588169 h 592931"/>
                  <a:gd name="connsiteX7" fmla="*/ 358872 w 602358"/>
                  <a:gd name="connsiteY7" fmla="*/ 588169 h 592931"/>
                  <a:gd name="connsiteX8" fmla="*/ 368397 w 602358"/>
                  <a:gd name="connsiteY8" fmla="*/ 500062 h 592931"/>
                  <a:gd name="connsiteX9" fmla="*/ 492222 w 602358"/>
                  <a:gd name="connsiteY9" fmla="*/ 307181 h 592931"/>
                  <a:gd name="connsiteX10" fmla="*/ 304103 w 602358"/>
                  <a:gd name="connsiteY10" fmla="*/ 111918 h 592931"/>
                  <a:gd name="connsiteX11" fmla="*/ 108841 w 602358"/>
                  <a:gd name="connsiteY11" fmla="*/ 316706 h 592931"/>
                  <a:gd name="connsiteX12" fmla="*/ 215997 w 602358"/>
                  <a:gd name="connsiteY12" fmla="*/ 495300 h 592931"/>
                  <a:gd name="connsiteX13" fmla="*/ 223141 w 602358"/>
                  <a:gd name="connsiteY13" fmla="*/ 592931 h 592931"/>
                  <a:gd name="connsiteX14" fmla="*/ 125510 w 602358"/>
                  <a:gd name="connsiteY14" fmla="*/ 590550 h 592931"/>
                  <a:gd name="connsiteX0" fmla="*/ 125510 w 602358"/>
                  <a:gd name="connsiteY0" fmla="*/ 590589 h 592970"/>
                  <a:gd name="connsiteX1" fmla="*/ 123129 w 602358"/>
                  <a:gd name="connsiteY1" fmla="*/ 531058 h 592970"/>
                  <a:gd name="connsiteX2" fmla="*/ 15972 w 602358"/>
                  <a:gd name="connsiteY2" fmla="*/ 173870 h 592970"/>
                  <a:gd name="connsiteX3" fmla="*/ 299341 w 602358"/>
                  <a:gd name="connsiteY3" fmla="*/ 39 h 592970"/>
                  <a:gd name="connsiteX4" fmla="*/ 549373 w 602358"/>
                  <a:gd name="connsiteY4" fmla="*/ 133388 h 592970"/>
                  <a:gd name="connsiteX5" fmla="*/ 461266 w 602358"/>
                  <a:gd name="connsiteY5" fmla="*/ 557251 h 592970"/>
                  <a:gd name="connsiteX6" fmla="*/ 461266 w 602358"/>
                  <a:gd name="connsiteY6" fmla="*/ 588208 h 592970"/>
                  <a:gd name="connsiteX7" fmla="*/ 358872 w 602358"/>
                  <a:gd name="connsiteY7" fmla="*/ 588208 h 592970"/>
                  <a:gd name="connsiteX8" fmla="*/ 368397 w 602358"/>
                  <a:gd name="connsiteY8" fmla="*/ 500101 h 592970"/>
                  <a:gd name="connsiteX9" fmla="*/ 492222 w 602358"/>
                  <a:gd name="connsiteY9" fmla="*/ 307220 h 592970"/>
                  <a:gd name="connsiteX10" fmla="*/ 304103 w 602358"/>
                  <a:gd name="connsiteY10" fmla="*/ 111957 h 592970"/>
                  <a:gd name="connsiteX11" fmla="*/ 108841 w 602358"/>
                  <a:gd name="connsiteY11" fmla="*/ 316745 h 592970"/>
                  <a:gd name="connsiteX12" fmla="*/ 215997 w 602358"/>
                  <a:gd name="connsiteY12" fmla="*/ 495339 h 592970"/>
                  <a:gd name="connsiteX13" fmla="*/ 223141 w 602358"/>
                  <a:gd name="connsiteY13" fmla="*/ 592970 h 592970"/>
                  <a:gd name="connsiteX14" fmla="*/ 125510 w 602358"/>
                  <a:gd name="connsiteY14" fmla="*/ 590589 h 592970"/>
                  <a:gd name="connsiteX0" fmla="*/ 125510 w 602358"/>
                  <a:gd name="connsiteY0" fmla="*/ 590589 h 592970"/>
                  <a:gd name="connsiteX1" fmla="*/ 123129 w 602358"/>
                  <a:gd name="connsiteY1" fmla="*/ 531058 h 592970"/>
                  <a:gd name="connsiteX2" fmla="*/ 15972 w 602358"/>
                  <a:gd name="connsiteY2" fmla="*/ 173870 h 592970"/>
                  <a:gd name="connsiteX3" fmla="*/ 299341 w 602358"/>
                  <a:gd name="connsiteY3" fmla="*/ 39 h 592970"/>
                  <a:gd name="connsiteX4" fmla="*/ 549373 w 602358"/>
                  <a:gd name="connsiteY4" fmla="*/ 133388 h 592970"/>
                  <a:gd name="connsiteX5" fmla="*/ 461266 w 602358"/>
                  <a:gd name="connsiteY5" fmla="*/ 557251 h 592970"/>
                  <a:gd name="connsiteX6" fmla="*/ 461266 w 602358"/>
                  <a:gd name="connsiteY6" fmla="*/ 588208 h 592970"/>
                  <a:gd name="connsiteX7" fmla="*/ 358872 w 602358"/>
                  <a:gd name="connsiteY7" fmla="*/ 588208 h 592970"/>
                  <a:gd name="connsiteX8" fmla="*/ 368397 w 602358"/>
                  <a:gd name="connsiteY8" fmla="*/ 500101 h 592970"/>
                  <a:gd name="connsiteX9" fmla="*/ 492222 w 602358"/>
                  <a:gd name="connsiteY9" fmla="*/ 307220 h 592970"/>
                  <a:gd name="connsiteX10" fmla="*/ 304103 w 602358"/>
                  <a:gd name="connsiteY10" fmla="*/ 102432 h 592970"/>
                  <a:gd name="connsiteX11" fmla="*/ 108841 w 602358"/>
                  <a:gd name="connsiteY11" fmla="*/ 316745 h 592970"/>
                  <a:gd name="connsiteX12" fmla="*/ 215997 w 602358"/>
                  <a:gd name="connsiteY12" fmla="*/ 495339 h 592970"/>
                  <a:gd name="connsiteX13" fmla="*/ 223141 w 602358"/>
                  <a:gd name="connsiteY13" fmla="*/ 592970 h 592970"/>
                  <a:gd name="connsiteX14" fmla="*/ 125510 w 602358"/>
                  <a:gd name="connsiteY14" fmla="*/ 590589 h 592970"/>
                  <a:gd name="connsiteX0" fmla="*/ 125510 w 602358"/>
                  <a:gd name="connsiteY0" fmla="*/ 590589 h 592970"/>
                  <a:gd name="connsiteX1" fmla="*/ 123129 w 602358"/>
                  <a:gd name="connsiteY1" fmla="*/ 531058 h 592970"/>
                  <a:gd name="connsiteX2" fmla="*/ 15972 w 602358"/>
                  <a:gd name="connsiteY2" fmla="*/ 173870 h 592970"/>
                  <a:gd name="connsiteX3" fmla="*/ 299341 w 602358"/>
                  <a:gd name="connsiteY3" fmla="*/ 39 h 592970"/>
                  <a:gd name="connsiteX4" fmla="*/ 549373 w 602358"/>
                  <a:gd name="connsiteY4" fmla="*/ 133388 h 592970"/>
                  <a:gd name="connsiteX5" fmla="*/ 461266 w 602358"/>
                  <a:gd name="connsiteY5" fmla="*/ 557251 h 592970"/>
                  <a:gd name="connsiteX6" fmla="*/ 461266 w 602358"/>
                  <a:gd name="connsiteY6" fmla="*/ 588208 h 592970"/>
                  <a:gd name="connsiteX7" fmla="*/ 358872 w 602358"/>
                  <a:gd name="connsiteY7" fmla="*/ 588208 h 592970"/>
                  <a:gd name="connsiteX8" fmla="*/ 368397 w 602358"/>
                  <a:gd name="connsiteY8" fmla="*/ 500101 h 592970"/>
                  <a:gd name="connsiteX9" fmla="*/ 492222 w 602358"/>
                  <a:gd name="connsiteY9" fmla="*/ 307220 h 592970"/>
                  <a:gd name="connsiteX10" fmla="*/ 304103 w 602358"/>
                  <a:gd name="connsiteY10" fmla="*/ 102432 h 592970"/>
                  <a:gd name="connsiteX11" fmla="*/ 108841 w 602358"/>
                  <a:gd name="connsiteY11" fmla="*/ 316745 h 592970"/>
                  <a:gd name="connsiteX12" fmla="*/ 215997 w 602358"/>
                  <a:gd name="connsiteY12" fmla="*/ 495339 h 592970"/>
                  <a:gd name="connsiteX13" fmla="*/ 223141 w 602358"/>
                  <a:gd name="connsiteY13" fmla="*/ 592970 h 592970"/>
                  <a:gd name="connsiteX14" fmla="*/ 125510 w 602358"/>
                  <a:gd name="connsiteY14" fmla="*/ 590589 h 592970"/>
                  <a:gd name="connsiteX0" fmla="*/ 125510 w 602358"/>
                  <a:gd name="connsiteY0" fmla="*/ 590589 h 592970"/>
                  <a:gd name="connsiteX1" fmla="*/ 123129 w 602358"/>
                  <a:gd name="connsiteY1" fmla="*/ 531058 h 592970"/>
                  <a:gd name="connsiteX2" fmla="*/ 15972 w 602358"/>
                  <a:gd name="connsiteY2" fmla="*/ 173870 h 592970"/>
                  <a:gd name="connsiteX3" fmla="*/ 299341 w 602358"/>
                  <a:gd name="connsiteY3" fmla="*/ 39 h 592970"/>
                  <a:gd name="connsiteX4" fmla="*/ 549373 w 602358"/>
                  <a:gd name="connsiteY4" fmla="*/ 133388 h 592970"/>
                  <a:gd name="connsiteX5" fmla="*/ 461266 w 602358"/>
                  <a:gd name="connsiteY5" fmla="*/ 557251 h 592970"/>
                  <a:gd name="connsiteX6" fmla="*/ 461266 w 602358"/>
                  <a:gd name="connsiteY6" fmla="*/ 588208 h 592970"/>
                  <a:gd name="connsiteX7" fmla="*/ 358872 w 602358"/>
                  <a:gd name="connsiteY7" fmla="*/ 588208 h 592970"/>
                  <a:gd name="connsiteX8" fmla="*/ 368397 w 602358"/>
                  <a:gd name="connsiteY8" fmla="*/ 500101 h 592970"/>
                  <a:gd name="connsiteX9" fmla="*/ 492222 w 602358"/>
                  <a:gd name="connsiteY9" fmla="*/ 307220 h 592970"/>
                  <a:gd name="connsiteX10" fmla="*/ 304103 w 602358"/>
                  <a:gd name="connsiteY10" fmla="*/ 102432 h 592970"/>
                  <a:gd name="connsiteX11" fmla="*/ 108841 w 602358"/>
                  <a:gd name="connsiteY11" fmla="*/ 316745 h 592970"/>
                  <a:gd name="connsiteX12" fmla="*/ 215997 w 602358"/>
                  <a:gd name="connsiteY12" fmla="*/ 495339 h 592970"/>
                  <a:gd name="connsiteX13" fmla="*/ 223141 w 602358"/>
                  <a:gd name="connsiteY13" fmla="*/ 592970 h 592970"/>
                  <a:gd name="connsiteX14" fmla="*/ 125510 w 602358"/>
                  <a:gd name="connsiteY14" fmla="*/ 590589 h 592970"/>
                  <a:gd name="connsiteX0" fmla="*/ 125510 w 602358"/>
                  <a:gd name="connsiteY0" fmla="*/ 590550 h 592931"/>
                  <a:gd name="connsiteX1" fmla="*/ 123129 w 602358"/>
                  <a:gd name="connsiteY1" fmla="*/ 531019 h 592931"/>
                  <a:gd name="connsiteX2" fmla="*/ 15972 w 602358"/>
                  <a:gd name="connsiteY2" fmla="*/ 173831 h 592931"/>
                  <a:gd name="connsiteX3" fmla="*/ 299341 w 602358"/>
                  <a:gd name="connsiteY3" fmla="*/ 0 h 592931"/>
                  <a:gd name="connsiteX4" fmla="*/ 549373 w 602358"/>
                  <a:gd name="connsiteY4" fmla="*/ 133349 h 592931"/>
                  <a:gd name="connsiteX5" fmla="*/ 461266 w 602358"/>
                  <a:gd name="connsiteY5" fmla="*/ 557212 h 592931"/>
                  <a:gd name="connsiteX6" fmla="*/ 461266 w 602358"/>
                  <a:gd name="connsiteY6" fmla="*/ 588169 h 592931"/>
                  <a:gd name="connsiteX7" fmla="*/ 358872 w 602358"/>
                  <a:gd name="connsiteY7" fmla="*/ 588169 h 592931"/>
                  <a:gd name="connsiteX8" fmla="*/ 368397 w 602358"/>
                  <a:gd name="connsiteY8" fmla="*/ 500062 h 592931"/>
                  <a:gd name="connsiteX9" fmla="*/ 492222 w 602358"/>
                  <a:gd name="connsiteY9" fmla="*/ 307181 h 592931"/>
                  <a:gd name="connsiteX10" fmla="*/ 304103 w 602358"/>
                  <a:gd name="connsiteY10" fmla="*/ 102393 h 592931"/>
                  <a:gd name="connsiteX11" fmla="*/ 108841 w 602358"/>
                  <a:gd name="connsiteY11" fmla="*/ 316706 h 592931"/>
                  <a:gd name="connsiteX12" fmla="*/ 215997 w 602358"/>
                  <a:gd name="connsiteY12" fmla="*/ 495300 h 592931"/>
                  <a:gd name="connsiteX13" fmla="*/ 223141 w 602358"/>
                  <a:gd name="connsiteY13" fmla="*/ 592931 h 592931"/>
                  <a:gd name="connsiteX14" fmla="*/ 125510 w 602358"/>
                  <a:gd name="connsiteY14" fmla="*/ 590550 h 592931"/>
                  <a:gd name="connsiteX0" fmla="*/ 125510 w 602358"/>
                  <a:gd name="connsiteY0" fmla="*/ 590550 h 592931"/>
                  <a:gd name="connsiteX1" fmla="*/ 123129 w 602358"/>
                  <a:gd name="connsiteY1" fmla="*/ 531019 h 592931"/>
                  <a:gd name="connsiteX2" fmla="*/ 15972 w 602358"/>
                  <a:gd name="connsiteY2" fmla="*/ 173831 h 592931"/>
                  <a:gd name="connsiteX3" fmla="*/ 299341 w 602358"/>
                  <a:gd name="connsiteY3" fmla="*/ 0 h 592931"/>
                  <a:gd name="connsiteX4" fmla="*/ 549373 w 602358"/>
                  <a:gd name="connsiteY4" fmla="*/ 133349 h 592931"/>
                  <a:gd name="connsiteX5" fmla="*/ 461266 w 602358"/>
                  <a:gd name="connsiteY5" fmla="*/ 557212 h 592931"/>
                  <a:gd name="connsiteX6" fmla="*/ 461266 w 602358"/>
                  <a:gd name="connsiteY6" fmla="*/ 588169 h 592931"/>
                  <a:gd name="connsiteX7" fmla="*/ 358872 w 602358"/>
                  <a:gd name="connsiteY7" fmla="*/ 588169 h 592931"/>
                  <a:gd name="connsiteX8" fmla="*/ 368397 w 602358"/>
                  <a:gd name="connsiteY8" fmla="*/ 500062 h 592931"/>
                  <a:gd name="connsiteX9" fmla="*/ 492222 w 602358"/>
                  <a:gd name="connsiteY9" fmla="*/ 307181 h 592931"/>
                  <a:gd name="connsiteX10" fmla="*/ 304103 w 602358"/>
                  <a:gd name="connsiteY10" fmla="*/ 102393 h 592931"/>
                  <a:gd name="connsiteX11" fmla="*/ 108841 w 602358"/>
                  <a:gd name="connsiteY11" fmla="*/ 316706 h 592931"/>
                  <a:gd name="connsiteX12" fmla="*/ 215997 w 602358"/>
                  <a:gd name="connsiteY12" fmla="*/ 495300 h 592931"/>
                  <a:gd name="connsiteX13" fmla="*/ 223141 w 602358"/>
                  <a:gd name="connsiteY13" fmla="*/ 592931 h 592931"/>
                  <a:gd name="connsiteX14" fmla="*/ 125510 w 602358"/>
                  <a:gd name="connsiteY14" fmla="*/ 590550 h 592931"/>
                  <a:gd name="connsiteX0" fmla="*/ 125510 w 602358"/>
                  <a:gd name="connsiteY0" fmla="*/ 590550 h 590550"/>
                  <a:gd name="connsiteX1" fmla="*/ 123129 w 602358"/>
                  <a:gd name="connsiteY1" fmla="*/ 531019 h 590550"/>
                  <a:gd name="connsiteX2" fmla="*/ 15972 w 602358"/>
                  <a:gd name="connsiteY2" fmla="*/ 173831 h 590550"/>
                  <a:gd name="connsiteX3" fmla="*/ 299341 w 602358"/>
                  <a:gd name="connsiteY3" fmla="*/ 0 h 590550"/>
                  <a:gd name="connsiteX4" fmla="*/ 549373 w 602358"/>
                  <a:gd name="connsiteY4" fmla="*/ 133349 h 590550"/>
                  <a:gd name="connsiteX5" fmla="*/ 461266 w 602358"/>
                  <a:gd name="connsiteY5" fmla="*/ 557212 h 590550"/>
                  <a:gd name="connsiteX6" fmla="*/ 461266 w 602358"/>
                  <a:gd name="connsiteY6" fmla="*/ 588169 h 590550"/>
                  <a:gd name="connsiteX7" fmla="*/ 358872 w 602358"/>
                  <a:gd name="connsiteY7" fmla="*/ 588169 h 590550"/>
                  <a:gd name="connsiteX8" fmla="*/ 368397 w 602358"/>
                  <a:gd name="connsiteY8" fmla="*/ 500062 h 590550"/>
                  <a:gd name="connsiteX9" fmla="*/ 492222 w 602358"/>
                  <a:gd name="connsiteY9" fmla="*/ 307181 h 590550"/>
                  <a:gd name="connsiteX10" fmla="*/ 304103 w 602358"/>
                  <a:gd name="connsiteY10" fmla="*/ 102393 h 590550"/>
                  <a:gd name="connsiteX11" fmla="*/ 108841 w 602358"/>
                  <a:gd name="connsiteY11" fmla="*/ 316706 h 590550"/>
                  <a:gd name="connsiteX12" fmla="*/ 215997 w 602358"/>
                  <a:gd name="connsiteY12" fmla="*/ 495300 h 590550"/>
                  <a:gd name="connsiteX13" fmla="*/ 223141 w 602358"/>
                  <a:gd name="connsiteY13" fmla="*/ 583406 h 590550"/>
                  <a:gd name="connsiteX14" fmla="*/ 125510 w 602358"/>
                  <a:gd name="connsiteY14" fmla="*/ 590550 h 590550"/>
                  <a:gd name="connsiteX0" fmla="*/ 125510 w 602358"/>
                  <a:gd name="connsiteY0" fmla="*/ 590550 h 592931"/>
                  <a:gd name="connsiteX1" fmla="*/ 123129 w 602358"/>
                  <a:gd name="connsiteY1" fmla="*/ 531019 h 592931"/>
                  <a:gd name="connsiteX2" fmla="*/ 15972 w 602358"/>
                  <a:gd name="connsiteY2" fmla="*/ 173831 h 592931"/>
                  <a:gd name="connsiteX3" fmla="*/ 299341 w 602358"/>
                  <a:gd name="connsiteY3" fmla="*/ 0 h 592931"/>
                  <a:gd name="connsiteX4" fmla="*/ 549373 w 602358"/>
                  <a:gd name="connsiteY4" fmla="*/ 133349 h 592931"/>
                  <a:gd name="connsiteX5" fmla="*/ 461266 w 602358"/>
                  <a:gd name="connsiteY5" fmla="*/ 557212 h 592931"/>
                  <a:gd name="connsiteX6" fmla="*/ 461266 w 602358"/>
                  <a:gd name="connsiteY6" fmla="*/ 588169 h 592931"/>
                  <a:gd name="connsiteX7" fmla="*/ 358872 w 602358"/>
                  <a:gd name="connsiteY7" fmla="*/ 588169 h 592931"/>
                  <a:gd name="connsiteX8" fmla="*/ 368397 w 602358"/>
                  <a:gd name="connsiteY8" fmla="*/ 500062 h 592931"/>
                  <a:gd name="connsiteX9" fmla="*/ 492222 w 602358"/>
                  <a:gd name="connsiteY9" fmla="*/ 307181 h 592931"/>
                  <a:gd name="connsiteX10" fmla="*/ 304103 w 602358"/>
                  <a:gd name="connsiteY10" fmla="*/ 102393 h 592931"/>
                  <a:gd name="connsiteX11" fmla="*/ 108841 w 602358"/>
                  <a:gd name="connsiteY11" fmla="*/ 316706 h 592931"/>
                  <a:gd name="connsiteX12" fmla="*/ 215997 w 602358"/>
                  <a:gd name="connsiteY12" fmla="*/ 495300 h 592931"/>
                  <a:gd name="connsiteX13" fmla="*/ 220760 w 602358"/>
                  <a:gd name="connsiteY13" fmla="*/ 592931 h 592931"/>
                  <a:gd name="connsiteX14" fmla="*/ 125510 w 602358"/>
                  <a:gd name="connsiteY14" fmla="*/ 590550 h 592931"/>
                  <a:gd name="connsiteX0" fmla="*/ 125510 w 602358"/>
                  <a:gd name="connsiteY0" fmla="*/ 590550 h 590550"/>
                  <a:gd name="connsiteX1" fmla="*/ 123129 w 602358"/>
                  <a:gd name="connsiteY1" fmla="*/ 531019 h 590550"/>
                  <a:gd name="connsiteX2" fmla="*/ 15972 w 602358"/>
                  <a:gd name="connsiteY2" fmla="*/ 173831 h 590550"/>
                  <a:gd name="connsiteX3" fmla="*/ 299341 w 602358"/>
                  <a:gd name="connsiteY3" fmla="*/ 0 h 590550"/>
                  <a:gd name="connsiteX4" fmla="*/ 549373 w 602358"/>
                  <a:gd name="connsiteY4" fmla="*/ 133349 h 590550"/>
                  <a:gd name="connsiteX5" fmla="*/ 461266 w 602358"/>
                  <a:gd name="connsiteY5" fmla="*/ 557212 h 590550"/>
                  <a:gd name="connsiteX6" fmla="*/ 461266 w 602358"/>
                  <a:gd name="connsiteY6" fmla="*/ 588169 h 590550"/>
                  <a:gd name="connsiteX7" fmla="*/ 358872 w 602358"/>
                  <a:gd name="connsiteY7" fmla="*/ 588169 h 590550"/>
                  <a:gd name="connsiteX8" fmla="*/ 368397 w 602358"/>
                  <a:gd name="connsiteY8" fmla="*/ 500062 h 590550"/>
                  <a:gd name="connsiteX9" fmla="*/ 492222 w 602358"/>
                  <a:gd name="connsiteY9" fmla="*/ 307181 h 590550"/>
                  <a:gd name="connsiteX10" fmla="*/ 304103 w 602358"/>
                  <a:gd name="connsiteY10" fmla="*/ 102393 h 590550"/>
                  <a:gd name="connsiteX11" fmla="*/ 108841 w 602358"/>
                  <a:gd name="connsiteY11" fmla="*/ 316706 h 590550"/>
                  <a:gd name="connsiteX12" fmla="*/ 215997 w 602358"/>
                  <a:gd name="connsiteY12" fmla="*/ 495300 h 590550"/>
                  <a:gd name="connsiteX13" fmla="*/ 223141 w 602358"/>
                  <a:gd name="connsiteY13" fmla="*/ 585787 h 590550"/>
                  <a:gd name="connsiteX14" fmla="*/ 125510 w 602358"/>
                  <a:gd name="connsiteY14" fmla="*/ 590550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02358" h="590550">
                    <a:moveTo>
                      <a:pt x="125510" y="590550"/>
                    </a:moveTo>
                    <a:cubicBezTo>
                      <a:pt x="124716" y="570706"/>
                      <a:pt x="123923" y="550863"/>
                      <a:pt x="123129" y="531019"/>
                    </a:cubicBezTo>
                    <a:cubicBezTo>
                      <a:pt x="42166" y="507206"/>
                      <a:pt x="-34034" y="338138"/>
                      <a:pt x="15972" y="173831"/>
                    </a:cubicBezTo>
                    <a:cubicBezTo>
                      <a:pt x="77090" y="44450"/>
                      <a:pt x="178691" y="3174"/>
                      <a:pt x="299341" y="0"/>
                    </a:cubicBezTo>
                    <a:cubicBezTo>
                      <a:pt x="439835" y="7937"/>
                      <a:pt x="499366" y="58737"/>
                      <a:pt x="549373" y="133349"/>
                    </a:cubicBezTo>
                    <a:cubicBezTo>
                      <a:pt x="688279" y="373856"/>
                      <a:pt x="516432" y="512365"/>
                      <a:pt x="461266" y="557212"/>
                    </a:cubicBezTo>
                    <a:lnTo>
                      <a:pt x="461266" y="588169"/>
                    </a:lnTo>
                    <a:lnTo>
                      <a:pt x="358872" y="588169"/>
                    </a:lnTo>
                    <a:lnTo>
                      <a:pt x="368397" y="500062"/>
                    </a:lnTo>
                    <a:cubicBezTo>
                      <a:pt x="440628" y="454818"/>
                      <a:pt x="486666" y="392906"/>
                      <a:pt x="492222" y="307181"/>
                    </a:cubicBezTo>
                    <a:cubicBezTo>
                      <a:pt x="483490" y="175419"/>
                      <a:pt x="384272" y="107949"/>
                      <a:pt x="304103" y="102393"/>
                    </a:cubicBezTo>
                    <a:cubicBezTo>
                      <a:pt x="172341" y="111125"/>
                      <a:pt x="116778" y="186531"/>
                      <a:pt x="108841" y="316706"/>
                    </a:cubicBezTo>
                    <a:cubicBezTo>
                      <a:pt x="113603" y="434975"/>
                      <a:pt x="175515" y="460375"/>
                      <a:pt x="215997" y="495300"/>
                    </a:cubicBezTo>
                    <a:lnTo>
                      <a:pt x="223141" y="585787"/>
                    </a:lnTo>
                    <a:lnTo>
                      <a:pt x="125510" y="590550"/>
                    </a:lnTo>
                    <a:close/>
                  </a:path>
                </a:pathLst>
              </a:custGeom>
              <a:grpFill/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4567238" y="5510213"/>
                <a:ext cx="346491" cy="271461"/>
              </a:xfrm>
              <a:custGeom>
                <a:avLst/>
                <a:gdLst>
                  <a:gd name="connsiteX0" fmla="*/ 0 w 345281"/>
                  <a:gd name="connsiteY0" fmla="*/ 0 h 273843"/>
                  <a:gd name="connsiteX1" fmla="*/ 345281 w 345281"/>
                  <a:gd name="connsiteY1" fmla="*/ 0 h 273843"/>
                  <a:gd name="connsiteX2" fmla="*/ 321468 w 345281"/>
                  <a:gd name="connsiteY2" fmla="*/ 107156 h 273843"/>
                  <a:gd name="connsiteX3" fmla="*/ 335756 w 345281"/>
                  <a:gd name="connsiteY3" fmla="*/ 204787 h 273843"/>
                  <a:gd name="connsiteX4" fmla="*/ 185737 w 345281"/>
                  <a:gd name="connsiteY4" fmla="*/ 273843 h 273843"/>
                  <a:gd name="connsiteX5" fmla="*/ 11906 w 345281"/>
                  <a:gd name="connsiteY5" fmla="*/ 200025 h 273843"/>
                  <a:gd name="connsiteX6" fmla="*/ 38100 w 345281"/>
                  <a:gd name="connsiteY6" fmla="*/ 95250 h 273843"/>
                  <a:gd name="connsiteX7" fmla="*/ 0 w 345281"/>
                  <a:gd name="connsiteY7" fmla="*/ 0 h 273843"/>
                  <a:gd name="connsiteX0" fmla="*/ 0 w 345281"/>
                  <a:gd name="connsiteY0" fmla="*/ 0 h 273843"/>
                  <a:gd name="connsiteX1" fmla="*/ 345281 w 345281"/>
                  <a:gd name="connsiteY1" fmla="*/ 0 h 273843"/>
                  <a:gd name="connsiteX2" fmla="*/ 321468 w 345281"/>
                  <a:gd name="connsiteY2" fmla="*/ 107156 h 273843"/>
                  <a:gd name="connsiteX3" fmla="*/ 335756 w 345281"/>
                  <a:gd name="connsiteY3" fmla="*/ 204787 h 273843"/>
                  <a:gd name="connsiteX4" fmla="*/ 185737 w 345281"/>
                  <a:gd name="connsiteY4" fmla="*/ 273843 h 273843"/>
                  <a:gd name="connsiteX5" fmla="*/ 11906 w 345281"/>
                  <a:gd name="connsiteY5" fmla="*/ 200025 h 273843"/>
                  <a:gd name="connsiteX6" fmla="*/ 38100 w 345281"/>
                  <a:gd name="connsiteY6" fmla="*/ 95250 h 273843"/>
                  <a:gd name="connsiteX7" fmla="*/ 0 w 345281"/>
                  <a:gd name="connsiteY7" fmla="*/ 0 h 273843"/>
                  <a:gd name="connsiteX0" fmla="*/ 0 w 345281"/>
                  <a:gd name="connsiteY0" fmla="*/ 0 h 273843"/>
                  <a:gd name="connsiteX1" fmla="*/ 345281 w 345281"/>
                  <a:gd name="connsiteY1" fmla="*/ 0 h 273843"/>
                  <a:gd name="connsiteX2" fmla="*/ 321468 w 345281"/>
                  <a:gd name="connsiteY2" fmla="*/ 107156 h 273843"/>
                  <a:gd name="connsiteX3" fmla="*/ 335756 w 345281"/>
                  <a:gd name="connsiteY3" fmla="*/ 204787 h 273843"/>
                  <a:gd name="connsiteX4" fmla="*/ 185737 w 345281"/>
                  <a:gd name="connsiteY4" fmla="*/ 273843 h 273843"/>
                  <a:gd name="connsiteX5" fmla="*/ 11906 w 345281"/>
                  <a:gd name="connsiteY5" fmla="*/ 200025 h 273843"/>
                  <a:gd name="connsiteX6" fmla="*/ 38100 w 345281"/>
                  <a:gd name="connsiteY6" fmla="*/ 95250 h 273843"/>
                  <a:gd name="connsiteX7" fmla="*/ 0 w 345281"/>
                  <a:gd name="connsiteY7" fmla="*/ 0 h 273843"/>
                  <a:gd name="connsiteX0" fmla="*/ 0 w 345281"/>
                  <a:gd name="connsiteY0" fmla="*/ 0 h 273843"/>
                  <a:gd name="connsiteX1" fmla="*/ 345281 w 345281"/>
                  <a:gd name="connsiteY1" fmla="*/ 0 h 273843"/>
                  <a:gd name="connsiteX2" fmla="*/ 321468 w 345281"/>
                  <a:gd name="connsiteY2" fmla="*/ 107156 h 273843"/>
                  <a:gd name="connsiteX3" fmla="*/ 335756 w 345281"/>
                  <a:gd name="connsiteY3" fmla="*/ 204787 h 273843"/>
                  <a:gd name="connsiteX4" fmla="*/ 185737 w 345281"/>
                  <a:gd name="connsiteY4" fmla="*/ 273843 h 273843"/>
                  <a:gd name="connsiteX5" fmla="*/ 11906 w 345281"/>
                  <a:gd name="connsiteY5" fmla="*/ 200025 h 273843"/>
                  <a:gd name="connsiteX6" fmla="*/ 38100 w 345281"/>
                  <a:gd name="connsiteY6" fmla="*/ 95250 h 273843"/>
                  <a:gd name="connsiteX7" fmla="*/ 0 w 345281"/>
                  <a:gd name="connsiteY7" fmla="*/ 0 h 273843"/>
                  <a:gd name="connsiteX0" fmla="*/ 0 w 345281"/>
                  <a:gd name="connsiteY0" fmla="*/ 0 h 273843"/>
                  <a:gd name="connsiteX1" fmla="*/ 345281 w 345281"/>
                  <a:gd name="connsiteY1" fmla="*/ 0 h 273843"/>
                  <a:gd name="connsiteX2" fmla="*/ 321468 w 345281"/>
                  <a:gd name="connsiteY2" fmla="*/ 107156 h 273843"/>
                  <a:gd name="connsiteX3" fmla="*/ 335756 w 345281"/>
                  <a:gd name="connsiteY3" fmla="*/ 204787 h 273843"/>
                  <a:gd name="connsiteX4" fmla="*/ 185737 w 345281"/>
                  <a:gd name="connsiteY4" fmla="*/ 273843 h 273843"/>
                  <a:gd name="connsiteX5" fmla="*/ 11906 w 345281"/>
                  <a:gd name="connsiteY5" fmla="*/ 200025 h 273843"/>
                  <a:gd name="connsiteX6" fmla="*/ 38100 w 345281"/>
                  <a:gd name="connsiteY6" fmla="*/ 95250 h 273843"/>
                  <a:gd name="connsiteX7" fmla="*/ 0 w 345281"/>
                  <a:gd name="connsiteY7" fmla="*/ 0 h 273843"/>
                  <a:gd name="connsiteX0" fmla="*/ 0 w 345281"/>
                  <a:gd name="connsiteY0" fmla="*/ 0 h 273843"/>
                  <a:gd name="connsiteX1" fmla="*/ 345281 w 345281"/>
                  <a:gd name="connsiteY1" fmla="*/ 0 h 273843"/>
                  <a:gd name="connsiteX2" fmla="*/ 321468 w 345281"/>
                  <a:gd name="connsiteY2" fmla="*/ 107156 h 273843"/>
                  <a:gd name="connsiteX3" fmla="*/ 335756 w 345281"/>
                  <a:gd name="connsiteY3" fmla="*/ 204787 h 273843"/>
                  <a:gd name="connsiteX4" fmla="*/ 185737 w 345281"/>
                  <a:gd name="connsiteY4" fmla="*/ 273843 h 273843"/>
                  <a:gd name="connsiteX5" fmla="*/ 11906 w 345281"/>
                  <a:gd name="connsiteY5" fmla="*/ 200025 h 273843"/>
                  <a:gd name="connsiteX6" fmla="*/ 38100 w 345281"/>
                  <a:gd name="connsiteY6" fmla="*/ 95250 h 273843"/>
                  <a:gd name="connsiteX7" fmla="*/ 0 w 345281"/>
                  <a:gd name="connsiteY7" fmla="*/ 0 h 273843"/>
                  <a:gd name="connsiteX0" fmla="*/ 0 w 345281"/>
                  <a:gd name="connsiteY0" fmla="*/ 0 h 252411"/>
                  <a:gd name="connsiteX1" fmla="*/ 345281 w 345281"/>
                  <a:gd name="connsiteY1" fmla="*/ 0 h 252411"/>
                  <a:gd name="connsiteX2" fmla="*/ 321468 w 345281"/>
                  <a:gd name="connsiteY2" fmla="*/ 107156 h 252411"/>
                  <a:gd name="connsiteX3" fmla="*/ 335756 w 345281"/>
                  <a:gd name="connsiteY3" fmla="*/ 204787 h 252411"/>
                  <a:gd name="connsiteX4" fmla="*/ 164306 w 345281"/>
                  <a:gd name="connsiteY4" fmla="*/ 252411 h 252411"/>
                  <a:gd name="connsiteX5" fmla="*/ 11906 w 345281"/>
                  <a:gd name="connsiteY5" fmla="*/ 200025 h 252411"/>
                  <a:gd name="connsiteX6" fmla="*/ 38100 w 345281"/>
                  <a:gd name="connsiteY6" fmla="*/ 95250 h 252411"/>
                  <a:gd name="connsiteX7" fmla="*/ 0 w 345281"/>
                  <a:gd name="connsiteY7" fmla="*/ 0 h 252411"/>
                  <a:gd name="connsiteX0" fmla="*/ 0 w 345281"/>
                  <a:gd name="connsiteY0" fmla="*/ 0 h 252595"/>
                  <a:gd name="connsiteX1" fmla="*/ 345281 w 345281"/>
                  <a:gd name="connsiteY1" fmla="*/ 0 h 252595"/>
                  <a:gd name="connsiteX2" fmla="*/ 321468 w 345281"/>
                  <a:gd name="connsiteY2" fmla="*/ 107156 h 252595"/>
                  <a:gd name="connsiteX3" fmla="*/ 335756 w 345281"/>
                  <a:gd name="connsiteY3" fmla="*/ 204787 h 252595"/>
                  <a:gd name="connsiteX4" fmla="*/ 164306 w 345281"/>
                  <a:gd name="connsiteY4" fmla="*/ 252411 h 252595"/>
                  <a:gd name="connsiteX5" fmla="*/ 11906 w 345281"/>
                  <a:gd name="connsiteY5" fmla="*/ 200025 h 252595"/>
                  <a:gd name="connsiteX6" fmla="*/ 38100 w 345281"/>
                  <a:gd name="connsiteY6" fmla="*/ 95250 h 252595"/>
                  <a:gd name="connsiteX7" fmla="*/ 0 w 345281"/>
                  <a:gd name="connsiteY7" fmla="*/ 0 h 252595"/>
                  <a:gd name="connsiteX0" fmla="*/ 0 w 345281"/>
                  <a:gd name="connsiteY0" fmla="*/ 0 h 271527"/>
                  <a:gd name="connsiteX1" fmla="*/ 345281 w 345281"/>
                  <a:gd name="connsiteY1" fmla="*/ 0 h 271527"/>
                  <a:gd name="connsiteX2" fmla="*/ 321468 w 345281"/>
                  <a:gd name="connsiteY2" fmla="*/ 107156 h 271527"/>
                  <a:gd name="connsiteX3" fmla="*/ 335756 w 345281"/>
                  <a:gd name="connsiteY3" fmla="*/ 204787 h 271527"/>
                  <a:gd name="connsiteX4" fmla="*/ 171449 w 345281"/>
                  <a:gd name="connsiteY4" fmla="*/ 271461 h 271527"/>
                  <a:gd name="connsiteX5" fmla="*/ 11906 w 345281"/>
                  <a:gd name="connsiteY5" fmla="*/ 200025 h 271527"/>
                  <a:gd name="connsiteX6" fmla="*/ 38100 w 345281"/>
                  <a:gd name="connsiteY6" fmla="*/ 95250 h 271527"/>
                  <a:gd name="connsiteX7" fmla="*/ 0 w 345281"/>
                  <a:gd name="connsiteY7" fmla="*/ 0 h 271527"/>
                  <a:gd name="connsiteX0" fmla="*/ 0 w 345281"/>
                  <a:gd name="connsiteY0" fmla="*/ 0 h 271461"/>
                  <a:gd name="connsiteX1" fmla="*/ 345281 w 345281"/>
                  <a:gd name="connsiteY1" fmla="*/ 0 h 271461"/>
                  <a:gd name="connsiteX2" fmla="*/ 321468 w 345281"/>
                  <a:gd name="connsiteY2" fmla="*/ 107156 h 271461"/>
                  <a:gd name="connsiteX3" fmla="*/ 335756 w 345281"/>
                  <a:gd name="connsiteY3" fmla="*/ 204787 h 271461"/>
                  <a:gd name="connsiteX4" fmla="*/ 171449 w 345281"/>
                  <a:gd name="connsiteY4" fmla="*/ 271461 h 271461"/>
                  <a:gd name="connsiteX5" fmla="*/ 11906 w 345281"/>
                  <a:gd name="connsiteY5" fmla="*/ 200025 h 271461"/>
                  <a:gd name="connsiteX6" fmla="*/ 38100 w 345281"/>
                  <a:gd name="connsiteY6" fmla="*/ 95250 h 271461"/>
                  <a:gd name="connsiteX7" fmla="*/ 0 w 345281"/>
                  <a:gd name="connsiteY7" fmla="*/ 0 h 271461"/>
                  <a:gd name="connsiteX0" fmla="*/ 0 w 345281"/>
                  <a:gd name="connsiteY0" fmla="*/ 0 h 271461"/>
                  <a:gd name="connsiteX1" fmla="*/ 345281 w 345281"/>
                  <a:gd name="connsiteY1" fmla="*/ 0 h 271461"/>
                  <a:gd name="connsiteX2" fmla="*/ 321468 w 345281"/>
                  <a:gd name="connsiteY2" fmla="*/ 107156 h 271461"/>
                  <a:gd name="connsiteX3" fmla="*/ 335756 w 345281"/>
                  <a:gd name="connsiteY3" fmla="*/ 204787 h 271461"/>
                  <a:gd name="connsiteX4" fmla="*/ 171449 w 345281"/>
                  <a:gd name="connsiteY4" fmla="*/ 271461 h 271461"/>
                  <a:gd name="connsiteX5" fmla="*/ 11906 w 345281"/>
                  <a:gd name="connsiteY5" fmla="*/ 200025 h 271461"/>
                  <a:gd name="connsiteX6" fmla="*/ 38100 w 345281"/>
                  <a:gd name="connsiteY6" fmla="*/ 95250 h 271461"/>
                  <a:gd name="connsiteX7" fmla="*/ 0 w 345281"/>
                  <a:gd name="connsiteY7" fmla="*/ 0 h 271461"/>
                  <a:gd name="connsiteX0" fmla="*/ 0 w 345281"/>
                  <a:gd name="connsiteY0" fmla="*/ 0 h 271461"/>
                  <a:gd name="connsiteX1" fmla="*/ 345281 w 345281"/>
                  <a:gd name="connsiteY1" fmla="*/ 0 h 271461"/>
                  <a:gd name="connsiteX2" fmla="*/ 321468 w 345281"/>
                  <a:gd name="connsiteY2" fmla="*/ 107156 h 271461"/>
                  <a:gd name="connsiteX3" fmla="*/ 335756 w 345281"/>
                  <a:gd name="connsiteY3" fmla="*/ 204787 h 271461"/>
                  <a:gd name="connsiteX4" fmla="*/ 171449 w 345281"/>
                  <a:gd name="connsiteY4" fmla="*/ 271461 h 271461"/>
                  <a:gd name="connsiteX5" fmla="*/ 11906 w 345281"/>
                  <a:gd name="connsiteY5" fmla="*/ 200025 h 271461"/>
                  <a:gd name="connsiteX6" fmla="*/ 38100 w 345281"/>
                  <a:gd name="connsiteY6" fmla="*/ 95250 h 271461"/>
                  <a:gd name="connsiteX7" fmla="*/ 0 w 345281"/>
                  <a:gd name="connsiteY7" fmla="*/ 0 h 271461"/>
                  <a:gd name="connsiteX0" fmla="*/ 0 w 345281"/>
                  <a:gd name="connsiteY0" fmla="*/ 0 h 271461"/>
                  <a:gd name="connsiteX1" fmla="*/ 345281 w 345281"/>
                  <a:gd name="connsiteY1" fmla="*/ 0 h 271461"/>
                  <a:gd name="connsiteX2" fmla="*/ 321468 w 345281"/>
                  <a:gd name="connsiteY2" fmla="*/ 107156 h 271461"/>
                  <a:gd name="connsiteX3" fmla="*/ 335756 w 345281"/>
                  <a:gd name="connsiteY3" fmla="*/ 204787 h 271461"/>
                  <a:gd name="connsiteX4" fmla="*/ 171449 w 345281"/>
                  <a:gd name="connsiteY4" fmla="*/ 271461 h 271461"/>
                  <a:gd name="connsiteX5" fmla="*/ 11906 w 345281"/>
                  <a:gd name="connsiteY5" fmla="*/ 200025 h 271461"/>
                  <a:gd name="connsiteX6" fmla="*/ 38100 w 345281"/>
                  <a:gd name="connsiteY6" fmla="*/ 95250 h 271461"/>
                  <a:gd name="connsiteX7" fmla="*/ 0 w 345281"/>
                  <a:gd name="connsiteY7" fmla="*/ 0 h 271461"/>
                  <a:gd name="connsiteX0" fmla="*/ 0 w 345281"/>
                  <a:gd name="connsiteY0" fmla="*/ 0 h 271461"/>
                  <a:gd name="connsiteX1" fmla="*/ 345281 w 345281"/>
                  <a:gd name="connsiteY1" fmla="*/ 0 h 271461"/>
                  <a:gd name="connsiteX2" fmla="*/ 321468 w 345281"/>
                  <a:gd name="connsiteY2" fmla="*/ 107156 h 271461"/>
                  <a:gd name="connsiteX3" fmla="*/ 335756 w 345281"/>
                  <a:gd name="connsiteY3" fmla="*/ 204787 h 271461"/>
                  <a:gd name="connsiteX4" fmla="*/ 171449 w 345281"/>
                  <a:gd name="connsiteY4" fmla="*/ 271461 h 271461"/>
                  <a:gd name="connsiteX5" fmla="*/ 11906 w 345281"/>
                  <a:gd name="connsiteY5" fmla="*/ 200025 h 271461"/>
                  <a:gd name="connsiteX6" fmla="*/ 38100 w 345281"/>
                  <a:gd name="connsiteY6" fmla="*/ 95250 h 271461"/>
                  <a:gd name="connsiteX7" fmla="*/ 0 w 345281"/>
                  <a:gd name="connsiteY7" fmla="*/ 0 h 271461"/>
                  <a:gd name="connsiteX0" fmla="*/ 0 w 345281"/>
                  <a:gd name="connsiteY0" fmla="*/ 0 h 271461"/>
                  <a:gd name="connsiteX1" fmla="*/ 345281 w 345281"/>
                  <a:gd name="connsiteY1" fmla="*/ 0 h 271461"/>
                  <a:gd name="connsiteX2" fmla="*/ 321468 w 345281"/>
                  <a:gd name="connsiteY2" fmla="*/ 107156 h 271461"/>
                  <a:gd name="connsiteX3" fmla="*/ 335756 w 345281"/>
                  <a:gd name="connsiteY3" fmla="*/ 204787 h 271461"/>
                  <a:gd name="connsiteX4" fmla="*/ 171449 w 345281"/>
                  <a:gd name="connsiteY4" fmla="*/ 271461 h 271461"/>
                  <a:gd name="connsiteX5" fmla="*/ 11906 w 345281"/>
                  <a:gd name="connsiteY5" fmla="*/ 200025 h 271461"/>
                  <a:gd name="connsiteX6" fmla="*/ 38100 w 345281"/>
                  <a:gd name="connsiteY6" fmla="*/ 95250 h 271461"/>
                  <a:gd name="connsiteX7" fmla="*/ 0 w 345281"/>
                  <a:gd name="connsiteY7" fmla="*/ 0 h 271461"/>
                  <a:gd name="connsiteX0" fmla="*/ 0 w 345281"/>
                  <a:gd name="connsiteY0" fmla="*/ 0 h 271461"/>
                  <a:gd name="connsiteX1" fmla="*/ 345281 w 345281"/>
                  <a:gd name="connsiteY1" fmla="*/ 0 h 271461"/>
                  <a:gd name="connsiteX2" fmla="*/ 321468 w 345281"/>
                  <a:gd name="connsiteY2" fmla="*/ 107156 h 271461"/>
                  <a:gd name="connsiteX3" fmla="*/ 335756 w 345281"/>
                  <a:gd name="connsiteY3" fmla="*/ 204787 h 271461"/>
                  <a:gd name="connsiteX4" fmla="*/ 171449 w 345281"/>
                  <a:gd name="connsiteY4" fmla="*/ 271461 h 271461"/>
                  <a:gd name="connsiteX5" fmla="*/ 11906 w 345281"/>
                  <a:gd name="connsiteY5" fmla="*/ 200025 h 271461"/>
                  <a:gd name="connsiteX6" fmla="*/ 38100 w 345281"/>
                  <a:gd name="connsiteY6" fmla="*/ 95250 h 271461"/>
                  <a:gd name="connsiteX7" fmla="*/ 0 w 345281"/>
                  <a:gd name="connsiteY7" fmla="*/ 0 h 271461"/>
                  <a:gd name="connsiteX0" fmla="*/ 0 w 346941"/>
                  <a:gd name="connsiteY0" fmla="*/ 0 h 271461"/>
                  <a:gd name="connsiteX1" fmla="*/ 345281 w 346941"/>
                  <a:gd name="connsiteY1" fmla="*/ 0 h 271461"/>
                  <a:gd name="connsiteX2" fmla="*/ 321468 w 346941"/>
                  <a:gd name="connsiteY2" fmla="*/ 107156 h 271461"/>
                  <a:gd name="connsiteX3" fmla="*/ 335756 w 346941"/>
                  <a:gd name="connsiteY3" fmla="*/ 204787 h 271461"/>
                  <a:gd name="connsiteX4" fmla="*/ 171449 w 346941"/>
                  <a:gd name="connsiteY4" fmla="*/ 271461 h 271461"/>
                  <a:gd name="connsiteX5" fmla="*/ 11906 w 346941"/>
                  <a:gd name="connsiteY5" fmla="*/ 200025 h 271461"/>
                  <a:gd name="connsiteX6" fmla="*/ 38100 w 346941"/>
                  <a:gd name="connsiteY6" fmla="*/ 95250 h 271461"/>
                  <a:gd name="connsiteX7" fmla="*/ 0 w 346941"/>
                  <a:gd name="connsiteY7" fmla="*/ 0 h 271461"/>
                  <a:gd name="connsiteX0" fmla="*/ 0 w 346491"/>
                  <a:gd name="connsiteY0" fmla="*/ 0 h 271461"/>
                  <a:gd name="connsiteX1" fmla="*/ 345281 w 346491"/>
                  <a:gd name="connsiteY1" fmla="*/ 0 h 271461"/>
                  <a:gd name="connsiteX2" fmla="*/ 314324 w 346491"/>
                  <a:gd name="connsiteY2" fmla="*/ 100012 h 271461"/>
                  <a:gd name="connsiteX3" fmla="*/ 335756 w 346491"/>
                  <a:gd name="connsiteY3" fmla="*/ 204787 h 271461"/>
                  <a:gd name="connsiteX4" fmla="*/ 171449 w 346491"/>
                  <a:gd name="connsiteY4" fmla="*/ 271461 h 271461"/>
                  <a:gd name="connsiteX5" fmla="*/ 11906 w 346491"/>
                  <a:gd name="connsiteY5" fmla="*/ 200025 h 271461"/>
                  <a:gd name="connsiteX6" fmla="*/ 38100 w 346491"/>
                  <a:gd name="connsiteY6" fmla="*/ 95250 h 271461"/>
                  <a:gd name="connsiteX7" fmla="*/ 0 w 346491"/>
                  <a:gd name="connsiteY7" fmla="*/ 0 h 271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6491" h="271461">
                    <a:moveTo>
                      <a:pt x="0" y="0"/>
                    </a:moveTo>
                    <a:lnTo>
                      <a:pt x="345281" y="0"/>
                    </a:lnTo>
                    <a:cubicBezTo>
                      <a:pt x="351630" y="45244"/>
                      <a:pt x="331787" y="71436"/>
                      <a:pt x="314324" y="100012"/>
                    </a:cubicBezTo>
                    <a:cubicBezTo>
                      <a:pt x="330993" y="125412"/>
                      <a:pt x="352425" y="167481"/>
                      <a:pt x="335756" y="204787"/>
                    </a:cubicBezTo>
                    <a:cubicBezTo>
                      <a:pt x="283369" y="236537"/>
                      <a:pt x="223837" y="263523"/>
                      <a:pt x="171449" y="271461"/>
                    </a:cubicBezTo>
                    <a:cubicBezTo>
                      <a:pt x="111124" y="265906"/>
                      <a:pt x="69850" y="246062"/>
                      <a:pt x="11906" y="200025"/>
                    </a:cubicBezTo>
                    <a:cubicBezTo>
                      <a:pt x="3968" y="160338"/>
                      <a:pt x="5556" y="130175"/>
                      <a:pt x="38100" y="95250"/>
                    </a:cubicBezTo>
                    <a:cubicBezTo>
                      <a:pt x="20638" y="70644"/>
                      <a:pt x="3175" y="60325"/>
                      <a:pt x="0" y="0"/>
                    </a:cubicBezTo>
                    <a:close/>
                  </a:path>
                </a:pathLst>
              </a:custGeom>
              <a:grpFill/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4698201" y="4767262"/>
                <a:ext cx="76200" cy="119061"/>
              </a:xfrm>
              <a:prstGeom prst="roundRect">
                <a:avLst/>
              </a:prstGeom>
              <a:grpFill/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 rot="2620869">
                <a:off x="5017892" y="4912519"/>
                <a:ext cx="76200" cy="119061"/>
              </a:xfrm>
              <a:prstGeom prst="roundRect">
                <a:avLst/>
              </a:prstGeom>
              <a:grpFill/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 rot="6417779">
                <a:off x="5094491" y="5261143"/>
                <a:ext cx="76200" cy="119061"/>
              </a:xfrm>
              <a:prstGeom prst="roundRect">
                <a:avLst/>
              </a:prstGeom>
              <a:grpFill/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 rot="18979131" flipH="1">
                <a:off x="4378730" y="4919661"/>
                <a:ext cx="76200" cy="119061"/>
              </a:xfrm>
              <a:prstGeom prst="roundRect">
                <a:avLst/>
              </a:prstGeom>
              <a:grpFill/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 rot="15182221" flipH="1">
                <a:off x="4311439" y="5261143"/>
                <a:ext cx="76200" cy="119061"/>
              </a:xfrm>
              <a:prstGeom prst="roundRect">
                <a:avLst/>
              </a:prstGeom>
              <a:grpFill/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21519" name="Rectangle 30"/>
            <p:cNvSpPr>
              <a:spLocks noChangeArrowheads="1"/>
            </p:cNvSpPr>
            <p:nvPr/>
          </p:nvSpPr>
          <p:spPr bwMode="auto">
            <a:xfrm rot="-2473901">
              <a:off x="-245047" y="1738809"/>
              <a:ext cx="1828891" cy="60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2900" b="1">
                  <a:solidFill>
                    <a:srgbClr val="393939"/>
                  </a:solidFill>
                  <a:cs typeface="Arial" charset="0"/>
                </a:rPr>
                <a:t>Câu hỏi</a:t>
              </a:r>
            </a:p>
          </p:txBody>
        </p:sp>
        <p:sp>
          <p:nvSpPr>
            <p:cNvPr id="21520" name="TextBox 31"/>
            <p:cNvSpPr txBox="1">
              <a:spLocks noChangeArrowheads="1"/>
            </p:cNvSpPr>
            <p:nvPr/>
          </p:nvSpPr>
          <p:spPr bwMode="auto">
            <a:xfrm>
              <a:off x="1542146" y="1698133"/>
              <a:ext cx="512803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700" b="1">
                  <a:solidFill>
                    <a:srgbClr val="FFFFFF"/>
                  </a:solidFill>
                </a:rPr>
                <a:t>Tính khối lượng của 0,15 mol </a:t>
              </a:r>
            </a:p>
            <a:p>
              <a:r>
                <a:rPr lang="en-US" sz="2700" b="1">
                  <a:solidFill>
                    <a:srgbClr val="FFFFFF"/>
                  </a:solidFill>
                </a:rPr>
                <a:t>            nhôm clorua AlCl</a:t>
              </a:r>
              <a:r>
                <a:rPr lang="en-US" sz="2700" b="1" baseline="-25000">
                  <a:solidFill>
                    <a:srgbClr val="FFFFFF"/>
                  </a:solidFill>
                </a:rPr>
                <a:t>3</a:t>
              </a:r>
              <a:r>
                <a:rPr lang="en-US" sz="2700" b="1">
                  <a:solidFill>
                    <a:srgbClr val="FFFFFF"/>
                  </a:solidFill>
                </a:rPr>
                <a:t>.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931C2CB-E498-4915-9144-ED530C340823}"/>
              </a:ext>
            </a:extLst>
          </p:cNvPr>
          <p:cNvSpPr txBox="1"/>
          <p:nvPr/>
        </p:nvSpPr>
        <p:spPr>
          <a:xfrm>
            <a:off x="1979712" y="4889500"/>
            <a:ext cx="3780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</a:t>
            </a:r>
            <a:r>
              <a:rPr lang="en-US" baseline="-25000"/>
              <a:t>AlCl3 </a:t>
            </a:r>
            <a:r>
              <a:rPr lang="en-US"/>
              <a:t>= 27 + 35,5.3= 133,5g/mol</a:t>
            </a:r>
          </a:p>
          <a:p>
            <a:r>
              <a:rPr lang="en-US"/>
              <a:t>m = n.M = 0,15.133,5=20,025g 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3" grpId="0"/>
      <p:bldP spid="19" grpId="0"/>
      <p:bldP spid="16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D:\BÀI GIẢNG ĐIỆN TỬ 2021 - 2022\HÌNH\anh-nen-power-point-21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54755" y="0"/>
            <a:ext cx="19910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tập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14300" y="762000"/>
            <a:ext cx="8915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7: </a:t>
            </a:r>
            <a:r>
              <a:rPr lang="vi-VN" sz="2400" dirty="0">
                <a:latin typeface="Arial" panose="020B0604020202020204"/>
              </a:rPr>
              <a:t>2,24 </a:t>
            </a:r>
            <a:r>
              <a:rPr lang="en-US" sz="2400" dirty="0">
                <a:latin typeface="Arial" panose="020B0604020202020204"/>
              </a:rPr>
              <a:t>lit </a:t>
            </a:r>
            <a:r>
              <a:rPr lang="en-US" sz="2400" dirty="0" err="1">
                <a:latin typeface="Arial" panose="020B0604020202020204"/>
              </a:rPr>
              <a:t>khí</a:t>
            </a:r>
            <a:r>
              <a:rPr lang="en-US" sz="2400" dirty="0">
                <a:latin typeface="Arial" panose="020B0604020202020204"/>
              </a:rPr>
              <a:t> </a:t>
            </a:r>
            <a:r>
              <a:rPr lang="en-US" sz="2400" dirty="0" err="1">
                <a:latin typeface="Arial" panose="020B0604020202020204"/>
              </a:rPr>
              <a:t>lưu</a:t>
            </a:r>
            <a:r>
              <a:rPr lang="en-US" sz="2400" dirty="0">
                <a:latin typeface="Arial" panose="020B0604020202020204"/>
              </a:rPr>
              <a:t> </a:t>
            </a:r>
            <a:r>
              <a:rPr lang="en-US" sz="2400" dirty="0" err="1">
                <a:latin typeface="Arial" panose="020B0604020202020204"/>
              </a:rPr>
              <a:t>huỳnh</a:t>
            </a:r>
            <a:r>
              <a:rPr lang="en-US" sz="2400" dirty="0">
                <a:latin typeface="Arial" panose="020B0604020202020204"/>
              </a:rPr>
              <a:t> </a:t>
            </a:r>
            <a:r>
              <a:rPr lang="en-US" sz="2400" dirty="0" err="1">
                <a:latin typeface="Arial" panose="020B0604020202020204"/>
              </a:rPr>
              <a:t>đioxit</a:t>
            </a:r>
            <a:r>
              <a:rPr lang="en-US" sz="2400" dirty="0">
                <a:latin typeface="Arial" panose="020B0604020202020204"/>
              </a:rPr>
              <a:t> </a:t>
            </a:r>
            <a:r>
              <a:rPr lang="vi-VN" sz="2400" dirty="0">
                <a:latin typeface="Arial" panose="020B0604020202020204"/>
              </a:rPr>
              <a:t>S</a:t>
            </a:r>
            <a:r>
              <a:rPr lang="en-US" sz="2400" dirty="0">
                <a:latin typeface="Arial" panose="020B0604020202020204"/>
              </a:rPr>
              <a:t>O</a:t>
            </a:r>
            <a:r>
              <a:rPr lang="en-US" sz="2400" baseline="-25000" dirty="0">
                <a:latin typeface="Arial" panose="020B0604020202020204"/>
              </a:rPr>
              <a:t>2</a:t>
            </a:r>
            <a:r>
              <a:rPr lang="en-US" sz="2400" dirty="0">
                <a:latin typeface="Arial" panose="020B0604020202020204"/>
              </a:rPr>
              <a:t> </a:t>
            </a:r>
            <a:r>
              <a:rPr lang="vi-VN" sz="2400" dirty="0">
                <a:latin typeface="Arial" panose="020B0604020202020204"/>
              </a:rPr>
              <a:t>ở </a:t>
            </a:r>
            <a:r>
              <a:rPr lang="en-US" sz="2400" dirty="0">
                <a:latin typeface="Arial" panose="020B0604020202020204"/>
              </a:rPr>
              <a:t>(</a:t>
            </a:r>
            <a:r>
              <a:rPr lang="en-US" sz="2400" dirty="0" err="1">
                <a:latin typeface="Arial" panose="020B0604020202020204"/>
              </a:rPr>
              <a:t>đktc</a:t>
            </a:r>
            <a:r>
              <a:rPr lang="en-US" sz="2400" dirty="0">
                <a:latin typeface="Arial" panose="020B0604020202020204"/>
              </a:rPr>
              <a:t>)</a:t>
            </a:r>
            <a:r>
              <a:rPr lang="vi-VN" sz="2400" dirty="0">
                <a:latin typeface="Arial" panose="020B0604020202020204"/>
              </a:rPr>
              <a:t> </a:t>
            </a:r>
            <a:r>
              <a:rPr lang="en-US" sz="2400" dirty="0" err="1">
                <a:latin typeface="Arial" panose="020B0604020202020204"/>
              </a:rPr>
              <a:t>có</a:t>
            </a:r>
            <a:r>
              <a:rPr lang="en-US" sz="2400" dirty="0">
                <a:latin typeface="Arial" panose="020B0604020202020204"/>
              </a:rPr>
              <a:t> </a:t>
            </a:r>
            <a:r>
              <a:rPr lang="vi-VN" sz="2400" dirty="0">
                <a:latin typeface="Arial" panose="020B0604020202020204"/>
              </a:rPr>
              <a:t>khối lượng</a:t>
            </a:r>
            <a:r>
              <a:rPr lang="en-US" sz="2400" dirty="0">
                <a:latin typeface="Arial" panose="020B0604020202020204"/>
              </a:rPr>
              <a:t> </a:t>
            </a:r>
            <a:r>
              <a:rPr lang="en-US" sz="2400" dirty="0" err="1">
                <a:latin typeface="Arial" panose="020B0604020202020204"/>
              </a:rPr>
              <a:t>là</a:t>
            </a:r>
            <a:r>
              <a:rPr lang="en-US" sz="2400" dirty="0">
                <a:latin typeface="Arial" panose="020B0604020202020204"/>
              </a:rPr>
              <a:t> :</a:t>
            </a:r>
            <a:endParaRPr lang="en-US" sz="2400" baseline="-25000" dirty="0">
              <a:latin typeface="Arial" panose="020B0604020202020204"/>
            </a:endParaRPr>
          </a:p>
          <a:p>
            <a:pPr>
              <a:lnSpc>
                <a:spcPct val="150000"/>
              </a:lnSpc>
              <a:buFontTx/>
              <a:buAutoNum type="alphaUcPeriod"/>
            </a:pPr>
            <a:r>
              <a:rPr lang="en-US" sz="2400" dirty="0">
                <a:solidFill>
                  <a:srgbClr val="3F3F3F"/>
                </a:solidFill>
                <a:latin typeface="Arial" panose="020B0604020202020204"/>
              </a:rPr>
              <a:t>3,2 gam.</a:t>
            </a:r>
            <a:r>
              <a:rPr lang="en-US" sz="2400" dirty="0">
                <a:latin typeface="Arial" panose="020B0604020202020204"/>
              </a:rPr>
              <a:t>	       B. </a:t>
            </a:r>
            <a:r>
              <a:rPr lang="vi-VN" sz="2400" dirty="0">
                <a:solidFill>
                  <a:srgbClr val="3F3F3F"/>
                </a:solidFill>
                <a:latin typeface="Arial" panose="020B0604020202020204"/>
              </a:rPr>
              <a:t>64 gam.</a:t>
            </a:r>
            <a:r>
              <a:rPr lang="vi-VN" sz="2400" dirty="0">
                <a:latin typeface="Arial" panose="020B0604020202020204"/>
              </a:rPr>
              <a:t>	C. 6,4 gam.        D.</a:t>
            </a:r>
            <a:r>
              <a:rPr lang="vi-VN" sz="2400" dirty="0">
                <a:solidFill>
                  <a:srgbClr val="3F3F3F"/>
                </a:solidFill>
                <a:latin typeface="Arial" panose="020B0604020202020204"/>
              </a:rPr>
              <a:t> </a:t>
            </a:r>
            <a:r>
              <a:rPr lang="en-US" sz="2400" dirty="0">
                <a:solidFill>
                  <a:srgbClr val="3F3F3F"/>
                </a:solidFill>
                <a:latin typeface="Arial" panose="020B0604020202020204"/>
              </a:rPr>
              <a:t>32 gam.</a:t>
            </a:r>
            <a:endParaRPr lang="en-US" sz="2400" dirty="0">
              <a:latin typeface="Arial" panose="020B0604020202020204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16584" y="2923310"/>
            <a:ext cx="5867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002060"/>
                </a:solidFill>
                <a:latin typeface="Arial" panose="020B0604020202020204"/>
              </a:rPr>
              <a:t>m</a:t>
            </a:r>
            <a:r>
              <a:rPr lang="vi-VN" sz="1400" b="1" dirty="0">
                <a:solidFill>
                  <a:srgbClr val="002060"/>
                </a:solidFill>
                <a:latin typeface="Arial" panose="020B0604020202020204"/>
              </a:rPr>
              <a:t>SO</a:t>
            </a:r>
            <a:r>
              <a:rPr lang="vi-VN" sz="1400" b="1" baseline="-25000" dirty="0">
                <a:solidFill>
                  <a:srgbClr val="002060"/>
                </a:solidFill>
                <a:latin typeface="Arial" panose="020B0604020202020204"/>
              </a:rPr>
              <a:t>2</a:t>
            </a:r>
            <a:r>
              <a:rPr lang="vi-VN" sz="2400" b="1" dirty="0">
                <a:solidFill>
                  <a:srgbClr val="002060"/>
                </a:solidFill>
                <a:latin typeface="Arial" panose="020B0604020202020204"/>
              </a:rPr>
              <a:t> = n . M  = 0,1 . 64 = 6,4 gam</a:t>
            </a:r>
            <a:endParaRPr lang="en-US" sz="2400" b="1" dirty="0">
              <a:solidFill>
                <a:srgbClr val="002060"/>
              </a:solidFill>
              <a:latin typeface="Arial" panose="020B060402020202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3"/>
              <p:cNvSpPr txBox="1">
                <a:spLocks noChangeArrowheads="1"/>
              </p:cNvSpPr>
              <p:nvPr/>
            </p:nvSpPr>
            <p:spPr bwMode="auto">
              <a:xfrm>
                <a:off x="1385455" y="2057400"/>
                <a:ext cx="4253345" cy="7479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457200" indent="-4572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400" b="1" dirty="0">
                    <a:solidFill>
                      <a:srgbClr val="002060"/>
                    </a:solidFill>
                    <a:latin typeface="Arial" panose="020B0604020202020204"/>
                  </a:rPr>
                  <a:t>n</a:t>
                </a:r>
                <a:r>
                  <a:rPr lang="vi-VN" sz="1400" b="1" dirty="0">
                    <a:solidFill>
                      <a:srgbClr val="002060"/>
                    </a:solidFill>
                    <a:latin typeface="Arial" panose="020B0604020202020204"/>
                  </a:rPr>
                  <a:t>SO</a:t>
                </a:r>
                <a:r>
                  <a:rPr lang="vi-VN" sz="1400" b="1" baseline="-25000" dirty="0">
                    <a:solidFill>
                      <a:srgbClr val="002060"/>
                    </a:solidFill>
                    <a:latin typeface="Arial" panose="020B0604020202020204"/>
                  </a:rPr>
                  <a:t>2</a:t>
                </a:r>
                <a:r>
                  <a:rPr lang="vi-VN" sz="2400" b="1" dirty="0">
                    <a:solidFill>
                      <a:srgbClr val="002060"/>
                    </a:solidFill>
                    <a:latin typeface="Arial" panose="020B0604020202020204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𝑽</m:t>
                        </m:r>
                      </m:num>
                      <m:den>
                        <m:r>
                          <a:rPr lang="vi-VN" sz="2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𝟐𝟐</m:t>
                        </m:r>
                        <m:r>
                          <a:rPr lang="vi-VN" sz="2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vi-VN" sz="2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latin typeface="Arial" panose="020B0604020202020204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vi-VN" sz="2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vi-VN" sz="2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𝟐𝟒</m:t>
                        </m:r>
                      </m:num>
                      <m:den>
                        <m:r>
                          <a:rPr lang="vi-VN" sz="2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𝟐𝟐</m:t>
                        </m:r>
                        <m:r>
                          <a:rPr lang="vi-VN" sz="2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vi-VN" sz="2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vi-VN" sz="2800" b="1" i="1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latin typeface="Arial" panose="020B0604020202020204"/>
                  </a:rPr>
                  <a:t> </a:t>
                </a:r>
                <a:r>
                  <a:rPr lang="vi-VN" sz="2400" b="1" dirty="0">
                    <a:solidFill>
                      <a:srgbClr val="002060"/>
                    </a:solidFill>
                    <a:latin typeface="Arial" panose="020B0604020202020204"/>
                  </a:rPr>
                  <a:t>= 0,1 mol</a:t>
                </a:r>
                <a:endParaRPr lang="en-US" sz="2400" b="1" dirty="0">
                  <a:solidFill>
                    <a:srgbClr val="002060"/>
                  </a:solidFill>
                  <a:latin typeface="Arial" panose="020B0604020202020204"/>
                </a:endParaRPr>
              </a:p>
            </p:txBody>
          </p:sp>
        </mc:Choice>
        <mc:Fallback xmlns="">
          <p:sp>
            <p:nvSpPr>
              <p:cNvPr id="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5455" y="2057400"/>
                <a:ext cx="4253345" cy="747962"/>
              </a:xfrm>
              <a:prstGeom prst="rect">
                <a:avLst/>
              </a:prstGeom>
              <a:blipFill rotWithShape="1">
                <a:blip r:embed="rId3"/>
                <a:stretch>
                  <a:fillRect l="-2149" b="-327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4585855" y="1378489"/>
            <a:ext cx="545387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14300" y="3581400"/>
            <a:ext cx="89154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8: </a:t>
            </a:r>
            <a:r>
              <a:rPr lang="en-US" altLang="en-US" sz="2400" dirty="0" err="1"/>
              <a:t>Khối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lượng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của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hỗn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hợp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gồm</a:t>
            </a:r>
            <a:r>
              <a:rPr lang="en-US" altLang="en-US" sz="2400" dirty="0"/>
              <a:t>: 0,2 </a:t>
            </a:r>
            <a:r>
              <a:rPr lang="en-US" altLang="en-US" sz="2400" dirty="0" err="1"/>
              <a:t>mol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FeO</a:t>
            </a:r>
            <a:r>
              <a:rPr lang="en-US" altLang="en-US" sz="2400" dirty="0"/>
              <a:t>; 0,3 </a:t>
            </a:r>
            <a:r>
              <a:rPr lang="en-US" altLang="en-US" sz="2400" dirty="0" err="1"/>
              <a:t>mol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ZnO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và</a:t>
            </a:r>
            <a:r>
              <a:rPr lang="en-US" altLang="en-US" sz="2400" dirty="0"/>
              <a:t> 0,1 </a:t>
            </a:r>
            <a:r>
              <a:rPr lang="en-US" altLang="en-US" sz="2400" dirty="0" err="1"/>
              <a:t>mol</a:t>
            </a:r>
            <a:r>
              <a:rPr lang="en-US" altLang="en-US" sz="2400" dirty="0"/>
              <a:t> K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O. </a:t>
            </a:r>
            <a:r>
              <a:rPr lang="en-US" sz="2400" dirty="0">
                <a:latin typeface="Arial" panose="020B0604020202020204"/>
              </a:rPr>
              <a:t>:</a:t>
            </a:r>
            <a:endParaRPr lang="en-US" sz="2400" baseline="-25000" dirty="0">
              <a:latin typeface="Arial" panose="020B0604020202020204"/>
            </a:endParaRPr>
          </a:p>
          <a:p>
            <a:pPr>
              <a:lnSpc>
                <a:spcPct val="150000"/>
              </a:lnSpc>
              <a:buFontTx/>
              <a:buAutoNum type="alphaUcPeriod"/>
            </a:pPr>
            <a:r>
              <a:rPr lang="en-US" sz="2400" dirty="0">
                <a:solidFill>
                  <a:srgbClr val="3F3F3F"/>
                </a:solidFill>
                <a:latin typeface="Arial" panose="020B0604020202020204"/>
              </a:rPr>
              <a:t>46,7 gam.</a:t>
            </a:r>
            <a:r>
              <a:rPr lang="en-US" sz="2400" dirty="0">
                <a:latin typeface="Arial" panose="020B0604020202020204"/>
              </a:rPr>
              <a:t>	       B. </a:t>
            </a:r>
            <a:r>
              <a:rPr lang="vi-VN" sz="2400" dirty="0">
                <a:solidFill>
                  <a:srgbClr val="3F3F3F"/>
                </a:solidFill>
                <a:latin typeface="Arial" panose="020B0604020202020204"/>
              </a:rPr>
              <a:t>47,8 gam.</a:t>
            </a:r>
            <a:r>
              <a:rPr lang="vi-VN" sz="2400" dirty="0">
                <a:latin typeface="Arial" panose="020B0604020202020204"/>
              </a:rPr>
              <a:t>	C. 48,3 gam.       D.</a:t>
            </a:r>
            <a:r>
              <a:rPr lang="vi-VN" sz="2400" dirty="0">
                <a:solidFill>
                  <a:srgbClr val="3F3F3F"/>
                </a:solidFill>
                <a:latin typeface="Arial" panose="020B0604020202020204"/>
              </a:rPr>
              <a:t> </a:t>
            </a:r>
            <a:r>
              <a:rPr lang="en-US" sz="2400" dirty="0">
                <a:solidFill>
                  <a:srgbClr val="3F3F3F"/>
                </a:solidFill>
                <a:latin typeface="Arial" panose="020B0604020202020204"/>
              </a:rPr>
              <a:t>48,1 gam.</a:t>
            </a:r>
            <a:endParaRPr lang="en-US" sz="2400" dirty="0">
              <a:latin typeface="Arial" panose="020B0604020202020204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85800" y="5715000"/>
            <a:ext cx="83439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002060"/>
                </a:solidFill>
                <a:latin typeface="Arial" panose="020B0604020202020204"/>
              </a:rPr>
              <a:t>m</a:t>
            </a:r>
            <a:r>
              <a:rPr lang="vi-VN" sz="2400" b="1" baseline="-25000" dirty="0">
                <a:solidFill>
                  <a:srgbClr val="002060"/>
                </a:solidFill>
                <a:latin typeface="Arial" panose="020B0604020202020204"/>
              </a:rPr>
              <a:t>hh</a:t>
            </a:r>
            <a:r>
              <a:rPr lang="vi-VN" sz="2400" b="1" dirty="0">
                <a:solidFill>
                  <a:srgbClr val="002060"/>
                </a:solidFill>
                <a:latin typeface="Arial" panose="020B0604020202020204"/>
              </a:rPr>
              <a:t> =  m</a:t>
            </a:r>
            <a:r>
              <a:rPr lang="vi-VN" sz="1400" b="1" dirty="0">
                <a:solidFill>
                  <a:srgbClr val="002060"/>
                </a:solidFill>
                <a:latin typeface="Arial" panose="020B0604020202020204"/>
              </a:rPr>
              <a:t>FeO</a:t>
            </a:r>
            <a:r>
              <a:rPr lang="vi-VN" sz="1400" b="1" baseline="-25000" dirty="0">
                <a:solidFill>
                  <a:srgbClr val="002060"/>
                </a:solidFill>
                <a:latin typeface="Arial" panose="020B0604020202020204"/>
              </a:rPr>
              <a:t> </a:t>
            </a:r>
            <a:r>
              <a:rPr lang="vi-VN" sz="1400" b="1" dirty="0">
                <a:solidFill>
                  <a:srgbClr val="002060"/>
                </a:solidFill>
                <a:latin typeface="Arial" panose="020B0604020202020204"/>
              </a:rPr>
              <a:t>   </a:t>
            </a:r>
            <a:r>
              <a:rPr lang="vi-VN" sz="2400" b="1" dirty="0">
                <a:solidFill>
                  <a:srgbClr val="002060"/>
                </a:solidFill>
                <a:latin typeface="Arial" panose="020B0604020202020204"/>
              </a:rPr>
              <a:t>+  m</a:t>
            </a:r>
            <a:r>
              <a:rPr lang="vi-VN" sz="2400" b="1" baseline="-25000" dirty="0">
                <a:solidFill>
                  <a:srgbClr val="002060"/>
                </a:solidFill>
                <a:latin typeface="Arial" panose="020B0604020202020204"/>
              </a:rPr>
              <a:t>ZnO</a:t>
            </a:r>
            <a:r>
              <a:rPr lang="vi-VN" sz="2400" b="1" dirty="0">
                <a:solidFill>
                  <a:srgbClr val="002060"/>
                </a:solidFill>
                <a:latin typeface="Arial" panose="020B0604020202020204"/>
              </a:rPr>
              <a:t> + m</a:t>
            </a:r>
            <a:r>
              <a:rPr lang="vi-VN" sz="1600" b="1" dirty="0">
                <a:solidFill>
                  <a:srgbClr val="002060"/>
                </a:solidFill>
                <a:latin typeface="Arial" panose="020B0604020202020204"/>
              </a:rPr>
              <a:t>K</a:t>
            </a:r>
            <a:r>
              <a:rPr lang="vi-VN" sz="1600" b="1" baseline="-25000" dirty="0">
                <a:solidFill>
                  <a:srgbClr val="002060"/>
                </a:solidFill>
                <a:latin typeface="Arial" panose="020B0604020202020204"/>
              </a:rPr>
              <a:t>2</a:t>
            </a:r>
            <a:r>
              <a:rPr lang="vi-VN" sz="1600" b="1" dirty="0">
                <a:solidFill>
                  <a:srgbClr val="002060"/>
                </a:solidFill>
                <a:latin typeface="Arial" panose="020B0604020202020204"/>
              </a:rPr>
              <a:t>O</a:t>
            </a:r>
            <a:r>
              <a:rPr lang="vi-VN" sz="2400" b="1" dirty="0">
                <a:solidFill>
                  <a:srgbClr val="002060"/>
                </a:solidFill>
                <a:latin typeface="Arial" panose="020B0604020202020204"/>
              </a:rPr>
              <a:t> = 0,2 . 72 + 0,3 . 81 + 0,1 . 94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002060"/>
                </a:solidFill>
                <a:latin typeface="Arial" panose="020B0604020202020204"/>
              </a:rPr>
              <a:t>       =   48,1 gam</a:t>
            </a:r>
            <a:endParaRPr lang="en-US" sz="2400" b="1" dirty="0">
              <a:solidFill>
                <a:srgbClr val="002060"/>
              </a:solidFill>
              <a:latin typeface="Arial" panose="020B0604020202020204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911290" y="4809251"/>
            <a:ext cx="545387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847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 animBg="1"/>
      <p:bldP spid="11" grpId="0"/>
      <p:bldP spid="12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7909"/>
            <a:ext cx="8229600" cy="1143000"/>
          </a:xfrm>
        </p:spPr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D:\BÀI GIẢNG ĐIỆN TỬ 2021 - 2022\HÌNH\anh-nen-power-point-21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7"/>
          <p:cNvSpPr txBox="1">
            <a:spLocks noChangeArrowheads="1"/>
          </p:cNvSpPr>
          <p:nvPr/>
        </p:nvSpPr>
        <p:spPr bwMode="auto">
          <a:xfrm>
            <a:off x="152400" y="1390471"/>
            <a:ext cx="88392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</a:rPr>
              <a:t>Câu</a:t>
            </a:r>
            <a:r>
              <a:rPr lang="en-US" sz="2400" dirty="0">
                <a:solidFill>
                  <a:srgbClr val="FF0000"/>
                </a:solidFill>
              </a:rPr>
              <a:t> 9: </a:t>
            </a:r>
            <a:r>
              <a:rPr lang="en-US" altLang="en-US" sz="2400" dirty="0" err="1"/>
              <a:t>Thể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tích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của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hỗn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hợp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gồm</a:t>
            </a:r>
            <a:r>
              <a:rPr lang="en-US" altLang="en-US" sz="2400" dirty="0"/>
              <a:t>: 0,2 </a:t>
            </a:r>
            <a:r>
              <a:rPr lang="en-US" altLang="en-US" sz="2400" dirty="0" err="1"/>
              <a:t>mol</a:t>
            </a:r>
            <a:r>
              <a:rPr lang="en-US" altLang="en-US" sz="2400" dirty="0"/>
              <a:t> H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; 0,4 </a:t>
            </a:r>
            <a:r>
              <a:rPr lang="en-US" altLang="en-US" sz="2400" dirty="0" err="1"/>
              <a:t>mol</a:t>
            </a:r>
            <a:r>
              <a:rPr lang="en-US" altLang="en-US" sz="2400" dirty="0"/>
              <a:t> O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, 0,6 </a:t>
            </a:r>
            <a:r>
              <a:rPr lang="en-US" altLang="en-US" sz="2400" dirty="0" err="1"/>
              <a:t>mol</a:t>
            </a:r>
            <a:r>
              <a:rPr lang="en-US" altLang="en-US" sz="2400" dirty="0"/>
              <a:t> NO </a:t>
            </a:r>
            <a:r>
              <a:rPr lang="en-US" altLang="en-US" sz="2400" dirty="0" err="1"/>
              <a:t>và</a:t>
            </a:r>
            <a:r>
              <a:rPr lang="en-US" altLang="en-US" sz="2400" dirty="0"/>
              <a:t> 0,8 </a:t>
            </a:r>
            <a:r>
              <a:rPr lang="en-US" altLang="en-US" sz="2400" dirty="0" err="1"/>
              <a:t>mol</a:t>
            </a:r>
            <a:r>
              <a:rPr lang="en-US" altLang="en-US" sz="2400" dirty="0"/>
              <a:t> CO</a:t>
            </a:r>
            <a:r>
              <a:rPr lang="en-US" altLang="en-US" sz="2400" baseline="-25000" dirty="0"/>
              <a:t>2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3F3F3F"/>
                </a:solidFill>
                <a:latin typeface="Arial" panose="020B0604020202020204"/>
              </a:rPr>
              <a:t>A. 44,8 gam.</a:t>
            </a:r>
            <a:r>
              <a:rPr lang="en-US" sz="2400" dirty="0">
                <a:latin typeface="Arial" panose="020B0604020202020204"/>
              </a:rPr>
              <a:t>	       B. </a:t>
            </a:r>
            <a:r>
              <a:rPr lang="vi-VN" sz="2400" dirty="0">
                <a:solidFill>
                  <a:srgbClr val="3F3F3F"/>
                </a:solidFill>
                <a:latin typeface="Arial" panose="020B0604020202020204"/>
              </a:rPr>
              <a:t>48,4 gam.</a:t>
            </a:r>
            <a:r>
              <a:rPr lang="vi-VN" sz="2400" dirty="0">
                <a:latin typeface="Arial" panose="020B0604020202020204"/>
              </a:rPr>
              <a:t>	C. 40,8 gam.       D.</a:t>
            </a:r>
            <a:r>
              <a:rPr lang="vi-VN" sz="2400" dirty="0">
                <a:solidFill>
                  <a:srgbClr val="3F3F3F"/>
                </a:solidFill>
                <a:latin typeface="Arial" panose="020B0604020202020204"/>
              </a:rPr>
              <a:t> </a:t>
            </a:r>
            <a:r>
              <a:rPr lang="en-US" sz="2400" dirty="0">
                <a:solidFill>
                  <a:srgbClr val="3F3F3F"/>
                </a:solidFill>
                <a:latin typeface="Arial" panose="020B0604020202020204"/>
              </a:rPr>
              <a:t>48,2 gam.</a:t>
            </a:r>
            <a:endParaRPr lang="en-US" sz="2400" dirty="0">
              <a:latin typeface="Arial" panose="020B0604020202020204"/>
            </a:endParaRPr>
          </a:p>
          <a:p>
            <a:pPr>
              <a:spcBef>
                <a:spcPct val="50000"/>
              </a:spcBef>
            </a:pPr>
            <a:endParaRPr lang="en-US" altLang="en-US" sz="2400" baseline="-2500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600200" y="3371671"/>
            <a:ext cx="518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002060"/>
                </a:solidFill>
                <a:latin typeface="Arial" panose="020B0604020202020204"/>
              </a:rPr>
              <a:t>V</a:t>
            </a:r>
            <a:r>
              <a:rPr lang="vi-VN" sz="2400" b="1" baseline="-25000" dirty="0">
                <a:solidFill>
                  <a:srgbClr val="002060"/>
                </a:solidFill>
                <a:latin typeface="Arial" panose="020B0604020202020204"/>
              </a:rPr>
              <a:t>hh</a:t>
            </a:r>
            <a:r>
              <a:rPr lang="vi-VN" sz="2400" b="1" dirty="0">
                <a:solidFill>
                  <a:srgbClr val="002060"/>
                </a:solidFill>
                <a:latin typeface="Arial" panose="020B0604020202020204"/>
              </a:rPr>
              <a:t> =  V</a:t>
            </a:r>
            <a:r>
              <a:rPr lang="vi-VN" sz="1400" b="1" dirty="0">
                <a:solidFill>
                  <a:srgbClr val="002060"/>
                </a:solidFill>
                <a:latin typeface="Arial" panose="020B0604020202020204"/>
              </a:rPr>
              <a:t>H</a:t>
            </a:r>
            <a:r>
              <a:rPr lang="vi-VN" sz="1400" b="1" baseline="-25000" dirty="0">
                <a:solidFill>
                  <a:srgbClr val="002060"/>
                </a:solidFill>
                <a:latin typeface="Arial" panose="020B0604020202020204"/>
              </a:rPr>
              <a:t>2 </a:t>
            </a:r>
            <a:r>
              <a:rPr lang="vi-VN" sz="1400" b="1" dirty="0">
                <a:solidFill>
                  <a:srgbClr val="002060"/>
                </a:solidFill>
                <a:latin typeface="Arial" panose="020B0604020202020204"/>
              </a:rPr>
              <a:t>   </a:t>
            </a:r>
            <a:r>
              <a:rPr lang="vi-VN" sz="2400" b="1" dirty="0">
                <a:solidFill>
                  <a:srgbClr val="002060"/>
                </a:solidFill>
                <a:latin typeface="Arial" panose="020B0604020202020204"/>
              </a:rPr>
              <a:t>+  V</a:t>
            </a:r>
            <a:r>
              <a:rPr lang="vi-VN" sz="1600" b="1" dirty="0">
                <a:solidFill>
                  <a:srgbClr val="002060"/>
                </a:solidFill>
                <a:latin typeface="Arial" panose="020B0604020202020204"/>
              </a:rPr>
              <a:t>O</a:t>
            </a:r>
            <a:r>
              <a:rPr lang="vi-VN" sz="1600" b="1" baseline="-25000" dirty="0">
                <a:solidFill>
                  <a:srgbClr val="002060"/>
                </a:solidFill>
                <a:latin typeface="Arial" panose="020B0604020202020204"/>
              </a:rPr>
              <a:t>2</a:t>
            </a:r>
            <a:r>
              <a:rPr lang="vi-VN" sz="2400" b="1" dirty="0">
                <a:solidFill>
                  <a:srgbClr val="002060"/>
                </a:solidFill>
                <a:latin typeface="Arial" panose="020B0604020202020204"/>
              </a:rPr>
              <a:t> +  V</a:t>
            </a:r>
            <a:r>
              <a:rPr lang="vi-VN" sz="1600" b="1" dirty="0">
                <a:solidFill>
                  <a:srgbClr val="002060"/>
                </a:solidFill>
                <a:latin typeface="Arial" panose="020B0604020202020204"/>
              </a:rPr>
              <a:t>NO</a:t>
            </a:r>
            <a:r>
              <a:rPr lang="vi-VN" sz="2400" b="1" dirty="0">
                <a:solidFill>
                  <a:srgbClr val="002060"/>
                </a:solidFill>
                <a:latin typeface="Arial" panose="020B0604020202020204"/>
              </a:rPr>
              <a:t> + V</a:t>
            </a:r>
            <a:r>
              <a:rPr lang="vi-VN" sz="1600" b="1" dirty="0">
                <a:solidFill>
                  <a:srgbClr val="002060"/>
                </a:solidFill>
                <a:latin typeface="Arial" panose="020B0604020202020204"/>
              </a:rPr>
              <a:t>CO</a:t>
            </a:r>
            <a:r>
              <a:rPr lang="vi-VN" sz="1600" b="1" baseline="-25000" dirty="0">
                <a:solidFill>
                  <a:srgbClr val="002060"/>
                </a:solidFill>
                <a:latin typeface="Arial" panose="020B0604020202020204"/>
              </a:rPr>
              <a:t>2</a:t>
            </a:r>
            <a:r>
              <a:rPr lang="vi-VN" sz="1600" b="1" dirty="0">
                <a:solidFill>
                  <a:srgbClr val="002060"/>
                </a:solidFill>
                <a:latin typeface="Arial" panose="020B0604020202020204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Arial" panose="020B0604020202020204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002060"/>
                </a:solidFill>
                <a:latin typeface="Arial" panose="020B0604020202020204"/>
              </a:rPr>
              <a:t>      =  (0,2 + 0,4 + 0,6 + 0,8). 22,4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002060"/>
                </a:solidFill>
                <a:latin typeface="Arial" panose="020B0604020202020204"/>
              </a:rPr>
              <a:t>      = 44,8 lit</a:t>
            </a:r>
            <a:endParaRPr lang="en-US" sz="2400" b="1" dirty="0">
              <a:solidFill>
                <a:srgbClr val="002060"/>
              </a:solidFill>
              <a:latin typeface="Arial" panose="020B0604020202020204"/>
            </a:endParaRPr>
          </a:p>
        </p:txBody>
      </p:sp>
      <p:sp>
        <p:nvSpPr>
          <p:cNvPr id="8" name="Oval 7"/>
          <p:cNvSpPr/>
          <p:nvPr/>
        </p:nvSpPr>
        <p:spPr>
          <a:xfrm>
            <a:off x="0" y="2269360"/>
            <a:ext cx="545387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/>
          <p:cNvSpPr/>
          <p:nvPr/>
        </p:nvSpPr>
        <p:spPr>
          <a:xfrm>
            <a:off x="3254755" y="0"/>
            <a:ext cx="19910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tập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69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525" y="873125"/>
            <a:ext cx="25003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M: khối lượng mol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1263" y="279400"/>
            <a:ext cx="290512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1188" y="296863"/>
            <a:ext cx="268287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44925" y="296863"/>
            <a:ext cx="2698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1801813" y="3646488"/>
            <a:ext cx="1566862" cy="611187"/>
            <a:chOff x="402950" y="3465004"/>
            <a:chExt cx="1566697" cy="609887"/>
          </a:xfrm>
        </p:grpSpPr>
        <p:sp>
          <p:nvSpPr>
            <p:cNvPr id="5" name="Rectangle 4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02950" y="3518035"/>
              <a:ext cx="892488" cy="477054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  <a:latin typeface="Arial" panose="020B0604020202020204" pitchFamily="34" charset="0"/>
                </a:rPr>
                <a:t> </a:t>
              </a:r>
            </a:p>
          </p:txBody>
        </p:sp>
        <p:sp>
          <p:nvSpPr>
            <p:cNvPr id="6" name="Rectangle 5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101589" y="3509033"/>
              <a:ext cx="868058" cy="477054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  <a:latin typeface="Arial" panose="020B0604020202020204" pitchFamily="34" charset="0"/>
                </a:rPr>
                <a:t> 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56919" y="3465004"/>
              <a:ext cx="1423837" cy="609887"/>
            </a:xfrm>
            <a:prstGeom prst="round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679575" y="2185988"/>
            <a:ext cx="1371600" cy="768350"/>
            <a:chOff x="2147290" y="2186583"/>
            <a:chExt cx="1371045" cy="767428"/>
          </a:xfrm>
        </p:grpSpPr>
        <p:sp>
          <p:nvSpPr>
            <p:cNvPr id="3" name="Rectangle 2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953758" y="2186583"/>
              <a:ext cx="564577" cy="754181"/>
            </a:xfrm>
            <a:prstGeom prst="rect">
              <a:avLst/>
            </a:pr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  <a:latin typeface="Arial" panose="020B0604020202020204" pitchFamily="34" charset="0"/>
                </a:rPr>
                <a:t> </a:t>
              </a:r>
            </a:p>
          </p:txBody>
        </p:sp>
        <p:sp>
          <p:nvSpPr>
            <p:cNvPr id="4" name="Rectangle 3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147290" y="2302898"/>
              <a:ext cx="1219115" cy="477054"/>
            </a:xfrm>
            <a:prstGeom prst="rect">
              <a:avLst/>
            </a:pr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  <a:latin typeface="Arial" panose="020B0604020202020204" pitchFamily="34" charset="0"/>
                </a:rPr>
                <a:t> 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367864" y="2230980"/>
              <a:ext cx="1118734" cy="723031"/>
            </a:xfrm>
            <a:prstGeom prst="round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5391150" y="2254250"/>
            <a:ext cx="1924050" cy="561975"/>
            <a:chOff x="4449043" y="116632"/>
            <a:chExt cx="1924981" cy="562737"/>
          </a:xfrm>
        </p:grpSpPr>
        <p:sp>
          <p:nvSpPr>
            <p:cNvPr id="7" name="Rectangle 6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449043" y="153769"/>
              <a:ext cx="809132" cy="477054"/>
            </a:xfrm>
            <a:prstGeom prst="rect">
              <a:avLst/>
            </a:pr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  <a:latin typeface="Arial" panose="020B0604020202020204" pitchFamily="34" charset="0"/>
                </a:rPr>
                <a:t> </a:t>
              </a:r>
            </a:p>
          </p:txBody>
        </p:sp>
        <p:grpSp>
          <p:nvGrpSpPr>
            <p:cNvPr id="29744" name="Group 27"/>
            <p:cNvGrpSpPr>
              <a:grpSpLocks/>
            </p:cNvGrpSpPr>
            <p:nvPr/>
          </p:nvGrpSpPr>
          <p:grpSpPr bwMode="auto">
            <a:xfrm>
              <a:off x="4575493" y="116632"/>
              <a:ext cx="1798531" cy="562737"/>
              <a:chOff x="4575493" y="116632"/>
              <a:chExt cx="1798531" cy="562737"/>
            </a:xfrm>
          </p:grpSpPr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466" y="152636"/>
                <a:ext cx="1288558" cy="4770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pPr>
                  <a:defRPr/>
                </a:pPr>
                <a:r>
                  <a:rPr lang="en-US">
                    <a:noFill/>
                    <a:latin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4576104" y="116632"/>
                <a:ext cx="1680388" cy="562737"/>
              </a:xfrm>
              <a:prstGeom prst="round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525" y="1247775"/>
            <a:ext cx="9134475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5124450" y="862013"/>
            <a:ext cx="1457325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rgbClr val="FF0080">
                    <a:lumMod val="75000"/>
                  </a:srgbClr>
                </a:solidFill>
                <a:latin typeface="Arial" panose="020B0604020202020204" pitchFamily="34" charset="0"/>
              </a:rPr>
              <a:t> n: số mol</a:t>
            </a:r>
            <a:endParaRPr lang="en-US" altLang="en-US" sz="3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149475" y="874713"/>
            <a:ext cx="3395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BF0060"/>
                </a:solidFill>
              </a:rPr>
              <a:t>m: khối lượng (gam)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757988" y="890588"/>
            <a:ext cx="2314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BF0060"/>
                </a:solidFill>
              </a:rPr>
              <a:t>V: thể tích khí (lít)</a:t>
            </a:r>
            <a:endParaRPr lang="en-US" altLang="en-US" sz="3000" b="1">
              <a:solidFill>
                <a:srgbClr val="7F004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697913" y="296863"/>
            <a:ext cx="29051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5391150" y="3475038"/>
            <a:ext cx="1847850" cy="854075"/>
            <a:chOff x="6894986" y="5311"/>
            <a:chExt cx="1847436" cy="853311"/>
          </a:xfrm>
        </p:grpSpPr>
        <p:sp>
          <p:nvSpPr>
            <p:cNvPr id="23" name="Rectangle 22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7771772" y="5311"/>
              <a:ext cx="970650" cy="853311"/>
            </a:xfrm>
            <a:prstGeom prst="rect">
              <a:avLst/>
            </a:pr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  <a:latin typeface="Arial" panose="020B0604020202020204" pitchFamily="34" charset="0"/>
                </a:rPr>
                <a:t> </a:t>
              </a:r>
            </a:p>
          </p:txBody>
        </p:sp>
        <p:sp>
          <p:nvSpPr>
            <p:cNvPr id="24" name="Rectangle 23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894986" y="233780"/>
              <a:ext cx="1219115" cy="477054"/>
            </a:xfrm>
            <a:prstGeom prst="rect">
              <a:avLst/>
            </a:pr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  <a:latin typeface="Arial" panose="020B0604020202020204" pitchFamily="34" charset="0"/>
                </a:rPr>
                <a:t> 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7175911" y="44962"/>
              <a:ext cx="1537942" cy="780351"/>
            </a:xfrm>
            <a:prstGeom prst="round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3536950" y="2906713"/>
            <a:ext cx="1450975" cy="8620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5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SỐ MOL</a:t>
            </a:r>
          </a:p>
          <a:p>
            <a:pPr algn="ctr">
              <a:defRPr/>
            </a:pPr>
            <a:r>
              <a:rPr lang="en-US" sz="25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(n)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-12700" y="2774950"/>
            <a:ext cx="1401763" cy="1246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5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KHỐI</a:t>
            </a:r>
          </a:p>
          <a:p>
            <a:pPr algn="ctr">
              <a:defRPr/>
            </a:pPr>
            <a:r>
              <a:rPr lang="en-US" sz="25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LƯỢNG</a:t>
            </a:r>
          </a:p>
          <a:p>
            <a:pPr algn="ctr">
              <a:defRPr/>
            </a:pPr>
            <a:r>
              <a:rPr lang="en-US" sz="25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(m)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419975" y="2779713"/>
            <a:ext cx="1662113" cy="1246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5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THỂ TÍCH</a:t>
            </a:r>
          </a:p>
          <a:p>
            <a:pPr algn="ctr">
              <a:defRPr/>
            </a:pPr>
            <a:r>
              <a:rPr lang="en-US" sz="25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 KHÍ</a:t>
            </a:r>
          </a:p>
          <a:p>
            <a:pPr algn="ctr">
              <a:defRPr/>
            </a:pPr>
            <a:r>
              <a:rPr lang="en-US" sz="25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(V)</a:t>
            </a:r>
          </a:p>
        </p:txBody>
      </p:sp>
      <p:cxnSp>
        <p:nvCxnSpPr>
          <p:cNvPr id="28673" name="Straight Arrow Connector 28672"/>
          <p:cNvCxnSpPr/>
          <p:nvPr/>
        </p:nvCxnSpPr>
        <p:spPr>
          <a:xfrm>
            <a:off x="5153025" y="3076575"/>
            <a:ext cx="2278063" cy="0"/>
          </a:xfrm>
          <a:prstGeom prst="straightConnector1">
            <a:avLst/>
          </a:prstGeom>
          <a:ln w="698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517650" y="3148013"/>
            <a:ext cx="1984375" cy="0"/>
          </a:xfrm>
          <a:prstGeom prst="straightConnector1">
            <a:avLst/>
          </a:prstGeom>
          <a:ln w="698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1438275" y="3343275"/>
            <a:ext cx="1970088" cy="36513"/>
          </a:xfrm>
          <a:prstGeom prst="straightConnector1">
            <a:avLst/>
          </a:prstGeom>
          <a:ln w="698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5157788" y="3317875"/>
            <a:ext cx="2262187" cy="4763"/>
          </a:xfrm>
          <a:prstGeom prst="straightConnector1">
            <a:avLst/>
          </a:prstGeom>
          <a:ln w="698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9" name="Group 198"/>
          <p:cNvGrpSpPr>
            <a:grpSpLocks/>
          </p:cNvGrpSpPr>
          <p:nvPr/>
        </p:nvGrpSpPr>
        <p:grpSpPr bwMode="auto">
          <a:xfrm>
            <a:off x="595313" y="1479550"/>
            <a:ext cx="4281487" cy="2184400"/>
            <a:chOff x="222322" y="1832649"/>
            <a:chExt cx="4280403" cy="2184913"/>
          </a:xfrm>
        </p:grpSpPr>
        <p:grpSp>
          <p:nvGrpSpPr>
            <p:cNvPr id="29733" name="Group 13"/>
            <p:cNvGrpSpPr>
              <a:grpSpLocks/>
            </p:cNvGrpSpPr>
            <p:nvPr/>
          </p:nvGrpSpPr>
          <p:grpSpPr bwMode="auto">
            <a:xfrm>
              <a:off x="222322" y="1985562"/>
              <a:ext cx="3916363" cy="2032000"/>
              <a:chOff x="1292225" y="1295400"/>
              <a:chExt cx="2822575" cy="1498600"/>
            </a:xfrm>
          </p:grpSpPr>
          <p:sp>
            <p:nvSpPr>
              <p:cNvPr id="204" name="Rectangle 203"/>
              <p:cNvSpPr/>
              <p:nvPr/>
            </p:nvSpPr>
            <p:spPr>
              <a:xfrm>
                <a:off x="1292225" y="1295048"/>
                <a:ext cx="2823004" cy="1498952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noFill/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1292225" y="1295048"/>
                <a:ext cx="2823004" cy="380594"/>
              </a:xfrm>
              <a:prstGeom prst="rect">
                <a:avLst/>
              </a:prstGeom>
              <a:solidFill>
                <a:srgbClr val="E66C7D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29739" name="Straight Connector 205"/>
              <p:cNvCxnSpPr>
                <a:cxnSpLocks noChangeShapeType="1"/>
              </p:cNvCxnSpPr>
              <p:nvPr/>
            </p:nvCxnSpPr>
            <p:spPr bwMode="auto">
              <a:xfrm>
                <a:off x="1292225" y="1739900"/>
                <a:ext cx="2822575" cy="0"/>
              </a:xfrm>
              <a:prstGeom prst="line">
                <a:avLst/>
              </a:prstGeom>
              <a:noFill/>
              <a:ln w="12700" algn="ctr">
                <a:solidFill>
                  <a:srgbClr val="E66C7D"/>
                </a:solidFill>
                <a:prstDash val="dash"/>
                <a:round/>
                <a:headEnd/>
                <a:tailEnd/>
              </a:ln>
            </p:spPr>
          </p:cxnSp>
        </p:grpSp>
        <p:sp>
          <p:nvSpPr>
            <p:cNvPr id="201" name="Freeform 200"/>
            <p:cNvSpPr/>
            <p:nvPr/>
          </p:nvSpPr>
          <p:spPr>
            <a:xfrm>
              <a:off x="257238" y="2888585"/>
              <a:ext cx="580878" cy="554167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E66C7D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900012" y="2758379"/>
              <a:ext cx="3602713" cy="924142"/>
            </a:xfrm>
            <a:prstGeom prst="rect">
              <a:avLst/>
            </a:prstGeom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700" b="1" kern="0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Tính thể tích của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700" b="1" kern="0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51 gam khí NH</a:t>
              </a:r>
              <a:r>
                <a:rPr lang="en-US" sz="2700" b="1" kern="0" baseline="-25000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3</a:t>
              </a:r>
              <a:r>
                <a:rPr lang="en-US" sz="2700" b="1" kern="0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(đktc)</a:t>
              </a:r>
              <a:endParaRPr lang="en-US" sz="27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203" name="Rectangle 69"/>
            <p:cNvSpPr>
              <a:spLocks noChangeArrowheads="1"/>
            </p:cNvSpPr>
            <p:nvPr/>
          </p:nvSpPr>
          <p:spPr bwMode="auto">
            <a:xfrm>
              <a:off x="673058" y="1832649"/>
              <a:ext cx="3013899" cy="770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 b="1" kern="0" dirty="0">
                <a:solidFill>
                  <a:prstClr val="white"/>
                </a:solidFill>
                <a:cs typeface="Arial" charset="0"/>
              </a:endParaRPr>
            </a:p>
          </p:txBody>
        </p:sp>
      </p:grpSp>
      <p:grpSp>
        <p:nvGrpSpPr>
          <p:cNvPr id="224" name="Group 223"/>
          <p:cNvGrpSpPr>
            <a:grpSpLocks/>
          </p:cNvGrpSpPr>
          <p:nvPr/>
        </p:nvGrpSpPr>
        <p:grpSpPr bwMode="auto">
          <a:xfrm>
            <a:off x="4691063" y="3856038"/>
            <a:ext cx="4187825" cy="2162175"/>
            <a:chOff x="4317865" y="4209920"/>
            <a:chExt cx="4187954" cy="2162678"/>
          </a:xfrm>
        </p:grpSpPr>
        <p:grpSp>
          <p:nvGrpSpPr>
            <p:cNvPr id="29726" name="Group 16"/>
            <p:cNvGrpSpPr>
              <a:grpSpLocks/>
            </p:cNvGrpSpPr>
            <p:nvPr/>
          </p:nvGrpSpPr>
          <p:grpSpPr bwMode="auto">
            <a:xfrm>
              <a:off x="4317865" y="4340598"/>
              <a:ext cx="3931782" cy="2032000"/>
              <a:chOff x="4862513" y="3124200"/>
              <a:chExt cx="2833687" cy="1498600"/>
            </a:xfrm>
          </p:grpSpPr>
          <p:sp>
            <p:nvSpPr>
              <p:cNvPr id="229" name="Rectangle 228"/>
              <p:cNvSpPr/>
              <p:nvPr/>
            </p:nvSpPr>
            <p:spPr>
              <a:xfrm>
                <a:off x="4873955" y="3123851"/>
                <a:ext cx="2822660" cy="1498949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noFill/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0" name="Rectangle 229"/>
              <p:cNvSpPr/>
              <p:nvPr/>
            </p:nvSpPr>
            <p:spPr>
              <a:xfrm>
                <a:off x="4873955" y="3123851"/>
                <a:ext cx="2822660" cy="380592"/>
              </a:xfrm>
              <a:prstGeom prst="rect">
                <a:avLst/>
              </a:prstGeom>
              <a:solidFill>
                <a:srgbClr val="60B5CC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29732" name="Straight Connector 230"/>
              <p:cNvCxnSpPr>
                <a:cxnSpLocks noChangeShapeType="1"/>
              </p:cNvCxnSpPr>
              <p:nvPr/>
            </p:nvCxnSpPr>
            <p:spPr bwMode="auto">
              <a:xfrm>
                <a:off x="4862513" y="3568700"/>
                <a:ext cx="2822574" cy="0"/>
              </a:xfrm>
              <a:prstGeom prst="line">
                <a:avLst/>
              </a:prstGeom>
              <a:noFill/>
              <a:ln w="12700" algn="ctr">
                <a:solidFill>
                  <a:srgbClr val="60B5CC"/>
                </a:solidFill>
                <a:prstDash val="dash"/>
                <a:round/>
                <a:headEnd/>
                <a:tailEnd/>
              </a:ln>
            </p:spPr>
          </p:cxnSp>
        </p:grpSp>
        <p:sp>
          <p:nvSpPr>
            <p:cNvPr id="226" name="Freeform 225"/>
            <p:cNvSpPr/>
            <p:nvPr/>
          </p:nvSpPr>
          <p:spPr>
            <a:xfrm>
              <a:off x="4343266" y="5337307"/>
              <a:ext cx="473090" cy="530348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60B5CC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7" name="Rectangle 69"/>
            <p:cNvSpPr>
              <a:spLocks noChangeArrowheads="1"/>
            </p:cNvSpPr>
            <p:nvPr/>
          </p:nvSpPr>
          <p:spPr bwMode="auto">
            <a:xfrm>
              <a:off x="4903670" y="4209920"/>
              <a:ext cx="2930615" cy="770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 b="1" kern="0" dirty="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4903670" y="5135647"/>
              <a:ext cx="3602149" cy="954310"/>
            </a:xfrm>
            <a:prstGeom prst="rect">
              <a:avLst/>
            </a:prstGeom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Arial" charset="0"/>
                </a:rPr>
                <a:t>Tính khối lượng của 4,48 lít khí H</a:t>
              </a:r>
              <a:r>
                <a:rPr lang="en-US" sz="2800" b="1" kern="0" baseline="-25000" dirty="0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Arial" charset="0"/>
                </a:rPr>
                <a:t>2</a:t>
              </a:r>
              <a:r>
                <a:rPr lang="en-US" sz="2800" b="1" kern="0" dirty="0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Arial" charset="0"/>
                </a:rPr>
                <a:t>S (đktc)</a:t>
              </a:r>
              <a:endParaRPr lang="en-US" sz="27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endParaRPr>
            </a:p>
          </p:txBody>
        </p:sp>
      </p:grpSp>
      <p:grpSp>
        <p:nvGrpSpPr>
          <p:cNvPr id="237" name="Group 236"/>
          <p:cNvGrpSpPr>
            <a:grpSpLocks/>
          </p:cNvGrpSpPr>
          <p:nvPr/>
        </p:nvGrpSpPr>
        <p:grpSpPr bwMode="auto">
          <a:xfrm>
            <a:off x="2160588" y="298450"/>
            <a:ext cx="460375" cy="179388"/>
            <a:chOff x="2161306" y="298325"/>
            <a:chExt cx="459261" cy="180020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2161306" y="298325"/>
              <a:ext cx="459261" cy="7966"/>
            </a:xfrm>
            <a:prstGeom prst="straightConnector1">
              <a:avLst/>
            </a:prstGeom>
            <a:ln w="69850"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H="1">
              <a:off x="2164473" y="471973"/>
              <a:ext cx="456094" cy="6372"/>
            </a:xfrm>
            <a:prstGeom prst="straightConnector1">
              <a:avLst/>
            </a:prstGeom>
            <a:ln w="69850"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8" name="Group 237"/>
          <p:cNvGrpSpPr>
            <a:grpSpLocks/>
          </p:cNvGrpSpPr>
          <p:nvPr/>
        </p:nvGrpSpPr>
        <p:grpSpPr bwMode="auto">
          <a:xfrm>
            <a:off x="6597650" y="320675"/>
            <a:ext cx="458788" cy="179388"/>
            <a:chOff x="6729662" y="320206"/>
            <a:chExt cx="459261" cy="180020"/>
          </a:xfrm>
        </p:grpSpPr>
        <p:cxnSp>
          <p:nvCxnSpPr>
            <p:cNvPr id="61" name="Straight Arrow Connector 60"/>
            <p:cNvCxnSpPr/>
            <p:nvPr/>
          </p:nvCxnSpPr>
          <p:spPr>
            <a:xfrm>
              <a:off x="6729662" y="320206"/>
              <a:ext cx="459261" cy="7966"/>
            </a:xfrm>
            <a:prstGeom prst="straightConnector1">
              <a:avLst/>
            </a:prstGeom>
            <a:ln w="69850"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H="1">
              <a:off x="6732840" y="493854"/>
              <a:ext cx="456083" cy="6372"/>
            </a:xfrm>
            <a:prstGeom prst="straightConnector1">
              <a:avLst/>
            </a:prstGeom>
            <a:ln w="69850"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-0.16198 -0.51181 " pathEditMode="relative" rAng="0" ptsTypes="AA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8" y="-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8148E-6 L 0.08524 -0.30509 " pathEditMode="relative" rAng="0" ptsTypes="AA">
                                      <p:cBhvr>
                                        <p:cTn id="1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3" y="-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-0.10416 -0.30973 " pathEditMode="relative" rAng="0" ptsTypes="AA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-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1599 -0.50463 " pathEditMode="relative" rAng="0" ptsTypes="AA">
                                      <p:cBhvr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6" y="-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500"/>
                            </p:stCondLst>
                            <p:childTnLst>
                              <p:par>
                                <p:cTn id="1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1" grpId="0"/>
      <p:bldP spid="22" grpId="0"/>
      <p:bldP spid="31" grpId="0"/>
      <p:bldP spid="31" grpId="1"/>
      <p:bldP spid="33" grpId="0"/>
      <p:bldP spid="33" grpId="1"/>
      <p:bldP spid="34" grpId="0"/>
      <p:bldP spid="3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1581150" y="3263900"/>
            <a:ext cx="1354138" cy="1762125"/>
            <a:chOff x="279988" y="2177141"/>
            <a:chExt cx="1911339" cy="2893154"/>
          </a:xfrm>
        </p:grpSpPr>
        <p:sp>
          <p:nvSpPr>
            <p:cNvPr id="54" name="Freeform 24"/>
            <p:cNvSpPr>
              <a:spLocks/>
            </p:cNvSpPr>
            <p:nvPr/>
          </p:nvSpPr>
          <p:spPr bwMode="auto">
            <a:xfrm>
              <a:off x="279988" y="2177141"/>
              <a:ext cx="1911339" cy="2893154"/>
            </a:xfrm>
            <a:custGeom>
              <a:avLst/>
              <a:gdLst>
                <a:gd name="T0" fmla="*/ 790 w 790"/>
                <a:gd name="T1" fmla="*/ 1158 h 1197"/>
                <a:gd name="T2" fmla="*/ 751 w 790"/>
                <a:gd name="T3" fmla="*/ 1197 h 1197"/>
                <a:gd name="T4" fmla="*/ 38 w 790"/>
                <a:gd name="T5" fmla="*/ 1197 h 1197"/>
                <a:gd name="T6" fmla="*/ 0 w 790"/>
                <a:gd name="T7" fmla="*/ 1158 h 1197"/>
                <a:gd name="T8" fmla="*/ 0 w 790"/>
                <a:gd name="T9" fmla="*/ 39 h 1197"/>
                <a:gd name="T10" fmla="*/ 38 w 790"/>
                <a:gd name="T11" fmla="*/ 0 h 1197"/>
                <a:gd name="T12" fmla="*/ 751 w 790"/>
                <a:gd name="T13" fmla="*/ 0 h 1197"/>
                <a:gd name="T14" fmla="*/ 790 w 790"/>
                <a:gd name="T15" fmla="*/ 39 h 1197"/>
                <a:gd name="T16" fmla="*/ 790 w 790"/>
                <a:gd name="T17" fmla="*/ 1158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0" h="1197">
                  <a:moveTo>
                    <a:pt x="790" y="1158"/>
                  </a:moveTo>
                  <a:cubicBezTo>
                    <a:pt x="790" y="1179"/>
                    <a:pt x="772" y="1197"/>
                    <a:pt x="751" y="1197"/>
                  </a:cubicBezTo>
                  <a:cubicBezTo>
                    <a:pt x="38" y="1197"/>
                    <a:pt x="38" y="1197"/>
                    <a:pt x="38" y="1197"/>
                  </a:cubicBezTo>
                  <a:cubicBezTo>
                    <a:pt x="17" y="1197"/>
                    <a:pt x="0" y="1179"/>
                    <a:pt x="0" y="115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751" y="0"/>
                    <a:pt x="751" y="0"/>
                    <a:pt x="751" y="0"/>
                  </a:cubicBezTo>
                  <a:cubicBezTo>
                    <a:pt x="772" y="0"/>
                    <a:pt x="790" y="17"/>
                    <a:pt x="790" y="39"/>
                  </a:cubicBezTo>
                  <a:cubicBezTo>
                    <a:pt x="790" y="1158"/>
                    <a:pt x="790" y="1158"/>
                    <a:pt x="790" y="1158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solidFill>
                  <a:srgbClr val="3F3F3F"/>
                </a:solidFill>
                <a:latin typeface="Arial" panose="020B0604020202020204"/>
              </a:endParaRPr>
            </a:p>
          </p:txBody>
        </p:sp>
        <p:sp>
          <p:nvSpPr>
            <p:cNvPr id="55" name="Freeform 30"/>
            <p:cNvSpPr>
              <a:spLocks/>
            </p:cNvSpPr>
            <p:nvPr/>
          </p:nvSpPr>
          <p:spPr bwMode="auto">
            <a:xfrm>
              <a:off x="279988" y="2177141"/>
              <a:ext cx="1911339" cy="2848845"/>
            </a:xfrm>
            <a:custGeom>
              <a:avLst/>
              <a:gdLst>
                <a:gd name="T0" fmla="*/ 0 w 790"/>
                <a:gd name="T1" fmla="*/ 1158 h 1179"/>
                <a:gd name="T2" fmla="*/ 0 w 790"/>
                <a:gd name="T3" fmla="*/ 39 h 1179"/>
                <a:gd name="T4" fmla="*/ 38 w 790"/>
                <a:gd name="T5" fmla="*/ 0 h 1179"/>
                <a:gd name="T6" fmla="*/ 751 w 790"/>
                <a:gd name="T7" fmla="*/ 0 h 1179"/>
                <a:gd name="T8" fmla="*/ 790 w 790"/>
                <a:gd name="T9" fmla="*/ 39 h 1179"/>
                <a:gd name="T10" fmla="*/ 0 w 790"/>
                <a:gd name="T11" fmla="*/ 1158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0" h="1179">
                  <a:moveTo>
                    <a:pt x="0" y="1158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751" y="0"/>
                    <a:pt x="751" y="0"/>
                    <a:pt x="751" y="0"/>
                  </a:cubicBezTo>
                  <a:cubicBezTo>
                    <a:pt x="772" y="0"/>
                    <a:pt x="790" y="17"/>
                    <a:pt x="790" y="39"/>
                  </a:cubicBezTo>
                  <a:cubicBezTo>
                    <a:pt x="790" y="39"/>
                    <a:pt x="0" y="1179"/>
                    <a:pt x="0" y="1158"/>
                  </a:cubicBezTo>
                  <a:close/>
                </a:path>
              </a:pathLst>
            </a:custGeom>
            <a:solidFill>
              <a:srgbClr val="2FBFC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solidFill>
                  <a:srgbClr val="3F3F3F"/>
                </a:solidFill>
                <a:latin typeface="Arial" panose="020B0604020202020204"/>
              </a:endParaRPr>
            </a:p>
          </p:txBody>
        </p:sp>
        <p:sp>
          <p:nvSpPr>
            <p:cNvPr id="30750" name="Rectangle 31"/>
            <p:cNvSpPr>
              <a:spLocks noChangeArrowheads="1"/>
            </p:cNvSpPr>
            <p:nvPr/>
          </p:nvSpPr>
          <p:spPr bwMode="auto">
            <a:xfrm>
              <a:off x="423376" y="2310759"/>
              <a:ext cx="601795" cy="757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3000" b="1">
                  <a:solidFill>
                    <a:srgbClr val="F2F2F2"/>
                  </a:solidFill>
                </a:rPr>
                <a:t>01</a:t>
              </a:r>
              <a:endParaRPr lang="en-US" altLang="en-US" sz="3000" b="1">
                <a:solidFill>
                  <a:srgbClr val="3F3F3F"/>
                </a:solidFill>
              </a:endParaRPr>
            </a:p>
          </p:txBody>
        </p:sp>
        <p:sp>
          <p:nvSpPr>
            <p:cNvPr id="30751" name="TextBox 56"/>
            <p:cNvSpPr txBox="1">
              <a:spLocks noChangeArrowheads="1"/>
            </p:cNvSpPr>
            <p:nvPr/>
          </p:nvSpPr>
          <p:spPr bwMode="auto">
            <a:xfrm>
              <a:off x="724273" y="4323371"/>
              <a:ext cx="1336453" cy="60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/>
              <a:r>
                <a:rPr lang="en-US" b="1">
                  <a:solidFill>
                    <a:srgbClr val="3F3F3F"/>
                  </a:solidFill>
                </a:rPr>
                <a:t>22,4 lít</a:t>
              </a:r>
            </a:p>
          </p:txBody>
        </p:sp>
      </p:grpSp>
      <p:grpSp>
        <p:nvGrpSpPr>
          <p:cNvPr id="58" name="Group 57"/>
          <p:cNvGrpSpPr>
            <a:grpSpLocks/>
          </p:cNvGrpSpPr>
          <p:nvPr/>
        </p:nvGrpSpPr>
        <p:grpSpPr bwMode="auto">
          <a:xfrm>
            <a:off x="3155950" y="3263900"/>
            <a:ext cx="1370013" cy="1763713"/>
            <a:chOff x="2504216" y="2178008"/>
            <a:chExt cx="1931583" cy="2893152"/>
          </a:xfrm>
        </p:grpSpPr>
        <p:sp>
          <p:nvSpPr>
            <p:cNvPr id="59" name="Freeform 5"/>
            <p:cNvSpPr>
              <a:spLocks/>
            </p:cNvSpPr>
            <p:nvPr/>
          </p:nvSpPr>
          <p:spPr bwMode="auto">
            <a:xfrm>
              <a:off x="2504216" y="2178008"/>
              <a:ext cx="1911438" cy="2893152"/>
            </a:xfrm>
            <a:custGeom>
              <a:avLst/>
              <a:gdLst>
                <a:gd name="T0" fmla="*/ 790 w 790"/>
                <a:gd name="T1" fmla="*/ 1158 h 1197"/>
                <a:gd name="T2" fmla="*/ 751 w 790"/>
                <a:gd name="T3" fmla="*/ 1197 h 1197"/>
                <a:gd name="T4" fmla="*/ 39 w 790"/>
                <a:gd name="T5" fmla="*/ 1197 h 1197"/>
                <a:gd name="T6" fmla="*/ 0 w 790"/>
                <a:gd name="T7" fmla="*/ 1158 h 1197"/>
                <a:gd name="T8" fmla="*/ 0 w 790"/>
                <a:gd name="T9" fmla="*/ 39 h 1197"/>
                <a:gd name="T10" fmla="*/ 39 w 790"/>
                <a:gd name="T11" fmla="*/ 0 h 1197"/>
                <a:gd name="T12" fmla="*/ 751 w 790"/>
                <a:gd name="T13" fmla="*/ 0 h 1197"/>
                <a:gd name="T14" fmla="*/ 790 w 790"/>
                <a:gd name="T15" fmla="*/ 39 h 1197"/>
                <a:gd name="T16" fmla="*/ 790 w 790"/>
                <a:gd name="T17" fmla="*/ 1158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0" h="1197">
                  <a:moveTo>
                    <a:pt x="790" y="1158"/>
                  </a:moveTo>
                  <a:cubicBezTo>
                    <a:pt x="790" y="1179"/>
                    <a:pt x="773" y="1197"/>
                    <a:pt x="751" y="1197"/>
                  </a:cubicBezTo>
                  <a:cubicBezTo>
                    <a:pt x="39" y="1197"/>
                    <a:pt x="39" y="1197"/>
                    <a:pt x="39" y="1197"/>
                  </a:cubicBezTo>
                  <a:cubicBezTo>
                    <a:pt x="17" y="1197"/>
                    <a:pt x="0" y="1179"/>
                    <a:pt x="0" y="115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7" y="0"/>
                    <a:pt x="39" y="0"/>
                  </a:cubicBezTo>
                  <a:cubicBezTo>
                    <a:pt x="751" y="0"/>
                    <a:pt x="751" y="0"/>
                    <a:pt x="751" y="0"/>
                  </a:cubicBezTo>
                  <a:cubicBezTo>
                    <a:pt x="773" y="0"/>
                    <a:pt x="790" y="17"/>
                    <a:pt x="790" y="39"/>
                  </a:cubicBezTo>
                  <a:cubicBezTo>
                    <a:pt x="790" y="1158"/>
                    <a:pt x="790" y="1158"/>
                    <a:pt x="790" y="1158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solidFill>
                  <a:srgbClr val="3F3F3F"/>
                </a:solidFill>
                <a:latin typeface="Arial" panose="020B0604020202020204"/>
              </a:endParaRPr>
            </a:p>
          </p:txBody>
        </p:sp>
        <p:sp>
          <p:nvSpPr>
            <p:cNvPr id="60" name="Freeform 11"/>
            <p:cNvSpPr>
              <a:spLocks/>
            </p:cNvSpPr>
            <p:nvPr/>
          </p:nvSpPr>
          <p:spPr bwMode="auto">
            <a:xfrm>
              <a:off x="2504216" y="2178008"/>
              <a:ext cx="1911438" cy="2848882"/>
            </a:xfrm>
            <a:custGeom>
              <a:avLst/>
              <a:gdLst>
                <a:gd name="T0" fmla="*/ 0 w 790"/>
                <a:gd name="T1" fmla="*/ 1158 h 1179"/>
                <a:gd name="T2" fmla="*/ 0 w 790"/>
                <a:gd name="T3" fmla="*/ 39 h 1179"/>
                <a:gd name="T4" fmla="*/ 39 w 790"/>
                <a:gd name="T5" fmla="*/ 0 h 1179"/>
                <a:gd name="T6" fmla="*/ 751 w 790"/>
                <a:gd name="T7" fmla="*/ 0 h 1179"/>
                <a:gd name="T8" fmla="*/ 790 w 790"/>
                <a:gd name="T9" fmla="*/ 39 h 1179"/>
                <a:gd name="T10" fmla="*/ 0 w 790"/>
                <a:gd name="T11" fmla="*/ 1158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0" h="1179">
                  <a:moveTo>
                    <a:pt x="0" y="1158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7" y="0"/>
                    <a:pt x="39" y="0"/>
                  </a:cubicBezTo>
                  <a:cubicBezTo>
                    <a:pt x="751" y="0"/>
                    <a:pt x="751" y="0"/>
                    <a:pt x="751" y="0"/>
                  </a:cubicBezTo>
                  <a:cubicBezTo>
                    <a:pt x="773" y="0"/>
                    <a:pt x="790" y="17"/>
                    <a:pt x="790" y="39"/>
                  </a:cubicBezTo>
                  <a:cubicBezTo>
                    <a:pt x="790" y="39"/>
                    <a:pt x="0" y="1179"/>
                    <a:pt x="0" y="1158"/>
                  </a:cubicBezTo>
                  <a:close/>
                </a:path>
              </a:pathLst>
            </a:custGeom>
            <a:solidFill>
              <a:srgbClr val="098CA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solidFill>
                  <a:srgbClr val="3F3F3F"/>
                </a:solidFill>
                <a:latin typeface="Arial" panose="020B0604020202020204"/>
              </a:endParaRPr>
            </a:p>
          </p:txBody>
        </p:sp>
        <p:sp>
          <p:nvSpPr>
            <p:cNvPr id="30746" name="Rectangle 12"/>
            <p:cNvSpPr>
              <a:spLocks noChangeArrowheads="1"/>
            </p:cNvSpPr>
            <p:nvPr/>
          </p:nvSpPr>
          <p:spPr bwMode="auto">
            <a:xfrm>
              <a:off x="2647603" y="2311626"/>
              <a:ext cx="601795" cy="757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3000" b="1">
                  <a:solidFill>
                    <a:srgbClr val="F2F2F2"/>
                  </a:solidFill>
                </a:rPr>
                <a:t>02</a:t>
              </a:r>
              <a:endParaRPr lang="en-US" altLang="en-US" sz="3000" b="1">
                <a:solidFill>
                  <a:srgbClr val="3F3F3F"/>
                </a:solidFill>
              </a:endParaRPr>
            </a:p>
          </p:txBody>
        </p:sp>
        <p:sp>
          <p:nvSpPr>
            <p:cNvPr id="30747" name="TextBox 61"/>
            <p:cNvSpPr txBox="1">
              <a:spLocks noChangeArrowheads="1"/>
            </p:cNvSpPr>
            <p:nvPr/>
          </p:nvSpPr>
          <p:spPr bwMode="auto">
            <a:xfrm>
              <a:off x="3054129" y="4266382"/>
              <a:ext cx="1381670" cy="656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/>
              <a:r>
                <a:rPr lang="en-US" sz="2000" b="1">
                  <a:solidFill>
                    <a:srgbClr val="098CAF"/>
                  </a:solidFill>
                </a:rPr>
                <a:t>3,36 lít</a:t>
              </a:r>
            </a:p>
          </p:txBody>
        </p:sp>
      </p:grpSp>
      <p:grpSp>
        <p:nvGrpSpPr>
          <p:cNvPr id="63" name="Group 62"/>
          <p:cNvGrpSpPr>
            <a:grpSpLocks/>
          </p:cNvGrpSpPr>
          <p:nvPr/>
        </p:nvGrpSpPr>
        <p:grpSpPr bwMode="auto">
          <a:xfrm>
            <a:off x="4732338" y="3263900"/>
            <a:ext cx="1354137" cy="1763713"/>
            <a:chOff x="4728444" y="2177715"/>
            <a:chExt cx="1911339" cy="2894605"/>
          </a:xfrm>
        </p:grpSpPr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4728444" y="2177715"/>
              <a:ext cx="1911339" cy="2894605"/>
            </a:xfrm>
            <a:custGeom>
              <a:avLst/>
              <a:gdLst>
                <a:gd name="T0" fmla="*/ 790 w 790"/>
                <a:gd name="T1" fmla="*/ 1158 h 1197"/>
                <a:gd name="T2" fmla="*/ 751 w 790"/>
                <a:gd name="T3" fmla="*/ 1197 h 1197"/>
                <a:gd name="T4" fmla="*/ 38 w 790"/>
                <a:gd name="T5" fmla="*/ 1197 h 1197"/>
                <a:gd name="T6" fmla="*/ 0 w 790"/>
                <a:gd name="T7" fmla="*/ 1158 h 1197"/>
                <a:gd name="T8" fmla="*/ 0 w 790"/>
                <a:gd name="T9" fmla="*/ 39 h 1197"/>
                <a:gd name="T10" fmla="*/ 38 w 790"/>
                <a:gd name="T11" fmla="*/ 0 h 1197"/>
                <a:gd name="T12" fmla="*/ 751 w 790"/>
                <a:gd name="T13" fmla="*/ 0 h 1197"/>
                <a:gd name="T14" fmla="*/ 790 w 790"/>
                <a:gd name="T15" fmla="*/ 39 h 1197"/>
                <a:gd name="T16" fmla="*/ 790 w 790"/>
                <a:gd name="T17" fmla="*/ 1158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0" h="1197">
                  <a:moveTo>
                    <a:pt x="790" y="1158"/>
                  </a:moveTo>
                  <a:cubicBezTo>
                    <a:pt x="790" y="1180"/>
                    <a:pt x="772" y="1197"/>
                    <a:pt x="751" y="1197"/>
                  </a:cubicBezTo>
                  <a:cubicBezTo>
                    <a:pt x="38" y="1197"/>
                    <a:pt x="38" y="1197"/>
                    <a:pt x="38" y="1197"/>
                  </a:cubicBezTo>
                  <a:cubicBezTo>
                    <a:pt x="17" y="1197"/>
                    <a:pt x="0" y="1180"/>
                    <a:pt x="0" y="115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751" y="0"/>
                    <a:pt x="751" y="0"/>
                    <a:pt x="751" y="0"/>
                  </a:cubicBezTo>
                  <a:cubicBezTo>
                    <a:pt x="772" y="0"/>
                    <a:pt x="790" y="17"/>
                    <a:pt x="790" y="39"/>
                  </a:cubicBezTo>
                  <a:cubicBezTo>
                    <a:pt x="790" y="1158"/>
                    <a:pt x="790" y="1158"/>
                    <a:pt x="790" y="1158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solidFill>
                  <a:srgbClr val="3F3F3F"/>
                </a:solidFill>
                <a:latin typeface="Arial" panose="020B0604020202020204"/>
              </a:endParaRPr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4728444" y="2177715"/>
              <a:ext cx="1911339" cy="2852919"/>
            </a:xfrm>
            <a:custGeom>
              <a:avLst/>
              <a:gdLst>
                <a:gd name="T0" fmla="*/ 0 w 790"/>
                <a:gd name="T1" fmla="*/ 1158 h 1180"/>
                <a:gd name="T2" fmla="*/ 0 w 790"/>
                <a:gd name="T3" fmla="*/ 39 h 1180"/>
                <a:gd name="T4" fmla="*/ 38 w 790"/>
                <a:gd name="T5" fmla="*/ 0 h 1180"/>
                <a:gd name="T6" fmla="*/ 751 w 790"/>
                <a:gd name="T7" fmla="*/ 0 h 1180"/>
                <a:gd name="T8" fmla="*/ 790 w 790"/>
                <a:gd name="T9" fmla="*/ 39 h 1180"/>
                <a:gd name="T10" fmla="*/ 0 w 790"/>
                <a:gd name="T11" fmla="*/ 1158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0" h="1180">
                  <a:moveTo>
                    <a:pt x="0" y="1158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751" y="0"/>
                    <a:pt x="751" y="0"/>
                    <a:pt x="751" y="0"/>
                  </a:cubicBezTo>
                  <a:cubicBezTo>
                    <a:pt x="772" y="0"/>
                    <a:pt x="790" y="17"/>
                    <a:pt x="790" y="39"/>
                  </a:cubicBezTo>
                  <a:cubicBezTo>
                    <a:pt x="790" y="39"/>
                    <a:pt x="0" y="1180"/>
                    <a:pt x="0" y="1158"/>
                  </a:cubicBezTo>
                  <a:close/>
                </a:path>
              </a:pathLst>
            </a:custGeom>
            <a:solidFill>
              <a:srgbClr val="FBAD1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solidFill>
                  <a:srgbClr val="3F3F3F"/>
                </a:solidFill>
                <a:latin typeface="Arial" panose="020B0604020202020204"/>
              </a:endParaRPr>
            </a:p>
          </p:txBody>
        </p:sp>
        <p:sp>
          <p:nvSpPr>
            <p:cNvPr id="30742" name="Rectangle 69"/>
            <p:cNvSpPr>
              <a:spLocks noChangeArrowheads="1"/>
            </p:cNvSpPr>
            <p:nvPr/>
          </p:nvSpPr>
          <p:spPr bwMode="auto">
            <a:xfrm>
              <a:off x="4871832" y="2312786"/>
              <a:ext cx="601795" cy="757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3000" b="1">
                  <a:solidFill>
                    <a:srgbClr val="F2F2F2"/>
                  </a:solidFill>
                </a:rPr>
                <a:t>03</a:t>
              </a:r>
              <a:endParaRPr lang="en-US" altLang="en-US" sz="3000" b="1">
                <a:solidFill>
                  <a:srgbClr val="3F3F3F"/>
                </a:solidFill>
              </a:endParaRPr>
            </a:p>
          </p:txBody>
        </p:sp>
        <p:sp>
          <p:nvSpPr>
            <p:cNvPr id="30743" name="TextBox 66"/>
            <p:cNvSpPr txBox="1">
              <a:spLocks noChangeArrowheads="1"/>
            </p:cNvSpPr>
            <p:nvPr/>
          </p:nvSpPr>
          <p:spPr bwMode="auto">
            <a:xfrm>
              <a:off x="5161945" y="4271092"/>
              <a:ext cx="1361424" cy="60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/>
              <a:r>
                <a:rPr lang="en-US" b="1">
                  <a:solidFill>
                    <a:srgbClr val="FBAD1A"/>
                  </a:solidFill>
                </a:rPr>
                <a:t>44,8 lít</a:t>
              </a:r>
            </a:p>
          </p:txBody>
        </p:sp>
      </p:grpSp>
      <p:grpSp>
        <p:nvGrpSpPr>
          <p:cNvPr id="68" name="Group 67"/>
          <p:cNvGrpSpPr>
            <a:grpSpLocks/>
          </p:cNvGrpSpPr>
          <p:nvPr/>
        </p:nvGrpSpPr>
        <p:grpSpPr bwMode="auto">
          <a:xfrm>
            <a:off x="6308725" y="3263900"/>
            <a:ext cx="1354138" cy="1857375"/>
            <a:chOff x="6952673" y="2176848"/>
            <a:chExt cx="1911339" cy="3048812"/>
          </a:xfrm>
        </p:grpSpPr>
        <p:sp>
          <p:nvSpPr>
            <p:cNvPr id="69" name="Freeform 43"/>
            <p:cNvSpPr>
              <a:spLocks/>
            </p:cNvSpPr>
            <p:nvPr/>
          </p:nvSpPr>
          <p:spPr bwMode="auto">
            <a:xfrm>
              <a:off x="6952673" y="2176848"/>
              <a:ext cx="1911339" cy="2895069"/>
            </a:xfrm>
            <a:custGeom>
              <a:avLst/>
              <a:gdLst>
                <a:gd name="T0" fmla="*/ 790 w 790"/>
                <a:gd name="T1" fmla="*/ 1158 h 1197"/>
                <a:gd name="T2" fmla="*/ 751 w 790"/>
                <a:gd name="T3" fmla="*/ 1197 h 1197"/>
                <a:gd name="T4" fmla="*/ 39 w 790"/>
                <a:gd name="T5" fmla="*/ 1197 h 1197"/>
                <a:gd name="T6" fmla="*/ 0 w 790"/>
                <a:gd name="T7" fmla="*/ 1158 h 1197"/>
                <a:gd name="T8" fmla="*/ 0 w 790"/>
                <a:gd name="T9" fmla="*/ 39 h 1197"/>
                <a:gd name="T10" fmla="*/ 39 w 790"/>
                <a:gd name="T11" fmla="*/ 0 h 1197"/>
                <a:gd name="T12" fmla="*/ 751 w 790"/>
                <a:gd name="T13" fmla="*/ 0 h 1197"/>
                <a:gd name="T14" fmla="*/ 790 w 790"/>
                <a:gd name="T15" fmla="*/ 39 h 1197"/>
                <a:gd name="T16" fmla="*/ 790 w 790"/>
                <a:gd name="T17" fmla="*/ 1158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0" h="1197">
                  <a:moveTo>
                    <a:pt x="790" y="1158"/>
                  </a:moveTo>
                  <a:cubicBezTo>
                    <a:pt x="790" y="1180"/>
                    <a:pt x="773" y="1197"/>
                    <a:pt x="751" y="1197"/>
                  </a:cubicBezTo>
                  <a:cubicBezTo>
                    <a:pt x="39" y="1197"/>
                    <a:pt x="39" y="1197"/>
                    <a:pt x="39" y="1197"/>
                  </a:cubicBezTo>
                  <a:cubicBezTo>
                    <a:pt x="17" y="1197"/>
                    <a:pt x="0" y="1180"/>
                    <a:pt x="0" y="115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7" y="0"/>
                    <a:pt x="39" y="0"/>
                  </a:cubicBezTo>
                  <a:cubicBezTo>
                    <a:pt x="751" y="0"/>
                    <a:pt x="751" y="0"/>
                    <a:pt x="751" y="0"/>
                  </a:cubicBezTo>
                  <a:cubicBezTo>
                    <a:pt x="773" y="0"/>
                    <a:pt x="790" y="17"/>
                    <a:pt x="790" y="39"/>
                  </a:cubicBezTo>
                  <a:cubicBezTo>
                    <a:pt x="790" y="1158"/>
                    <a:pt x="790" y="1158"/>
                    <a:pt x="790" y="1158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solidFill>
                  <a:srgbClr val="3F3F3F"/>
                </a:solidFill>
                <a:latin typeface="Arial" panose="020B0604020202020204"/>
              </a:endParaRPr>
            </a:p>
          </p:txBody>
        </p:sp>
        <p:sp>
          <p:nvSpPr>
            <p:cNvPr id="70" name="Freeform 49"/>
            <p:cNvSpPr>
              <a:spLocks/>
            </p:cNvSpPr>
            <p:nvPr/>
          </p:nvSpPr>
          <p:spPr bwMode="auto">
            <a:xfrm>
              <a:off x="6952673" y="2176848"/>
              <a:ext cx="1911339" cy="2853376"/>
            </a:xfrm>
            <a:custGeom>
              <a:avLst/>
              <a:gdLst>
                <a:gd name="T0" fmla="*/ 0 w 790"/>
                <a:gd name="T1" fmla="*/ 1158 h 1180"/>
                <a:gd name="T2" fmla="*/ 0 w 790"/>
                <a:gd name="T3" fmla="*/ 39 h 1180"/>
                <a:gd name="T4" fmla="*/ 39 w 790"/>
                <a:gd name="T5" fmla="*/ 0 h 1180"/>
                <a:gd name="T6" fmla="*/ 751 w 790"/>
                <a:gd name="T7" fmla="*/ 0 h 1180"/>
                <a:gd name="T8" fmla="*/ 790 w 790"/>
                <a:gd name="T9" fmla="*/ 39 h 1180"/>
                <a:gd name="T10" fmla="*/ 0 w 790"/>
                <a:gd name="T11" fmla="*/ 1158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0" h="1180">
                  <a:moveTo>
                    <a:pt x="0" y="1158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7" y="0"/>
                    <a:pt x="39" y="0"/>
                  </a:cubicBezTo>
                  <a:cubicBezTo>
                    <a:pt x="751" y="0"/>
                    <a:pt x="751" y="0"/>
                    <a:pt x="751" y="0"/>
                  </a:cubicBezTo>
                  <a:cubicBezTo>
                    <a:pt x="773" y="0"/>
                    <a:pt x="790" y="17"/>
                    <a:pt x="790" y="39"/>
                  </a:cubicBezTo>
                  <a:cubicBezTo>
                    <a:pt x="790" y="39"/>
                    <a:pt x="0" y="1180"/>
                    <a:pt x="0" y="1158"/>
                  </a:cubicBezTo>
                  <a:close/>
                </a:path>
              </a:pathLst>
            </a:custGeom>
            <a:solidFill>
              <a:srgbClr val="EA1D2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solidFill>
                  <a:srgbClr val="3F3F3F"/>
                </a:solidFill>
                <a:latin typeface="Arial" panose="020B0604020202020204"/>
              </a:endParaRPr>
            </a:p>
          </p:txBody>
        </p:sp>
        <p:sp>
          <p:nvSpPr>
            <p:cNvPr id="30738" name="Rectangle 50"/>
            <p:cNvSpPr>
              <a:spLocks noChangeArrowheads="1"/>
            </p:cNvSpPr>
            <p:nvPr/>
          </p:nvSpPr>
          <p:spPr bwMode="auto">
            <a:xfrm>
              <a:off x="7096060" y="2311919"/>
              <a:ext cx="601795" cy="757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3000" b="1">
                  <a:solidFill>
                    <a:srgbClr val="F2F2F2"/>
                  </a:solidFill>
                </a:rPr>
                <a:t>04</a:t>
              </a:r>
              <a:endParaRPr lang="en-US" altLang="en-US" sz="3000" b="1">
                <a:solidFill>
                  <a:srgbClr val="3F3F3F"/>
                </a:solidFill>
              </a:endParaRPr>
            </a:p>
          </p:txBody>
        </p:sp>
        <p:sp>
          <p:nvSpPr>
            <p:cNvPr id="30739" name="TextBox 71"/>
            <p:cNvSpPr txBox="1">
              <a:spLocks noChangeArrowheads="1"/>
            </p:cNvSpPr>
            <p:nvPr/>
          </p:nvSpPr>
          <p:spPr bwMode="auto">
            <a:xfrm>
              <a:off x="7537131" y="3710158"/>
              <a:ext cx="1219224" cy="1515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/>
              <a:r>
                <a:rPr lang="en-US" b="1">
                  <a:solidFill>
                    <a:srgbClr val="EA1D25"/>
                  </a:solidFill>
                </a:rPr>
                <a:t>Tất cả đều sai</a:t>
              </a:r>
            </a:p>
          </p:txBody>
        </p:sp>
      </p:grpSp>
      <p:grpSp>
        <p:nvGrpSpPr>
          <p:cNvPr id="78" name="Group 77"/>
          <p:cNvGrpSpPr>
            <a:grpSpLocks/>
          </p:cNvGrpSpPr>
          <p:nvPr/>
        </p:nvGrpSpPr>
        <p:grpSpPr bwMode="auto">
          <a:xfrm>
            <a:off x="1800225" y="1422400"/>
            <a:ext cx="5586413" cy="941388"/>
            <a:chOff x="1799821" y="1422217"/>
            <a:chExt cx="5586861" cy="940929"/>
          </a:xfrm>
        </p:grpSpPr>
        <p:sp>
          <p:nvSpPr>
            <p:cNvPr id="74" name="Freeform 59"/>
            <p:cNvSpPr>
              <a:spLocks/>
            </p:cNvSpPr>
            <p:nvPr/>
          </p:nvSpPr>
          <p:spPr bwMode="auto">
            <a:xfrm>
              <a:off x="1799821" y="1422217"/>
              <a:ext cx="5416984" cy="894913"/>
            </a:xfrm>
            <a:custGeom>
              <a:avLst/>
              <a:gdLst>
                <a:gd name="T0" fmla="*/ 0 w 2107"/>
                <a:gd name="T1" fmla="*/ 174 h 348"/>
                <a:gd name="T2" fmla="*/ 173 w 2107"/>
                <a:gd name="T3" fmla="*/ 348 h 348"/>
                <a:gd name="T4" fmla="*/ 1933 w 2107"/>
                <a:gd name="T5" fmla="*/ 348 h 348"/>
                <a:gd name="T6" fmla="*/ 2107 w 2107"/>
                <a:gd name="T7" fmla="*/ 174 h 348"/>
                <a:gd name="T8" fmla="*/ 1933 w 2107"/>
                <a:gd name="T9" fmla="*/ 0 h 348"/>
                <a:gd name="T10" fmla="*/ 173 w 2107"/>
                <a:gd name="T11" fmla="*/ 0 h 348"/>
                <a:gd name="T12" fmla="*/ 0 w 2107"/>
                <a:gd name="T13" fmla="*/ 174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7" h="348">
                  <a:moveTo>
                    <a:pt x="0" y="174"/>
                  </a:moveTo>
                  <a:cubicBezTo>
                    <a:pt x="0" y="270"/>
                    <a:pt x="77" y="348"/>
                    <a:pt x="173" y="348"/>
                  </a:cubicBezTo>
                  <a:cubicBezTo>
                    <a:pt x="1933" y="348"/>
                    <a:pt x="1933" y="348"/>
                    <a:pt x="1933" y="348"/>
                  </a:cubicBezTo>
                  <a:cubicBezTo>
                    <a:pt x="2029" y="348"/>
                    <a:pt x="2107" y="270"/>
                    <a:pt x="2107" y="174"/>
                  </a:cubicBezTo>
                  <a:cubicBezTo>
                    <a:pt x="2107" y="78"/>
                    <a:pt x="2029" y="0"/>
                    <a:pt x="1933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77" y="0"/>
                    <a:pt x="0" y="78"/>
                    <a:pt x="0" y="174"/>
                  </a:cubicBezTo>
                  <a:close/>
                </a:path>
              </a:pathLst>
            </a:custGeom>
            <a:solidFill>
              <a:srgbClr val="EA1D25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rgbClr val="3F3F3F"/>
                </a:solidFill>
                <a:latin typeface="Arial" panose="020B0604020202020204"/>
              </a:endParaRPr>
            </a:p>
          </p:txBody>
        </p:sp>
        <p:sp>
          <p:nvSpPr>
            <p:cNvPr id="30735" name="TextBox 173"/>
            <p:cNvSpPr txBox="1">
              <a:spLocks noChangeArrowheads="1"/>
            </p:cNvSpPr>
            <p:nvPr/>
          </p:nvSpPr>
          <p:spPr bwMode="auto">
            <a:xfrm flipH="1">
              <a:off x="2591780" y="1501372"/>
              <a:ext cx="4794902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500" b="1">
                  <a:solidFill>
                    <a:srgbClr val="FFFFFF"/>
                  </a:solidFill>
                </a:rPr>
                <a:t>Thể tích của 2 mol khí nitơ N</a:t>
              </a:r>
              <a:r>
                <a:rPr lang="en-US" sz="2500" b="1" baseline="-25000">
                  <a:solidFill>
                    <a:srgbClr val="FFFFFF"/>
                  </a:solidFill>
                </a:rPr>
                <a:t>2</a:t>
              </a:r>
            </a:p>
            <a:p>
              <a:r>
                <a:rPr lang="en-US" sz="2500" b="1">
                  <a:solidFill>
                    <a:srgbClr val="FFFFFF"/>
                  </a:solidFill>
                </a:rPr>
                <a:t> ở đktc là</a:t>
              </a:r>
            </a:p>
          </p:txBody>
        </p:sp>
      </p:grpSp>
      <p:grpSp>
        <p:nvGrpSpPr>
          <p:cNvPr id="80" name="Group 79"/>
          <p:cNvGrpSpPr>
            <a:grpSpLocks/>
          </p:cNvGrpSpPr>
          <p:nvPr/>
        </p:nvGrpSpPr>
        <p:grpSpPr bwMode="auto">
          <a:xfrm>
            <a:off x="1865313" y="1449388"/>
            <a:ext cx="798512" cy="801687"/>
            <a:chOff x="1569861" y="547860"/>
            <a:chExt cx="799157" cy="801812"/>
          </a:xfrm>
        </p:grpSpPr>
        <p:sp>
          <p:nvSpPr>
            <p:cNvPr id="30732" name="Oval 60"/>
            <p:cNvSpPr>
              <a:spLocks noChangeArrowheads="1"/>
            </p:cNvSpPr>
            <p:nvPr/>
          </p:nvSpPr>
          <p:spPr bwMode="auto">
            <a:xfrm>
              <a:off x="1569861" y="547860"/>
              <a:ext cx="799157" cy="801812"/>
            </a:xfrm>
            <a:prstGeom prst="ellipse">
              <a:avLst/>
            </a:pr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solidFill>
                  <a:srgbClr val="3F3F3F"/>
                </a:solidFill>
              </a:endParaRPr>
            </a:p>
          </p:txBody>
        </p:sp>
        <p:sp>
          <p:nvSpPr>
            <p:cNvPr id="30733" name="Rectangle 61"/>
            <p:cNvSpPr>
              <a:spLocks noChangeArrowheads="1"/>
            </p:cNvSpPr>
            <p:nvPr/>
          </p:nvSpPr>
          <p:spPr bwMode="auto">
            <a:xfrm>
              <a:off x="1759928" y="660889"/>
              <a:ext cx="285335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4000">
                  <a:solidFill>
                    <a:srgbClr val="EA1D25"/>
                  </a:solidFill>
                </a:rPr>
                <a:t>1</a:t>
              </a:r>
              <a:endParaRPr lang="en-US" altLang="en-US" sz="1200">
                <a:solidFill>
                  <a:srgbClr val="3F3F3F"/>
                </a:solidFill>
              </a:endParaRPr>
            </a:p>
          </p:txBody>
        </p:sp>
      </p:grpSp>
      <p:pic>
        <p:nvPicPr>
          <p:cNvPr id="79" name="Picture 7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0" y="5183188"/>
            <a:ext cx="715963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8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5225" y="5149850"/>
            <a:ext cx="86995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4650" y="5218113"/>
            <a:ext cx="71755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5038" y="5210175"/>
            <a:ext cx="71755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01" descr="card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2713" y="-65088"/>
            <a:ext cx="9631363" cy="722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1376363" y="2312988"/>
            <a:ext cx="1354137" cy="1762125"/>
            <a:chOff x="279988" y="2177141"/>
            <a:chExt cx="1911339" cy="2893154"/>
          </a:xfrm>
        </p:grpSpPr>
        <p:sp>
          <p:nvSpPr>
            <p:cNvPr id="30" name="Freeform 24"/>
            <p:cNvSpPr>
              <a:spLocks/>
            </p:cNvSpPr>
            <p:nvPr/>
          </p:nvSpPr>
          <p:spPr bwMode="auto">
            <a:xfrm>
              <a:off x="279988" y="2177141"/>
              <a:ext cx="1911339" cy="2893154"/>
            </a:xfrm>
            <a:custGeom>
              <a:avLst/>
              <a:gdLst>
                <a:gd name="T0" fmla="*/ 790 w 790"/>
                <a:gd name="T1" fmla="*/ 1158 h 1197"/>
                <a:gd name="T2" fmla="*/ 751 w 790"/>
                <a:gd name="T3" fmla="*/ 1197 h 1197"/>
                <a:gd name="T4" fmla="*/ 38 w 790"/>
                <a:gd name="T5" fmla="*/ 1197 h 1197"/>
                <a:gd name="T6" fmla="*/ 0 w 790"/>
                <a:gd name="T7" fmla="*/ 1158 h 1197"/>
                <a:gd name="T8" fmla="*/ 0 w 790"/>
                <a:gd name="T9" fmla="*/ 39 h 1197"/>
                <a:gd name="T10" fmla="*/ 38 w 790"/>
                <a:gd name="T11" fmla="*/ 0 h 1197"/>
                <a:gd name="T12" fmla="*/ 751 w 790"/>
                <a:gd name="T13" fmla="*/ 0 h 1197"/>
                <a:gd name="T14" fmla="*/ 790 w 790"/>
                <a:gd name="T15" fmla="*/ 39 h 1197"/>
                <a:gd name="T16" fmla="*/ 790 w 790"/>
                <a:gd name="T17" fmla="*/ 1158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0" h="1197">
                  <a:moveTo>
                    <a:pt x="790" y="1158"/>
                  </a:moveTo>
                  <a:cubicBezTo>
                    <a:pt x="790" y="1179"/>
                    <a:pt x="772" y="1197"/>
                    <a:pt x="751" y="1197"/>
                  </a:cubicBezTo>
                  <a:cubicBezTo>
                    <a:pt x="38" y="1197"/>
                    <a:pt x="38" y="1197"/>
                    <a:pt x="38" y="1197"/>
                  </a:cubicBezTo>
                  <a:cubicBezTo>
                    <a:pt x="17" y="1197"/>
                    <a:pt x="0" y="1179"/>
                    <a:pt x="0" y="115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751" y="0"/>
                    <a:pt x="751" y="0"/>
                    <a:pt x="751" y="0"/>
                  </a:cubicBezTo>
                  <a:cubicBezTo>
                    <a:pt x="772" y="0"/>
                    <a:pt x="790" y="17"/>
                    <a:pt x="790" y="39"/>
                  </a:cubicBezTo>
                  <a:cubicBezTo>
                    <a:pt x="790" y="1158"/>
                    <a:pt x="790" y="1158"/>
                    <a:pt x="790" y="1158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solidFill>
                  <a:srgbClr val="3F3F3F"/>
                </a:solidFill>
                <a:latin typeface="Arial" panose="020B0604020202020204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79988" y="2177141"/>
              <a:ext cx="1911339" cy="2848844"/>
            </a:xfrm>
            <a:custGeom>
              <a:avLst/>
              <a:gdLst>
                <a:gd name="T0" fmla="*/ 0 w 790"/>
                <a:gd name="T1" fmla="*/ 1158 h 1179"/>
                <a:gd name="T2" fmla="*/ 0 w 790"/>
                <a:gd name="T3" fmla="*/ 39 h 1179"/>
                <a:gd name="T4" fmla="*/ 38 w 790"/>
                <a:gd name="T5" fmla="*/ 0 h 1179"/>
                <a:gd name="T6" fmla="*/ 751 w 790"/>
                <a:gd name="T7" fmla="*/ 0 h 1179"/>
                <a:gd name="T8" fmla="*/ 790 w 790"/>
                <a:gd name="T9" fmla="*/ 39 h 1179"/>
                <a:gd name="T10" fmla="*/ 0 w 790"/>
                <a:gd name="T11" fmla="*/ 1158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0" h="1179">
                  <a:moveTo>
                    <a:pt x="0" y="1158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751" y="0"/>
                    <a:pt x="751" y="0"/>
                    <a:pt x="751" y="0"/>
                  </a:cubicBezTo>
                  <a:cubicBezTo>
                    <a:pt x="772" y="0"/>
                    <a:pt x="790" y="17"/>
                    <a:pt x="790" y="39"/>
                  </a:cubicBezTo>
                  <a:cubicBezTo>
                    <a:pt x="790" y="39"/>
                    <a:pt x="0" y="1179"/>
                    <a:pt x="0" y="1158"/>
                  </a:cubicBezTo>
                  <a:close/>
                </a:path>
              </a:pathLst>
            </a:custGeom>
            <a:solidFill>
              <a:srgbClr val="2FBFC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solidFill>
                  <a:srgbClr val="3F3F3F"/>
                </a:solidFill>
                <a:latin typeface="Arial" panose="020B0604020202020204"/>
              </a:endParaRPr>
            </a:p>
          </p:txBody>
        </p:sp>
        <p:sp>
          <p:nvSpPr>
            <p:cNvPr id="31773" name="Rectangle 31"/>
            <p:cNvSpPr>
              <a:spLocks noChangeArrowheads="1"/>
            </p:cNvSpPr>
            <p:nvPr/>
          </p:nvSpPr>
          <p:spPr bwMode="auto">
            <a:xfrm>
              <a:off x="423376" y="2310759"/>
              <a:ext cx="601795" cy="757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3000" b="1">
                  <a:solidFill>
                    <a:srgbClr val="F2F2F2"/>
                  </a:solidFill>
                </a:rPr>
                <a:t>01</a:t>
              </a:r>
              <a:endParaRPr lang="en-US" altLang="en-US" sz="3000" b="1">
                <a:solidFill>
                  <a:srgbClr val="3F3F3F"/>
                </a:solidFill>
              </a:endParaRPr>
            </a:p>
          </p:txBody>
        </p:sp>
        <p:sp>
          <p:nvSpPr>
            <p:cNvPr id="31774" name="TextBox 32"/>
            <p:cNvSpPr txBox="1">
              <a:spLocks noChangeArrowheads="1"/>
            </p:cNvSpPr>
            <p:nvPr/>
          </p:nvSpPr>
          <p:spPr bwMode="auto">
            <a:xfrm>
              <a:off x="724273" y="4323371"/>
              <a:ext cx="1336453" cy="60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/>
              <a:r>
                <a:rPr lang="en-US" b="1">
                  <a:solidFill>
                    <a:srgbClr val="3F3F3F"/>
                  </a:solidFill>
                </a:rPr>
                <a:t>2,24 lít</a:t>
              </a:r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2952750" y="2312988"/>
            <a:ext cx="1368425" cy="1763712"/>
            <a:chOff x="2504216" y="2178008"/>
            <a:chExt cx="1931583" cy="2893152"/>
          </a:xfrm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2504216" y="2178008"/>
              <a:ext cx="1911416" cy="2893152"/>
            </a:xfrm>
            <a:custGeom>
              <a:avLst/>
              <a:gdLst>
                <a:gd name="T0" fmla="*/ 790 w 790"/>
                <a:gd name="T1" fmla="*/ 1158 h 1197"/>
                <a:gd name="T2" fmla="*/ 751 w 790"/>
                <a:gd name="T3" fmla="*/ 1197 h 1197"/>
                <a:gd name="T4" fmla="*/ 39 w 790"/>
                <a:gd name="T5" fmla="*/ 1197 h 1197"/>
                <a:gd name="T6" fmla="*/ 0 w 790"/>
                <a:gd name="T7" fmla="*/ 1158 h 1197"/>
                <a:gd name="T8" fmla="*/ 0 w 790"/>
                <a:gd name="T9" fmla="*/ 39 h 1197"/>
                <a:gd name="T10" fmla="*/ 39 w 790"/>
                <a:gd name="T11" fmla="*/ 0 h 1197"/>
                <a:gd name="T12" fmla="*/ 751 w 790"/>
                <a:gd name="T13" fmla="*/ 0 h 1197"/>
                <a:gd name="T14" fmla="*/ 790 w 790"/>
                <a:gd name="T15" fmla="*/ 39 h 1197"/>
                <a:gd name="T16" fmla="*/ 790 w 790"/>
                <a:gd name="T17" fmla="*/ 1158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0" h="1197">
                  <a:moveTo>
                    <a:pt x="790" y="1158"/>
                  </a:moveTo>
                  <a:cubicBezTo>
                    <a:pt x="790" y="1179"/>
                    <a:pt x="773" y="1197"/>
                    <a:pt x="751" y="1197"/>
                  </a:cubicBezTo>
                  <a:cubicBezTo>
                    <a:pt x="39" y="1197"/>
                    <a:pt x="39" y="1197"/>
                    <a:pt x="39" y="1197"/>
                  </a:cubicBezTo>
                  <a:cubicBezTo>
                    <a:pt x="17" y="1197"/>
                    <a:pt x="0" y="1179"/>
                    <a:pt x="0" y="115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7" y="0"/>
                    <a:pt x="39" y="0"/>
                  </a:cubicBezTo>
                  <a:cubicBezTo>
                    <a:pt x="751" y="0"/>
                    <a:pt x="751" y="0"/>
                    <a:pt x="751" y="0"/>
                  </a:cubicBezTo>
                  <a:cubicBezTo>
                    <a:pt x="773" y="0"/>
                    <a:pt x="790" y="17"/>
                    <a:pt x="790" y="39"/>
                  </a:cubicBezTo>
                  <a:cubicBezTo>
                    <a:pt x="790" y="1158"/>
                    <a:pt x="790" y="1158"/>
                    <a:pt x="790" y="1158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solidFill>
                  <a:srgbClr val="3F3F3F"/>
                </a:solidFill>
                <a:latin typeface="Arial" panose="020B0604020202020204"/>
              </a:endParaRPr>
            </a:p>
          </p:txBody>
        </p:sp>
        <p:sp>
          <p:nvSpPr>
            <p:cNvPr id="36" name="Freeform 11"/>
            <p:cNvSpPr>
              <a:spLocks/>
            </p:cNvSpPr>
            <p:nvPr/>
          </p:nvSpPr>
          <p:spPr bwMode="auto">
            <a:xfrm>
              <a:off x="2504216" y="2178008"/>
              <a:ext cx="1911416" cy="2848883"/>
            </a:xfrm>
            <a:custGeom>
              <a:avLst/>
              <a:gdLst>
                <a:gd name="T0" fmla="*/ 0 w 790"/>
                <a:gd name="T1" fmla="*/ 1158 h 1179"/>
                <a:gd name="T2" fmla="*/ 0 w 790"/>
                <a:gd name="T3" fmla="*/ 39 h 1179"/>
                <a:gd name="T4" fmla="*/ 39 w 790"/>
                <a:gd name="T5" fmla="*/ 0 h 1179"/>
                <a:gd name="T6" fmla="*/ 751 w 790"/>
                <a:gd name="T7" fmla="*/ 0 h 1179"/>
                <a:gd name="T8" fmla="*/ 790 w 790"/>
                <a:gd name="T9" fmla="*/ 39 h 1179"/>
                <a:gd name="T10" fmla="*/ 0 w 790"/>
                <a:gd name="T11" fmla="*/ 1158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0" h="1179">
                  <a:moveTo>
                    <a:pt x="0" y="1158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7" y="0"/>
                    <a:pt x="39" y="0"/>
                  </a:cubicBezTo>
                  <a:cubicBezTo>
                    <a:pt x="751" y="0"/>
                    <a:pt x="751" y="0"/>
                    <a:pt x="751" y="0"/>
                  </a:cubicBezTo>
                  <a:cubicBezTo>
                    <a:pt x="773" y="0"/>
                    <a:pt x="790" y="17"/>
                    <a:pt x="790" y="39"/>
                  </a:cubicBezTo>
                  <a:cubicBezTo>
                    <a:pt x="790" y="39"/>
                    <a:pt x="0" y="1179"/>
                    <a:pt x="0" y="1158"/>
                  </a:cubicBezTo>
                  <a:close/>
                </a:path>
              </a:pathLst>
            </a:custGeom>
            <a:solidFill>
              <a:srgbClr val="098CA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solidFill>
                  <a:srgbClr val="3F3F3F"/>
                </a:solidFill>
                <a:latin typeface="Arial" panose="020B0604020202020204"/>
              </a:endParaRPr>
            </a:p>
          </p:txBody>
        </p:sp>
        <p:sp>
          <p:nvSpPr>
            <p:cNvPr id="31769" name="Rectangle 12"/>
            <p:cNvSpPr>
              <a:spLocks noChangeArrowheads="1"/>
            </p:cNvSpPr>
            <p:nvPr/>
          </p:nvSpPr>
          <p:spPr bwMode="auto">
            <a:xfrm>
              <a:off x="2647603" y="2311626"/>
              <a:ext cx="601795" cy="757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3000" b="1">
                  <a:solidFill>
                    <a:srgbClr val="F2F2F2"/>
                  </a:solidFill>
                </a:rPr>
                <a:t>02</a:t>
              </a:r>
              <a:endParaRPr lang="en-US" altLang="en-US" sz="3000" b="1">
                <a:solidFill>
                  <a:srgbClr val="3F3F3F"/>
                </a:solidFill>
              </a:endParaRPr>
            </a:p>
          </p:txBody>
        </p:sp>
        <p:sp>
          <p:nvSpPr>
            <p:cNvPr id="31770" name="TextBox 37"/>
            <p:cNvSpPr txBox="1">
              <a:spLocks noChangeArrowheads="1"/>
            </p:cNvSpPr>
            <p:nvPr/>
          </p:nvSpPr>
          <p:spPr bwMode="auto">
            <a:xfrm>
              <a:off x="3054129" y="4266382"/>
              <a:ext cx="1381670" cy="656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/>
              <a:r>
                <a:rPr lang="en-US" sz="2000" b="1">
                  <a:solidFill>
                    <a:srgbClr val="098CAF"/>
                  </a:solidFill>
                </a:rPr>
                <a:t>5.6 lít</a:t>
              </a:r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4527550" y="2312988"/>
            <a:ext cx="1355725" cy="1763712"/>
            <a:chOff x="4728444" y="2177715"/>
            <a:chExt cx="1911339" cy="2894605"/>
          </a:xfrm>
        </p:grpSpPr>
        <p:sp>
          <p:nvSpPr>
            <p:cNvPr id="40" name="Freeform 62"/>
            <p:cNvSpPr>
              <a:spLocks/>
            </p:cNvSpPr>
            <p:nvPr/>
          </p:nvSpPr>
          <p:spPr bwMode="auto">
            <a:xfrm>
              <a:off x="4728444" y="2177715"/>
              <a:ext cx="1911339" cy="2894605"/>
            </a:xfrm>
            <a:custGeom>
              <a:avLst/>
              <a:gdLst>
                <a:gd name="T0" fmla="*/ 790 w 790"/>
                <a:gd name="T1" fmla="*/ 1158 h 1197"/>
                <a:gd name="T2" fmla="*/ 751 w 790"/>
                <a:gd name="T3" fmla="*/ 1197 h 1197"/>
                <a:gd name="T4" fmla="*/ 38 w 790"/>
                <a:gd name="T5" fmla="*/ 1197 h 1197"/>
                <a:gd name="T6" fmla="*/ 0 w 790"/>
                <a:gd name="T7" fmla="*/ 1158 h 1197"/>
                <a:gd name="T8" fmla="*/ 0 w 790"/>
                <a:gd name="T9" fmla="*/ 39 h 1197"/>
                <a:gd name="T10" fmla="*/ 38 w 790"/>
                <a:gd name="T11" fmla="*/ 0 h 1197"/>
                <a:gd name="T12" fmla="*/ 751 w 790"/>
                <a:gd name="T13" fmla="*/ 0 h 1197"/>
                <a:gd name="T14" fmla="*/ 790 w 790"/>
                <a:gd name="T15" fmla="*/ 39 h 1197"/>
                <a:gd name="T16" fmla="*/ 790 w 790"/>
                <a:gd name="T17" fmla="*/ 1158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0" h="1197">
                  <a:moveTo>
                    <a:pt x="790" y="1158"/>
                  </a:moveTo>
                  <a:cubicBezTo>
                    <a:pt x="790" y="1180"/>
                    <a:pt x="772" y="1197"/>
                    <a:pt x="751" y="1197"/>
                  </a:cubicBezTo>
                  <a:cubicBezTo>
                    <a:pt x="38" y="1197"/>
                    <a:pt x="38" y="1197"/>
                    <a:pt x="38" y="1197"/>
                  </a:cubicBezTo>
                  <a:cubicBezTo>
                    <a:pt x="17" y="1197"/>
                    <a:pt x="0" y="1180"/>
                    <a:pt x="0" y="115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751" y="0"/>
                    <a:pt x="751" y="0"/>
                    <a:pt x="751" y="0"/>
                  </a:cubicBezTo>
                  <a:cubicBezTo>
                    <a:pt x="772" y="0"/>
                    <a:pt x="790" y="17"/>
                    <a:pt x="790" y="39"/>
                  </a:cubicBezTo>
                  <a:cubicBezTo>
                    <a:pt x="790" y="1158"/>
                    <a:pt x="790" y="1158"/>
                    <a:pt x="790" y="1158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solidFill>
                  <a:srgbClr val="3F3F3F"/>
                </a:solidFill>
                <a:latin typeface="Arial" panose="020B0604020202020204"/>
              </a:endParaRPr>
            </a:p>
          </p:txBody>
        </p:sp>
        <p:sp>
          <p:nvSpPr>
            <p:cNvPr id="41" name="Freeform 68"/>
            <p:cNvSpPr>
              <a:spLocks/>
            </p:cNvSpPr>
            <p:nvPr/>
          </p:nvSpPr>
          <p:spPr bwMode="auto">
            <a:xfrm>
              <a:off x="4728444" y="2177715"/>
              <a:ext cx="1911339" cy="2852919"/>
            </a:xfrm>
            <a:custGeom>
              <a:avLst/>
              <a:gdLst>
                <a:gd name="T0" fmla="*/ 0 w 790"/>
                <a:gd name="T1" fmla="*/ 1158 h 1180"/>
                <a:gd name="T2" fmla="*/ 0 w 790"/>
                <a:gd name="T3" fmla="*/ 39 h 1180"/>
                <a:gd name="T4" fmla="*/ 38 w 790"/>
                <a:gd name="T5" fmla="*/ 0 h 1180"/>
                <a:gd name="T6" fmla="*/ 751 w 790"/>
                <a:gd name="T7" fmla="*/ 0 h 1180"/>
                <a:gd name="T8" fmla="*/ 790 w 790"/>
                <a:gd name="T9" fmla="*/ 39 h 1180"/>
                <a:gd name="T10" fmla="*/ 0 w 790"/>
                <a:gd name="T11" fmla="*/ 1158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0" h="1180">
                  <a:moveTo>
                    <a:pt x="0" y="1158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751" y="0"/>
                    <a:pt x="751" y="0"/>
                    <a:pt x="751" y="0"/>
                  </a:cubicBezTo>
                  <a:cubicBezTo>
                    <a:pt x="772" y="0"/>
                    <a:pt x="790" y="17"/>
                    <a:pt x="790" y="39"/>
                  </a:cubicBezTo>
                  <a:cubicBezTo>
                    <a:pt x="790" y="39"/>
                    <a:pt x="0" y="1180"/>
                    <a:pt x="0" y="1158"/>
                  </a:cubicBezTo>
                  <a:close/>
                </a:path>
              </a:pathLst>
            </a:custGeom>
            <a:solidFill>
              <a:srgbClr val="FBAD1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solidFill>
                  <a:srgbClr val="3F3F3F"/>
                </a:solidFill>
                <a:latin typeface="Arial" panose="020B0604020202020204"/>
              </a:endParaRPr>
            </a:p>
          </p:txBody>
        </p:sp>
        <p:sp>
          <p:nvSpPr>
            <p:cNvPr id="31765" name="Rectangle 69"/>
            <p:cNvSpPr>
              <a:spLocks noChangeArrowheads="1"/>
            </p:cNvSpPr>
            <p:nvPr/>
          </p:nvSpPr>
          <p:spPr bwMode="auto">
            <a:xfrm>
              <a:off x="4871832" y="2312786"/>
              <a:ext cx="601795" cy="757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3000" b="1">
                  <a:solidFill>
                    <a:srgbClr val="F2F2F2"/>
                  </a:solidFill>
                </a:rPr>
                <a:t>03</a:t>
              </a:r>
              <a:endParaRPr lang="en-US" altLang="en-US" sz="3000" b="1">
                <a:solidFill>
                  <a:srgbClr val="3F3F3F"/>
                </a:solidFill>
              </a:endParaRPr>
            </a:p>
          </p:txBody>
        </p:sp>
        <p:sp>
          <p:nvSpPr>
            <p:cNvPr id="31766" name="TextBox 42"/>
            <p:cNvSpPr txBox="1">
              <a:spLocks noChangeArrowheads="1"/>
            </p:cNvSpPr>
            <p:nvPr/>
          </p:nvSpPr>
          <p:spPr bwMode="auto">
            <a:xfrm>
              <a:off x="5161945" y="4271092"/>
              <a:ext cx="1361424" cy="60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/>
              <a:r>
                <a:rPr lang="en-US" b="1">
                  <a:solidFill>
                    <a:srgbClr val="FBAD1A"/>
                  </a:solidFill>
                </a:rPr>
                <a:t>3,36 lít</a:t>
              </a:r>
            </a:p>
          </p:txBody>
        </p:sp>
      </p:grp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6103938" y="2312988"/>
            <a:ext cx="1354137" cy="1763712"/>
            <a:chOff x="6952673" y="2176848"/>
            <a:chExt cx="1911339" cy="2894605"/>
          </a:xfrm>
        </p:grpSpPr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6952673" y="2176848"/>
              <a:ext cx="1911339" cy="2894605"/>
            </a:xfrm>
            <a:custGeom>
              <a:avLst/>
              <a:gdLst>
                <a:gd name="T0" fmla="*/ 790 w 790"/>
                <a:gd name="T1" fmla="*/ 1158 h 1197"/>
                <a:gd name="T2" fmla="*/ 751 w 790"/>
                <a:gd name="T3" fmla="*/ 1197 h 1197"/>
                <a:gd name="T4" fmla="*/ 39 w 790"/>
                <a:gd name="T5" fmla="*/ 1197 h 1197"/>
                <a:gd name="T6" fmla="*/ 0 w 790"/>
                <a:gd name="T7" fmla="*/ 1158 h 1197"/>
                <a:gd name="T8" fmla="*/ 0 w 790"/>
                <a:gd name="T9" fmla="*/ 39 h 1197"/>
                <a:gd name="T10" fmla="*/ 39 w 790"/>
                <a:gd name="T11" fmla="*/ 0 h 1197"/>
                <a:gd name="T12" fmla="*/ 751 w 790"/>
                <a:gd name="T13" fmla="*/ 0 h 1197"/>
                <a:gd name="T14" fmla="*/ 790 w 790"/>
                <a:gd name="T15" fmla="*/ 39 h 1197"/>
                <a:gd name="T16" fmla="*/ 790 w 790"/>
                <a:gd name="T17" fmla="*/ 1158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0" h="1197">
                  <a:moveTo>
                    <a:pt x="790" y="1158"/>
                  </a:moveTo>
                  <a:cubicBezTo>
                    <a:pt x="790" y="1180"/>
                    <a:pt x="773" y="1197"/>
                    <a:pt x="751" y="1197"/>
                  </a:cubicBezTo>
                  <a:cubicBezTo>
                    <a:pt x="39" y="1197"/>
                    <a:pt x="39" y="1197"/>
                    <a:pt x="39" y="1197"/>
                  </a:cubicBezTo>
                  <a:cubicBezTo>
                    <a:pt x="17" y="1197"/>
                    <a:pt x="0" y="1180"/>
                    <a:pt x="0" y="115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7" y="0"/>
                    <a:pt x="39" y="0"/>
                  </a:cubicBezTo>
                  <a:cubicBezTo>
                    <a:pt x="751" y="0"/>
                    <a:pt x="751" y="0"/>
                    <a:pt x="751" y="0"/>
                  </a:cubicBezTo>
                  <a:cubicBezTo>
                    <a:pt x="773" y="0"/>
                    <a:pt x="790" y="17"/>
                    <a:pt x="790" y="39"/>
                  </a:cubicBezTo>
                  <a:cubicBezTo>
                    <a:pt x="790" y="1158"/>
                    <a:pt x="790" y="1158"/>
                    <a:pt x="790" y="1158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solidFill>
                  <a:srgbClr val="3F3F3F"/>
                </a:solidFill>
                <a:latin typeface="Arial" panose="020B0604020202020204"/>
              </a:endParaRPr>
            </a:p>
          </p:txBody>
        </p:sp>
        <p:sp>
          <p:nvSpPr>
            <p:cNvPr id="46" name="Freeform 49"/>
            <p:cNvSpPr>
              <a:spLocks/>
            </p:cNvSpPr>
            <p:nvPr/>
          </p:nvSpPr>
          <p:spPr bwMode="auto">
            <a:xfrm>
              <a:off x="6952673" y="2176848"/>
              <a:ext cx="1911339" cy="2852919"/>
            </a:xfrm>
            <a:custGeom>
              <a:avLst/>
              <a:gdLst>
                <a:gd name="T0" fmla="*/ 0 w 790"/>
                <a:gd name="T1" fmla="*/ 1158 h 1180"/>
                <a:gd name="T2" fmla="*/ 0 w 790"/>
                <a:gd name="T3" fmla="*/ 39 h 1180"/>
                <a:gd name="T4" fmla="*/ 39 w 790"/>
                <a:gd name="T5" fmla="*/ 0 h 1180"/>
                <a:gd name="T6" fmla="*/ 751 w 790"/>
                <a:gd name="T7" fmla="*/ 0 h 1180"/>
                <a:gd name="T8" fmla="*/ 790 w 790"/>
                <a:gd name="T9" fmla="*/ 39 h 1180"/>
                <a:gd name="T10" fmla="*/ 0 w 790"/>
                <a:gd name="T11" fmla="*/ 1158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0" h="1180">
                  <a:moveTo>
                    <a:pt x="0" y="1158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7" y="0"/>
                    <a:pt x="39" y="0"/>
                  </a:cubicBezTo>
                  <a:cubicBezTo>
                    <a:pt x="751" y="0"/>
                    <a:pt x="751" y="0"/>
                    <a:pt x="751" y="0"/>
                  </a:cubicBezTo>
                  <a:cubicBezTo>
                    <a:pt x="773" y="0"/>
                    <a:pt x="790" y="17"/>
                    <a:pt x="790" y="39"/>
                  </a:cubicBezTo>
                  <a:cubicBezTo>
                    <a:pt x="790" y="39"/>
                    <a:pt x="0" y="1180"/>
                    <a:pt x="0" y="1158"/>
                  </a:cubicBezTo>
                  <a:close/>
                </a:path>
              </a:pathLst>
            </a:custGeom>
            <a:solidFill>
              <a:srgbClr val="EA1D2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solidFill>
                  <a:srgbClr val="3F3F3F"/>
                </a:solidFill>
                <a:latin typeface="Arial" panose="020B0604020202020204"/>
              </a:endParaRPr>
            </a:p>
          </p:txBody>
        </p:sp>
        <p:sp>
          <p:nvSpPr>
            <p:cNvPr id="31761" name="Rectangle 50"/>
            <p:cNvSpPr>
              <a:spLocks noChangeArrowheads="1"/>
            </p:cNvSpPr>
            <p:nvPr/>
          </p:nvSpPr>
          <p:spPr bwMode="auto">
            <a:xfrm>
              <a:off x="7096060" y="2311919"/>
              <a:ext cx="601795" cy="757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3000" b="1">
                  <a:solidFill>
                    <a:srgbClr val="F2F2F2"/>
                  </a:solidFill>
                </a:rPr>
                <a:t>04</a:t>
              </a:r>
              <a:endParaRPr lang="en-US" altLang="en-US" sz="3000" b="1">
                <a:solidFill>
                  <a:srgbClr val="3F3F3F"/>
                </a:solidFill>
              </a:endParaRPr>
            </a:p>
          </p:txBody>
        </p:sp>
        <p:sp>
          <p:nvSpPr>
            <p:cNvPr id="31762" name="TextBox 47"/>
            <p:cNvSpPr txBox="1">
              <a:spLocks noChangeArrowheads="1"/>
            </p:cNvSpPr>
            <p:nvPr/>
          </p:nvSpPr>
          <p:spPr bwMode="auto">
            <a:xfrm>
              <a:off x="7395810" y="4291641"/>
              <a:ext cx="1385446" cy="606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/>
              <a:r>
                <a:rPr lang="en-US" b="1">
                  <a:solidFill>
                    <a:srgbClr val="EA1D25"/>
                  </a:solidFill>
                </a:rPr>
                <a:t>6,72 lít</a:t>
              </a:r>
            </a:p>
          </p:txBody>
        </p:sp>
      </p:grpSp>
      <p:sp>
        <p:nvSpPr>
          <p:cNvPr id="50" name="Freeform 46"/>
          <p:cNvSpPr>
            <a:spLocks/>
          </p:cNvSpPr>
          <p:nvPr/>
        </p:nvSpPr>
        <p:spPr bwMode="auto">
          <a:xfrm>
            <a:off x="452438" y="228600"/>
            <a:ext cx="8151812" cy="1247775"/>
          </a:xfrm>
          <a:custGeom>
            <a:avLst/>
            <a:gdLst>
              <a:gd name="T0" fmla="*/ 0 w 2107"/>
              <a:gd name="T1" fmla="*/ 174 h 348"/>
              <a:gd name="T2" fmla="*/ 173 w 2107"/>
              <a:gd name="T3" fmla="*/ 348 h 348"/>
              <a:gd name="T4" fmla="*/ 1933 w 2107"/>
              <a:gd name="T5" fmla="*/ 348 h 348"/>
              <a:gd name="T6" fmla="*/ 2107 w 2107"/>
              <a:gd name="T7" fmla="*/ 174 h 348"/>
              <a:gd name="T8" fmla="*/ 1933 w 2107"/>
              <a:gd name="T9" fmla="*/ 0 h 348"/>
              <a:gd name="T10" fmla="*/ 173 w 2107"/>
              <a:gd name="T11" fmla="*/ 0 h 348"/>
              <a:gd name="T12" fmla="*/ 0 w 2107"/>
              <a:gd name="T13" fmla="*/ 174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07" h="348">
                <a:moveTo>
                  <a:pt x="0" y="174"/>
                </a:moveTo>
                <a:cubicBezTo>
                  <a:pt x="0" y="270"/>
                  <a:pt x="77" y="348"/>
                  <a:pt x="173" y="348"/>
                </a:cubicBezTo>
                <a:cubicBezTo>
                  <a:pt x="1933" y="348"/>
                  <a:pt x="1933" y="348"/>
                  <a:pt x="1933" y="348"/>
                </a:cubicBezTo>
                <a:cubicBezTo>
                  <a:pt x="2029" y="348"/>
                  <a:pt x="2107" y="270"/>
                  <a:pt x="2107" y="174"/>
                </a:cubicBezTo>
                <a:cubicBezTo>
                  <a:pt x="2107" y="78"/>
                  <a:pt x="2029" y="0"/>
                  <a:pt x="1933" y="0"/>
                </a:cubicBezTo>
                <a:cubicBezTo>
                  <a:pt x="173" y="0"/>
                  <a:pt x="173" y="0"/>
                  <a:pt x="173" y="0"/>
                </a:cubicBezTo>
                <a:cubicBezTo>
                  <a:pt x="77" y="0"/>
                  <a:pt x="0" y="78"/>
                  <a:pt x="0" y="174"/>
                </a:cubicBezTo>
                <a:close/>
              </a:path>
            </a:pathLst>
          </a:custGeom>
          <a:solidFill>
            <a:srgbClr val="098CA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srgbClr val="3F3F3F"/>
              </a:solidFill>
              <a:latin typeface="Arial" panose="020B0604020202020204"/>
            </a:endParaRPr>
          </a:p>
        </p:txBody>
      </p:sp>
      <p:grpSp>
        <p:nvGrpSpPr>
          <p:cNvPr id="58" name="Group 57"/>
          <p:cNvGrpSpPr>
            <a:grpSpLocks/>
          </p:cNvGrpSpPr>
          <p:nvPr/>
        </p:nvGrpSpPr>
        <p:grpSpPr bwMode="auto">
          <a:xfrm>
            <a:off x="7485063" y="295275"/>
            <a:ext cx="1052512" cy="1114425"/>
            <a:chOff x="7484351" y="294557"/>
            <a:chExt cx="1053085" cy="1115337"/>
          </a:xfrm>
        </p:grpSpPr>
        <p:sp>
          <p:nvSpPr>
            <p:cNvPr id="31757" name="Oval 47"/>
            <p:cNvSpPr>
              <a:spLocks noChangeArrowheads="1"/>
            </p:cNvSpPr>
            <p:nvPr/>
          </p:nvSpPr>
          <p:spPr bwMode="auto">
            <a:xfrm>
              <a:off x="7484351" y="294557"/>
              <a:ext cx="1053085" cy="1115337"/>
            </a:xfrm>
            <a:prstGeom prst="ellipse">
              <a:avLst/>
            </a:pr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solidFill>
                  <a:srgbClr val="3F3F3F"/>
                </a:solidFill>
              </a:endParaRPr>
            </a:p>
          </p:txBody>
        </p:sp>
        <p:sp>
          <p:nvSpPr>
            <p:cNvPr id="31758" name="Rectangle 48"/>
            <p:cNvSpPr>
              <a:spLocks noChangeArrowheads="1"/>
            </p:cNvSpPr>
            <p:nvPr/>
          </p:nvSpPr>
          <p:spPr bwMode="auto">
            <a:xfrm>
              <a:off x="7700992" y="544448"/>
              <a:ext cx="751996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altLang="en-US" sz="4000">
                  <a:solidFill>
                    <a:srgbClr val="098CAF"/>
                  </a:solidFill>
                </a:rPr>
                <a:t>02</a:t>
              </a:r>
              <a:endParaRPr lang="en-US" altLang="en-US" sz="1200">
                <a:solidFill>
                  <a:srgbClr val="3F3F3F"/>
                </a:solidFill>
              </a:endParaRPr>
            </a:p>
          </p:txBody>
        </p:sp>
      </p:grpSp>
      <p:sp>
        <p:nvSpPr>
          <p:cNvPr id="53" name="TextBox 173"/>
          <p:cNvSpPr txBox="1">
            <a:spLocks noChangeArrowheads="1"/>
          </p:cNvSpPr>
          <p:nvPr/>
        </p:nvSpPr>
        <p:spPr bwMode="auto">
          <a:xfrm flipH="1">
            <a:off x="649288" y="303213"/>
            <a:ext cx="6750050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500" b="1">
                <a:solidFill>
                  <a:srgbClr val="FFFFFF"/>
                </a:solidFill>
              </a:rPr>
              <a:t>Hỗn hợp (đktc) của 4,4 g khí cacbon đioxit </a:t>
            </a:r>
          </a:p>
          <a:p>
            <a:r>
              <a:rPr lang="en-US" sz="2500" b="1">
                <a:solidFill>
                  <a:srgbClr val="FFFFFF"/>
                </a:solidFill>
              </a:rPr>
              <a:t>CO</a:t>
            </a:r>
            <a:r>
              <a:rPr lang="en-US" sz="2500" b="1" baseline="-25000">
                <a:solidFill>
                  <a:srgbClr val="FFFFFF"/>
                </a:solidFill>
              </a:rPr>
              <a:t>2</a:t>
            </a:r>
            <a:r>
              <a:rPr lang="en-US" sz="2500" b="1">
                <a:solidFill>
                  <a:srgbClr val="FFFFFF"/>
                </a:solidFill>
              </a:rPr>
              <a:t> và 6,4 g khí oxi O</a:t>
            </a:r>
            <a:r>
              <a:rPr lang="en-US" sz="2500" b="1" baseline="-25000">
                <a:solidFill>
                  <a:srgbClr val="FFFFFF"/>
                </a:solidFill>
              </a:rPr>
              <a:t>2</a:t>
            </a:r>
            <a:r>
              <a:rPr lang="en-US" sz="2500" b="1">
                <a:solidFill>
                  <a:srgbClr val="FFFFFF"/>
                </a:solidFill>
              </a:rPr>
              <a:t> có thể tích là bao  </a:t>
            </a:r>
          </a:p>
          <a:p>
            <a:r>
              <a:rPr lang="en-US" sz="2500" b="1">
                <a:solidFill>
                  <a:srgbClr val="FFFFFF"/>
                </a:solidFill>
              </a:rPr>
              <a:t> nhiêu lít?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8300" y="4287838"/>
            <a:ext cx="71755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5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46825" y="4164013"/>
            <a:ext cx="8699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0463" y="4294188"/>
            <a:ext cx="71755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5338" y="4316413"/>
            <a:ext cx="71755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99" descr="card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6363" y="-114300"/>
            <a:ext cx="10007601" cy="723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60" name="TextBox 3"/>
          <p:cNvSpPr txBox="1">
            <a:spLocks noChangeArrowheads="1"/>
          </p:cNvSpPr>
          <p:nvPr/>
        </p:nvSpPr>
        <p:spPr bwMode="auto">
          <a:xfrm>
            <a:off x="3636963" y="146050"/>
            <a:ext cx="1903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solidFill>
                  <a:srgbClr val="FFFFFF"/>
                </a:solidFill>
                <a:cs typeface="Arial" charset="0"/>
              </a:rPr>
              <a:t>Dặn dò</a:t>
            </a:r>
          </a:p>
        </p:txBody>
      </p:sp>
      <p:sp>
        <p:nvSpPr>
          <p:cNvPr id="6" name="Freeform 5"/>
          <p:cNvSpPr/>
          <p:nvPr/>
        </p:nvSpPr>
        <p:spPr>
          <a:xfrm>
            <a:off x="3783013" y="1482725"/>
            <a:ext cx="517525" cy="1604963"/>
          </a:xfrm>
          <a:custGeom>
            <a:avLst/>
            <a:gdLst>
              <a:gd name="connsiteX0" fmla="*/ 508000 w 514350"/>
              <a:gd name="connsiteY0" fmla="*/ 0 h 1606550"/>
              <a:gd name="connsiteX1" fmla="*/ 0 w 514350"/>
              <a:gd name="connsiteY1" fmla="*/ 539750 h 1606550"/>
              <a:gd name="connsiteX2" fmla="*/ 0 w 514350"/>
              <a:gd name="connsiteY2" fmla="*/ 1606550 h 1606550"/>
              <a:gd name="connsiteX3" fmla="*/ 514350 w 514350"/>
              <a:gd name="connsiteY3" fmla="*/ 1085850 h 1606550"/>
              <a:gd name="connsiteX4" fmla="*/ 508000 w 514350"/>
              <a:gd name="connsiteY4" fmla="*/ 0 h 1606550"/>
              <a:gd name="connsiteX0" fmla="*/ 515144 w 515676"/>
              <a:gd name="connsiteY0" fmla="*/ 0 h 1606550"/>
              <a:gd name="connsiteX1" fmla="*/ 0 w 515676"/>
              <a:gd name="connsiteY1" fmla="*/ 539750 h 1606550"/>
              <a:gd name="connsiteX2" fmla="*/ 0 w 515676"/>
              <a:gd name="connsiteY2" fmla="*/ 1606550 h 1606550"/>
              <a:gd name="connsiteX3" fmla="*/ 514350 w 515676"/>
              <a:gd name="connsiteY3" fmla="*/ 1085850 h 1606550"/>
              <a:gd name="connsiteX4" fmla="*/ 515144 w 515676"/>
              <a:gd name="connsiteY4" fmla="*/ 0 h 1606550"/>
              <a:gd name="connsiteX0" fmla="*/ 515144 w 516731"/>
              <a:gd name="connsiteY0" fmla="*/ 0 h 1606550"/>
              <a:gd name="connsiteX1" fmla="*/ 0 w 516731"/>
              <a:gd name="connsiteY1" fmla="*/ 539750 h 1606550"/>
              <a:gd name="connsiteX2" fmla="*/ 0 w 516731"/>
              <a:gd name="connsiteY2" fmla="*/ 1606550 h 1606550"/>
              <a:gd name="connsiteX3" fmla="*/ 516731 w 516731"/>
              <a:gd name="connsiteY3" fmla="*/ 1078706 h 1606550"/>
              <a:gd name="connsiteX4" fmla="*/ 515144 w 516731"/>
              <a:gd name="connsiteY4" fmla="*/ 0 h 1606550"/>
              <a:gd name="connsiteX0" fmla="*/ 517525 w 518057"/>
              <a:gd name="connsiteY0" fmla="*/ 0 h 1608931"/>
              <a:gd name="connsiteX1" fmla="*/ 0 w 518057"/>
              <a:gd name="connsiteY1" fmla="*/ 542131 h 1608931"/>
              <a:gd name="connsiteX2" fmla="*/ 0 w 518057"/>
              <a:gd name="connsiteY2" fmla="*/ 1608931 h 1608931"/>
              <a:gd name="connsiteX3" fmla="*/ 516731 w 518057"/>
              <a:gd name="connsiteY3" fmla="*/ 1081087 h 1608931"/>
              <a:gd name="connsiteX4" fmla="*/ 517525 w 518057"/>
              <a:gd name="connsiteY4" fmla="*/ 0 h 1608931"/>
              <a:gd name="connsiteX0" fmla="*/ 517525 w 518057"/>
              <a:gd name="connsiteY0" fmla="*/ 0 h 1608931"/>
              <a:gd name="connsiteX1" fmla="*/ 0 w 518057"/>
              <a:gd name="connsiteY1" fmla="*/ 542131 h 1608931"/>
              <a:gd name="connsiteX2" fmla="*/ 0 w 518057"/>
              <a:gd name="connsiteY2" fmla="*/ 1608931 h 1608931"/>
              <a:gd name="connsiteX3" fmla="*/ 516731 w 518057"/>
              <a:gd name="connsiteY3" fmla="*/ 1081087 h 1608931"/>
              <a:gd name="connsiteX4" fmla="*/ 517525 w 518057"/>
              <a:gd name="connsiteY4" fmla="*/ 0 h 1608931"/>
              <a:gd name="connsiteX0" fmla="*/ 515144 w 516731"/>
              <a:gd name="connsiteY0" fmla="*/ 0 h 1611312"/>
              <a:gd name="connsiteX1" fmla="*/ 0 w 516731"/>
              <a:gd name="connsiteY1" fmla="*/ 544512 h 1611312"/>
              <a:gd name="connsiteX2" fmla="*/ 0 w 516731"/>
              <a:gd name="connsiteY2" fmla="*/ 1611312 h 1611312"/>
              <a:gd name="connsiteX3" fmla="*/ 516731 w 516731"/>
              <a:gd name="connsiteY3" fmla="*/ 1083468 h 1611312"/>
              <a:gd name="connsiteX4" fmla="*/ 515144 w 516731"/>
              <a:gd name="connsiteY4" fmla="*/ 0 h 1611312"/>
              <a:gd name="connsiteX0" fmla="*/ 512763 w 516731"/>
              <a:gd name="connsiteY0" fmla="*/ 0 h 1604168"/>
              <a:gd name="connsiteX1" fmla="*/ 0 w 516731"/>
              <a:gd name="connsiteY1" fmla="*/ 537368 h 1604168"/>
              <a:gd name="connsiteX2" fmla="*/ 0 w 516731"/>
              <a:gd name="connsiteY2" fmla="*/ 1604168 h 1604168"/>
              <a:gd name="connsiteX3" fmla="*/ 516731 w 516731"/>
              <a:gd name="connsiteY3" fmla="*/ 1076324 h 1604168"/>
              <a:gd name="connsiteX4" fmla="*/ 512763 w 516731"/>
              <a:gd name="connsiteY4" fmla="*/ 0 h 160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731" h="1604168">
                <a:moveTo>
                  <a:pt x="512763" y="0"/>
                </a:moveTo>
                <a:lnTo>
                  <a:pt x="0" y="537368"/>
                </a:lnTo>
                <a:lnTo>
                  <a:pt x="0" y="1604168"/>
                </a:lnTo>
                <a:lnTo>
                  <a:pt x="516731" y="1076324"/>
                </a:lnTo>
                <a:cubicBezTo>
                  <a:pt x="514614" y="714374"/>
                  <a:pt x="514880" y="361950"/>
                  <a:pt x="512763" y="0"/>
                </a:cubicBezTo>
                <a:close/>
              </a:path>
            </a:pathLst>
          </a:custGeom>
          <a:solidFill>
            <a:srgbClr val="FF658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 rot="16200000">
            <a:off x="1870869" y="1173957"/>
            <a:ext cx="1062037" cy="276225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2E5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063" name="Group 7"/>
          <p:cNvGrpSpPr>
            <a:grpSpLocks/>
          </p:cNvGrpSpPr>
          <p:nvPr/>
        </p:nvGrpSpPr>
        <p:grpSpPr bwMode="auto">
          <a:xfrm flipH="1">
            <a:off x="5346700" y="2555875"/>
            <a:ext cx="3279775" cy="1604963"/>
            <a:chOff x="5187951" y="1304132"/>
            <a:chExt cx="3278980" cy="1604168"/>
          </a:xfrm>
        </p:grpSpPr>
        <p:sp>
          <p:nvSpPr>
            <p:cNvPr id="9" name="Freeform 8"/>
            <p:cNvSpPr/>
            <p:nvPr/>
          </p:nvSpPr>
          <p:spPr>
            <a:xfrm>
              <a:off x="7949531" y="1304132"/>
              <a:ext cx="517400" cy="1604168"/>
            </a:xfrm>
            <a:custGeom>
              <a:avLst/>
              <a:gdLst>
                <a:gd name="connsiteX0" fmla="*/ 508000 w 514350"/>
                <a:gd name="connsiteY0" fmla="*/ 0 h 1606550"/>
                <a:gd name="connsiteX1" fmla="*/ 0 w 514350"/>
                <a:gd name="connsiteY1" fmla="*/ 539750 h 1606550"/>
                <a:gd name="connsiteX2" fmla="*/ 0 w 514350"/>
                <a:gd name="connsiteY2" fmla="*/ 1606550 h 1606550"/>
                <a:gd name="connsiteX3" fmla="*/ 514350 w 514350"/>
                <a:gd name="connsiteY3" fmla="*/ 1085850 h 1606550"/>
                <a:gd name="connsiteX4" fmla="*/ 508000 w 514350"/>
                <a:gd name="connsiteY4" fmla="*/ 0 h 1606550"/>
                <a:gd name="connsiteX0" fmla="*/ 515144 w 515676"/>
                <a:gd name="connsiteY0" fmla="*/ 0 h 1606550"/>
                <a:gd name="connsiteX1" fmla="*/ 0 w 515676"/>
                <a:gd name="connsiteY1" fmla="*/ 539750 h 1606550"/>
                <a:gd name="connsiteX2" fmla="*/ 0 w 515676"/>
                <a:gd name="connsiteY2" fmla="*/ 1606550 h 1606550"/>
                <a:gd name="connsiteX3" fmla="*/ 514350 w 515676"/>
                <a:gd name="connsiteY3" fmla="*/ 1085850 h 1606550"/>
                <a:gd name="connsiteX4" fmla="*/ 515144 w 515676"/>
                <a:gd name="connsiteY4" fmla="*/ 0 h 1606550"/>
                <a:gd name="connsiteX0" fmla="*/ 515144 w 516731"/>
                <a:gd name="connsiteY0" fmla="*/ 0 h 1606550"/>
                <a:gd name="connsiteX1" fmla="*/ 0 w 516731"/>
                <a:gd name="connsiteY1" fmla="*/ 539750 h 1606550"/>
                <a:gd name="connsiteX2" fmla="*/ 0 w 516731"/>
                <a:gd name="connsiteY2" fmla="*/ 1606550 h 1606550"/>
                <a:gd name="connsiteX3" fmla="*/ 516731 w 516731"/>
                <a:gd name="connsiteY3" fmla="*/ 1078706 h 1606550"/>
                <a:gd name="connsiteX4" fmla="*/ 515144 w 516731"/>
                <a:gd name="connsiteY4" fmla="*/ 0 h 1606550"/>
                <a:gd name="connsiteX0" fmla="*/ 517525 w 518057"/>
                <a:gd name="connsiteY0" fmla="*/ 0 h 1608931"/>
                <a:gd name="connsiteX1" fmla="*/ 0 w 518057"/>
                <a:gd name="connsiteY1" fmla="*/ 542131 h 1608931"/>
                <a:gd name="connsiteX2" fmla="*/ 0 w 518057"/>
                <a:gd name="connsiteY2" fmla="*/ 1608931 h 1608931"/>
                <a:gd name="connsiteX3" fmla="*/ 516731 w 518057"/>
                <a:gd name="connsiteY3" fmla="*/ 1081087 h 1608931"/>
                <a:gd name="connsiteX4" fmla="*/ 517525 w 518057"/>
                <a:gd name="connsiteY4" fmla="*/ 0 h 1608931"/>
                <a:gd name="connsiteX0" fmla="*/ 517525 w 518057"/>
                <a:gd name="connsiteY0" fmla="*/ 0 h 1608931"/>
                <a:gd name="connsiteX1" fmla="*/ 0 w 518057"/>
                <a:gd name="connsiteY1" fmla="*/ 542131 h 1608931"/>
                <a:gd name="connsiteX2" fmla="*/ 0 w 518057"/>
                <a:gd name="connsiteY2" fmla="*/ 1608931 h 1608931"/>
                <a:gd name="connsiteX3" fmla="*/ 516731 w 518057"/>
                <a:gd name="connsiteY3" fmla="*/ 1081087 h 1608931"/>
                <a:gd name="connsiteX4" fmla="*/ 517525 w 518057"/>
                <a:gd name="connsiteY4" fmla="*/ 0 h 1608931"/>
                <a:gd name="connsiteX0" fmla="*/ 515144 w 516731"/>
                <a:gd name="connsiteY0" fmla="*/ 0 h 1611312"/>
                <a:gd name="connsiteX1" fmla="*/ 0 w 516731"/>
                <a:gd name="connsiteY1" fmla="*/ 544512 h 1611312"/>
                <a:gd name="connsiteX2" fmla="*/ 0 w 516731"/>
                <a:gd name="connsiteY2" fmla="*/ 1611312 h 1611312"/>
                <a:gd name="connsiteX3" fmla="*/ 516731 w 516731"/>
                <a:gd name="connsiteY3" fmla="*/ 1083468 h 1611312"/>
                <a:gd name="connsiteX4" fmla="*/ 515144 w 516731"/>
                <a:gd name="connsiteY4" fmla="*/ 0 h 1611312"/>
                <a:gd name="connsiteX0" fmla="*/ 512763 w 516731"/>
                <a:gd name="connsiteY0" fmla="*/ 0 h 1604168"/>
                <a:gd name="connsiteX1" fmla="*/ 0 w 516731"/>
                <a:gd name="connsiteY1" fmla="*/ 537368 h 1604168"/>
                <a:gd name="connsiteX2" fmla="*/ 0 w 516731"/>
                <a:gd name="connsiteY2" fmla="*/ 1604168 h 1604168"/>
                <a:gd name="connsiteX3" fmla="*/ 516731 w 516731"/>
                <a:gd name="connsiteY3" fmla="*/ 1076324 h 1604168"/>
                <a:gd name="connsiteX4" fmla="*/ 512763 w 516731"/>
                <a:gd name="connsiteY4" fmla="*/ 0 h 1604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731" h="1604168">
                  <a:moveTo>
                    <a:pt x="512763" y="0"/>
                  </a:moveTo>
                  <a:lnTo>
                    <a:pt x="0" y="537368"/>
                  </a:lnTo>
                  <a:lnTo>
                    <a:pt x="0" y="1604168"/>
                  </a:lnTo>
                  <a:lnTo>
                    <a:pt x="516731" y="1076324"/>
                  </a:lnTo>
                  <a:cubicBezTo>
                    <a:pt x="514614" y="714374"/>
                    <a:pt x="514880" y="361950"/>
                    <a:pt x="512763" y="0"/>
                  </a:cubicBezTo>
                  <a:close/>
                </a:path>
              </a:pathLst>
            </a:custGeom>
            <a:solidFill>
              <a:srgbClr val="3D3D3D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16200000">
              <a:off x="6037193" y="994374"/>
              <a:ext cx="1063098" cy="276158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5050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7" name="Freeform 16"/>
          <p:cNvSpPr/>
          <p:nvPr/>
        </p:nvSpPr>
        <p:spPr>
          <a:xfrm>
            <a:off x="3783013" y="3625850"/>
            <a:ext cx="517525" cy="1603375"/>
          </a:xfrm>
          <a:custGeom>
            <a:avLst/>
            <a:gdLst>
              <a:gd name="connsiteX0" fmla="*/ 508000 w 514350"/>
              <a:gd name="connsiteY0" fmla="*/ 0 h 1606550"/>
              <a:gd name="connsiteX1" fmla="*/ 0 w 514350"/>
              <a:gd name="connsiteY1" fmla="*/ 539750 h 1606550"/>
              <a:gd name="connsiteX2" fmla="*/ 0 w 514350"/>
              <a:gd name="connsiteY2" fmla="*/ 1606550 h 1606550"/>
              <a:gd name="connsiteX3" fmla="*/ 514350 w 514350"/>
              <a:gd name="connsiteY3" fmla="*/ 1085850 h 1606550"/>
              <a:gd name="connsiteX4" fmla="*/ 508000 w 514350"/>
              <a:gd name="connsiteY4" fmla="*/ 0 h 1606550"/>
              <a:gd name="connsiteX0" fmla="*/ 515144 w 515676"/>
              <a:gd name="connsiteY0" fmla="*/ 0 h 1606550"/>
              <a:gd name="connsiteX1" fmla="*/ 0 w 515676"/>
              <a:gd name="connsiteY1" fmla="*/ 539750 h 1606550"/>
              <a:gd name="connsiteX2" fmla="*/ 0 w 515676"/>
              <a:gd name="connsiteY2" fmla="*/ 1606550 h 1606550"/>
              <a:gd name="connsiteX3" fmla="*/ 514350 w 515676"/>
              <a:gd name="connsiteY3" fmla="*/ 1085850 h 1606550"/>
              <a:gd name="connsiteX4" fmla="*/ 515144 w 515676"/>
              <a:gd name="connsiteY4" fmla="*/ 0 h 1606550"/>
              <a:gd name="connsiteX0" fmla="*/ 515144 w 516731"/>
              <a:gd name="connsiteY0" fmla="*/ 0 h 1606550"/>
              <a:gd name="connsiteX1" fmla="*/ 0 w 516731"/>
              <a:gd name="connsiteY1" fmla="*/ 539750 h 1606550"/>
              <a:gd name="connsiteX2" fmla="*/ 0 w 516731"/>
              <a:gd name="connsiteY2" fmla="*/ 1606550 h 1606550"/>
              <a:gd name="connsiteX3" fmla="*/ 516731 w 516731"/>
              <a:gd name="connsiteY3" fmla="*/ 1078706 h 1606550"/>
              <a:gd name="connsiteX4" fmla="*/ 515144 w 516731"/>
              <a:gd name="connsiteY4" fmla="*/ 0 h 1606550"/>
              <a:gd name="connsiteX0" fmla="*/ 517525 w 518057"/>
              <a:gd name="connsiteY0" fmla="*/ 0 h 1608931"/>
              <a:gd name="connsiteX1" fmla="*/ 0 w 518057"/>
              <a:gd name="connsiteY1" fmla="*/ 542131 h 1608931"/>
              <a:gd name="connsiteX2" fmla="*/ 0 w 518057"/>
              <a:gd name="connsiteY2" fmla="*/ 1608931 h 1608931"/>
              <a:gd name="connsiteX3" fmla="*/ 516731 w 518057"/>
              <a:gd name="connsiteY3" fmla="*/ 1081087 h 1608931"/>
              <a:gd name="connsiteX4" fmla="*/ 517525 w 518057"/>
              <a:gd name="connsiteY4" fmla="*/ 0 h 1608931"/>
              <a:gd name="connsiteX0" fmla="*/ 517525 w 518057"/>
              <a:gd name="connsiteY0" fmla="*/ 0 h 1608931"/>
              <a:gd name="connsiteX1" fmla="*/ 0 w 518057"/>
              <a:gd name="connsiteY1" fmla="*/ 542131 h 1608931"/>
              <a:gd name="connsiteX2" fmla="*/ 0 w 518057"/>
              <a:gd name="connsiteY2" fmla="*/ 1608931 h 1608931"/>
              <a:gd name="connsiteX3" fmla="*/ 516731 w 518057"/>
              <a:gd name="connsiteY3" fmla="*/ 1081087 h 1608931"/>
              <a:gd name="connsiteX4" fmla="*/ 517525 w 518057"/>
              <a:gd name="connsiteY4" fmla="*/ 0 h 1608931"/>
              <a:gd name="connsiteX0" fmla="*/ 515144 w 516731"/>
              <a:gd name="connsiteY0" fmla="*/ 0 h 1611312"/>
              <a:gd name="connsiteX1" fmla="*/ 0 w 516731"/>
              <a:gd name="connsiteY1" fmla="*/ 544512 h 1611312"/>
              <a:gd name="connsiteX2" fmla="*/ 0 w 516731"/>
              <a:gd name="connsiteY2" fmla="*/ 1611312 h 1611312"/>
              <a:gd name="connsiteX3" fmla="*/ 516731 w 516731"/>
              <a:gd name="connsiteY3" fmla="*/ 1083468 h 1611312"/>
              <a:gd name="connsiteX4" fmla="*/ 515144 w 516731"/>
              <a:gd name="connsiteY4" fmla="*/ 0 h 1611312"/>
              <a:gd name="connsiteX0" fmla="*/ 512763 w 516731"/>
              <a:gd name="connsiteY0" fmla="*/ 0 h 1604168"/>
              <a:gd name="connsiteX1" fmla="*/ 0 w 516731"/>
              <a:gd name="connsiteY1" fmla="*/ 537368 h 1604168"/>
              <a:gd name="connsiteX2" fmla="*/ 0 w 516731"/>
              <a:gd name="connsiteY2" fmla="*/ 1604168 h 1604168"/>
              <a:gd name="connsiteX3" fmla="*/ 516731 w 516731"/>
              <a:gd name="connsiteY3" fmla="*/ 1076324 h 1604168"/>
              <a:gd name="connsiteX4" fmla="*/ 512763 w 516731"/>
              <a:gd name="connsiteY4" fmla="*/ 0 h 160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731" h="1604168">
                <a:moveTo>
                  <a:pt x="512763" y="0"/>
                </a:moveTo>
                <a:lnTo>
                  <a:pt x="0" y="537368"/>
                </a:lnTo>
                <a:lnTo>
                  <a:pt x="0" y="1604168"/>
                </a:lnTo>
                <a:lnTo>
                  <a:pt x="516731" y="1076324"/>
                </a:lnTo>
                <a:cubicBezTo>
                  <a:pt x="514614" y="714374"/>
                  <a:pt x="514880" y="361950"/>
                  <a:pt x="512763" y="0"/>
                </a:cubicBezTo>
                <a:close/>
              </a:path>
            </a:pathLst>
          </a:custGeom>
          <a:solidFill>
            <a:srgbClr val="53C5F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ound Same Side Corner Rectangle 17"/>
          <p:cNvSpPr/>
          <p:nvPr/>
        </p:nvSpPr>
        <p:spPr>
          <a:xfrm rot="16200000">
            <a:off x="1870075" y="3289301"/>
            <a:ext cx="1063625" cy="276225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1AFE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 Single Corner Rectangle 4"/>
          <p:cNvSpPr/>
          <p:nvPr/>
        </p:nvSpPr>
        <p:spPr>
          <a:xfrm>
            <a:off x="4294188" y="1484313"/>
            <a:ext cx="1073150" cy="1073150"/>
          </a:xfrm>
          <a:prstGeom prst="round1Rect">
            <a:avLst>
              <a:gd name="adj" fmla="val 50000"/>
            </a:avLst>
          </a:prstGeom>
          <a:solidFill>
            <a:srgbClr val="FF2E5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94188" y="2557463"/>
            <a:ext cx="1073150" cy="1076325"/>
          </a:xfrm>
          <a:prstGeom prst="rect">
            <a:avLst/>
          </a:prstGeom>
          <a:solidFill>
            <a:srgbClr val="505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294188" y="3629025"/>
            <a:ext cx="1073150" cy="1076325"/>
          </a:xfrm>
          <a:prstGeom prst="rect">
            <a:avLst/>
          </a:prstGeom>
          <a:solidFill>
            <a:srgbClr val="11AFE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073" name="TextBox 24"/>
          <p:cNvSpPr txBox="1">
            <a:spLocks noChangeArrowheads="1"/>
          </p:cNvSpPr>
          <p:nvPr/>
        </p:nvSpPr>
        <p:spPr bwMode="auto">
          <a:xfrm>
            <a:off x="4398963" y="1695450"/>
            <a:ext cx="8429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01</a:t>
            </a:r>
          </a:p>
        </p:txBody>
      </p:sp>
      <p:sp>
        <p:nvSpPr>
          <p:cNvPr id="43074" name="TextBox 25"/>
          <p:cNvSpPr txBox="1">
            <a:spLocks noChangeArrowheads="1"/>
          </p:cNvSpPr>
          <p:nvPr/>
        </p:nvSpPr>
        <p:spPr bwMode="auto">
          <a:xfrm>
            <a:off x="4398963" y="2757488"/>
            <a:ext cx="8429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02</a:t>
            </a:r>
          </a:p>
        </p:txBody>
      </p:sp>
      <p:sp>
        <p:nvSpPr>
          <p:cNvPr id="43075" name="TextBox 26"/>
          <p:cNvSpPr txBox="1">
            <a:spLocks noChangeArrowheads="1"/>
          </p:cNvSpPr>
          <p:nvPr/>
        </p:nvSpPr>
        <p:spPr bwMode="auto">
          <a:xfrm>
            <a:off x="4398963" y="3844925"/>
            <a:ext cx="8429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03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913438" y="3052763"/>
            <a:ext cx="26670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200" b="1">
                <a:solidFill>
                  <a:srgbClr val="F2F2F2"/>
                </a:solidFill>
              </a:rPr>
              <a:t>Xem bài </a:t>
            </a:r>
          </a:p>
          <a:p>
            <a:pPr algn="ctr"/>
            <a:r>
              <a:rPr lang="en-US" altLang="en-US" sz="2200" b="1">
                <a:solidFill>
                  <a:srgbClr val="F2F2F2"/>
                </a:solidFill>
              </a:rPr>
              <a:t>“Tỉ khối chất khí”- Kiểm tra 15 phút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116013" y="2166938"/>
            <a:ext cx="277177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500" b="1">
                <a:solidFill>
                  <a:srgbClr val="F2F2F2"/>
                </a:solidFill>
              </a:rPr>
              <a:t>Làm bài tập 3,4,5 SGK  Trang 67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150938" y="4221163"/>
            <a:ext cx="2667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000" b="1">
                <a:cs typeface="Arial" charset="0"/>
              </a:rPr>
              <a:t>Học thuộc công thức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60" grpId="0"/>
      <p:bldP spid="11" grpId="0" animBg="1"/>
      <p:bldP spid="19" grpId="0" animBg="1"/>
      <p:bldP spid="43073" grpId="0"/>
      <p:bldP spid="43074" grpId="0"/>
      <p:bldP spid="43075" grpId="0"/>
      <p:bldP spid="29" grpId="0"/>
      <p:bldP spid="3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34" descr="Untitled-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8" name="Picture 35" descr="card5"/>
          <p:cNvPicPr>
            <a:picLocks noChangeAspect="1" noChangeArrowheads="1"/>
          </p:cNvPicPr>
          <p:nvPr/>
        </p:nvPicPr>
        <p:blipFill>
          <a:blip r:embed="rId4"/>
          <a:srcRect l="82158"/>
          <a:stretch>
            <a:fillRect/>
          </a:stretch>
        </p:blipFill>
        <p:spPr bwMode="auto">
          <a:xfrm>
            <a:off x="0" y="-28575"/>
            <a:ext cx="16383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36" descr="card4"/>
          <p:cNvPicPr>
            <a:picLocks noChangeAspect="1" noChangeArrowheads="1"/>
          </p:cNvPicPr>
          <p:nvPr/>
        </p:nvPicPr>
        <p:blipFill>
          <a:blip r:embed="rId5"/>
          <a:srcRect l="82158"/>
          <a:stretch>
            <a:fillRect/>
          </a:stretch>
        </p:blipFill>
        <p:spPr bwMode="auto">
          <a:xfrm>
            <a:off x="0" y="0"/>
            <a:ext cx="16383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Picture 37" descr="card2"/>
          <p:cNvPicPr>
            <a:picLocks noChangeAspect="1" noChangeArrowheads="1"/>
          </p:cNvPicPr>
          <p:nvPr/>
        </p:nvPicPr>
        <p:blipFill>
          <a:blip r:embed="rId6"/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38" descr="card1"/>
          <p:cNvPicPr>
            <a:picLocks noChangeAspect="1" noChangeArrowheads="1"/>
          </p:cNvPicPr>
          <p:nvPr/>
        </p:nvPicPr>
        <p:blipFill>
          <a:blip r:embed="rId7"/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2" name="Rectangle 40"/>
          <p:cNvSpPr>
            <a:spLocks noChangeArrowheads="1"/>
          </p:cNvSpPr>
          <p:nvPr/>
        </p:nvSpPr>
        <p:spPr bwMode="auto">
          <a:xfrm>
            <a:off x="755650" y="1268413"/>
            <a:ext cx="8388350" cy="561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71688" name="Group 8"/>
          <p:cNvGrpSpPr>
            <a:grpSpLocks/>
          </p:cNvGrpSpPr>
          <p:nvPr/>
        </p:nvGrpSpPr>
        <p:grpSpPr bwMode="auto">
          <a:xfrm>
            <a:off x="762000" y="2057400"/>
            <a:ext cx="7146925" cy="3363913"/>
            <a:chOff x="624" y="1152"/>
            <a:chExt cx="4502" cy="2119"/>
          </a:xfrm>
        </p:grpSpPr>
        <p:sp>
          <p:nvSpPr>
            <p:cNvPr id="80922" name="Text Box 9"/>
            <p:cNvSpPr txBox="1">
              <a:spLocks noChangeArrowheads="1"/>
            </p:cNvSpPr>
            <p:nvPr/>
          </p:nvSpPr>
          <p:spPr bwMode="auto">
            <a:xfrm>
              <a:off x="624" y="1152"/>
              <a:ext cx="1648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3000" b="1">
                  <a:solidFill>
                    <a:srgbClr val="FF0000"/>
                  </a:solidFill>
                  <a:cs typeface="Arial" charset="0"/>
                </a:rPr>
                <a:t>Thưởng 100k</a:t>
              </a:r>
            </a:p>
          </p:txBody>
        </p:sp>
        <p:sp>
          <p:nvSpPr>
            <p:cNvPr id="80923" name="Text Box 10"/>
            <p:cNvSpPr txBox="1">
              <a:spLocks noChangeArrowheads="1"/>
            </p:cNvSpPr>
            <p:nvPr/>
          </p:nvSpPr>
          <p:spPr bwMode="auto">
            <a:xfrm>
              <a:off x="3744" y="1248"/>
              <a:ext cx="138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3000" b="1">
                  <a:solidFill>
                    <a:srgbClr val="FF0000"/>
                  </a:solidFill>
                  <a:cs typeface="Arial" charset="0"/>
                </a:rPr>
                <a:t>Thưởng 1k</a:t>
              </a:r>
            </a:p>
          </p:txBody>
        </p:sp>
        <p:sp>
          <p:nvSpPr>
            <p:cNvPr id="80924" name="Text Box 11"/>
            <p:cNvSpPr txBox="1">
              <a:spLocks noChangeArrowheads="1"/>
            </p:cNvSpPr>
            <p:nvPr/>
          </p:nvSpPr>
          <p:spPr bwMode="auto">
            <a:xfrm>
              <a:off x="2352" y="2951"/>
              <a:ext cx="1265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700" b="1">
                  <a:solidFill>
                    <a:srgbClr val="FF0000"/>
                  </a:solidFill>
                  <a:cs typeface="Arial" charset="0"/>
                </a:rPr>
                <a:t>Thưởng 5k</a:t>
              </a:r>
            </a:p>
          </p:txBody>
        </p:sp>
      </p:grpSp>
      <p:grpSp>
        <p:nvGrpSpPr>
          <p:cNvPr id="71692" name="Group 12"/>
          <p:cNvGrpSpPr>
            <a:grpSpLocks/>
          </p:cNvGrpSpPr>
          <p:nvPr/>
        </p:nvGrpSpPr>
        <p:grpSpPr bwMode="auto">
          <a:xfrm>
            <a:off x="1068388" y="2111375"/>
            <a:ext cx="7200900" cy="3549650"/>
            <a:chOff x="672" y="1182"/>
            <a:chExt cx="4536" cy="2236"/>
          </a:xfrm>
        </p:grpSpPr>
        <p:sp>
          <p:nvSpPr>
            <p:cNvPr id="80919" name="Text Box 13"/>
            <p:cNvSpPr txBox="1">
              <a:spLocks noChangeArrowheads="1"/>
            </p:cNvSpPr>
            <p:nvPr/>
          </p:nvSpPr>
          <p:spPr bwMode="auto">
            <a:xfrm>
              <a:off x="1968" y="3072"/>
              <a:ext cx="1648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3000" b="1">
                  <a:solidFill>
                    <a:srgbClr val="FF0000"/>
                  </a:solidFill>
                  <a:cs typeface="Arial" charset="0"/>
                </a:rPr>
                <a:t>Thưởng 100k</a:t>
              </a:r>
            </a:p>
          </p:txBody>
        </p:sp>
        <p:sp>
          <p:nvSpPr>
            <p:cNvPr id="80920" name="Text Box 14"/>
            <p:cNvSpPr txBox="1">
              <a:spLocks noChangeArrowheads="1"/>
            </p:cNvSpPr>
            <p:nvPr/>
          </p:nvSpPr>
          <p:spPr bwMode="auto">
            <a:xfrm>
              <a:off x="3984" y="1182"/>
              <a:ext cx="1224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600" b="1">
                  <a:solidFill>
                    <a:srgbClr val="FF0000"/>
                  </a:solidFill>
                  <a:cs typeface="Arial" charset="0"/>
                </a:rPr>
                <a:t>Thưởng 5k</a:t>
              </a:r>
            </a:p>
          </p:txBody>
        </p:sp>
        <p:sp>
          <p:nvSpPr>
            <p:cNvPr id="80921" name="Text Box 15"/>
            <p:cNvSpPr txBox="1">
              <a:spLocks noChangeArrowheads="1"/>
            </p:cNvSpPr>
            <p:nvPr/>
          </p:nvSpPr>
          <p:spPr bwMode="auto">
            <a:xfrm>
              <a:off x="672" y="1248"/>
              <a:ext cx="138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3000" b="1">
                  <a:solidFill>
                    <a:srgbClr val="FF0000"/>
                  </a:solidFill>
                  <a:cs typeface="Arial" charset="0"/>
                </a:rPr>
                <a:t>Thưởng 1k</a:t>
              </a:r>
            </a:p>
          </p:txBody>
        </p:sp>
      </p:grpSp>
      <p:grpSp>
        <p:nvGrpSpPr>
          <p:cNvPr id="71696" name="Group 16"/>
          <p:cNvGrpSpPr>
            <a:grpSpLocks/>
          </p:cNvGrpSpPr>
          <p:nvPr/>
        </p:nvGrpSpPr>
        <p:grpSpPr bwMode="auto">
          <a:xfrm>
            <a:off x="1481138" y="1970088"/>
            <a:ext cx="6597650" cy="3643312"/>
            <a:chOff x="970" y="1123"/>
            <a:chExt cx="4156" cy="2295"/>
          </a:xfrm>
        </p:grpSpPr>
        <p:sp>
          <p:nvSpPr>
            <p:cNvPr id="80916" name="Text Box 17"/>
            <p:cNvSpPr txBox="1">
              <a:spLocks noChangeArrowheads="1"/>
            </p:cNvSpPr>
            <p:nvPr/>
          </p:nvSpPr>
          <p:spPr bwMode="auto">
            <a:xfrm>
              <a:off x="3744" y="1248"/>
              <a:ext cx="138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3000" b="1">
                  <a:solidFill>
                    <a:srgbClr val="FF0000"/>
                  </a:solidFill>
                  <a:cs typeface="Arial" charset="0"/>
                </a:rPr>
                <a:t>Thưởng 1k</a:t>
              </a:r>
            </a:p>
          </p:txBody>
        </p:sp>
        <p:sp>
          <p:nvSpPr>
            <p:cNvPr id="80917" name="Text Box 18"/>
            <p:cNvSpPr txBox="1">
              <a:spLocks noChangeArrowheads="1"/>
            </p:cNvSpPr>
            <p:nvPr/>
          </p:nvSpPr>
          <p:spPr bwMode="auto">
            <a:xfrm>
              <a:off x="2064" y="3072"/>
              <a:ext cx="1648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3000" b="1">
                  <a:solidFill>
                    <a:srgbClr val="FF0000"/>
                  </a:solidFill>
                  <a:cs typeface="Arial" charset="0"/>
                </a:rPr>
                <a:t>Thưởng 100k</a:t>
              </a:r>
            </a:p>
          </p:txBody>
        </p:sp>
        <p:sp>
          <p:nvSpPr>
            <p:cNvPr id="80918" name="Text Box 19"/>
            <p:cNvSpPr txBox="1">
              <a:spLocks noChangeArrowheads="1"/>
            </p:cNvSpPr>
            <p:nvPr/>
          </p:nvSpPr>
          <p:spPr bwMode="auto">
            <a:xfrm>
              <a:off x="970" y="1123"/>
              <a:ext cx="1180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500" b="1">
                  <a:solidFill>
                    <a:srgbClr val="FF0000"/>
                  </a:solidFill>
                  <a:cs typeface="Arial" charset="0"/>
                </a:rPr>
                <a:t>Thưởng 5k</a:t>
              </a:r>
            </a:p>
          </p:txBody>
        </p:sp>
      </p:grpSp>
      <p:grpSp>
        <p:nvGrpSpPr>
          <p:cNvPr id="71700" name="Group 20"/>
          <p:cNvGrpSpPr>
            <a:grpSpLocks/>
          </p:cNvGrpSpPr>
          <p:nvPr/>
        </p:nvGrpSpPr>
        <p:grpSpPr bwMode="auto">
          <a:xfrm>
            <a:off x="4784725" y="88900"/>
            <a:ext cx="4972050" cy="4340225"/>
            <a:chOff x="2976" y="0"/>
            <a:chExt cx="3132" cy="2734"/>
          </a:xfrm>
        </p:grpSpPr>
        <p:pic>
          <p:nvPicPr>
            <p:cNvPr id="80914" name="Picture 21" descr="gold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976" y="0"/>
              <a:ext cx="3132" cy="2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915" name="AutoShape 22"/>
            <p:cNvSpPr>
              <a:spLocks noChangeArrowheads="1"/>
            </p:cNvSpPr>
            <p:nvPr/>
          </p:nvSpPr>
          <p:spPr bwMode="auto">
            <a:xfrm>
              <a:off x="3696" y="1104"/>
              <a:ext cx="1488" cy="816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71703" name="Group 23"/>
          <p:cNvGrpSpPr>
            <a:grpSpLocks/>
          </p:cNvGrpSpPr>
          <p:nvPr/>
        </p:nvGrpSpPr>
        <p:grpSpPr bwMode="auto">
          <a:xfrm>
            <a:off x="58738" y="342900"/>
            <a:ext cx="4572000" cy="3810000"/>
            <a:chOff x="0" y="192"/>
            <a:chExt cx="2880" cy="2400"/>
          </a:xfrm>
        </p:grpSpPr>
        <p:pic>
          <p:nvPicPr>
            <p:cNvPr id="80912" name="Picture 24" descr="white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0" y="192"/>
              <a:ext cx="2880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913" name="AutoShape 25"/>
            <p:cNvSpPr>
              <a:spLocks noChangeArrowheads="1"/>
            </p:cNvSpPr>
            <p:nvPr/>
          </p:nvSpPr>
          <p:spPr bwMode="auto">
            <a:xfrm>
              <a:off x="672" y="1056"/>
              <a:ext cx="1488" cy="816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71706" name="Group 26"/>
          <p:cNvGrpSpPr>
            <a:grpSpLocks/>
          </p:cNvGrpSpPr>
          <p:nvPr/>
        </p:nvGrpSpPr>
        <p:grpSpPr bwMode="auto">
          <a:xfrm>
            <a:off x="2176463" y="2903538"/>
            <a:ext cx="5334000" cy="4000500"/>
            <a:chOff x="1248" y="1920"/>
            <a:chExt cx="3360" cy="2520"/>
          </a:xfrm>
        </p:grpSpPr>
        <p:pic>
          <p:nvPicPr>
            <p:cNvPr id="80910" name="Picture 27" descr="red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248" y="1920"/>
              <a:ext cx="3360" cy="2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911" name="AutoShape 28"/>
            <p:cNvSpPr>
              <a:spLocks noChangeArrowheads="1"/>
            </p:cNvSpPr>
            <p:nvPr/>
          </p:nvSpPr>
          <p:spPr bwMode="auto">
            <a:xfrm>
              <a:off x="2016" y="2832"/>
              <a:ext cx="1488" cy="816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pic>
        <p:nvPicPr>
          <p:cNvPr id="80909" name="Picture 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5575" y="5416550"/>
            <a:ext cx="1006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1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1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1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17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1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1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1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1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17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1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1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1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1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34" descr="Untitled-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6" name="Picture 35" descr="card5"/>
          <p:cNvPicPr>
            <a:picLocks noChangeAspect="1" noChangeArrowheads="1"/>
          </p:cNvPicPr>
          <p:nvPr/>
        </p:nvPicPr>
        <p:blipFill>
          <a:blip r:embed="rId4"/>
          <a:srcRect l="82158"/>
          <a:stretch>
            <a:fillRect/>
          </a:stretch>
        </p:blipFill>
        <p:spPr bwMode="auto">
          <a:xfrm>
            <a:off x="0" y="-28575"/>
            <a:ext cx="16383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7" name="Picture 36" descr="card4"/>
          <p:cNvPicPr>
            <a:picLocks noChangeAspect="1" noChangeArrowheads="1"/>
          </p:cNvPicPr>
          <p:nvPr/>
        </p:nvPicPr>
        <p:blipFill>
          <a:blip r:embed="rId5"/>
          <a:srcRect l="82158"/>
          <a:stretch>
            <a:fillRect/>
          </a:stretch>
        </p:blipFill>
        <p:spPr bwMode="auto">
          <a:xfrm>
            <a:off x="0" y="0"/>
            <a:ext cx="16383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Picture 37" descr="card2"/>
          <p:cNvPicPr>
            <a:picLocks noChangeAspect="1" noChangeArrowheads="1"/>
          </p:cNvPicPr>
          <p:nvPr/>
        </p:nvPicPr>
        <p:blipFill>
          <a:blip r:embed="rId6"/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Picture 38" descr="card1"/>
          <p:cNvPicPr>
            <a:picLocks noChangeAspect="1" noChangeArrowheads="1"/>
          </p:cNvPicPr>
          <p:nvPr/>
        </p:nvPicPr>
        <p:blipFill>
          <a:blip r:embed="rId7"/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0" name="Rectangle 40"/>
          <p:cNvSpPr>
            <a:spLocks noChangeArrowheads="1"/>
          </p:cNvSpPr>
          <p:nvPr/>
        </p:nvSpPr>
        <p:spPr bwMode="auto">
          <a:xfrm>
            <a:off x="755650" y="1268413"/>
            <a:ext cx="8388350" cy="561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4C4C4C"/>
              </a:solidFill>
            </a:endParaRPr>
          </a:p>
        </p:txBody>
      </p:sp>
      <p:grpSp>
        <p:nvGrpSpPr>
          <p:cNvPr id="69640" name="Group 8"/>
          <p:cNvGrpSpPr>
            <a:grpSpLocks/>
          </p:cNvGrpSpPr>
          <p:nvPr/>
        </p:nvGrpSpPr>
        <p:grpSpPr bwMode="auto">
          <a:xfrm>
            <a:off x="1531938" y="1592263"/>
            <a:ext cx="6535737" cy="3630612"/>
            <a:chOff x="926" y="977"/>
            <a:chExt cx="4117" cy="2287"/>
          </a:xfrm>
        </p:grpSpPr>
        <p:sp>
          <p:nvSpPr>
            <p:cNvPr id="82970" name="Text Box 9"/>
            <p:cNvSpPr txBox="1">
              <a:spLocks noChangeArrowheads="1"/>
            </p:cNvSpPr>
            <p:nvPr/>
          </p:nvSpPr>
          <p:spPr bwMode="auto">
            <a:xfrm>
              <a:off x="926" y="2872"/>
              <a:ext cx="40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3200" b="1">
                  <a:solidFill>
                    <a:srgbClr val="FF0066"/>
                  </a:solidFill>
                  <a:cs typeface="Arial" charset="0"/>
                </a:rPr>
                <a:t>2k</a:t>
              </a:r>
            </a:p>
          </p:txBody>
        </p:sp>
        <p:sp>
          <p:nvSpPr>
            <p:cNvPr id="82971" name="Text Box 10"/>
            <p:cNvSpPr txBox="1">
              <a:spLocks noChangeArrowheads="1"/>
            </p:cNvSpPr>
            <p:nvPr/>
          </p:nvSpPr>
          <p:spPr bwMode="auto">
            <a:xfrm>
              <a:off x="2125" y="977"/>
              <a:ext cx="1210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3200" b="1">
                  <a:solidFill>
                    <a:srgbClr val="FF0066"/>
                  </a:solidFill>
                  <a:cs typeface="Arial" charset="0"/>
                </a:rPr>
                <a:t>May mắn</a:t>
              </a:r>
            </a:p>
            <a:p>
              <a:r>
                <a:rPr lang="en-US" altLang="en-US" sz="3200" b="1">
                  <a:solidFill>
                    <a:srgbClr val="FF0066"/>
                  </a:solidFill>
                  <a:cs typeface="Arial" charset="0"/>
                </a:rPr>
                <a:t>lần sau</a:t>
              </a:r>
              <a:endParaRPr lang="en-US" altLang="en-US" sz="3200" b="1" baseline="-25000">
                <a:solidFill>
                  <a:srgbClr val="FF0066"/>
                </a:solidFill>
                <a:cs typeface="Arial" charset="0"/>
              </a:endParaRPr>
            </a:p>
          </p:txBody>
        </p:sp>
        <p:sp>
          <p:nvSpPr>
            <p:cNvPr id="82972" name="Text Box 11"/>
            <p:cNvSpPr txBox="1">
              <a:spLocks noChangeArrowheads="1"/>
            </p:cNvSpPr>
            <p:nvPr/>
          </p:nvSpPr>
          <p:spPr bwMode="auto">
            <a:xfrm>
              <a:off x="3936" y="2592"/>
              <a:ext cx="1107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3200" b="1">
                  <a:solidFill>
                    <a:srgbClr val="FF0066"/>
                  </a:solidFill>
                  <a:cs typeface="Arial" charset="0"/>
                </a:rPr>
                <a:t>Thưởng</a:t>
              </a:r>
              <a:br>
                <a:rPr lang="en-US" altLang="en-US" sz="3200" b="1">
                  <a:solidFill>
                    <a:srgbClr val="FF0066"/>
                  </a:solidFill>
                  <a:cs typeface="Arial" charset="0"/>
                </a:rPr>
              </a:br>
              <a:r>
                <a:rPr lang="en-US" altLang="en-US" sz="3200" b="1">
                  <a:solidFill>
                    <a:srgbClr val="FF0066"/>
                  </a:solidFill>
                  <a:cs typeface="Arial" charset="0"/>
                </a:rPr>
                <a:t>   50k</a:t>
              </a:r>
            </a:p>
          </p:txBody>
        </p:sp>
      </p:grpSp>
      <p:grpSp>
        <p:nvGrpSpPr>
          <p:cNvPr id="69644" name="Group 12"/>
          <p:cNvGrpSpPr>
            <a:grpSpLocks/>
          </p:cNvGrpSpPr>
          <p:nvPr/>
        </p:nvGrpSpPr>
        <p:grpSpPr bwMode="auto">
          <a:xfrm>
            <a:off x="531813" y="2432050"/>
            <a:ext cx="7485062" cy="3233738"/>
            <a:chOff x="812" y="832"/>
            <a:chExt cx="4715" cy="2037"/>
          </a:xfrm>
        </p:grpSpPr>
        <p:sp>
          <p:nvSpPr>
            <p:cNvPr id="82967" name="Text Box 13"/>
            <p:cNvSpPr txBox="1">
              <a:spLocks noChangeArrowheads="1"/>
            </p:cNvSpPr>
            <p:nvPr/>
          </p:nvSpPr>
          <p:spPr bwMode="auto">
            <a:xfrm>
              <a:off x="3048" y="832"/>
              <a:ext cx="453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3000" b="1">
                  <a:solidFill>
                    <a:srgbClr val="FF0066"/>
                  </a:solidFill>
                  <a:cs typeface="Arial" charset="0"/>
                </a:rPr>
                <a:t> 2k</a:t>
              </a:r>
            </a:p>
          </p:txBody>
        </p:sp>
        <p:sp>
          <p:nvSpPr>
            <p:cNvPr id="82968" name="Text Box 14"/>
            <p:cNvSpPr txBox="1">
              <a:spLocks noChangeArrowheads="1"/>
            </p:cNvSpPr>
            <p:nvPr/>
          </p:nvSpPr>
          <p:spPr bwMode="auto">
            <a:xfrm>
              <a:off x="4317" y="1844"/>
              <a:ext cx="1210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3200" b="1">
                  <a:solidFill>
                    <a:srgbClr val="FF0066"/>
                  </a:solidFill>
                  <a:cs typeface="Arial" charset="0"/>
                </a:rPr>
                <a:t>May mắn</a:t>
              </a:r>
            </a:p>
            <a:p>
              <a:pPr algn="ctr"/>
              <a:r>
                <a:rPr lang="en-US" altLang="en-US" sz="3200" b="1">
                  <a:solidFill>
                    <a:srgbClr val="FF0066"/>
                  </a:solidFill>
                  <a:cs typeface="Arial" charset="0"/>
                </a:rPr>
                <a:t>Lần sau</a:t>
              </a:r>
              <a:endParaRPr lang="en-US" altLang="en-US" sz="3200" b="1" baseline="-25000">
                <a:solidFill>
                  <a:srgbClr val="FF0066"/>
                </a:solidFill>
                <a:cs typeface="Arial" charset="0"/>
              </a:endParaRPr>
            </a:p>
          </p:txBody>
        </p:sp>
        <p:sp>
          <p:nvSpPr>
            <p:cNvPr id="82969" name="Text Box 15"/>
            <p:cNvSpPr txBox="1">
              <a:spLocks noChangeArrowheads="1"/>
            </p:cNvSpPr>
            <p:nvPr/>
          </p:nvSpPr>
          <p:spPr bwMode="auto">
            <a:xfrm>
              <a:off x="812" y="2197"/>
              <a:ext cx="1107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3200" b="1">
                  <a:solidFill>
                    <a:srgbClr val="FF0066"/>
                  </a:solidFill>
                  <a:cs typeface="Arial" charset="0"/>
                </a:rPr>
                <a:t>Thưởng</a:t>
              </a:r>
              <a:br>
                <a:rPr lang="en-US" altLang="en-US" sz="3200" b="1">
                  <a:solidFill>
                    <a:srgbClr val="FF0066"/>
                  </a:solidFill>
                  <a:cs typeface="Arial" charset="0"/>
                </a:rPr>
              </a:br>
              <a:r>
                <a:rPr lang="en-US" altLang="en-US" sz="3200" b="1">
                  <a:solidFill>
                    <a:srgbClr val="FF0066"/>
                  </a:solidFill>
                  <a:cs typeface="Arial" charset="0"/>
                </a:rPr>
                <a:t>   50k</a:t>
              </a:r>
            </a:p>
          </p:txBody>
        </p:sp>
      </p:grpSp>
      <p:grpSp>
        <p:nvGrpSpPr>
          <p:cNvPr id="69648" name="Group 16"/>
          <p:cNvGrpSpPr>
            <a:grpSpLocks/>
          </p:cNvGrpSpPr>
          <p:nvPr/>
        </p:nvGrpSpPr>
        <p:grpSpPr bwMode="auto">
          <a:xfrm>
            <a:off x="430213" y="1590675"/>
            <a:ext cx="6940550" cy="4168775"/>
            <a:chOff x="816" y="638"/>
            <a:chExt cx="4372" cy="2626"/>
          </a:xfrm>
        </p:grpSpPr>
        <p:sp>
          <p:nvSpPr>
            <p:cNvPr id="82964" name="Text Box 17"/>
            <p:cNvSpPr txBox="1">
              <a:spLocks noChangeArrowheads="1"/>
            </p:cNvSpPr>
            <p:nvPr/>
          </p:nvSpPr>
          <p:spPr bwMode="auto">
            <a:xfrm>
              <a:off x="2698" y="638"/>
              <a:ext cx="1210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3200" b="1">
                  <a:solidFill>
                    <a:srgbClr val="FF0066"/>
                  </a:solidFill>
                  <a:cs typeface="Arial" charset="0"/>
                </a:rPr>
                <a:t>May mắn</a:t>
              </a:r>
            </a:p>
            <a:p>
              <a:pPr algn="ctr"/>
              <a:r>
                <a:rPr lang="en-US" altLang="en-US" sz="3200" b="1">
                  <a:solidFill>
                    <a:srgbClr val="FF0066"/>
                  </a:solidFill>
                  <a:cs typeface="Arial" charset="0"/>
                </a:rPr>
                <a:t>Lần sau</a:t>
              </a:r>
              <a:endParaRPr lang="en-US" altLang="en-US" sz="3200" b="1" baseline="-25000">
                <a:solidFill>
                  <a:srgbClr val="FF0066"/>
                </a:solidFill>
                <a:cs typeface="Arial" charset="0"/>
              </a:endParaRPr>
            </a:p>
          </p:txBody>
        </p:sp>
        <p:sp>
          <p:nvSpPr>
            <p:cNvPr id="82965" name="Text Box 18"/>
            <p:cNvSpPr txBox="1">
              <a:spLocks noChangeArrowheads="1"/>
            </p:cNvSpPr>
            <p:nvPr/>
          </p:nvSpPr>
          <p:spPr bwMode="auto">
            <a:xfrm>
              <a:off x="4785" y="2332"/>
              <a:ext cx="40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3200" b="1">
                  <a:solidFill>
                    <a:srgbClr val="FF0066"/>
                  </a:solidFill>
                  <a:cs typeface="Arial" charset="0"/>
                </a:rPr>
                <a:t>2k</a:t>
              </a:r>
            </a:p>
          </p:txBody>
        </p:sp>
        <p:sp>
          <p:nvSpPr>
            <p:cNvPr id="82966" name="Text Box 19"/>
            <p:cNvSpPr txBox="1">
              <a:spLocks noChangeArrowheads="1"/>
            </p:cNvSpPr>
            <p:nvPr/>
          </p:nvSpPr>
          <p:spPr bwMode="auto">
            <a:xfrm>
              <a:off x="816" y="2592"/>
              <a:ext cx="1107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3200" b="1">
                  <a:solidFill>
                    <a:srgbClr val="FF0066"/>
                  </a:solidFill>
                  <a:cs typeface="Arial" charset="0"/>
                </a:rPr>
                <a:t>Thưởng</a:t>
              </a:r>
              <a:br>
                <a:rPr lang="en-US" altLang="en-US" sz="3200" b="1">
                  <a:solidFill>
                    <a:srgbClr val="FF0066"/>
                  </a:solidFill>
                  <a:cs typeface="Arial" charset="0"/>
                </a:rPr>
              </a:br>
              <a:r>
                <a:rPr lang="en-US" altLang="en-US" sz="3200" b="1">
                  <a:solidFill>
                    <a:srgbClr val="FF0066"/>
                  </a:solidFill>
                  <a:cs typeface="Arial" charset="0"/>
                </a:rPr>
                <a:t>   50k</a:t>
              </a:r>
            </a:p>
          </p:txBody>
        </p:sp>
      </p:grpSp>
      <p:grpSp>
        <p:nvGrpSpPr>
          <p:cNvPr id="69652" name="Group 20"/>
          <p:cNvGrpSpPr>
            <a:grpSpLocks/>
          </p:cNvGrpSpPr>
          <p:nvPr/>
        </p:nvGrpSpPr>
        <p:grpSpPr bwMode="auto">
          <a:xfrm>
            <a:off x="2560638" y="-152400"/>
            <a:ext cx="4495800" cy="4038600"/>
            <a:chOff x="3792" y="432"/>
            <a:chExt cx="3132" cy="2734"/>
          </a:xfrm>
        </p:grpSpPr>
        <p:pic>
          <p:nvPicPr>
            <p:cNvPr id="82962" name="Picture 21" descr="gold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792" y="432"/>
              <a:ext cx="3132" cy="2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963" name="AutoShape 22"/>
            <p:cNvSpPr>
              <a:spLocks noChangeArrowheads="1"/>
            </p:cNvSpPr>
            <p:nvPr/>
          </p:nvSpPr>
          <p:spPr bwMode="auto">
            <a:xfrm>
              <a:off x="4512" y="1536"/>
              <a:ext cx="1488" cy="816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4C4C4C"/>
                </a:solidFill>
              </a:endParaRPr>
            </a:p>
          </p:txBody>
        </p:sp>
      </p:grpSp>
      <p:grpSp>
        <p:nvGrpSpPr>
          <p:cNvPr id="69655" name="Group 23"/>
          <p:cNvGrpSpPr>
            <a:grpSpLocks/>
          </p:cNvGrpSpPr>
          <p:nvPr/>
        </p:nvGrpSpPr>
        <p:grpSpPr bwMode="auto">
          <a:xfrm>
            <a:off x="-128588" y="2686050"/>
            <a:ext cx="4038601" cy="3962400"/>
            <a:chOff x="-624" y="0"/>
            <a:chExt cx="2640" cy="2640"/>
          </a:xfrm>
        </p:grpSpPr>
        <p:pic>
          <p:nvPicPr>
            <p:cNvPr id="82960" name="Picture 24" descr="green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-624" y="0"/>
              <a:ext cx="2640" cy="2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961" name="AutoShape 25"/>
            <p:cNvSpPr>
              <a:spLocks noChangeArrowheads="1"/>
            </p:cNvSpPr>
            <p:nvPr/>
          </p:nvSpPr>
          <p:spPr bwMode="auto">
            <a:xfrm>
              <a:off x="-96" y="1008"/>
              <a:ext cx="1488" cy="816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4C4C4C"/>
                </a:solidFill>
              </a:endParaRPr>
            </a:p>
          </p:txBody>
        </p:sp>
      </p:grpSp>
      <p:grpSp>
        <p:nvGrpSpPr>
          <p:cNvPr id="69658" name="Group 26"/>
          <p:cNvGrpSpPr>
            <a:grpSpLocks/>
          </p:cNvGrpSpPr>
          <p:nvPr/>
        </p:nvGrpSpPr>
        <p:grpSpPr bwMode="auto">
          <a:xfrm>
            <a:off x="5454650" y="2878138"/>
            <a:ext cx="3244850" cy="3657600"/>
            <a:chOff x="1652" y="1632"/>
            <a:chExt cx="2236" cy="2448"/>
          </a:xfrm>
        </p:grpSpPr>
        <p:pic>
          <p:nvPicPr>
            <p:cNvPr id="82958" name="Picture 27" descr="red1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652" y="1632"/>
              <a:ext cx="2236" cy="2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959" name="AutoShape 28"/>
            <p:cNvSpPr>
              <a:spLocks noChangeArrowheads="1"/>
            </p:cNvSpPr>
            <p:nvPr/>
          </p:nvSpPr>
          <p:spPr bwMode="auto">
            <a:xfrm>
              <a:off x="2112" y="2496"/>
              <a:ext cx="1488" cy="816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4C4C4C"/>
                </a:solidFill>
              </a:endParaRPr>
            </a:p>
          </p:txBody>
        </p:sp>
      </p:grpSp>
      <p:pic>
        <p:nvPicPr>
          <p:cNvPr id="82957" name="Picture 35" descr="Stock Index Down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8600" y="125413"/>
            <a:ext cx="182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6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9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9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9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9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5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96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9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9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9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9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5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96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9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9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9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9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5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84766" y="33280"/>
            <a:ext cx="564577" cy="75418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43" name="Rectangle 4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78298" y="149595"/>
            <a:ext cx="1219115" cy="47705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44" name="Rectangle 4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5536" y="171844"/>
            <a:ext cx="892488" cy="47705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45" name="Rectangle 4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94175" y="162842"/>
            <a:ext cx="868058" cy="47705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49" name="Rectangle 4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449043" y="153769"/>
            <a:ext cx="809132" cy="477054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50" name="Rectangle 4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85466" y="152636"/>
            <a:ext cx="1288558" cy="477054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52" name="Rectangle 5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771772" y="5311"/>
            <a:ext cx="970650" cy="853311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53" name="Rectangle 5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94986" y="233780"/>
            <a:ext cx="1219115" cy="477054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0" y="873125"/>
            <a:ext cx="25098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M: khối lượng mol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91263" y="279400"/>
            <a:ext cx="290512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7913" y="296863"/>
            <a:ext cx="29051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881188" y="296863"/>
            <a:ext cx="268287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44925" y="296863"/>
            <a:ext cx="2698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le 14"/>
          <p:cNvSpPr/>
          <p:nvPr/>
        </p:nvSpPr>
        <p:spPr>
          <a:xfrm>
            <a:off x="450850" y="119063"/>
            <a:ext cx="1422400" cy="60960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2698750" y="77788"/>
            <a:ext cx="1119188" cy="722312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7177088" y="44450"/>
            <a:ext cx="1536700" cy="78105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4575175" y="115888"/>
            <a:ext cx="1681163" cy="563562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1919288" y="2020888"/>
            <a:ext cx="0" cy="1704975"/>
          </a:xfrm>
          <a:prstGeom prst="line">
            <a:avLst/>
          </a:prstGeom>
          <a:ln w="539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622300" y="1758950"/>
            <a:ext cx="4254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tt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5" y="1247775"/>
            <a:ext cx="9134475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Rectangle 55"/>
          <p:cNvSpPr/>
          <p:nvPr/>
        </p:nvSpPr>
        <p:spPr>
          <a:xfrm>
            <a:off x="1116013" y="1295400"/>
            <a:ext cx="896937" cy="477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500" b="1" u="sng" dirty="0">
                <a:solidFill>
                  <a:schemeClr val="accent1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Bt 2:</a:t>
            </a:r>
            <a:endParaRPr lang="en-US" sz="2800" u="sn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1881188" y="1277938"/>
            <a:ext cx="26939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191919"/>
                </a:solidFill>
                <a:latin typeface="Times New Roman" pitchFamily="18" charset="0"/>
              </a:rPr>
              <a:t>Tính khối lượng</a:t>
            </a:r>
            <a:endParaRPr lang="en-US" sz="2800">
              <a:solidFill>
                <a:srgbClr val="191919"/>
              </a:solidFill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4449763" y="1287463"/>
            <a:ext cx="7223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191919"/>
                </a:solidFill>
                <a:latin typeface="Times New Roman" pitchFamily="18" charset="0"/>
              </a:rPr>
              <a:t>của</a:t>
            </a:r>
            <a:endParaRPr lang="en-US" sz="2800">
              <a:solidFill>
                <a:srgbClr val="191919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053013" y="1268413"/>
            <a:ext cx="122078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2,24 lít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156325" y="1274763"/>
            <a:ext cx="23844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khí SO</a:t>
            </a:r>
            <a:r>
              <a:rPr lang="en-US" sz="2800" b="1" baseline="-25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(đktc)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1" name="Rectangle 6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0644" y="2636664"/>
            <a:ext cx="1762149" cy="430887"/>
          </a:xfrm>
          <a:prstGeom prst="rect">
            <a:avLst/>
          </a:prstGeom>
          <a:blipFill>
            <a:blip r:embed="rId13"/>
            <a:stretch>
              <a:fillRect b="-4286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62" name="Rectangle 6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9747" y="2230849"/>
            <a:ext cx="987578" cy="430887"/>
          </a:xfrm>
          <a:prstGeom prst="rect">
            <a:avLst/>
          </a:prstGeom>
          <a:blipFill>
            <a:blip r:embed="rId14"/>
            <a:stretch>
              <a:fillRect b="-1408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panose="020B0604020202020204" pitchFamily="34" charset="0"/>
              </a:rPr>
              <a:t> </a:t>
            </a:r>
          </a:p>
        </p:txBody>
      </p:sp>
      <p:cxnSp>
        <p:nvCxnSpPr>
          <p:cNvPr id="63" name="Straight Connector 62"/>
          <p:cNvCxnSpPr/>
          <p:nvPr/>
        </p:nvCxnSpPr>
        <p:spPr>
          <a:xfrm flipH="1">
            <a:off x="9525" y="3536950"/>
            <a:ext cx="2041525" cy="0"/>
          </a:xfrm>
          <a:prstGeom prst="line">
            <a:avLst/>
          </a:prstGeom>
          <a:ln w="539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5124450" y="862013"/>
            <a:ext cx="1457325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rgbClr val="FF0080">
                    <a:lumMod val="75000"/>
                  </a:srgbClr>
                </a:solidFill>
                <a:latin typeface="Arial" panose="020B0604020202020204" pitchFamily="34" charset="0"/>
              </a:rPr>
              <a:t> n: số mol</a:t>
            </a:r>
            <a:endParaRPr lang="en-US" altLang="en-US" sz="3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2593975" y="4398963"/>
            <a:ext cx="4948238" cy="5540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en-US" sz="30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= n.M = 0,1. 64 = 6,4 (gam)</a:t>
            </a:r>
            <a:endParaRPr lang="en-US" altLang="en-US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4449763" y="1795463"/>
            <a:ext cx="1095375" cy="55403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US" altLang="en-US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 </a:t>
            </a:r>
            <a:endParaRPr lang="en-US" altLang="en-US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509838" y="2562225"/>
            <a:ext cx="3695700" cy="554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3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mol của kh</a:t>
            </a:r>
            <a:r>
              <a:rPr lang="en-US" altLang="en-US" sz="3000" b="1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lang="en-US" altLang="en-US" sz="3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</a:t>
            </a:r>
            <a:r>
              <a:rPr lang="en-US" altLang="en-US" sz="3000" b="1" i="1" baseline="-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altLang="en-US" sz="3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altLang="en-US" sz="3000" b="1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endParaRPr lang="en-US" altLang="en-US" sz="3000" b="1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222500" y="2517775"/>
            <a:ext cx="312738" cy="554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30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247900" y="3844925"/>
            <a:ext cx="312738" cy="554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30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532063" y="3887788"/>
            <a:ext cx="4392612" cy="554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3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 lượng của kh</a:t>
            </a:r>
            <a:r>
              <a:rPr lang="en-US" altLang="en-US" sz="3000" b="1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lang="en-US" altLang="en-US" sz="3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</a:t>
            </a:r>
            <a:r>
              <a:rPr lang="en-US" altLang="en-US" sz="3000" b="1" i="1" baseline="-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3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</a:t>
            </a:r>
            <a:r>
              <a:rPr lang="en-US" altLang="en-US" sz="3000" b="1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endParaRPr lang="en-US" altLang="en-US" sz="3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2" name="Rectangle 7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73095" y="3015908"/>
            <a:ext cx="970650" cy="853311"/>
          </a:xfrm>
          <a:prstGeom prst="rect">
            <a:avLst/>
          </a:pr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73" name="Rectangle 7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96309" y="3244377"/>
            <a:ext cx="1219115" cy="477054"/>
          </a:xfrm>
          <a:prstGeom prst="rect">
            <a:avLst/>
          </a:pr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74" name="Rectangle 7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85455" y="3046384"/>
            <a:ext cx="970650" cy="853311"/>
          </a:xfrm>
          <a:prstGeom prst="rect">
            <a:avLst/>
          </a:pr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70" name="Rectangle 6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13368" y="3219809"/>
            <a:ext cx="538930" cy="507831"/>
          </a:xfrm>
          <a:prstGeom prst="rect">
            <a:avLst/>
          </a:pr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76" name="Rectangle 7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88281" y="3253930"/>
            <a:ext cx="538930" cy="507831"/>
          </a:xfrm>
          <a:prstGeom prst="rect">
            <a:avLst/>
          </a:pr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77" name="Rectangle 7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36125" y="3236564"/>
            <a:ext cx="1837362" cy="507831"/>
          </a:xfrm>
          <a:prstGeom prst="rect">
            <a:avLst/>
          </a:pr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panose="020B0604020202020204" pitchFamily="34" charset="0"/>
              </a:rPr>
              <a:t> </a:t>
            </a:r>
          </a:p>
        </p:txBody>
      </p:sp>
      <p:pic>
        <p:nvPicPr>
          <p:cNvPr id="85034" name="Picture 77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84150" y="5649913"/>
            <a:ext cx="1050925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2149475" y="874713"/>
            <a:ext cx="3395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BF0060"/>
                </a:solidFill>
              </a:rPr>
              <a:t>m: khối lượng (gam)</a:t>
            </a:r>
          </a:p>
        </p:txBody>
      </p: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6757988" y="890588"/>
            <a:ext cx="2314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BF0060"/>
                </a:solidFill>
              </a:rPr>
              <a:t>V: thể tích khí (lít)</a:t>
            </a:r>
            <a:endParaRPr lang="en-US" altLang="en-US" sz="3000" b="1">
              <a:solidFill>
                <a:srgbClr val="7F004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92413" y="4760913"/>
            <a:ext cx="592137" cy="384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9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</a:t>
            </a:r>
            <a:r>
              <a:rPr lang="en-US" sz="1900" b="1" baseline="-25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19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817813" y="3559175"/>
            <a:ext cx="592137" cy="384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9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</a:t>
            </a:r>
            <a:r>
              <a:rPr lang="en-US" sz="1900" b="1" baseline="-25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19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3642C3F2-72CC-440C-BBEF-05E3DA86FA6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72768454"/>
                  </p:ext>
                </p:extLst>
              </p:nvPr>
            </p:nvGraphicFramePr>
            <p:xfrm>
              <a:off x="1623497" y="4289161"/>
              <a:ext cx="2286000" cy="1714500"/>
            </p:xfrm>
            <a:graphic>
              <a:graphicData uri="http://schemas.microsoft.com/office/powerpoint/2016/slidezoom">
                <pslz:sldZm>
                  <pslz:sldZmObj sldId="291" cId="0">
                    <pslz:zmPr id="{391E5A3C-E080-42B2-952F-31D29405B703}" returnToParent="0" transitionDur="1000">
                      <p166:blipFill xmlns:p166="http://schemas.microsoft.com/office/powerpoint/2016/6/main">
                        <a:blip r:embed="rId2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extLst>
                  <a:ext uri="{FF2B5EF4-FFF2-40B4-BE49-F238E27FC236}">
                    <a16:creationId xmlns:a16="http://schemas.microsoft.com/office/drawing/2014/main" id="{3642C3F2-72CC-440C-BBEF-05E3DA86FA6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23497" y="4289161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7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4" dur="25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2EEE"/>
                                      </p:to>
                                    </p:animClr>
                                    <p:animClr clrSpc="rgb" dir="cw">
                                      <p:cBhvr>
                                        <p:cTn id="115" dur="25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2EEE"/>
                                      </p:to>
                                    </p:animClr>
                                    <p:set>
                                      <p:cBhvr>
                                        <p:cTn id="116" dur="25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5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4" grpId="0"/>
      <p:bldP spid="15" grpId="0" animBg="1"/>
      <p:bldP spid="38" grpId="0" animBg="1"/>
      <p:bldP spid="39" grpId="0" animBg="1"/>
      <p:bldP spid="41" grpId="0" animBg="1"/>
      <p:bldP spid="55" grpId="0"/>
      <p:bldP spid="56" grpId="0"/>
      <p:bldP spid="57" grpId="0"/>
      <p:bldP spid="57" grpId="1"/>
      <p:bldP spid="58" grpId="0"/>
      <p:bldP spid="59" grpId="0"/>
      <p:bldP spid="60" grpId="0"/>
      <p:bldP spid="27" grpId="0"/>
      <p:bldP spid="79" grpId="0"/>
      <p:bldP spid="8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99" descr="card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6363" y="-114300"/>
            <a:ext cx="10007601" cy="723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107504" y="2034912"/>
            <a:ext cx="8748464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ln w="12700">
                  <a:solidFill>
                    <a:srgbClr val="ADADAD"/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</a:rPr>
              <a:t>CH</a:t>
            </a:r>
            <a:r>
              <a:rPr lang="vi-VN" sz="4000" b="1" dirty="0">
                <a:ln w="12700">
                  <a:solidFill>
                    <a:srgbClr val="ADADAD"/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</a:rPr>
              <a:t>UYỂN ĐỔI GIỮA KHỐI LƯỢNG, THỂ TÍCH VÀ LƯỢNG CHẤT </a:t>
            </a:r>
            <a:endParaRPr lang="en-US" sz="4000" b="1" dirty="0">
              <a:ln w="12700">
                <a:solidFill>
                  <a:srgbClr val="ADADAD"/>
                </a:solidFill>
                <a:prstDash val="solid"/>
              </a:ln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vi-VN" sz="4000" b="1" dirty="0">
                <a:ln w="12700">
                  <a:solidFill>
                    <a:srgbClr val="ADADAD"/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</a:rPr>
              <a:t> LUYỆN TẬP (tt</a:t>
            </a:r>
            <a:r>
              <a:rPr lang="en-US" sz="4000" b="1" dirty="0">
                <a:ln w="12700">
                  <a:solidFill>
                    <a:srgbClr val="ADADAD"/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2303463" y="263525"/>
            <a:ext cx="5400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Tiết 28 – Bài 19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98" descr="car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8588" y="-157163"/>
            <a:ext cx="10334626" cy="738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9388" y="115888"/>
            <a:ext cx="84963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2000" b="1">
                <a:solidFill>
                  <a:srgbClr val="FFFFFF"/>
                </a:solidFill>
              </a:rPr>
              <a:t>Tiết 28 - Bài 19</a:t>
            </a:r>
            <a:endParaRPr lang="en-US" sz="2000" b="1">
              <a:solidFill>
                <a:srgbClr val="FFFFFF"/>
              </a:solidFill>
            </a:endParaRPr>
          </a:p>
          <a:p>
            <a:pPr algn="ctr"/>
            <a:r>
              <a:rPr lang="en-US" sz="2000" b="1">
                <a:solidFill>
                  <a:srgbClr val="FFFFFF"/>
                </a:solidFill>
              </a:rPr>
              <a:t>CH</a:t>
            </a:r>
            <a:r>
              <a:rPr lang="vi-VN" sz="2000" b="1">
                <a:solidFill>
                  <a:srgbClr val="FFFFFF"/>
                </a:solidFill>
              </a:rPr>
              <a:t>UYỂN ĐỔI GIỮA KHỐI LƯỢNG, THỂ TÍCH VÀ LƯỢNG CHẤT </a:t>
            </a:r>
            <a:endParaRPr lang="en-US" sz="2000" b="1">
              <a:solidFill>
                <a:srgbClr val="FFFFFF"/>
              </a:solidFill>
            </a:endParaRPr>
          </a:p>
          <a:p>
            <a:pPr algn="ctr"/>
            <a:r>
              <a:rPr lang="vi-VN" sz="2000" b="1">
                <a:solidFill>
                  <a:srgbClr val="FFFFFF"/>
                </a:solidFill>
              </a:rPr>
              <a:t> LUYỆN TẬP (tt</a:t>
            </a:r>
            <a:r>
              <a:rPr lang="en-US" sz="2000" b="1">
                <a:solidFill>
                  <a:srgbClr val="FFFFFF"/>
                </a:solidFill>
              </a:rPr>
              <a:t>)</a:t>
            </a:r>
            <a:endParaRPr lang="en-US" sz="200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30213" y="1400175"/>
            <a:ext cx="8283575" cy="895350"/>
            <a:chOff x="701058" y="1975578"/>
            <a:chExt cx="8059232" cy="894738"/>
          </a:xfrm>
        </p:grpSpPr>
        <p:sp>
          <p:nvSpPr>
            <p:cNvPr id="31" name="Freeform 20"/>
            <p:cNvSpPr>
              <a:spLocks/>
            </p:cNvSpPr>
            <p:nvPr/>
          </p:nvSpPr>
          <p:spPr bwMode="auto">
            <a:xfrm>
              <a:off x="701058" y="1975578"/>
              <a:ext cx="7975829" cy="894738"/>
            </a:xfrm>
            <a:custGeom>
              <a:avLst/>
              <a:gdLst>
                <a:gd name="T0" fmla="*/ 2107 w 2107"/>
                <a:gd name="T1" fmla="*/ 174 h 348"/>
                <a:gd name="T2" fmla="*/ 1933 w 2107"/>
                <a:gd name="T3" fmla="*/ 348 h 348"/>
                <a:gd name="T4" fmla="*/ 173 w 2107"/>
                <a:gd name="T5" fmla="*/ 348 h 348"/>
                <a:gd name="T6" fmla="*/ 0 w 2107"/>
                <a:gd name="T7" fmla="*/ 174 h 348"/>
                <a:gd name="T8" fmla="*/ 173 w 2107"/>
                <a:gd name="T9" fmla="*/ 0 h 348"/>
                <a:gd name="T10" fmla="*/ 1933 w 2107"/>
                <a:gd name="T11" fmla="*/ 0 h 348"/>
                <a:gd name="T12" fmla="*/ 2107 w 2107"/>
                <a:gd name="T13" fmla="*/ 174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7" h="348">
                  <a:moveTo>
                    <a:pt x="2107" y="174"/>
                  </a:moveTo>
                  <a:cubicBezTo>
                    <a:pt x="2107" y="270"/>
                    <a:pt x="2029" y="348"/>
                    <a:pt x="1933" y="348"/>
                  </a:cubicBezTo>
                  <a:cubicBezTo>
                    <a:pt x="173" y="348"/>
                    <a:pt x="173" y="348"/>
                    <a:pt x="173" y="348"/>
                  </a:cubicBezTo>
                  <a:cubicBezTo>
                    <a:pt x="77" y="348"/>
                    <a:pt x="0" y="270"/>
                    <a:pt x="0" y="174"/>
                  </a:cubicBezTo>
                  <a:cubicBezTo>
                    <a:pt x="0" y="78"/>
                    <a:pt x="77" y="0"/>
                    <a:pt x="173" y="0"/>
                  </a:cubicBezTo>
                  <a:cubicBezTo>
                    <a:pt x="1933" y="0"/>
                    <a:pt x="1933" y="0"/>
                    <a:pt x="1933" y="0"/>
                  </a:cubicBezTo>
                  <a:cubicBezTo>
                    <a:pt x="2029" y="0"/>
                    <a:pt x="2107" y="78"/>
                    <a:pt x="2107" y="174"/>
                  </a:cubicBezTo>
                  <a:close/>
                </a:path>
              </a:pathLst>
            </a:custGeom>
            <a:solidFill>
              <a:srgbClr val="FBAD1A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200">
                <a:latin typeface="Arial" panose="020B0604020202020204" pitchFamily="34" charset="0"/>
              </a:endParaRPr>
            </a:p>
          </p:txBody>
        </p:sp>
        <p:sp>
          <p:nvSpPr>
            <p:cNvPr id="23568" name="Oval 21"/>
            <p:cNvSpPr>
              <a:spLocks noChangeArrowheads="1"/>
            </p:cNvSpPr>
            <p:nvPr/>
          </p:nvSpPr>
          <p:spPr bwMode="auto">
            <a:xfrm>
              <a:off x="760795" y="2022040"/>
              <a:ext cx="799157" cy="801812"/>
            </a:xfrm>
            <a:prstGeom prst="ellipse">
              <a:avLst/>
            </a:pr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3" name="Rectangle 22"/>
            <p:cNvSpPr>
              <a:spLocks noChangeArrowheads="1"/>
            </p:cNvSpPr>
            <p:nvPr/>
          </p:nvSpPr>
          <p:spPr bwMode="auto">
            <a:xfrm>
              <a:off x="1079461" y="2105664"/>
              <a:ext cx="143640" cy="6155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dirty="0">
                  <a:solidFill>
                    <a:srgbClr val="FBAD1A"/>
                  </a:solidFill>
                  <a:latin typeface="+mj-lt"/>
                </a:rPr>
                <a:t>I</a:t>
              </a:r>
              <a:endParaRPr lang="en-US" altLang="en-US" sz="1200" b="1" dirty="0">
                <a:latin typeface="+mj-lt"/>
              </a:endParaRPr>
            </a:p>
          </p:txBody>
        </p:sp>
        <p:sp>
          <p:nvSpPr>
            <p:cNvPr id="23570" name="TextBox 167"/>
            <p:cNvSpPr txBox="1">
              <a:spLocks noChangeArrowheads="1"/>
            </p:cNvSpPr>
            <p:nvPr/>
          </p:nvSpPr>
          <p:spPr bwMode="auto">
            <a:xfrm>
              <a:off x="1541647" y="2105326"/>
              <a:ext cx="721864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FFFFCC"/>
                  </a:solidFill>
                </a:rPr>
                <a:t>CHUYỂN ĐỔI GIỮ LƯỢNG CHẤT VÀ KHỐI LƯỢNG CHẤT </a:t>
              </a:r>
            </a:p>
            <a:p>
              <a:r>
                <a:rPr lang="en-US" sz="2000" b="1">
                  <a:solidFill>
                    <a:srgbClr val="FFFFCC"/>
                  </a:solidFill>
                </a:rPr>
                <a:t>NHƯ THÊ NÀO?</a:t>
              </a:r>
            </a:p>
          </p:txBody>
        </p: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430213" y="3587750"/>
            <a:ext cx="8007350" cy="895350"/>
            <a:chOff x="670125" y="3733846"/>
            <a:chExt cx="8006331" cy="894738"/>
          </a:xfrm>
        </p:grpSpPr>
        <p:sp>
          <p:nvSpPr>
            <p:cNvPr id="34" name="Freeform 59"/>
            <p:cNvSpPr>
              <a:spLocks/>
            </p:cNvSpPr>
            <p:nvPr/>
          </p:nvSpPr>
          <p:spPr bwMode="auto">
            <a:xfrm>
              <a:off x="670125" y="3733846"/>
              <a:ext cx="8006331" cy="894738"/>
            </a:xfrm>
            <a:custGeom>
              <a:avLst/>
              <a:gdLst>
                <a:gd name="T0" fmla="*/ 0 w 2107"/>
                <a:gd name="T1" fmla="*/ 174 h 348"/>
                <a:gd name="T2" fmla="*/ 173 w 2107"/>
                <a:gd name="T3" fmla="*/ 348 h 348"/>
                <a:gd name="T4" fmla="*/ 1933 w 2107"/>
                <a:gd name="T5" fmla="*/ 348 h 348"/>
                <a:gd name="T6" fmla="*/ 2107 w 2107"/>
                <a:gd name="T7" fmla="*/ 174 h 348"/>
                <a:gd name="T8" fmla="*/ 1933 w 2107"/>
                <a:gd name="T9" fmla="*/ 0 h 348"/>
                <a:gd name="T10" fmla="*/ 173 w 2107"/>
                <a:gd name="T11" fmla="*/ 0 h 348"/>
                <a:gd name="T12" fmla="*/ 0 w 2107"/>
                <a:gd name="T13" fmla="*/ 174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7" h="348">
                  <a:moveTo>
                    <a:pt x="0" y="174"/>
                  </a:moveTo>
                  <a:cubicBezTo>
                    <a:pt x="0" y="270"/>
                    <a:pt x="77" y="348"/>
                    <a:pt x="173" y="348"/>
                  </a:cubicBezTo>
                  <a:cubicBezTo>
                    <a:pt x="1933" y="348"/>
                    <a:pt x="1933" y="348"/>
                    <a:pt x="1933" y="348"/>
                  </a:cubicBezTo>
                  <a:cubicBezTo>
                    <a:pt x="2029" y="348"/>
                    <a:pt x="2107" y="270"/>
                    <a:pt x="2107" y="174"/>
                  </a:cubicBezTo>
                  <a:cubicBezTo>
                    <a:pt x="2107" y="78"/>
                    <a:pt x="2029" y="0"/>
                    <a:pt x="1933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77" y="0"/>
                    <a:pt x="0" y="78"/>
                    <a:pt x="0" y="174"/>
                  </a:cubicBezTo>
                  <a:close/>
                </a:path>
              </a:pathLst>
            </a:custGeom>
            <a:solidFill>
              <a:srgbClr val="EA1D25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200">
                <a:latin typeface="Arial" panose="020B0604020202020204" pitchFamily="34" charset="0"/>
              </a:endParaRPr>
            </a:p>
          </p:txBody>
        </p:sp>
        <p:sp>
          <p:nvSpPr>
            <p:cNvPr id="23564" name="Oval 60"/>
            <p:cNvSpPr>
              <a:spLocks noChangeArrowheads="1"/>
            </p:cNvSpPr>
            <p:nvPr/>
          </p:nvSpPr>
          <p:spPr bwMode="auto">
            <a:xfrm>
              <a:off x="750149" y="3797092"/>
              <a:ext cx="799157" cy="801812"/>
            </a:xfrm>
            <a:prstGeom prst="ellipse">
              <a:avLst/>
            </a:pr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6" name="Rectangle 61"/>
            <p:cNvSpPr>
              <a:spLocks noChangeArrowheads="1"/>
            </p:cNvSpPr>
            <p:nvPr/>
          </p:nvSpPr>
          <p:spPr bwMode="auto">
            <a:xfrm>
              <a:off x="997108" y="3890902"/>
              <a:ext cx="284126" cy="6155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4000" b="1" dirty="0">
                  <a:solidFill>
                    <a:srgbClr val="EA1D25"/>
                  </a:solidFill>
                  <a:latin typeface="+mj-lt"/>
                </a:rPr>
                <a:t>II</a:t>
              </a:r>
              <a:endParaRPr lang="en-US" altLang="en-US" sz="1200" b="1" dirty="0">
                <a:latin typeface="+mj-lt"/>
              </a:endParaRPr>
            </a:p>
          </p:txBody>
        </p:sp>
        <p:sp>
          <p:nvSpPr>
            <p:cNvPr id="23566" name="TextBox 167"/>
            <p:cNvSpPr txBox="1">
              <a:spLocks noChangeArrowheads="1"/>
            </p:cNvSpPr>
            <p:nvPr/>
          </p:nvSpPr>
          <p:spPr bwMode="auto">
            <a:xfrm>
              <a:off x="1475656" y="3844054"/>
              <a:ext cx="716093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FFFFCC"/>
                  </a:solidFill>
                </a:rPr>
                <a:t>CHUYỂN ĐỔI GIỮ LƯỢNG CHẤT VÀ THỂ TÍCH CHẤT KHÍ</a:t>
              </a:r>
            </a:p>
            <a:p>
              <a:r>
                <a:rPr lang="en-US" sz="2000" b="1">
                  <a:solidFill>
                    <a:srgbClr val="FFFFCC"/>
                  </a:solidFill>
                </a:rPr>
                <a:t>NHƯ THÊ NÀO?</a:t>
              </a: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179513" y="2332038"/>
            <a:ext cx="5861050" cy="1203325"/>
            <a:chOff x="1178886" y="2331525"/>
            <a:chExt cx="5861618" cy="1204176"/>
          </a:xfrm>
        </p:grpSpPr>
        <p:sp>
          <p:nvSpPr>
            <p:cNvPr id="42" name="Rectangle 41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219446" y="2331525"/>
              <a:ext cx="821058" cy="1204176"/>
            </a:xfrm>
            <a:prstGeom prst="rect">
              <a:avLst/>
            </a:prstGeom>
            <a:blipFill>
              <a:blip r:embed="rId3"/>
              <a:stretch>
                <a:fillRect b="-505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  <a:latin typeface="Arial" panose="020B0604020202020204" pitchFamily="34" charset="0"/>
                </a:rPr>
                <a:t> </a:t>
              </a:r>
            </a:p>
          </p:txBody>
        </p:sp>
        <p:sp>
          <p:nvSpPr>
            <p:cNvPr id="43" name="Rectangle 42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081077" y="2562882"/>
              <a:ext cx="1219115" cy="738664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  <a:latin typeface="Arial" panose="020B0604020202020204" pitchFamily="34" charset="0"/>
                </a:rPr>
                <a:t> </a:t>
              </a:r>
            </a:p>
          </p:txBody>
        </p:sp>
        <p:sp>
          <p:nvSpPr>
            <p:cNvPr id="44" name="Rectangle 43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178886" y="2601946"/>
              <a:ext cx="1373004" cy="738664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  <a:latin typeface="Arial" panose="020B0604020202020204" pitchFamily="34" charset="0"/>
                </a:rPr>
                <a:t> </a:t>
              </a:r>
            </a:p>
          </p:txBody>
        </p:sp>
        <p:sp>
          <p:nvSpPr>
            <p:cNvPr id="45" name="Rectangle 44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255320" y="2590951"/>
              <a:ext cx="1330814" cy="738664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  <a:latin typeface="Arial" panose="020B0604020202020204" pitchFamily="34" charset="0"/>
                </a:rPr>
                <a:t> </a:t>
              </a: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4255759" y="3043228"/>
              <a:ext cx="471533" cy="0"/>
            </a:xfrm>
            <a:prstGeom prst="straightConnector1">
              <a:avLst/>
            </a:prstGeom>
            <a:ln w="1016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6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9388" y="-134938"/>
            <a:ext cx="9932988" cy="73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338" y="46038"/>
            <a:ext cx="86360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54175" y="242888"/>
            <a:ext cx="61325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FFFFFF"/>
                </a:solidFill>
                <a:latin typeface="Times New Roman" pitchFamily="18" charset="0"/>
              </a:rPr>
              <a:t>0,25 mol khí O</a:t>
            </a:r>
            <a:r>
              <a:rPr lang="en-US" sz="2800" b="1" baseline="-25000">
                <a:solidFill>
                  <a:srgbClr val="FFFFFF"/>
                </a:solidFill>
                <a:latin typeface="Times New Roman" pitchFamily="18" charset="0"/>
              </a:rPr>
              <a:t>2</a:t>
            </a:r>
            <a:r>
              <a:rPr lang="en-US" sz="2800" b="1">
                <a:solidFill>
                  <a:srgbClr val="FFFFFF"/>
                </a:solidFill>
                <a:latin typeface="Times New Roman" pitchFamily="18" charset="0"/>
              </a:rPr>
              <a:t> ở điều kiện tiêu chuẩn </a:t>
            </a:r>
          </a:p>
          <a:p>
            <a:pPr algn="ctr"/>
            <a:r>
              <a:rPr lang="en-US" sz="2800" b="1">
                <a:solidFill>
                  <a:srgbClr val="FFFFFF"/>
                </a:solidFill>
                <a:latin typeface="Times New Roman" pitchFamily="18" charset="0"/>
              </a:rPr>
              <a:t>có thể tích là bao nhiêu lít?</a:t>
            </a: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234950" y="1554163"/>
            <a:ext cx="8399463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0" b="1" dirty="0">
                <a:solidFill>
                  <a:srgbClr val="7F0040"/>
                </a:solidFill>
                <a:latin typeface="Times New Roman" pitchFamily="18" charset="0"/>
              </a:rPr>
              <a:t>1</a:t>
            </a:r>
            <a:r>
              <a:rPr lang="en-US" sz="3200" b="1" dirty="0">
                <a:solidFill>
                  <a:srgbClr val="7F004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F0040"/>
                </a:solidFill>
                <a:latin typeface="Times New Roman" pitchFamily="18" charset="0"/>
              </a:rPr>
              <a:t>mol</a:t>
            </a:r>
            <a:r>
              <a:rPr lang="en-US" sz="3200" b="1" dirty="0">
                <a:solidFill>
                  <a:srgbClr val="7F004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F0040"/>
                </a:solidFill>
                <a:latin typeface="Times New Roman" pitchFamily="18" charset="0"/>
              </a:rPr>
              <a:t>khí</a:t>
            </a:r>
            <a:r>
              <a:rPr lang="en-US" sz="3200" b="1" dirty="0">
                <a:solidFill>
                  <a:srgbClr val="7F0040"/>
                </a:solidFill>
                <a:latin typeface="Times New Roman" pitchFamily="18" charset="0"/>
              </a:rPr>
              <a:t>  O</a:t>
            </a:r>
            <a:r>
              <a:rPr lang="en-US" sz="3200" b="1" baseline="-25000" dirty="0">
                <a:solidFill>
                  <a:srgbClr val="7F0040"/>
                </a:solidFill>
                <a:latin typeface="Times New Roman" pitchFamily="18" charset="0"/>
              </a:rPr>
              <a:t>2</a:t>
            </a:r>
            <a:r>
              <a:rPr lang="en-US" sz="3200" b="1" dirty="0">
                <a:solidFill>
                  <a:srgbClr val="7F0040"/>
                </a:solidFill>
                <a:latin typeface="Times New Roman" pitchFamily="18" charset="0"/>
              </a:rPr>
              <a:t>  (</a:t>
            </a:r>
            <a:r>
              <a:rPr lang="en-US" sz="3200" b="1" dirty="0" err="1">
                <a:solidFill>
                  <a:srgbClr val="7F0040"/>
                </a:solidFill>
                <a:latin typeface="Times New Roman" pitchFamily="18" charset="0"/>
              </a:rPr>
              <a:t>đktc</a:t>
            </a:r>
            <a:r>
              <a:rPr lang="en-US" sz="3200" b="1" dirty="0">
                <a:solidFill>
                  <a:srgbClr val="7F0040"/>
                </a:solidFill>
                <a:latin typeface="Times New Roman" pitchFamily="18" charset="0"/>
              </a:rPr>
              <a:t>) </a:t>
            </a:r>
            <a:r>
              <a:rPr lang="en-US" sz="3200" b="1" dirty="0" err="1">
                <a:solidFill>
                  <a:srgbClr val="7F0040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7F004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F0040"/>
                </a:solidFill>
                <a:latin typeface="Times New Roman" pitchFamily="18" charset="0"/>
              </a:rPr>
              <a:t>thể</a:t>
            </a:r>
            <a:r>
              <a:rPr lang="en-US" sz="3200" b="1" dirty="0">
                <a:solidFill>
                  <a:srgbClr val="7F004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F0040"/>
                </a:solidFill>
                <a:latin typeface="Times New Roman" pitchFamily="18" charset="0"/>
              </a:rPr>
              <a:t>tích</a:t>
            </a:r>
            <a:r>
              <a:rPr lang="en-US" sz="3200" b="1" dirty="0">
                <a:solidFill>
                  <a:srgbClr val="7F004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F0040"/>
                </a:solidFill>
                <a:latin typeface="Times New Roman" pitchFamily="18" charset="0"/>
              </a:rPr>
              <a:t>là</a:t>
            </a:r>
            <a:r>
              <a:rPr lang="en-US" sz="3200" b="1" dirty="0">
                <a:solidFill>
                  <a:srgbClr val="7F0040"/>
                </a:solidFill>
                <a:latin typeface="Times New Roman" pitchFamily="18" charset="0"/>
              </a:rPr>
              <a:t> </a:t>
            </a:r>
            <a:r>
              <a:rPr lang="en-US" sz="5000" b="1" dirty="0">
                <a:solidFill>
                  <a:srgbClr val="7F0040"/>
                </a:solidFill>
                <a:latin typeface="Times New Roman" pitchFamily="18" charset="0"/>
              </a:rPr>
              <a:t>22,4</a:t>
            </a:r>
            <a:r>
              <a:rPr lang="en-US" sz="3200" b="1" dirty="0">
                <a:solidFill>
                  <a:srgbClr val="7F004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F0040"/>
                </a:solidFill>
                <a:latin typeface="Times New Roman" pitchFamily="18" charset="0"/>
              </a:rPr>
              <a:t>lít</a:t>
            </a:r>
            <a:endParaRPr lang="en-US" sz="3200" dirty="0">
              <a:solidFill>
                <a:srgbClr val="7F004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473075" y="2732088"/>
            <a:ext cx="886142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0" b="1">
                <a:solidFill>
                  <a:srgbClr val="7F0040"/>
                </a:solidFill>
                <a:latin typeface="Times New Roman" pitchFamily="18" charset="0"/>
              </a:rPr>
              <a:t>0,25</a:t>
            </a:r>
            <a:r>
              <a:rPr lang="en-US" sz="3200" b="1">
                <a:solidFill>
                  <a:srgbClr val="7F0040"/>
                </a:solidFill>
                <a:latin typeface="Times New Roman" pitchFamily="18" charset="0"/>
              </a:rPr>
              <a:t> mol khí O</a:t>
            </a:r>
            <a:r>
              <a:rPr lang="en-US" sz="3200" b="1" baseline="-25000">
                <a:solidFill>
                  <a:srgbClr val="7F0040"/>
                </a:solidFill>
                <a:latin typeface="Times New Roman" pitchFamily="18" charset="0"/>
              </a:rPr>
              <a:t>2</a:t>
            </a:r>
            <a:r>
              <a:rPr lang="en-US" sz="3200" b="1">
                <a:solidFill>
                  <a:srgbClr val="7F0040"/>
                </a:solidFill>
                <a:latin typeface="Times New Roman" pitchFamily="18" charset="0"/>
              </a:rPr>
              <a:t> (đktc) có thể tích là </a:t>
            </a:r>
            <a:r>
              <a:rPr lang="en-US" sz="5000" b="1">
                <a:solidFill>
                  <a:srgbClr val="7F0040"/>
                </a:solidFill>
                <a:latin typeface="Times New Roman" pitchFamily="18" charset="0"/>
              </a:rPr>
              <a:t>V</a:t>
            </a:r>
            <a:r>
              <a:rPr lang="en-US" sz="3200" b="1">
                <a:solidFill>
                  <a:srgbClr val="7F0040"/>
                </a:solidFill>
                <a:latin typeface="Times New Roman" pitchFamily="18" charset="0"/>
              </a:rPr>
              <a:t> lít</a:t>
            </a:r>
            <a:endParaRPr lang="en-US" sz="3200">
              <a:solidFill>
                <a:srgbClr val="7F004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11125" y="2730500"/>
            <a:ext cx="1306513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000" b="1">
                <a:solidFill>
                  <a:srgbClr val="7F0040"/>
                </a:solidFill>
                <a:latin typeface="Times New Roman" pitchFamily="18" charset="0"/>
              </a:rPr>
              <a:t>0,25</a:t>
            </a: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111875" y="1557338"/>
            <a:ext cx="13081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000" b="1">
                <a:solidFill>
                  <a:srgbClr val="7F0040"/>
                </a:solidFill>
                <a:latin typeface="Times New Roman" pitchFamily="18" charset="0"/>
              </a:rPr>
              <a:t>22,4</a:t>
            </a: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1438" y="1557338"/>
            <a:ext cx="461962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000" b="1">
                <a:solidFill>
                  <a:srgbClr val="7F0040"/>
                </a:solidFill>
                <a:latin typeface="Times New Roman" pitchFamily="18" charset="0"/>
              </a:rPr>
              <a:t>1</a:t>
            </a: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726238" y="2744788"/>
            <a:ext cx="6477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000" b="1">
                <a:solidFill>
                  <a:srgbClr val="7F0040"/>
                </a:solidFill>
                <a:latin typeface="Times New Roman" pitchFamily="18" charset="0"/>
              </a:rPr>
              <a:t>V</a:t>
            </a: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66750" y="3933825"/>
            <a:ext cx="550863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000" b="1">
                <a:solidFill>
                  <a:srgbClr val="7F0040"/>
                </a:solidFill>
                <a:latin typeface="Times New Roman" pitchFamily="18" charset="0"/>
              </a:rPr>
              <a:t>=</a:t>
            </a:r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335088" y="2335213"/>
            <a:ext cx="4803775" cy="698500"/>
          </a:xfrm>
          <a:prstGeom prst="straightConnector1">
            <a:avLst/>
          </a:prstGeom>
          <a:ln w="476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230438" y="3611563"/>
            <a:ext cx="461962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000" b="1">
                <a:solidFill>
                  <a:srgbClr val="7F0040"/>
                </a:solidFill>
                <a:latin typeface="Times New Roman" pitchFamily="18" charset="0"/>
              </a:rPr>
              <a:t>.</a:t>
            </a:r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1335088" y="4400550"/>
            <a:ext cx="2124075" cy="0"/>
          </a:xfrm>
          <a:prstGeom prst="line">
            <a:avLst/>
          </a:prstGeom>
          <a:ln w="539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3705225" y="3767138"/>
            <a:ext cx="3127375" cy="1027112"/>
            <a:chOff x="3705497" y="3767406"/>
            <a:chExt cx="3126442" cy="1027424"/>
          </a:xfrm>
        </p:grpSpPr>
        <p:sp>
          <p:nvSpPr>
            <p:cNvPr id="24609" name="Rectangle 18"/>
            <p:cNvSpPr>
              <a:spLocks noChangeArrowheads="1"/>
            </p:cNvSpPr>
            <p:nvPr/>
          </p:nvSpPr>
          <p:spPr bwMode="auto">
            <a:xfrm>
              <a:off x="3705497" y="3933056"/>
              <a:ext cx="550151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0" b="1">
                  <a:solidFill>
                    <a:srgbClr val="7F0040"/>
                  </a:solidFill>
                  <a:latin typeface="Times New Roman" pitchFamily="18" charset="0"/>
                </a:rPr>
                <a:t>=</a:t>
              </a:r>
              <a:endParaRPr lang="en-US"/>
            </a:p>
          </p:txBody>
        </p:sp>
        <p:sp>
          <p:nvSpPr>
            <p:cNvPr id="24610" name="Rectangle 21"/>
            <p:cNvSpPr>
              <a:spLocks noChangeArrowheads="1"/>
            </p:cNvSpPr>
            <p:nvPr/>
          </p:nvSpPr>
          <p:spPr bwMode="auto">
            <a:xfrm>
              <a:off x="4193337" y="3859887"/>
              <a:ext cx="1306768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0" b="1">
                  <a:solidFill>
                    <a:srgbClr val="7F0040"/>
                  </a:solidFill>
                  <a:latin typeface="Times New Roman" pitchFamily="18" charset="0"/>
                </a:rPr>
                <a:t>22,4</a:t>
              </a:r>
              <a:endParaRPr lang="en-US"/>
            </a:p>
          </p:txBody>
        </p:sp>
        <p:sp>
          <p:nvSpPr>
            <p:cNvPr id="24611" name="Rectangle 22"/>
            <p:cNvSpPr>
              <a:spLocks noChangeArrowheads="1"/>
            </p:cNvSpPr>
            <p:nvPr/>
          </p:nvSpPr>
          <p:spPr bwMode="auto">
            <a:xfrm>
              <a:off x="5525171" y="3863750"/>
              <a:ext cx="1306768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0" b="1">
                  <a:solidFill>
                    <a:srgbClr val="7F0040"/>
                  </a:solidFill>
                  <a:latin typeface="Times New Roman" pitchFamily="18" charset="0"/>
                </a:rPr>
                <a:t>0,25</a:t>
              </a:r>
              <a:endParaRPr lang="en-US"/>
            </a:p>
          </p:txBody>
        </p:sp>
        <p:sp>
          <p:nvSpPr>
            <p:cNvPr id="24612" name="Rectangle 23"/>
            <p:cNvSpPr>
              <a:spLocks noChangeArrowheads="1"/>
            </p:cNvSpPr>
            <p:nvPr/>
          </p:nvSpPr>
          <p:spPr bwMode="auto">
            <a:xfrm>
              <a:off x="5320404" y="3767406"/>
              <a:ext cx="461528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5000" b="1">
                  <a:solidFill>
                    <a:srgbClr val="7F0040"/>
                  </a:solidFill>
                  <a:latin typeface="Times New Roman" pitchFamily="18" charset="0"/>
                </a:rPr>
                <a:t>.</a:t>
              </a:r>
              <a:endParaRPr lang="en-US"/>
            </a:p>
          </p:txBody>
        </p:sp>
      </p:grp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6765925" y="3898900"/>
            <a:ext cx="22764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000" b="1">
                <a:solidFill>
                  <a:srgbClr val="7F0040"/>
                </a:solidFill>
                <a:latin typeface="Times New Roman" pitchFamily="18" charset="0"/>
              </a:rPr>
              <a:t>= 5,6 (l)</a:t>
            </a:r>
            <a:endParaRPr lang="en-US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 rot="5400000">
            <a:off x="2712244" y="4595019"/>
            <a:ext cx="5492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000" b="1">
                <a:solidFill>
                  <a:srgbClr val="7F0040"/>
                </a:solidFill>
                <a:latin typeface="Times New Roman" pitchFamily="18" charset="0"/>
              </a:rPr>
              <a:t>=</a:t>
            </a:r>
            <a:endParaRPr lang="en-US"/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2700338" y="5051425"/>
            <a:ext cx="5492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000" b="1">
                <a:solidFill>
                  <a:srgbClr val="7F0040"/>
                </a:solidFill>
                <a:latin typeface="Times New Roman" pitchFamily="18" charset="0"/>
              </a:rPr>
              <a:t>n</a:t>
            </a:r>
            <a:endParaRPr lang="en-US"/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215900" y="4981575"/>
            <a:ext cx="2576513" cy="915988"/>
            <a:chOff x="215654" y="4803128"/>
            <a:chExt cx="2577076" cy="916606"/>
          </a:xfrm>
        </p:grpSpPr>
        <p:sp>
          <p:nvSpPr>
            <p:cNvPr id="24605" name="Rectangle 35"/>
            <p:cNvSpPr>
              <a:spLocks noChangeArrowheads="1"/>
            </p:cNvSpPr>
            <p:nvPr/>
          </p:nvSpPr>
          <p:spPr bwMode="auto">
            <a:xfrm>
              <a:off x="215654" y="4823876"/>
              <a:ext cx="647934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0" b="1">
                  <a:solidFill>
                    <a:srgbClr val="7F0040"/>
                  </a:solidFill>
                  <a:latin typeface="Times New Roman" pitchFamily="18" charset="0"/>
                </a:rPr>
                <a:t>V</a:t>
              </a:r>
              <a:endParaRPr lang="en-US"/>
            </a:p>
          </p:txBody>
        </p:sp>
        <p:sp>
          <p:nvSpPr>
            <p:cNvPr id="24606" name="Rectangle 37"/>
            <p:cNvSpPr>
              <a:spLocks noChangeArrowheads="1"/>
            </p:cNvSpPr>
            <p:nvPr/>
          </p:nvSpPr>
          <p:spPr bwMode="auto">
            <a:xfrm>
              <a:off x="719572" y="4831244"/>
              <a:ext cx="550151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0" b="1">
                  <a:solidFill>
                    <a:srgbClr val="7F0040"/>
                  </a:solidFill>
                  <a:latin typeface="Times New Roman" pitchFamily="18" charset="0"/>
                </a:rPr>
                <a:t>=</a:t>
              </a:r>
              <a:endParaRPr lang="en-US"/>
            </a:p>
          </p:txBody>
        </p:sp>
        <p:sp>
          <p:nvSpPr>
            <p:cNvPr id="24607" name="Rectangle 38"/>
            <p:cNvSpPr>
              <a:spLocks noChangeArrowheads="1"/>
            </p:cNvSpPr>
            <p:nvPr/>
          </p:nvSpPr>
          <p:spPr bwMode="auto">
            <a:xfrm>
              <a:off x="1312711" y="4857960"/>
              <a:ext cx="1306768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0" b="1">
                  <a:solidFill>
                    <a:srgbClr val="7F0040"/>
                  </a:solidFill>
                  <a:latin typeface="Times New Roman" pitchFamily="18" charset="0"/>
                </a:rPr>
                <a:t>22,4</a:t>
              </a:r>
              <a:endParaRPr lang="en-US"/>
            </a:p>
          </p:txBody>
        </p:sp>
        <p:sp>
          <p:nvSpPr>
            <p:cNvPr id="24608" name="Rectangle 39"/>
            <p:cNvSpPr>
              <a:spLocks noChangeArrowheads="1"/>
            </p:cNvSpPr>
            <p:nvPr/>
          </p:nvSpPr>
          <p:spPr bwMode="auto">
            <a:xfrm>
              <a:off x="2447764" y="4803128"/>
              <a:ext cx="344966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0" b="1">
                  <a:solidFill>
                    <a:srgbClr val="7F0040"/>
                  </a:solidFill>
                  <a:latin typeface="Times New Roman" pitchFamily="18" charset="0"/>
                </a:rPr>
                <a:t>.</a:t>
              </a:r>
              <a:endParaRPr lang="en-US">
                <a:solidFill>
                  <a:srgbClr val="4C4C4C"/>
                </a:solidFill>
              </a:endParaRPr>
            </a:p>
          </p:txBody>
        </p:sp>
      </p:grpSp>
      <p:sp>
        <p:nvSpPr>
          <p:cNvPr id="42" name="Rounded Rectangle 41"/>
          <p:cNvSpPr/>
          <p:nvPr/>
        </p:nvSpPr>
        <p:spPr>
          <a:xfrm>
            <a:off x="320675" y="4941888"/>
            <a:ext cx="2928938" cy="1069975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3482975" y="5481638"/>
            <a:ext cx="1125538" cy="0"/>
          </a:xfrm>
          <a:prstGeom prst="straightConnector1">
            <a:avLst/>
          </a:prstGeom>
          <a:ln w="1016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4773613" y="4816475"/>
            <a:ext cx="2928937" cy="1457325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4868863" y="4987925"/>
            <a:ext cx="10668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000" b="1">
                <a:solidFill>
                  <a:srgbClr val="7F0040"/>
                </a:solidFill>
                <a:latin typeface="Times New Roman" pitchFamily="18" charset="0"/>
              </a:rPr>
              <a:t>n =</a:t>
            </a:r>
            <a:endParaRPr lang="en-US"/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6078538" y="5445125"/>
            <a:ext cx="1052512" cy="17463"/>
          </a:xfrm>
          <a:prstGeom prst="line">
            <a:avLst/>
          </a:prstGeom>
          <a:ln w="539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215900" y="5002213"/>
            <a:ext cx="6477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000" b="1">
                <a:solidFill>
                  <a:srgbClr val="7F0040"/>
                </a:solidFill>
                <a:latin typeface="Times New Roman" pitchFamily="18" charset="0"/>
              </a:rPr>
              <a:t>V</a:t>
            </a:r>
            <a:endParaRPr lang="en-US">
              <a:solidFill>
                <a:srgbClr val="4C4C4C"/>
              </a:solidFill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1328738" y="5043488"/>
            <a:ext cx="13081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000" b="1">
                <a:solidFill>
                  <a:srgbClr val="7F0040"/>
                </a:solidFill>
                <a:latin typeface="Times New Roman" pitchFamily="18" charset="0"/>
              </a:rPr>
              <a:t>22,4</a:t>
            </a:r>
            <a:endParaRPr lang="en-US"/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971550" y="6064250"/>
            <a:ext cx="1458913" cy="40163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rgbClr val="FF0080">
                    <a:lumMod val="75000"/>
                  </a:srgbClr>
                </a:solidFill>
                <a:latin typeface="Arial" panose="020B0604020202020204" pitchFamily="34" charset="0"/>
              </a:rPr>
              <a:t> n: số mol</a:t>
            </a:r>
            <a:endParaRPr lang="en-US" altLang="en-US" sz="3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1031875" y="6351588"/>
            <a:ext cx="2316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BF0060"/>
                </a:solidFill>
              </a:rPr>
              <a:t>V: thể tích khí (lít)</a:t>
            </a:r>
            <a:endParaRPr lang="en-US" altLang="en-US" sz="3000" b="1">
              <a:solidFill>
                <a:srgbClr val="7F0040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-0.72084 0.1692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42" y="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85 0.03426 L -0.54774 0.2995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8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0.24722 0.1335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61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0.23229 0.3944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7407E-6 L -0.3323 0.00695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15" y="347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022E-16 L -0.34566 0.0104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7 L 0.66146 -0.05069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3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5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500"/>
                            </p:stCondLst>
                            <p:childTnLst>
                              <p:par>
                                <p:cTn id="17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0.50365 0.04004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74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3" grpId="0"/>
      <p:bldP spid="13" grpId="1"/>
      <p:bldP spid="15" grpId="0"/>
      <p:bldP spid="15" grpId="1"/>
      <p:bldP spid="18" grpId="0"/>
      <p:bldP spid="18" grpId="1"/>
      <p:bldP spid="32" grpId="0"/>
      <p:bldP spid="32" grpId="1"/>
      <p:bldP spid="34" grpId="0"/>
      <p:bldP spid="34" grpId="1"/>
      <p:bldP spid="35" grpId="0"/>
      <p:bldP spid="42" grpId="0" animBg="1"/>
      <p:bldP spid="45" grpId="0" animBg="1"/>
      <p:bldP spid="46" grpId="0"/>
      <p:bldP spid="50" grpId="0"/>
      <p:bldP spid="50" grpId="1"/>
      <p:bldP spid="51" grpId="0"/>
      <p:bldP spid="51" grpId="1"/>
      <p:bldP spid="37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98" descr="car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8588" y="-157163"/>
            <a:ext cx="10334626" cy="738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30213" y="1400175"/>
            <a:ext cx="8283575" cy="895350"/>
            <a:chOff x="701058" y="1975578"/>
            <a:chExt cx="8059232" cy="894738"/>
          </a:xfrm>
        </p:grpSpPr>
        <p:sp>
          <p:nvSpPr>
            <p:cNvPr id="31" name="Freeform 20"/>
            <p:cNvSpPr>
              <a:spLocks/>
            </p:cNvSpPr>
            <p:nvPr/>
          </p:nvSpPr>
          <p:spPr bwMode="auto">
            <a:xfrm>
              <a:off x="701058" y="1975578"/>
              <a:ext cx="7975829" cy="894738"/>
            </a:xfrm>
            <a:custGeom>
              <a:avLst/>
              <a:gdLst>
                <a:gd name="T0" fmla="*/ 2107 w 2107"/>
                <a:gd name="T1" fmla="*/ 174 h 348"/>
                <a:gd name="T2" fmla="*/ 1933 w 2107"/>
                <a:gd name="T3" fmla="*/ 348 h 348"/>
                <a:gd name="T4" fmla="*/ 173 w 2107"/>
                <a:gd name="T5" fmla="*/ 348 h 348"/>
                <a:gd name="T6" fmla="*/ 0 w 2107"/>
                <a:gd name="T7" fmla="*/ 174 h 348"/>
                <a:gd name="T8" fmla="*/ 173 w 2107"/>
                <a:gd name="T9" fmla="*/ 0 h 348"/>
                <a:gd name="T10" fmla="*/ 1933 w 2107"/>
                <a:gd name="T11" fmla="*/ 0 h 348"/>
                <a:gd name="T12" fmla="*/ 2107 w 2107"/>
                <a:gd name="T13" fmla="*/ 174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7" h="348">
                  <a:moveTo>
                    <a:pt x="2107" y="174"/>
                  </a:moveTo>
                  <a:cubicBezTo>
                    <a:pt x="2107" y="270"/>
                    <a:pt x="2029" y="348"/>
                    <a:pt x="1933" y="348"/>
                  </a:cubicBezTo>
                  <a:cubicBezTo>
                    <a:pt x="173" y="348"/>
                    <a:pt x="173" y="348"/>
                    <a:pt x="173" y="348"/>
                  </a:cubicBezTo>
                  <a:cubicBezTo>
                    <a:pt x="77" y="348"/>
                    <a:pt x="0" y="270"/>
                    <a:pt x="0" y="174"/>
                  </a:cubicBezTo>
                  <a:cubicBezTo>
                    <a:pt x="0" y="78"/>
                    <a:pt x="77" y="0"/>
                    <a:pt x="173" y="0"/>
                  </a:cubicBezTo>
                  <a:cubicBezTo>
                    <a:pt x="1933" y="0"/>
                    <a:pt x="1933" y="0"/>
                    <a:pt x="1933" y="0"/>
                  </a:cubicBezTo>
                  <a:cubicBezTo>
                    <a:pt x="2029" y="0"/>
                    <a:pt x="2107" y="78"/>
                    <a:pt x="2107" y="174"/>
                  </a:cubicBezTo>
                  <a:close/>
                </a:path>
              </a:pathLst>
            </a:custGeom>
            <a:solidFill>
              <a:srgbClr val="FBAD1A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200">
                <a:latin typeface="Arial" panose="020B0604020202020204" pitchFamily="34" charset="0"/>
              </a:endParaRPr>
            </a:p>
          </p:txBody>
        </p:sp>
        <p:sp>
          <p:nvSpPr>
            <p:cNvPr id="25624" name="Oval 21"/>
            <p:cNvSpPr>
              <a:spLocks noChangeArrowheads="1"/>
            </p:cNvSpPr>
            <p:nvPr/>
          </p:nvSpPr>
          <p:spPr bwMode="auto">
            <a:xfrm>
              <a:off x="760795" y="2022040"/>
              <a:ext cx="799157" cy="801812"/>
            </a:xfrm>
            <a:prstGeom prst="ellipse">
              <a:avLst/>
            </a:pr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3" name="Rectangle 22"/>
            <p:cNvSpPr>
              <a:spLocks noChangeArrowheads="1"/>
            </p:cNvSpPr>
            <p:nvPr/>
          </p:nvSpPr>
          <p:spPr bwMode="auto">
            <a:xfrm>
              <a:off x="1079461" y="2105664"/>
              <a:ext cx="143640" cy="6155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dirty="0">
                  <a:solidFill>
                    <a:srgbClr val="FBAD1A"/>
                  </a:solidFill>
                  <a:latin typeface="+mj-lt"/>
                </a:rPr>
                <a:t>I</a:t>
              </a:r>
              <a:endParaRPr lang="en-US" altLang="en-US" sz="1200" b="1" dirty="0">
                <a:latin typeface="+mj-lt"/>
              </a:endParaRPr>
            </a:p>
          </p:txBody>
        </p:sp>
        <p:sp>
          <p:nvSpPr>
            <p:cNvPr id="25626" name="TextBox 167"/>
            <p:cNvSpPr txBox="1">
              <a:spLocks noChangeArrowheads="1"/>
            </p:cNvSpPr>
            <p:nvPr/>
          </p:nvSpPr>
          <p:spPr bwMode="auto">
            <a:xfrm>
              <a:off x="1541647" y="2105326"/>
              <a:ext cx="721864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FFFFCC"/>
                  </a:solidFill>
                </a:rPr>
                <a:t>CHUYỂN ĐỔI GIỮ LƯỢNG CHẤT VÀ KHỐI LƯỢNG CHẤT </a:t>
              </a:r>
            </a:p>
            <a:p>
              <a:r>
                <a:rPr lang="en-US" sz="2000" b="1">
                  <a:solidFill>
                    <a:srgbClr val="FFFFCC"/>
                  </a:solidFill>
                </a:rPr>
                <a:t>NHƯ THÊ NÀO?</a:t>
              </a:r>
            </a:p>
          </p:txBody>
        </p: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430213" y="3587750"/>
            <a:ext cx="8007350" cy="895350"/>
            <a:chOff x="670125" y="3733846"/>
            <a:chExt cx="8006331" cy="894738"/>
          </a:xfrm>
        </p:grpSpPr>
        <p:sp>
          <p:nvSpPr>
            <p:cNvPr id="34" name="Freeform 59"/>
            <p:cNvSpPr>
              <a:spLocks/>
            </p:cNvSpPr>
            <p:nvPr/>
          </p:nvSpPr>
          <p:spPr bwMode="auto">
            <a:xfrm>
              <a:off x="670125" y="3733846"/>
              <a:ext cx="8006331" cy="894738"/>
            </a:xfrm>
            <a:custGeom>
              <a:avLst/>
              <a:gdLst>
                <a:gd name="T0" fmla="*/ 0 w 2107"/>
                <a:gd name="T1" fmla="*/ 174 h 348"/>
                <a:gd name="T2" fmla="*/ 173 w 2107"/>
                <a:gd name="T3" fmla="*/ 348 h 348"/>
                <a:gd name="T4" fmla="*/ 1933 w 2107"/>
                <a:gd name="T5" fmla="*/ 348 h 348"/>
                <a:gd name="T6" fmla="*/ 2107 w 2107"/>
                <a:gd name="T7" fmla="*/ 174 h 348"/>
                <a:gd name="T8" fmla="*/ 1933 w 2107"/>
                <a:gd name="T9" fmla="*/ 0 h 348"/>
                <a:gd name="T10" fmla="*/ 173 w 2107"/>
                <a:gd name="T11" fmla="*/ 0 h 348"/>
                <a:gd name="T12" fmla="*/ 0 w 2107"/>
                <a:gd name="T13" fmla="*/ 174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7" h="348">
                  <a:moveTo>
                    <a:pt x="0" y="174"/>
                  </a:moveTo>
                  <a:cubicBezTo>
                    <a:pt x="0" y="270"/>
                    <a:pt x="77" y="348"/>
                    <a:pt x="173" y="348"/>
                  </a:cubicBezTo>
                  <a:cubicBezTo>
                    <a:pt x="1933" y="348"/>
                    <a:pt x="1933" y="348"/>
                    <a:pt x="1933" y="348"/>
                  </a:cubicBezTo>
                  <a:cubicBezTo>
                    <a:pt x="2029" y="348"/>
                    <a:pt x="2107" y="270"/>
                    <a:pt x="2107" y="174"/>
                  </a:cubicBezTo>
                  <a:cubicBezTo>
                    <a:pt x="2107" y="78"/>
                    <a:pt x="2029" y="0"/>
                    <a:pt x="1933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77" y="0"/>
                    <a:pt x="0" y="78"/>
                    <a:pt x="0" y="174"/>
                  </a:cubicBezTo>
                  <a:close/>
                </a:path>
              </a:pathLst>
            </a:custGeom>
            <a:solidFill>
              <a:srgbClr val="EA1D25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200">
                <a:latin typeface="Arial" panose="020B0604020202020204" pitchFamily="34" charset="0"/>
              </a:endParaRPr>
            </a:p>
          </p:txBody>
        </p:sp>
        <p:sp>
          <p:nvSpPr>
            <p:cNvPr id="25620" name="Oval 60"/>
            <p:cNvSpPr>
              <a:spLocks noChangeArrowheads="1"/>
            </p:cNvSpPr>
            <p:nvPr/>
          </p:nvSpPr>
          <p:spPr bwMode="auto">
            <a:xfrm>
              <a:off x="750149" y="3797092"/>
              <a:ext cx="799157" cy="801812"/>
            </a:xfrm>
            <a:prstGeom prst="ellipse">
              <a:avLst/>
            </a:pr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6" name="Rectangle 61"/>
            <p:cNvSpPr>
              <a:spLocks noChangeArrowheads="1"/>
            </p:cNvSpPr>
            <p:nvPr/>
          </p:nvSpPr>
          <p:spPr bwMode="auto">
            <a:xfrm>
              <a:off x="997108" y="3890902"/>
              <a:ext cx="284126" cy="6155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4000" b="1" dirty="0">
                  <a:solidFill>
                    <a:srgbClr val="EA1D25"/>
                  </a:solidFill>
                  <a:latin typeface="+mj-lt"/>
                </a:rPr>
                <a:t>II</a:t>
              </a:r>
              <a:endParaRPr lang="en-US" altLang="en-US" sz="1200" b="1" dirty="0">
                <a:latin typeface="+mj-lt"/>
              </a:endParaRPr>
            </a:p>
          </p:txBody>
        </p:sp>
        <p:sp>
          <p:nvSpPr>
            <p:cNvPr id="25622" name="TextBox 167"/>
            <p:cNvSpPr txBox="1">
              <a:spLocks noChangeArrowheads="1"/>
            </p:cNvSpPr>
            <p:nvPr/>
          </p:nvSpPr>
          <p:spPr bwMode="auto">
            <a:xfrm>
              <a:off x="1475656" y="3844054"/>
              <a:ext cx="716093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FFFFCC"/>
                  </a:solidFill>
                </a:rPr>
                <a:t>CHUYỂN ĐỔI GIỮ LƯỢNG CHẤT VÀ THỂ TÍCH CHẤT KHÍ</a:t>
              </a:r>
            </a:p>
            <a:p>
              <a:r>
                <a:rPr lang="en-US" sz="2000" b="1">
                  <a:solidFill>
                    <a:srgbClr val="FFFFCC"/>
                  </a:solidFill>
                </a:rPr>
                <a:t>NHƯ THÊ NÀO?</a:t>
              </a: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179513" y="2332038"/>
            <a:ext cx="5861050" cy="1203325"/>
            <a:chOff x="1178886" y="2331525"/>
            <a:chExt cx="5861618" cy="1204176"/>
          </a:xfrm>
        </p:grpSpPr>
        <p:sp>
          <p:nvSpPr>
            <p:cNvPr id="42" name="Rectangle 41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219446" y="2331525"/>
              <a:ext cx="821058" cy="1204176"/>
            </a:xfrm>
            <a:prstGeom prst="rect">
              <a:avLst/>
            </a:prstGeom>
            <a:blipFill>
              <a:blip r:embed="rId3"/>
              <a:stretch>
                <a:fillRect b="-505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  <a:latin typeface="Arial" panose="020B0604020202020204" pitchFamily="34" charset="0"/>
                </a:rPr>
                <a:t> </a:t>
              </a:r>
            </a:p>
          </p:txBody>
        </p:sp>
        <p:sp>
          <p:nvSpPr>
            <p:cNvPr id="43" name="Rectangle 42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081077" y="2562882"/>
              <a:ext cx="1219115" cy="738664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  <a:latin typeface="Arial" panose="020B0604020202020204" pitchFamily="34" charset="0"/>
                </a:rPr>
                <a:t> </a:t>
              </a:r>
            </a:p>
          </p:txBody>
        </p:sp>
        <p:sp>
          <p:nvSpPr>
            <p:cNvPr id="44" name="Rectangle 43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178886" y="2601946"/>
              <a:ext cx="1373004" cy="738664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  <a:latin typeface="Arial" panose="020B0604020202020204" pitchFamily="34" charset="0"/>
                </a:rPr>
                <a:t> </a:t>
              </a:r>
            </a:p>
          </p:txBody>
        </p:sp>
        <p:sp>
          <p:nvSpPr>
            <p:cNvPr id="45" name="Rectangle 44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255320" y="2590951"/>
              <a:ext cx="1330814" cy="738664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  <a:latin typeface="Arial" panose="020B0604020202020204" pitchFamily="34" charset="0"/>
                </a:rPr>
                <a:t> </a:t>
              </a: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4255759" y="3043228"/>
              <a:ext cx="471533" cy="0"/>
            </a:xfrm>
            <a:prstGeom prst="straightConnector1">
              <a:avLst/>
            </a:prstGeom>
            <a:ln w="1016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908050" y="4606925"/>
            <a:ext cx="6716713" cy="1370013"/>
            <a:chOff x="1003797" y="2331525"/>
            <a:chExt cx="6716381" cy="1370696"/>
          </a:xfrm>
        </p:grpSpPr>
        <p:sp>
          <p:nvSpPr>
            <p:cNvPr id="21" name="Rectangle 20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219446" y="2331525"/>
              <a:ext cx="1500732" cy="1370696"/>
            </a:xfrm>
            <a:prstGeom prst="rect">
              <a:avLst/>
            </a:prstGeom>
            <a:blipFill>
              <a:blip r:embed="rId7"/>
              <a:stretch>
                <a:fillRect b="-444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  <a:latin typeface="Arial" panose="020B0604020202020204" pitchFamily="34" charset="0"/>
                </a:rPr>
                <a:t> </a:t>
              </a:r>
            </a:p>
          </p:txBody>
        </p:sp>
        <p:sp>
          <p:nvSpPr>
            <p:cNvPr id="22" name="Rectangle 21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081077" y="2562882"/>
              <a:ext cx="1219115" cy="738664"/>
            </a:xfrm>
            <a:prstGeom prst="rect">
              <a:avLst/>
            </a:pr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  <a:latin typeface="Arial" panose="020B0604020202020204" pitchFamily="34" charset="0"/>
                </a:rPr>
                <a:t> </a:t>
              </a:r>
            </a:p>
          </p:txBody>
        </p:sp>
        <p:sp>
          <p:nvSpPr>
            <p:cNvPr id="23" name="Rectangle 22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003797" y="2589247"/>
              <a:ext cx="1233543" cy="738664"/>
            </a:xfrm>
            <a:prstGeom prst="rect">
              <a:avLst/>
            </a:pr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  <a:latin typeface="Arial" panose="020B0604020202020204" pitchFamily="34" charset="0"/>
                </a:rPr>
                <a:t> </a:t>
              </a:r>
            </a:p>
          </p:txBody>
        </p:sp>
        <p:sp>
          <p:nvSpPr>
            <p:cNvPr id="24" name="Rectangle 23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989222" y="2599338"/>
              <a:ext cx="2034531" cy="738664"/>
            </a:xfrm>
            <a:prstGeom prst="rect">
              <a:avLst/>
            </a:pr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endParaRPr lang="en-US">
                <a:noFill/>
                <a:latin typeface="Arial" panose="020B0604020202020204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4385005" y="3043080"/>
              <a:ext cx="469877" cy="0"/>
            </a:xfrm>
            <a:prstGeom prst="straightConnector1">
              <a:avLst/>
            </a:prstGeom>
            <a:ln w="1016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971550" y="6129338"/>
            <a:ext cx="1458913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rgbClr val="FF0080">
                    <a:lumMod val="75000"/>
                  </a:srgbClr>
                </a:solidFill>
                <a:latin typeface="Arial" panose="020B0604020202020204" pitchFamily="34" charset="0"/>
              </a:rPr>
              <a:t> n: số mol</a:t>
            </a:r>
            <a:endParaRPr lang="en-US" altLang="en-US" sz="3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036638" y="5794375"/>
            <a:ext cx="2316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BF0060"/>
                </a:solidFill>
              </a:rPr>
              <a:t>V: thể tích khí (lít)</a:t>
            </a:r>
            <a:endParaRPr lang="en-US" altLang="en-US" sz="3000" b="1">
              <a:solidFill>
                <a:srgbClr val="7F0040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373313" y="177800"/>
            <a:ext cx="1925637" cy="479425"/>
            <a:chOff x="2373667" y="178581"/>
            <a:chExt cx="1924981" cy="478187"/>
          </a:xfrm>
        </p:grpSpPr>
        <p:sp>
          <p:nvSpPr>
            <p:cNvPr id="49" name="Rectangle 48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373667" y="179714"/>
              <a:ext cx="809132" cy="477054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  <a:latin typeface="Arial" panose="020B0604020202020204" pitchFamily="34" charset="0"/>
                </a:rPr>
                <a:t> </a:t>
              </a:r>
            </a:p>
          </p:txBody>
        </p:sp>
        <p:sp>
          <p:nvSpPr>
            <p:cNvPr id="50" name="Rectangle 49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010090" y="178581"/>
              <a:ext cx="1288558" cy="477054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  <a:latin typeface="Arial" panose="020B0604020202020204" pitchFamily="34" charset="0"/>
                </a:rPr>
                <a:t> 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819650" y="31750"/>
            <a:ext cx="1847850" cy="852488"/>
            <a:chOff x="4819610" y="31256"/>
            <a:chExt cx="1847436" cy="853311"/>
          </a:xfrm>
        </p:grpSpPr>
        <p:sp>
          <p:nvSpPr>
            <p:cNvPr id="52" name="Rectangle 51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696396" y="31256"/>
              <a:ext cx="970650" cy="853311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  <a:latin typeface="Arial" panose="020B0604020202020204" pitchFamily="34" charset="0"/>
                </a:rPr>
                <a:t> </a:t>
              </a:r>
            </a:p>
          </p:txBody>
        </p:sp>
        <p:sp>
          <p:nvSpPr>
            <p:cNvPr id="53" name="Rectangle 52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819610" y="259725"/>
              <a:ext cx="1219115" cy="477054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  <a:latin typeface="Arial" panose="020B0604020202020204" pitchFamily="34" charset="0"/>
                </a:rPr>
                <a:t> </a:t>
              </a:r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5100638" y="69850"/>
            <a:ext cx="1538287" cy="78105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2500313" y="142875"/>
            <a:ext cx="1681162" cy="561975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1919288" y="2020888"/>
            <a:ext cx="0" cy="1704975"/>
          </a:xfrm>
          <a:prstGeom prst="line">
            <a:avLst/>
          </a:prstGeom>
          <a:ln w="539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463" y="1287463"/>
            <a:ext cx="9134475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1177925" y="1452563"/>
            <a:ext cx="2147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191919"/>
                </a:solidFill>
                <a:latin typeface="Times New Roman" pitchFamily="18" charset="0"/>
              </a:rPr>
              <a:t>Tính thể tích </a:t>
            </a:r>
            <a:endParaRPr lang="en-US" sz="2800">
              <a:solidFill>
                <a:srgbClr val="191919"/>
              </a:solidFill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3233738" y="1452563"/>
            <a:ext cx="722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191919"/>
                </a:solidFill>
                <a:latin typeface="Times New Roman" pitchFamily="18" charset="0"/>
              </a:rPr>
              <a:t>của</a:t>
            </a:r>
            <a:endParaRPr lang="en-US" sz="2800">
              <a:solidFill>
                <a:srgbClr val="191919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883025" y="1465263"/>
            <a:ext cx="13017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0,5 mol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276850" y="1458913"/>
            <a:ext cx="3073400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khí </a:t>
            </a:r>
            <a:r>
              <a:rPr lang="en-US" sz="2800" b="1" dirty="0">
                <a:solidFill>
                  <a:srgbClr val="333333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nitơ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</a:t>
            </a:r>
            <a:r>
              <a:rPr lang="en-US" sz="2800" b="1" baseline="-25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(đktc)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?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2" name="Rectangle 6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308" y="2782088"/>
            <a:ext cx="915442" cy="430887"/>
          </a:xfrm>
          <a:prstGeom prst="rect">
            <a:avLst/>
          </a:prstGeom>
          <a:blipFill>
            <a:blip r:embed="rId7"/>
            <a:stretch>
              <a:fillRect b="-281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panose="020B0604020202020204" pitchFamily="34" charset="0"/>
              </a:rPr>
              <a:t> </a:t>
            </a:r>
          </a:p>
        </p:txBody>
      </p:sp>
      <p:cxnSp>
        <p:nvCxnSpPr>
          <p:cNvPr id="63" name="Straight Connector 62"/>
          <p:cNvCxnSpPr/>
          <p:nvPr/>
        </p:nvCxnSpPr>
        <p:spPr>
          <a:xfrm flipH="1">
            <a:off x="9525" y="3536950"/>
            <a:ext cx="2041525" cy="0"/>
          </a:xfrm>
          <a:prstGeom prst="line">
            <a:avLst/>
          </a:prstGeom>
          <a:ln w="539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5059363" y="893763"/>
            <a:ext cx="1458912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rgbClr val="FF0080">
                    <a:lumMod val="75000"/>
                  </a:srgbClr>
                </a:solidFill>
                <a:latin typeface="Arial" panose="020B0604020202020204" pitchFamily="34" charset="0"/>
              </a:rPr>
              <a:t> n: số mol</a:t>
            </a:r>
            <a:endParaRPr lang="en-US" altLang="en-US" sz="3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4110038" y="2024063"/>
            <a:ext cx="1095375" cy="55403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US" altLang="en-US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 </a:t>
            </a:r>
            <a:endParaRPr lang="en-US" altLang="en-US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2247900" y="852488"/>
            <a:ext cx="2314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BF0060"/>
                </a:solidFill>
              </a:rPr>
              <a:t>V: thể tích khí (lít)</a:t>
            </a:r>
            <a:endParaRPr lang="en-US" altLang="en-US" sz="3000" b="1">
              <a:solidFill>
                <a:srgbClr val="7F0040"/>
              </a:solidFill>
            </a:endParaRPr>
          </a:p>
        </p:txBody>
      </p:sp>
      <p:sp>
        <p:nvSpPr>
          <p:cNvPr id="87" name="Rectangle 8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33264" y="3117202"/>
            <a:ext cx="1036373" cy="477054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88" name="Rectangle 8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49839" y="3125734"/>
            <a:ext cx="513281" cy="477054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89" name="Rectangle 8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96136" y="3106434"/>
            <a:ext cx="513281" cy="477054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90" name="Rectangle 8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27125" y="3112967"/>
            <a:ext cx="1340945" cy="477054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2" name="Rectangle 1"/>
          <p:cNvSpPr/>
          <p:nvPr/>
        </p:nvSpPr>
        <p:spPr>
          <a:xfrm>
            <a:off x="2609850" y="3357563"/>
            <a:ext cx="4286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altLang="en-US" b="1" i="1" baseline="-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dirty="0">
              <a:latin typeface="Arial" panose="020B0604020202020204" pitchFamily="34" charset="0"/>
            </a:endParaRP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17463" y="2300288"/>
            <a:ext cx="1790700" cy="431800"/>
            <a:chOff x="17308" y="2300825"/>
            <a:chExt cx="1790842" cy="430888"/>
          </a:xfrm>
        </p:grpSpPr>
        <p:sp>
          <p:nvSpPr>
            <p:cNvPr id="61" name="Rectangle 60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29723" y="2300826"/>
              <a:ext cx="1278427" cy="430887"/>
            </a:xfrm>
            <a:prstGeom prst="rect">
              <a:avLst/>
            </a:prstGeom>
            <a:blipFill>
              <a:blip r:embed="rId12"/>
              <a:stretch>
                <a:fillRect b="-4225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  <a:latin typeface="Arial" panose="020B0604020202020204" pitchFamily="34" charset="0"/>
                </a:rPr>
                <a:t> </a:t>
              </a:r>
            </a:p>
          </p:txBody>
        </p:sp>
        <p:sp>
          <p:nvSpPr>
            <p:cNvPr id="10" name="Rectangle 9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7308" y="2300825"/>
              <a:ext cx="726288" cy="430887"/>
            </a:xfrm>
            <a:prstGeom prst="rect">
              <a:avLst/>
            </a:pr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  <a:latin typeface="Arial" panose="020B0604020202020204" pitchFamily="34" charset="0"/>
                </a:rPr>
                <a:t> </a:t>
              </a:r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1252538" y="1916113"/>
            <a:ext cx="19304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940175" y="1916113"/>
            <a:ext cx="1336675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998663" y="1452563"/>
            <a:ext cx="1331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191919"/>
                </a:solidFill>
                <a:latin typeface="Times New Roman" pitchFamily="18" charset="0"/>
              </a:rPr>
              <a:t>thể tích</a:t>
            </a:r>
            <a:endParaRPr lang="en-US"/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3236913" y="1458913"/>
            <a:ext cx="723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191919"/>
                </a:solidFill>
                <a:latin typeface="Times New Roman" pitchFamily="18" charset="0"/>
              </a:rPr>
              <a:t>của</a:t>
            </a:r>
            <a:endParaRPr lang="en-US" sz="2800">
              <a:solidFill>
                <a:srgbClr val="191919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270500" y="1452563"/>
            <a:ext cx="1482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191919"/>
                </a:solidFill>
                <a:latin typeface="Times New Roman" pitchFamily="18" charset="0"/>
              </a:rPr>
              <a:t>khí nitơ </a:t>
            </a:r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021513" y="1450975"/>
            <a:ext cx="1104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191919"/>
                </a:solidFill>
                <a:latin typeface="Times New Roman" pitchFamily="18" charset="0"/>
              </a:rPr>
              <a:t>(đktc)</a:t>
            </a:r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448425" y="2670175"/>
            <a:ext cx="463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191919"/>
                </a:solidFill>
                <a:latin typeface="Times New Roman" pitchFamily="18" charset="0"/>
              </a:rPr>
              <a:t>là</a:t>
            </a:r>
            <a:endParaRPr lang="en-US"/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2371725" y="169863"/>
            <a:ext cx="1924050" cy="477837"/>
            <a:chOff x="2526067" y="330981"/>
            <a:chExt cx="1924981" cy="478187"/>
          </a:xfrm>
        </p:grpSpPr>
        <p:sp>
          <p:nvSpPr>
            <p:cNvPr id="77" name="Rectangle 76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526067" y="332114"/>
              <a:ext cx="809132" cy="477054"/>
            </a:xfrm>
            <a:prstGeom prst="rect">
              <a:avLst/>
            </a:pr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  <a:latin typeface="Arial" panose="020B0604020202020204" pitchFamily="34" charset="0"/>
                </a:rPr>
                <a:t> </a:t>
              </a:r>
            </a:p>
          </p:txBody>
        </p:sp>
        <p:sp>
          <p:nvSpPr>
            <p:cNvPr id="78" name="Rectangle 77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162490" y="330981"/>
              <a:ext cx="1288558" cy="477054"/>
            </a:xfrm>
            <a:prstGeom prst="rect">
              <a:avLst/>
            </a:pr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  <a:latin typeface="Arial" panose="020B0604020202020204" pitchFamily="34" charset="0"/>
                </a:rPr>
                <a:t> </a:t>
              </a:r>
            </a:p>
          </p:txBody>
        </p:sp>
      </p:grpSp>
      <p:sp>
        <p:nvSpPr>
          <p:cNvPr id="81" name="Rectangle 8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0780" y="2304330"/>
            <a:ext cx="704552" cy="430887"/>
          </a:xfrm>
          <a:prstGeom prst="rect">
            <a:avLst/>
          </a:prstGeom>
          <a:blipFill>
            <a:blip r:embed="rId16"/>
            <a:stretch>
              <a:fillRect b="-281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panose="020B0604020202020204" pitchFamily="34" charset="0"/>
              </a:rPr>
              <a:t> </a:t>
            </a: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1588" y="4016375"/>
            <a:ext cx="9145588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Rectangle 21"/>
          <p:cNvSpPr>
            <a:spLocks noChangeArrowheads="1"/>
          </p:cNvSpPr>
          <p:nvPr/>
        </p:nvSpPr>
        <p:spPr bwMode="auto">
          <a:xfrm>
            <a:off x="2179638" y="5492750"/>
            <a:ext cx="4775200" cy="903288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3F3F3F"/>
              </a:solidFill>
            </a:endParaRPr>
          </a:p>
        </p:txBody>
      </p:sp>
      <p:sp>
        <p:nvSpPr>
          <p:cNvPr id="26657" name="Rectangle 22"/>
          <p:cNvSpPr>
            <a:spLocks noChangeArrowheads="1"/>
          </p:cNvSpPr>
          <p:nvPr/>
        </p:nvSpPr>
        <p:spPr bwMode="auto">
          <a:xfrm>
            <a:off x="2179638" y="5492750"/>
            <a:ext cx="477520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3F3F3F"/>
              </a:solidFill>
            </a:endParaRPr>
          </a:p>
        </p:txBody>
      </p:sp>
      <p:sp>
        <p:nvSpPr>
          <p:cNvPr id="91" name="Rectangle 37"/>
          <p:cNvSpPr>
            <a:spLocks noChangeArrowheads="1"/>
          </p:cNvSpPr>
          <p:nvPr/>
        </p:nvSpPr>
        <p:spPr bwMode="auto">
          <a:xfrm>
            <a:off x="2179638" y="4357688"/>
            <a:ext cx="4775200" cy="903287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3F3F3F"/>
              </a:solidFill>
            </a:endParaRPr>
          </a:p>
        </p:txBody>
      </p:sp>
      <p:sp>
        <p:nvSpPr>
          <p:cNvPr id="26659" name="Rectangle 38"/>
          <p:cNvSpPr>
            <a:spLocks noChangeArrowheads="1"/>
          </p:cNvSpPr>
          <p:nvPr/>
        </p:nvSpPr>
        <p:spPr bwMode="auto">
          <a:xfrm>
            <a:off x="2179638" y="4357688"/>
            <a:ext cx="47752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3F3F3F"/>
              </a:solidFill>
            </a:endParaRPr>
          </a:p>
        </p:txBody>
      </p:sp>
      <p:grpSp>
        <p:nvGrpSpPr>
          <p:cNvPr id="94" name="Group 93"/>
          <p:cNvGrpSpPr>
            <a:grpSpLocks/>
          </p:cNvGrpSpPr>
          <p:nvPr/>
        </p:nvGrpSpPr>
        <p:grpSpPr bwMode="auto">
          <a:xfrm>
            <a:off x="5621338" y="4357688"/>
            <a:ext cx="1333500" cy="903287"/>
            <a:chOff x="5622077" y="4358071"/>
            <a:chExt cx="1332390" cy="902924"/>
          </a:xfrm>
        </p:grpSpPr>
        <p:sp>
          <p:nvSpPr>
            <p:cNvPr id="95" name="Freeform 41"/>
            <p:cNvSpPr>
              <a:spLocks/>
            </p:cNvSpPr>
            <p:nvPr/>
          </p:nvSpPr>
          <p:spPr bwMode="auto">
            <a:xfrm>
              <a:off x="5622077" y="4358071"/>
              <a:ext cx="1332390" cy="902924"/>
            </a:xfrm>
            <a:custGeom>
              <a:avLst/>
              <a:gdLst>
                <a:gd name="T0" fmla="*/ 0 w 1285"/>
                <a:gd name="T1" fmla="*/ 0 h 707"/>
                <a:gd name="T2" fmla="*/ 1285 w 1285"/>
                <a:gd name="T3" fmla="*/ 0 h 707"/>
                <a:gd name="T4" fmla="*/ 1285 w 1285"/>
                <a:gd name="T5" fmla="*/ 707 h 707"/>
                <a:gd name="T6" fmla="*/ 359 w 1285"/>
                <a:gd name="T7" fmla="*/ 707 h 707"/>
                <a:gd name="T8" fmla="*/ 0 w 1285"/>
                <a:gd name="T9" fmla="*/ 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5" h="707">
                  <a:moveTo>
                    <a:pt x="0" y="0"/>
                  </a:moveTo>
                  <a:lnTo>
                    <a:pt x="1285" y="0"/>
                  </a:lnTo>
                  <a:lnTo>
                    <a:pt x="1285" y="707"/>
                  </a:lnTo>
                  <a:lnTo>
                    <a:pt x="359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1D25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3F3F3F"/>
                </a:solidFill>
                <a:latin typeface="Arial" panose="020B0604020202020204"/>
              </a:endParaRPr>
            </a:p>
          </p:txBody>
        </p:sp>
        <p:sp>
          <p:nvSpPr>
            <p:cNvPr id="26670" name="Rectangle 42"/>
            <p:cNvSpPr>
              <a:spLocks noChangeArrowheads="1"/>
            </p:cNvSpPr>
            <p:nvPr/>
          </p:nvSpPr>
          <p:spPr bwMode="auto">
            <a:xfrm>
              <a:off x="6075148" y="4424813"/>
              <a:ext cx="355868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/>
              <a:r>
                <a:rPr lang="en-US" altLang="en-US" sz="5000" b="1">
                  <a:solidFill>
                    <a:srgbClr val="F2F2F2"/>
                  </a:solidFill>
                </a:rPr>
                <a:t>1</a:t>
              </a:r>
              <a:endParaRPr lang="en-US" altLang="en-US" sz="5000" b="1">
                <a:solidFill>
                  <a:srgbClr val="3F3F3F"/>
                </a:solidFill>
              </a:endParaRPr>
            </a:p>
          </p:txBody>
        </p:sp>
      </p:grpSp>
      <p:sp>
        <p:nvSpPr>
          <p:cNvPr id="97" name="Rectangle 44"/>
          <p:cNvSpPr>
            <a:spLocks noChangeArrowheads="1"/>
          </p:cNvSpPr>
          <p:nvPr/>
        </p:nvSpPr>
        <p:spPr bwMode="auto">
          <a:xfrm>
            <a:off x="2228850" y="4502150"/>
            <a:ext cx="34575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200" b="1">
                <a:solidFill>
                  <a:srgbClr val="EA1D25"/>
                </a:solidFill>
              </a:rPr>
              <a:t>Tính thể tích của 0,25 mol</a:t>
            </a:r>
          </a:p>
          <a:p>
            <a:pPr eaLnBrk="0" hangingPunct="0"/>
            <a:r>
              <a:rPr lang="en-US" altLang="en-US" sz="2200" b="1">
                <a:solidFill>
                  <a:srgbClr val="EA1D25"/>
                </a:solidFill>
              </a:rPr>
              <a:t> khí amoniac NH</a:t>
            </a:r>
            <a:r>
              <a:rPr lang="en-US" altLang="en-US" sz="2200" b="1" baseline="-25000">
                <a:solidFill>
                  <a:srgbClr val="EA1D25"/>
                </a:solidFill>
              </a:rPr>
              <a:t>3</a:t>
            </a:r>
            <a:r>
              <a:rPr lang="en-US" altLang="en-US" sz="2200" b="1">
                <a:solidFill>
                  <a:srgbClr val="EA1D25"/>
                </a:solidFill>
              </a:rPr>
              <a:t> (đktc)</a:t>
            </a:r>
            <a:endParaRPr lang="en-US" altLang="en-US" sz="2200" b="1">
              <a:solidFill>
                <a:srgbClr val="3F3F3F"/>
              </a:solidFill>
            </a:endParaRPr>
          </a:p>
        </p:txBody>
      </p:sp>
      <p:grpSp>
        <p:nvGrpSpPr>
          <p:cNvPr id="98" name="Group 97"/>
          <p:cNvGrpSpPr>
            <a:grpSpLocks/>
          </p:cNvGrpSpPr>
          <p:nvPr/>
        </p:nvGrpSpPr>
        <p:grpSpPr bwMode="auto">
          <a:xfrm>
            <a:off x="2179638" y="5492750"/>
            <a:ext cx="1296987" cy="903288"/>
            <a:chOff x="2179317" y="5492153"/>
            <a:chExt cx="1297979" cy="904200"/>
          </a:xfrm>
        </p:grpSpPr>
        <p:sp>
          <p:nvSpPr>
            <p:cNvPr id="99" name="Freeform 25"/>
            <p:cNvSpPr>
              <a:spLocks/>
            </p:cNvSpPr>
            <p:nvPr/>
          </p:nvSpPr>
          <p:spPr bwMode="auto">
            <a:xfrm>
              <a:off x="2179317" y="5492153"/>
              <a:ext cx="1297979" cy="904200"/>
            </a:xfrm>
            <a:custGeom>
              <a:avLst/>
              <a:gdLst>
                <a:gd name="T0" fmla="*/ 1285 w 1285"/>
                <a:gd name="T1" fmla="*/ 708 h 708"/>
                <a:gd name="T2" fmla="*/ 0 w 1285"/>
                <a:gd name="T3" fmla="*/ 708 h 708"/>
                <a:gd name="T4" fmla="*/ 0 w 1285"/>
                <a:gd name="T5" fmla="*/ 0 h 708"/>
                <a:gd name="T6" fmla="*/ 928 w 1285"/>
                <a:gd name="T7" fmla="*/ 0 h 708"/>
                <a:gd name="T8" fmla="*/ 1285 w 1285"/>
                <a:gd name="T9" fmla="*/ 708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5" h="708">
                  <a:moveTo>
                    <a:pt x="1285" y="708"/>
                  </a:moveTo>
                  <a:lnTo>
                    <a:pt x="0" y="708"/>
                  </a:lnTo>
                  <a:lnTo>
                    <a:pt x="0" y="0"/>
                  </a:lnTo>
                  <a:lnTo>
                    <a:pt x="928" y="0"/>
                  </a:lnTo>
                  <a:lnTo>
                    <a:pt x="1285" y="708"/>
                  </a:lnTo>
                  <a:close/>
                </a:path>
              </a:pathLst>
            </a:custGeom>
            <a:solidFill>
              <a:srgbClr val="023D4D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3F3F3F"/>
                </a:solidFill>
                <a:latin typeface="Arial" panose="020B0604020202020204"/>
              </a:endParaRPr>
            </a:p>
          </p:txBody>
        </p:sp>
        <p:sp>
          <p:nvSpPr>
            <p:cNvPr id="26668" name="Rectangle 26"/>
            <p:cNvSpPr>
              <a:spLocks noChangeArrowheads="1"/>
            </p:cNvSpPr>
            <p:nvPr/>
          </p:nvSpPr>
          <p:spPr bwMode="auto">
            <a:xfrm>
              <a:off x="2637597" y="5559533"/>
              <a:ext cx="355867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/>
              <a:r>
                <a:rPr lang="en-US" altLang="en-US" sz="5000" b="1">
                  <a:solidFill>
                    <a:srgbClr val="F2F2F2"/>
                  </a:solidFill>
                </a:rPr>
                <a:t>2</a:t>
              </a:r>
              <a:endParaRPr lang="en-US" altLang="en-US" sz="5000" b="1">
                <a:solidFill>
                  <a:srgbClr val="3F3F3F"/>
                </a:solidFill>
              </a:endParaRPr>
            </a:p>
          </p:txBody>
        </p:sp>
      </p:grpSp>
      <p:sp>
        <p:nvSpPr>
          <p:cNvPr id="101" name="Rectangle 100"/>
          <p:cNvSpPr>
            <a:spLocks noChangeArrowheads="1"/>
          </p:cNvSpPr>
          <p:nvPr/>
        </p:nvSpPr>
        <p:spPr bwMode="auto">
          <a:xfrm>
            <a:off x="3260725" y="5651500"/>
            <a:ext cx="3678238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altLang="en-US" sz="2200" b="1">
                <a:solidFill>
                  <a:srgbClr val="2F2F2F"/>
                </a:solidFill>
              </a:rPr>
              <a:t>Tính số mol của 3,36 lít khí </a:t>
            </a:r>
          </a:p>
          <a:p>
            <a:pPr algn="r" eaLnBrk="0" hangingPunct="0"/>
            <a:r>
              <a:rPr lang="en-US" altLang="en-US" sz="2200" b="1">
                <a:solidFill>
                  <a:srgbClr val="2F2F2F"/>
                </a:solidFill>
              </a:rPr>
              <a:t>hidro sunfua H</a:t>
            </a:r>
            <a:r>
              <a:rPr lang="en-US" altLang="en-US" sz="2200" b="1" baseline="-25000">
                <a:solidFill>
                  <a:srgbClr val="2F2F2F"/>
                </a:solidFill>
              </a:rPr>
              <a:t>2</a:t>
            </a:r>
            <a:r>
              <a:rPr lang="en-US" altLang="en-US" sz="2200" b="1">
                <a:solidFill>
                  <a:srgbClr val="2F2F2F"/>
                </a:solidFill>
              </a:rPr>
              <a:t>S (đktc)</a:t>
            </a:r>
          </a:p>
        </p:txBody>
      </p:sp>
      <p:grpSp>
        <p:nvGrpSpPr>
          <p:cNvPr id="102" name="Group 101"/>
          <p:cNvGrpSpPr>
            <a:grpSpLocks/>
          </p:cNvGrpSpPr>
          <p:nvPr/>
        </p:nvGrpSpPr>
        <p:grpSpPr bwMode="auto">
          <a:xfrm>
            <a:off x="4360863" y="368300"/>
            <a:ext cx="458787" cy="179388"/>
            <a:chOff x="6729662" y="320206"/>
            <a:chExt cx="459261" cy="180020"/>
          </a:xfrm>
        </p:grpSpPr>
        <p:cxnSp>
          <p:nvCxnSpPr>
            <p:cNvPr id="103" name="Straight Arrow Connector 102"/>
            <p:cNvCxnSpPr/>
            <p:nvPr/>
          </p:nvCxnSpPr>
          <p:spPr>
            <a:xfrm>
              <a:off x="6729662" y="320206"/>
              <a:ext cx="459261" cy="7966"/>
            </a:xfrm>
            <a:prstGeom prst="straightConnector1">
              <a:avLst/>
            </a:prstGeom>
            <a:ln w="69850"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flipH="1">
              <a:off x="6732840" y="493854"/>
              <a:ext cx="456083" cy="6372"/>
            </a:xfrm>
            <a:prstGeom prst="straightConnector1">
              <a:avLst/>
            </a:prstGeom>
            <a:ln w="69850"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77E1A31-7CB6-4AFA-BA29-C5CAAE48017B}"/>
              </a:ext>
            </a:extLst>
          </p:cNvPr>
          <p:cNvSpPr txBox="1"/>
          <p:nvPr/>
        </p:nvSpPr>
        <p:spPr>
          <a:xfrm>
            <a:off x="7037388" y="4581128"/>
            <a:ext cx="2106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V</a:t>
            </a:r>
            <a:r>
              <a:rPr lang="en-US" baseline="-25000">
                <a:solidFill>
                  <a:srgbClr val="FFFFFF"/>
                </a:solidFill>
              </a:rPr>
              <a:t>NH3 </a:t>
            </a:r>
            <a:r>
              <a:rPr lang="en-US">
                <a:solidFill>
                  <a:srgbClr val="FFFFFF"/>
                </a:solidFill>
              </a:rPr>
              <a:t>= 0,25. 22,4 </a:t>
            </a:r>
          </a:p>
          <a:p>
            <a:r>
              <a:rPr lang="en-US">
                <a:solidFill>
                  <a:srgbClr val="FFFFFF"/>
                </a:solidFill>
              </a:rPr>
              <a:t>        = 5,6 lít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333C28-B187-42E3-A732-3E5D6B825CB2}"/>
              </a:ext>
            </a:extLst>
          </p:cNvPr>
          <p:cNvSpPr txBox="1"/>
          <p:nvPr/>
        </p:nvSpPr>
        <p:spPr>
          <a:xfrm>
            <a:off x="7092137" y="5617258"/>
            <a:ext cx="2232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n = V/22,4 </a:t>
            </a:r>
          </a:p>
          <a:p>
            <a:r>
              <a:rPr lang="en-US">
                <a:solidFill>
                  <a:srgbClr val="FFFFFF"/>
                </a:solidFill>
              </a:rPr>
              <a:t>   = 3,36 / 22,4 </a:t>
            </a:r>
          </a:p>
          <a:p>
            <a:r>
              <a:rPr lang="en-US">
                <a:solidFill>
                  <a:srgbClr val="FFFFFF"/>
                </a:solidFill>
              </a:rPr>
              <a:t>   = 0,15mol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0.05347 0.17639 " pathEditMode="relative" rAng="0" ptsTypes="AA">
                                      <p:cBhvr>
                                        <p:cTn id="1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324 L 0.04843 0.17546 " pathEditMode="relative" rAng="0" ptsTypes="AA">
                                      <p:cBhvr>
                                        <p:cTn id="14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4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 L -0.11042 0.17593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00"/>
                            </p:stCondLst>
                            <p:childTnLst>
                              <p:par>
                                <p:cTn id="15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8148E-6 L -0.16632 0.17662 " pathEditMode="relative" rAng="0" ptsTypes="AA">
                                      <p:cBhvr>
                                        <p:cTn id="1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16" y="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00313 0.43009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2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L 0.50451 0.1203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26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500"/>
                            </p:stCondLst>
                            <p:childTnLst>
                              <p:par>
                                <p:cTn id="2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57" grpId="0"/>
      <p:bldP spid="58" grpId="0"/>
      <p:bldP spid="59" grpId="0"/>
      <p:bldP spid="60" grpId="0"/>
      <p:bldP spid="27" grpId="0"/>
      <p:bldP spid="64" grpId="0"/>
      <p:bldP spid="80" grpId="0"/>
      <p:bldP spid="2" grpId="0"/>
      <p:bldP spid="16" grpId="0"/>
      <p:bldP spid="16" grpId="1"/>
      <p:bldP spid="73" grpId="0"/>
      <p:bldP spid="73" grpId="1"/>
      <p:bldP spid="17" grpId="0"/>
      <p:bldP spid="17" grpId="1"/>
      <p:bldP spid="18" grpId="0"/>
      <p:bldP spid="18" grpId="1"/>
      <p:bldP spid="19" grpId="0"/>
      <p:bldP spid="83" grpId="0" animBg="1"/>
      <p:bldP spid="91" grpId="0" animBg="1"/>
      <p:bldP spid="97" grpId="0"/>
      <p:bldP spid="1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0"/>
          <p:cNvSpPr>
            <a:spLocks noChangeArrowheads="1"/>
          </p:cNvSpPr>
          <p:nvPr/>
        </p:nvSpPr>
        <p:spPr bwMode="auto">
          <a:xfrm>
            <a:off x="1225550" y="1187450"/>
            <a:ext cx="8388350" cy="561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" name="Freeform 23"/>
          <p:cNvSpPr/>
          <p:nvPr/>
        </p:nvSpPr>
        <p:spPr>
          <a:xfrm>
            <a:off x="3822700" y="1006475"/>
            <a:ext cx="1590675" cy="2597150"/>
          </a:xfrm>
          <a:custGeom>
            <a:avLst/>
            <a:gdLst>
              <a:gd name="connsiteX0" fmla="*/ 590550 w 1276350"/>
              <a:gd name="connsiteY0" fmla="*/ 2349500 h 2349500"/>
              <a:gd name="connsiteX1" fmla="*/ 406400 w 1276350"/>
              <a:gd name="connsiteY1" fmla="*/ 1358900 h 2349500"/>
              <a:gd name="connsiteX2" fmla="*/ 0 w 1276350"/>
              <a:gd name="connsiteY2" fmla="*/ 958850 h 2349500"/>
              <a:gd name="connsiteX3" fmla="*/ 12700 w 1276350"/>
              <a:gd name="connsiteY3" fmla="*/ 50800 h 2349500"/>
              <a:gd name="connsiteX4" fmla="*/ 1130300 w 1276350"/>
              <a:gd name="connsiteY4" fmla="*/ 0 h 2349500"/>
              <a:gd name="connsiteX5" fmla="*/ 1276350 w 1276350"/>
              <a:gd name="connsiteY5" fmla="*/ 1073150 h 2349500"/>
              <a:gd name="connsiteX6" fmla="*/ 590550 w 1276350"/>
              <a:gd name="connsiteY6" fmla="*/ 2349500 h 2349500"/>
              <a:gd name="connsiteX0" fmla="*/ 590550 w 1276350"/>
              <a:gd name="connsiteY0" fmla="*/ 2349500 h 2349500"/>
              <a:gd name="connsiteX1" fmla="*/ 394494 w 1276350"/>
              <a:gd name="connsiteY1" fmla="*/ 1397000 h 2349500"/>
              <a:gd name="connsiteX2" fmla="*/ 0 w 1276350"/>
              <a:gd name="connsiteY2" fmla="*/ 958850 h 2349500"/>
              <a:gd name="connsiteX3" fmla="*/ 12700 w 1276350"/>
              <a:gd name="connsiteY3" fmla="*/ 50800 h 2349500"/>
              <a:gd name="connsiteX4" fmla="*/ 1130300 w 1276350"/>
              <a:gd name="connsiteY4" fmla="*/ 0 h 2349500"/>
              <a:gd name="connsiteX5" fmla="*/ 1276350 w 1276350"/>
              <a:gd name="connsiteY5" fmla="*/ 1073150 h 2349500"/>
              <a:gd name="connsiteX6" fmla="*/ 590550 w 1276350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404066"/>
              <a:gd name="connsiteY0" fmla="*/ 2356644 h 2356644"/>
              <a:gd name="connsiteX1" fmla="*/ 477837 w 1404066"/>
              <a:gd name="connsiteY1" fmla="*/ 1397000 h 2356644"/>
              <a:gd name="connsiteX2" fmla="*/ 0 w 1404066"/>
              <a:gd name="connsiteY2" fmla="*/ 908844 h 2356644"/>
              <a:gd name="connsiteX3" fmla="*/ 96043 w 1404066"/>
              <a:gd name="connsiteY3" fmla="*/ 50800 h 2356644"/>
              <a:gd name="connsiteX4" fmla="*/ 1213643 w 1404066"/>
              <a:gd name="connsiteY4" fmla="*/ 0 h 2356644"/>
              <a:gd name="connsiteX5" fmla="*/ 1359693 w 1404066"/>
              <a:gd name="connsiteY5" fmla="*/ 1073150 h 2356644"/>
              <a:gd name="connsiteX6" fmla="*/ 685800 w 1404066"/>
              <a:gd name="connsiteY6" fmla="*/ 2356644 h 2356644"/>
              <a:gd name="connsiteX0" fmla="*/ 685800 w 1444658"/>
              <a:gd name="connsiteY0" fmla="*/ 2356644 h 2356644"/>
              <a:gd name="connsiteX1" fmla="*/ 477837 w 1444658"/>
              <a:gd name="connsiteY1" fmla="*/ 1397000 h 2356644"/>
              <a:gd name="connsiteX2" fmla="*/ 0 w 1444658"/>
              <a:gd name="connsiteY2" fmla="*/ 908844 h 2356644"/>
              <a:gd name="connsiteX3" fmla="*/ 96043 w 1444658"/>
              <a:gd name="connsiteY3" fmla="*/ 50800 h 2356644"/>
              <a:gd name="connsiteX4" fmla="*/ 1213643 w 1444658"/>
              <a:gd name="connsiteY4" fmla="*/ 0 h 2356644"/>
              <a:gd name="connsiteX5" fmla="*/ 1359693 w 1444658"/>
              <a:gd name="connsiteY5" fmla="*/ 1073150 h 2356644"/>
              <a:gd name="connsiteX6" fmla="*/ 685800 w 1444658"/>
              <a:gd name="connsiteY6" fmla="*/ 2356644 h 2356644"/>
              <a:gd name="connsiteX0" fmla="*/ 685800 w 1458167"/>
              <a:gd name="connsiteY0" fmla="*/ 2356644 h 2356644"/>
              <a:gd name="connsiteX1" fmla="*/ 477837 w 1458167"/>
              <a:gd name="connsiteY1" fmla="*/ 1397000 h 2356644"/>
              <a:gd name="connsiteX2" fmla="*/ 0 w 1458167"/>
              <a:gd name="connsiteY2" fmla="*/ 908844 h 2356644"/>
              <a:gd name="connsiteX3" fmla="*/ 96043 w 1458167"/>
              <a:gd name="connsiteY3" fmla="*/ 50800 h 2356644"/>
              <a:gd name="connsiteX4" fmla="*/ 1213643 w 1458167"/>
              <a:gd name="connsiteY4" fmla="*/ 0 h 2356644"/>
              <a:gd name="connsiteX5" fmla="*/ 1359693 w 1458167"/>
              <a:gd name="connsiteY5" fmla="*/ 1073150 h 2356644"/>
              <a:gd name="connsiteX6" fmla="*/ 685800 w 1458167"/>
              <a:gd name="connsiteY6" fmla="*/ 2356644 h 2356644"/>
              <a:gd name="connsiteX0" fmla="*/ 685800 w 1458167"/>
              <a:gd name="connsiteY0" fmla="*/ 2484291 h 2484291"/>
              <a:gd name="connsiteX1" fmla="*/ 477837 w 1458167"/>
              <a:gd name="connsiteY1" fmla="*/ 1524647 h 2484291"/>
              <a:gd name="connsiteX2" fmla="*/ 0 w 1458167"/>
              <a:gd name="connsiteY2" fmla="*/ 1036491 h 2484291"/>
              <a:gd name="connsiteX3" fmla="*/ 96043 w 1458167"/>
              <a:gd name="connsiteY3" fmla="*/ 178447 h 2484291"/>
              <a:gd name="connsiteX4" fmla="*/ 1213643 w 1458167"/>
              <a:gd name="connsiteY4" fmla="*/ 127647 h 2484291"/>
              <a:gd name="connsiteX5" fmla="*/ 1359693 w 1458167"/>
              <a:gd name="connsiteY5" fmla="*/ 1200797 h 2484291"/>
              <a:gd name="connsiteX6" fmla="*/ 685800 w 1458167"/>
              <a:gd name="connsiteY6" fmla="*/ 2484291 h 2484291"/>
              <a:gd name="connsiteX0" fmla="*/ 685800 w 1458167"/>
              <a:gd name="connsiteY0" fmla="*/ 2484832 h 2484832"/>
              <a:gd name="connsiteX1" fmla="*/ 477837 w 1458167"/>
              <a:gd name="connsiteY1" fmla="*/ 1525188 h 2484832"/>
              <a:gd name="connsiteX2" fmla="*/ 0 w 1458167"/>
              <a:gd name="connsiteY2" fmla="*/ 1037032 h 2484832"/>
              <a:gd name="connsiteX3" fmla="*/ 76993 w 1458167"/>
              <a:gd name="connsiteY3" fmla="*/ 176607 h 2484832"/>
              <a:gd name="connsiteX4" fmla="*/ 1213643 w 1458167"/>
              <a:gd name="connsiteY4" fmla="*/ 128188 h 2484832"/>
              <a:gd name="connsiteX5" fmla="*/ 1359693 w 1458167"/>
              <a:gd name="connsiteY5" fmla="*/ 1201338 h 2484832"/>
              <a:gd name="connsiteX6" fmla="*/ 685800 w 1458167"/>
              <a:gd name="connsiteY6" fmla="*/ 2484832 h 2484832"/>
              <a:gd name="connsiteX0" fmla="*/ 685800 w 1458167"/>
              <a:gd name="connsiteY0" fmla="*/ 2598539 h 2598539"/>
              <a:gd name="connsiteX1" fmla="*/ 477837 w 1458167"/>
              <a:gd name="connsiteY1" fmla="*/ 1638895 h 2598539"/>
              <a:gd name="connsiteX2" fmla="*/ 0 w 1458167"/>
              <a:gd name="connsiteY2" fmla="*/ 1150739 h 2598539"/>
              <a:gd name="connsiteX3" fmla="*/ 76993 w 1458167"/>
              <a:gd name="connsiteY3" fmla="*/ 290314 h 2598539"/>
              <a:gd name="connsiteX4" fmla="*/ 1213643 w 1458167"/>
              <a:gd name="connsiteY4" fmla="*/ 241895 h 2598539"/>
              <a:gd name="connsiteX5" fmla="*/ 1359693 w 1458167"/>
              <a:gd name="connsiteY5" fmla="*/ 1315045 h 2598539"/>
              <a:gd name="connsiteX6" fmla="*/ 685800 w 1458167"/>
              <a:gd name="connsiteY6" fmla="*/ 2598539 h 2598539"/>
              <a:gd name="connsiteX0" fmla="*/ 761202 w 1533569"/>
              <a:gd name="connsiteY0" fmla="*/ 2598539 h 2598539"/>
              <a:gd name="connsiteX1" fmla="*/ 553239 w 1533569"/>
              <a:gd name="connsiteY1" fmla="*/ 1638895 h 2598539"/>
              <a:gd name="connsiteX2" fmla="*/ 75402 w 1533569"/>
              <a:gd name="connsiteY2" fmla="*/ 1150739 h 2598539"/>
              <a:gd name="connsiteX3" fmla="*/ 152395 w 1533569"/>
              <a:gd name="connsiteY3" fmla="*/ 290314 h 2598539"/>
              <a:gd name="connsiteX4" fmla="*/ 1289045 w 1533569"/>
              <a:gd name="connsiteY4" fmla="*/ 241895 h 2598539"/>
              <a:gd name="connsiteX5" fmla="*/ 1435095 w 1533569"/>
              <a:gd name="connsiteY5" fmla="*/ 1315045 h 2598539"/>
              <a:gd name="connsiteX6" fmla="*/ 761202 w 1533569"/>
              <a:gd name="connsiteY6" fmla="*/ 2598539 h 2598539"/>
              <a:gd name="connsiteX0" fmla="*/ 825046 w 1597413"/>
              <a:gd name="connsiteY0" fmla="*/ 2598539 h 2598539"/>
              <a:gd name="connsiteX1" fmla="*/ 617083 w 1597413"/>
              <a:gd name="connsiteY1" fmla="*/ 1638895 h 2598539"/>
              <a:gd name="connsiteX2" fmla="*/ 139246 w 1597413"/>
              <a:gd name="connsiteY2" fmla="*/ 1150739 h 2598539"/>
              <a:gd name="connsiteX3" fmla="*/ 216239 w 1597413"/>
              <a:gd name="connsiteY3" fmla="*/ 290314 h 2598539"/>
              <a:gd name="connsiteX4" fmla="*/ 1352889 w 1597413"/>
              <a:gd name="connsiteY4" fmla="*/ 241895 h 2598539"/>
              <a:gd name="connsiteX5" fmla="*/ 1498939 w 1597413"/>
              <a:gd name="connsiteY5" fmla="*/ 1315045 h 2598539"/>
              <a:gd name="connsiteX6" fmla="*/ 825046 w 1597413"/>
              <a:gd name="connsiteY6" fmla="*/ 2598539 h 2598539"/>
              <a:gd name="connsiteX0" fmla="*/ 818095 w 1590462"/>
              <a:gd name="connsiteY0" fmla="*/ 2598539 h 2598539"/>
              <a:gd name="connsiteX1" fmla="*/ 610132 w 1590462"/>
              <a:gd name="connsiteY1" fmla="*/ 1638895 h 2598539"/>
              <a:gd name="connsiteX2" fmla="*/ 132295 w 1590462"/>
              <a:gd name="connsiteY2" fmla="*/ 1150739 h 2598539"/>
              <a:gd name="connsiteX3" fmla="*/ 209288 w 1590462"/>
              <a:gd name="connsiteY3" fmla="*/ 290314 h 2598539"/>
              <a:gd name="connsiteX4" fmla="*/ 1345938 w 1590462"/>
              <a:gd name="connsiteY4" fmla="*/ 241895 h 2598539"/>
              <a:gd name="connsiteX5" fmla="*/ 1491988 w 1590462"/>
              <a:gd name="connsiteY5" fmla="*/ 1315045 h 2598539"/>
              <a:gd name="connsiteX6" fmla="*/ 818095 w 1590462"/>
              <a:gd name="connsiteY6" fmla="*/ 2598539 h 259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0462" h="2598539">
                <a:moveTo>
                  <a:pt x="818095" y="2598539"/>
                </a:moveTo>
                <a:cubicBezTo>
                  <a:pt x="771793" y="2281039"/>
                  <a:pt x="789784" y="1984970"/>
                  <a:pt x="610132" y="1638895"/>
                </a:cubicBezTo>
                <a:cubicBezTo>
                  <a:pt x="484191" y="1469032"/>
                  <a:pt x="324911" y="1322983"/>
                  <a:pt x="132295" y="1150739"/>
                </a:cubicBezTo>
                <a:cubicBezTo>
                  <a:pt x="-34922" y="997281"/>
                  <a:pt x="-78313" y="672372"/>
                  <a:pt x="209288" y="290314"/>
                </a:cubicBezTo>
                <a:cubicBezTo>
                  <a:pt x="560390" y="-112382"/>
                  <a:pt x="1037699" y="-65022"/>
                  <a:pt x="1345938" y="241895"/>
                </a:cubicBezTo>
                <a:cubicBezTo>
                  <a:pt x="1606553" y="511506"/>
                  <a:pt x="1664761" y="864458"/>
                  <a:pt x="1491988" y="1315045"/>
                </a:cubicBezTo>
                <a:cubicBezTo>
                  <a:pt x="1293551" y="1783357"/>
                  <a:pt x="1073682" y="2189758"/>
                  <a:pt x="818095" y="2598539"/>
                </a:cubicBezTo>
                <a:close/>
              </a:path>
            </a:pathLst>
          </a:custGeom>
          <a:solidFill>
            <a:srgbClr val="E66C7D"/>
          </a:solidFill>
          <a:ln w="76200" cap="flat" cmpd="sng" algn="ctr">
            <a:solidFill>
              <a:sysClr val="window" lastClr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Freeform 24"/>
          <p:cNvSpPr/>
          <p:nvPr/>
        </p:nvSpPr>
        <p:spPr>
          <a:xfrm rot="151980" flipH="1" flipV="1">
            <a:off x="3892550" y="3633788"/>
            <a:ext cx="1590675" cy="2598737"/>
          </a:xfrm>
          <a:custGeom>
            <a:avLst/>
            <a:gdLst>
              <a:gd name="connsiteX0" fmla="*/ 590550 w 1276350"/>
              <a:gd name="connsiteY0" fmla="*/ 2349500 h 2349500"/>
              <a:gd name="connsiteX1" fmla="*/ 406400 w 1276350"/>
              <a:gd name="connsiteY1" fmla="*/ 1358900 h 2349500"/>
              <a:gd name="connsiteX2" fmla="*/ 0 w 1276350"/>
              <a:gd name="connsiteY2" fmla="*/ 958850 h 2349500"/>
              <a:gd name="connsiteX3" fmla="*/ 12700 w 1276350"/>
              <a:gd name="connsiteY3" fmla="*/ 50800 h 2349500"/>
              <a:gd name="connsiteX4" fmla="*/ 1130300 w 1276350"/>
              <a:gd name="connsiteY4" fmla="*/ 0 h 2349500"/>
              <a:gd name="connsiteX5" fmla="*/ 1276350 w 1276350"/>
              <a:gd name="connsiteY5" fmla="*/ 1073150 h 2349500"/>
              <a:gd name="connsiteX6" fmla="*/ 590550 w 1276350"/>
              <a:gd name="connsiteY6" fmla="*/ 2349500 h 2349500"/>
              <a:gd name="connsiteX0" fmla="*/ 590550 w 1276350"/>
              <a:gd name="connsiteY0" fmla="*/ 2349500 h 2349500"/>
              <a:gd name="connsiteX1" fmla="*/ 394494 w 1276350"/>
              <a:gd name="connsiteY1" fmla="*/ 1397000 h 2349500"/>
              <a:gd name="connsiteX2" fmla="*/ 0 w 1276350"/>
              <a:gd name="connsiteY2" fmla="*/ 958850 h 2349500"/>
              <a:gd name="connsiteX3" fmla="*/ 12700 w 1276350"/>
              <a:gd name="connsiteY3" fmla="*/ 50800 h 2349500"/>
              <a:gd name="connsiteX4" fmla="*/ 1130300 w 1276350"/>
              <a:gd name="connsiteY4" fmla="*/ 0 h 2349500"/>
              <a:gd name="connsiteX5" fmla="*/ 1276350 w 1276350"/>
              <a:gd name="connsiteY5" fmla="*/ 1073150 h 2349500"/>
              <a:gd name="connsiteX6" fmla="*/ 590550 w 1276350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404066"/>
              <a:gd name="connsiteY0" fmla="*/ 2356644 h 2356644"/>
              <a:gd name="connsiteX1" fmla="*/ 477837 w 1404066"/>
              <a:gd name="connsiteY1" fmla="*/ 1397000 h 2356644"/>
              <a:gd name="connsiteX2" fmla="*/ 0 w 1404066"/>
              <a:gd name="connsiteY2" fmla="*/ 908844 h 2356644"/>
              <a:gd name="connsiteX3" fmla="*/ 96043 w 1404066"/>
              <a:gd name="connsiteY3" fmla="*/ 50800 h 2356644"/>
              <a:gd name="connsiteX4" fmla="*/ 1213643 w 1404066"/>
              <a:gd name="connsiteY4" fmla="*/ 0 h 2356644"/>
              <a:gd name="connsiteX5" fmla="*/ 1359693 w 1404066"/>
              <a:gd name="connsiteY5" fmla="*/ 1073150 h 2356644"/>
              <a:gd name="connsiteX6" fmla="*/ 685800 w 1404066"/>
              <a:gd name="connsiteY6" fmla="*/ 2356644 h 2356644"/>
              <a:gd name="connsiteX0" fmla="*/ 685800 w 1444658"/>
              <a:gd name="connsiteY0" fmla="*/ 2356644 h 2356644"/>
              <a:gd name="connsiteX1" fmla="*/ 477837 w 1444658"/>
              <a:gd name="connsiteY1" fmla="*/ 1397000 h 2356644"/>
              <a:gd name="connsiteX2" fmla="*/ 0 w 1444658"/>
              <a:gd name="connsiteY2" fmla="*/ 908844 h 2356644"/>
              <a:gd name="connsiteX3" fmla="*/ 96043 w 1444658"/>
              <a:gd name="connsiteY3" fmla="*/ 50800 h 2356644"/>
              <a:gd name="connsiteX4" fmla="*/ 1213643 w 1444658"/>
              <a:gd name="connsiteY4" fmla="*/ 0 h 2356644"/>
              <a:gd name="connsiteX5" fmla="*/ 1359693 w 1444658"/>
              <a:gd name="connsiteY5" fmla="*/ 1073150 h 2356644"/>
              <a:gd name="connsiteX6" fmla="*/ 685800 w 1444658"/>
              <a:gd name="connsiteY6" fmla="*/ 2356644 h 2356644"/>
              <a:gd name="connsiteX0" fmla="*/ 685800 w 1458167"/>
              <a:gd name="connsiteY0" fmla="*/ 2356644 h 2356644"/>
              <a:gd name="connsiteX1" fmla="*/ 477837 w 1458167"/>
              <a:gd name="connsiteY1" fmla="*/ 1397000 h 2356644"/>
              <a:gd name="connsiteX2" fmla="*/ 0 w 1458167"/>
              <a:gd name="connsiteY2" fmla="*/ 908844 h 2356644"/>
              <a:gd name="connsiteX3" fmla="*/ 96043 w 1458167"/>
              <a:gd name="connsiteY3" fmla="*/ 50800 h 2356644"/>
              <a:gd name="connsiteX4" fmla="*/ 1213643 w 1458167"/>
              <a:gd name="connsiteY4" fmla="*/ 0 h 2356644"/>
              <a:gd name="connsiteX5" fmla="*/ 1359693 w 1458167"/>
              <a:gd name="connsiteY5" fmla="*/ 1073150 h 2356644"/>
              <a:gd name="connsiteX6" fmla="*/ 685800 w 1458167"/>
              <a:gd name="connsiteY6" fmla="*/ 2356644 h 2356644"/>
              <a:gd name="connsiteX0" fmla="*/ 685800 w 1458167"/>
              <a:gd name="connsiteY0" fmla="*/ 2484291 h 2484291"/>
              <a:gd name="connsiteX1" fmla="*/ 477837 w 1458167"/>
              <a:gd name="connsiteY1" fmla="*/ 1524647 h 2484291"/>
              <a:gd name="connsiteX2" fmla="*/ 0 w 1458167"/>
              <a:gd name="connsiteY2" fmla="*/ 1036491 h 2484291"/>
              <a:gd name="connsiteX3" fmla="*/ 96043 w 1458167"/>
              <a:gd name="connsiteY3" fmla="*/ 178447 h 2484291"/>
              <a:gd name="connsiteX4" fmla="*/ 1213643 w 1458167"/>
              <a:gd name="connsiteY4" fmla="*/ 127647 h 2484291"/>
              <a:gd name="connsiteX5" fmla="*/ 1359693 w 1458167"/>
              <a:gd name="connsiteY5" fmla="*/ 1200797 h 2484291"/>
              <a:gd name="connsiteX6" fmla="*/ 685800 w 1458167"/>
              <a:gd name="connsiteY6" fmla="*/ 2484291 h 2484291"/>
              <a:gd name="connsiteX0" fmla="*/ 685800 w 1458167"/>
              <a:gd name="connsiteY0" fmla="*/ 2484832 h 2484832"/>
              <a:gd name="connsiteX1" fmla="*/ 477837 w 1458167"/>
              <a:gd name="connsiteY1" fmla="*/ 1525188 h 2484832"/>
              <a:gd name="connsiteX2" fmla="*/ 0 w 1458167"/>
              <a:gd name="connsiteY2" fmla="*/ 1037032 h 2484832"/>
              <a:gd name="connsiteX3" fmla="*/ 76993 w 1458167"/>
              <a:gd name="connsiteY3" fmla="*/ 176607 h 2484832"/>
              <a:gd name="connsiteX4" fmla="*/ 1213643 w 1458167"/>
              <a:gd name="connsiteY4" fmla="*/ 128188 h 2484832"/>
              <a:gd name="connsiteX5" fmla="*/ 1359693 w 1458167"/>
              <a:gd name="connsiteY5" fmla="*/ 1201338 h 2484832"/>
              <a:gd name="connsiteX6" fmla="*/ 685800 w 1458167"/>
              <a:gd name="connsiteY6" fmla="*/ 2484832 h 2484832"/>
              <a:gd name="connsiteX0" fmla="*/ 685800 w 1458167"/>
              <a:gd name="connsiteY0" fmla="*/ 2598539 h 2598539"/>
              <a:gd name="connsiteX1" fmla="*/ 477837 w 1458167"/>
              <a:gd name="connsiteY1" fmla="*/ 1638895 h 2598539"/>
              <a:gd name="connsiteX2" fmla="*/ 0 w 1458167"/>
              <a:gd name="connsiteY2" fmla="*/ 1150739 h 2598539"/>
              <a:gd name="connsiteX3" fmla="*/ 76993 w 1458167"/>
              <a:gd name="connsiteY3" fmla="*/ 290314 h 2598539"/>
              <a:gd name="connsiteX4" fmla="*/ 1213643 w 1458167"/>
              <a:gd name="connsiteY4" fmla="*/ 241895 h 2598539"/>
              <a:gd name="connsiteX5" fmla="*/ 1359693 w 1458167"/>
              <a:gd name="connsiteY5" fmla="*/ 1315045 h 2598539"/>
              <a:gd name="connsiteX6" fmla="*/ 685800 w 1458167"/>
              <a:gd name="connsiteY6" fmla="*/ 2598539 h 2598539"/>
              <a:gd name="connsiteX0" fmla="*/ 761202 w 1533569"/>
              <a:gd name="connsiteY0" fmla="*/ 2598539 h 2598539"/>
              <a:gd name="connsiteX1" fmla="*/ 553239 w 1533569"/>
              <a:gd name="connsiteY1" fmla="*/ 1638895 h 2598539"/>
              <a:gd name="connsiteX2" fmla="*/ 75402 w 1533569"/>
              <a:gd name="connsiteY2" fmla="*/ 1150739 h 2598539"/>
              <a:gd name="connsiteX3" fmla="*/ 152395 w 1533569"/>
              <a:gd name="connsiteY3" fmla="*/ 290314 h 2598539"/>
              <a:gd name="connsiteX4" fmla="*/ 1289045 w 1533569"/>
              <a:gd name="connsiteY4" fmla="*/ 241895 h 2598539"/>
              <a:gd name="connsiteX5" fmla="*/ 1435095 w 1533569"/>
              <a:gd name="connsiteY5" fmla="*/ 1315045 h 2598539"/>
              <a:gd name="connsiteX6" fmla="*/ 761202 w 1533569"/>
              <a:gd name="connsiteY6" fmla="*/ 2598539 h 2598539"/>
              <a:gd name="connsiteX0" fmla="*/ 825046 w 1597413"/>
              <a:gd name="connsiteY0" fmla="*/ 2598539 h 2598539"/>
              <a:gd name="connsiteX1" fmla="*/ 617083 w 1597413"/>
              <a:gd name="connsiteY1" fmla="*/ 1638895 h 2598539"/>
              <a:gd name="connsiteX2" fmla="*/ 139246 w 1597413"/>
              <a:gd name="connsiteY2" fmla="*/ 1150739 h 2598539"/>
              <a:gd name="connsiteX3" fmla="*/ 216239 w 1597413"/>
              <a:gd name="connsiteY3" fmla="*/ 290314 h 2598539"/>
              <a:gd name="connsiteX4" fmla="*/ 1352889 w 1597413"/>
              <a:gd name="connsiteY4" fmla="*/ 241895 h 2598539"/>
              <a:gd name="connsiteX5" fmla="*/ 1498939 w 1597413"/>
              <a:gd name="connsiteY5" fmla="*/ 1315045 h 2598539"/>
              <a:gd name="connsiteX6" fmla="*/ 825046 w 1597413"/>
              <a:gd name="connsiteY6" fmla="*/ 2598539 h 2598539"/>
              <a:gd name="connsiteX0" fmla="*/ 818095 w 1590462"/>
              <a:gd name="connsiteY0" fmla="*/ 2598539 h 2598539"/>
              <a:gd name="connsiteX1" fmla="*/ 610132 w 1590462"/>
              <a:gd name="connsiteY1" fmla="*/ 1638895 h 2598539"/>
              <a:gd name="connsiteX2" fmla="*/ 132295 w 1590462"/>
              <a:gd name="connsiteY2" fmla="*/ 1150739 h 2598539"/>
              <a:gd name="connsiteX3" fmla="*/ 209288 w 1590462"/>
              <a:gd name="connsiteY3" fmla="*/ 290314 h 2598539"/>
              <a:gd name="connsiteX4" fmla="*/ 1345938 w 1590462"/>
              <a:gd name="connsiteY4" fmla="*/ 241895 h 2598539"/>
              <a:gd name="connsiteX5" fmla="*/ 1491988 w 1590462"/>
              <a:gd name="connsiteY5" fmla="*/ 1315045 h 2598539"/>
              <a:gd name="connsiteX6" fmla="*/ 818095 w 1590462"/>
              <a:gd name="connsiteY6" fmla="*/ 2598539 h 259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0462" h="2598539">
                <a:moveTo>
                  <a:pt x="818095" y="2598539"/>
                </a:moveTo>
                <a:cubicBezTo>
                  <a:pt x="771793" y="2281039"/>
                  <a:pt x="789784" y="1984970"/>
                  <a:pt x="610132" y="1638895"/>
                </a:cubicBezTo>
                <a:cubicBezTo>
                  <a:pt x="484191" y="1469032"/>
                  <a:pt x="324911" y="1322983"/>
                  <a:pt x="132295" y="1150739"/>
                </a:cubicBezTo>
                <a:cubicBezTo>
                  <a:pt x="-34922" y="997281"/>
                  <a:pt x="-78313" y="672372"/>
                  <a:pt x="209288" y="290314"/>
                </a:cubicBezTo>
                <a:cubicBezTo>
                  <a:pt x="560390" y="-112382"/>
                  <a:pt x="1037699" y="-65022"/>
                  <a:pt x="1345938" y="241895"/>
                </a:cubicBezTo>
                <a:cubicBezTo>
                  <a:pt x="1606553" y="511506"/>
                  <a:pt x="1664761" y="864458"/>
                  <a:pt x="1491988" y="1315045"/>
                </a:cubicBezTo>
                <a:cubicBezTo>
                  <a:pt x="1293551" y="1783357"/>
                  <a:pt x="1073682" y="2189758"/>
                  <a:pt x="818095" y="2598539"/>
                </a:cubicBezTo>
                <a:close/>
              </a:path>
            </a:pathLst>
          </a:custGeom>
          <a:solidFill>
            <a:srgbClr val="E88651"/>
          </a:solidFill>
          <a:ln w="76200" cap="flat" cmpd="sng" algn="ctr">
            <a:solidFill>
              <a:sysClr val="window" lastClr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Freeform 25"/>
          <p:cNvSpPr/>
          <p:nvPr/>
        </p:nvSpPr>
        <p:spPr>
          <a:xfrm rot="14441698" flipH="1" flipV="1">
            <a:off x="4974431" y="1626394"/>
            <a:ext cx="1590675" cy="2598738"/>
          </a:xfrm>
          <a:custGeom>
            <a:avLst/>
            <a:gdLst>
              <a:gd name="connsiteX0" fmla="*/ 590550 w 1276350"/>
              <a:gd name="connsiteY0" fmla="*/ 2349500 h 2349500"/>
              <a:gd name="connsiteX1" fmla="*/ 406400 w 1276350"/>
              <a:gd name="connsiteY1" fmla="*/ 1358900 h 2349500"/>
              <a:gd name="connsiteX2" fmla="*/ 0 w 1276350"/>
              <a:gd name="connsiteY2" fmla="*/ 958850 h 2349500"/>
              <a:gd name="connsiteX3" fmla="*/ 12700 w 1276350"/>
              <a:gd name="connsiteY3" fmla="*/ 50800 h 2349500"/>
              <a:gd name="connsiteX4" fmla="*/ 1130300 w 1276350"/>
              <a:gd name="connsiteY4" fmla="*/ 0 h 2349500"/>
              <a:gd name="connsiteX5" fmla="*/ 1276350 w 1276350"/>
              <a:gd name="connsiteY5" fmla="*/ 1073150 h 2349500"/>
              <a:gd name="connsiteX6" fmla="*/ 590550 w 1276350"/>
              <a:gd name="connsiteY6" fmla="*/ 2349500 h 2349500"/>
              <a:gd name="connsiteX0" fmla="*/ 590550 w 1276350"/>
              <a:gd name="connsiteY0" fmla="*/ 2349500 h 2349500"/>
              <a:gd name="connsiteX1" fmla="*/ 394494 w 1276350"/>
              <a:gd name="connsiteY1" fmla="*/ 1397000 h 2349500"/>
              <a:gd name="connsiteX2" fmla="*/ 0 w 1276350"/>
              <a:gd name="connsiteY2" fmla="*/ 958850 h 2349500"/>
              <a:gd name="connsiteX3" fmla="*/ 12700 w 1276350"/>
              <a:gd name="connsiteY3" fmla="*/ 50800 h 2349500"/>
              <a:gd name="connsiteX4" fmla="*/ 1130300 w 1276350"/>
              <a:gd name="connsiteY4" fmla="*/ 0 h 2349500"/>
              <a:gd name="connsiteX5" fmla="*/ 1276350 w 1276350"/>
              <a:gd name="connsiteY5" fmla="*/ 1073150 h 2349500"/>
              <a:gd name="connsiteX6" fmla="*/ 590550 w 1276350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404066"/>
              <a:gd name="connsiteY0" fmla="*/ 2356644 h 2356644"/>
              <a:gd name="connsiteX1" fmla="*/ 477837 w 1404066"/>
              <a:gd name="connsiteY1" fmla="*/ 1397000 h 2356644"/>
              <a:gd name="connsiteX2" fmla="*/ 0 w 1404066"/>
              <a:gd name="connsiteY2" fmla="*/ 908844 h 2356644"/>
              <a:gd name="connsiteX3" fmla="*/ 96043 w 1404066"/>
              <a:gd name="connsiteY3" fmla="*/ 50800 h 2356644"/>
              <a:gd name="connsiteX4" fmla="*/ 1213643 w 1404066"/>
              <a:gd name="connsiteY4" fmla="*/ 0 h 2356644"/>
              <a:gd name="connsiteX5" fmla="*/ 1359693 w 1404066"/>
              <a:gd name="connsiteY5" fmla="*/ 1073150 h 2356644"/>
              <a:gd name="connsiteX6" fmla="*/ 685800 w 1404066"/>
              <a:gd name="connsiteY6" fmla="*/ 2356644 h 2356644"/>
              <a:gd name="connsiteX0" fmla="*/ 685800 w 1444658"/>
              <a:gd name="connsiteY0" fmla="*/ 2356644 h 2356644"/>
              <a:gd name="connsiteX1" fmla="*/ 477837 w 1444658"/>
              <a:gd name="connsiteY1" fmla="*/ 1397000 h 2356644"/>
              <a:gd name="connsiteX2" fmla="*/ 0 w 1444658"/>
              <a:gd name="connsiteY2" fmla="*/ 908844 h 2356644"/>
              <a:gd name="connsiteX3" fmla="*/ 96043 w 1444658"/>
              <a:gd name="connsiteY3" fmla="*/ 50800 h 2356644"/>
              <a:gd name="connsiteX4" fmla="*/ 1213643 w 1444658"/>
              <a:gd name="connsiteY4" fmla="*/ 0 h 2356644"/>
              <a:gd name="connsiteX5" fmla="*/ 1359693 w 1444658"/>
              <a:gd name="connsiteY5" fmla="*/ 1073150 h 2356644"/>
              <a:gd name="connsiteX6" fmla="*/ 685800 w 1444658"/>
              <a:gd name="connsiteY6" fmla="*/ 2356644 h 2356644"/>
              <a:gd name="connsiteX0" fmla="*/ 685800 w 1458167"/>
              <a:gd name="connsiteY0" fmla="*/ 2356644 h 2356644"/>
              <a:gd name="connsiteX1" fmla="*/ 477837 w 1458167"/>
              <a:gd name="connsiteY1" fmla="*/ 1397000 h 2356644"/>
              <a:gd name="connsiteX2" fmla="*/ 0 w 1458167"/>
              <a:gd name="connsiteY2" fmla="*/ 908844 h 2356644"/>
              <a:gd name="connsiteX3" fmla="*/ 96043 w 1458167"/>
              <a:gd name="connsiteY3" fmla="*/ 50800 h 2356644"/>
              <a:gd name="connsiteX4" fmla="*/ 1213643 w 1458167"/>
              <a:gd name="connsiteY4" fmla="*/ 0 h 2356644"/>
              <a:gd name="connsiteX5" fmla="*/ 1359693 w 1458167"/>
              <a:gd name="connsiteY5" fmla="*/ 1073150 h 2356644"/>
              <a:gd name="connsiteX6" fmla="*/ 685800 w 1458167"/>
              <a:gd name="connsiteY6" fmla="*/ 2356644 h 2356644"/>
              <a:gd name="connsiteX0" fmla="*/ 685800 w 1458167"/>
              <a:gd name="connsiteY0" fmla="*/ 2484291 h 2484291"/>
              <a:gd name="connsiteX1" fmla="*/ 477837 w 1458167"/>
              <a:gd name="connsiteY1" fmla="*/ 1524647 h 2484291"/>
              <a:gd name="connsiteX2" fmla="*/ 0 w 1458167"/>
              <a:gd name="connsiteY2" fmla="*/ 1036491 h 2484291"/>
              <a:gd name="connsiteX3" fmla="*/ 96043 w 1458167"/>
              <a:gd name="connsiteY3" fmla="*/ 178447 h 2484291"/>
              <a:gd name="connsiteX4" fmla="*/ 1213643 w 1458167"/>
              <a:gd name="connsiteY4" fmla="*/ 127647 h 2484291"/>
              <a:gd name="connsiteX5" fmla="*/ 1359693 w 1458167"/>
              <a:gd name="connsiteY5" fmla="*/ 1200797 h 2484291"/>
              <a:gd name="connsiteX6" fmla="*/ 685800 w 1458167"/>
              <a:gd name="connsiteY6" fmla="*/ 2484291 h 2484291"/>
              <a:gd name="connsiteX0" fmla="*/ 685800 w 1458167"/>
              <a:gd name="connsiteY0" fmla="*/ 2484832 h 2484832"/>
              <a:gd name="connsiteX1" fmla="*/ 477837 w 1458167"/>
              <a:gd name="connsiteY1" fmla="*/ 1525188 h 2484832"/>
              <a:gd name="connsiteX2" fmla="*/ 0 w 1458167"/>
              <a:gd name="connsiteY2" fmla="*/ 1037032 h 2484832"/>
              <a:gd name="connsiteX3" fmla="*/ 76993 w 1458167"/>
              <a:gd name="connsiteY3" fmla="*/ 176607 h 2484832"/>
              <a:gd name="connsiteX4" fmla="*/ 1213643 w 1458167"/>
              <a:gd name="connsiteY4" fmla="*/ 128188 h 2484832"/>
              <a:gd name="connsiteX5" fmla="*/ 1359693 w 1458167"/>
              <a:gd name="connsiteY5" fmla="*/ 1201338 h 2484832"/>
              <a:gd name="connsiteX6" fmla="*/ 685800 w 1458167"/>
              <a:gd name="connsiteY6" fmla="*/ 2484832 h 2484832"/>
              <a:gd name="connsiteX0" fmla="*/ 685800 w 1458167"/>
              <a:gd name="connsiteY0" fmla="*/ 2598539 h 2598539"/>
              <a:gd name="connsiteX1" fmla="*/ 477837 w 1458167"/>
              <a:gd name="connsiteY1" fmla="*/ 1638895 h 2598539"/>
              <a:gd name="connsiteX2" fmla="*/ 0 w 1458167"/>
              <a:gd name="connsiteY2" fmla="*/ 1150739 h 2598539"/>
              <a:gd name="connsiteX3" fmla="*/ 76993 w 1458167"/>
              <a:gd name="connsiteY3" fmla="*/ 290314 h 2598539"/>
              <a:gd name="connsiteX4" fmla="*/ 1213643 w 1458167"/>
              <a:gd name="connsiteY4" fmla="*/ 241895 h 2598539"/>
              <a:gd name="connsiteX5" fmla="*/ 1359693 w 1458167"/>
              <a:gd name="connsiteY5" fmla="*/ 1315045 h 2598539"/>
              <a:gd name="connsiteX6" fmla="*/ 685800 w 1458167"/>
              <a:gd name="connsiteY6" fmla="*/ 2598539 h 2598539"/>
              <a:gd name="connsiteX0" fmla="*/ 761202 w 1533569"/>
              <a:gd name="connsiteY0" fmla="*/ 2598539 h 2598539"/>
              <a:gd name="connsiteX1" fmla="*/ 553239 w 1533569"/>
              <a:gd name="connsiteY1" fmla="*/ 1638895 h 2598539"/>
              <a:gd name="connsiteX2" fmla="*/ 75402 w 1533569"/>
              <a:gd name="connsiteY2" fmla="*/ 1150739 h 2598539"/>
              <a:gd name="connsiteX3" fmla="*/ 152395 w 1533569"/>
              <a:gd name="connsiteY3" fmla="*/ 290314 h 2598539"/>
              <a:gd name="connsiteX4" fmla="*/ 1289045 w 1533569"/>
              <a:gd name="connsiteY4" fmla="*/ 241895 h 2598539"/>
              <a:gd name="connsiteX5" fmla="*/ 1435095 w 1533569"/>
              <a:gd name="connsiteY5" fmla="*/ 1315045 h 2598539"/>
              <a:gd name="connsiteX6" fmla="*/ 761202 w 1533569"/>
              <a:gd name="connsiteY6" fmla="*/ 2598539 h 2598539"/>
              <a:gd name="connsiteX0" fmla="*/ 825046 w 1597413"/>
              <a:gd name="connsiteY0" fmla="*/ 2598539 h 2598539"/>
              <a:gd name="connsiteX1" fmla="*/ 617083 w 1597413"/>
              <a:gd name="connsiteY1" fmla="*/ 1638895 h 2598539"/>
              <a:gd name="connsiteX2" fmla="*/ 139246 w 1597413"/>
              <a:gd name="connsiteY2" fmla="*/ 1150739 h 2598539"/>
              <a:gd name="connsiteX3" fmla="*/ 216239 w 1597413"/>
              <a:gd name="connsiteY3" fmla="*/ 290314 h 2598539"/>
              <a:gd name="connsiteX4" fmla="*/ 1352889 w 1597413"/>
              <a:gd name="connsiteY4" fmla="*/ 241895 h 2598539"/>
              <a:gd name="connsiteX5" fmla="*/ 1498939 w 1597413"/>
              <a:gd name="connsiteY5" fmla="*/ 1315045 h 2598539"/>
              <a:gd name="connsiteX6" fmla="*/ 825046 w 1597413"/>
              <a:gd name="connsiteY6" fmla="*/ 2598539 h 2598539"/>
              <a:gd name="connsiteX0" fmla="*/ 818095 w 1590462"/>
              <a:gd name="connsiteY0" fmla="*/ 2598539 h 2598539"/>
              <a:gd name="connsiteX1" fmla="*/ 610132 w 1590462"/>
              <a:gd name="connsiteY1" fmla="*/ 1638895 h 2598539"/>
              <a:gd name="connsiteX2" fmla="*/ 132295 w 1590462"/>
              <a:gd name="connsiteY2" fmla="*/ 1150739 h 2598539"/>
              <a:gd name="connsiteX3" fmla="*/ 209288 w 1590462"/>
              <a:gd name="connsiteY3" fmla="*/ 290314 h 2598539"/>
              <a:gd name="connsiteX4" fmla="*/ 1345938 w 1590462"/>
              <a:gd name="connsiteY4" fmla="*/ 241895 h 2598539"/>
              <a:gd name="connsiteX5" fmla="*/ 1491988 w 1590462"/>
              <a:gd name="connsiteY5" fmla="*/ 1315045 h 2598539"/>
              <a:gd name="connsiteX6" fmla="*/ 818095 w 1590462"/>
              <a:gd name="connsiteY6" fmla="*/ 2598539 h 259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0462" h="2598539">
                <a:moveTo>
                  <a:pt x="818095" y="2598539"/>
                </a:moveTo>
                <a:cubicBezTo>
                  <a:pt x="771793" y="2281039"/>
                  <a:pt x="789784" y="1984970"/>
                  <a:pt x="610132" y="1638895"/>
                </a:cubicBezTo>
                <a:cubicBezTo>
                  <a:pt x="484191" y="1469032"/>
                  <a:pt x="324911" y="1322983"/>
                  <a:pt x="132295" y="1150739"/>
                </a:cubicBezTo>
                <a:cubicBezTo>
                  <a:pt x="-34922" y="997281"/>
                  <a:pt x="-78313" y="672372"/>
                  <a:pt x="209288" y="290314"/>
                </a:cubicBezTo>
                <a:cubicBezTo>
                  <a:pt x="560390" y="-112382"/>
                  <a:pt x="1037699" y="-65022"/>
                  <a:pt x="1345938" y="241895"/>
                </a:cubicBezTo>
                <a:cubicBezTo>
                  <a:pt x="1606553" y="511506"/>
                  <a:pt x="1664761" y="864458"/>
                  <a:pt x="1491988" y="1315045"/>
                </a:cubicBezTo>
                <a:cubicBezTo>
                  <a:pt x="1293551" y="1783357"/>
                  <a:pt x="1073682" y="2189758"/>
                  <a:pt x="818095" y="2598539"/>
                </a:cubicBezTo>
                <a:close/>
              </a:path>
            </a:pathLst>
          </a:custGeom>
          <a:solidFill>
            <a:srgbClr val="60B5CC"/>
          </a:solidFill>
          <a:ln w="76200" cap="flat" cmpd="sng" algn="ctr">
            <a:solidFill>
              <a:sysClr val="window" lastClr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Freeform 26"/>
          <p:cNvSpPr/>
          <p:nvPr/>
        </p:nvSpPr>
        <p:spPr>
          <a:xfrm rot="18011665" flipH="1" flipV="1">
            <a:off x="4976019" y="2956719"/>
            <a:ext cx="1590675" cy="2598737"/>
          </a:xfrm>
          <a:custGeom>
            <a:avLst/>
            <a:gdLst>
              <a:gd name="connsiteX0" fmla="*/ 590550 w 1276350"/>
              <a:gd name="connsiteY0" fmla="*/ 2349500 h 2349500"/>
              <a:gd name="connsiteX1" fmla="*/ 406400 w 1276350"/>
              <a:gd name="connsiteY1" fmla="*/ 1358900 h 2349500"/>
              <a:gd name="connsiteX2" fmla="*/ 0 w 1276350"/>
              <a:gd name="connsiteY2" fmla="*/ 958850 h 2349500"/>
              <a:gd name="connsiteX3" fmla="*/ 12700 w 1276350"/>
              <a:gd name="connsiteY3" fmla="*/ 50800 h 2349500"/>
              <a:gd name="connsiteX4" fmla="*/ 1130300 w 1276350"/>
              <a:gd name="connsiteY4" fmla="*/ 0 h 2349500"/>
              <a:gd name="connsiteX5" fmla="*/ 1276350 w 1276350"/>
              <a:gd name="connsiteY5" fmla="*/ 1073150 h 2349500"/>
              <a:gd name="connsiteX6" fmla="*/ 590550 w 1276350"/>
              <a:gd name="connsiteY6" fmla="*/ 2349500 h 2349500"/>
              <a:gd name="connsiteX0" fmla="*/ 590550 w 1276350"/>
              <a:gd name="connsiteY0" fmla="*/ 2349500 h 2349500"/>
              <a:gd name="connsiteX1" fmla="*/ 394494 w 1276350"/>
              <a:gd name="connsiteY1" fmla="*/ 1397000 h 2349500"/>
              <a:gd name="connsiteX2" fmla="*/ 0 w 1276350"/>
              <a:gd name="connsiteY2" fmla="*/ 958850 h 2349500"/>
              <a:gd name="connsiteX3" fmla="*/ 12700 w 1276350"/>
              <a:gd name="connsiteY3" fmla="*/ 50800 h 2349500"/>
              <a:gd name="connsiteX4" fmla="*/ 1130300 w 1276350"/>
              <a:gd name="connsiteY4" fmla="*/ 0 h 2349500"/>
              <a:gd name="connsiteX5" fmla="*/ 1276350 w 1276350"/>
              <a:gd name="connsiteY5" fmla="*/ 1073150 h 2349500"/>
              <a:gd name="connsiteX6" fmla="*/ 590550 w 1276350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404066"/>
              <a:gd name="connsiteY0" fmla="*/ 2356644 h 2356644"/>
              <a:gd name="connsiteX1" fmla="*/ 477837 w 1404066"/>
              <a:gd name="connsiteY1" fmla="*/ 1397000 h 2356644"/>
              <a:gd name="connsiteX2" fmla="*/ 0 w 1404066"/>
              <a:gd name="connsiteY2" fmla="*/ 908844 h 2356644"/>
              <a:gd name="connsiteX3" fmla="*/ 96043 w 1404066"/>
              <a:gd name="connsiteY3" fmla="*/ 50800 h 2356644"/>
              <a:gd name="connsiteX4" fmla="*/ 1213643 w 1404066"/>
              <a:gd name="connsiteY4" fmla="*/ 0 h 2356644"/>
              <a:gd name="connsiteX5" fmla="*/ 1359693 w 1404066"/>
              <a:gd name="connsiteY5" fmla="*/ 1073150 h 2356644"/>
              <a:gd name="connsiteX6" fmla="*/ 685800 w 1404066"/>
              <a:gd name="connsiteY6" fmla="*/ 2356644 h 2356644"/>
              <a:gd name="connsiteX0" fmla="*/ 685800 w 1444658"/>
              <a:gd name="connsiteY0" fmla="*/ 2356644 h 2356644"/>
              <a:gd name="connsiteX1" fmla="*/ 477837 w 1444658"/>
              <a:gd name="connsiteY1" fmla="*/ 1397000 h 2356644"/>
              <a:gd name="connsiteX2" fmla="*/ 0 w 1444658"/>
              <a:gd name="connsiteY2" fmla="*/ 908844 h 2356644"/>
              <a:gd name="connsiteX3" fmla="*/ 96043 w 1444658"/>
              <a:gd name="connsiteY3" fmla="*/ 50800 h 2356644"/>
              <a:gd name="connsiteX4" fmla="*/ 1213643 w 1444658"/>
              <a:gd name="connsiteY4" fmla="*/ 0 h 2356644"/>
              <a:gd name="connsiteX5" fmla="*/ 1359693 w 1444658"/>
              <a:gd name="connsiteY5" fmla="*/ 1073150 h 2356644"/>
              <a:gd name="connsiteX6" fmla="*/ 685800 w 1444658"/>
              <a:gd name="connsiteY6" fmla="*/ 2356644 h 2356644"/>
              <a:gd name="connsiteX0" fmla="*/ 685800 w 1458167"/>
              <a:gd name="connsiteY0" fmla="*/ 2356644 h 2356644"/>
              <a:gd name="connsiteX1" fmla="*/ 477837 w 1458167"/>
              <a:gd name="connsiteY1" fmla="*/ 1397000 h 2356644"/>
              <a:gd name="connsiteX2" fmla="*/ 0 w 1458167"/>
              <a:gd name="connsiteY2" fmla="*/ 908844 h 2356644"/>
              <a:gd name="connsiteX3" fmla="*/ 96043 w 1458167"/>
              <a:gd name="connsiteY3" fmla="*/ 50800 h 2356644"/>
              <a:gd name="connsiteX4" fmla="*/ 1213643 w 1458167"/>
              <a:gd name="connsiteY4" fmla="*/ 0 h 2356644"/>
              <a:gd name="connsiteX5" fmla="*/ 1359693 w 1458167"/>
              <a:gd name="connsiteY5" fmla="*/ 1073150 h 2356644"/>
              <a:gd name="connsiteX6" fmla="*/ 685800 w 1458167"/>
              <a:gd name="connsiteY6" fmla="*/ 2356644 h 2356644"/>
              <a:gd name="connsiteX0" fmla="*/ 685800 w 1458167"/>
              <a:gd name="connsiteY0" fmla="*/ 2484291 h 2484291"/>
              <a:gd name="connsiteX1" fmla="*/ 477837 w 1458167"/>
              <a:gd name="connsiteY1" fmla="*/ 1524647 h 2484291"/>
              <a:gd name="connsiteX2" fmla="*/ 0 w 1458167"/>
              <a:gd name="connsiteY2" fmla="*/ 1036491 h 2484291"/>
              <a:gd name="connsiteX3" fmla="*/ 96043 w 1458167"/>
              <a:gd name="connsiteY3" fmla="*/ 178447 h 2484291"/>
              <a:gd name="connsiteX4" fmla="*/ 1213643 w 1458167"/>
              <a:gd name="connsiteY4" fmla="*/ 127647 h 2484291"/>
              <a:gd name="connsiteX5" fmla="*/ 1359693 w 1458167"/>
              <a:gd name="connsiteY5" fmla="*/ 1200797 h 2484291"/>
              <a:gd name="connsiteX6" fmla="*/ 685800 w 1458167"/>
              <a:gd name="connsiteY6" fmla="*/ 2484291 h 2484291"/>
              <a:gd name="connsiteX0" fmla="*/ 685800 w 1458167"/>
              <a:gd name="connsiteY0" fmla="*/ 2484832 h 2484832"/>
              <a:gd name="connsiteX1" fmla="*/ 477837 w 1458167"/>
              <a:gd name="connsiteY1" fmla="*/ 1525188 h 2484832"/>
              <a:gd name="connsiteX2" fmla="*/ 0 w 1458167"/>
              <a:gd name="connsiteY2" fmla="*/ 1037032 h 2484832"/>
              <a:gd name="connsiteX3" fmla="*/ 76993 w 1458167"/>
              <a:gd name="connsiteY3" fmla="*/ 176607 h 2484832"/>
              <a:gd name="connsiteX4" fmla="*/ 1213643 w 1458167"/>
              <a:gd name="connsiteY4" fmla="*/ 128188 h 2484832"/>
              <a:gd name="connsiteX5" fmla="*/ 1359693 w 1458167"/>
              <a:gd name="connsiteY5" fmla="*/ 1201338 h 2484832"/>
              <a:gd name="connsiteX6" fmla="*/ 685800 w 1458167"/>
              <a:gd name="connsiteY6" fmla="*/ 2484832 h 2484832"/>
              <a:gd name="connsiteX0" fmla="*/ 685800 w 1458167"/>
              <a:gd name="connsiteY0" fmla="*/ 2598539 h 2598539"/>
              <a:gd name="connsiteX1" fmla="*/ 477837 w 1458167"/>
              <a:gd name="connsiteY1" fmla="*/ 1638895 h 2598539"/>
              <a:gd name="connsiteX2" fmla="*/ 0 w 1458167"/>
              <a:gd name="connsiteY2" fmla="*/ 1150739 h 2598539"/>
              <a:gd name="connsiteX3" fmla="*/ 76993 w 1458167"/>
              <a:gd name="connsiteY3" fmla="*/ 290314 h 2598539"/>
              <a:gd name="connsiteX4" fmla="*/ 1213643 w 1458167"/>
              <a:gd name="connsiteY4" fmla="*/ 241895 h 2598539"/>
              <a:gd name="connsiteX5" fmla="*/ 1359693 w 1458167"/>
              <a:gd name="connsiteY5" fmla="*/ 1315045 h 2598539"/>
              <a:gd name="connsiteX6" fmla="*/ 685800 w 1458167"/>
              <a:gd name="connsiteY6" fmla="*/ 2598539 h 2598539"/>
              <a:gd name="connsiteX0" fmla="*/ 761202 w 1533569"/>
              <a:gd name="connsiteY0" fmla="*/ 2598539 h 2598539"/>
              <a:gd name="connsiteX1" fmla="*/ 553239 w 1533569"/>
              <a:gd name="connsiteY1" fmla="*/ 1638895 h 2598539"/>
              <a:gd name="connsiteX2" fmla="*/ 75402 w 1533569"/>
              <a:gd name="connsiteY2" fmla="*/ 1150739 h 2598539"/>
              <a:gd name="connsiteX3" fmla="*/ 152395 w 1533569"/>
              <a:gd name="connsiteY3" fmla="*/ 290314 h 2598539"/>
              <a:gd name="connsiteX4" fmla="*/ 1289045 w 1533569"/>
              <a:gd name="connsiteY4" fmla="*/ 241895 h 2598539"/>
              <a:gd name="connsiteX5" fmla="*/ 1435095 w 1533569"/>
              <a:gd name="connsiteY5" fmla="*/ 1315045 h 2598539"/>
              <a:gd name="connsiteX6" fmla="*/ 761202 w 1533569"/>
              <a:gd name="connsiteY6" fmla="*/ 2598539 h 2598539"/>
              <a:gd name="connsiteX0" fmla="*/ 825046 w 1597413"/>
              <a:gd name="connsiteY0" fmla="*/ 2598539 h 2598539"/>
              <a:gd name="connsiteX1" fmla="*/ 617083 w 1597413"/>
              <a:gd name="connsiteY1" fmla="*/ 1638895 h 2598539"/>
              <a:gd name="connsiteX2" fmla="*/ 139246 w 1597413"/>
              <a:gd name="connsiteY2" fmla="*/ 1150739 h 2598539"/>
              <a:gd name="connsiteX3" fmla="*/ 216239 w 1597413"/>
              <a:gd name="connsiteY3" fmla="*/ 290314 h 2598539"/>
              <a:gd name="connsiteX4" fmla="*/ 1352889 w 1597413"/>
              <a:gd name="connsiteY4" fmla="*/ 241895 h 2598539"/>
              <a:gd name="connsiteX5" fmla="*/ 1498939 w 1597413"/>
              <a:gd name="connsiteY5" fmla="*/ 1315045 h 2598539"/>
              <a:gd name="connsiteX6" fmla="*/ 825046 w 1597413"/>
              <a:gd name="connsiteY6" fmla="*/ 2598539 h 2598539"/>
              <a:gd name="connsiteX0" fmla="*/ 818095 w 1590462"/>
              <a:gd name="connsiteY0" fmla="*/ 2598539 h 2598539"/>
              <a:gd name="connsiteX1" fmla="*/ 610132 w 1590462"/>
              <a:gd name="connsiteY1" fmla="*/ 1638895 h 2598539"/>
              <a:gd name="connsiteX2" fmla="*/ 132295 w 1590462"/>
              <a:gd name="connsiteY2" fmla="*/ 1150739 h 2598539"/>
              <a:gd name="connsiteX3" fmla="*/ 209288 w 1590462"/>
              <a:gd name="connsiteY3" fmla="*/ 290314 h 2598539"/>
              <a:gd name="connsiteX4" fmla="*/ 1345938 w 1590462"/>
              <a:gd name="connsiteY4" fmla="*/ 241895 h 2598539"/>
              <a:gd name="connsiteX5" fmla="*/ 1491988 w 1590462"/>
              <a:gd name="connsiteY5" fmla="*/ 1315045 h 2598539"/>
              <a:gd name="connsiteX6" fmla="*/ 818095 w 1590462"/>
              <a:gd name="connsiteY6" fmla="*/ 2598539 h 259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0462" h="2598539">
                <a:moveTo>
                  <a:pt x="818095" y="2598539"/>
                </a:moveTo>
                <a:cubicBezTo>
                  <a:pt x="771793" y="2281039"/>
                  <a:pt x="789784" y="1984970"/>
                  <a:pt x="610132" y="1638895"/>
                </a:cubicBezTo>
                <a:cubicBezTo>
                  <a:pt x="484191" y="1469032"/>
                  <a:pt x="324911" y="1322983"/>
                  <a:pt x="132295" y="1150739"/>
                </a:cubicBezTo>
                <a:cubicBezTo>
                  <a:pt x="-34922" y="997281"/>
                  <a:pt x="-78313" y="672372"/>
                  <a:pt x="209288" y="290314"/>
                </a:cubicBezTo>
                <a:cubicBezTo>
                  <a:pt x="560390" y="-112382"/>
                  <a:pt x="1037699" y="-65022"/>
                  <a:pt x="1345938" y="241895"/>
                </a:cubicBezTo>
                <a:cubicBezTo>
                  <a:pt x="1606553" y="511506"/>
                  <a:pt x="1664761" y="864458"/>
                  <a:pt x="1491988" y="1315045"/>
                </a:cubicBezTo>
                <a:cubicBezTo>
                  <a:pt x="1293551" y="1783357"/>
                  <a:pt x="1073682" y="2189758"/>
                  <a:pt x="818095" y="2598539"/>
                </a:cubicBezTo>
                <a:close/>
              </a:path>
            </a:pathLst>
          </a:custGeom>
          <a:solidFill>
            <a:srgbClr val="6BB76D"/>
          </a:solidFill>
          <a:ln w="76200" cap="flat" cmpd="sng" algn="ctr">
            <a:solidFill>
              <a:sysClr val="window" lastClr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Freeform 27"/>
          <p:cNvSpPr/>
          <p:nvPr/>
        </p:nvSpPr>
        <p:spPr>
          <a:xfrm rot="17884962">
            <a:off x="2645569" y="1693069"/>
            <a:ext cx="1590675" cy="2598737"/>
          </a:xfrm>
          <a:custGeom>
            <a:avLst/>
            <a:gdLst>
              <a:gd name="connsiteX0" fmla="*/ 590550 w 1276350"/>
              <a:gd name="connsiteY0" fmla="*/ 2349500 h 2349500"/>
              <a:gd name="connsiteX1" fmla="*/ 406400 w 1276350"/>
              <a:gd name="connsiteY1" fmla="*/ 1358900 h 2349500"/>
              <a:gd name="connsiteX2" fmla="*/ 0 w 1276350"/>
              <a:gd name="connsiteY2" fmla="*/ 958850 h 2349500"/>
              <a:gd name="connsiteX3" fmla="*/ 12700 w 1276350"/>
              <a:gd name="connsiteY3" fmla="*/ 50800 h 2349500"/>
              <a:gd name="connsiteX4" fmla="*/ 1130300 w 1276350"/>
              <a:gd name="connsiteY4" fmla="*/ 0 h 2349500"/>
              <a:gd name="connsiteX5" fmla="*/ 1276350 w 1276350"/>
              <a:gd name="connsiteY5" fmla="*/ 1073150 h 2349500"/>
              <a:gd name="connsiteX6" fmla="*/ 590550 w 1276350"/>
              <a:gd name="connsiteY6" fmla="*/ 2349500 h 2349500"/>
              <a:gd name="connsiteX0" fmla="*/ 590550 w 1276350"/>
              <a:gd name="connsiteY0" fmla="*/ 2349500 h 2349500"/>
              <a:gd name="connsiteX1" fmla="*/ 394494 w 1276350"/>
              <a:gd name="connsiteY1" fmla="*/ 1397000 h 2349500"/>
              <a:gd name="connsiteX2" fmla="*/ 0 w 1276350"/>
              <a:gd name="connsiteY2" fmla="*/ 958850 h 2349500"/>
              <a:gd name="connsiteX3" fmla="*/ 12700 w 1276350"/>
              <a:gd name="connsiteY3" fmla="*/ 50800 h 2349500"/>
              <a:gd name="connsiteX4" fmla="*/ 1130300 w 1276350"/>
              <a:gd name="connsiteY4" fmla="*/ 0 h 2349500"/>
              <a:gd name="connsiteX5" fmla="*/ 1276350 w 1276350"/>
              <a:gd name="connsiteY5" fmla="*/ 1073150 h 2349500"/>
              <a:gd name="connsiteX6" fmla="*/ 590550 w 1276350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404066"/>
              <a:gd name="connsiteY0" fmla="*/ 2356644 h 2356644"/>
              <a:gd name="connsiteX1" fmla="*/ 477837 w 1404066"/>
              <a:gd name="connsiteY1" fmla="*/ 1397000 h 2356644"/>
              <a:gd name="connsiteX2" fmla="*/ 0 w 1404066"/>
              <a:gd name="connsiteY2" fmla="*/ 908844 h 2356644"/>
              <a:gd name="connsiteX3" fmla="*/ 96043 w 1404066"/>
              <a:gd name="connsiteY3" fmla="*/ 50800 h 2356644"/>
              <a:gd name="connsiteX4" fmla="*/ 1213643 w 1404066"/>
              <a:gd name="connsiteY4" fmla="*/ 0 h 2356644"/>
              <a:gd name="connsiteX5" fmla="*/ 1359693 w 1404066"/>
              <a:gd name="connsiteY5" fmla="*/ 1073150 h 2356644"/>
              <a:gd name="connsiteX6" fmla="*/ 685800 w 1404066"/>
              <a:gd name="connsiteY6" fmla="*/ 2356644 h 2356644"/>
              <a:gd name="connsiteX0" fmla="*/ 685800 w 1444658"/>
              <a:gd name="connsiteY0" fmla="*/ 2356644 h 2356644"/>
              <a:gd name="connsiteX1" fmla="*/ 477837 w 1444658"/>
              <a:gd name="connsiteY1" fmla="*/ 1397000 h 2356644"/>
              <a:gd name="connsiteX2" fmla="*/ 0 w 1444658"/>
              <a:gd name="connsiteY2" fmla="*/ 908844 h 2356644"/>
              <a:gd name="connsiteX3" fmla="*/ 96043 w 1444658"/>
              <a:gd name="connsiteY3" fmla="*/ 50800 h 2356644"/>
              <a:gd name="connsiteX4" fmla="*/ 1213643 w 1444658"/>
              <a:gd name="connsiteY4" fmla="*/ 0 h 2356644"/>
              <a:gd name="connsiteX5" fmla="*/ 1359693 w 1444658"/>
              <a:gd name="connsiteY5" fmla="*/ 1073150 h 2356644"/>
              <a:gd name="connsiteX6" fmla="*/ 685800 w 1444658"/>
              <a:gd name="connsiteY6" fmla="*/ 2356644 h 2356644"/>
              <a:gd name="connsiteX0" fmla="*/ 685800 w 1458167"/>
              <a:gd name="connsiteY0" fmla="*/ 2356644 h 2356644"/>
              <a:gd name="connsiteX1" fmla="*/ 477837 w 1458167"/>
              <a:gd name="connsiteY1" fmla="*/ 1397000 h 2356644"/>
              <a:gd name="connsiteX2" fmla="*/ 0 w 1458167"/>
              <a:gd name="connsiteY2" fmla="*/ 908844 h 2356644"/>
              <a:gd name="connsiteX3" fmla="*/ 96043 w 1458167"/>
              <a:gd name="connsiteY3" fmla="*/ 50800 h 2356644"/>
              <a:gd name="connsiteX4" fmla="*/ 1213643 w 1458167"/>
              <a:gd name="connsiteY4" fmla="*/ 0 h 2356644"/>
              <a:gd name="connsiteX5" fmla="*/ 1359693 w 1458167"/>
              <a:gd name="connsiteY5" fmla="*/ 1073150 h 2356644"/>
              <a:gd name="connsiteX6" fmla="*/ 685800 w 1458167"/>
              <a:gd name="connsiteY6" fmla="*/ 2356644 h 2356644"/>
              <a:gd name="connsiteX0" fmla="*/ 685800 w 1458167"/>
              <a:gd name="connsiteY0" fmla="*/ 2484291 h 2484291"/>
              <a:gd name="connsiteX1" fmla="*/ 477837 w 1458167"/>
              <a:gd name="connsiteY1" fmla="*/ 1524647 h 2484291"/>
              <a:gd name="connsiteX2" fmla="*/ 0 w 1458167"/>
              <a:gd name="connsiteY2" fmla="*/ 1036491 h 2484291"/>
              <a:gd name="connsiteX3" fmla="*/ 96043 w 1458167"/>
              <a:gd name="connsiteY3" fmla="*/ 178447 h 2484291"/>
              <a:gd name="connsiteX4" fmla="*/ 1213643 w 1458167"/>
              <a:gd name="connsiteY4" fmla="*/ 127647 h 2484291"/>
              <a:gd name="connsiteX5" fmla="*/ 1359693 w 1458167"/>
              <a:gd name="connsiteY5" fmla="*/ 1200797 h 2484291"/>
              <a:gd name="connsiteX6" fmla="*/ 685800 w 1458167"/>
              <a:gd name="connsiteY6" fmla="*/ 2484291 h 2484291"/>
              <a:gd name="connsiteX0" fmla="*/ 685800 w 1458167"/>
              <a:gd name="connsiteY0" fmla="*/ 2484832 h 2484832"/>
              <a:gd name="connsiteX1" fmla="*/ 477837 w 1458167"/>
              <a:gd name="connsiteY1" fmla="*/ 1525188 h 2484832"/>
              <a:gd name="connsiteX2" fmla="*/ 0 w 1458167"/>
              <a:gd name="connsiteY2" fmla="*/ 1037032 h 2484832"/>
              <a:gd name="connsiteX3" fmla="*/ 76993 w 1458167"/>
              <a:gd name="connsiteY3" fmla="*/ 176607 h 2484832"/>
              <a:gd name="connsiteX4" fmla="*/ 1213643 w 1458167"/>
              <a:gd name="connsiteY4" fmla="*/ 128188 h 2484832"/>
              <a:gd name="connsiteX5" fmla="*/ 1359693 w 1458167"/>
              <a:gd name="connsiteY5" fmla="*/ 1201338 h 2484832"/>
              <a:gd name="connsiteX6" fmla="*/ 685800 w 1458167"/>
              <a:gd name="connsiteY6" fmla="*/ 2484832 h 2484832"/>
              <a:gd name="connsiteX0" fmla="*/ 685800 w 1458167"/>
              <a:gd name="connsiteY0" fmla="*/ 2598539 h 2598539"/>
              <a:gd name="connsiteX1" fmla="*/ 477837 w 1458167"/>
              <a:gd name="connsiteY1" fmla="*/ 1638895 h 2598539"/>
              <a:gd name="connsiteX2" fmla="*/ 0 w 1458167"/>
              <a:gd name="connsiteY2" fmla="*/ 1150739 h 2598539"/>
              <a:gd name="connsiteX3" fmla="*/ 76993 w 1458167"/>
              <a:gd name="connsiteY3" fmla="*/ 290314 h 2598539"/>
              <a:gd name="connsiteX4" fmla="*/ 1213643 w 1458167"/>
              <a:gd name="connsiteY4" fmla="*/ 241895 h 2598539"/>
              <a:gd name="connsiteX5" fmla="*/ 1359693 w 1458167"/>
              <a:gd name="connsiteY5" fmla="*/ 1315045 h 2598539"/>
              <a:gd name="connsiteX6" fmla="*/ 685800 w 1458167"/>
              <a:gd name="connsiteY6" fmla="*/ 2598539 h 2598539"/>
              <a:gd name="connsiteX0" fmla="*/ 761202 w 1533569"/>
              <a:gd name="connsiteY0" fmla="*/ 2598539 h 2598539"/>
              <a:gd name="connsiteX1" fmla="*/ 553239 w 1533569"/>
              <a:gd name="connsiteY1" fmla="*/ 1638895 h 2598539"/>
              <a:gd name="connsiteX2" fmla="*/ 75402 w 1533569"/>
              <a:gd name="connsiteY2" fmla="*/ 1150739 h 2598539"/>
              <a:gd name="connsiteX3" fmla="*/ 152395 w 1533569"/>
              <a:gd name="connsiteY3" fmla="*/ 290314 h 2598539"/>
              <a:gd name="connsiteX4" fmla="*/ 1289045 w 1533569"/>
              <a:gd name="connsiteY4" fmla="*/ 241895 h 2598539"/>
              <a:gd name="connsiteX5" fmla="*/ 1435095 w 1533569"/>
              <a:gd name="connsiteY5" fmla="*/ 1315045 h 2598539"/>
              <a:gd name="connsiteX6" fmla="*/ 761202 w 1533569"/>
              <a:gd name="connsiteY6" fmla="*/ 2598539 h 2598539"/>
              <a:gd name="connsiteX0" fmla="*/ 825046 w 1597413"/>
              <a:gd name="connsiteY0" fmla="*/ 2598539 h 2598539"/>
              <a:gd name="connsiteX1" fmla="*/ 617083 w 1597413"/>
              <a:gd name="connsiteY1" fmla="*/ 1638895 h 2598539"/>
              <a:gd name="connsiteX2" fmla="*/ 139246 w 1597413"/>
              <a:gd name="connsiteY2" fmla="*/ 1150739 h 2598539"/>
              <a:gd name="connsiteX3" fmla="*/ 216239 w 1597413"/>
              <a:gd name="connsiteY3" fmla="*/ 290314 h 2598539"/>
              <a:gd name="connsiteX4" fmla="*/ 1352889 w 1597413"/>
              <a:gd name="connsiteY4" fmla="*/ 241895 h 2598539"/>
              <a:gd name="connsiteX5" fmla="*/ 1498939 w 1597413"/>
              <a:gd name="connsiteY5" fmla="*/ 1315045 h 2598539"/>
              <a:gd name="connsiteX6" fmla="*/ 825046 w 1597413"/>
              <a:gd name="connsiteY6" fmla="*/ 2598539 h 2598539"/>
              <a:gd name="connsiteX0" fmla="*/ 818095 w 1590462"/>
              <a:gd name="connsiteY0" fmla="*/ 2598539 h 2598539"/>
              <a:gd name="connsiteX1" fmla="*/ 610132 w 1590462"/>
              <a:gd name="connsiteY1" fmla="*/ 1638895 h 2598539"/>
              <a:gd name="connsiteX2" fmla="*/ 132295 w 1590462"/>
              <a:gd name="connsiteY2" fmla="*/ 1150739 h 2598539"/>
              <a:gd name="connsiteX3" fmla="*/ 209288 w 1590462"/>
              <a:gd name="connsiteY3" fmla="*/ 290314 h 2598539"/>
              <a:gd name="connsiteX4" fmla="*/ 1345938 w 1590462"/>
              <a:gd name="connsiteY4" fmla="*/ 241895 h 2598539"/>
              <a:gd name="connsiteX5" fmla="*/ 1491988 w 1590462"/>
              <a:gd name="connsiteY5" fmla="*/ 1315045 h 2598539"/>
              <a:gd name="connsiteX6" fmla="*/ 818095 w 1590462"/>
              <a:gd name="connsiteY6" fmla="*/ 2598539 h 259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0462" h="2598539">
                <a:moveTo>
                  <a:pt x="818095" y="2598539"/>
                </a:moveTo>
                <a:cubicBezTo>
                  <a:pt x="771793" y="2281039"/>
                  <a:pt x="789784" y="1984970"/>
                  <a:pt x="610132" y="1638895"/>
                </a:cubicBezTo>
                <a:cubicBezTo>
                  <a:pt x="484191" y="1469032"/>
                  <a:pt x="324911" y="1322983"/>
                  <a:pt x="132295" y="1150739"/>
                </a:cubicBezTo>
                <a:cubicBezTo>
                  <a:pt x="-34922" y="997281"/>
                  <a:pt x="-78313" y="672372"/>
                  <a:pt x="209288" y="290314"/>
                </a:cubicBezTo>
                <a:cubicBezTo>
                  <a:pt x="560390" y="-112382"/>
                  <a:pt x="1037699" y="-65022"/>
                  <a:pt x="1345938" y="241895"/>
                </a:cubicBezTo>
                <a:cubicBezTo>
                  <a:pt x="1606553" y="511506"/>
                  <a:pt x="1664761" y="864458"/>
                  <a:pt x="1491988" y="1315045"/>
                </a:cubicBezTo>
                <a:cubicBezTo>
                  <a:pt x="1293551" y="1783357"/>
                  <a:pt x="1073682" y="2189758"/>
                  <a:pt x="818095" y="2598539"/>
                </a:cubicBezTo>
                <a:close/>
              </a:path>
            </a:pathLst>
          </a:custGeom>
          <a:solidFill>
            <a:srgbClr val="F0AD00"/>
          </a:solidFill>
          <a:ln w="76200" cap="flat" cmpd="sng" algn="ctr">
            <a:solidFill>
              <a:sysClr val="window" lastClr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Freeform 28"/>
          <p:cNvSpPr/>
          <p:nvPr/>
        </p:nvSpPr>
        <p:spPr>
          <a:xfrm rot="14422133">
            <a:off x="2772569" y="3013869"/>
            <a:ext cx="1590675" cy="2598737"/>
          </a:xfrm>
          <a:custGeom>
            <a:avLst/>
            <a:gdLst>
              <a:gd name="connsiteX0" fmla="*/ 590550 w 1276350"/>
              <a:gd name="connsiteY0" fmla="*/ 2349500 h 2349500"/>
              <a:gd name="connsiteX1" fmla="*/ 406400 w 1276350"/>
              <a:gd name="connsiteY1" fmla="*/ 1358900 h 2349500"/>
              <a:gd name="connsiteX2" fmla="*/ 0 w 1276350"/>
              <a:gd name="connsiteY2" fmla="*/ 958850 h 2349500"/>
              <a:gd name="connsiteX3" fmla="*/ 12700 w 1276350"/>
              <a:gd name="connsiteY3" fmla="*/ 50800 h 2349500"/>
              <a:gd name="connsiteX4" fmla="*/ 1130300 w 1276350"/>
              <a:gd name="connsiteY4" fmla="*/ 0 h 2349500"/>
              <a:gd name="connsiteX5" fmla="*/ 1276350 w 1276350"/>
              <a:gd name="connsiteY5" fmla="*/ 1073150 h 2349500"/>
              <a:gd name="connsiteX6" fmla="*/ 590550 w 1276350"/>
              <a:gd name="connsiteY6" fmla="*/ 2349500 h 2349500"/>
              <a:gd name="connsiteX0" fmla="*/ 590550 w 1276350"/>
              <a:gd name="connsiteY0" fmla="*/ 2349500 h 2349500"/>
              <a:gd name="connsiteX1" fmla="*/ 394494 w 1276350"/>
              <a:gd name="connsiteY1" fmla="*/ 1397000 h 2349500"/>
              <a:gd name="connsiteX2" fmla="*/ 0 w 1276350"/>
              <a:gd name="connsiteY2" fmla="*/ 958850 h 2349500"/>
              <a:gd name="connsiteX3" fmla="*/ 12700 w 1276350"/>
              <a:gd name="connsiteY3" fmla="*/ 50800 h 2349500"/>
              <a:gd name="connsiteX4" fmla="*/ 1130300 w 1276350"/>
              <a:gd name="connsiteY4" fmla="*/ 0 h 2349500"/>
              <a:gd name="connsiteX5" fmla="*/ 1276350 w 1276350"/>
              <a:gd name="connsiteY5" fmla="*/ 1073150 h 2349500"/>
              <a:gd name="connsiteX6" fmla="*/ 590550 w 1276350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404066"/>
              <a:gd name="connsiteY0" fmla="*/ 2356644 h 2356644"/>
              <a:gd name="connsiteX1" fmla="*/ 477837 w 1404066"/>
              <a:gd name="connsiteY1" fmla="*/ 1397000 h 2356644"/>
              <a:gd name="connsiteX2" fmla="*/ 0 w 1404066"/>
              <a:gd name="connsiteY2" fmla="*/ 908844 h 2356644"/>
              <a:gd name="connsiteX3" fmla="*/ 96043 w 1404066"/>
              <a:gd name="connsiteY3" fmla="*/ 50800 h 2356644"/>
              <a:gd name="connsiteX4" fmla="*/ 1213643 w 1404066"/>
              <a:gd name="connsiteY4" fmla="*/ 0 h 2356644"/>
              <a:gd name="connsiteX5" fmla="*/ 1359693 w 1404066"/>
              <a:gd name="connsiteY5" fmla="*/ 1073150 h 2356644"/>
              <a:gd name="connsiteX6" fmla="*/ 685800 w 1404066"/>
              <a:gd name="connsiteY6" fmla="*/ 2356644 h 2356644"/>
              <a:gd name="connsiteX0" fmla="*/ 685800 w 1444658"/>
              <a:gd name="connsiteY0" fmla="*/ 2356644 h 2356644"/>
              <a:gd name="connsiteX1" fmla="*/ 477837 w 1444658"/>
              <a:gd name="connsiteY1" fmla="*/ 1397000 h 2356644"/>
              <a:gd name="connsiteX2" fmla="*/ 0 w 1444658"/>
              <a:gd name="connsiteY2" fmla="*/ 908844 h 2356644"/>
              <a:gd name="connsiteX3" fmla="*/ 96043 w 1444658"/>
              <a:gd name="connsiteY3" fmla="*/ 50800 h 2356644"/>
              <a:gd name="connsiteX4" fmla="*/ 1213643 w 1444658"/>
              <a:gd name="connsiteY4" fmla="*/ 0 h 2356644"/>
              <a:gd name="connsiteX5" fmla="*/ 1359693 w 1444658"/>
              <a:gd name="connsiteY5" fmla="*/ 1073150 h 2356644"/>
              <a:gd name="connsiteX6" fmla="*/ 685800 w 1444658"/>
              <a:gd name="connsiteY6" fmla="*/ 2356644 h 2356644"/>
              <a:gd name="connsiteX0" fmla="*/ 685800 w 1458167"/>
              <a:gd name="connsiteY0" fmla="*/ 2356644 h 2356644"/>
              <a:gd name="connsiteX1" fmla="*/ 477837 w 1458167"/>
              <a:gd name="connsiteY1" fmla="*/ 1397000 h 2356644"/>
              <a:gd name="connsiteX2" fmla="*/ 0 w 1458167"/>
              <a:gd name="connsiteY2" fmla="*/ 908844 h 2356644"/>
              <a:gd name="connsiteX3" fmla="*/ 96043 w 1458167"/>
              <a:gd name="connsiteY3" fmla="*/ 50800 h 2356644"/>
              <a:gd name="connsiteX4" fmla="*/ 1213643 w 1458167"/>
              <a:gd name="connsiteY4" fmla="*/ 0 h 2356644"/>
              <a:gd name="connsiteX5" fmla="*/ 1359693 w 1458167"/>
              <a:gd name="connsiteY5" fmla="*/ 1073150 h 2356644"/>
              <a:gd name="connsiteX6" fmla="*/ 685800 w 1458167"/>
              <a:gd name="connsiteY6" fmla="*/ 2356644 h 2356644"/>
              <a:gd name="connsiteX0" fmla="*/ 685800 w 1458167"/>
              <a:gd name="connsiteY0" fmla="*/ 2484291 h 2484291"/>
              <a:gd name="connsiteX1" fmla="*/ 477837 w 1458167"/>
              <a:gd name="connsiteY1" fmla="*/ 1524647 h 2484291"/>
              <a:gd name="connsiteX2" fmla="*/ 0 w 1458167"/>
              <a:gd name="connsiteY2" fmla="*/ 1036491 h 2484291"/>
              <a:gd name="connsiteX3" fmla="*/ 96043 w 1458167"/>
              <a:gd name="connsiteY3" fmla="*/ 178447 h 2484291"/>
              <a:gd name="connsiteX4" fmla="*/ 1213643 w 1458167"/>
              <a:gd name="connsiteY4" fmla="*/ 127647 h 2484291"/>
              <a:gd name="connsiteX5" fmla="*/ 1359693 w 1458167"/>
              <a:gd name="connsiteY5" fmla="*/ 1200797 h 2484291"/>
              <a:gd name="connsiteX6" fmla="*/ 685800 w 1458167"/>
              <a:gd name="connsiteY6" fmla="*/ 2484291 h 2484291"/>
              <a:gd name="connsiteX0" fmla="*/ 685800 w 1458167"/>
              <a:gd name="connsiteY0" fmla="*/ 2484832 h 2484832"/>
              <a:gd name="connsiteX1" fmla="*/ 477837 w 1458167"/>
              <a:gd name="connsiteY1" fmla="*/ 1525188 h 2484832"/>
              <a:gd name="connsiteX2" fmla="*/ 0 w 1458167"/>
              <a:gd name="connsiteY2" fmla="*/ 1037032 h 2484832"/>
              <a:gd name="connsiteX3" fmla="*/ 76993 w 1458167"/>
              <a:gd name="connsiteY3" fmla="*/ 176607 h 2484832"/>
              <a:gd name="connsiteX4" fmla="*/ 1213643 w 1458167"/>
              <a:gd name="connsiteY4" fmla="*/ 128188 h 2484832"/>
              <a:gd name="connsiteX5" fmla="*/ 1359693 w 1458167"/>
              <a:gd name="connsiteY5" fmla="*/ 1201338 h 2484832"/>
              <a:gd name="connsiteX6" fmla="*/ 685800 w 1458167"/>
              <a:gd name="connsiteY6" fmla="*/ 2484832 h 2484832"/>
              <a:gd name="connsiteX0" fmla="*/ 685800 w 1458167"/>
              <a:gd name="connsiteY0" fmla="*/ 2598539 h 2598539"/>
              <a:gd name="connsiteX1" fmla="*/ 477837 w 1458167"/>
              <a:gd name="connsiteY1" fmla="*/ 1638895 h 2598539"/>
              <a:gd name="connsiteX2" fmla="*/ 0 w 1458167"/>
              <a:gd name="connsiteY2" fmla="*/ 1150739 h 2598539"/>
              <a:gd name="connsiteX3" fmla="*/ 76993 w 1458167"/>
              <a:gd name="connsiteY3" fmla="*/ 290314 h 2598539"/>
              <a:gd name="connsiteX4" fmla="*/ 1213643 w 1458167"/>
              <a:gd name="connsiteY4" fmla="*/ 241895 h 2598539"/>
              <a:gd name="connsiteX5" fmla="*/ 1359693 w 1458167"/>
              <a:gd name="connsiteY5" fmla="*/ 1315045 h 2598539"/>
              <a:gd name="connsiteX6" fmla="*/ 685800 w 1458167"/>
              <a:gd name="connsiteY6" fmla="*/ 2598539 h 2598539"/>
              <a:gd name="connsiteX0" fmla="*/ 761202 w 1533569"/>
              <a:gd name="connsiteY0" fmla="*/ 2598539 h 2598539"/>
              <a:gd name="connsiteX1" fmla="*/ 553239 w 1533569"/>
              <a:gd name="connsiteY1" fmla="*/ 1638895 h 2598539"/>
              <a:gd name="connsiteX2" fmla="*/ 75402 w 1533569"/>
              <a:gd name="connsiteY2" fmla="*/ 1150739 h 2598539"/>
              <a:gd name="connsiteX3" fmla="*/ 152395 w 1533569"/>
              <a:gd name="connsiteY3" fmla="*/ 290314 h 2598539"/>
              <a:gd name="connsiteX4" fmla="*/ 1289045 w 1533569"/>
              <a:gd name="connsiteY4" fmla="*/ 241895 h 2598539"/>
              <a:gd name="connsiteX5" fmla="*/ 1435095 w 1533569"/>
              <a:gd name="connsiteY5" fmla="*/ 1315045 h 2598539"/>
              <a:gd name="connsiteX6" fmla="*/ 761202 w 1533569"/>
              <a:gd name="connsiteY6" fmla="*/ 2598539 h 2598539"/>
              <a:gd name="connsiteX0" fmla="*/ 825046 w 1597413"/>
              <a:gd name="connsiteY0" fmla="*/ 2598539 h 2598539"/>
              <a:gd name="connsiteX1" fmla="*/ 617083 w 1597413"/>
              <a:gd name="connsiteY1" fmla="*/ 1638895 h 2598539"/>
              <a:gd name="connsiteX2" fmla="*/ 139246 w 1597413"/>
              <a:gd name="connsiteY2" fmla="*/ 1150739 h 2598539"/>
              <a:gd name="connsiteX3" fmla="*/ 216239 w 1597413"/>
              <a:gd name="connsiteY3" fmla="*/ 290314 h 2598539"/>
              <a:gd name="connsiteX4" fmla="*/ 1352889 w 1597413"/>
              <a:gd name="connsiteY4" fmla="*/ 241895 h 2598539"/>
              <a:gd name="connsiteX5" fmla="*/ 1498939 w 1597413"/>
              <a:gd name="connsiteY5" fmla="*/ 1315045 h 2598539"/>
              <a:gd name="connsiteX6" fmla="*/ 825046 w 1597413"/>
              <a:gd name="connsiteY6" fmla="*/ 2598539 h 2598539"/>
              <a:gd name="connsiteX0" fmla="*/ 818095 w 1590462"/>
              <a:gd name="connsiteY0" fmla="*/ 2598539 h 2598539"/>
              <a:gd name="connsiteX1" fmla="*/ 610132 w 1590462"/>
              <a:gd name="connsiteY1" fmla="*/ 1638895 h 2598539"/>
              <a:gd name="connsiteX2" fmla="*/ 132295 w 1590462"/>
              <a:gd name="connsiteY2" fmla="*/ 1150739 h 2598539"/>
              <a:gd name="connsiteX3" fmla="*/ 209288 w 1590462"/>
              <a:gd name="connsiteY3" fmla="*/ 290314 h 2598539"/>
              <a:gd name="connsiteX4" fmla="*/ 1345938 w 1590462"/>
              <a:gd name="connsiteY4" fmla="*/ 241895 h 2598539"/>
              <a:gd name="connsiteX5" fmla="*/ 1491988 w 1590462"/>
              <a:gd name="connsiteY5" fmla="*/ 1315045 h 2598539"/>
              <a:gd name="connsiteX6" fmla="*/ 818095 w 1590462"/>
              <a:gd name="connsiteY6" fmla="*/ 2598539 h 259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0462" h="2598539">
                <a:moveTo>
                  <a:pt x="818095" y="2598539"/>
                </a:moveTo>
                <a:cubicBezTo>
                  <a:pt x="771793" y="2281039"/>
                  <a:pt x="789784" y="1984970"/>
                  <a:pt x="610132" y="1638895"/>
                </a:cubicBezTo>
                <a:cubicBezTo>
                  <a:pt x="484191" y="1469032"/>
                  <a:pt x="324911" y="1322983"/>
                  <a:pt x="132295" y="1150739"/>
                </a:cubicBezTo>
                <a:cubicBezTo>
                  <a:pt x="-34922" y="997281"/>
                  <a:pt x="-78313" y="672372"/>
                  <a:pt x="209288" y="290314"/>
                </a:cubicBezTo>
                <a:cubicBezTo>
                  <a:pt x="560390" y="-112382"/>
                  <a:pt x="1037699" y="-65022"/>
                  <a:pt x="1345938" y="241895"/>
                </a:cubicBezTo>
                <a:cubicBezTo>
                  <a:pt x="1606553" y="511506"/>
                  <a:pt x="1664761" y="864458"/>
                  <a:pt x="1491988" y="1315045"/>
                </a:cubicBezTo>
                <a:cubicBezTo>
                  <a:pt x="1293551" y="1783357"/>
                  <a:pt x="1073682" y="2189758"/>
                  <a:pt x="818095" y="2598539"/>
                </a:cubicBezTo>
                <a:close/>
              </a:path>
            </a:pathLst>
          </a:custGeom>
          <a:solidFill>
            <a:srgbClr val="5A6378"/>
          </a:solidFill>
          <a:ln w="76200" cap="flat" cmpd="sng" algn="ctr">
            <a:solidFill>
              <a:sysClr val="window" lastClr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3678238" y="2614613"/>
            <a:ext cx="1992312" cy="1820862"/>
            <a:chOff x="3519503" y="3002978"/>
            <a:chExt cx="1992366" cy="1821832"/>
          </a:xfrm>
        </p:grpSpPr>
        <p:pic>
          <p:nvPicPr>
            <p:cNvPr id="27658" name="Picture 3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04770" y="3002978"/>
              <a:ext cx="1821832" cy="1821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9" name="TextBox 32"/>
            <p:cNvSpPr txBox="1">
              <a:spLocks noChangeArrowheads="1"/>
            </p:cNvSpPr>
            <p:nvPr/>
          </p:nvSpPr>
          <p:spPr bwMode="auto">
            <a:xfrm>
              <a:off x="3519503" y="3338143"/>
              <a:ext cx="1992366" cy="116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3500" b="1">
                  <a:solidFill>
                    <a:srgbClr val="FFFFFF"/>
                  </a:solidFill>
                  <a:latin typeface="Calibri" pitchFamily="34" charset="0"/>
                  <a:cs typeface="Arial" charset="0"/>
                </a:rPr>
                <a:t>LUYỆN </a:t>
              </a:r>
            </a:p>
            <a:p>
              <a:pPr algn="ctr"/>
              <a:r>
                <a:rPr lang="en-US" sz="3500" b="1">
                  <a:solidFill>
                    <a:srgbClr val="FFFFFF"/>
                  </a:solidFill>
                  <a:latin typeface="Calibri" pitchFamily="34" charset="0"/>
                  <a:cs typeface="Arial" charset="0"/>
                </a:rPr>
                <a:t>TẬP</a:t>
              </a:r>
            </a:p>
          </p:txBody>
        </p:sp>
      </p:grp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D:\BÀI GIẢNG ĐIỆN TỬ 2021 - 2022\HÌNH\anh-nen-power-point-21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7636" y="685800"/>
            <a:ext cx="8915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3: </a:t>
            </a:r>
            <a:r>
              <a:rPr lang="en-US" sz="2400" dirty="0" err="1">
                <a:latin typeface="Arial" panose="020B0604020202020204"/>
              </a:rPr>
              <a:t>Thể</a:t>
            </a:r>
            <a:r>
              <a:rPr lang="en-US" sz="2400" dirty="0">
                <a:latin typeface="Arial" panose="020B0604020202020204"/>
              </a:rPr>
              <a:t> </a:t>
            </a:r>
            <a:r>
              <a:rPr lang="en-US" sz="2400" dirty="0" err="1">
                <a:latin typeface="Arial" panose="020B0604020202020204"/>
              </a:rPr>
              <a:t>tích</a:t>
            </a:r>
            <a:r>
              <a:rPr lang="en-US" sz="2400" dirty="0">
                <a:latin typeface="Arial" panose="020B0604020202020204"/>
              </a:rPr>
              <a:t> </a:t>
            </a:r>
            <a:r>
              <a:rPr lang="en-US" sz="2400" dirty="0" err="1">
                <a:latin typeface="Arial" panose="020B0604020202020204"/>
              </a:rPr>
              <a:t>của</a:t>
            </a:r>
            <a:r>
              <a:rPr lang="en-US" sz="2400" dirty="0">
                <a:latin typeface="Arial" panose="020B0604020202020204"/>
              </a:rPr>
              <a:t> </a:t>
            </a:r>
            <a:r>
              <a:rPr lang="vi-VN" sz="2400" dirty="0"/>
              <a:t>1,</a:t>
            </a:r>
            <a:r>
              <a:rPr lang="en-US" sz="2400" dirty="0">
                <a:latin typeface="Arial" panose="020B0604020202020204"/>
              </a:rPr>
              <a:t>2 </a:t>
            </a:r>
            <a:r>
              <a:rPr lang="en-US" sz="2400" dirty="0" err="1">
                <a:latin typeface="Arial" panose="020B0604020202020204"/>
              </a:rPr>
              <a:t>mol</a:t>
            </a:r>
            <a:r>
              <a:rPr lang="en-US" sz="2400" dirty="0">
                <a:latin typeface="Arial" panose="020B0604020202020204"/>
              </a:rPr>
              <a:t> </a:t>
            </a:r>
            <a:r>
              <a:rPr lang="en-US" sz="2400" dirty="0" err="1">
                <a:latin typeface="Arial" panose="020B0604020202020204"/>
              </a:rPr>
              <a:t>khí</a:t>
            </a:r>
            <a:r>
              <a:rPr lang="en-US" sz="2400" dirty="0">
                <a:latin typeface="Arial" panose="020B0604020202020204"/>
              </a:rPr>
              <a:t> </a:t>
            </a:r>
            <a:r>
              <a:rPr lang="en-US" sz="2400" dirty="0" err="1">
                <a:latin typeface="Arial" panose="020B0604020202020204"/>
              </a:rPr>
              <a:t>nitơ</a:t>
            </a:r>
            <a:r>
              <a:rPr lang="en-US" sz="2400" dirty="0">
                <a:latin typeface="Arial" panose="020B0604020202020204"/>
              </a:rPr>
              <a:t> N</a:t>
            </a:r>
            <a:r>
              <a:rPr lang="en-US" sz="2400" baseline="-25000" dirty="0">
                <a:latin typeface="Arial" panose="020B0604020202020204"/>
              </a:rPr>
              <a:t>2</a:t>
            </a:r>
            <a:r>
              <a:rPr lang="en-US" sz="2400" dirty="0">
                <a:latin typeface="Arial" panose="020B0604020202020204"/>
              </a:rPr>
              <a:t> là:</a:t>
            </a:r>
            <a:endParaRPr lang="en-US" sz="2400" baseline="-25000" dirty="0">
              <a:latin typeface="Arial" panose="020B0604020202020204"/>
            </a:endParaRPr>
          </a:p>
          <a:p>
            <a:pPr>
              <a:lnSpc>
                <a:spcPct val="150000"/>
              </a:lnSpc>
              <a:buFontTx/>
              <a:buAutoNum type="alphaUcPeriod"/>
            </a:pPr>
            <a:r>
              <a:rPr lang="en-US" sz="2400" dirty="0">
                <a:latin typeface="Arial" panose="020B0604020202020204"/>
              </a:rPr>
              <a:t>22,4 lit 	       B. 3,36 lit</a:t>
            </a:r>
            <a:r>
              <a:rPr lang="vi-VN" sz="2400" dirty="0">
                <a:latin typeface="Arial" panose="020B0604020202020204"/>
              </a:rPr>
              <a:t>	C. 26</a:t>
            </a:r>
            <a:r>
              <a:rPr lang="en-US" sz="2400" dirty="0">
                <a:latin typeface="Arial" panose="020B0604020202020204"/>
              </a:rPr>
              <a:t>,</a:t>
            </a:r>
            <a:r>
              <a:rPr lang="vi-VN" sz="2400" dirty="0">
                <a:latin typeface="Arial" panose="020B0604020202020204"/>
              </a:rPr>
              <a:t>8</a:t>
            </a:r>
            <a:r>
              <a:rPr lang="en-US" sz="2400" dirty="0">
                <a:latin typeface="Arial" panose="020B0604020202020204"/>
              </a:rPr>
              <a:t>8 lit</a:t>
            </a:r>
            <a:r>
              <a:rPr lang="vi-VN" sz="2400" dirty="0">
                <a:latin typeface="Arial" panose="020B0604020202020204"/>
              </a:rPr>
              <a:t>		D.1,12 lit</a:t>
            </a:r>
            <a:endParaRPr lang="en-US" sz="2400" dirty="0">
              <a:latin typeface="Arial" panose="020B0604020202020204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3126661"/>
            <a:ext cx="89154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4: </a:t>
            </a:r>
            <a:r>
              <a:rPr lang="en-US" sz="2400" dirty="0" err="1">
                <a:latin typeface="Arial" panose="020B0604020202020204"/>
              </a:rPr>
              <a:t>Thể</a:t>
            </a:r>
            <a:r>
              <a:rPr lang="en-US" sz="2400" dirty="0">
                <a:latin typeface="Arial" panose="020B0604020202020204"/>
              </a:rPr>
              <a:t> </a:t>
            </a:r>
            <a:r>
              <a:rPr lang="en-US" sz="2400" dirty="0" err="1">
                <a:latin typeface="Arial" panose="020B0604020202020204"/>
              </a:rPr>
              <a:t>tích</a:t>
            </a:r>
            <a:r>
              <a:rPr lang="en-US" sz="2400" dirty="0">
                <a:latin typeface="Arial" panose="020B0604020202020204"/>
              </a:rPr>
              <a:t> </a:t>
            </a:r>
            <a:r>
              <a:rPr lang="en-US" sz="2400" dirty="0" err="1">
                <a:latin typeface="Arial" panose="020B0604020202020204"/>
              </a:rPr>
              <a:t>của</a:t>
            </a:r>
            <a:r>
              <a:rPr lang="en-US" sz="2400" dirty="0">
                <a:latin typeface="Arial" panose="020B0604020202020204"/>
              </a:rPr>
              <a:t> </a:t>
            </a:r>
            <a:r>
              <a:rPr lang="vi-VN" sz="2400" dirty="0">
                <a:latin typeface="Arial" panose="020B0604020202020204"/>
              </a:rPr>
              <a:t>0,</a:t>
            </a:r>
            <a:r>
              <a:rPr lang="en-US" sz="2400" dirty="0">
                <a:latin typeface="Arial" panose="020B0604020202020204"/>
              </a:rPr>
              <a:t>2 </a:t>
            </a:r>
            <a:r>
              <a:rPr lang="en-US" sz="2400" dirty="0" err="1">
                <a:latin typeface="Arial" panose="020B0604020202020204"/>
              </a:rPr>
              <a:t>mol</a:t>
            </a:r>
            <a:r>
              <a:rPr lang="en-US" sz="2400" dirty="0">
                <a:latin typeface="Arial" panose="020B0604020202020204"/>
              </a:rPr>
              <a:t> </a:t>
            </a:r>
            <a:r>
              <a:rPr lang="en-US" sz="2400" dirty="0" err="1">
                <a:latin typeface="Arial" panose="020B0604020202020204"/>
              </a:rPr>
              <a:t>khí</a:t>
            </a:r>
            <a:r>
              <a:rPr lang="en-US" sz="2400" dirty="0">
                <a:latin typeface="Arial" panose="020B0604020202020204"/>
              </a:rPr>
              <a:t> </a:t>
            </a:r>
            <a:r>
              <a:rPr lang="en-US" sz="2400" dirty="0" err="1">
                <a:latin typeface="Arial" panose="020B0604020202020204"/>
              </a:rPr>
              <a:t>nitơ</a:t>
            </a:r>
            <a:r>
              <a:rPr lang="en-US" sz="2400" dirty="0">
                <a:latin typeface="Arial" panose="020B0604020202020204"/>
              </a:rPr>
              <a:t> N</a:t>
            </a:r>
            <a:r>
              <a:rPr lang="en-US" sz="2400" baseline="-25000" dirty="0">
                <a:latin typeface="Arial" panose="020B0604020202020204"/>
              </a:rPr>
              <a:t>2</a:t>
            </a:r>
            <a:r>
              <a:rPr lang="vi-VN" sz="2400" baseline="-25000" dirty="0">
                <a:latin typeface="Arial" panose="020B0604020202020204"/>
              </a:rPr>
              <a:t> </a:t>
            </a:r>
            <a:r>
              <a:rPr lang="vi-VN" sz="2400" dirty="0">
                <a:latin typeface="Arial" panose="020B0604020202020204"/>
              </a:rPr>
              <a:t>và 0,15 mol khí oxi O</a:t>
            </a:r>
            <a:r>
              <a:rPr lang="vi-VN" sz="2400" baseline="-25000" dirty="0">
                <a:latin typeface="Arial" panose="020B0604020202020204"/>
              </a:rPr>
              <a:t>2</a:t>
            </a:r>
            <a:r>
              <a:rPr lang="vi-VN" sz="2400" dirty="0">
                <a:latin typeface="Arial" panose="020B0604020202020204"/>
              </a:rPr>
              <a:t> </a:t>
            </a:r>
            <a:r>
              <a:rPr lang="en-US" sz="2400" dirty="0">
                <a:latin typeface="Arial" panose="020B0604020202020204"/>
              </a:rPr>
              <a:t>ở </a:t>
            </a:r>
            <a:r>
              <a:rPr lang="en-US" sz="2400" dirty="0" err="1">
                <a:latin typeface="Arial" panose="020B0604020202020204"/>
              </a:rPr>
              <a:t>đktc</a:t>
            </a:r>
            <a:r>
              <a:rPr lang="vi-VN" sz="2400" dirty="0">
                <a:latin typeface="Arial" panose="020B0604020202020204"/>
              </a:rPr>
              <a:t> là:</a:t>
            </a:r>
            <a:endParaRPr lang="en-US" sz="2400" baseline="-25000" dirty="0">
              <a:latin typeface="Arial" panose="020B0604020202020204"/>
            </a:endParaRPr>
          </a:p>
          <a:p>
            <a:pPr>
              <a:lnSpc>
                <a:spcPct val="150000"/>
              </a:lnSpc>
              <a:buFontTx/>
              <a:buAutoNum type="alphaUcPeriod"/>
            </a:pPr>
            <a:r>
              <a:rPr lang="en-US" sz="2400" dirty="0">
                <a:latin typeface="Arial" panose="020B0604020202020204"/>
              </a:rPr>
              <a:t>4,48 lit 	       B. 7,84 lit</a:t>
            </a:r>
            <a:r>
              <a:rPr lang="vi-VN" sz="2400" dirty="0">
                <a:latin typeface="Arial" panose="020B0604020202020204"/>
              </a:rPr>
              <a:t>	C. </a:t>
            </a:r>
            <a:r>
              <a:rPr lang="en-US" sz="2400" dirty="0">
                <a:latin typeface="Arial" panose="020B0604020202020204"/>
              </a:rPr>
              <a:t>1,12 lit</a:t>
            </a:r>
            <a:r>
              <a:rPr lang="vi-VN" sz="2400" dirty="0">
                <a:latin typeface="Arial" panose="020B0604020202020204"/>
              </a:rPr>
              <a:t>		D.8,96 lit</a:t>
            </a:r>
            <a:endParaRPr lang="en-US" sz="2400" dirty="0">
              <a:latin typeface="Arial" panose="020B060402020202020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54755" y="15857"/>
            <a:ext cx="19910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tập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2" name="Text Box 3"/>
          <p:cNvSpPr txBox="1">
            <a:spLocks noChangeArrowheads="1"/>
          </p:cNvSpPr>
          <p:nvPr/>
        </p:nvSpPr>
        <p:spPr bwMode="auto">
          <a:xfrm>
            <a:off x="1432209" y="2209800"/>
            <a:ext cx="5448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002060"/>
                </a:solidFill>
                <a:latin typeface="Arial" panose="020B0604020202020204"/>
              </a:rPr>
              <a:t>V</a:t>
            </a:r>
            <a:r>
              <a:rPr lang="vi-VN" b="1" dirty="0">
                <a:solidFill>
                  <a:srgbClr val="002060"/>
                </a:solidFill>
                <a:latin typeface="Arial" panose="020B0604020202020204"/>
              </a:rPr>
              <a:t>N</a:t>
            </a:r>
            <a:r>
              <a:rPr lang="vi-VN" b="1" baseline="-25000" dirty="0">
                <a:solidFill>
                  <a:srgbClr val="002060"/>
                </a:solidFill>
                <a:latin typeface="Arial" panose="020B0604020202020204"/>
              </a:rPr>
              <a:t>2</a:t>
            </a:r>
            <a:r>
              <a:rPr lang="vi-VN" sz="2400" b="1" dirty="0">
                <a:solidFill>
                  <a:srgbClr val="002060"/>
                </a:solidFill>
                <a:latin typeface="Arial" panose="020B0604020202020204"/>
              </a:rPr>
              <a:t> = n . 22,4 = 1,2 . 22,4 = 26,88 lit</a:t>
            </a:r>
            <a:endParaRPr lang="en-US" sz="2400" b="1" dirty="0">
              <a:solidFill>
                <a:srgbClr val="002060"/>
              </a:solidFill>
              <a:latin typeface="Arial" panose="020B0604020202020204"/>
            </a:endParaRPr>
          </a:p>
        </p:txBody>
      </p:sp>
      <p:sp>
        <p:nvSpPr>
          <p:cNvPr id="63" name="Text Box 3"/>
          <p:cNvSpPr txBox="1">
            <a:spLocks noChangeArrowheads="1"/>
          </p:cNvSpPr>
          <p:nvPr/>
        </p:nvSpPr>
        <p:spPr bwMode="auto">
          <a:xfrm>
            <a:off x="74562" y="5260032"/>
            <a:ext cx="90694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002060"/>
                </a:solidFill>
                <a:latin typeface="Arial" panose="020B0604020202020204"/>
              </a:rPr>
              <a:t>V</a:t>
            </a:r>
            <a:r>
              <a:rPr lang="vi-VN" sz="2400" b="1" baseline="-25000" dirty="0">
                <a:solidFill>
                  <a:srgbClr val="002060"/>
                </a:solidFill>
                <a:latin typeface="Arial" panose="020B0604020202020204"/>
              </a:rPr>
              <a:t>hh</a:t>
            </a:r>
            <a:r>
              <a:rPr lang="vi-VN" sz="2400" b="1" dirty="0">
                <a:solidFill>
                  <a:srgbClr val="002060"/>
                </a:solidFill>
                <a:latin typeface="Arial" panose="020B0604020202020204"/>
              </a:rPr>
              <a:t> = V</a:t>
            </a:r>
            <a:r>
              <a:rPr lang="vi-VN" b="1" dirty="0">
                <a:solidFill>
                  <a:srgbClr val="002060"/>
                </a:solidFill>
                <a:latin typeface="Arial" panose="020B0604020202020204"/>
              </a:rPr>
              <a:t>N</a:t>
            </a:r>
            <a:r>
              <a:rPr lang="vi-VN" b="1" baseline="-25000" dirty="0">
                <a:solidFill>
                  <a:srgbClr val="002060"/>
                </a:solidFill>
                <a:latin typeface="Arial" panose="020B0604020202020204"/>
              </a:rPr>
              <a:t>2</a:t>
            </a:r>
            <a:r>
              <a:rPr lang="vi-VN" sz="2400" b="1" dirty="0">
                <a:solidFill>
                  <a:srgbClr val="002060"/>
                </a:solidFill>
                <a:latin typeface="Arial" panose="020B0604020202020204"/>
              </a:rPr>
              <a:t> + V</a:t>
            </a:r>
            <a:r>
              <a:rPr lang="vi-VN" b="1" dirty="0">
                <a:solidFill>
                  <a:srgbClr val="002060"/>
                </a:solidFill>
                <a:latin typeface="Arial" panose="020B0604020202020204"/>
              </a:rPr>
              <a:t>O</a:t>
            </a:r>
            <a:r>
              <a:rPr lang="vi-VN" b="1" baseline="-25000" dirty="0">
                <a:solidFill>
                  <a:srgbClr val="002060"/>
                </a:solidFill>
                <a:latin typeface="Arial" panose="020B0604020202020204"/>
              </a:rPr>
              <a:t>2</a:t>
            </a:r>
            <a:r>
              <a:rPr lang="vi-VN" sz="2400" b="1" dirty="0">
                <a:solidFill>
                  <a:srgbClr val="002060"/>
                </a:solidFill>
                <a:latin typeface="Arial" panose="020B0604020202020204"/>
              </a:rPr>
              <a:t>  =  (n</a:t>
            </a:r>
            <a:r>
              <a:rPr lang="vi-VN" sz="1400" b="1" dirty="0">
                <a:solidFill>
                  <a:srgbClr val="002060"/>
                </a:solidFill>
                <a:latin typeface="Arial" panose="020B0604020202020204"/>
              </a:rPr>
              <a:t>N</a:t>
            </a:r>
            <a:r>
              <a:rPr lang="vi-VN" sz="1400" b="1" baseline="-25000" dirty="0">
                <a:solidFill>
                  <a:srgbClr val="002060"/>
                </a:solidFill>
                <a:latin typeface="Arial" panose="020B0604020202020204"/>
              </a:rPr>
              <a:t>2</a:t>
            </a:r>
            <a:r>
              <a:rPr lang="vi-VN" sz="2400" b="1" dirty="0">
                <a:solidFill>
                  <a:srgbClr val="002060"/>
                </a:solidFill>
                <a:latin typeface="Arial" panose="020B0604020202020204"/>
              </a:rPr>
              <a:t> + n</a:t>
            </a:r>
            <a:r>
              <a:rPr lang="vi-VN" b="1" dirty="0">
                <a:solidFill>
                  <a:srgbClr val="002060"/>
                </a:solidFill>
                <a:latin typeface="Arial" panose="020B0604020202020204"/>
              </a:rPr>
              <a:t>o</a:t>
            </a:r>
            <a:r>
              <a:rPr lang="vi-VN" b="1" baseline="-25000" dirty="0">
                <a:solidFill>
                  <a:srgbClr val="002060"/>
                </a:solidFill>
                <a:latin typeface="Arial" panose="020B0604020202020204"/>
              </a:rPr>
              <a:t>2</a:t>
            </a:r>
            <a:r>
              <a:rPr lang="vi-VN" sz="2400" b="1" dirty="0">
                <a:solidFill>
                  <a:srgbClr val="002060"/>
                </a:solidFill>
                <a:latin typeface="Arial" panose="020B0604020202020204"/>
              </a:rPr>
              <a:t>) . 22,4 = (0,2 + 0,15) . 22,4 = 7,84 lit</a:t>
            </a:r>
            <a:endParaRPr lang="en-US" sz="2400" b="1" dirty="0">
              <a:solidFill>
                <a:srgbClr val="002060"/>
              </a:solidFill>
              <a:latin typeface="Arial" panose="020B0604020202020204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4553045" y="1360448"/>
            <a:ext cx="545387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Oval 64"/>
          <p:cNvSpPr/>
          <p:nvPr/>
        </p:nvSpPr>
        <p:spPr>
          <a:xfrm>
            <a:off x="2332623" y="4323132"/>
            <a:ext cx="545387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973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62" grpId="0"/>
      <p:bldP spid="63" grpId="0"/>
      <p:bldP spid="64" grpId="0" animBg="1"/>
      <p:bldP spid="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D:\BÀI GIẢNG ĐIỆN TỬ 2021 - 2022\HÌNH\anh-nen-power-point-21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54755" y="15857"/>
            <a:ext cx="19910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tập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14300" y="914400"/>
            <a:ext cx="8915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5: </a:t>
            </a:r>
            <a:r>
              <a:rPr lang="vi-VN" sz="2400" dirty="0">
                <a:latin typeface="Arial" panose="020B0604020202020204"/>
              </a:rPr>
              <a:t>6,72 lít khí carbon dio</a:t>
            </a:r>
            <a:r>
              <a:rPr lang="en-US" sz="2400" dirty="0" err="1">
                <a:latin typeface="Arial" panose="020B0604020202020204"/>
              </a:rPr>
              <a:t>xide</a:t>
            </a:r>
            <a:r>
              <a:rPr lang="en-US" sz="2400" dirty="0">
                <a:latin typeface="Arial" panose="020B0604020202020204"/>
              </a:rPr>
              <a:t> CO</a:t>
            </a:r>
            <a:r>
              <a:rPr lang="en-US" sz="2400" baseline="-25000" dirty="0">
                <a:latin typeface="Arial" panose="020B0604020202020204"/>
              </a:rPr>
              <a:t>2</a:t>
            </a:r>
            <a:r>
              <a:rPr lang="vi-VN" sz="2400" dirty="0">
                <a:latin typeface="Arial" panose="020B0604020202020204"/>
              </a:rPr>
              <a:t> có số mol là </a:t>
            </a:r>
            <a:r>
              <a:rPr lang="en-US" sz="2400" dirty="0">
                <a:latin typeface="Arial" panose="020B0604020202020204"/>
              </a:rPr>
              <a:t>:</a:t>
            </a:r>
            <a:endParaRPr lang="en-US" sz="2400" baseline="-25000" dirty="0">
              <a:latin typeface="Arial" panose="020B0604020202020204"/>
            </a:endParaRPr>
          </a:p>
          <a:p>
            <a:pPr>
              <a:lnSpc>
                <a:spcPct val="150000"/>
              </a:lnSpc>
              <a:buFontTx/>
              <a:buAutoNum type="alphaUcPeriod"/>
            </a:pPr>
            <a:r>
              <a:rPr lang="vi-VN" sz="2400" dirty="0">
                <a:solidFill>
                  <a:srgbClr val="3F3F3F"/>
                </a:solidFill>
                <a:latin typeface="Arial" panose="020B0604020202020204"/>
              </a:rPr>
              <a:t>0,3 mol</a:t>
            </a:r>
            <a:r>
              <a:rPr lang="en-US" sz="2400" dirty="0">
                <a:latin typeface="Arial" panose="020B0604020202020204"/>
              </a:rPr>
              <a:t>	       B. </a:t>
            </a:r>
            <a:r>
              <a:rPr lang="vi-VN" sz="2400" dirty="0">
                <a:solidFill>
                  <a:srgbClr val="3F3F3F"/>
                </a:solidFill>
                <a:latin typeface="Arial" panose="020B0604020202020204"/>
              </a:rPr>
              <a:t>0,25 mol </a:t>
            </a:r>
            <a:r>
              <a:rPr lang="vi-VN" sz="2400" dirty="0">
                <a:latin typeface="Arial" panose="020B0604020202020204"/>
              </a:rPr>
              <a:t>	C. </a:t>
            </a:r>
            <a:r>
              <a:rPr lang="vi-VN" sz="2400" dirty="0">
                <a:solidFill>
                  <a:srgbClr val="3F3F3F"/>
                </a:solidFill>
                <a:latin typeface="Arial" panose="020B0604020202020204"/>
              </a:rPr>
              <a:t>0,03 mol </a:t>
            </a:r>
            <a:r>
              <a:rPr lang="vi-VN" sz="2400" dirty="0">
                <a:latin typeface="Arial" panose="020B0604020202020204"/>
              </a:rPr>
              <a:t>	 D.</a:t>
            </a:r>
            <a:r>
              <a:rPr lang="vi-VN" sz="2400" dirty="0">
                <a:solidFill>
                  <a:srgbClr val="3F3F3F"/>
                </a:solidFill>
                <a:latin typeface="Arial" panose="020B0604020202020204"/>
              </a:rPr>
              <a:t> 0,003 mol</a:t>
            </a:r>
            <a:endParaRPr lang="en-US" sz="2400" dirty="0">
              <a:latin typeface="Arial" panose="020B060402020202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1600200" y="2223838"/>
                <a:ext cx="4466264" cy="7479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457200" indent="-4572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400" b="1" dirty="0">
                    <a:solidFill>
                      <a:srgbClr val="002060"/>
                    </a:solidFill>
                    <a:latin typeface="Arial" panose="020B0604020202020204"/>
                  </a:rPr>
                  <a:t>nc</a:t>
                </a:r>
                <a:r>
                  <a:rPr lang="vi-VN" b="1" dirty="0">
                    <a:solidFill>
                      <a:srgbClr val="002060"/>
                    </a:solidFill>
                    <a:latin typeface="Arial" panose="020B0604020202020204"/>
                  </a:rPr>
                  <a:t>O</a:t>
                </a:r>
                <a:r>
                  <a:rPr lang="vi-VN" b="1" baseline="-25000" dirty="0">
                    <a:solidFill>
                      <a:srgbClr val="002060"/>
                    </a:solidFill>
                    <a:latin typeface="Arial" panose="020B0604020202020204"/>
                  </a:rPr>
                  <a:t>2</a:t>
                </a:r>
                <a:r>
                  <a:rPr lang="vi-VN" sz="2400" b="1" dirty="0">
                    <a:solidFill>
                      <a:srgbClr val="002060"/>
                    </a:solidFill>
                    <a:latin typeface="Arial" panose="020B0604020202020204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1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𝐕</m:t>
                        </m:r>
                      </m:num>
                      <m:den>
                        <m:r>
                          <a:rPr lang="vi-VN" sz="2800" b="1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𝟐𝟐</m:t>
                        </m:r>
                        <m:r>
                          <a:rPr lang="vi-VN" sz="2800" b="1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vi-VN" sz="2800" b="1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vi-VN" sz="2400" b="1" dirty="0">
                    <a:solidFill>
                      <a:srgbClr val="002060"/>
                    </a:solidFill>
                    <a:latin typeface="Arial" panose="020B0604020202020204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𝟔</m:t>
                        </m:r>
                        <m:r>
                          <a:rPr lang="vi-VN" sz="2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vi-VN" sz="2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𝟕𝟐</m:t>
                        </m:r>
                      </m:num>
                      <m:den>
                        <m:r>
                          <a:rPr lang="vi-VN" sz="2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𝟐𝟐</m:t>
                        </m:r>
                        <m:r>
                          <a:rPr lang="vi-VN" sz="2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vi-VN" sz="2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latin typeface="Arial" panose="020B0604020202020204"/>
                  </a:rPr>
                  <a:t> </a:t>
                </a:r>
                <a:r>
                  <a:rPr lang="vi-VN" sz="2400" b="1" dirty="0">
                    <a:solidFill>
                      <a:srgbClr val="002060"/>
                    </a:solidFill>
                    <a:latin typeface="Arial" panose="020B0604020202020204"/>
                  </a:rPr>
                  <a:t>= 0,3 mol</a:t>
                </a:r>
                <a:endParaRPr lang="en-US" sz="2400" b="1" dirty="0">
                  <a:solidFill>
                    <a:srgbClr val="002060"/>
                  </a:solidFill>
                  <a:latin typeface="Arial" panose="020B0604020202020204"/>
                </a:endParaRPr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0200" y="2223838"/>
                <a:ext cx="4466264" cy="747962"/>
              </a:xfrm>
              <a:prstGeom prst="rect">
                <a:avLst/>
              </a:prstGeom>
              <a:blipFill rotWithShape="1">
                <a:blip r:embed="rId3"/>
                <a:stretch>
                  <a:fillRect l="-2186" b="-325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42224" y="1542787"/>
            <a:ext cx="545387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114300" y="3290501"/>
            <a:ext cx="8915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6: </a:t>
            </a:r>
            <a:r>
              <a:rPr lang="en-US" sz="2400" dirty="0">
                <a:latin typeface="Arial" panose="020B0604020202020204"/>
              </a:rPr>
              <a:t>4,6 g </a:t>
            </a:r>
            <a:r>
              <a:rPr lang="en-US" sz="2400" dirty="0" err="1">
                <a:latin typeface="Arial" panose="020B0604020202020204"/>
              </a:rPr>
              <a:t>khí</a:t>
            </a:r>
            <a:r>
              <a:rPr lang="en-US" sz="2400" dirty="0">
                <a:latin typeface="Arial" panose="020B0604020202020204"/>
              </a:rPr>
              <a:t> </a:t>
            </a:r>
            <a:r>
              <a:rPr lang="en-US" sz="2400" dirty="0" err="1">
                <a:latin typeface="Arial" panose="020B0604020202020204"/>
              </a:rPr>
              <a:t>nitơ</a:t>
            </a:r>
            <a:r>
              <a:rPr lang="en-US" sz="2400" dirty="0">
                <a:latin typeface="Arial" panose="020B0604020202020204"/>
              </a:rPr>
              <a:t> </a:t>
            </a:r>
            <a:r>
              <a:rPr lang="en-US" sz="2400" dirty="0" err="1">
                <a:latin typeface="Arial" panose="020B0604020202020204"/>
              </a:rPr>
              <a:t>đioxit</a:t>
            </a:r>
            <a:r>
              <a:rPr lang="en-US" sz="2400" dirty="0">
                <a:latin typeface="Arial" panose="020B0604020202020204"/>
              </a:rPr>
              <a:t> NO</a:t>
            </a:r>
            <a:r>
              <a:rPr lang="en-US" sz="2400" baseline="-25000" dirty="0">
                <a:latin typeface="Arial" panose="020B0604020202020204"/>
              </a:rPr>
              <a:t>2</a:t>
            </a:r>
            <a:r>
              <a:rPr lang="en-US" sz="2400" dirty="0">
                <a:latin typeface="Arial" panose="020B0604020202020204"/>
              </a:rPr>
              <a:t> </a:t>
            </a:r>
            <a:r>
              <a:rPr lang="vi-VN" sz="2400" dirty="0"/>
              <a:t>ở </a:t>
            </a:r>
            <a:r>
              <a:rPr lang="en-US" sz="2400" dirty="0">
                <a:latin typeface="Arial" panose="020B0604020202020204"/>
              </a:rPr>
              <a:t>(</a:t>
            </a:r>
            <a:r>
              <a:rPr lang="en-US" sz="2400" dirty="0" err="1">
                <a:latin typeface="Arial" panose="020B0604020202020204"/>
              </a:rPr>
              <a:t>đktc</a:t>
            </a:r>
            <a:r>
              <a:rPr lang="en-US" sz="2400" dirty="0">
                <a:latin typeface="Arial" panose="020B0604020202020204"/>
              </a:rPr>
              <a:t>) </a:t>
            </a:r>
            <a:r>
              <a:rPr lang="en-US" sz="2400" dirty="0" err="1">
                <a:latin typeface="Arial" panose="020B0604020202020204"/>
              </a:rPr>
              <a:t>có</a:t>
            </a:r>
            <a:r>
              <a:rPr lang="en-US" sz="2400" dirty="0">
                <a:latin typeface="Arial" panose="020B0604020202020204"/>
              </a:rPr>
              <a:t> </a:t>
            </a:r>
            <a:r>
              <a:rPr lang="en-US" sz="2400" dirty="0" err="1">
                <a:latin typeface="Arial" panose="020B0604020202020204"/>
              </a:rPr>
              <a:t>thể</a:t>
            </a:r>
            <a:r>
              <a:rPr lang="en-US" sz="2400" dirty="0">
                <a:latin typeface="Arial" panose="020B0604020202020204"/>
              </a:rPr>
              <a:t> </a:t>
            </a:r>
            <a:r>
              <a:rPr lang="en-US" sz="2400" dirty="0" err="1">
                <a:latin typeface="Arial" panose="020B0604020202020204"/>
              </a:rPr>
              <a:t>tích</a:t>
            </a:r>
            <a:r>
              <a:rPr lang="en-US" sz="2400" dirty="0">
                <a:latin typeface="Arial" panose="020B0604020202020204"/>
              </a:rPr>
              <a:t> </a:t>
            </a:r>
            <a:r>
              <a:rPr lang="en-US" sz="2400" dirty="0" err="1">
                <a:latin typeface="Arial" panose="020B0604020202020204"/>
              </a:rPr>
              <a:t>là</a:t>
            </a:r>
            <a:r>
              <a:rPr lang="en-US" sz="2400" dirty="0">
                <a:latin typeface="Arial" panose="020B0604020202020204"/>
              </a:rPr>
              <a:t> :</a:t>
            </a:r>
            <a:endParaRPr lang="en-US" sz="2400" baseline="-25000" dirty="0">
              <a:latin typeface="Arial" panose="020B0604020202020204"/>
            </a:endParaRPr>
          </a:p>
          <a:p>
            <a:pPr>
              <a:lnSpc>
                <a:spcPct val="150000"/>
              </a:lnSpc>
              <a:buFontTx/>
              <a:buAutoNum type="alphaUcPeriod"/>
            </a:pPr>
            <a:r>
              <a:rPr lang="en-US" sz="2400" dirty="0">
                <a:solidFill>
                  <a:srgbClr val="3F3F3F"/>
                </a:solidFill>
                <a:latin typeface="Arial" panose="020B0604020202020204"/>
              </a:rPr>
              <a:t>6,72 lit</a:t>
            </a:r>
            <a:r>
              <a:rPr lang="en-US" sz="2400" dirty="0">
                <a:latin typeface="Arial" panose="020B0604020202020204"/>
              </a:rPr>
              <a:t>	       B. </a:t>
            </a:r>
            <a:r>
              <a:rPr lang="en-US" sz="2400" dirty="0">
                <a:solidFill>
                  <a:srgbClr val="3F3F3F"/>
                </a:solidFill>
                <a:latin typeface="Arial" panose="020B0604020202020204"/>
              </a:rPr>
              <a:t>2,24 lit </a:t>
            </a:r>
            <a:r>
              <a:rPr lang="vi-VN" sz="2400" dirty="0">
                <a:latin typeface="Arial" panose="020B0604020202020204"/>
              </a:rPr>
              <a:t>	C. </a:t>
            </a:r>
            <a:r>
              <a:rPr lang="en-US" sz="2400" dirty="0">
                <a:solidFill>
                  <a:srgbClr val="3F3F3F"/>
                </a:solidFill>
                <a:latin typeface="Arial" panose="020B0604020202020204"/>
              </a:rPr>
              <a:t>4,48 lit </a:t>
            </a:r>
            <a:r>
              <a:rPr lang="vi-VN" sz="2400" dirty="0">
                <a:latin typeface="Arial" panose="020B0604020202020204"/>
              </a:rPr>
              <a:t>	 D.</a:t>
            </a:r>
            <a:r>
              <a:rPr lang="vi-VN" sz="2400" dirty="0">
                <a:solidFill>
                  <a:srgbClr val="3F3F3F"/>
                </a:solidFill>
                <a:latin typeface="Arial" panose="020B0604020202020204"/>
              </a:rPr>
              <a:t> </a:t>
            </a:r>
            <a:r>
              <a:rPr lang="en-US" sz="2400" dirty="0">
                <a:solidFill>
                  <a:srgbClr val="3F3F3F"/>
                </a:solidFill>
                <a:latin typeface="Arial" panose="020B0604020202020204"/>
              </a:rPr>
              <a:t>1,12 lit</a:t>
            </a:r>
            <a:endParaRPr lang="en-US" sz="2400" dirty="0">
              <a:latin typeface="Arial" panose="020B060402020202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3"/>
              <p:cNvSpPr txBox="1">
                <a:spLocks noChangeArrowheads="1"/>
              </p:cNvSpPr>
              <p:nvPr/>
            </p:nvSpPr>
            <p:spPr bwMode="auto">
              <a:xfrm>
                <a:off x="1371600" y="4648200"/>
                <a:ext cx="4466264" cy="7126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457200" indent="-4572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400" b="1" dirty="0">
                    <a:solidFill>
                      <a:srgbClr val="002060"/>
                    </a:solidFill>
                    <a:latin typeface="Arial" panose="020B0604020202020204"/>
                  </a:rPr>
                  <a:t>n</a:t>
                </a:r>
                <a:r>
                  <a:rPr lang="vi-VN" sz="1400" b="1" dirty="0">
                    <a:solidFill>
                      <a:srgbClr val="002060"/>
                    </a:solidFill>
                    <a:latin typeface="Arial" panose="020B0604020202020204"/>
                  </a:rPr>
                  <a:t>NO</a:t>
                </a:r>
                <a:r>
                  <a:rPr lang="vi-VN" sz="1400" b="1" baseline="-25000" dirty="0">
                    <a:solidFill>
                      <a:srgbClr val="002060"/>
                    </a:solidFill>
                    <a:latin typeface="Arial" panose="020B0604020202020204"/>
                  </a:rPr>
                  <a:t>2</a:t>
                </a:r>
                <a:r>
                  <a:rPr lang="vi-VN" sz="2400" b="1" dirty="0">
                    <a:solidFill>
                      <a:srgbClr val="002060"/>
                    </a:solidFill>
                    <a:latin typeface="Arial" panose="020B0604020202020204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1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𝐦</m:t>
                        </m:r>
                      </m:num>
                      <m:den>
                        <m:r>
                          <a:rPr lang="vi-VN" sz="2800" b="1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𝐌</m:t>
                        </m:r>
                      </m:den>
                    </m:f>
                  </m:oMath>
                </a14:m>
                <a:r>
                  <a:rPr lang="vi-VN" sz="2400" b="1" dirty="0">
                    <a:solidFill>
                      <a:srgbClr val="002060"/>
                    </a:solidFill>
                    <a:latin typeface="Arial" panose="020B0604020202020204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vi-VN" sz="2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vi-VN" sz="2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𝟔</m:t>
                        </m:r>
                      </m:num>
                      <m:den>
                        <m:r>
                          <a:rPr lang="vi-VN" sz="2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𝟏𝟒</m:t>
                        </m:r>
                        <m:r>
                          <a:rPr lang="vi-VN" sz="2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vi-VN" sz="2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𝟑𝟐</m:t>
                        </m:r>
                      </m:den>
                    </m:f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latin typeface="Arial" panose="020B0604020202020204"/>
                  </a:rPr>
                  <a:t> </a:t>
                </a:r>
                <a:r>
                  <a:rPr lang="vi-VN" sz="2400" b="1" dirty="0">
                    <a:solidFill>
                      <a:srgbClr val="002060"/>
                    </a:solidFill>
                    <a:latin typeface="Arial" panose="020B0604020202020204"/>
                  </a:rPr>
                  <a:t>= 0,1 mol</a:t>
                </a:r>
                <a:endParaRPr lang="en-US" sz="2400" b="1" dirty="0">
                  <a:solidFill>
                    <a:srgbClr val="002060"/>
                  </a:solidFill>
                  <a:latin typeface="Arial" panose="020B0604020202020204"/>
                </a:endParaRPr>
              </a:p>
            </p:txBody>
          </p:sp>
        </mc:Choice>
        <mc:Fallback xmlns="">
          <p:sp>
            <p:nvSpPr>
              <p:cNvPr id="31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1600" y="4648200"/>
                <a:ext cx="4466264" cy="712631"/>
              </a:xfrm>
              <a:prstGeom prst="rect">
                <a:avLst/>
              </a:prstGeom>
              <a:blipFill rotWithShape="1">
                <a:blip r:embed="rId4"/>
                <a:stretch>
                  <a:fillRect l="-2046" b="-862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1371600" y="5562600"/>
            <a:ext cx="7543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002060"/>
                </a:solidFill>
                <a:latin typeface="Arial" panose="020B0604020202020204"/>
              </a:rPr>
              <a:t>V</a:t>
            </a:r>
            <a:r>
              <a:rPr lang="vi-VN" sz="1400" b="1" dirty="0">
                <a:solidFill>
                  <a:srgbClr val="002060"/>
                </a:solidFill>
                <a:latin typeface="Arial" panose="020B0604020202020204"/>
              </a:rPr>
              <a:t>NO</a:t>
            </a:r>
            <a:r>
              <a:rPr lang="vi-VN" sz="1400" b="1" baseline="-25000" dirty="0">
                <a:solidFill>
                  <a:srgbClr val="002060"/>
                </a:solidFill>
                <a:latin typeface="Arial" panose="020B0604020202020204"/>
              </a:rPr>
              <a:t>2</a:t>
            </a:r>
            <a:r>
              <a:rPr lang="vi-VN" sz="2400" b="1" dirty="0">
                <a:solidFill>
                  <a:srgbClr val="002060"/>
                </a:solidFill>
                <a:latin typeface="Arial" panose="020B0604020202020204"/>
              </a:rPr>
              <a:t> =  n . 22,4 = 0,1. 22,4 = 2,24  lit</a:t>
            </a:r>
            <a:endParaRPr lang="en-US" sz="2400" b="1" dirty="0">
              <a:solidFill>
                <a:srgbClr val="002060"/>
              </a:solidFill>
              <a:latin typeface="Arial" panose="020B0604020202020204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2438400" y="3964870"/>
            <a:ext cx="545387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836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30" grpId="0"/>
      <p:bldP spid="31" grpId="0"/>
      <p:bldP spid="32" grpId="0"/>
      <p:bldP spid="33" grpId="0" animBg="1"/>
    </p:bldLst>
  </p:timing>
</p:sld>
</file>

<file path=ppt/theme/theme1.xml><?xml version="1.0" encoding="utf-8"?>
<a:theme xmlns:a="http://schemas.openxmlformats.org/drawingml/2006/main" name="2_Default Design">
  <a:themeElements>
    <a:clrScheme name="">
      <a:dk1>
        <a:srgbClr val="4C4C4C"/>
      </a:dk1>
      <a:lt1>
        <a:srgbClr val="CCCCCC"/>
      </a:lt1>
      <a:dk2>
        <a:srgbClr val="FF0080"/>
      </a:dk2>
      <a:lt2>
        <a:srgbClr val="666666"/>
      </a:lt2>
      <a:accent1>
        <a:srgbClr val="333333"/>
      </a:accent1>
      <a:accent2>
        <a:srgbClr val="66CCFF"/>
      </a:accent2>
      <a:accent3>
        <a:srgbClr val="E2E2E2"/>
      </a:accent3>
      <a:accent4>
        <a:srgbClr val="404040"/>
      </a:accent4>
      <a:accent5>
        <a:srgbClr val="ADADAD"/>
      </a:accent5>
      <a:accent6>
        <a:srgbClr val="5CB9E7"/>
      </a:accent6>
      <a:hlink>
        <a:srgbClr val="FF0080"/>
      </a:hlink>
      <a:folHlink>
        <a:srgbClr val="6666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">
      <a:dk1>
        <a:srgbClr val="4C4C4C"/>
      </a:dk1>
      <a:lt1>
        <a:srgbClr val="CCCCCC"/>
      </a:lt1>
      <a:dk2>
        <a:srgbClr val="FF0080"/>
      </a:dk2>
      <a:lt2>
        <a:srgbClr val="666666"/>
      </a:lt2>
      <a:accent1>
        <a:srgbClr val="333333"/>
      </a:accent1>
      <a:accent2>
        <a:srgbClr val="66CCFF"/>
      </a:accent2>
      <a:accent3>
        <a:srgbClr val="E2E2E2"/>
      </a:accent3>
      <a:accent4>
        <a:srgbClr val="404040"/>
      </a:accent4>
      <a:accent5>
        <a:srgbClr val="ADADAD"/>
      </a:accent5>
      <a:accent6>
        <a:srgbClr val="5CB9E7"/>
      </a:accent6>
      <a:hlink>
        <a:srgbClr val="FF0080"/>
      </a:hlink>
      <a:folHlink>
        <a:srgbClr val="6666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7202</TotalTime>
  <Words>1106</Words>
  <Application>Microsoft Office PowerPoint</Application>
  <PresentationFormat>On-screen Show (4:3)</PresentationFormat>
  <Paragraphs>253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 Math</vt:lpstr>
      <vt:lpstr>Times New Roman</vt:lpstr>
      <vt:lpstr>Verdana</vt:lpstr>
      <vt:lpstr>2_Default Design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Presentation Magazine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Coloured slides template background</dc:title>
  <dc:creator>Presentation Magazine</dc:creator>
  <cp:lastModifiedBy>Hưng Khúc</cp:lastModifiedBy>
  <cp:revision>252</cp:revision>
  <dcterms:modified xsi:type="dcterms:W3CDTF">2021-12-14T07:49:06Z</dcterms:modified>
</cp:coreProperties>
</file>