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7" r:id="rId5"/>
    <p:sldId id="382" r:id="rId6"/>
    <p:sldId id="308" r:id="rId7"/>
    <p:sldId id="363" r:id="rId8"/>
    <p:sldId id="286" r:id="rId9"/>
    <p:sldId id="310" r:id="rId10"/>
    <p:sldId id="311" r:id="rId11"/>
    <p:sldId id="312" r:id="rId12"/>
    <p:sldId id="313" r:id="rId13"/>
    <p:sldId id="314" r:id="rId14"/>
    <p:sldId id="316" r:id="rId15"/>
    <p:sldId id="317" r:id="rId16"/>
    <p:sldId id="318" r:id="rId17"/>
    <p:sldId id="319" r:id="rId18"/>
    <p:sldId id="320" r:id="rId19"/>
    <p:sldId id="383" r:id="rId20"/>
    <p:sldId id="384" r:id="rId21"/>
    <p:sldId id="321" r:id="rId22"/>
    <p:sldId id="381" r:id="rId23"/>
    <p:sldId id="294" r:id="rId24"/>
    <p:sldId id="323" r:id="rId25"/>
    <p:sldId id="324" r:id="rId26"/>
    <p:sldId id="322" r:id="rId27"/>
    <p:sldId id="325" r:id="rId28"/>
    <p:sldId id="326" r:id="rId29"/>
    <p:sldId id="327" r:id="rId30"/>
    <p:sldId id="328" r:id="rId31"/>
    <p:sldId id="330" r:id="rId32"/>
    <p:sldId id="366" r:id="rId33"/>
    <p:sldId id="367" r:id="rId34"/>
    <p:sldId id="329" r:id="rId35"/>
    <p:sldId id="331" r:id="rId36"/>
    <p:sldId id="332" r:id="rId37"/>
    <p:sldId id="333" r:id="rId38"/>
    <p:sldId id="368" r:id="rId39"/>
    <p:sldId id="335" r:id="rId40"/>
    <p:sldId id="336" r:id="rId41"/>
    <p:sldId id="369" r:id="rId42"/>
    <p:sldId id="370" r:id="rId43"/>
    <p:sldId id="337" r:id="rId44"/>
    <p:sldId id="339" r:id="rId45"/>
    <p:sldId id="338" r:id="rId46"/>
    <p:sldId id="340" r:id="rId47"/>
    <p:sldId id="342" r:id="rId48"/>
    <p:sldId id="343" r:id="rId49"/>
    <p:sldId id="371" r:id="rId50"/>
    <p:sldId id="379" r:id="rId51"/>
    <p:sldId id="380" r:id="rId52"/>
    <p:sldId id="344" r:id="rId53"/>
    <p:sldId id="345" r:id="rId54"/>
    <p:sldId id="346" r:id="rId55"/>
    <p:sldId id="347" r:id="rId56"/>
    <p:sldId id="348" r:id="rId57"/>
    <p:sldId id="349" r:id="rId58"/>
    <p:sldId id="351" r:id="rId59"/>
    <p:sldId id="352" r:id="rId60"/>
    <p:sldId id="372" r:id="rId61"/>
    <p:sldId id="353" r:id="rId62"/>
    <p:sldId id="378" r:id="rId63"/>
    <p:sldId id="273" r:id="rId64"/>
    <p:sldId id="355" r:id="rId65"/>
    <p:sldId id="356" r:id="rId66"/>
    <p:sldId id="374" r:id="rId67"/>
    <p:sldId id="375" r:id="rId68"/>
    <p:sldId id="376" r:id="rId69"/>
    <p:sldId id="377" r:id="rId70"/>
    <p:sldId id="373" r:id="rId71"/>
    <p:sldId id="357" r:id="rId72"/>
    <p:sldId id="359" r:id="rId73"/>
    <p:sldId id="360" r:id="rId74"/>
    <p:sldId id="361" r:id="rId75"/>
    <p:sldId id="358" r:id="rId76"/>
    <p:sldId id="362" r:id="rId77"/>
    <p:sldId id="28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6" autoAdjust="0"/>
    <p:restoredTop sz="94660"/>
  </p:normalViewPr>
  <p:slideViewPr>
    <p:cSldViewPr>
      <p:cViewPr varScale="1">
        <p:scale>
          <a:sx n="88" d="100"/>
          <a:sy n="88" d="100"/>
        </p:scale>
        <p:origin x="642"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9/5/2023</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9/5/2023</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8.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3.jpeg"/><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3.png"/><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8.sv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8.sv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5.svg"/><Relationship Id="rId4" Type="http://schemas.openxmlformats.org/officeDocument/2006/relationships/tags" Target="../tags/tag9.xml"/><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6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5.svg"/><Relationship Id="rId4" Type="http://schemas.openxmlformats.org/officeDocument/2006/relationships/tags" Target="../tags/tag15.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6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5.svg"/><Relationship Id="rId4" Type="http://schemas.openxmlformats.org/officeDocument/2006/relationships/tags" Target="../tags/tag21.xml"/><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35.sv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35.sv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8.sv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8.sv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8.sv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6.jpe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35.sv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8.sv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8.svg"/></Relationships>
</file>

<file path=ppt/slides/_rels/slide6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sv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83.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sv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svg"/><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5.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6.xml"/><Relationship Id="rId7" Type="http://schemas.openxmlformats.org/officeDocument/2006/relationships/image" Target="../media/image4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7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2.wdp"/><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286000" y="4644768"/>
            <a:ext cx="76200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a:solidFill>
                  <a:srgbClr val="443E32"/>
                </a:solidFill>
                <a:latin typeface="+mj-lt"/>
              </a:rPr>
              <a:t>KHOA HỌC TỰ NHIÊN 7</a:t>
            </a:r>
          </a:p>
          <a:p>
            <a:r>
              <a:rPr lang="en-GB" sz="4000" spc="0">
                <a:solidFill>
                  <a:srgbClr val="443E32"/>
                </a:solidFill>
                <a:latin typeface="+mj-lt"/>
              </a:rPr>
              <a:t>năm học </a:t>
            </a:r>
            <a:r>
              <a:rPr lang="en-GB" sz="4000" spc="0" smtClean="0">
                <a:solidFill>
                  <a:srgbClr val="443E32"/>
                </a:solidFill>
                <a:latin typeface="+mj-lt"/>
              </a:rPr>
              <a:t>2023 </a:t>
            </a:r>
            <a:r>
              <a:rPr lang="en-GB" sz="4000" spc="0">
                <a:solidFill>
                  <a:srgbClr val="443E32"/>
                </a:solidFill>
                <a:latin typeface="+mj-lt"/>
              </a:rPr>
              <a:t>- </a:t>
            </a:r>
            <a:r>
              <a:rPr lang="en-GB" sz="4000" spc="0" smtClean="0">
                <a:solidFill>
                  <a:srgbClr val="443E32"/>
                </a:solidFill>
                <a:latin typeface="+mj-lt"/>
              </a:rPr>
              <a:t>2024</a:t>
            </a:r>
            <a:endParaRPr lang="en-GB" sz="4000" spc="0" dirty="0">
              <a:solidFill>
                <a:srgbClr val="443E32"/>
              </a:solidFill>
              <a:latin typeface="+mj-lt"/>
            </a:endParaRP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Rectangle 16">
            <a:extLst>
              <a:ext uri="{FF2B5EF4-FFF2-40B4-BE49-F238E27FC236}">
                <a16:creationId xmlns:a16="http://schemas.microsoft.com/office/drawing/2014/main" id="{BE37510C-7B25-4BE1-A5A8-9D729F45A525}"/>
              </a:ext>
            </a:extLst>
          </p:cNvPr>
          <p:cNvSpPr/>
          <p:nvPr/>
        </p:nvSpPr>
        <p:spPr>
          <a:xfrm>
            <a:off x="2895600" y="6244673"/>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331456"/>
            <a:ext cx="8077200" cy="163121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5000" spc="0">
                <a:solidFill>
                  <a:schemeClr val="bg1"/>
                </a:solidFill>
                <a:latin typeface="+mj-lt"/>
              </a:rPr>
              <a:t>CHÀO MỪNG CÁC EM</a:t>
            </a:r>
          </a:p>
          <a:p>
            <a:r>
              <a:rPr lang="en-GB" sz="5000" spc="0">
                <a:solidFill>
                  <a:schemeClr val="bg1"/>
                </a:solidFill>
                <a:latin typeface="+mj-lt"/>
              </a:rPr>
              <a:t>Đến với buổi học</a:t>
            </a:r>
            <a:endParaRPr lang="en-GB" sz="5000" spc="0" dirty="0">
              <a:solidFill>
                <a:schemeClr val="bg1"/>
              </a:solidFill>
              <a:latin typeface="+mj-lt"/>
            </a:endParaRPr>
          </a:p>
        </p:txBody>
      </p:sp>
      <p:grpSp>
        <p:nvGrpSpPr>
          <p:cNvPr id="9" name="Group 8">
            <a:extLst>
              <a:ext uri="{FF2B5EF4-FFF2-40B4-BE49-F238E27FC236}">
                <a16:creationId xmlns:a16="http://schemas.microsoft.com/office/drawing/2014/main" id="{F46BC25D-515E-4535-8EE3-C0E0686B0B31}"/>
              </a:ext>
            </a:extLst>
          </p:cNvPr>
          <p:cNvGrpSpPr/>
          <p:nvPr/>
        </p:nvGrpSpPr>
        <p:grpSpPr>
          <a:xfrm>
            <a:off x="5276170" y="2576172"/>
            <a:ext cx="1639660" cy="1639660"/>
            <a:chOff x="5276170" y="2576172"/>
            <a:chExt cx="1639660" cy="1639660"/>
          </a:xfrm>
        </p:grpSpPr>
        <p:sp>
          <p:nvSpPr>
            <p:cNvPr id="7" name="Oval 6">
              <a:extLst>
                <a:ext uri="{FF2B5EF4-FFF2-40B4-BE49-F238E27FC236}">
                  <a16:creationId xmlns:a16="http://schemas.microsoft.com/office/drawing/2014/main" id="{FFAA700E-DC6F-458C-845F-FDDB1E8652A9}"/>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92196D33-8C65-4D5C-8FC3-956ECF205BD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2933369"/>
            <a:ext cx="923653" cy="856478"/>
          </a:xfrm>
          <a:prstGeom prst="rect">
            <a:avLst/>
          </a:prstGeom>
        </p:spPr>
      </p:pic>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6" name="TextBox 15">
            <a:extLst>
              <a:ext uri="{FF2B5EF4-FFF2-40B4-BE49-F238E27FC236}">
                <a16:creationId xmlns:a16="http://schemas.microsoft.com/office/drawing/2014/main" id="{F5656DC9-168D-4D4D-8F80-E079C0BA2CFA}"/>
              </a:ext>
            </a:extLst>
          </p:cNvPr>
          <p:cNvSpPr txBox="1"/>
          <p:nvPr/>
        </p:nvSpPr>
        <p:spPr>
          <a:xfrm>
            <a:off x="1647143" y="2558740"/>
            <a:ext cx="9448800" cy="246221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3200"/>
              <a:t>Khi quan sát thực vật, thấy chúng lớn lên theo thời gian, ta sẽ đặt câu hỏi: Nguyên nhân nào đã thay đổi ở thực vật làm cho chúng ngày càng phát triển, tăng kích thước theo thời gian?</a:t>
            </a:r>
            <a:endParaRPr lang="en-US" sz="3200" dirty="0"/>
          </a:p>
        </p:txBody>
      </p:sp>
      <p:sp>
        <p:nvSpPr>
          <p:cNvPr id="2" name="TextBox 1"/>
          <p:cNvSpPr txBox="1"/>
          <p:nvPr/>
        </p:nvSpPr>
        <p:spPr>
          <a:xfrm>
            <a:off x="3581400" y="357645"/>
            <a:ext cx="5580286" cy="1015663"/>
          </a:xfrm>
          <a:prstGeom prst="rect">
            <a:avLst/>
          </a:prstGeom>
          <a:noFill/>
        </p:spPr>
        <p:txBody>
          <a:bodyPr wrap="square" rtlCol="0">
            <a:spAutoFit/>
          </a:bodyPr>
          <a:lstStyle/>
          <a:p>
            <a:r>
              <a:rPr lang="en-US" sz="6000" b="1" smtClean="0">
                <a:solidFill>
                  <a:schemeClr val="bg2">
                    <a:lumMod val="25000"/>
                  </a:schemeClr>
                </a:solidFill>
                <a:latin typeface="Junegull" panose="04010000000000000000" pitchFamily="82" charset="0"/>
                <a:cs typeface="Arial" panose="020B0604020202020204" pitchFamily="34" charset="0"/>
              </a:rPr>
              <a:t>Nhóm 1 + 2</a:t>
            </a:r>
            <a:endParaRPr lang="en-US" sz="6000" b="1">
              <a:solidFill>
                <a:schemeClr val="bg2">
                  <a:lumMod val="25000"/>
                </a:schemeClr>
              </a:solidFill>
              <a:latin typeface="Junegull" panose="04010000000000000000" pitchFamily="82" charset="0"/>
              <a:cs typeface="Arial" panose="020B0604020202020204" pitchFamily="34" charset="0"/>
            </a:endParaRPr>
          </a:p>
        </p:txBody>
      </p:sp>
    </p:spTree>
    <p:extLst>
      <p:ext uri="{BB962C8B-B14F-4D97-AF65-F5344CB8AC3E}">
        <p14:creationId xmlns:p14="http://schemas.microsoft.com/office/powerpoint/2010/main" val="261848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6450" y="2901311"/>
            <a:ext cx="923653" cy="856478"/>
          </a:xfrm>
          <a:prstGeom prst="rect">
            <a:avLst/>
          </a:prstGeom>
        </p:spPr>
      </p:pic>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6" name="TextBox 15">
            <a:extLst>
              <a:ext uri="{FF2B5EF4-FFF2-40B4-BE49-F238E27FC236}">
                <a16:creationId xmlns:a16="http://schemas.microsoft.com/office/drawing/2014/main" id="{F5656DC9-168D-4D4D-8F80-E079C0BA2CFA}"/>
              </a:ext>
            </a:extLst>
          </p:cNvPr>
          <p:cNvSpPr txBox="1"/>
          <p:nvPr/>
        </p:nvSpPr>
        <p:spPr>
          <a:xfrm>
            <a:off x="1577984" y="2169499"/>
            <a:ext cx="9372600" cy="346248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3000"/>
              <a:t>Vào những ngày đông lạnh giá, Hà Nội và các tỉnh miền Bắc thường xuất hiện sương mù vào sang sớm hoặc chiều tối. Sáng sớm khi Mặt Trời chưa xuất hiện thì sương mù thường dày đặc, bao phủ các ngôi nhà, con đường, … nhưng khi xuất hiện Mặt Trời, sương mù bay hơi nhanh chóng.</a:t>
            </a:r>
            <a:endParaRPr lang="en-US" sz="3000" dirty="0"/>
          </a:p>
        </p:txBody>
      </p:sp>
      <p:sp>
        <p:nvSpPr>
          <p:cNvPr id="13" name="TextBox 12"/>
          <p:cNvSpPr txBox="1"/>
          <p:nvPr/>
        </p:nvSpPr>
        <p:spPr>
          <a:xfrm>
            <a:off x="3581400" y="357645"/>
            <a:ext cx="5580286" cy="1015663"/>
          </a:xfrm>
          <a:prstGeom prst="rect">
            <a:avLst/>
          </a:prstGeom>
          <a:noFill/>
        </p:spPr>
        <p:txBody>
          <a:bodyPr wrap="square" rtlCol="0">
            <a:spAutoFit/>
          </a:bodyPr>
          <a:lstStyle/>
          <a:p>
            <a:r>
              <a:rPr lang="en-US" sz="6000" b="1" smtClean="0">
                <a:solidFill>
                  <a:schemeClr val="bg2">
                    <a:lumMod val="25000"/>
                  </a:schemeClr>
                </a:solidFill>
                <a:latin typeface="Junegull" panose="04010000000000000000" pitchFamily="82" charset="0"/>
                <a:cs typeface="Arial" panose="020B0604020202020204" pitchFamily="34" charset="0"/>
              </a:rPr>
              <a:t>Nhóm 3 + 4</a:t>
            </a:r>
            <a:endParaRPr lang="en-US" sz="6000" b="1">
              <a:solidFill>
                <a:schemeClr val="bg2">
                  <a:lumMod val="25000"/>
                </a:schemeClr>
              </a:solidFill>
              <a:latin typeface="Junegull" panose="04010000000000000000" pitchFamily="82" charset="0"/>
              <a:cs typeface="Arial" panose="020B0604020202020204" pitchFamily="34" charset="0"/>
            </a:endParaRPr>
          </a:p>
        </p:txBody>
      </p:sp>
    </p:spTree>
    <p:extLst>
      <p:ext uri="{BB962C8B-B14F-4D97-AF65-F5344CB8AC3E}">
        <p14:creationId xmlns:p14="http://schemas.microsoft.com/office/powerpoint/2010/main" val="105171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415235"/>
            <a:ext cx="10366567" cy="165115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all" spc="-50" normalizeH="0" baseline="0" noProof="0">
                <a:ln>
                  <a:noFill/>
                </a:ln>
                <a:solidFill>
                  <a:prstClr val="white"/>
                </a:solidFill>
                <a:effectLst/>
                <a:uLnTx/>
                <a:uFillTx/>
                <a:latin typeface="Arial"/>
                <a:ea typeface="+mn-ea"/>
                <a:cs typeface="#9Slide04 Taviraj ExtraBold" pitchFamily="2" charset="-34"/>
              </a:rPr>
              <a:t>mở đầu</a:t>
            </a:r>
            <a:endParaRPr kumimoji="0" lang="en-GB" sz="4400" b="1" i="0" u="none" strike="noStrike" kern="1200" cap="all" spc="-50" normalizeH="0" baseline="0" noProof="0" dirty="0">
              <a:ln>
                <a:noFill/>
              </a:ln>
              <a:solidFill>
                <a:prstClr val="white"/>
              </a:solidFill>
              <a:effectLst/>
              <a:uLnTx/>
              <a:uFillTx/>
              <a:latin typeface="Arial"/>
              <a:ea typeface="+mn-ea"/>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4876800" y="1143000"/>
            <a:ext cx="6556865"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sự vật hiện tượng trong thế giới tự nhiên rất đa dạng và phong phú</a:t>
            </a: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77713" y="1905000"/>
            <a:ext cx="3781425" cy="2526832"/>
          </a:xfrm>
          <a:prstGeom prst="rect">
            <a:avLst/>
          </a:prstGeom>
          <a:ln w="28575"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4263181" y="2923401"/>
            <a:ext cx="3533775" cy="2559820"/>
          </a:xfrm>
          <a:prstGeom prst="rect">
            <a:avLst/>
          </a:prstGeom>
          <a:ln w="28575"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8011885" y="3886200"/>
            <a:ext cx="3892114" cy="2528443"/>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300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587</TotalTime>
  <Words>4605</Words>
  <Application>Microsoft Office PowerPoint</Application>
  <PresentationFormat>Widescreen</PresentationFormat>
  <Paragraphs>336</Paragraphs>
  <Slides>77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#9Slide04 Taviraj ExtraBold</vt:lpstr>
      <vt:lpstr>#9Slide04 Yeseva One</vt:lpstr>
      <vt:lpstr>Arial</vt:lpstr>
      <vt:lpstr>Junegull</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Hp</cp:lastModifiedBy>
  <cp:revision>119</cp:revision>
  <dcterms:created xsi:type="dcterms:W3CDTF">2022-06-09T02:23:34Z</dcterms:created>
  <dcterms:modified xsi:type="dcterms:W3CDTF">2023-09-05T15:39:09Z</dcterms:modified>
  <cp:category>9Slide.vn</cp:category>
</cp:coreProperties>
</file>