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40"/>
  </p:notesMasterIdLst>
  <p:sldIdLst>
    <p:sldId id="279" r:id="rId6"/>
    <p:sldId id="258" r:id="rId7"/>
    <p:sldId id="263" r:id="rId8"/>
    <p:sldId id="257" r:id="rId9"/>
    <p:sldId id="266" r:id="rId10"/>
    <p:sldId id="261" r:id="rId11"/>
    <p:sldId id="259" r:id="rId12"/>
    <p:sldId id="264" r:id="rId13"/>
    <p:sldId id="265" r:id="rId14"/>
    <p:sldId id="260" r:id="rId15"/>
    <p:sldId id="274" r:id="rId16"/>
    <p:sldId id="267" r:id="rId17"/>
    <p:sldId id="299" r:id="rId18"/>
    <p:sldId id="300" r:id="rId19"/>
    <p:sldId id="301" r:id="rId20"/>
    <p:sldId id="268" r:id="rId21"/>
    <p:sldId id="269" r:id="rId22"/>
    <p:sldId id="275" r:id="rId23"/>
    <p:sldId id="276" r:id="rId24"/>
    <p:sldId id="271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81" r:id="rId35"/>
    <p:sldId id="277" r:id="rId36"/>
    <p:sldId id="272" r:id="rId37"/>
    <p:sldId id="273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300"/>
            <p14:sldId id="301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991A-236E-4FED-9053-D9F4138A32E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A11BF-8FBB-4880-92AC-59A5659C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1.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Nguyên tố Hydrogen có 1 proton trong hạt nhân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Các nguyên tử có số neutron khác nhau: 0 neutron, 1 hoặc 2 neutron nhưng trong hạt nhân đều cùng có 1 proton =&gt; Đều thuộc cùng 1 nguyên tố hóa học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Các nguyên tử này đều thuộc về 1 nguyên tố hóa học là Hydrogen</a:t>
            </a:r>
          </a:p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2.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Số proton trong hạt nhân chính là số hiệu nguyên tử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Số hiệu nguyên tử oxygen là 8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Số proton trong hạt nhân nguyên tử của nguyên tố oxygen là 8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3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7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54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38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67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5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6068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861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3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3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1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4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3E0AF-7A66-47A0-915C-302A2537158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02903-186A-4BCE-973F-143E4F974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60号-檀宋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60号-檀宋" panose="00000500000000000000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4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7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138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31">
            <a:extLst>
              <a:ext uri="{FF2B5EF4-FFF2-40B4-BE49-F238E27FC236}">
                <a16:creationId xmlns:a16="http://schemas.microsoft.com/office/drawing/2014/main" id="{1EB07BD5-1C9E-4306-8141-B19904B0C3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1069" y="1482049"/>
            <a:ext cx="8004483" cy="3893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1. 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Trong tự nhiên, có một số loại nguyên tử mà trong hạt nhân cùng có một proton nhưng có thể có số neutron khác nhau: không có neutron, có một hoặc hai neutron. Hãy giải thích tại sao các loại nguyên tử này đều thuộc về một nguyên tố hóa học là hydorgen.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 hiệu nguyên tử oxygen là 8. Số proton trong hạt nhân nguyên tử của nguyên tố oxygen là bao nhiêu?</a:t>
            </a:r>
          </a:p>
        </p:txBody>
      </p:sp>
      <p:sp>
        <p:nvSpPr>
          <p:cNvPr id="137" name="任意多边形: 形状 136"/>
          <p:cNvSpPr/>
          <p:nvPr/>
        </p:nvSpPr>
        <p:spPr>
          <a:xfrm rot="20636807">
            <a:off x="8279816" y="1717974"/>
            <a:ext cx="3960243" cy="3740469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gradFill>
            <a:gsLst>
              <a:gs pos="0">
                <a:srgbClr val="FEA361"/>
              </a:gs>
              <a:gs pos="98000">
                <a:srgbClr val="D82761"/>
              </a:gs>
            </a:gsLst>
            <a:lin ang="19200000" scaled="0"/>
          </a:gradFill>
          <a:ln w="0" cap="flat" cmpd="sng" algn="ctr">
            <a:noFill/>
            <a:prstDash val="solid"/>
            <a:miter lim="800000"/>
          </a:ln>
          <a:effectLst>
            <a:innerShdw blurRad="127000" dist="50800" dir="27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9" name="任意多边形: 形状 138"/>
          <p:cNvSpPr/>
          <p:nvPr/>
        </p:nvSpPr>
        <p:spPr>
          <a:xfrm rot="20636807">
            <a:off x="8519407" y="2107216"/>
            <a:ext cx="3288200" cy="3105721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889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0" name="任意多边形: 形状 139"/>
          <p:cNvSpPr/>
          <p:nvPr/>
        </p:nvSpPr>
        <p:spPr>
          <a:xfrm rot="2600656">
            <a:off x="8708089" y="1899808"/>
            <a:ext cx="3462456" cy="2949418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7030A0"/>
            </a:solidFill>
            <a:prstDash val="solid"/>
            <a:miter lim="800000"/>
          </a:ln>
          <a:effectLst>
            <a:outerShdw blurRad="2413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032B0DA0-8962-41DF-9012-DC6BB308A6EC}"/>
              </a:ext>
            </a:extLst>
          </p:cNvPr>
          <p:cNvSpPr txBox="1"/>
          <p:nvPr/>
        </p:nvSpPr>
        <p:spPr>
          <a:xfrm>
            <a:off x="3011309" y="393198"/>
            <a:ext cx="30846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157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-1863235" y="2717052"/>
            <a:ext cx="5727312" cy="5727312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682885" y="-2522073"/>
            <a:ext cx="5044145" cy="5044145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9623D-3D37-46E9-ACD1-76D0D74B9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7"/>
          <a:stretch/>
        </p:blipFill>
        <p:spPr>
          <a:xfrm>
            <a:off x="0" y="0"/>
            <a:ext cx="4445217" cy="27290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A9F4FD-F1DD-4A01-8B09-A1DED35EAC80}"/>
              </a:ext>
            </a:extLst>
          </p:cNvPr>
          <p:cNvSpPr txBox="1"/>
          <p:nvPr/>
        </p:nvSpPr>
        <p:spPr>
          <a:xfrm>
            <a:off x="3633538" y="2725606"/>
            <a:ext cx="7772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 nguyên tử có cùng số proton thuộc cùng một nguyên tố hoá học.</a:t>
            </a:r>
          </a:p>
        </p:txBody>
      </p:sp>
    </p:spTree>
    <p:extLst>
      <p:ext uri="{BB962C8B-B14F-4D97-AF65-F5344CB8AC3E}">
        <p14:creationId xmlns:p14="http://schemas.microsoft.com/office/powerpoint/2010/main" val="3604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510086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sdolb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0" cap="flat" cmpd="sng" algn="ctr">
          <a:noFill/>
          <a:prstDash val="solid"/>
          <a:miter lim="800000"/>
        </a:ln>
        <a:effectLst>
          <a:outerShdw blurRad="241300" dist="127000" dir="2700000" algn="tl" rotWithShape="0">
            <a:prstClr val="black">
              <a:alpha val="18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dist">
          <a:defRPr b="1" dirty="0" smtClean="0">
            <a:solidFill>
              <a:schemeClr val="bg1"/>
            </a:solidFill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708</TotalTime>
  <Words>1425</Words>
  <Application>Microsoft Office PowerPoint</Application>
  <PresentationFormat>Widescreen</PresentationFormat>
  <Paragraphs>472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微软雅黑</vt:lpstr>
      <vt:lpstr>Arial</vt:lpstr>
      <vt:lpstr>Calibri</vt:lpstr>
      <vt:lpstr>等线</vt:lpstr>
      <vt:lpstr>Franklin Gothic Book</vt:lpstr>
      <vt:lpstr>Franklin Gothic Demi</vt:lpstr>
      <vt:lpstr>OpenSans</vt:lpstr>
      <vt:lpstr>OpenSansBold</vt:lpstr>
      <vt:lpstr>Times New Roman</vt:lpstr>
      <vt:lpstr>Wingdings 2</vt:lpstr>
      <vt:lpstr>字魂160号-檀宋</vt:lpstr>
      <vt:lpstr>DividendVTI</vt:lpstr>
      <vt:lpstr>www.freeppt7.com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PowerPoint Presentation</vt:lpstr>
      <vt:lpstr>PowerPoint Presentation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66</cp:revision>
  <dcterms:created xsi:type="dcterms:W3CDTF">2022-06-25T14:56:10Z</dcterms:created>
  <dcterms:modified xsi:type="dcterms:W3CDTF">2023-09-19T13:49:31Z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