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479" r:id="rId3"/>
    <p:sldId id="480" r:id="rId4"/>
    <p:sldId id="481" r:id="rId5"/>
    <p:sldId id="482" r:id="rId6"/>
    <p:sldId id="485" r:id="rId7"/>
    <p:sldId id="4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6FB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4F572-62FF-4308-86B4-1A1A66F994B5}" type="doc">
      <dgm:prSet loTypeId="urn:microsoft.com/office/officeart/2005/8/layout/chevronAccent+Icon" loCatId="officeonline" qsTypeId="urn:microsoft.com/office/officeart/2005/8/quickstyle/simple1" qsCatId="simple" csTypeId="urn:microsoft.com/office/officeart/2005/8/colors/colorful4" csCatId="colorful" phldr="1"/>
      <dgm:spPr/>
    </dgm:pt>
    <dgm:pt modelId="{BC4A7CEC-ACD5-49A5-9133-5A2C0FE2B134}">
      <dgm:prSet phldrT="[Text]" custT="1"/>
      <dgm:spPr/>
      <dgm:t>
        <a:bodyPr/>
        <a:lstStyle/>
        <a:p>
          <a:r>
            <a:rPr lang="en-SG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Xác</a:t>
          </a:r>
          <a:r>
            <a:rPr lang="en-SG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SG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SG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endParaRPr lang="en-SG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08474C-6F59-441B-A277-AD03043F603F}" type="parTrans" cxnId="{80C26678-33EE-4DA2-B146-43526B58D73A}">
      <dgm:prSet/>
      <dgm:spPr/>
      <dgm:t>
        <a:bodyPr/>
        <a:lstStyle/>
        <a:p>
          <a:endParaRPr lang="en-SG" sz="2000"/>
        </a:p>
      </dgm:t>
    </dgm:pt>
    <dgm:pt modelId="{35B4B284-D94A-4DA7-B22D-814396A25A4A}" type="sibTrans" cxnId="{80C26678-33EE-4DA2-B146-43526B58D73A}">
      <dgm:prSet/>
      <dgm:spPr/>
      <dgm:t>
        <a:bodyPr/>
        <a:lstStyle/>
        <a:p>
          <a:endParaRPr lang="en-SG" sz="2000"/>
        </a:p>
      </dgm:t>
    </dgm:pt>
    <dgm:pt modelId="{F14F38E4-7AF3-4879-B953-B4518C887DC7}">
      <dgm:prSet phldrT="[Text]" custT="1"/>
      <dgm:spPr/>
      <dgm:t>
        <a:bodyPr/>
        <a:lstStyle/>
        <a:p>
          <a:r>
            <a:rPr lang="en-SG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SG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</a:t>
          </a:r>
          <a:r>
            <a:rPr lang="en-SG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SG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cụ</a:t>
          </a:r>
          <a:endParaRPr lang="en-SG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05359E-7669-414C-B602-19289E5CB766}" type="parTrans" cxnId="{D8B10BF2-5813-49CF-A81A-D96321ADCF2F}">
      <dgm:prSet/>
      <dgm:spPr/>
      <dgm:t>
        <a:bodyPr/>
        <a:lstStyle/>
        <a:p>
          <a:endParaRPr lang="en-SG" sz="2000"/>
        </a:p>
      </dgm:t>
    </dgm:pt>
    <dgm:pt modelId="{71407975-1AF4-4E19-B934-772EF8A74719}" type="sibTrans" cxnId="{D8B10BF2-5813-49CF-A81A-D96321ADCF2F}">
      <dgm:prSet/>
      <dgm:spPr/>
      <dgm:t>
        <a:bodyPr/>
        <a:lstStyle/>
        <a:p>
          <a:endParaRPr lang="en-SG" sz="2000"/>
        </a:p>
      </dgm:t>
    </dgm:pt>
    <dgm:pt modelId="{FCE605B9-566E-4991-8B4A-E639643D6A24}">
      <dgm:prSet phldrT="[Text]" custT="1"/>
      <dgm:spPr/>
      <dgm:t>
        <a:bodyPr/>
        <a:lstStyle/>
        <a:p>
          <a:r>
            <a:rPr lang="en-SG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SG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SG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SG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SG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SG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endParaRPr lang="en-SG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2B7B4-4F11-4468-8120-095325C31D04}" type="parTrans" cxnId="{DBBF7592-B565-46E5-AD3A-C1CB28088D72}">
      <dgm:prSet/>
      <dgm:spPr/>
      <dgm:t>
        <a:bodyPr/>
        <a:lstStyle/>
        <a:p>
          <a:endParaRPr lang="en-SG" sz="2000"/>
        </a:p>
      </dgm:t>
    </dgm:pt>
    <dgm:pt modelId="{51D3BABE-85C1-43DD-9210-BDD7FA109139}" type="sibTrans" cxnId="{DBBF7592-B565-46E5-AD3A-C1CB28088D72}">
      <dgm:prSet/>
      <dgm:spPr/>
      <dgm:t>
        <a:bodyPr/>
        <a:lstStyle/>
        <a:p>
          <a:endParaRPr lang="en-SG" sz="2000"/>
        </a:p>
      </dgm:t>
    </dgm:pt>
    <dgm:pt modelId="{FBF8008D-1099-4F21-AC33-B894A0C0B493}" type="pres">
      <dgm:prSet presAssocID="{8B74F572-62FF-4308-86B4-1A1A66F994B5}" presName="Name0" presStyleCnt="0">
        <dgm:presLayoutVars>
          <dgm:dir/>
          <dgm:resizeHandles val="exact"/>
        </dgm:presLayoutVars>
      </dgm:prSet>
      <dgm:spPr/>
    </dgm:pt>
    <dgm:pt modelId="{773FABFA-7230-4C6D-9B00-77C42D2EF316}" type="pres">
      <dgm:prSet presAssocID="{BC4A7CEC-ACD5-49A5-9133-5A2C0FE2B134}" presName="composite" presStyleCnt="0"/>
      <dgm:spPr/>
    </dgm:pt>
    <dgm:pt modelId="{A644F75E-0427-4499-ADC9-2395A5EDE04A}" type="pres">
      <dgm:prSet presAssocID="{BC4A7CEC-ACD5-49A5-9133-5A2C0FE2B134}" presName="bgChev" presStyleLbl="node1" presStyleIdx="0" presStyleCnt="3"/>
      <dgm:spPr/>
    </dgm:pt>
    <dgm:pt modelId="{195B92AB-1CF9-4BEB-AC31-AE79D5A23F0F}" type="pres">
      <dgm:prSet presAssocID="{BC4A7CEC-ACD5-49A5-9133-5A2C0FE2B134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939BE-3D38-48BB-87D7-FEDEC21C5CAB}" type="pres">
      <dgm:prSet presAssocID="{35B4B284-D94A-4DA7-B22D-814396A25A4A}" presName="compositeSpace" presStyleCnt="0"/>
      <dgm:spPr/>
    </dgm:pt>
    <dgm:pt modelId="{C6D6E743-18B3-47DC-8CCF-8C098DFDC3D8}" type="pres">
      <dgm:prSet presAssocID="{F14F38E4-7AF3-4879-B953-B4518C887DC7}" presName="composite" presStyleCnt="0"/>
      <dgm:spPr/>
    </dgm:pt>
    <dgm:pt modelId="{B7D1A6D6-9907-44B8-993F-930153A578C3}" type="pres">
      <dgm:prSet presAssocID="{F14F38E4-7AF3-4879-B953-B4518C887DC7}" presName="bgChev" presStyleLbl="node1" presStyleIdx="1" presStyleCnt="3"/>
      <dgm:spPr/>
    </dgm:pt>
    <dgm:pt modelId="{D250E0EA-070C-4B38-AC2B-7906C01A8D43}" type="pres">
      <dgm:prSet presAssocID="{F14F38E4-7AF3-4879-B953-B4518C887DC7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F97C0-7AFC-4F21-9356-E9B6BC9680A1}" type="pres">
      <dgm:prSet presAssocID="{71407975-1AF4-4E19-B934-772EF8A74719}" presName="compositeSpace" presStyleCnt="0"/>
      <dgm:spPr/>
    </dgm:pt>
    <dgm:pt modelId="{1DF8E50A-12A0-4541-ABDC-91D5ACFDBFFE}" type="pres">
      <dgm:prSet presAssocID="{FCE605B9-566E-4991-8B4A-E639643D6A24}" presName="composite" presStyleCnt="0"/>
      <dgm:spPr/>
    </dgm:pt>
    <dgm:pt modelId="{A35DF573-0EEC-4133-BB6D-F49979BC67EC}" type="pres">
      <dgm:prSet presAssocID="{FCE605B9-566E-4991-8B4A-E639643D6A24}" presName="bgChev" presStyleLbl="node1" presStyleIdx="2" presStyleCnt="3"/>
      <dgm:spPr/>
    </dgm:pt>
    <dgm:pt modelId="{8E776FA9-444C-4CB4-B8C2-DBBB767DCE28}" type="pres">
      <dgm:prSet presAssocID="{FCE605B9-566E-4991-8B4A-E639643D6A24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B10BF2-5813-49CF-A81A-D96321ADCF2F}" srcId="{8B74F572-62FF-4308-86B4-1A1A66F994B5}" destId="{F14F38E4-7AF3-4879-B953-B4518C887DC7}" srcOrd="1" destOrd="0" parTransId="{A305359E-7669-414C-B602-19289E5CB766}" sibTransId="{71407975-1AF4-4E19-B934-772EF8A74719}"/>
    <dgm:cxn modelId="{80C26678-33EE-4DA2-B146-43526B58D73A}" srcId="{8B74F572-62FF-4308-86B4-1A1A66F994B5}" destId="{BC4A7CEC-ACD5-49A5-9133-5A2C0FE2B134}" srcOrd="0" destOrd="0" parTransId="{B008474C-6F59-441B-A277-AD03043F603F}" sibTransId="{35B4B284-D94A-4DA7-B22D-814396A25A4A}"/>
    <dgm:cxn modelId="{0B114BAC-213B-4FAC-9F6D-7836D7FBF034}" type="presOf" srcId="{8B74F572-62FF-4308-86B4-1A1A66F994B5}" destId="{FBF8008D-1099-4F21-AC33-B894A0C0B493}" srcOrd="0" destOrd="0" presId="urn:microsoft.com/office/officeart/2005/8/layout/chevronAccent+Icon"/>
    <dgm:cxn modelId="{2A9AC66C-E735-49E9-A94C-93F7FF418F83}" type="presOf" srcId="{FCE605B9-566E-4991-8B4A-E639643D6A24}" destId="{8E776FA9-444C-4CB4-B8C2-DBBB767DCE28}" srcOrd="0" destOrd="0" presId="urn:microsoft.com/office/officeart/2005/8/layout/chevronAccent+Icon"/>
    <dgm:cxn modelId="{DBBF7592-B565-46E5-AD3A-C1CB28088D72}" srcId="{8B74F572-62FF-4308-86B4-1A1A66F994B5}" destId="{FCE605B9-566E-4991-8B4A-E639643D6A24}" srcOrd="2" destOrd="0" parTransId="{37B2B7B4-4F11-4468-8120-095325C31D04}" sibTransId="{51D3BABE-85C1-43DD-9210-BDD7FA109139}"/>
    <dgm:cxn modelId="{2376E816-CCB2-4110-BA01-107D3690E6B3}" type="presOf" srcId="{F14F38E4-7AF3-4879-B953-B4518C887DC7}" destId="{D250E0EA-070C-4B38-AC2B-7906C01A8D43}" srcOrd="0" destOrd="0" presId="urn:microsoft.com/office/officeart/2005/8/layout/chevronAccent+Icon"/>
    <dgm:cxn modelId="{DD93FB74-8E56-4FBD-AFD7-6666E02D7BB9}" type="presOf" srcId="{BC4A7CEC-ACD5-49A5-9133-5A2C0FE2B134}" destId="{195B92AB-1CF9-4BEB-AC31-AE79D5A23F0F}" srcOrd="0" destOrd="0" presId="urn:microsoft.com/office/officeart/2005/8/layout/chevronAccent+Icon"/>
    <dgm:cxn modelId="{806EEE42-D4DB-4D8A-BD00-252E53003197}" type="presParOf" srcId="{FBF8008D-1099-4F21-AC33-B894A0C0B493}" destId="{773FABFA-7230-4C6D-9B00-77C42D2EF316}" srcOrd="0" destOrd="0" presId="urn:microsoft.com/office/officeart/2005/8/layout/chevronAccent+Icon"/>
    <dgm:cxn modelId="{0341976C-2378-4311-8218-90350D959D7F}" type="presParOf" srcId="{773FABFA-7230-4C6D-9B00-77C42D2EF316}" destId="{A644F75E-0427-4499-ADC9-2395A5EDE04A}" srcOrd="0" destOrd="0" presId="urn:microsoft.com/office/officeart/2005/8/layout/chevronAccent+Icon"/>
    <dgm:cxn modelId="{1BC3464F-B5DC-46C2-9271-97EA15A7F50E}" type="presParOf" srcId="{773FABFA-7230-4C6D-9B00-77C42D2EF316}" destId="{195B92AB-1CF9-4BEB-AC31-AE79D5A23F0F}" srcOrd="1" destOrd="0" presId="urn:microsoft.com/office/officeart/2005/8/layout/chevronAccent+Icon"/>
    <dgm:cxn modelId="{1E9240FF-9B5A-4206-8266-B3E7FAE9E801}" type="presParOf" srcId="{FBF8008D-1099-4F21-AC33-B894A0C0B493}" destId="{F4F939BE-3D38-48BB-87D7-FEDEC21C5CAB}" srcOrd="1" destOrd="0" presId="urn:microsoft.com/office/officeart/2005/8/layout/chevronAccent+Icon"/>
    <dgm:cxn modelId="{2C3E540D-950C-4F35-A4D2-8C66B0C4AEBF}" type="presParOf" srcId="{FBF8008D-1099-4F21-AC33-B894A0C0B493}" destId="{C6D6E743-18B3-47DC-8CCF-8C098DFDC3D8}" srcOrd="2" destOrd="0" presId="urn:microsoft.com/office/officeart/2005/8/layout/chevronAccent+Icon"/>
    <dgm:cxn modelId="{851C4179-1A35-45C4-B1C0-3D199159D6CD}" type="presParOf" srcId="{C6D6E743-18B3-47DC-8CCF-8C098DFDC3D8}" destId="{B7D1A6D6-9907-44B8-993F-930153A578C3}" srcOrd="0" destOrd="0" presId="urn:microsoft.com/office/officeart/2005/8/layout/chevronAccent+Icon"/>
    <dgm:cxn modelId="{168F271A-4806-41CA-8C57-6110557507CD}" type="presParOf" srcId="{C6D6E743-18B3-47DC-8CCF-8C098DFDC3D8}" destId="{D250E0EA-070C-4B38-AC2B-7906C01A8D43}" srcOrd="1" destOrd="0" presId="urn:microsoft.com/office/officeart/2005/8/layout/chevronAccent+Icon"/>
    <dgm:cxn modelId="{86DFB460-2A26-4838-800B-B4C4B098018C}" type="presParOf" srcId="{FBF8008D-1099-4F21-AC33-B894A0C0B493}" destId="{D7CF97C0-7AFC-4F21-9356-E9B6BC9680A1}" srcOrd="3" destOrd="0" presId="urn:microsoft.com/office/officeart/2005/8/layout/chevronAccent+Icon"/>
    <dgm:cxn modelId="{41E9D3D3-E718-4954-9066-747E12052E7E}" type="presParOf" srcId="{FBF8008D-1099-4F21-AC33-B894A0C0B493}" destId="{1DF8E50A-12A0-4541-ABDC-91D5ACFDBFFE}" srcOrd="4" destOrd="0" presId="urn:microsoft.com/office/officeart/2005/8/layout/chevronAccent+Icon"/>
    <dgm:cxn modelId="{4F040AE2-5917-4587-B9ED-8AA04BEC77A5}" type="presParOf" srcId="{1DF8E50A-12A0-4541-ABDC-91D5ACFDBFFE}" destId="{A35DF573-0EEC-4133-BB6D-F49979BC67EC}" srcOrd="0" destOrd="0" presId="urn:microsoft.com/office/officeart/2005/8/layout/chevronAccent+Icon"/>
    <dgm:cxn modelId="{78EEF6D0-145B-4E19-A126-276570415F5C}" type="presParOf" srcId="{1DF8E50A-12A0-4541-ABDC-91D5ACFDBFFE}" destId="{8E776FA9-444C-4CB4-B8C2-DBBB767DCE2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9E9D9-0A4E-48F2-8EC2-AF9809706781}" type="datetimeFigureOut">
              <a:rPr lang="en-SG" smtClean="0"/>
              <a:t>19/12/2023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A275-ECBC-4A54-AA3B-71A70F10B50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68543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DBC11D-A1C6-4DF2-9BA2-282487ADD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976EDC-EC30-4082-AD7C-E6D83F466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E25659-6042-4E47-9338-13CC2446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19/12/2023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3EA529-3B50-42C9-B0CA-4118FC42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2B8B33-81E6-4134-BC77-13A192C6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664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2528CD-605B-48AB-B46E-80C44A57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29FF930-5EC0-4DCC-A51C-5F0EA224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B52A74-9F16-4B00-93D6-DE1C1A545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19/12/2023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4EB59FA-5CD5-4E7A-887B-33C8B7E8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9522CC-AF19-4E3A-A384-C0B4F633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577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FE71DB8-46E8-45F0-8642-651BDF670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810212E-4C0A-4ADF-B4E1-73A8FDF7A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9967FE-DAA0-4321-ADD4-5E5D05A2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19/12/2023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21D30C-F2C7-47BA-AE72-2067BAA70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844AA7-72AF-4F43-878E-C599B27B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9467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00A0F6-F08E-4439-86D9-8E90B03F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6DC91E-B944-42A9-9F84-F48479CFE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C5E3CC-2DA8-4A2A-8A1C-094DBA61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19/12/2023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BCC0AC-0A06-400C-99D9-1E2C71FC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2E9E6C-662A-4A0C-9019-2535C75A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016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DB47E5-118D-429C-94D5-213AE552D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455A152-EB51-48BB-884B-CB65F1037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699DBF-2B30-4C37-88C9-D4E48018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19/12/2023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DE12F-C914-4387-ACD4-D9920B14A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1E8B64-1327-405C-9C03-44CB3ABEE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2899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AD77D9-FA96-4CE3-9CEB-3978380EB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DE2FB9-384B-45E8-A747-E4645CE03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966ABA8-0592-48F9-92C3-4F8002BA1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E200410-EA30-4026-979D-AEAD7597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19/12/2023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199905-056A-402C-9A9B-A12E5B65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BC7640-5800-49A7-A3E2-C8BE09F4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324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8A5104-CDB6-4E6E-8685-11BA02EC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85CA8C-13A0-47C5-8C73-46C644996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EE1E92-2523-439E-BFF0-58745E608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6171AF0-7BA6-4005-86DA-2606B208F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C51312-0B85-431A-AD99-7038EB728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2C286F0-5DDB-4D83-A61C-F7AE70B1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19/12/2023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345AB91-48C8-46B7-A3CD-D5873C27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9012264-FA59-4024-9987-A5668539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87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47DA8D-1982-4269-866B-36E0DAC1A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BEF46EB-29DB-4953-84C7-84A80B61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19/12/2023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26C239B-1671-484B-9F10-B8F6CA6E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171040B-8ADE-49C2-A0BA-9EF4C0848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7083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B23FDAB-C330-4DF6-91B8-1C30D7FF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19/12/2023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F380AA9-DD01-464A-B8CB-E3408B3D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933CF8A-CF30-4347-BF01-6F5D6761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169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B474F-9B20-49C9-91BC-F0A6660C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CE0159-0138-49CC-82C0-E5047451C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BCB8A9-82AA-465F-80D2-71EB72239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F25500-EE04-45B6-9E34-A762E7AA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19/12/2023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AB7B26-7655-41F9-A7AA-83E775BA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182158-5E97-40E5-B6A6-825967297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659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9D7AC7-592A-427E-B050-C5C0D555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8B0E642-5F23-4C54-842D-A192E7C2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03AA397-C74E-4B30-87B2-7B66F6CA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2039F5-D36D-40F0-BD59-7DD816E74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9C81C-C8D4-4FD3-AE20-D8982E16F603}" type="datetimeFigureOut">
              <a:rPr lang="en-SG" smtClean="0"/>
              <a:t>19/12/2023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273D5F-B6AF-40E7-8700-0020DBBF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E48F90-53AE-4F98-804D-ABD4D9E43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39989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C1C15C4-442A-4658-B4F5-E9751AD0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21C3DCD-FA3C-4440-B07E-7A44DD7D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8C1756-6AA0-48D5-81F6-F9C3DB064D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9C81C-C8D4-4FD3-AE20-D8982E16F603}" type="datetimeFigureOut">
              <a:rPr lang="en-SG" smtClean="0"/>
              <a:t>19/12/2023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814430-E681-499C-801A-92667B46B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312788-EC8B-4009-938E-089F66A8B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8FF0-2509-4E5B-8B02-0E0F106380D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575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6.svg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088D932-CB56-4E97-8D47-FCB7889D8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9192" y="3131928"/>
            <a:ext cx="3828458" cy="33500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FAAB9F8-C917-4A7C-8DE3-97529209408A}"/>
              </a:ext>
            </a:extLst>
          </p:cNvPr>
          <p:cNvSpPr txBox="1"/>
          <p:nvPr/>
        </p:nvSpPr>
        <p:spPr>
          <a:xfrm>
            <a:off x="319392" y="629363"/>
            <a:ext cx="111099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21</a:t>
            </a:r>
            <a:r>
              <a:rPr lang="en-US" sz="8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- </a:t>
            </a:r>
            <a:r>
              <a:rPr lang="en-US" sz="6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 HÀNH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loại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tế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bào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550;p38">
            <a:extLst>
              <a:ext uri="{FF2B5EF4-FFF2-40B4-BE49-F238E27FC236}">
                <a16:creationId xmlns="" xmlns:a16="http://schemas.microsoft.com/office/drawing/2014/main" id="{F1D74A17-9DDB-4CAC-8619-B2A8521E4824}"/>
              </a:ext>
            </a:extLst>
          </p:cNvPr>
          <p:cNvGrpSpPr/>
          <p:nvPr/>
        </p:nvGrpSpPr>
        <p:grpSpPr>
          <a:xfrm>
            <a:off x="10906785" y="519409"/>
            <a:ext cx="894690" cy="627303"/>
            <a:chOff x="3241525" y="3039450"/>
            <a:chExt cx="494600" cy="312625"/>
          </a:xfrm>
        </p:grpSpPr>
        <p:sp>
          <p:nvSpPr>
            <p:cNvPr id="11" name="Google Shape;551;p38">
              <a:extLst>
                <a:ext uri="{FF2B5EF4-FFF2-40B4-BE49-F238E27FC236}">
                  <a16:creationId xmlns="" xmlns:a16="http://schemas.microsoft.com/office/drawing/2014/main" id="{E950BE80-BAF9-46C4-A6DC-0848204FC543}"/>
                </a:ext>
              </a:extLst>
            </p:cNvPr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52;p38">
              <a:extLst>
                <a:ext uri="{FF2B5EF4-FFF2-40B4-BE49-F238E27FC236}">
                  <a16:creationId xmlns="" xmlns:a16="http://schemas.microsoft.com/office/drawing/2014/main" id="{B17B7009-7389-4724-A716-7B5C13415C1F}"/>
                </a:ext>
              </a:extLst>
            </p:cNvPr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3BDDEB8-091C-4B1E-A06C-9BC4A0A1B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39" l="0" r="100000">
                        <a14:foregroundMark x1="47452" y1="12771" x2="47452" y2="12771"/>
                        <a14:foregroundMark x1="3185" y1="92771" x2="3185" y2="92771"/>
                        <a14:foregroundMark x1="2611" y1="93253" x2="47197" y2="12289"/>
                        <a14:foregroundMark x1="12420" y1="7229" x2="12420" y2="7229"/>
                        <a14:foregroundMark x1="12420" y1="7229" x2="58790" y2="95904"/>
                        <a14:foregroundMark x1="58790" y1="95904" x2="58790" y2="95904"/>
                        <a14:foregroundMark x1="54013" y1="65904" x2="54013" y2="65904"/>
                        <a14:foregroundMark x1="59045" y1="71446" x2="59045" y2="71446"/>
                        <a14:foregroundMark x1="64713" y1="83253" x2="64713" y2="83253"/>
                        <a14:foregroundMark x1="54586" y1="66867" x2="65287" y2="86386"/>
                        <a14:foregroundMark x1="31720" y1="42771" x2="31720" y2="42771"/>
                        <a14:foregroundMark x1="32038" y1="44096" x2="19554" y2="96386"/>
                        <a14:foregroundMark x1="19554" y1="96386" x2="19554" y2="96386"/>
                        <a14:foregroundMark x1="32930" y1="72289" x2="32930" y2="72289"/>
                        <a14:foregroundMark x1="43312" y1="95542" x2="43312" y2="95542"/>
                        <a14:foregroundMark x1="32038" y1="71807" x2="44522" y2="96867"/>
                        <a14:foregroundMark x1="53439" y1="96867" x2="53439" y2="96867"/>
                        <a14:foregroundMark x1="58471" y1="96867" x2="58471" y2="96867"/>
                        <a14:foregroundMark x1="58471" y1="96867" x2="52803" y2="95904"/>
                        <a14:foregroundMark x1="45414" y1="27229" x2="45414" y2="27229"/>
                        <a14:foregroundMark x1="47197" y1="13614" x2="32038" y2="10964"/>
                        <a14:foregroundMark x1="13312" y1="9518" x2="13312" y2="9518"/>
                        <a14:foregroundMark x1="3758" y1="93253" x2="3758" y2="93253"/>
                        <a14:foregroundMark x1="13885" y1="10482" x2="3503" y2="92289"/>
                        <a14:foregroundMark x1="17771" y1="26867" x2="17771" y2="26867"/>
                        <a14:foregroundMark x1="24013" y1="43614" x2="24013" y2="43614"/>
                        <a14:foregroundMark x1="24904" y1="53253" x2="23694" y2="44578"/>
                        <a14:foregroundMark x1="23694" y1="44578" x2="16242" y2="25060"/>
                        <a14:foregroundMark x1="24904" y1="43614" x2="8854" y2="42771"/>
                        <a14:foregroundMark x1="13567" y1="12289" x2="1720" y2="48675"/>
                        <a14:backgroundMark x1="88790" y1="1325" x2="88790" y2="1325"/>
                        <a14:backgroundMark x1="97134" y1="32771" x2="97134" y2="32771"/>
                        <a14:backgroundMark x1="98917" y1="10964" x2="98917" y2="109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53" y="3920308"/>
            <a:ext cx="2024372" cy="13228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6982990-9609-4E37-8FCF-E431228B4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75" b="89796" l="0" r="9895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347" y="4094904"/>
            <a:ext cx="2895304" cy="290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83382"/>
      </p:ext>
    </p:extLst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="" xmlns:a16="http://schemas.microsoft.com/office/drawing/2014/main" id="{C7B16617-F61D-427B-8F4A-4B7035D37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685950"/>
              </p:ext>
            </p:extLst>
          </p:nvPr>
        </p:nvGraphicFramePr>
        <p:xfrm>
          <a:off x="2603500" y="910166"/>
          <a:ext cx="903605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Graphic 1">
            <a:extLst>
              <a:ext uri="{FF2B5EF4-FFF2-40B4-BE49-F238E27FC236}">
                <a16:creationId xmlns="" xmlns:a16="http://schemas.microsoft.com/office/drawing/2014/main" id="{D767E7C5-BA55-472B-A043-B4EEB64431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00825" y="2943733"/>
            <a:ext cx="1952117" cy="1952117"/>
          </a:xfrm>
          <a:prstGeom prst="rect">
            <a:avLst/>
          </a:prstGeom>
        </p:spPr>
      </p:pic>
      <p:pic>
        <p:nvPicPr>
          <p:cNvPr id="3" name="Countdown 3 minutes-Nho">
            <a:hlinkClick r:id="" action="ppaction://media"/>
            <a:extLst>
              <a:ext uri="{FF2B5EF4-FFF2-40B4-BE49-F238E27FC236}">
                <a16:creationId xmlns="" xmlns:a16="http://schemas.microsoft.com/office/drawing/2014/main" id="{4A2599E5-AA30-41DA-9C7C-57D4FB2C97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4266" y="4895850"/>
            <a:ext cx="2596204" cy="150062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05C37D78-E819-433A-A3F8-428F869F0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76" y="1029814"/>
            <a:ext cx="8248650" cy="1656236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eriod"/>
            </a:pPr>
            <a:r>
              <a:rPr lang="en-US" sz="3200" b="1" i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nhóm</a:t>
            </a:r>
            <a:endParaRPr lang="en-US" sz="3200" dirty="0">
              <a:highlight>
                <a:srgbClr val="FFFFFF"/>
              </a:highlight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3200" b="1" i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: 3 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phút</a:t>
            </a:r>
            <a:endParaRPr lang="en-US" sz="3200" dirty="0">
              <a:highlight>
                <a:srgbClr val="FFFFFF"/>
              </a:highlight>
              <a:latin typeface="Times New Roman" panose="02020603050405020304" pitchFamily="18" charset="0"/>
              <a:ea typeface="A3.NotoSans-San" panose="020B050204050402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3200" b="1" i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i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0D3FBF8-A29E-475D-BBE5-254994B30925}"/>
              </a:ext>
            </a:extLst>
          </p:cNvPr>
          <p:cNvSpPr txBox="1"/>
          <p:nvPr/>
        </p:nvSpPr>
        <p:spPr>
          <a:xfrm>
            <a:off x="0" y="30059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TIÊU, DỤNG CỤ, MẪU VẬT VÀ CÁCH TIẾN HÀNH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D96D74D-C77B-4E39-871D-8492F2A0A42F}"/>
              </a:ext>
            </a:extLst>
          </p:cNvPr>
          <p:cNvSpPr txBox="1"/>
          <p:nvPr/>
        </p:nvSpPr>
        <p:spPr>
          <a:xfrm>
            <a:off x="3924300" y="4272261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 err="1">
                <a:solidFill>
                  <a:srgbClr val="FF0000"/>
                </a:solidFill>
              </a:rPr>
              <a:t>Mục</a:t>
            </a:r>
            <a:r>
              <a:rPr lang="en-SG" sz="2400" b="1" dirty="0">
                <a:solidFill>
                  <a:srgbClr val="FF0000"/>
                </a:solidFill>
              </a:rPr>
              <a:t> (I)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73C9B96-FF20-452C-82A3-22ACCE7E4781}"/>
              </a:ext>
            </a:extLst>
          </p:cNvPr>
          <p:cNvSpPr txBox="1"/>
          <p:nvPr/>
        </p:nvSpPr>
        <p:spPr>
          <a:xfrm>
            <a:off x="6572250" y="4357986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 err="1">
                <a:solidFill>
                  <a:srgbClr val="FF0000"/>
                </a:solidFill>
              </a:rPr>
              <a:t>Mục</a:t>
            </a:r>
            <a:r>
              <a:rPr lang="en-SG" sz="2400" b="1" dirty="0">
                <a:solidFill>
                  <a:srgbClr val="FF0000"/>
                </a:solidFill>
              </a:rPr>
              <a:t> (II)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285799A-D4DF-4767-9797-406B913DA6E8}"/>
              </a:ext>
            </a:extLst>
          </p:cNvPr>
          <p:cNvSpPr txBox="1"/>
          <p:nvPr/>
        </p:nvSpPr>
        <p:spPr>
          <a:xfrm>
            <a:off x="9429750" y="4367511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 err="1">
                <a:solidFill>
                  <a:srgbClr val="FF0000"/>
                </a:solidFill>
              </a:rPr>
              <a:t>Mục</a:t>
            </a:r>
            <a:r>
              <a:rPr lang="en-SG" sz="2400" b="1" dirty="0">
                <a:solidFill>
                  <a:srgbClr val="FF0000"/>
                </a:solidFill>
              </a:rPr>
              <a:t> (III)</a:t>
            </a:r>
          </a:p>
        </p:txBody>
      </p:sp>
    </p:spTree>
    <p:extLst>
      <p:ext uri="{BB962C8B-B14F-4D97-AF65-F5344CB8AC3E}">
        <p14:creationId xmlns:p14="http://schemas.microsoft.com/office/powerpoint/2010/main" val="157342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9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53A102-C6ED-4478-B05C-6A82DE21E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295400"/>
            <a:ext cx="2619375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5677579-ECEC-43D2-936F-652FCF2D4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762" y="1433512"/>
            <a:ext cx="2295525" cy="1476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B815384D-C142-4ACA-A7D1-D1A0A8A38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399" y="1476374"/>
            <a:ext cx="2033588" cy="15478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9DCDF82-21BF-4F72-80D3-433FF54A1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099" y="1200150"/>
            <a:ext cx="1828800" cy="2019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F34AC96-EF9A-4DF6-AE52-A7D688FDE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312" y="3929064"/>
            <a:ext cx="1085850" cy="16287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9CF6296-BE55-4EAD-A64A-0F59A75AFB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102" y="4000501"/>
            <a:ext cx="2343150" cy="1600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58BCB8D-4187-42AD-857D-ABA082A47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7193" y="3962401"/>
            <a:ext cx="1895475" cy="16383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5B03A2A-7ED4-434B-A0FA-FE0D8A7115A4}"/>
              </a:ext>
            </a:extLst>
          </p:cNvPr>
          <p:cNvSpPr txBox="1"/>
          <p:nvPr/>
        </p:nvSpPr>
        <p:spPr>
          <a:xfrm>
            <a:off x="2947987" y="44630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SG" sz="3200" b="1" dirty="0" err="1"/>
              <a:t>dụng</a:t>
            </a:r>
            <a:r>
              <a:rPr lang="en-SG" sz="3200" b="1" dirty="0"/>
              <a:t> </a:t>
            </a:r>
            <a:r>
              <a:rPr lang="en-SG" sz="3200" b="1" dirty="0" err="1"/>
              <a:t>cụ</a:t>
            </a:r>
            <a:endParaRPr lang="en-SG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17DCAEC-1199-4290-ADAB-842C5BE63284}"/>
              </a:ext>
            </a:extLst>
          </p:cNvPr>
          <p:cNvSpPr txBox="1"/>
          <p:nvPr/>
        </p:nvSpPr>
        <p:spPr>
          <a:xfrm>
            <a:off x="4552950" y="3024187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 err="1">
                <a:solidFill>
                  <a:srgbClr val="FF0000"/>
                </a:solidFill>
              </a:rPr>
              <a:t>lamen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BF472DB-FAAA-4202-B348-BD677CDEFD31}"/>
              </a:ext>
            </a:extLst>
          </p:cNvPr>
          <p:cNvSpPr txBox="1"/>
          <p:nvPr/>
        </p:nvSpPr>
        <p:spPr>
          <a:xfrm>
            <a:off x="7134224" y="3100149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dirty="0">
                <a:solidFill>
                  <a:srgbClr val="FF0000"/>
                </a:solidFill>
              </a:rPr>
              <a:t>Lam </a:t>
            </a:r>
            <a:r>
              <a:rPr lang="en-SG" dirty="0" err="1">
                <a:solidFill>
                  <a:srgbClr val="FF0000"/>
                </a:solidFill>
              </a:rPr>
              <a:t>kính</a:t>
            </a:r>
            <a:endParaRPr lang="en-S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4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5152993-A4E7-4C05-8207-A87F007E0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96" y="1038225"/>
            <a:ext cx="9631154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9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68B8CD-D6A2-4574-A6F2-EF9E0429B852}"/>
              </a:ext>
            </a:extLst>
          </p:cNvPr>
          <p:cNvSpPr txBox="1"/>
          <p:nvPr/>
        </p:nvSpPr>
        <p:spPr>
          <a:xfrm>
            <a:off x="2971800" y="35349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KẾT QUẢ</a:t>
            </a:r>
            <a:endParaRPr lang="en-SG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56F1FE5-8A09-4573-A0F0-8FEF6DD93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" y="1587532"/>
            <a:ext cx="5384800" cy="4916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E9195B2-EB6E-440C-904E-9C27A7F10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00" y="1658652"/>
            <a:ext cx="5181598" cy="49169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35147BB-2F51-431A-9CEE-05A4B3528C8D}"/>
              </a:ext>
            </a:extLst>
          </p:cNvPr>
          <p:cNvSpPr txBox="1"/>
          <p:nvPr/>
        </p:nvSpPr>
        <p:spPr>
          <a:xfrm>
            <a:off x="7132320" y="97536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b="1" dirty="0"/>
              <a:t>TẾ BÀO BIỂU BÌ VẢY HÀNH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3055DDC-6EFD-4A29-9FB9-A9ADF9E816EF}"/>
              </a:ext>
            </a:extLst>
          </p:cNvPr>
          <p:cNvSpPr txBox="1"/>
          <p:nvPr/>
        </p:nvSpPr>
        <p:spPr>
          <a:xfrm>
            <a:off x="294640" y="8767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b="1" dirty="0"/>
              <a:t>TẾ BÀO NIÊM MẠC MIỆNG</a:t>
            </a:r>
          </a:p>
        </p:txBody>
      </p:sp>
    </p:spTree>
    <p:extLst>
      <p:ext uri="{BB962C8B-B14F-4D97-AF65-F5344CB8AC3E}">
        <p14:creationId xmlns:p14="http://schemas.microsoft.com/office/powerpoint/2010/main" val="240339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703479-763B-4212-8F93-D2A86A6291A8}"/>
              </a:ext>
            </a:extLst>
          </p:cNvPr>
          <p:cNvSpPr txBox="1"/>
          <p:nvPr/>
        </p:nvSpPr>
        <p:spPr>
          <a:xfrm>
            <a:off x="2971800" y="35349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THẢO LUẬN</a:t>
            </a:r>
            <a:endParaRPr lang="en-SG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80C2C9-1815-471A-AA96-13DA3E7AF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14" r="99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14" y="353496"/>
            <a:ext cx="3442471" cy="31433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1842CD9-0A6D-4DD3-B1A6-C8EEE31E9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2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407" y="539852"/>
            <a:ext cx="3116179" cy="29570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97E0BB-73B1-42D9-97B6-79A5D7257705}"/>
              </a:ext>
            </a:extLst>
          </p:cNvPr>
          <p:cNvSpPr txBox="1"/>
          <p:nvPr/>
        </p:nvSpPr>
        <p:spPr>
          <a:xfrm>
            <a:off x="660014" y="3257161"/>
            <a:ext cx="6096000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SG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:………………………….</a:t>
            </a:r>
            <a:endParaRPr lang="en-SG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:…………………..</a:t>
            </a:r>
            <a:endParaRPr lang="en-SG" sz="24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99EFF5-DA48-4D77-895D-1FD0695D9A50}"/>
              </a:ext>
            </a:extLst>
          </p:cNvPr>
          <p:cNvSpPr txBox="1"/>
          <p:nvPr/>
        </p:nvSpPr>
        <p:spPr>
          <a:xfrm>
            <a:off x="6581775" y="3333361"/>
            <a:ext cx="6096000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SG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:………………………….</a:t>
            </a:r>
            <a:endParaRPr lang="en-SG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:…………………..</a:t>
            </a:r>
            <a:endParaRPr lang="en-SG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4313F2B-B269-4763-930E-EAAC2CD7B0AF}"/>
              </a:ext>
            </a:extLst>
          </p:cNvPr>
          <p:cNvSpPr txBox="1"/>
          <p:nvPr/>
        </p:nvSpPr>
        <p:spPr>
          <a:xfrm>
            <a:off x="557212" y="4974971"/>
            <a:ext cx="11077575" cy="1315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SG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8F6726D-6984-4C45-8C2A-CBD0598CD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85" y="3429000"/>
            <a:ext cx="4384289" cy="308809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D6ACB696-9D25-4B2C-88CF-0A337478F0D0}"/>
              </a:ext>
            </a:extLst>
          </p:cNvPr>
          <p:cNvSpPr txBox="1">
            <a:spLocks/>
          </p:cNvSpPr>
          <p:nvPr/>
        </p:nvSpPr>
        <p:spPr>
          <a:xfrm>
            <a:off x="389059" y="928819"/>
            <a:ext cx="10338435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b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: HS 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highlight>
                  <a:srgbClr val="FFFFFF"/>
                </a:highlight>
                <a:latin typeface="A3.NotoSans-San" panose="020B0502040504020204" pitchFamily="34" charset="0"/>
                <a:ea typeface="A3.NotoSans-San" panose="020B0502040504020204" pitchFamily="34" charset="0"/>
                <a:cs typeface="A3.NotoSans-San" panose="020B0502040504020204" pitchFamily="34" charset="0"/>
              </a:rPr>
              <a:t>.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3200" b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 err="1" smtClean="0">
                <a:highlight>
                  <a:srgbClr val="FFFFFF"/>
                </a:highlight>
                <a:latin typeface="Times New Roman" panose="02020603050405020304" pitchFamily="18" charset="0"/>
                <a:ea typeface="A3.NotoSans-San" panose="020B0502040504020204" pitchFamily="34" charset="0"/>
                <a:cs typeface="A3.NotoSans-San" panose="020B0502040504020204" pitchFamily="34" charset="0"/>
              </a:rPr>
              <a:t>T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SG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b="1" dirty="0">
              <a:highlight>
                <a:srgbClr val="FFFFFF"/>
              </a:highlight>
              <a:latin typeface="A3.NotoSans-San" panose="020B0502040504020204" pitchFamily="34" charset="0"/>
              <a:ea typeface="A3.NotoSans-San" panose="020B0502040504020204" pitchFamily="34" charset="0"/>
              <a:cs typeface="A3.NotoSans-San" panose="020B0502040504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796E05D9-1CDA-402F-8080-36D3D88EE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03143" y="3725643"/>
            <a:ext cx="2042310" cy="2042310"/>
          </a:xfrm>
          <a:prstGeom prst="rect">
            <a:avLst/>
          </a:prstGeom>
        </p:spPr>
      </p:pic>
      <p:grpSp>
        <p:nvGrpSpPr>
          <p:cNvPr id="6" name="Google Shape;557;p38">
            <a:extLst>
              <a:ext uri="{FF2B5EF4-FFF2-40B4-BE49-F238E27FC236}">
                <a16:creationId xmlns="" xmlns:a16="http://schemas.microsoft.com/office/drawing/2014/main" id="{2A0A1ACD-02BE-426D-A0DC-907161841FEE}"/>
              </a:ext>
            </a:extLst>
          </p:cNvPr>
          <p:cNvGrpSpPr/>
          <p:nvPr/>
        </p:nvGrpSpPr>
        <p:grpSpPr>
          <a:xfrm>
            <a:off x="10727593" y="255372"/>
            <a:ext cx="1626332" cy="2042310"/>
            <a:chOff x="3955900" y="2984500"/>
            <a:chExt cx="414000" cy="422525"/>
          </a:xfrm>
        </p:grpSpPr>
        <p:sp>
          <p:nvSpPr>
            <p:cNvPr id="7" name="Google Shape;558;p38">
              <a:extLst>
                <a:ext uri="{FF2B5EF4-FFF2-40B4-BE49-F238E27FC236}">
                  <a16:creationId xmlns="" xmlns:a16="http://schemas.microsoft.com/office/drawing/2014/main" id="{5967CD89-71E7-467B-A620-4F909B3F91EB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9;p38">
              <a:extLst>
                <a:ext uri="{FF2B5EF4-FFF2-40B4-BE49-F238E27FC236}">
                  <a16:creationId xmlns="" xmlns:a16="http://schemas.microsoft.com/office/drawing/2014/main" id="{1B48AEF7-E9A8-49A7-9721-D2F4C49DFD4E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60;p38">
              <a:extLst>
                <a:ext uri="{FF2B5EF4-FFF2-40B4-BE49-F238E27FC236}">
                  <a16:creationId xmlns="" xmlns:a16="http://schemas.microsoft.com/office/drawing/2014/main" id="{B3816283-1A6B-4230-BB7F-18FBEFD4D54B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A298C7-7F6E-4471-BF46-6F137ED68869}"/>
              </a:ext>
            </a:extLst>
          </p:cNvPr>
          <p:cNvSpPr txBox="1"/>
          <p:nvPr/>
        </p:nvSpPr>
        <p:spPr>
          <a:xfrm>
            <a:off x="0" y="13414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VỀ NHÀ</a:t>
            </a:r>
          </a:p>
        </p:txBody>
      </p:sp>
    </p:spTree>
    <p:extLst>
      <p:ext uri="{BB962C8B-B14F-4D97-AF65-F5344CB8AC3E}">
        <p14:creationId xmlns:p14="http://schemas.microsoft.com/office/powerpoint/2010/main" val="314119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171</Words>
  <Application>Microsoft Office PowerPoint</Application>
  <PresentationFormat>Widescreen</PresentationFormat>
  <Paragraphs>30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A3.NotoSans-San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TRANG</cp:lastModifiedBy>
  <cp:revision>115</cp:revision>
  <dcterms:created xsi:type="dcterms:W3CDTF">2020-12-29T17:49:09Z</dcterms:created>
  <dcterms:modified xsi:type="dcterms:W3CDTF">2023-12-19T06:52:28Z</dcterms:modified>
</cp:coreProperties>
</file>