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5" r:id="rId2"/>
    <p:sldId id="264" r:id="rId3"/>
    <p:sldId id="313" r:id="rId4"/>
    <p:sldId id="321" r:id="rId5"/>
    <p:sldId id="324" r:id="rId6"/>
    <p:sldId id="325" r:id="rId7"/>
    <p:sldId id="329" r:id="rId8"/>
    <p:sldId id="266" r:id="rId9"/>
    <p:sldId id="267" r:id="rId10"/>
    <p:sldId id="326" r:id="rId11"/>
    <p:sldId id="330" r:id="rId12"/>
    <p:sldId id="268" r:id="rId13"/>
    <p:sldId id="327" r:id="rId14"/>
    <p:sldId id="328" r:id="rId15"/>
    <p:sldId id="315" r:id="rId16"/>
    <p:sldId id="269" r:id="rId17"/>
    <p:sldId id="270" r:id="rId18"/>
    <p:sldId id="320" r:id="rId19"/>
    <p:sldId id="312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405"/>
  </p:normalViewPr>
  <p:slideViewPr>
    <p:cSldViewPr snapToGrid="0" snapToObjects="1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E7D67-0981-486F-88E8-8164DA09A05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748CECB8-525F-4CC6-AE68-6CCE120F36F7}">
      <dgm:prSet phldrT="[Text]"/>
      <dgm:spPr/>
      <dgm:t>
        <a:bodyPr/>
        <a:lstStyle/>
        <a:p>
          <a:r>
            <a:rPr lang="vi-VN" dirty="0"/>
            <a:t>1</a:t>
          </a:r>
        </a:p>
      </dgm:t>
    </dgm:pt>
    <dgm:pt modelId="{674772DA-75F0-4C43-97BC-5A2468D57A78}" type="parTrans" cxnId="{EE5BE8D5-46FC-4919-9FCE-F75A14EF56ED}">
      <dgm:prSet/>
      <dgm:spPr/>
      <dgm:t>
        <a:bodyPr/>
        <a:lstStyle/>
        <a:p>
          <a:endParaRPr lang="vi-VN"/>
        </a:p>
      </dgm:t>
    </dgm:pt>
    <dgm:pt modelId="{2BD7853B-A992-4F2B-B19A-0C8B763A5632}" type="sibTrans" cxnId="{EE5BE8D5-46FC-4919-9FCE-F75A14EF56ED}">
      <dgm:prSet/>
      <dgm:spPr/>
      <dgm:t>
        <a:bodyPr/>
        <a:lstStyle/>
        <a:p>
          <a:endParaRPr lang="vi-VN"/>
        </a:p>
      </dgm:t>
    </dgm:pt>
    <dgm:pt modelId="{40774DD3-3FAE-4364-BE2E-6E4B6CDAAA8B}">
      <dgm:prSet phldrT="[Text]"/>
      <dgm:spPr/>
      <dgm:t>
        <a:bodyPr/>
        <a:lstStyle/>
        <a:p>
          <a:r>
            <a:rPr lang="vi-VN" dirty="0"/>
            <a:t>Các cấp tổ chức của cơ thể đa bào</a:t>
          </a:r>
        </a:p>
      </dgm:t>
    </dgm:pt>
    <dgm:pt modelId="{98FD2552-AEC1-4090-8CFE-C911CA4B7B3C}" type="parTrans" cxnId="{C9B54F03-CE94-461D-BAB5-018B08B287DF}">
      <dgm:prSet/>
      <dgm:spPr/>
      <dgm:t>
        <a:bodyPr/>
        <a:lstStyle/>
        <a:p>
          <a:endParaRPr lang="vi-VN"/>
        </a:p>
      </dgm:t>
    </dgm:pt>
    <dgm:pt modelId="{5A72D90E-B53B-4131-AE02-1D5C8DBEDA5B}" type="sibTrans" cxnId="{C9B54F03-CE94-461D-BAB5-018B08B287DF}">
      <dgm:prSet/>
      <dgm:spPr/>
      <dgm:t>
        <a:bodyPr/>
        <a:lstStyle/>
        <a:p>
          <a:endParaRPr lang="vi-VN"/>
        </a:p>
      </dgm:t>
    </dgm:pt>
    <dgm:pt modelId="{D1BA86D2-000F-4250-A615-8E0D1E82C097}">
      <dgm:prSet phldrT="[Text]"/>
      <dgm:spPr/>
      <dgm:t>
        <a:bodyPr/>
        <a:lstStyle/>
        <a:p>
          <a:r>
            <a:rPr lang="vi-VN" dirty="0"/>
            <a:t>2</a:t>
          </a:r>
        </a:p>
      </dgm:t>
    </dgm:pt>
    <dgm:pt modelId="{EF266778-C286-43A6-9D7D-0CD305868DA0}" type="parTrans" cxnId="{47765A1F-41C7-4D97-86FF-23DE769BFC17}">
      <dgm:prSet/>
      <dgm:spPr/>
      <dgm:t>
        <a:bodyPr/>
        <a:lstStyle/>
        <a:p>
          <a:endParaRPr lang="vi-VN"/>
        </a:p>
      </dgm:t>
    </dgm:pt>
    <dgm:pt modelId="{30D9F925-DC2C-4B39-9CB1-9AFE30FCCEFE}" type="sibTrans" cxnId="{47765A1F-41C7-4D97-86FF-23DE769BFC17}">
      <dgm:prSet/>
      <dgm:spPr/>
      <dgm:t>
        <a:bodyPr/>
        <a:lstStyle/>
        <a:p>
          <a:endParaRPr lang="vi-VN"/>
        </a:p>
      </dgm:t>
    </dgm:pt>
    <dgm:pt modelId="{72198D63-3F3F-4259-82F9-3125AF3FEB17}">
      <dgm:prSet phldrT="[Text]"/>
      <dgm:spPr/>
      <dgm:t>
        <a:bodyPr/>
        <a:lstStyle/>
        <a:p>
          <a:r>
            <a:rPr lang="vi-VN" dirty="0"/>
            <a:t>Từ tế bào tạo thành mô</a:t>
          </a:r>
        </a:p>
      </dgm:t>
    </dgm:pt>
    <dgm:pt modelId="{C41F9E51-D0C5-4BFA-BB92-A385E6115089}" type="parTrans" cxnId="{93CA40A8-B921-416E-A4DD-FDF06786D63F}">
      <dgm:prSet/>
      <dgm:spPr/>
      <dgm:t>
        <a:bodyPr/>
        <a:lstStyle/>
        <a:p>
          <a:endParaRPr lang="vi-VN"/>
        </a:p>
      </dgm:t>
    </dgm:pt>
    <dgm:pt modelId="{5990B5CE-0440-45A0-A347-8CC3F939F377}" type="sibTrans" cxnId="{93CA40A8-B921-416E-A4DD-FDF06786D63F}">
      <dgm:prSet/>
      <dgm:spPr/>
      <dgm:t>
        <a:bodyPr/>
        <a:lstStyle/>
        <a:p>
          <a:endParaRPr lang="vi-VN"/>
        </a:p>
      </dgm:t>
    </dgm:pt>
    <dgm:pt modelId="{FBC3BCAC-6996-4D22-963E-98FE57ACC35F}">
      <dgm:prSet phldrT="[Text]"/>
      <dgm:spPr/>
      <dgm:t>
        <a:bodyPr/>
        <a:lstStyle/>
        <a:p>
          <a:r>
            <a:rPr lang="vi-VN" dirty="0"/>
            <a:t>3</a:t>
          </a:r>
        </a:p>
      </dgm:t>
    </dgm:pt>
    <dgm:pt modelId="{B00EFC6A-C3F3-4DCE-9EE0-8D8AF9E2153E}" type="parTrans" cxnId="{0182DEFE-C86C-42A4-81FC-AAB9B661DE83}">
      <dgm:prSet/>
      <dgm:spPr/>
      <dgm:t>
        <a:bodyPr/>
        <a:lstStyle/>
        <a:p>
          <a:endParaRPr lang="vi-VN"/>
        </a:p>
      </dgm:t>
    </dgm:pt>
    <dgm:pt modelId="{753233F4-01E4-4491-B855-A74CC2BE3300}" type="sibTrans" cxnId="{0182DEFE-C86C-42A4-81FC-AAB9B661DE83}">
      <dgm:prSet/>
      <dgm:spPr/>
      <dgm:t>
        <a:bodyPr/>
        <a:lstStyle/>
        <a:p>
          <a:endParaRPr lang="vi-VN"/>
        </a:p>
      </dgm:t>
    </dgm:pt>
    <dgm:pt modelId="{226375CC-B8B5-4C81-8728-75FB141FF78A}">
      <dgm:prSet phldrT="[Text]"/>
      <dgm:spPr/>
      <dgm:t>
        <a:bodyPr/>
        <a:lstStyle/>
        <a:p>
          <a:r>
            <a:rPr lang="vi-VN" dirty="0"/>
            <a:t>Từ mô tạo thành cơ quan</a:t>
          </a:r>
        </a:p>
      </dgm:t>
    </dgm:pt>
    <dgm:pt modelId="{B081C7A4-5947-42EF-B674-4122F8766137}" type="parTrans" cxnId="{C40D201C-D9AE-4828-873A-73A22F5073C1}">
      <dgm:prSet/>
      <dgm:spPr/>
      <dgm:t>
        <a:bodyPr/>
        <a:lstStyle/>
        <a:p>
          <a:endParaRPr lang="vi-VN"/>
        </a:p>
      </dgm:t>
    </dgm:pt>
    <dgm:pt modelId="{6420CF62-7ABF-4A23-B3A0-3DB8E362F478}" type="sibTrans" cxnId="{C40D201C-D9AE-4828-873A-73A22F5073C1}">
      <dgm:prSet/>
      <dgm:spPr/>
      <dgm:t>
        <a:bodyPr/>
        <a:lstStyle/>
        <a:p>
          <a:endParaRPr lang="vi-VN"/>
        </a:p>
      </dgm:t>
    </dgm:pt>
    <dgm:pt modelId="{DC4E41D0-6E60-6040-8A61-C61FD1B3469E}">
      <dgm:prSet/>
      <dgm:spPr/>
      <dgm:t>
        <a:bodyPr/>
        <a:lstStyle/>
        <a:p>
          <a:r>
            <a:rPr lang="en-US" dirty="0"/>
            <a:t>4</a:t>
          </a:r>
        </a:p>
      </dgm:t>
    </dgm:pt>
    <dgm:pt modelId="{FE16C6B0-35BC-6A48-A32B-095DE1BE1D67}" type="parTrans" cxnId="{977427DE-4042-8547-A21D-19E90E8880DC}">
      <dgm:prSet/>
      <dgm:spPr/>
      <dgm:t>
        <a:bodyPr/>
        <a:lstStyle/>
        <a:p>
          <a:endParaRPr lang="en-US"/>
        </a:p>
      </dgm:t>
    </dgm:pt>
    <dgm:pt modelId="{F321D17E-7EEA-8C4B-A51B-E569DDFEE687}" type="sibTrans" cxnId="{977427DE-4042-8547-A21D-19E90E8880DC}">
      <dgm:prSet/>
      <dgm:spPr/>
      <dgm:t>
        <a:bodyPr/>
        <a:lstStyle/>
        <a:p>
          <a:endParaRPr lang="en-US"/>
        </a:p>
      </dgm:t>
    </dgm:pt>
    <dgm:pt modelId="{3B1B7189-23A7-234F-A649-7FF9E7812488}">
      <dgm:prSet/>
      <dgm:spPr/>
      <dgm:t>
        <a:bodyPr/>
        <a:lstStyle/>
        <a:p>
          <a:r>
            <a:rPr lang="en-US" dirty="0" err="1"/>
            <a:t>Từ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tạo</a:t>
          </a:r>
          <a:r>
            <a:rPr lang="en-US" dirty="0"/>
            <a:t> </a:t>
          </a:r>
          <a:r>
            <a:rPr lang="en-US" dirty="0" err="1"/>
            <a:t>thành</a:t>
          </a:r>
          <a:r>
            <a:rPr lang="en-US" dirty="0"/>
            <a:t> </a:t>
          </a:r>
          <a:r>
            <a:rPr lang="en-US" dirty="0" err="1"/>
            <a:t>hệ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endParaRPr lang="en-US" dirty="0"/>
        </a:p>
      </dgm:t>
    </dgm:pt>
    <dgm:pt modelId="{6F089A38-FB5D-B34C-96FB-8D2FC42B7920}" type="parTrans" cxnId="{E595095A-1ACD-BD46-B385-14D60B1143A4}">
      <dgm:prSet/>
      <dgm:spPr/>
      <dgm:t>
        <a:bodyPr/>
        <a:lstStyle/>
        <a:p>
          <a:endParaRPr lang="en-US"/>
        </a:p>
      </dgm:t>
    </dgm:pt>
    <dgm:pt modelId="{8DF1F850-5A68-E448-BC91-CA403C4CF913}" type="sibTrans" cxnId="{E595095A-1ACD-BD46-B385-14D60B1143A4}">
      <dgm:prSet/>
      <dgm:spPr/>
      <dgm:t>
        <a:bodyPr/>
        <a:lstStyle/>
        <a:p>
          <a:endParaRPr lang="en-US"/>
        </a:p>
      </dgm:t>
    </dgm:pt>
    <dgm:pt modelId="{6BC9CC44-3634-4272-BFAB-153C08C2399D}" type="pres">
      <dgm:prSet presAssocID="{D90E7D67-0981-486F-88E8-8164DA09A0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1BCDC-F445-44FD-A13A-FDB5716B73CB}" type="pres">
      <dgm:prSet presAssocID="{748CECB8-525F-4CC6-AE68-6CCE120F36F7}" presName="composite" presStyleCnt="0"/>
      <dgm:spPr/>
    </dgm:pt>
    <dgm:pt modelId="{C535B0DB-CDFB-4B1E-88C4-16009178AD5B}" type="pres">
      <dgm:prSet presAssocID="{748CECB8-525F-4CC6-AE68-6CCE120F36F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60D44-2F8C-4525-9C4C-372CE75D197D}" type="pres">
      <dgm:prSet presAssocID="{748CECB8-525F-4CC6-AE68-6CCE120F36F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FCB47-214F-4B7C-A0CA-C9A30723A7B3}" type="pres">
      <dgm:prSet presAssocID="{2BD7853B-A992-4F2B-B19A-0C8B763A5632}" presName="sp" presStyleCnt="0"/>
      <dgm:spPr/>
    </dgm:pt>
    <dgm:pt modelId="{3298B756-458E-43C7-8E57-73389B2C708E}" type="pres">
      <dgm:prSet presAssocID="{D1BA86D2-000F-4250-A615-8E0D1E82C097}" presName="composite" presStyleCnt="0"/>
      <dgm:spPr/>
    </dgm:pt>
    <dgm:pt modelId="{D6A65FD3-6EF8-4520-AED1-CD8C7C172FF4}" type="pres">
      <dgm:prSet presAssocID="{D1BA86D2-000F-4250-A615-8E0D1E82C09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D1668-9253-44E3-A754-647178E2199A}" type="pres">
      <dgm:prSet presAssocID="{D1BA86D2-000F-4250-A615-8E0D1E82C09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5BBB0-1624-4B89-A7E4-150D8E931196}" type="pres">
      <dgm:prSet presAssocID="{30D9F925-DC2C-4B39-9CB1-9AFE30FCCEFE}" presName="sp" presStyleCnt="0"/>
      <dgm:spPr/>
    </dgm:pt>
    <dgm:pt modelId="{865938A8-3FC6-473E-9BD5-3CA97F7E69BC}" type="pres">
      <dgm:prSet presAssocID="{FBC3BCAC-6996-4D22-963E-98FE57ACC35F}" presName="composite" presStyleCnt="0"/>
      <dgm:spPr/>
    </dgm:pt>
    <dgm:pt modelId="{356B1852-83C7-44C1-9597-B2A495F47E2D}" type="pres">
      <dgm:prSet presAssocID="{FBC3BCAC-6996-4D22-963E-98FE57ACC35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23163-C92B-4F41-AAC8-E188174DA572}" type="pres">
      <dgm:prSet presAssocID="{FBC3BCAC-6996-4D22-963E-98FE57ACC35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DFAFE-325C-FF40-AC9D-386BA3761884}" type="pres">
      <dgm:prSet presAssocID="{753233F4-01E4-4491-B855-A74CC2BE3300}" presName="sp" presStyleCnt="0"/>
      <dgm:spPr/>
    </dgm:pt>
    <dgm:pt modelId="{3456251C-3CCB-4A4C-BB79-E2B0687047BF}" type="pres">
      <dgm:prSet presAssocID="{DC4E41D0-6E60-6040-8A61-C61FD1B3469E}" presName="composite" presStyleCnt="0"/>
      <dgm:spPr/>
    </dgm:pt>
    <dgm:pt modelId="{8C4692AD-5252-2043-9498-E8D583716389}" type="pres">
      <dgm:prSet presAssocID="{DC4E41D0-6E60-6040-8A61-C61FD1B3469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65AA7-809D-D049-9865-40A7C00B86F4}" type="pres">
      <dgm:prSet presAssocID="{DC4E41D0-6E60-6040-8A61-C61FD1B3469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2DEFE-C86C-42A4-81FC-AAB9B661DE83}" srcId="{D90E7D67-0981-486F-88E8-8164DA09A051}" destId="{FBC3BCAC-6996-4D22-963E-98FE57ACC35F}" srcOrd="2" destOrd="0" parTransId="{B00EFC6A-C3F3-4DCE-9EE0-8D8AF9E2153E}" sibTransId="{753233F4-01E4-4491-B855-A74CC2BE3300}"/>
    <dgm:cxn modelId="{C40D201C-D9AE-4828-873A-73A22F5073C1}" srcId="{FBC3BCAC-6996-4D22-963E-98FE57ACC35F}" destId="{226375CC-B8B5-4C81-8728-75FB141FF78A}" srcOrd="0" destOrd="0" parTransId="{B081C7A4-5947-42EF-B674-4122F8766137}" sibTransId="{6420CF62-7ABF-4A23-B3A0-3DB8E362F478}"/>
    <dgm:cxn modelId="{47765A1F-41C7-4D97-86FF-23DE769BFC17}" srcId="{D90E7D67-0981-486F-88E8-8164DA09A051}" destId="{D1BA86D2-000F-4250-A615-8E0D1E82C097}" srcOrd="1" destOrd="0" parTransId="{EF266778-C286-43A6-9D7D-0CD305868DA0}" sibTransId="{30D9F925-DC2C-4B39-9CB1-9AFE30FCCEFE}"/>
    <dgm:cxn modelId="{E595095A-1ACD-BD46-B385-14D60B1143A4}" srcId="{DC4E41D0-6E60-6040-8A61-C61FD1B3469E}" destId="{3B1B7189-23A7-234F-A649-7FF9E7812488}" srcOrd="0" destOrd="0" parTransId="{6F089A38-FB5D-B34C-96FB-8D2FC42B7920}" sibTransId="{8DF1F850-5A68-E448-BC91-CA403C4CF913}"/>
    <dgm:cxn modelId="{93CA40A8-B921-416E-A4DD-FDF06786D63F}" srcId="{D1BA86D2-000F-4250-A615-8E0D1E82C097}" destId="{72198D63-3F3F-4259-82F9-3125AF3FEB17}" srcOrd="0" destOrd="0" parTransId="{C41F9E51-D0C5-4BFA-BB92-A385E6115089}" sibTransId="{5990B5CE-0440-45A0-A347-8CC3F939F377}"/>
    <dgm:cxn modelId="{EE5BE8D5-46FC-4919-9FCE-F75A14EF56ED}" srcId="{D90E7D67-0981-486F-88E8-8164DA09A051}" destId="{748CECB8-525F-4CC6-AE68-6CCE120F36F7}" srcOrd="0" destOrd="0" parTransId="{674772DA-75F0-4C43-97BC-5A2468D57A78}" sibTransId="{2BD7853B-A992-4F2B-B19A-0C8B763A5632}"/>
    <dgm:cxn modelId="{77F2759A-0925-41A1-BE56-E67D4EEC4385}" type="presOf" srcId="{D90E7D67-0981-486F-88E8-8164DA09A051}" destId="{6BC9CC44-3634-4272-BFAB-153C08C2399D}" srcOrd="0" destOrd="0" presId="urn:microsoft.com/office/officeart/2005/8/layout/chevron2"/>
    <dgm:cxn modelId="{27C6748D-D6DB-4D09-A3F6-CEC88880F044}" type="presOf" srcId="{72198D63-3F3F-4259-82F9-3125AF3FEB17}" destId="{6D1D1668-9253-44E3-A754-647178E2199A}" srcOrd="0" destOrd="0" presId="urn:microsoft.com/office/officeart/2005/8/layout/chevron2"/>
    <dgm:cxn modelId="{DA669570-47C0-4413-9628-61821E06C697}" type="presOf" srcId="{D1BA86D2-000F-4250-A615-8E0D1E82C097}" destId="{D6A65FD3-6EF8-4520-AED1-CD8C7C172FF4}" srcOrd="0" destOrd="0" presId="urn:microsoft.com/office/officeart/2005/8/layout/chevron2"/>
    <dgm:cxn modelId="{65E8D2BA-09D4-8C48-80C8-13181B388A29}" type="presOf" srcId="{3B1B7189-23A7-234F-A649-7FF9E7812488}" destId="{1EC65AA7-809D-D049-9865-40A7C00B86F4}" srcOrd="0" destOrd="0" presId="urn:microsoft.com/office/officeart/2005/8/layout/chevron2"/>
    <dgm:cxn modelId="{38FD6A63-CB98-DC4D-973F-0B1C25F6661D}" type="presOf" srcId="{DC4E41D0-6E60-6040-8A61-C61FD1B3469E}" destId="{8C4692AD-5252-2043-9498-E8D583716389}" srcOrd="0" destOrd="0" presId="urn:microsoft.com/office/officeart/2005/8/layout/chevron2"/>
    <dgm:cxn modelId="{B501E158-4A92-4903-9FC6-8BF1467506FD}" type="presOf" srcId="{748CECB8-525F-4CC6-AE68-6CCE120F36F7}" destId="{C535B0DB-CDFB-4B1E-88C4-16009178AD5B}" srcOrd="0" destOrd="0" presId="urn:microsoft.com/office/officeart/2005/8/layout/chevron2"/>
    <dgm:cxn modelId="{2E76C50D-07F0-44D9-9C3A-B33B72D198AC}" type="presOf" srcId="{226375CC-B8B5-4C81-8728-75FB141FF78A}" destId="{3A823163-C92B-4F41-AAC8-E188174DA572}" srcOrd="0" destOrd="0" presId="urn:microsoft.com/office/officeart/2005/8/layout/chevron2"/>
    <dgm:cxn modelId="{48EAB84B-6DE2-4CF2-8C6E-F0CD50A207B0}" type="presOf" srcId="{40774DD3-3FAE-4364-BE2E-6E4B6CDAAA8B}" destId="{1E460D44-2F8C-4525-9C4C-372CE75D197D}" srcOrd="0" destOrd="0" presId="urn:microsoft.com/office/officeart/2005/8/layout/chevron2"/>
    <dgm:cxn modelId="{C9B54F03-CE94-461D-BAB5-018B08B287DF}" srcId="{748CECB8-525F-4CC6-AE68-6CCE120F36F7}" destId="{40774DD3-3FAE-4364-BE2E-6E4B6CDAAA8B}" srcOrd="0" destOrd="0" parTransId="{98FD2552-AEC1-4090-8CFE-C911CA4B7B3C}" sibTransId="{5A72D90E-B53B-4131-AE02-1D5C8DBEDA5B}"/>
    <dgm:cxn modelId="{BD731FFF-840B-40DD-B265-AE7684F4B255}" type="presOf" srcId="{FBC3BCAC-6996-4D22-963E-98FE57ACC35F}" destId="{356B1852-83C7-44C1-9597-B2A495F47E2D}" srcOrd="0" destOrd="0" presId="urn:microsoft.com/office/officeart/2005/8/layout/chevron2"/>
    <dgm:cxn modelId="{977427DE-4042-8547-A21D-19E90E8880DC}" srcId="{D90E7D67-0981-486F-88E8-8164DA09A051}" destId="{DC4E41D0-6E60-6040-8A61-C61FD1B3469E}" srcOrd="3" destOrd="0" parTransId="{FE16C6B0-35BC-6A48-A32B-095DE1BE1D67}" sibTransId="{F321D17E-7EEA-8C4B-A51B-E569DDFEE687}"/>
    <dgm:cxn modelId="{6EFF5198-1533-42AA-9F37-FE1EBE3F7ED9}" type="presParOf" srcId="{6BC9CC44-3634-4272-BFAB-153C08C2399D}" destId="{1921BCDC-F445-44FD-A13A-FDB5716B73CB}" srcOrd="0" destOrd="0" presId="urn:microsoft.com/office/officeart/2005/8/layout/chevron2"/>
    <dgm:cxn modelId="{CE6045AC-5ABF-4E5A-A18F-A5E91254FCCE}" type="presParOf" srcId="{1921BCDC-F445-44FD-A13A-FDB5716B73CB}" destId="{C535B0DB-CDFB-4B1E-88C4-16009178AD5B}" srcOrd="0" destOrd="0" presId="urn:microsoft.com/office/officeart/2005/8/layout/chevron2"/>
    <dgm:cxn modelId="{E342A2D0-B6B6-4821-98D8-4E957B1C0B1D}" type="presParOf" srcId="{1921BCDC-F445-44FD-A13A-FDB5716B73CB}" destId="{1E460D44-2F8C-4525-9C4C-372CE75D197D}" srcOrd="1" destOrd="0" presId="urn:microsoft.com/office/officeart/2005/8/layout/chevron2"/>
    <dgm:cxn modelId="{F07C34E7-6BE2-46F6-B2E4-74F47BAC03C3}" type="presParOf" srcId="{6BC9CC44-3634-4272-BFAB-153C08C2399D}" destId="{BC3FCB47-214F-4B7C-A0CA-C9A30723A7B3}" srcOrd="1" destOrd="0" presId="urn:microsoft.com/office/officeart/2005/8/layout/chevron2"/>
    <dgm:cxn modelId="{A19AA084-940C-4349-95FA-FF6B20380D00}" type="presParOf" srcId="{6BC9CC44-3634-4272-BFAB-153C08C2399D}" destId="{3298B756-458E-43C7-8E57-73389B2C708E}" srcOrd="2" destOrd="0" presId="urn:microsoft.com/office/officeart/2005/8/layout/chevron2"/>
    <dgm:cxn modelId="{7C9ED9D7-2B33-4ABD-89DC-361A09F609B5}" type="presParOf" srcId="{3298B756-458E-43C7-8E57-73389B2C708E}" destId="{D6A65FD3-6EF8-4520-AED1-CD8C7C172FF4}" srcOrd="0" destOrd="0" presId="urn:microsoft.com/office/officeart/2005/8/layout/chevron2"/>
    <dgm:cxn modelId="{7E032807-CE0C-46D3-B1CD-B5DC25ECC6EA}" type="presParOf" srcId="{3298B756-458E-43C7-8E57-73389B2C708E}" destId="{6D1D1668-9253-44E3-A754-647178E2199A}" srcOrd="1" destOrd="0" presId="urn:microsoft.com/office/officeart/2005/8/layout/chevron2"/>
    <dgm:cxn modelId="{D6347C6A-A63F-4667-9C11-FFD145EDA5DE}" type="presParOf" srcId="{6BC9CC44-3634-4272-BFAB-153C08C2399D}" destId="{7C65BBB0-1624-4B89-A7E4-150D8E931196}" srcOrd="3" destOrd="0" presId="urn:microsoft.com/office/officeart/2005/8/layout/chevron2"/>
    <dgm:cxn modelId="{AEBE94A2-6774-42BB-B720-596C20B8E931}" type="presParOf" srcId="{6BC9CC44-3634-4272-BFAB-153C08C2399D}" destId="{865938A8-3FC6-473E-9BD5-3CA97F7E69BC}" srcOrd="4" destOrd="0" presId="urn:microsoft.com/office/officeart/2005/8/layout/chevron2"/>
    <dgm:cxn modelId="{46BCD62E-7885-4EE7-86D0-11460C706A25}" type="presParOf" srcId="{865938A8-3FC6-473E-9BD5-3CA97F7E69BC}" destId="{356B1852-83C7-44C1-9597-B2A495F47E2D}" srcOrd="0" destOrd="0" presId="urn:microsoft.com/office/officeart/2005/8/layout/chevron2"/>
    <dgm:cxn modelId="{51930A32-5A69-4805-85F2-59F3FA0EE218}" type="presParOf" srcId="{865938A8-3FC6-473E-9BD5-3CA97F7E69BC}" destId="{3A823163-C92B-4F41-AAC8-E188174DA572}" srcOrd="1" destOrd="0" presId="urn:microsoft.com/office/officeart/2005/8/layout/chevron2"/>
    <dgm:cxn modelId="{5AD97EBF-6D3C-324E-ADFD-916E5541B77B}" type="presParOf" srcId="{6BC9CC44-3634-4272-BFAB-153C08C2399D}" destId="{952DFAFE-325C-FF40-AC9D-386BA3761884}" srcOrd="5" destOrd="0" presId="urn:microsoft.com/office/officeart/2005/8/layout/chevron2"/>
    <dgm:cxn modelId="{3EEB7846-E5FB-4641-BAE8-F57C60B63AF2}" type="presParOf" srcId="{6BC9CC44-3634-4272-BFAB-153C08C2399D}" destId="{3456251C-3CCB-4A4C-BB79-E2B0687047BF}" srcOrd="6" destOrd="0" presId="urn:microsoft.com/office/officeart/2005/8/layout/chevron2"/>
    <dgm:cxn modelId="{3DAE3CB9-A371-154B-9B04-D038AFE8A13B}" type="presParOf" srcId="{3456251C-3CCB-4A4C-BB79-E2B0687047BF}" destId="{8C4692AD-5252-2043-9498-E8D583716389}" srcOrd="0" destOrd="0" presId="urn:microsoft.com/office/officeart/2005/8/layout/chevron2"/>
    <dgm:cxn modelId="{6B00E76B-6634-794E-B09A-2F4C5C673545}" type="presParOf" srcId="{3456251C-3CCB-4A4C-BB79-E2B0687047BF}" destId="{1EC65AA7-809D-D049-9865-40A7C00B86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66930-C6F6-4677-9309-4591647D41BD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DA96B8B-4DA9-4429-8BA5-7E795FAAD9C0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C6B26-454C-4EC4-9E4E-D81EB2BC4F35}" type="parTrans" cxnId="{075E234D-D856-4299-B1BD-69CD4B27B167}">
      <dgm:prSet/>
      <dgm:spPr/>
      <dgm:t>
        <a:bodyPr/>
        <a:lstStyle/>
        <a:p>
          <a:endParaRPr lang="vi-VN"/>
        </a:p>
      </dgm:t>
    </dgm:pt>
    <dgm:pt modelId="{39250535-E322-43EE-A03A-735DB75AEAAB}" type="sibTrans" cxnId="{075E234D-D856-4299-B1BD-69CD4B27B167}">
      <dgm:prSet/>
      <dgm:spPr/>
      <dgm:t>
        <a:bodyPr/>
        <a:lstStyle/>
        <a:p>
          <a:endParaRPr lang="vi-VN"/>
        </a:p>
      </dgm:t>
    </dgm:pt>
    <dgm:pt modelId="{AA2E74D5-3E5D-4114-BCF1-EB14FEDB1F0C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HS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8B7F4-33C1-4C73-B05E-F0273DE85A92}" type="parTrans" cxnId="{0B192BC8-B68E-4668-8C09-DDDEF8A921AB}">
      <dgm:prSet/>
      <dgm:spPr/>
      <dgm:t>
        <a:bodyPr/>
        <a:lstStyle/>
        <a:p>
          <a:endParaRPr lang="vi-VN"/>
        </a:p>
      </dgm:t>
    </dgm:pt>
    <dgm:pt modelId="{9111E8D4-9069-45AB-84CF-1D5DA7F69A9D}" type="sibTrans" cxnId="{0B192BC8-B68E-4668-8C09-DDDEF8A921AB}">
      <dgm:prSet/>
      <dgm:spPr/>
      <dgm:t>
        <a:bodyPr/>
        <a:lstStyle/>
        <a:p>
          <a:endParaRPr lang="vi-VN"/>
        </a:p>
      </dgm:t>
    </dgm:pt>
    <dgm:pt modelId="{EAFF51C3-8449-4244-A566-6C3F30802D16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5DCE3-33FC-42FB-9967-AF1C42DF50E0}" type="parTrans" cxnId="{636618E7-4F59-4FF3-9B6C-E096407BF8D9}">
      <dgm:prSet/>
      <dgm:spPr/>
      <dgm:t>
        <a:bodyPr/>
        <a:lstStyle/>
        <a:p>
          <a:endParaRPr lang="vi-VN"/>
        </a:p>
      </dgm:t>
    </dgm:pt>
    <dgm:pt modelId="{2D879D4F-90BC-459C-9DE2-FCE8AA241C2B}" type="sibTrans" cxnId="{636618E7-4F59-4FF3-9B6C-E096407BF8D9}">
      <dgm:prSet/>
      <dgm:spPr/>
      <dgm:t>
        <a:bodyPr/>
        <a:lstStyle/>
        <a:p>
          <a:endParaRPr lang="vi-VN"/>
        </a:p>
      </dgm:t>
    </dgm:pt>
    <dgm:pt modelId="{C8AE5389-1304-4893-846C-CCC0B146E47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vi-VN" dirty="0">
              <a:latin typeface="Arial" panose="020B0604020202020204" pitchFamily="34" charset="0"/>
              <a:cs typeface="Arial" panose="020B0604020202020204" pitchFamily="34" charset="0"/>
            </a:rPr>
            <a:t>ư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tầm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mẫu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cấp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A01DE-80CE-47B5-80D7-75D3AA189551}" type="parTrans" cxnId="{63109648-E4A9-4F4B-9D5F-0DEF78BAA171}">
      <dgm:prSet/>
      <dgm:spPr/>
      <dgm:t>
        <a:bodyPr/>
        <a:lstStyle/>
        <a:p>
          <a:endParaRPr lang="vi-VN"/>
        </a:p>
      </dgm:t>
    </dgm:pt>
    <dgm:pt modelId="{169B85C5-9F01-48F9-9627-31CE817F5165}" type="sibTrans" cxnId="{63109648-E4A9-4F4B-9D5F-0DEF78BAA171}">
      <dgm:prSet/>
      <dgm:spPr/>
      <dgm:t>
        <a:bodyPr/>
        <a:lstStyle/>
        <a:p>
          <a:endParaRPr lang="vi-VN"/>
        </a:p>
      </dgm:t>
    </dgm:pt>
    <dgm:pt modelId="{925883E8-5A3B-4166-A308-EF5B86C76E3D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9605C-19EA-48E8-8820-61DF661F80B6}" type="parTrans" cxnId="{D9A1139A-6B46-4545-ABA0-E9E7736A143C}">
      <dgm:prSet/>
      <dgm:spPr/>
      <dgm:t>
        <a:bodyPr/>
        <a:lstStyle/>
        <a:p>
          <a:endParaRPr lang="vi-VN"/>
        </a:p>
      </dgm:t>
    </dgm:pt>
    <dgm:pt modelId="{883D7215-D7EB-4711-8297-2E6FA3B99F8E}" type="sibTrans" cxnId="{D9A1139A-6B46-4545-ABA0-E9E7736A143C}">
      <dgm:prSet/>
      <dgm:spPr/>
      <dgm:t>
        <a:bodyPr/>
        <a:lstStyle/>
        <a:p>
          <a:endParaRPr lang="vi-VN"/>
        </a:p>
      </dgm:t>
    </dgm:pt>
    <dgm:pt modelId="{99158034-A4BA-4FCA-8646-D917F5BD2AF6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vi-VN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B4E8D-9ED8-486F-BF60-419EC367B894}" type="parTrans" cxnId="{0A1FB973-8EE4-401B-AFD5-727AD2580C5A}">
      <dgm:prSet/>
      <dgm:spPr/>
      <dgm:t>
        <a:bodyPr/>
        <a:lstStyle/>
        <a:p>
          <a:endParaRPr lang="vi-VN"/>
        </a:p>
      </dgm:t>
    </dgm:pt>
    <dgm:pt modelId="{DF3CF878-1201-4619-8E74-C9046681A68F}" type="sibTrans" cxnId="{0A1FB973-8EE4-401B-AFD5-727AD2580C5A}">
      <dgm:prSet/>
      <dgm:spPr/>
      <dgm:t>
        <a:bodyPr/>
        <a:lstStyle/>
        <a:p>
          <a:endParaRPr lang="vi-VN"/>
        </a:p>
      </dgm:t>
    </dgm:pt>
    <dgm:pt modelId="{EC628620-0162-49BD-ADBA-3AB3E01749E5}" type="pres">
      <dgm:prSet presAssocID="{18466930-C6F6-4677-9309-4591647D41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298E7-27C8-471A-A24A-69F5B12E6A42}" type="pres">
      <dgm:prSet presAssocID="{9DA96B8B-4DA9-4429-8BA5-7E795FAAD9C0}" presName="composite" presStyleCnt="0"/>
      <dgm:spPr/>
    </dgm:pt>
    <dgm:pt modelId="{DE36CF4C-FF6E-41E0-B3DD-49D2411C1F55}" type="pres">
      <dgm:prSet presAssocID="{9DA96B8B-4DA9-4429-8BA5-7E795FAAD9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C0B5-DBD9-40F4-BC54-E8A709750203}" type="pres">
      <dgm:prSet presAssocID="{9DA96B8B-4DA9-4429-8BA5-7E795FAAD9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17F80-D91F-408E-9A4E-019BD007E524}" type="pres">
      <dgm:prSet presAssocID="{39250535-E322-43EE-A03A-735DB75AEAAB}" presName="sp" presStyleCnt="0"/>
      <dgm:spPr/>
    </dgm:pt>
    <dgm:pt modelId="{264E9F8C-EBD3-47D4-8FCF-76532BD5D23A}" type="pres">
      <dgm:prSet presAssocID="{EAFF51C3-8449-4244-A566-6C3F30802D16}" presName="composite" presStyleCnt="0"/>
      <dgm:spPr/>
    </dgm:pt>
    <dgm:pt modelId="{7C6E7C9F-BB8B-4E0E-B831-44D50F35BD85}" type="pres">
      <dgm:prSet presAssocID="{EAFF51C3-8449-4244-A566-6C3F30802D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F38FD-DBF2-4577-A563-002176A3C286}" type="pres">
      <dgm:prSet presAssocID="{EAFF51C3-8449-4244-A566-6C3F30802D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F379-001B-4BDB-B5BD-000E7E1D19E8}" type="pres">
      <dgm:prSet presAssocID="{2D879D4F-90BC-459C-9DE2-FCE8AA241C2B}" presName="sp" presStyleCnt="0"/>
      <dgm:spPr/>
    </dgm:pt>
    <dgm:pt modelId="{2EA16FA1-B0A5-4E03-ACB0-6989C6D00485}" type="pres">
      <dgm:prSet presAssocID="{925883E8-5A3B-4166-A308-EF5B86C76E3D}" presName="composite" presStyleCnt="0"/>
      <dgm:spPr/>
    </dgm:pt>
    <dgm:pt modelId="{10859F26-B65B-483E-A46E-608BC3723465}" type="pres">
      <dgm:prSet presAssocID="{925883E8-5A3B-4166-A308-EF5B86C76E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01157-D727-450C-BAB0-451F1FDBD0E2}" type="pres">
      <dgm:prSet presAssocID="{925883E8-5A3B-4166-A308-EF5B86C76E3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E332F-33CC-49EA-BEAD-253E0B7CA632}" type="presOf" srcId="{925883E8-5A3B-4166-A308-EF5B86C76E3D}" destId="{10859F26-B65B-483E-A46E-608BC3723465}" srcOrd="0" destOrd="0" presId="urn:microsoft.com/office/officeart/2005/8/layout/chevron2"/>
    <dgm:cxn modelId="{CF943B44-E048-4D6D-A6B9-26EB590CD2B5}" type="presOf" srcId="{99158034-A4BA-4FCA-8646-D917F5BD2AF6}" destId="{3C401157-D727-450C-BAB0-451F1FDBD0E2}" srcOrd="0" destOrd="0" presId="urn:microsoft.com/office/officeart/2005/8/layout/chevron2"/>
    <dgm:cxn modelId="{1FFB4FF3-C578-46C8-88F0-A403F3B8CB64}" type="presOf" srcId="{18466930-C6F6-4677-9309-4591647D41BD}" destId="{EC628620-0162-49BD-ADBA-3AB3E01749E5}" srcOrd="0" destOrd="0" presId="urn:microsoft.com/office/officeart/2005/8/layout/chevron2"/>
    <dgm:cxn modelId="{0B192BC8-B68E-4668-8C09-DDDEF8A921AB}" srcId="{9DA96B8B-4DA9-4429-8BA5-7E795FAAD9C0}" destId="{AA2E74D5-3E5D-4114-BCF1-EB14FEDB1F0C}" srcOrd="0" destOrd="0" parTransId="{EAE8B7F4-33C1-4C73-B05E-F0273DE85A92}" sibTransId="{9111E8D4-9069-45AB-84CF-1D5DA7F69A9D}"/>
    <dgm:cxn modelId="{636618E7-4F59-4FF3-9B6C-E096407BF8D9}" srcId="{18466930-C6F6-4677-9309-4591647D41BD}" destId="{EAFF51C3-8449-4244-A566-6C3F30802D16}" srcOrd="1" destOrd="0" parTransId="{E9D5DCE3-33FC-42FB-9967-AF1C42DF50E0}" sibTransId="{2D879D4F-90BC-459C-9DE2-FCE8AA241C2B}"/>
    <dgm:cxn modelId="{3151588A-01B3-472C-9D63-CA2C58236CF8}" type="presOf" srcId="{C8AE5389-1304-4893-846C-CCC0B146E472}" destId="{C19F38FD-DBF2-4577-A563-002176A3C286}" srcOrd="0" destOrd="0" presId="urn:microsoft.com/office/officeart/2005/8/layout/chevron2"/>
    <dgm:cxn modelId="{3AD14A4E-AD8D-46C2-8492-F46F55B16849}" type="presOf" srcId="{EAFF51C3-8449-4244-A566-6C3F30802D16}" destId="{7C6E7C9F-BB8B-4E0E-B831-44D50F35BD85}" srcOrd="0" destOrd="0" presId="urn:microsoft.com/office/officeart/2005/8/layout/chevron2"/>
    <dgm:cxn modelId="{0A1FB973-8EE4-401B-AFD5-727AD2580C5A}" srcId="{925883E8-5A3B-4166-A308-EF5B86C76E3D}" destId="{99158034-A4BA-4FCA-8646-D917F5BD2AF6}" srcOrd="0" destOrd="0" parTransId="{8A8B4E8D-9ED8-486F-BF60-419EC367B894}" sibTransId="{DF3CF878-1201-4619-8E74-C9046681A68F}"/>
    <dgm:cxn modelId="{63109648-E4A9-4F4B-9D5F-0DEF78BAA171}" srcId="{EAFF51C3-8449-4244-A566-6C3F30802D16}" destId="{C8AE5389-1304-4893-846C-CCC0B146E472}" srcOrd="0" destOrd="0" parTransId="{25AA01DE-80CE-47B5-80D7-75D3AA189551}" sibTransId="{169B85C5-9F01-48F9-9627-31CE817F5165}"/>
    <dgm:cxn modelId="{075E234D-D856-4299-B1BD-69CD4B27B167}" srcId="{18466930-C6F6-4677-9309-4591647D41BD}" destId="{9DA96B8B-4DA9-4429-8BA5-7E795FAAD9C0}" srcOrd="0" destOrd="0" parTransId="{787C6B26-454C-4EC4-9E4E-D81EB2BC4F35}" sibTransId="{39250535-E322-43EE-A03A-735DB75AEAAB}"/>
    <dgm:cxn modelId="{B6C1A261-5888-4E9B-91EE-0753215FD3A3}" type="presOf" srcId="{9DA96B8B-4DA9-4429-8BA5-7E795FAAD9C0}" destId="{DE36CF4C-FF6E-41E0-B3DD-49D2411C1F55}" srcOrd="0" destOrd="0" presId="urn:microsoft.com/office/officeart/2005/8/layout/chevron2"/>
    <dgm:cxn modelId="{D9A1139A-6B46-4545-ABA0-E9E7736A143C}" srcId="{18466930-C6F6-4677-9309-4591647D41BD}" destId="{925883E8-5A3B-4166-A308-EF5B86C76E3D}" srcOrd="2" destOrd="0" parTransId="{0479605C-19EA-48E8-8820-61DF661F80B6}" sibTransId="{883D7215-D7EB-4711-8297-2E6FA3B99F8E}"/>
    <dgm:cxn modelId="{73D470C9-FEAD-478F-887E-1C3DA8733D6F}" type="presOf" srcId="{AA2E74D5-3E5D-4114-BCF1-EB14FEDB1F0C}" destId="{D8D3C0B5-DBD9-40F4-BC54-E8A709750203}" srcOrd="0" destOrd="0" presId="urn:microsoft.com/office/officeart/2005/8/layout/chevron2"/>
    <dgm:cxn modelId="{ECA89535-3AC0-4317-9741-F584A72F1A87}" type="presParOf" srcId="{EC628620-0162-49BD-ADBA-3AB3E01749E5}" destId="{7B8298E7-27C8-471A-A24A-69F5B12E6A42}" srcOrd="0" destOrd="0" presId="urn:microsoft.com/office/officeart/2005/8/layout/chevron2"/>
    <dgm:cxn modelId="{69DE2781-6701-4754-A300-D51952CC0813}" type="presParOf" srcId="{7B8298E7-27C8-471A-A24A-69F5B12E6A42}" destId="{DE36CF4C-FF6E-41E0-B3DD-49D2411C1F55}" srcOrd="0" destOrd="0" presId="urn:microsoft.com/office/officeart/2005/8/layout/chevron2"/>
    <dgm:cxn modelId="{809AF86C-3EEA-4AF4-8225-E5D3CB439205}" type="presParOf" srcId="{7B8298E7-27C8-471A-A24A-69F5B12E6A42}" destId="{D8D3C0B5-DBD9-40F4-BC54-E8A709750203}" srcOrd="1" destOrd="0" presId="urn:microsoft.com/office/officeart/2005/8/layout/chevron2"/>
    <dgm:cxn modelId="{F57F48D7-3A86-4010-9FA8-40EE8A2C5366}" type="presParOf" srcId="{EC628620-0162-49BD-ADBA-3AB3E01749E5}" destId="{E8D17F80-D91F-408E-9A4E-019BD007E524}" srcOrd="1" destOrd="0" presId="urn:microsoft.com/office/officeart/2005/8/layout/chevron2"/>
    <dgm:cxn modelId="{D7FA806E-41F5-43E4-A587-5BC919178E0E}" type="presParOf" srcId="{EC628620-0162-49BD-ADBA-3AB3E01749E5}" destId="{264E9F8C-EBD3-47D4-8FCF-76532BD5D23A}" srcOrd="2" destOrd="0" presId="urn:microsoft.com/office/officeart/2005/8/layout/chevron2"/>
    <dgm:cxn modelId="{CE7FEE66-DB0B-4D79-86B4-6E780222CB8F}" type="presParOf" srcId="{264E9F8C-EBD3-47D4-8FCF-76532BD5D23A}" destId="{7C6E7C9F-BB8B-4E0E-B831-44D50F35BD85}" srcOrd="0" destOrd="0" presId="urn:microsoft.com/office/officeart/2005/8/layout/chevron2"/>
    <dgm:cxn modelId="{D577AA1E-24E9-4A08-BD71-044F7B063C2C}" type="presParOf" srcId="{264E9F8C-EBD3-47D4-8FCF-76532BD5D23A}" destId="{C19F38FD-DBF2-4577-A563-002176A3C286}" srcOrd="1" destOrd="0" presId="urn:microsoft.com/office/officeart/2005/8/layout/chevron2"/>
    <dgm:cxn modelId="{2525BDE2-2788-415D-871C-D0F28CD19CF6}" type="presParOf" srcId="{EC628620-0162-49BD-ADBA-3AB3E01749E5}" destId="{1554F379-001B-4BDB-B5BD-000E7E1D19E8}" srcOrd="3" destOrd="0" presId="urn:microsoft.com/office/officeart/2005/8/layout/chevron2"/>
    <dgm:cxn modelId="{F2222F90-DD48-4126-AEDA-2E69290EB571}" type="presParOf" srcId="{EC628620-0162-49BD-ADBA-3AB3E01749E5}" destId="{2EA16FA1-B0A5-4E03-ACB0-6989C6D00485}" srcOrd="4" destOrd="0" presId="urn:microsoft.com/office/officeart/2005/8/layout/chevron2"/>
    <dgm:cxn modelId="{A001E3C3-E628-4979-BBBD-72A4C0A6C8CB}" type="presParOf" srcId="{2EA16FA1-B0A5-4E03-ACB0-6989C6D00485}" destId="{10859F26-B65B-483E-A46E-608BC3723465}" srcOrd="0" destOrd="0" presId="urn:microsoft.com/office/officeart/2005/8/layout/chevron2"/>
    <dgm:cxn modelId="{C4B9F5D7-6F98-48A0-9361-10F49F02CB4F}" type="presParOf" srcId="{2EA16FA1-B0A5-4E03-ACB0-6989C6D00485}" destId="{3C401157-D727-450C-BAB0-451F1FDBD0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52B0-A5B8-9540-8A3D-C5835F430492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2DF40-A7B9-7640-95D0-FD1EC99E7E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172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99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8b4d0654b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8b4d0654b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62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151F48-80A6-7142-B087-97D1BD4D7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A09260-4C02-2045-98F0-DF57A65AB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C0285C-86DD-8245-B110-94112805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14192-8DD0-0649-B9B7-FA3A9F66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58BAA4-3763-0E42-84B8-543BE94B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212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074F5-6E19-E046-B55F-4974A74A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E83746-C0C5-864D-A4F7-8D8BD87C2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46BB67-F5D8-8B46-933D-F45389C4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FB16F7-54FE-744A-88FF-F676B91D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037C72-5AEF-7E4D-9978-048B6F7B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48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BA983B3-EAE2-0846-ADF9-21CA6B347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BEF90D-FAE9-F144-9026-DA5139A80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E8A41-BB79-5144-B1A6-25A88C10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D98073-D169-014A-AF10-E38C0B74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3D70FE-ABE7-7A4D-9C10-FE95E67A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674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0" y="-324557"/>
            <a:ext cx="12191984" cy="6847468"/>
            <a:chOff x="0" y="-243418"/>
            <a:chExt cx="9143988" cy="5135601"/>
          </a:xfrm>
        </p:grpSpPr>
        <p:sp>
          <p:nvSpPr>
            <p:cNvPr id="134" name="Google Shape;134;p8"/>
            <p:cNvSpPr/>
            <p:nvPr/>
          </p:nvSpPr>
          <p:spPr>
            <a:xfrm flipH="1">
              <a:off x="7534841" y="94301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2104966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8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 flipH="1">
              <a:off x="765661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" name="Google Shape;143;p8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 flipH="1">
              <a:off x="8288246" y="46035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1714011" y="19934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7534861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3" name="Google Shape;173;p8"/>
            <p:cNvGrpSpPr/>
            <p:nvPr/>
          </p:nvGrpSpPr>
          <p:grpSpPr>
            <a:xfrm flipH="1">
              <a:off x="8111325" y="3285497"/>
              <a:ext cx="1032663" cy="712280"/>
              <a:chOff x="1966925" y="760050"/>
              <a:chExt cx="244400" cy="168575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3796400" y="1794800"/>
            <a:ext cx="45992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3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9B5FE-E3CF-AB48-9CC8-974633A8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929C92-C2C5-CC4B-B92E-0E6B35598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850059-5EA1-164B-BBC3-6E0C12C9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4667A7-F684-EF44-B23F-CD3AE222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648418-B7C9-8646-8667-95CF6BB9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684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61043-6CAC-854F-A6A6-A0DB2781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23461-ADEA-634F-9022-15C0A997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52FD1C-BA6E-0945-8B15-C5B03564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8017BB-204B-AC41-AC0F-9B1ED896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D6D773-6241-0C4E-97BC-28822DC7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92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D67106-32AE-ED48-BFFD-449D8CD4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BF2802-EF91-1240-8C56-630B1853C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68D056-2730-6948-9BA9-FEB43EFB2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1EEBD3-1069-BF4D-A3EE-E2F29DE9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28B0DF-3F3A-9745-8342-71004E81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7780D4-9107-FA4A-B150-85B6697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164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227235-538F-BA4D-B710-4AF3D156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B81E77-46ED-0647-B7B2-89D64AFAB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B41C1F-959E-A049-AA45-EF1BD426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D36F9D-0C1D-C54B-872D-DEA399997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C9FDBE-29E5-FA4B-9972-25DF22AEE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066A03C-2B4A-ED41-950A-046224C6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9B95E71-5FAC-764C-A819-0DE4496A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E5CE367-43E9-F344-9EB7-12D59592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75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5E2F5-C5B7-D347-85BA-06620E8F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368152-0E80-2A42-8B10-A63535F7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74B162-9092-8E40-9C54-EB1EDFCB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BE5D417-A5FB-B746-8496-73EB3C4B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188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BFD5E7F-739F-4F41-AFFF-EE96F316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8DEDF2-FECD-CC46-95F5-DB3088F1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126E9D-24FC-6B4C-91A8-A00303C4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090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A70060-746F-D84E-9084-45210BA7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5AFB1B-0EBB-334A-9D77-8DA0EAF1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C0F560-6362-4545-BB95-90A59FF97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7AA677-08B3-A948-AD67-B6F72177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3E663F-BDCE-3A48-862D-19A684F6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457D5B-3BAD-344D-9D44-1108E683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072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723D5B-83D5-AB42-ABE3-42272CE4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26E030-9BCC-9244-AD5A-7DBD53146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28B5AB3-3716-5A4F-87AB-894F73C42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DF4E54-7803-8E4F-8A7D-2532432F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96C422-51B4-3A49-A83C-159592EF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98E2CA-3794-3045-A4C0-F8597053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013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7FDB9A-E25B-B847-BA98-2F0A2DDF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671BB5-5B97-A14F-8CB8-54C65798C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FE3159-DD8D-CA40-81DC-80549D648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5F38-0BB7-A846-84AE-39B6C77A65EC}" type="datetimeFigureOut">
              <a:rPr lang="x-none" smtClean="0"/>
              <a:t>12/19/2023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01D79C-B405-A041-A3DD-6A4EF06FD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A76082-854F-EA45-B854-3FB7FE601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D9A5-D299-7241-B381-32D472B81D4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27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98E56724-45B2-4BA1-8FEA-2C896206AE9B}"/>
              </a:ext>
            </a:extLst>
          </p:cNvPr>
          <p:cNvGraphicFramePr>
            <a:graphicFrameLocks noGrp="1"/>
          </p:cNvGraphicFramePr>
          <p:nvPr/>
        </p:nvGraphicFramePr>
        <p:xfrm>
          <a:off x="709683" y="2169994"/>
          <a:ext cx="10686198" cy="397036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343099">
                  <a:extLst>
                    <a:ext uri="{9D8B030D-6E8A-4147-A177-3AD203B41FA5}">
                      <a16:colId xmlns="" xmlns:a16="http://schemas.microsoft.com/office/drawing/2014/main" val="405126549"/>
                    </a:ext>
                  </a:extLst>
                </a:gridCol>
                <a:gridCol w="5343099">
                  <a:extLst>
                    <a:ext uri="{9D8B030D-6E8A-4147-A177-3AD203B41FA5}">
                      <a16:colId xmlns="" xmlns:a16="http://schemas.microsoft.com/office/drawing/2014/main" val="100456272"/>
                    </a:ext>
                  </a:extLst>
                </a:gridCol>
              </a:tblGrid>
              <a:tr h="1432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</a:rPr>
                        <a:t>SINH VẬT ĐƠN BÀO</a:t>
                      </a:r>
                      <a:endParaRPr lang="vi-VN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</a:rPr>
                        <a:t>SINH VẬT ĐA BÀO</a:t>
                      </a:r>
                      <a:endParaRPr lang="vi-VN" sz="4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27491369"/>
                  </a:ext>
                </a:extLst>
              </a:tr>
              <a:tr h="2537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286321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BB23A35F-D4CF-4AD3-98A1-9DFAF6BD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0286" y="717638"/>
            <a:ext cx="124025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Xem phim và phân loại sinh vật có trong đoạn phim 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theo 2 cấp độ: đơn bào và đa bào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7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age98image58609520">
            <a:extLst>
              <a:ext uri="{FF2B5EF4-FFF2-40B4-BE49-F238E27FC236}">
                <a16:creationId xmlns="" xmlns:a16="http://schemas.microsoft.com/office/drawing/2014/main" id="{9FCBF760-ED21-0C49-AF69-36D7D2B8B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9" t="64688" r="9210" b="6765"/>
          <a:stretch/>
        </p:blipFill>
        <p:spPr bwMode="auto">
          <a:xfrm>
            <a:off x="5986463" y="714379"/>
            <a:ext cx="54292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CDC4350-8362-7A4E-BF56-40B18B5EC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80525"/>
              </p:ext>
            </p:extLst>
          </p:nvPr>
        </p:nvGraphicFramePr>
        <p:xfrm>
          <a:off x="136477" y="436728"/>
          <a:ext cx="5036024" cy="531363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665576">
                  <a:extLst>
                    <a:ext uri="{9D8B030D-6E8A-4147-A177-3AD203B41FA5}">
                      <a16:colId xmlns="" xmlns:a16="http://schemas.microsoft.com/office/drawing/2014/main" val="2424056553"/>
                    </a:ext>
                  </a:extLst>
                </a:gridCol>
                <a:gridCol w="2370448">
                  <a:extLst>
                    <a:ext uri="{9D8B030D-6E8A-4147-A177-3AD203B41FA5}">
                      <a16:colId xmlns="" xmlns:a16="http://schemas.microsoft.com/office/drawing/2014/main" val="1823682127"/>
                    </a:ext>
                  </a:extLst>
                </a:gridCol>
              </a:tblGrid>
              <a:tr h="86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endParaRPr lang="vi-VN" sz="24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69537148"/>
                  </a:ext>
                </a:extLst>
              </a:tr>
              <a:tr h="17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 nước và muối khoáng từ rễ lên lá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5306704"/>
                  </a:ext>
                </a:extLst>
              </a:tr>
              <a:tr h="17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Mạch rây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0156621"/>
                  </a:ext>
                </a:extLst>
              </a:tr>
              <a:tr h="86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bọc và bảo vệ rễ, thân và lá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1076956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09249E0-D6ED-0544-851A-1755E6358455}"/>
              </a:ext>
            </a:extLst>
          </p:cNvPr>
          <p:cNvSpPr/>
          <p:nvPr/>
        </p:nvSpPr>
        <p:spPr>
          <a:xfrm>
            <a:off x="5653087" y="71319"/>
            <a:ext cx="667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ea typeface="Arial" panose="020B0604020202020204" pitchFamily="34" charset="0"/>
                <a:cs typeface="Arial" panose="020B0604020202020204" pitchFamily="34" charset="0"/>
              </a:rPr>
              <a:t>Quan sát hình 2.4, thảo luận nhóm và hoàn thành bảng sau: </a:t>
            </a:r>
          </a:p>
        </p:txBody>
      </p:sp>
    </p:spTree>
    <p:extLst>
      <p:ext uri="{BB962C8B-B14F-4D97-AF65-F5344CB8AC3E}">
        <p14:creationId xmlns:p14="http://schemas.microsoft.com/office/powerpoint/2010/main" val="37747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09E26D-3400-644B-8322-28D2C0CF9171}"/>
              </a:ext>
            </a:extLst>
          </p:cNvPr>
          <p:cNvSpPr txBox="1"/>
          <p:nvPr/>
        </p:nvSpPr>
        <p:spPr>
          <a:xfrm>
            <a:off x="468111" y="977972"/>
            <a:ext cx="441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858541-92D9-0946-8DE2-A646075CADFD}"/>
              </a:ext>
            </a:extLst>
          </p:cNvPr>
          <p:cNvSpPr txBox="1"/>
          <p:nvPr/>
        </p:nvSpPr>
        <p:spPr>
          <a:xfrm>
            <a:off x="550458" y="109182"/>
            <a:ext cx="866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TỪ TẾ BÀO TẠO THÀNH  MÔ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F4D48E-E3BC-AE45-8453-78186A10447B}"/>
              </a:ext>
            </a:extLst>
          </p:cNvPr>
          <p:cNvSpPr txBox="1"/>
          <p:nvPr/>
        </p:nvSpPr>
        <p:spPr>
          <a:xfrm>
            <a:off x="828675" y="2044005"/>
            <a:ext cx="11009745" cy="1384995"/>
          </a:xfrm>
          <a:prstGeom prst="rect">
            <a:avLst/>
          </a:prstGeom>
          <a:solidFill>
            <a:srgbClr val="387102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gồm nhiều tế bào có cấu tạo giống nhau cùng thực hiện một chức năng.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x-non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dụ: mô cơ, mô biểu bì,…</a:t>
            </a:r>
          </a:p>
        </p:txBody>
      </p:sp>
    </p:spTree>
    <p:extLst>
      <p:ext uri="{BB962C8B-B14F-4D97-AF65-F5344CB8AC3E}">
        <p14:creationId xmlns:p14="http://schemas.microsoft.com/office/powerpoint/2010/main" val="155536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ED51F5-EE7A-4C7C-BFAC-83BE1216C1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124"/>
            <a:ext cx="5995525" cy="325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B36BF5-AD41-4954-B26B-62B7175A4C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04" y="3637271"/>
            <a:ext cx="6274598" cy="3251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C648F6-6A8B-4A33-8B2A-FE96654D07A2}"/>
              </a:ext>
            </a:extLst>
          </p:cNvPr>
          <p:cNvSpPr/>
          <p:nvPr/>
        </p:nvSpPr>
        <p:spPr>
          <a:xfrm>
            <a:off x="154674" y="135892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indent="-514350" algn="just">
              <a:spcAft>
                <a:spcPts val="0"/>
              </a:spcAft>
              <a:buAutoNum type="arabicPeriod"/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857250" indent="-514350" algn="just">
              <a:spcAft>
                <a:spcPts val="0"/>
              </a:spcAft>
              <a:buAutoNum type="arabicPeriod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indent="-514350" algn="just">
              <a:spcAft>
                <a:spcPts val="0"/>
              </a:spcAft>
              <a:buAutoNum type="arabicPeriod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algn="just">
              <a:spcAft>
                <a:spcPts val="0"/>
              </a:spcAft>
            </a:pPr>
            <a:endParaRPr lang="vi-VN" sz="28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algn="just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algn="just">
              <a:spcAft>
                <a:spcPts val="0"/>
              </a:spcAft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550458" y="109182"/>
            <a:ext cx="6232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TỪ MÔ TẠO THÀNH CƠ QUAN</a:t>
            </a:r>
          </a:p>
        </p:txBody>
      </p:sp>
    </p:spTree>
    <p:extLst>
      <p:ext uri="{BB962C8B-B14F-4D97-AF65-F5344CB8AC3E}">
        <p14:creationId xmlns:p14="http://schemas.microsoft.com/office/powerpoint/2010/main" val="85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0E89A75-3EBB-6749-939C-69308A194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4526"/>
              </p:ext>
            </p:extLst>
          </p:nvPr>
        </p:nvGraphicFramePr>
        <p:xfrm>
          <a:off x="462936" y="1887320"/>
          <a:ext cx="11081364" cy="4442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763">
                  <a:extLst>
                    <a:ext uri="{9D8B030D-6E8A-4147-A177-3AD203B41FA5}">
                      <a16:colId xmlns="" xmlns:a16="http://schemas.microsoft.com/office/drawing/2014/main" val="3039402067"/>
                    </a:ext>
                  </a:extLst>
                </a:gridCol>
                <a:gridCol w="2908726">
                  <a:extLst>
                    <a:ext uri="{9D8B030D-6E8A-4147-A177-3AD203B41FA5}">
                      <a16:colId xmlns="" xmlns:a16="http://schemas.microsoft.com/office/drawing/2014/main" val="2535211765"/>
                    </a:ext>
                  </a:extLst>
                </a:gridCol>
                <a:gridCol w="4231141">
                  <a:extLst>
                    <a:ext uri="{9D8B030D-6E8A-4147-A177-3AD203B41FA5}">
                      <a16:colId xmlns="" xmlns:a16="http://schemas.microsoft.com/office/drawing/2014/main" val="2411361403"/>
                    </a:ext>
                  </a:extLst>
                </a:gridCol>
                <a:gridCol w="2769734">
                  <a:extLst>
                    <a:ext uri="{9D8B030D-6E8A-4147-A177-3AD203B41FA5}">
                      <a16:colId xmlns="" xmlns:a16="http://schemas.microsoft.com/office/drawing/2014/main" val="3757093070"/>
                    </a:ext>
                  </a:extLst>
                </a:gridCol>
              </a:tblGrid>
              <a:tr h="1213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STT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hệ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Tên các cơ quan của hệ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Chức năng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6156850"/>
                  </a:ext>
                </a:extLst>
              </a:tr>
              <a:tr h="16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effectLst/>
                        </a:rPr>
                        <a:t>Hệ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hô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hấp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6795854"/>
                  </a:ext>
                </a:extLst>
              </a:tr>
              <a:tr h="16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2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effectLst/>
                        </a:rPr>
                        <a:t>Hệ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hoàn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261303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A10DC906-2186-BB49-AC31-C99FF07B5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71438"/>
            <a:ext cx="113433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2.1: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US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………………….				</a:t>
            </a:r>
            <a:r>
              <a:rPr kumimoji="0" lang="en-US" altLang="x-non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………………</a:t>
            </a:r>
            <a:endParaRPr kumimoji="0" lang="en-US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074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5D852F0-A7BB-124C-9462-F118D8D1F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71438"/>
            <a:ext cx="113433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2.1: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endParaRPr kumimoji="0" lang="en-US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kumimoji="0" lang="en-US" altLang="x-non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US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x-non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………………….				</a:t>
            </a:r>
            <a:r>
              <a:rPr kumimoji="0" lang="en-US" altLang="x-none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………………</a:t>
            </a:r>
            <a:endParaRPr kumimoji="0" lang="en-US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DC4C23CC-BF5A-4F4D-B195-DC2CB8DCC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80816"/>
              </p:ext>
            </p:extLst>
          </p:nvPr>
        </p:nvGraphicFramePr>
        <p:xfrm>
          <a:off x="969645" y="2095274"/>
          <a:ext cx="8845868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378">
                  <a:extLst>
                    <a:ext uri="{9D8B030D-6E8A-4147-A177-3AD203B41FA5}">
                      <a16:colId xmlns="" xmlns:a16="http://schemas.microsoft.com/office/drawing/2014/main" val="1191988483"/>
                    </a:ext>
                  </a:extLst>
                </a:gridCol>
                <a:gridCol w="2684003">
                  <a:extLst>
                    <a:ext uri="{9D8B030D-6E8A-4147-A177-3AD203B41FA5}">
                      <a16:colId xmlns="" xmlns:a16="http://schemas.microsoft.com/office/drawing/2014/main" val="3928225597"/>
                    </a:ext>
                  </a:extLst>
                </a:gridCol>
                <a:gridCol w="3015505">
                  <a:extLst>
                    <a:ext uri="{9D8B030D-6E8A-4147-A177-3AD203B41FA5}">
                      <a16:colId xmlns="" xmlns:a16="http://schemas.microsoft.com/office/drawing/2014/main" val="866082714"/>
                    </a:ext>
                  </a:extLst>
                </a:gridCol>
                <a:gridCol w="2210982">
                  <a:extLst>
                    <a:ext uri="{9D8B030D-6E8A-4147-A177-3AD203B41FA5}">
                      <a16:colId xmlns="" xmlns:a16="http://schemas.microsoft.com/office/drawing/2014/main" val="1628393876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STT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Tên hệ cơ quan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Tên các cơ quan của hệ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Chức năng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61426974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1426788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2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x-none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6351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17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37277B5D-BFB7-4C6D-A9A2-3FAA4739C547}"/>
              </a:ext>
            </a:extLst>
          </p:cNvPr>
          <p:cNvGraphicFramePr>
            <a:graphicFrameLocks noGrp="1"/>
          </p:cNvGraphicFramePr>
          <p:nvPr/>
        </p:nvGraphicFramePr>
        <p:xfrm>
          <a:off x="1924334" y="1187356"/>
          <a:ext cx="7547212" cy="257906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773606">
                  <a:extLst>
                    <a:ext uri="{9D8B030D-6E8A-4147-A177-3AD203B41FA5}">
                      <a16:colId xmlns="" xmlns:a16="http://schemas.microsoft.com/office/drawing/2014/main" val="646112695"/>
                    </a:ext>
                  </a:extLst>
                </a:gridCol>
                <a:gridCol w="3773606">
                  <a:extLst>
                    <a:ext uri="{9D8B030D-6E8A-4147-A177-3AD203B41FA5}">
                      <a16:colId xmlns="" xmlns:a16="http://schemas.microsoft.com/office/drawing/2014/main" val="245915257"/>
                    </a:ext>
                  </a:extLst>
                </a:gridCol>
              </a:tblGrid>
              <a:tr h="653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 QUAN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18556655"/>
                  </a:ext>
                </a:extLst>
              </a:tr>
              <a:tr h="192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2372002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DBA51947-2813-44BE-BA70-022F9FA532DF}"/>
              </a:ext>
            </a:extLst>
          </p:cNvPr>
          <p:cNvGraphicFramePr>
            <a:graphicFrameLocks noGrp="1"/>
          </p:cNvGraphicFramePr>
          <p:nvPr/>
        </p:nvGraphicFramePr>
        <p:xfrm>
          <a:off x="1924334" y="1187356"/>
          <a:ext cx="7581940" cy="336500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790970">
                  <a:extLst>
                    <a:ext uri="{9D8B030D-6E8A-4147-A177-3AD203B41FA5}">
                      <a16:colId xmlns="" xmlns:a16="http://schemas.microsoft.com/office/drawing/2014/main" val="646112695"/>
                    </a:ext>
                  </a:extLst>
                </a:gridCol>
                <a:gridCol w="3790970">
                  <a:extLst>
                    <a:ext uri="{9D8B030D-6E8A-4147-A177-3AD203B41FA5}">
                      <a16:colId xmlns="" xmlns:a16="http://schemas.microsoft.com/office/drawing/2014/main" val="245915257"/>
                    </a:ext>
                  </a:extLst>
                </a:gridCol>
              </a:tblGrid>
              <a:tr h="652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 QUAN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18556655"/>
                  </a:ext>
                </a:extLst>
              </a:tr>
              <a:tr h="1922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Thần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dày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Thần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237200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FE6051-E1B3-43DA-9847-EA7B8CD08E7F}"/>
              </a:ext>
            </a:extLst>
          </p:cNvPr>
          <p:cNvSpPr txBox="1"/>
          <p:nvPr/>
        </p:nvSpPr>
        <p:spPr>
          <a:xfrm>
            <a:off x="2838734" y="341194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</a:t>
            </a: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TIẾP SỨC</a:t>
            </a:r>
          </a:p>
        </p:txBody>
      </p:sp>
    </p:spTree>
    <p:extLst>
      <p:ext uri="{BB962C8B-B14F-4D97-AF65-F5344CB8AC3E}">
        <p14:creationId xmlns:p14="http://schemas.microsoft.com/office/powerpoint/2010/main" val="24355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A4D9A9-F8DD-45A0-940A-BEBA8D0835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11" y="645292"/>
            <a:ext cx="7001708" cy="50458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787071-353F-41BA-88C9-1C7BCB109C6D}"/>
              </a:ext>
            </a:extLst>
          </p:cNvPr>
          <p:cNvSpPr txBox="1"/>
          <p:nvPr/>
        </p:nvSpPr>
        <p:spPr>
          <a:xfrm>
            <a:off x="7772400" y="762370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2AC887-C292-436B-B653-BC660D064305}"/>
              </a:ext>
            </a:extLst>
          </p:cNvPr>
          <p:cNvSpPr txBox="1"/>
          <p:nvPr/>
        </p:nvSpPr>
        <p:spPr>
          <a:xfrm>
            <a:off x="7772400" y="1341113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2DEF76-81BA-409E-85A6-82BD5D710DE2}"/>
              </a:ext>
            </a:extLst>
          </p:cNvPr>
          <p:cNvSpPr txBox="1"/>
          <p:nvPr/>
        </p:nvSpPr>
        <p:spPr>
          <a:xfrm>
            <a:off x="7758113" y="2129208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3A270C-94F2-466F-9503-0CB35E433CCA}"/>
              </a:ext>
            </a:extLst>
          </p:cNvPr>
          <p:cNvSpPr txBox="1"/>
          <p:nvPr/>
        </p:nvSpPr>
        <p:spPr>
          <a:xfrm>
            <a:off x="7772401" y="3290785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0FCAC7-380B-4426-B657-BA79831B50A9}"/>
              </a:ext>
            </a:extLst>
          </p:cNvPr>
          <p:cNvSpPr txBox="1"/>
          <p:nvPr/>
        </p:nvSpPr>
        <p:spPr>
          <a:xfrm>
            <a:off x="1933433" y="1898375"/>
            <a:ext cx="120555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1D110B-D735-4B7A-A89B-7FE76724DBBD}"/>
              </a:ext>
            </a:extLst>
          </p:cNvPr>
          <p:cNvSpPr txBox="1"/>
          <p:nvPr/>
        </p:nvSpPr>
        <p:spPr>
          <a:xfrm>
            <a:off x="1933433" y="4039907"/>
            <a:ext cx="120555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46DF21-F7B5-4A86-BD11-BEC59ABD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91" y="26073"/>
            <a:ext cx="6364406" cy="5950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5665B9-054B-45CC-A919-F51F70675137}"/>
              </a:ext>
            </a:extLst>
          </p:cNvPr>
          <p:cNvSpPr/>
          <p:nvPr/>
        </p:nvSpPr>
        <p:spPr>
          <a:xfrm>
            <a:off x="7287904" y="26073"/>
            <a:ext cx="1269242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1EC3451-096D-418D-BBDD-A15FF7A2F7F9}"/>
              </a:ext>
            </a:extLst>
          </p:cNvPr>
          <p:cNvSpPr/>
          <p:nvPr/>
        </p:nvSpPr>
        <p:spPr>
          <a:xfrm>
            <a:off x="7287903" y="738031"/>
            <a:ext cx="1569493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9A8648-7F40-48EB-8B89-5B5590C2AC44}"/>
              </a:ext>
            </a:extLst>
          </p:cNvPr>
          <p:cNvSpPr/>
          <p:nvPr/>
        </p:nvSpPr>
        <p:spPr>
          <a:xfrm>
            <a:off x="7287903" y="1449989"/>
            <a:ext cx="1269242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18EA159-C7F6-4C99-8A74-DE0FBE29B3F7}"/>
              </a:ext>
            </a:extLst>
          </p:cNvPr>
          <p:cNvSpPr/>
          <p:nvPr/>
        </p:nvSpPr>
        <p:spPr>
          <a:xfrm>
            <a:off x="7287903" y="2221508"/>
            <a:ext cx="1269242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1CCA687-C4BC-4422-BE88-DD58EF2DE630}"/>
              </a:ext>
            </a:extLst>
          </p:cNvPr>
          <p:cNvSpPr/>
          <p:nvPr/>
        </p:nvSpPr>
        <p:spPr>
          <a:xfrm>
            <a:off x="2622643" y="1934727"/>
            <a:ext cx="1458037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1D998C-9ED7-4683-9FC3-3912353E4FDC}"/>
              </a:ext>
            </a:extLst>
          </p:cNvPr>
          <p:cNvSpPr/>
          <p:nvPr/>
        </p:nvSpPr>
        <p:spPr>
          <a:xfrm>
            <a:off x="4669807" y="5402568"/>
            <a:ext cx="1908413" cy="5735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AD2C11E-B563-4D8E-83B5-4767BD76D2AA}"/>
              </a:ext>
            </a:extLst>
          </p:cNvPr>
          <p:cNvSpPr/>
          <p:nvPr/>
        </p:nvSpPr>
        <p:spPr>
          <a:xfrm>
            <a:off x="222914" y="5042656"/>
            <a:ext cx="1152617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Cơ quan được cấu tạo từ hai hay nhiều mô cùng thực hiện một hoạt động sống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68E74B5-F0F5-4652-9E53-20A06980EAA8}"/>
              </a:ext>
            </a:extLst>
          </p:cNvPr>
          <p:cNvSpPr txBox="1"/>
          <p:nvPr/>
        </p:nvSpPr>
        <p:spPr>
          <a:xfrm>
            <a:off x="442913" y="2883059"/>
            <a:ext cx="2786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là gì?</a:t>
            </a:r>
          </a:p>
          <a:p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cơ quan là gì?</a:t>
            </a:r>
          </a:p>
          <a:p>
            <a:endParaRPr lang="vi-V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89D997-8B49-4A94-83D6-8862D306003F}"/>
              </a:ext>
            </a:extLst>
          </p:cNvPr>
          <p:cNvSpPr/>
          <p:nvPr/>
        </p:nvSpPr>
        <p:spPr>
          <a:xfrm>
            <a:off x="332912" y="5834360"/>
            <a:ext cx="1152617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Hệ cơ quan là tập hợp một số cơ quan cùng hoạt động để thực hiện 1 số chức năng nhất định.</a:t>
            </a:r>
          </a:p>
        </p:txBody>
      </p:sp>
    </p:spTree>
    <p:extLst>
      <p:ext uri="{BB962C8B-B14F-4D97-AF65-F5344CB8AC3E}">
        <p14:creationId xmlns:p14="http://schemas.microsoft.com/office/powerpoint/2010/main" val="12753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0C3530-7091-497A-ABEB-980E026F75D4}"/>
              </a:ext>
            </a:extLst>
          </p:cNvPr>
          <p:cNvSpPr txBox="1"/>
          <p:nvPr/>
        </p:nvSpPr>
        <p:spPr>
          <a:xfrm>
            <a:off x="1904409" y="343227"/>
            <a:ext cx="81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CD0D3F9D-D735-49DE-B780-3DB4D3ECEB2F}"/>
              </a:ext>
            </a:extLst>
          </p:cNvPr>
          <p:cNvGraphicFramePr/>
          <p:nvPr/>
        </p:nvGraphicFramePr>
        <p:xfrm>
          <a:off x="2159591" y="17122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0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3"/>
          <p:cNvSpPr txBox="1">
            <a:spLocks noGrp="1"/>
          </p:cNvSpPr>
          <p:nvPr>
            <p:ph type="title"/>
          </p:nvPr>
        </p:nvSpPr>
        <p:spPr>
          <a:xfrm>
            <a:off x="1313383" y="1776673"/>
            <a:ext cx="8723773" cy="326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5333" dirty="0">
                <a:solidFill>
                  <a:srgbClr val="82D0C1"/>
                </a:solidFill>
                <a:latin typeface="Comic Sans MS" pitchFamily="66" charset="0"/>
              </a:rPr>
              <a:t>CẢM ƠN các thầy cô và các em học sinh!!!</a:t>
            </a:r>
            <a:endParaRPr sz="5333" dirty="0">
              <a:solidFill>
                <a:srgbClr val="82D0C1"/>
              </a:solidFill>
              <a:latin typeface="Comic Sans MS" pitchFamily="66" charset="0"/>
            </a:endParaRPr>
          </a:p>
        </p:txBody>
      </p:sp>
      <p:grpSp>
        <p:nvGrpSpPr>
          <p:cNvPr id="1460" name="Google Shape;1460;p43"/>
          <p:cNvGrpSpPr/>
          <p:nvPr/>
        </p:nvGrpSpPr>
        <p:grpSpPr>
          <a:xfrm rot="906913">
            <a:off x="575095" y="4148952"/>
            <a:ext cx="1164672" cy="2709048"/>
            <a:chOff x="296168" y="2900775"/>
            <a:chExt cx="661545" cy="1538766"/>
          </a:xfrm>
        </p:grpSpPr>
        <p:sp>
          <p:nvSpPr>
            <p:cNvPr id="1461" name="Google Shape;1461;p43"/>
            <p:cNvSpPr/>
            <p:nvPr/>
          </p:nvSpPr>
          <p:spPr>
            <a:xfrm>
              <a:off x="739082" y="2900775"/>
              <a:ext cx="94591" cy="183642"/>
            </a:xfrm>
            <a:custGeom>
              <a:avLst/>
              <a:gdLst/>
              <a:ahLst/>
              <a:cxnLst/>
              <a:rect l="l" t="t" r="r" b="b"/>
              <a:pathLst>
                <a:path w="803" h="1559" extrusionOk="0">
                  <a:moveTo>
                    <a:pt x="583" y="0"/>
                  </a:moveTo>
                  <a:cubicBezTo>
                    <a:pt x="572" y="0"/>
                    <a:pt x="562" y="2"/>
                    <a:pt x="552" y="5"/>
                  </a:cubicBezTo>
                  <a:cubicBezTo>
                    <a:pt x="477" y="55"/>
                    <a:pt x="477" y="155"/>
                    <a:pt x="477" y="231"/>
                  </a:cubicBezTo>
                  <a:cubicBezTo>
                    <a:pt x="477" y="707"/>
                    <a:pt x="201" y="1033"/>
                    <a:pt x="0" y="1409"/>
                  </a:cubicBezTo>
                  <a:cubicBezTo>
                    <a:pt x="50" y="1459"/>
                    <a:pt x="76" y="1509"/>
                    <a:pt x="126" y="1559"/>
                  </a:cubicBezTo>
                  <a:cubicBezTo>
                    <a:pt x="251" y="1434"/>
                    <a:pt x="326" y="1233"/>
                    <a:pt x="401" y="1108"/>
                  </a:cubicBezTo>
                  <a:cubicBezTo>
                    <a:pt x="477" y="957"/>
                    <a:pt x="552" y="807"/>
                    <a:pt x="627" y="682"/>
                  </a:cubicBezTo>
                  <a:cubicBezTo>
                    <a:pt x="702" y="531"/>
                    <a:pt x="802" y="306"/>
                    <a:pt x="752" y="130"/>
                  </a:cubicBezTo>
                  <a:cubicBezTo>
                    <a:pt x="731" y="65"/>
                    <a:pt x="652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408428" y="2924334"/>
              <a:ext cx="88702" cy="171981"/>
            </a:xfrm>
            <a:custGeom>
              <a:avLst/>
              <a:gdLst/>
              <a:ahLst/>
              <a:cxnLst/>
              <a:rect l="l" t="t" r="r" b="b"/>
              <a:pathLst>
                <a:path w="753" h="1460" extrusionOk="0">
                  <a:moveTo>
                    <a:pt x="220" y="1"/>
                  </a:moveTo>
                  <a:cubicBezTo>
                    <a:pt x="150" y="1"/>
                    <a:pt x="72" y="66"/>
                    <a:pt x="50" y="131"/>
                  </a:cubicBezTo>
                  <a:cubicBezTo>
                    <a:pt x="0" y="306"/>
                    <a:pt x="101" y="507"/>
                    <a:pt x="176" y="682"/>
                  </a:cubicBezTo>
                  <a:cubicBezTo>
                    <a:pt x="251" y="807"/>
                    <a:pt x="326" y="958"/>
                    <a:pt x="401" y="1083"/>
                  </a:cubicBezTo>
                  <a:cubicBezTo>
                    <a:pt x="451" y="1209"/>
                    <a:pt x="527" y="1334"/>
                    <a:pt x="627" y="1459"/>
                  </a:cubicBezTo>
                  <a:cubicBezTo>
                    <a:pt x="652" y="1409"/>
                    <a:pt x="702" y="1359"/>
                    <a:pt x="752" y="1309"/>
                  </a:cubicBezTo>
                  <a:cubicBezTo>
                    <a:pt x="552" y="958"/>
                    <a:pt x="326" y="657"/>
                    <a:pt x="326" y="231"/>
                  </a:cubicBezTo>
                  <a:cubicBezTo>
                    <a:pt x="326" y="131"/>
                    <a:pt x="326" y="31"/>
                    <a:pt x="251" y="5"/>
                  </a:cubicBezTo>
                  <a:cubicBezTo>
                    <a:pt x="241" y="2"/>
                    <a:pt x="23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370026" y="3006320"/>
              <a:ext cx="528557" cy="1318126"/>
            </a:xfrm>
            <a:custGeom>
              <a:avLst/>
              <a:gdLst/>
              <a:ahLst/>
              <a:cxnLst/>
              <a:rect l="l" t="t" r="r" b="b"/>
              <a:pathLst>
                <a:path w="4487" h="11190" extrusionOk="0">
                  <a:moveTo>
                    <a:pt x="1218" y="1850"/>
                  </a:moveTo>
                  <a:cubicBezTo>
                    <a:pt x="1293" y="1850"/>
                    <a:pt x="1354" y="1913"/>
                    <a:pt x="1354" y="1991"/>
                  </a:cubicBezTo>
                  <a:cubicBezTo>
                    <a:pt x="1354" y="2049"/>
                    <a:pt x="1279" y="2108"/>
                    <a:pt x="1210" y="2108"/>
                  </a:cubicBezTo>
                  <a:cubicBezTo>
                    <a:pt x="1190" y="2108"/>
                    <a:pt x="1170" y="2103"/>
                    <a:pt x="1153" y="2091"/>
                  </a:cubicBezTo>
                  <a:cubicBezTo>
                    <a:pt x="1078" y="2041"/>
                    <a:pt x="1078" y="1916"/>
                    <a:pt x="1153" y="1866"/>
                  </a:cubicBezTo>
                  <a:cubicBezTo>
                    <a:pt x="1175" y="1855"/>
                    <a:pt x="1197" y="1850"/>
                    <a:pt x="1218" y="1850"/>
                  </a:cubicBezTo>
                  <a:close/>
                  <a:moveTo>
                    <a:pt x="3160" y="1850"/>
                  </a:moveTo>
                  <a:cubicBezTo>
                    <a:pt x="3223" y="1850"/>
                    <a:pt x="3284" y="1913"/>
                    <a:pt x="3284" y="1991"/>
                  </a:cubicBezTo>
                  <a:cubicBezTo>
                    <a:pt x="3284" y="2049"/>
                    <a:pt x="3224" y="2108"/>
                    <a:pt x="3162" y="2108"/>
                  </a:cubicBezTo>
                  <a:cubicBezTo>
                    <a:pt x="3143" y="2108"/>
                    <a:pt x="3125" y="2103"/>
                    <a:pt x="3108" y="2091"/>
                  </a:cubicBezTo>
                  <a:cubicBezTo>
                    <a:pt x="3033" y="2041"/>
                    <a:pt x="3033" y="1916"/>
                    <a:pt x="3108" y="1866"/>
                  </a:cubicBezTo>
                  <a:cubicBezTo>
                    <a:pt x="3125" y="1855"/>
                    <a:pt x="3142" y="1850"/>
                    <a:pt x="3160" y="1850"/>
                  </a:cubicBezTo>
                  <a:close/>
                  <a:moveTo>
                    <a:pt x="2856" y="2457"/>
                  </a:moveTo>
                  <a:cubicBezTo>
                    <a:pt x="2866" y="2457"/>
                    <a:pt x="2875" y="2460"/>
                    <a:pt x="2883" y="2467"/>
                  </a:cubicBezTo>
                  <a:cubicBezTo>
                    <a:pt x="2908" y="2492"/>
                    <a:pt x="2933" y="2518"/>
                    <a:pt x="2908" y="2568"/>
                  </a:cubicBezTo>
                  <a:cubicBezTo>
                    <a:pt x="2833" y="2693"/>
                    <a:pt x="2682" y="2768"/>
                    <a:pt x="2532" y="2768"/>
                  </a:cubicBezTo>
                  <a:cubicBezTo>
                    <a:pt x="2482" y="2768"/>
                    <a:pt x="2432" y="2768"/>
                    <a:pt x="2407" y="2743"/>
                  </a:cubicBezTo>
                  <a:cubicBezTo>
                    <a:pt x="2356" y="2743"/>
                    <a:pt x="2356" y="2693"/>
                    <a:pt x="2356" y="2668"/>
                  </a:cubicBezTo>
                  <a:cubicBezTo>
                    <a:pt x="2381" y="2643"/>
                    <a:pt x="2407" y="2618"/>
                    <a:pt x="2432" y="2618"/>
                  </a:cubicBezTo>
                  <a:cubicBezTo>
                    <a:pt x="2470" y="2631"/>
                    <a:pt x="2509" y="2637"/>
                    <a:pt x="2547" y="2637"/>
                  </a:cubicBezTo>
                  <a:cubicBezTo>
                    <a:pt x="2655" y="2637"/>
                    <a:pt x="2752" y="2585"/>
                    <a:pt x="2808" y="2492"/>
                  </a:cubicBezTo>
                  <a:cubicBezTo>
                    <a:pt x="2808" y="2475"/>
                    <a:pt x="2833" y="2457"/>
                    <a:pt x="2856" y="2457"/>
                  </a:cubicBezTo>
                  <a:close/>
                  <a:moveTo>
                    <a:pt x="1049" y="2551"/>
                  </a:moveTo>
                  <a:cubicBezTo>
                    <a:pt x="1087" y="2551"/>
                    <a:pt x="1122" y="2557"/>
                    <a:pt x="1153" y="2568"/>
                  </a:cubicBezTo>
                  <a:lnTo>
                    <a:pt x="1204" y="2568"/>
                  </a:lnTo>
                  <a:cubicBezTo>
                    <a:pt x="1229" y="2568"/>
                    <a:pt x="1254" y="2593"/>
                    <a:pt x="1279" y="2593"/>
                  </a:cubicBezTo>
                  <a:cubicBezTo>
                    <a:pt x="1329" y="2618"/>
                    <a:pt x="1379" y="2643"/>
                    <a:pt x="1404" y="2693"/>
                  </a:cubicBezTo>
                  <a:cubicBezTo>
                    <a:pt x="1429" y="2743"/>
                    <a:pt x="1404" y="2818"/>
                    <a:pt x="1379" y="2868"/>
                  </a:cubicBezTo>
                  <a:cubicBezTo>
                    <a:pt x="1329" y="2919"/>
                    <a:pt x="1279" y="2944"/>
                    <a:pt x="1204" y="2969"/>
                  </a:cubicBezTo>
                  <a:cubicBezTo>
                    <a:pt x="1162" y="2979"/>
                    <a:pt x="1116" y="2985"/>
                    <a:pt x="1070" y="2985"/>
                  </a:cubicBezTo>
                  <a:cubicBezTo>
                    <a:pt x="1004" y="2985"/>
                    <a:pt x="936" y="2973"/>
                    <a:pt x="878" y="2944"/>
                  </a:cubicBezTo>
                  <a:cubicBezTo>
                    <a:pt x="803" y="2893"/>
                    <a:pt x="752" y="2843"/>
                    <a:pt x="727" y="2768"/>
                  </a:cubicBezTo>
                  <a:cubicBezTo>
                    <a:pt x="727" y="2718"/>
                    <a:pt x="777" y="2643"/>
                    <a:pt x="828" y="2618"/>
                  </a:cubicBezTo>
                  <a:cubicBezTo>
                    <a:pt x="853" y="2618"/>
                    <a:pt x="853" y="2593"/>
                    <a:pt x="878" y="2593"/>
                  </a:cubicBezTo>
                  <a:cubicBezTo>
                    <a:pt x="936" y="2563"/>
                    <a:pt x="995" y="2551"/>
                    <a:pt x="1049" y="2551"/>
                  </a:cubicBezTo>
                  <a:close/>
                  <a:moveTo>
                    <a:pt x="2171" y="1"/>
                  </a:moveTo>
                  <a:cubicBezTo>
                    <a:pt x="1765" y="1"/>
                    <a:pt x="1351" y="298"/>
                    <a:pt x="1078" y="613"/>
                  </a:cubicBezTo>
                  <a:cubicBezTo>
                    <a:pt x="1028" y="663"/>
                    <a:pt x="978" y="713"/>
                    <a:pt x="953" y="763"/>
                  </a:cubicBezTo>
                  <a:cubicBezTo>
                    <a:pt x="652" y="1189"/>
                    <a:pt x="477" y="1690"/>
                    <a:pt x="351" y="2192"/>
                  </a:cubicBezTo>
                  <a:cubicBezTo>
                    <a:pt x="226" y="2718"/>
                    <a:pt x="151" y="3269"/>
                    <a:pt x="101" y="3821"/>
                  </a:cubicBezTo>
                  <a:cubicBezTo>
                    <a:pt x="151" y="3896"/>
                    <a:pt x="176" y="3971"/>
                    <a:pt x="226" y="4046"/>
                  </a:cubicBezTo>
                  <a:cubicBezTo>
                    <a:pt x="251" y="4071"/>
                    <a:pt x="251" y="4096"/>
                    <a:pt x="226" y="4122"/>
                  </a:cubicBezTo>
                  <a:cubicBezTo>
                    <a:pt x="201" y="4147"/>
                    <a:pt x="201" y="4147"/>
                    <a:pt x="176" y="4147"/>
                  </a:cubicBezTo>
                  <a:cubicBezTo>
                    <a:pt x="151" y="4147"/>
                    <a:pt x="151" y="4122"/>
                    <a:pt x="126" y="4122"/>
                  </a:cubicBezTo>
                  <a:cubicBezTo>
                    <a:pt x="101" y="4096"/>
                    <a:pt x="101" y="4046"/>
                    <a:pt x="76" y="4021"/>
                  </a:cubicBezTo>
                  <a:cubicBezTo>
                    <a:pt x="1" y="4999"/>
                    <a:pt x="1" y="5976"/>
                    <a:pt x="1" y="6954"/>
                  </a:cubicBezTo>
                  <a:cubicBezTo>
                    <a:pt x="1" y="7154"/>
                    <a:pt x="1" y="7380"/>
                    <a:pt x="1" y="7605"/>
                  </a:cubicBezTo>
                  <a:cubicBezTo>
                    <a:pt x="26" y="7831"/>
                    <a:pt x="26" y="8056"/>
                    <a:pt x="51" y="8282"/>
                  </a:cubicBezTo>
                  <a:cubicBezTo>
                    <a:pt x="51" y="8432"/>
                    <a:pt x="76" y="8558"/>
                    <a:pt x="76" y="8708"/>
                  </a:cubicBezTo>
                  <a:cubicBezTo>
                    <a:pt x="101" y="8758"/>
                    <a:pt x="101" y="8808"/>
                    <a:pt x="101" y="8883"/>
                  </a:cubicBezTo>
                  <a:cubicBezTo>
                    <a:pt x="151" y="9134"/>
                    <a:pt x="201" y="9410"/>
                    <a:pt x="276" y="9660"/>
                  </a:cubicBezTo>
                  <a:cubicBezTo>
                    <a:pt x="452" y="10237"/>
                    <a:pt x="752" y="10813"/>
                    <a:pt x="1304" y="11064"/>
                  </a:cubicBezTo>
                  <a:cubicBezTo>
                    <a:pt x="1404" y="11089"/>
                    <a:pt x="1529" y="11139"/>
                    <a:pt x="1630" y="11164"/>
                  </a:cubicBezTo>
                  <a:cubicBezTo>
                    <a:pt x="1630" y="11089"/>
                    <a:pt x="1630" y="11014"/>
                    <a:pt x="1630" y="10964"/>
                  </a:cubicBezTo>
                  <a:cubicBezTo>
                    <a:pt x="1630" y="10939"/>
                    <a:pt x="1655" y="10888"/>
                    <a:pt x="1680" y="10888"/>
                  </a:cubicBezTo>
                  <a:cubicBezTo>
                    <a:pt x="1730" y="10888"/>
                    <a:pt x="1755" y="10914"/>
                    <a:pt x="1755" y="10964"/>
                  </a:cubicBezTo>
                  <a:cubicBezTo>
                    <a:pt x="1755" y="11014"/>
                    <a:pt x="1755" y="11089"/>
                    <a:pt x="1755" y="11164"/>
                  </a:cubicBezTo>
                  <a:cubicBezTo>
                    <a:pt x="1905" y="11189"/>
                    <a:pt x="2056" y="11189"/>
                    <a:pt x="2206" y="11189"/>
                  </a:cubicBezTo>
                  <a:cubicBezTo>
                    <a:pt x="2407" y="11189"/>
                    <a:pt x="2582" y="11189"/>
                    <a:pt x="2782" y="11164"/>
                  </a:cubicBezTo>
                  <a:cubicBezTo>
                    <a:pt x="2782" y="11064"/>
                    <a:pt x="2782" y="10964"/>
                    <a:pt x="2782" y="10838"/>
                  </a:cubicBezTo>
                  <a:cubicBezTo>
                    <a:pt x="2808" y="10813"/>
                    <a:pt x="2833" y="10788"/>
                    <a:pt x="2858" y="10788"/>
                  </a:cubicBezTo>
                  <a:cubicBezTo>
                    <a:pt x="2908" y="10788"/>
                    <a:pt x="2933" y="10813"/>
                    <a:pt x="2933" y="10863"/>
                  </a:cubicBezTo>
                  <a:cubicBezTo>
                    <a:pt x="2908" y="10964"/>
                    <a:pt x="2908" y="11039"/>
                    <a:pt x="2908" y="11139"/>
                  </a:cubicBezTo>
                  <a:cubicBezTo>
                    <a:pt x="2983" y="11114"/>
                    <a:pt x="3033" y="11114"/>
                    <a:pt x="3108" y="11089"/>
                  </a:cubicBezTo>
                  <a:cubicBezTo>
                    <a:pt x="3660" y="10888"/>
                    <a:pt x="4061" y="10362"/>
                    <a:pt x="4236" y="9811"/>
                  </a:cubicBezTo>
                  <a:cubicBezTo>
                    <a:pt x="4437" y="9259"/>
                    <a:pt x="4462" y="8658"/>
                    <a:pt x="4462" y="8056"/>
                  </a:cubicBezTo>
                  <a:cubicBezTo>
                    <a:pt x="4487" y="7505"/>
                    <a:pt x="4487" y="6954"/>
                    <a:pt x="4487" y="6402"/>
                  </a:cubicBezTo>
                  <a:cubicBezTo>
                    <a:pt x="4487" y="6327"/>
                    <a:pt x="4487" y="6277"/>
                    <a:pt x="4487" y="6227"/>
                  </a:cubicBezTo>
                  <a:cubicBezTo>
                    <a:pt x="4487" y="5500"/>
                    <a:pt x="4462" y="4773"/>
                    <a:pt x="4387" y="4071"/>
                  </a:cubicBezTo>
                  <a:lnTo>
                    <a:pt x="4336" y="4071"/>
                  </a:lnTo>
                  <a:cubicBezTo>
                    <a:pt x="4311" y="4046"/>
                    <a:pt x="4311" y="4021"/>
                    <a:pt x="4311" y="3971"/>
                  </a:cubicBezTo>
                  <a:cubicBezTo>
                    <a:pt x="4336" y="3946"/>
                    <a:pt x="4361" y="3896"/>
                    <a:pt x="4387" y="3846"/>
                  </a:cubicBezTo>
                  <a:cubicBezTo>
                    <a:pt x="4336" y="3595"/>
                    <a:pt x="4311" y="3320"/>
                    <a:pt x="4261" y="3069"/>
                  </a:cubicBezTo>
                  <a:cubicBezTo>
                    <a:pt x="4161" y="2442"/>
                    <a:pt x="4011" y="1816"/>
                    <a:pt x="3710" y="1264"/>
                  </a:cubicBezTo>
                  <a:cubicBezTo>
                    <a:pt x="3584" y="1064"/>
                    <a:pt x="3434" y="863"/>
                    <a:pt x="3259" y="663"/>
                  </a:cubicBezTo>
                  <a:cubicBezTo>
                    <a:pt x="3209" y="613"/>
                    <a:pt x="3183" y="563"/>
                    <a:pt x="3133" y="513"/>
                  </a:cubicBezTo>
                  <a:cubicBezTo>
                    <a:pt x="2908" y="312"/>
                    <a:pt x="2657" y="111"/>
                    <a:pt x="2407" y="36"/>
                  </a:cubicBezTo>
                  <a:cubicBezTo>
                    <a:pt x="2329" y="12"/>
                    <a:pt x="2250" y="1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857114" y="3038007"/>
              <a:ext cx="100599" cy="447974"/>
            </a:xfrm>
            <a:custGeom>
              <a:avLst/>
              <a:gdLst/>
              <a:ahLst/>
              <a:cxnLst/>
              <a:rect l="l" t="t" r="r" b="b"/>
              <a:pathLst>
                <a:path w="854" h="3803" extrusionOk="0">
                  <a:moveTo>
                    <a:pt x="292" y="133"/>
                  </a:moveTo>
                  <a:cubicBezTo>
                    <a:pt x="311" y="133"/>
                    <a:pt x="332" y="137"/>
                    <a:pt x="352" y="143"/>
                  </a:cubicBezTo>
                  <a:cubicBezTo>
                    <a:pt x="402" y="168"/>
                    <a:pt x="427" y="269"/>
                    <a:pt x="402" y="319"/>
                  </a:cubicBezTo>
                  <a:cubicBezTo>
                    <a:pt x="377" y="369"/>
                    <a:pt x="352" y="394"/>
                    <a:pt x="302" y="394"/>
                  </a:cubicBezTo>
                  <a:cubicBezTo>
                    <a:pt x="289" y="406"/>
                    <a:pt x="277" y="413"/>
                    <a:pt x="264" y="413"/>
                  </a:cubicBezTo>
                  <a:cubicBezTo>
                    <a:pt x="252" y="413"/>
                    <a:pt x="239" y="406"/>
                    <a:pt x="226" y="394"/>
                  </a:cubicBezTo>
                  <a:cubicBezTo>
                    <a:pt x="226" y="394"/>
                    <a:pt x="226" y="369"/>
                    <a:pt x="201" y="369"/>
                  </a:cubicBezTo>
                  <a:cubicBezTo>
                    <a:pt x="176" y="344"/>
                    <a:pt x="151" y="319"/>
                    <a:pt x="151" y="294"/>
                  </a:cubicBezTo>
                  <a:cubicBezTo>
                    <a:pt x="126" y="244"/>
                    <a:pt x="151" y="218"/>
                    <a:pt x="151" y="193"/>
                  </a:cubicBezTo>
                  <a:cubicBezTo>
                    <a:pt x="188" y="157"/>
                    <a:pt x="238" y="133"/>
                    <a:pt x="292" y="133"/>
                  </a:cubicBezTo>
                  <a:close/>
                  <a:moveTo>
                    <a:pt x="256" y="1"/>
                  </a:moveTo>
                  <a:cubicBezTo>
                    <a:pt x="174" y="1"/>
                    <a:pt x="98" y="40"/>
                    <a:pt x="51" y="118"/>
                  </a:cubicBezTo>
                  <a:cubicBezTo>
                    <a:pt x="1" y="168"/>
                    <a:pt x="1" y="244"/>
                    <a:pt x="26" y="319"/>
                  </a:cubicBezTo>
                  <a:cubicBezTo>
                    <a:pt x="26" y="369"/>
                    <a:pt x="76" y="419"/>
                    <a:pt x="126" y="469"/>
                  </a:cubicBezTo>
                  <a:cubicBezTo>
                    <a:pt x="126" y="469"/>
                    <a:pt x="126" y="494"/>
                    <a:pt x="126" y="494"/>
                  </a:cubicBezTo>
                  <a:cubicBezTo>
                    <a:pt x="176" y="519"/>
                    <a:pt x="226" y="544"/>
                    <a:pt x="277" y="544"/>
                  </a:cubicBezTo>
                  <a:cubicBezTo>
                    <a:pt x="703" y="1497"/>
                    <a:pt x="678" y="2650"/>
                    <a:pt x="252" y="3577"/>
                  </a:cubicBezTo>
                  <a:cubicBezTo>
                    <a:pt x="226" y="3627"/>
                    <a:pt x="201" y="3677"/>
                    <a:pt x="176" y="3702"/>
                  </a:cubicBezTo>
                  <a:cubicBezTo>
                    <a:pt x="176" y="3752"/>
                    <a:pt x="176" y="3777"/>
                    <a:pt x="201" y="3802"/>
                  </a:cubicBezTo>
                  <a:lnTo>
                    <a:pt x="252" y="3802"/>
                  </a:lnTo>
                  <a:cubicBezTo>
                    <a:pt x="277" y="3802"/>
                    <a:pt x="277" y="3777"/>
                    <a:pt x="302" y="3777"/>
                  </a:cubicBezTo>
                  <a:cubicBezTo>
                    <a:pt x="803" y="2775"/>
                    <a:pt x="853" y="1522"/>
                    <a:pt x="402" y="494"/>
                  </a:cubicBezTo>
                  <a:cubicBezTo>
                    <a:pt x="452" y="469"/>
                    <a:pt x="502" y="419"/>
                    <a:pt x="502" y="394"/>
                  </a:cubicBezTo>
                  <a:cubicBezTo>
                    <a:pt x="577" y="269"/>
                    <a:pt x="527" y="93"/>
                    <a:pt x="402" y="43"/>
                  </a:cubicBezTo>
                  <a:cubicBezTo>
                    <a:pt x="355" y="15"/>
                    <a:pt x="304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96168" y="3090073"/>
              <a:ext cx="103544" cy="404744"/>
            </a:xfrm>
            <a:custGeom>
              <a:avLst/>
              <a:gdLst/>
              <a:ahLst/>
              <a:cxnLst/>
              <a:rect l="l" t="t" r="r" b="b"/>
              <a:pathLst>
                <a:path w="879" h="3436" extrusionOk="0">
                  <a:moveTo>
                    <a:pt x="502" y="127"/>
                  </a:moveTo>
                  <a:cubicBezTo>
                    <a:pt x="552" y="127"/>
                    <a:pt x="577" y="152"/>
                    <a:pt x="602" y="152"/>
                  </a:cubicBezTo>
                  <a:cubicBezTo>
                    <a:pt x="628" y="203"/>
                    <a:pt x="653" y="278"/>
                    <a:pt x="628" y="328"/>
                  </a:cubicBezTo>
                  <a:cubicBezTo>
                    <a:pt x="628" y="353"/>
                    <a:pt x="577" y="403"/>
                    <a:pt x="552" y="428"/>
                  </a:cubicBezTo>
                  <a:cubicBezTo>
                    <a:pt x="527" y="428"/>
                    <a:pt x="502" y="453"/>
                    <a:pt x="502" y="453"/>
                  </a:cubicBezTo>
                  <a:cubicBezTo>
                    <a:pt x="452" y="453"/>
                    <a:pt x="427" y="453"/>
                    <a:pt x="402" y="428"/>
                  </a:cubicBezTo>
                  <a:cubicBezTo>
                    <a:pt x="377" y="403"/>
                    <a:pt x="352" y="378"/>
                    <a:pt x="352" y="328"/>
                  </a:cubicBezTo>
                  <a:cubicBezTo>
                    <a:pt x="327" y="253"/>
                    <a:pt x="377" y="177"/>
                    <a:pt x="452" y="127"/>
                  </a:cubicBezTo>
                  <a:close/>
                  <a:moveTo>
                    <a:pt x="507" y="1"/>
                  </a:moveTo>
                  <a:cubicBezTo>
                    <a:pt x="473" y="1"/>
                    <a:pt x="437" y="9"/>
                    <a:pt x="402" y="27"/>
                  </a:cubicBezTo>
                  <a:cubicBezTo>
                    <a:pt x="277" y="77"/>
                    <a:pt x="201" y="228"/>
                    <a:pt x="227" y="353"/>
                  </a:cubicBezTo>
                  <a:cubicBezTo>
                    <a:pt x="227" y="428"/>
                    <a:pt x="252" y="478"/>
                    <a:pt x="302" y="528"/>
                  </a:cubicBezTo>
                  <a:cubicBezTo>
                    <a:pt x="201" y="654"/>
                    <a:pt x="126" y="879"/>
                    <a:pt x="101" y="1030"/>
                  </a:cubicBezTo>
                  <a:cubicBezTo>
                    <a:pt x="1" y="1807"/>
                    <a:pt x="227" y="2583"/>
                    <a:pt x="703" y="3310"/>
                  </a:cubicBezTo>
                  <a:cubicBezTo>
                    <a:pt x="728" y="3335"/>
                    <a:pt x="728" y="3385"/>
                    <a:pt x="753" y="3411"/>
                  </a:cubicBezTo>
                  <a:cubicBezTo>
                    <a:pt x="778" y="3411"/>
                    <a:pt x="778" y="3436"/>
                    <a:pt x="803" y="3436"/>
                  </a:cubicBezTo>
                  <a:cubicBezTo>
                    <a:pt x="828" y="3436"/>
                    <a:pt x="828" y="3436"/>
                    <a:pt x="853" y="3411"/>
                  </a:cubicBezTo>
                  <a:cubicBezTo>
                    <a:pt x="878" y="3385"/>
                    <a:pt x="878" y="3360"/>
                    <a:pt x="853" y="3335"/>
                  </a:cubicBezTo>
                  <a:cubicBezTo>
                    <a:pt x="803" y="3260"/>
                    <a:pt x="778" y="3185"/>
                    <a:pt x="728" y="3110"/>
                  </a:cubicBezTo>
                  <a:cubicBezTo>
                    <a:pt x="327" y="2433"/>
                    <a:pt x="151" y="1731"/>
                    <a:pt x="227" y="1055"/>
                  </a:cubicBezTo>
                  <a:cubicBezTo>
                    <a:pt x="252" y="904"/>
                    <a:pt x="327" y="704"/>
                    <a:pt x="427" y="578"/>
                  </a:cubicBezTo>
                  <a:lnTo>
                    <a:pt x="527" y="578"/>
                  </a:lnTo>
                  <a:cubicBezTo>
                    <a:pt x="552" y="578"/>
                    <a:pt x="602" y="553"/>
                    <a:pt x="628" y="528"/>
                  </a:cubicBezTo>
                  <a:cubicBezTo>
                    <a:pt x="678" y="478"/>
                    <a:pt x="728" y="428"/>
                    <a:pt x="753" y="378"/>
                  </a:cubicBezTo>
                  <a:cubicBezTo>
                    <a:pt x="803" y="278"/>
                    <a:pt x="778" y="152"/>
                    <a:pt x="678" y="77"/>
                  </a:cubicBezTo>
                  <a:cubicBezTo>
                    <a:pt x="629" y="29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517625" y="4288881"/>
              <a:ext cx="65142" cy="150660"/>
            </a:xfrm>
            <a:custGeom>
              <a:avLst/>
              <a:gdLst/>
              <a:ahLst/>
              <a:cxnLst/>
              <a:rect l="l" t="t" r="r" b="b"/>
              <a:pathLst>
                <a:path w="553" h="1279" extrusionOk="0">
                  <a:moveTo>
                    <a:pt x="427" y="0"/>
                  </a:moveTo>
                  <a:cubicBezTo>
                    <a:pt x="402" y="0"/>
                    <a:pt x="377" y="51"/>
                    <a:pt x="377" y="76"/>
                  </a:cubicBezTo>
                  <a:cubicBezTo>
                    <a:pt x="377" y="126"/>
                    <a:pt x="377" y="201"/>
                    <a:pt x="377" y="276"/>
                  </a:cubicBezTo>
                  <a:cubicBezTo>
                    <a:pt x="377" y="376"/>
                    <a:pt x="402" y="477"/>
                    <a:pt x="402" y="602"/>
                  </a:cubicBezTo>
                  <a:cubicBezTo>
                    <a:pt x="402" y="777"/>
                    <a:pt x="402" y="953"/>
                    <a:pt x="402" y="1078"/>
                  </a:cubicBezTo>
                  <a:lnTo>
                    <a:pt x="76" y="1153"/>
                  </a:lnTo>
                  <a:cubicBezTo>
                    <a:pt x="26" y="1178"/>
                    <a:pt x="1" y="1204"/>
                    <a:pt x="26" y="1229"/>
                  </a:cubicBezTo>
                  <a:cubicBezTo>
                    <a:pt x="26" y="1279"/>
                    <a:pt x="51" y="1279"/>
                    <a:pt x="76" y="1279"/>
                  </a:cubicBezTo>
                  <a:lnTo>
                    <a:pt x="101" y="1279"/>
                  </a:lnTo>
                  <a:lnTo>
                    <a:pt x="502" y="1204"/>
                  </a:lnTo>
                  <a:cubicBezTo>
                    <a:pt x="527" y="1178"/>
                    <a:pt x="552" y="1153"/>
                    <a:pt x="552" y="1128"/>
                  </a:cubicBezTo>
                  <a:cubicBezTo>
                    <a:pt x="527" y="978"/>
                    <a:pt x="527" y="803"/>
                    <a:pt x="527" y="602"/>
                  </a:cubicBezTo>
                  <a:cubicBezTo>
                    <a:pt x="527" y="502"/>
                    <a:pt x="527" y="376"/>
                    <a:pt x="502" y="276"/>
                  </a:cubicBezTo>
                  <a:cubicBezTo>
                    <a:pt x="502" y="201"/>
                    <a:pt x="502" y="126"/>
                    <a:pt x="502" y="76"/>
                  </a:cubicBezTo>
                  <a:cubicBezTo>
                    <a:pt x="502" y="26"/>
                    <a:pt x="477" y="0"/>
                    <a:pt x="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694791" y="4277101"/>
              <a:ext cx="79867" cy="156550"/>
            </a:xfrm>
            <a:custGeom>
              <a:avLst/>
              <a:gdLst/>
              <a:ahLst/>
              <a:cxnLst/>
              <a:rect l="l" t="t" r="r" b="b"/>
              <a:pathLst>
                <a:path w="678" h="1329" extrusionOk="0">
                  <a:moveTo>
                    <a:pt x="101" y="0"/>
                  </a:moveTo>
                  <a:cubicBezTo>
                    <a:pt x="76" y="0"/>
                    <a:pt x="51" y="25"/>
                    <a:pt x="25" y="50"/>
                  </a:cubicBezTo>
                  <a:cubicBezTo>
                    <a:pt x="25" y="176"/>
                    <a:pt x="25" y="276"/>
                    <a:pt x="25" y="376"/>
                  </a:cubicBezTo>
                  <a:cubicBezTo>
                    <a:pt x="0" y="652"/>
                    <a:pt x="0" y="903"/>
                    <a:pt x="0" y="1178"/>
                  </a:cubicBezTo>
                  <a:cubicBezTo>
                    <a:pt x="0" y="1203"/>
                    <a:pt x="25" y="1228"/>
                    <a:pt x="51" y="1253"/>
                  </a:cubicBezTo>
                  <a:lnTo>
                    <a:pt x="577" y="1329"/>
                  </a:lnTo>
                  <a:lnTo>
                    <a:pt x="602" y="1329"/>
                  </a:lnTo>
                  <a:cubicBezTo>
                    <a:pt x="627" y="1329"/>
                    <a:pt x="652" y="1304"/>
                    <a:pt x="652" y="1278"/>
                  </a:cubicBezTo>
                  <a:cubicBezTo>
                    <a:pt x="677" y="1253"/>
                    <a:pt x="652" y="1203"/>
                    <a:pt x="602" y="1203"/>
                  </a:cubicBezTo>
                  <a:lnTo>
                    <a:pt x="126" y="1128"/>
                  </a:lnTo>
                  <a:cubicBezTo>
                    <a:pt x="126" y="877"/>
                    <a:pt x="151" y="602"/>
                    <a:pt x="151" y="351"/>
                  </a:cubicBezTo>
                  <a:cubicBezTo>
                    <a:pt x="151" y="251"/>
                    <a:pt x="151" y="176"/>
                    <a:pt x="176" y="75"/>
                  </a:cubicBezTo>
                  <a:cubicBezTo>
                    <a:pt x="176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497011" y="3224124"/>
              <a:ext cx="32512" cy="30509"/>
            </a:xfrm>
            <a:custGeom>
              <a:avLst/>
              <a:gdLst/>
              <a:ahLst/>
              <a:cxnLst/>
              <a:rect l="l" t="t" r="r" b="b"/>
              <a:pathLst>
                <a:path w="276" h="259" extrusionOk="0">
                  <a:moveTo>
                    <a:pt x="140" y="1"/>
                  </a:moveTo>
                  <a:cubicBezTo>
                    <a:pt x="119" y="1"/>
                    <a:pt x="97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2" y="259"/>
                    <a:pt x="132" y="259"/>
                  </a:cubicBezTo>
                  <a:cubicBezTo>
                    <a:pt x="201" y="259"/>
                    <a:pt x="276" y="200"/>
                    <a:pt x="276" y="142"/>
                  </a:cubicBezTo>
                  <a:cubicBezTo>
                    <a:pt x="276" y="64"/>
                    <a:pt x="215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727302" y="3224124"/>
              <a:ext cx="29567" cy="30509"/>
            </a:xfrm>
            <a:custGeom>
              <a:avLst/>
              <a:gdLst/>
              <a:ahLst/>
              <a:cxnLst/>
              <a:rect l="l" t="t" r="r" b="b"/>
              <a:pathLst>
                <a:path w="251" h="259" extrusionOk="0">
                  <a:moveTo>
                    <a:pt x="127" y="1"/>
                  </a:moveTo>
                  <a:cubicBezTo>
                    <a:pt x="109" y="1"/>
                    <a:pt x="92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0" y="259"/>
                    <a:pt x="129" y="259"/>
                  </a:cubicBezTo>
                  <a:cubicBezTo>
                    <a:pt x="191" y="259"/>
                    <a:pt x="251" y="200"/>
                    <a:pt x="251" y="142"/>
                  </a:cubicBezTo>
                  <a:cubicBezTo>
                    <a:pt x="251" y="64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647554" y="3295744"/>
              <a:ext cx="67969" cy="36752"/>
            </a:xfrm>
            <a:custGeom>
              <a:avLst/>
              <a:gdLst/>
              <a:ahLst/>
              <a:cxnLst/>
              <a:rect l="l" t="t" r="r" b="b"/>
              <a:pathLst>
                <a:path w="577" h="312" extrusionOk="0">
                  <a:moveTo>
                    <a:pt x="500" y="0"/>
                  </a:moveTo>
                  <a:cubicBezTo>
                    <a:pt x="477" y="0"/>
                    <a:pt x="452" y="18"/>
                    <a:pt x="452" y="35"/>
                  </a:cubicBezTo>
                  <a:cubicBezTo>
                    <a:pt x="396" y="128"/>
                    <a:pt x="299" y="180"/>
                    <a:pt x="191" y="180"/>
                  </a:cubicBezTo>
                  <a:cubicBezTo>
                    <a:pt x="153" y="180"/>
                    <a:pt x="114" y="174"/>
                    <a:pt x="76" y="161"/>
                  </a:cubicBezTo>
                  <a:cubicBezTo>
                    <a:pt x="51" y="161"/>
                    <a:pt x="25" y="186"/>
                    <a:pt x="0" y="211"/>
                  </a:cubicBezTo>
                  <a:cubicBezTo>
                    <a:pt x="0" y="236"/>
                    <a:pt x="0" y="286"/>
                    <a:pt x="51" y="286"/>
                  </a:cubicBezTo>
                  <a:cubicBezTo>
                    <a:pt x="76" y="311"/>
                    <a:pt x="126" y="311"/>
                    <a:pt x="176" y="311"/>
                  </a:cubicBezTo>
                  <a:cubicBezTo>
                    <a:pt x="326" y="311"/>
                    <a:pt x="477" y="236"/>
                    <a:pt x="552" y="111"/>
                  </a:cubicBezTo>
                  <a:cubicBezTo>
                    <a:pt x="577" y="61"/>
                    <a:pt x="552" y="35"/>
                    <a:pt x="527" y="10"/>
                  </a:cubicBezTo>
                  <a:cubicBezTo>
                    <a:pt x="519" y="3"/>
                    <a:pt x="51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556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7568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7848">
            <a:off x="9694523" y="4414925"/>
            <a:ext cx="2295811" cy="2274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94" y="390745"/>
            <a:ext cx="3828620" cy="2666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8306">
            <a:off x="10020930" y="545975"/>
            <a:ext cx="1731415" cy="17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6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133C827-C5C4-4234-8DCF-979F5DA8E2EB}"/>
              </a:ext>
            </a:extLst>
          </p:cNvPr>
          <p:cNvSpPr/>
          <p:nvPr/>
        </p:nvSpPr>
        <p:spPr>
          <a:xfrm>
            <a:off x="1162334" y="1618229"/>
            <a:ext cx="986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rPr>
              <a:t>BÀI 23: TỔ CHỨC CƠ THỂ ĐA BÀO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45E471-19C0-4762-BFF4-AE10B7E91727}"/>
              </a:ext>
            </a:extLst>
          </p:cNvPr>
          <p:cNvSpPr txBox="1"/>
          <p:nvPr/>
        </p:nvSpPr>
        <p:spPr>
          <a:xfrm>
            <a:off x="6673756" y="4394579"/>
            <a:ext cx="410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ường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KHTN 6</a:t>
            </a:r>
          </a:p>
        </p:txBody>
      </p:sp>
    </p:spTree>
    <p:extLst>
      <p:ext uri="{BB962C8B-B14F-4D97-AF65-F5344CB8AC3E}">
        <p14:creationId xmlns:p14="http://schemas.microsoft.com/office/powerpoint/2010/main" val="16189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48478B97-4584-49B8-BF21-746BA7275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98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7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852A258-B2FC-6644-B402-F6267CC29F89}"/>
              </a:ext>
            </a:extLst>
          </p:cNvPr>
          <p:cNvSpPr/>
          <p:nvPr/>
        </p:nvSpPr>
        <p:spPr>
          <a:xfrm>
            <a:off x="0" y="114300"/>
            <a:ext cx="11113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CẤP TỔ CHỨC CỦA CƠ THỂ ĐA BÀO</a:t>
            </a:r>
          </a:p>
        </p:txBody>
      </p:sp>
      <p:pic>
        <p:nvPicPr>
          <p:cNvPr id="3073" name="Picture 1" descr="page97image58607440">
            <a:extLst>
              <a:ext uri="{FF2B5EF4-FFF2-40B4-BE49-F238E27FC236}">
                <a16:creationId xmlns="" xmlns:a16="http://schemas.microsoft.com/office/drawing/2014/main" id="{B682CB55-39EC-EA49-9AA5-C33D67C92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35016" r="6447" b="20337"/>
          <a:stretch/>
        </p:blipFill>
        <p:spPr bwMode="auto">
          <a:xfrm>
            <a:off x="0" y="928688"/>
            <a:ext cx="7889130" cy="5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>
            <a:extLst>
              <a:ext uri="{FF2B5EF4-FFF2-40B4-BE49-F238E27FC236}">
                <a16:creationId xmlns="" xmlns:a16="http://schemas.microsoft.com/office/drawing/2014/main" id="{AD765F97-AD8B-2649-88B6-3000E612F725}"/>
              </a:ext>
            </a:extLst>
          </p:cNvPr>
          <p:cNvSpPr/>
          <p:nvPr/>
        </p:nvSpPr>
        <p:spPr>
          <a:xfrm>
            <a:off x="8286750" y="571500"/>
            <a:ext cx="3643314" cy="2728913"/>
          </a:xfrm>
          <a:prstGeom prst="cloudCallout">
            <a:avLst>
              <a:gd name="adj1" fmla="val -64989"/>
              <a:gd name="adj2" fmla="val 823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/>
              <a:t>Nêu các cấp tổ chức trong cơ thể đa bào từ thấp đến cao?</a:t>
            </a:r>
          </a:p>
        </p:txBody>
      </p:sp>
    </p:spTree>
    <p:extLst>
      <p:ext uri="{BB962C8B-B14F-4D97-AF65-F5344CB8AC3E}">
        <p14:creationId xmlns:p14="http://schemas.microsoft.com/office/powerpoint/2010/main" val="3278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AD5FC6-2071-42B2-8CDD-7F6F7DDA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538" y="1023185"/>
            <a:ext cx="1695450" cy="1314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284DA6-F0A4-49D8-88F9-9F4725DFF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10" y="1023185"/>
            <a:ext cx="1657350" cy="154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315134-E6CC-4B5F-9D98-BF557EA62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580" y="1099385"/>
            <a:ext cx="1390650" cy="1466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E3990CB-F370-4107-B486-93738FD71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549" y="1223210"/>
            <a:ext cx="16764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2E0633-55E9-4FCA-999A-C5F057312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140" y="676275"/>
            <a:ext cx="2038350" cy="2752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13FA8E0-466B-4B45-AF0F-845A1AEB4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3015" y="4495800"/>
            <a:ext cx="1895475" cy="168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BC83FF-C86A-49B4-AF57-4D27B9ABC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988" y="4381500"/>
            <a:ext cx="1419225" cy="180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9A86824-BC23-40FE-8F21-48512D4633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7275" y="4381500"/>
            <a:ext cx="2009775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AA822F-79CB-44B9-B67E-FA2A67921E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7925" y="4624387"/>
            <a:ext cx="2124075" cy="135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033995-DDDA-4018-AAF1-1CF3DB61AA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0555" y="4419600"/>
            <a:ext cx="2552700" cy="1762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6946760-5956-4C38-81A4-7DBA2414D6B2}"/>
              </a:ext>
            </a:extLst>
          </p:cNvPr>
          <p:cNvSpPr txBox="1"/>
          <p:nvPr/>
        </p:nvSpPr>
        <p:spPr>
          <a:xfrm>
            <a:off x="1090863" y="160421"/>
            <a:ext cx="237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1 - 2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1C8FA7E-8460-49B3-AF64-593FBF04156D}"/>
              </a:ext>
            </a:extLst>
          </p:cNvPr>
          <p:cNvSpPr txBox="1"/>
          <p:nvPr/>
        </p:nvSpPr>
        <p:spPr>
          <a:xfrm>
            <a:off x="756988" y="3661991"/>
            <a:ext cx="237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3 - 4</a:t>
            </a:r>
          </a:p>
        </p:txBody>
      </p:sp>
    </p:spTree>
    <p:extLst>
      <p:ext uri="{BB962C8B-B14F-4D97-AF65-F5344CB8AC3E}">
        <p14:creationId xmlns:p14="http://schemas.microsoft.com/office/powerpoint/2010/main" val="325811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217F523-53E4-4EB7-9592-59525D6FB8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8" y="586578"/>
            <a:ext cx="11441184" cy="6005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23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ge100image58593760">
            <a:extLst>
              <a:ext uri="{FF2B5EF4-FFF2-40B4-BE49-F238E27FC236}">
                <a16:creationId xmlns="" xmlns:a16="http://schemas.microsoft.com/office/drawing/2014/main" id="{C6CE283B-EA49-B345-819A-3B39560FB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61875" r="37632" b="29829"/>
          <a:stretch/>
        </p:blipFill>
        <p:spPr bwMode="auto">
          <a:xfrm>
            <a:off x="1614486" y="1846763"/>
            <a:ext cx="7943851" cy="18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09E26D-3400-644B-8322-28D2C0CF9171}"/>
              </a:ext>
            </a:extLst>
          </p:cNvPr>
          <p:cNvSpPr txBox="1"/>
          <p:nvPr/>
        </p:nvSpPr>
        <p:spPr>
          <a:xfrm>
            <a:off x="557213" y="800100"/>
            <a:ext cx="441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3EE062-AD9A-0A44-841F-EDD580B212EE}"/>
              </a:ext>
            </a:extLst>
          </p:cNvPr>
          <p:cNvSpPr/>
          <p:nvPr/>
        </p:nvSpPr>
        <p:spPr>
          <a:xfrm>
            <a:off x="0" y="114300"/>
            <a:ext cx="11113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CẤP TỔ CHỨC CỦA 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420288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4D02C465-8D2E-4C18-AB62-55E288EDAE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3889" y="446814"/>
          <a:ext cx="6509982" cy="438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6590476" imgH="4428571" progId="Paint.Picture">
                  <p:embed/>
                </p:oleObj>
              </mc:Choice>
              <mc:Fallback>
                <p:oleObj name="Bitmap Image" r:id="rId3" imgW="6590476" imgH="4428571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4D02C465-8D2E-4C18-AB62-55E288EDAE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889" y="446814"/>
                        <a:ext cx="6509982" cy="4384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0266B3-9E81-4C87-8DC4-A4087F144EFC}"/>
              </a:ext>
            </a:extLst>
          </p:cNvPr>
          <p:cNvSpPr/>
          <p:nvPr/>
        </p:nvSpPr>
        <p:spPr>
          <a:xfrm>
            <a:off x="550459" y="5165229"/>
            <a:ext cx="113503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Hãy cho biết mối quan hệ giữa tế bào và mô.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Cho biết các tế bào cấu tạo nên mỗi loại mô có đặc điểm gì?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VD.</a:t>
            </a:r>
            <a:endParaRPr lang="vi-V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5157735-28EB-433E-A371-C286D1E839EF}"/>
              </a:ext>
            </a:extLst>
          </p:cNvPr>
          <p:cNvSpPr/>
          <p:nvPr/>
        </p:nvSpPr>
        <p:spPr>
          <a:xfrm>
            <a:off x="1055422" y="5165229"/>
            <a:ext cx="8347881" cy="566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Mô được cấu tạo từ nhiều tế bào.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27ED73F-BB30-435B-9443-ABF1AB0BE0A0}"/>
              </a:ext>
            </a:extLst>
          </p:cNvPr>
          <p:cNvSpPr/>
          <p:nvPr/>
        </p:nvSpPr>
        <p:spPr>
          <a:xfrm>
            <a:off x="1055421" y="5782785"/>
            <a:ext cx="10749891" cy="566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550458" y="109182"/>
            <a:ext cx="6232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TỪ TẾ BÀO TẠO THÀNH  MÔ</a:t>
            </a:r>
          </a:p>
        </p:txBody>
      </p:sp>
    </p:spTree>
    <p:extLst>
      <p:ext uri="{BB962C8B-B14F-4D97-AF65-F5344CB8AC3E}">
        <p14:creationId xmlns:p14="http://schemas.microsoft.com/office/powerpoint/2010/main" val="29226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577327-C4ED-4E04-BBB8-3865CA2EBE33}"/>
              </a:ext>
            </a:extLst>
          </p:cNvPr>
          <p:cNvSpPr/>
          <p:nvPr/>
        </p:nvSpPr>
        <p:spPr>
          <a:xfrm>
            <a:off x="5581934" y="445068"/>
            <a:ext cx="58821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sát hình 2.3, thảo luận nhóm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 hoàn thành bảng sau: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76DF32E-E23B-4B7C-9FBC-A5042186B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02732"/>
              </p:ext>
            </p:extLst>
          </p:nvPr>
        </p:nvGraphicFramePr>
        <p:xfrm>
          <a:off x="136477" y="436728"/>
          <a:ext cx="5036024" cy="531363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665576">
                  <a:extLst>
                    <a:ext uri="{9D8B030D-6E8A-4147-A177-3AD203B41FA5}">
                      <a16:colId xmlns="" xmlns:a16="http://schemas.microsoft.com/office/drawing/2014/main" val="2424056553"/>
                    </a:ext>
                  </a:extLst>
                </a:gridCol>
                <a:gridCol w="2370448">
                  <a:extLst>
                    <a:ext uri="{9D8B030D-6E8A-4147-A177-3AD203B41FA5}">
                      <a16:colId xmlns="" xmlns:a16="http://schemas.microsoft.com/office/drawing/2014/main" val="1823682127"/>
                    </a:ext>
                  </a:extLst>
                </a:gridCol>
              </a:tblGrid>
              <a:tr h="86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69537148"/>
                  </a:ext>
                </a:extLst>
              </a:tr>
              <a:tr h="17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Nâng đỡ, liên kết các cơ quan 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5306704"/>
                  </a:ext>
                </a:extLst>
              </a:tr>
              <a:tr h="17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bọc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0156621"/>
                  </a:ext>
                </a:extLst>
              </a:tr>
              <a:tr h="86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Co, dãn tạo sự vận động</a:t>
                      </a:r>
                      <a:endParaRPr lang="vi-VN" sz="24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10769562"/>
                  </a:ext>
                </a:extLst>
              </a:tr>
            </a:tbl>
          </a:graphicData>
        </a:graphic>
      </p:graphicFrame>
      <p:pic>
        <p:nvPicPr>
          <p:cNvPr id="2050" name="Picture 2" descr="page98image58609520">
            <a:extLst>
              <a:ext uri="{FF2B5EF4-FFF2-40B4-BE49-F238E27FC236}">
                <a16:creationId xmlns="" xmlns:a16="http://schemas.microsoft.com/office/drawing/2014/main" id="{15DD6BC0-55F3-0C42-B348-23AA3C4A3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62016" r="47895" b="6977"/>
          <a:stretch/>
        </p:blipFill>
        <p:spPr bwMode="auto">
          <a:xfrm>
            <a:off x="7643812" y="1527810"/>
            <a:ext cx="4238909" cy="50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624</Words>
  <Application>Microsoft Office PowerPoint</Application>
  <PresentationFormat>Widescreen</PresentationFormat>
  <Paragraphs>131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thầy cô và các em học sinh!!!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Ranl Mori</dc:creator>
  <cp:lastModifiedBy>TRANG</cp:lastModifiedBy>
  <cp:revision>13</cp:revision>
  <dcterms:created xsi:type="dcterms:W3CDTF">2021-08-15T05:28:31Z</dcterms:created>
  <dcterms:modified xsi:type="dcterms:W3CDTF">2023-12-19T06:57:32Z</dcterms:modified>
</cp:coreProperties>
</file>