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61" r:id="rId4"/>
    <p:sldId id="260" r:id="rId5"/>
    <p:sldId id="259" r:id="rId6"/>
    <p:sldId id="266" r:id="rId7"/>
    <p:sldId id="256" r:id="rId8"/>
    <p:sldId id="270" r:id="rId9"/>
    <p:sldId id="271" r:id="rId10"/>
    <p:sldId id="263" r:id="rId11"/>
    <p:sldId id="272" r:id="rId12"/>
    <p:sldId id="264" r:id="rId13"/>
    <p:sldId id="265" r:id="rId14"/>
    <p:sldId id="273" r:id="rId15"/>
    <p:sldId id="275" r:id="rId16"/>
    <p:sldId id="267" r:id="rId17"/>
    <p:sldId id="268" r:id="rId18"/>
    <p:sldId id="278" r:id="rId19"/>
    <p:sldId id="279" r:id="rId20"/>
    <p:sldId id="277" r:id="rId21"/>
    <p:sldId id="269" r:id="rId22"/>
    <p:sldId id="276" r:id="rId23"/>
    <p:sldId id="281" r:id="rId24"/>
    <p:sldId id="280" r:id="rId25"/>
    <p:sldId id="283" r:id="rId26"/>
    <p:sldId id="285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 varScale="1">
        <p:scale>
          <a:sx n="74" d="100"/>
          <a:sy n="74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6964" y="213017"/>
            <a:ext cx="5134555" cy="1252895"/>
          </a:xfrm>
          <a:ln w="28575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 CHƠI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26517" y="839465"/>
            <a:ext cx="2422689" cy="2158738"/>
            <a:chOff x="1561086" y="1319753"/>
            <a:chExt cx="2422689" cy="2158738"/>
          </a:xfrm>
        </p:grpSpPr>
        <p:sp>
          <p:nvSpPr>
            <p:cNvPr id="9" name="5-Point Star 8"/>
            <p:cNvSpPr/>
            <p:nvPr/>
          </p:nvSpPr>
          <p:spPr>
            <a:xfrm>
              <a:off x="1561086" y="1319753"/>
              <a:ext cx="2422689" cy="2158738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429026" y="2214694"/>
              <a:ext cx="68680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9069966" y="839465"/>
            <a:ext cx="2422689" cy="2158738"/>
            <a:chOff x="1561086" y="1319753"/>
            <a:chExt cx="2422689" cy="2158738"/>
          </a:xfrm>
        </p:grpSpPr>
        <p:sp>
          <p:nvSpPr>
            <p:cNvPr id="14" name="5-Point Star 13"/>
            <p:cNvSpPr/>
            <p:nvPr/>
          </p:nvSpPr>
          <p:spPr>
            <a:xfrm>
              <a:off x="1561086" y="1319753"/>
              <a:ext cx="2422689" cy="2158738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429026" y="2214694"/>
              <a:ext cx="68680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26517" y="4372774"/>
            <a:ext cx="2422689" cy="2158738"/>
            <a:chOff x="1561086" y="1319753"/>
            <a:chExt cx="2422689" cy="2158738"/>
          </a:xfrm>
        </p:grpSpPr>
        <p:sp>
          <p:nvSpPr>
            <p:cNvPr id="19" name="5-Point Star 18"/>
            <p:cNvSpPr/>
            <p:nvPr/>
          </p:nvSpPr>
          <p:spPr>
            <a:xfrm>
              <a:off x="1561086" y="1319753"/>
              <a:ext cx="2422689" cy="2158738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429026" y="2214694"/>
              <a:ext cx="68680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9069966" y="4372774"/>
            <a:ext cx="2422689" cy="2158738"/>
            <a:chOff x="1561086" y="1319753"/>
            <a:chExt cx="2422689" cy="2158738"/>
          </a:xfrm>
        </p:grpSpPr>
        <p:sp>
          <p:nvSpPr>
            <p:cNvPr id="22" name="5-Point Star 21"/>
            <p:cNvSpPr/>
            <p:nvPr/>
          </p:nvSpPr>
          <p:spPr>
            <a:xfrm>
              <a:off x="1561086" y="1319753"/>
              <a:ext cx="2422689" cy="2158738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429026" y="2214694"/>
              <a:ext cx="68680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</a:p>
          </p:txBody>
        </p:sp>
      </p:grpSp>
      <p:sp>
        <p:nvSpPr>
          <p:cNvPr id="3" name="Cloud Callout 2"/>
          <p:cNvSpPr/>
          <p:nvPr/>
        </p:nvSpPr>
        <p:spPr>
          <a:xfrm>
            <a:off x="3457303" y="2380737"/>
            <a:ext cx="4588579" cy="3377892"/>
          </a:xfrm>
          <a:prstGeom prst="cloudCallout">
            <a:avLst>
              <a:gd name="adj1" fmla="val 6936"/>
              <a:gd name="adj2" fmla="val -7927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 CHƠI</a:t>
            </a:r>
          </a:p>
          <a:p>
            <a:pPr algn="ctr"/>
            <a:r>
              <a:rPr lang="en-US" sz="20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2000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0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000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0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0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0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0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0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0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0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0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0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0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0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0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10, 9, 8, 7 </a:t>
            </a:r>
            <a:r>
              <a:rPr lang="en-US" sz="2000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en-US" sz="20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26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42676" y="304261"/>
            <a:ext cx="3139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I/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62148" y="1635623"/>
            <a:ext cx="8032132" cy="1569660"/>
            <a:chOff x="862148" y="1635623"/>
            <a:chExt cx="8032132" cy="1569660"/>
          </a:xfrm>
        </p:grpSpPr>
        <p:sp>
          <p:nvSpPr>
            <p:cNvPr id="5" name="TextBox 4"/>
            <p:cNvSpPr txBox="1"/>
            <p:nvPr/>
          </p:nvSpPr>
          <p:spPr>
            <a:xfrm>
              <a:off x="2710116" y="1635623"/>
              <a:ext cx="618416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Hoàn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bảng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  <a:p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đậu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cần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yếu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quá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sống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  <a:p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đậu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trải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qua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quá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2148" y="1901683"/>
              <a:ext cx="1271451" cy="91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2133598" y="1104060"/>
            <a:ext cx="8566640" cy="4945047"/>
            <a:chOff x="2133598" y="1104061"/>
            <a:chExt cx="7368045" cy="4550714"/>
          </a:xfrm>
        </p:grpSpPr>
        <p:sp>
          <p:nvSpPr>
            <p:cNvPr id="8" name="TextBox 7"/>
            <p:cNvSpPr txBox="1"/>
            <p:nvPr/>
          </p:nvSpPr>
          <p:spPr>
            <a:xfrm>
              <a:off x="2133598" y="5254665"/>
              <a:ext cx="73680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H22.1- con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voi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trải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qua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quá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đậu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3599" y="1104061"/>
              <a:ext cx="7368044" cy="39573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5233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60124" y="2145128"/>
            <a:ext cx="5222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6685" y="3161196"/>
            <a:ext cx="3949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chốt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22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1984" y="1951348"/>
            <a:ext cx="65799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5005" y="178245"/>
            <a:ext cx="3139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I/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Tay Cầm Bút Hình ảnh PNG | Vector và các tập tin PSD | Tải về miễn phí trên  Pngtre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0" t="11599" r="7178" b="11050"/>
          <a:stretch/>
        </p:blipFill>
        <p:spPr bwMode="auto">
          <a:xfrm>
            <a:off x="1611984" y="1291473"/>
            <a:ext cx="735291" cy="65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44068" y="1291473"/>
            <a:ext cx="52548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615213" y="1291473"/>
            <a:ext cx="5715000" cy="4411495"/>
            <a:chOff x="3011897" y="857840"/>
            <a:chExt cx="5715000" cy="4411495"/>
          </a:xfrm>
        </p:grpSpPr>
        <p:pic>
          <p:nvPicPr>
            <p:cNvPr id="10" name="Picture 2" descr="Bí ẩn không ai giải thích được quanh viên đá 250 tấn chống lại mọi quy tắc  vật lý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1897" y="857840"/>
              <a:ext cx="5715000" cy="3819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3168617" y="4807670"/>
              <a:ext cx="54015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Qua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thời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tảng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đá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lớn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lên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7041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2" grpId="0"/>
      <p:bldP spid="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539574" y="318337"/>
            <a:ext cx="8126163" cy="5704394"/>
            <a:chOff x="1539574" y="318337"/>
            <a:chExt cx="8126163" cy="5704394"/>
          </a:xfrm>
        </p:grpSpPr>
        <p:grpSp>
          <p:nvGrpSpPr>
            <p:cNvPr id="5" name="Group 4"/>
            <p:cNvGrpSpPr/>
            <p:nvPr/>
          </p:nvGrpSpPr>
          <p:grpSpPr>
            <a:xfrm>
              <a:off x="1539574" y="318337"/>
              <a:ext cx="8126163" cy="2308324"/>
              <a:chOff x="1724213" y="1417375"/>
              <a:chExt cx="8126163" cy="2308324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3534417" y="1417375"/>
                <a:ext cx="6315959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Thảo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luận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nhóm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bàn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nội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dung H22.2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phiếu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GV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tổ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chức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phản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biện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nhóm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bàn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1:</a:t>
                </a:r>
              </a:p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+ 1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bàn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kỳ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nội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dung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hỏi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bàn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bạn</a:t>
                </a:r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đổi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vai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nội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dung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còn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24213" y="1980083"/>
                <a:ext cx="1243149" cy="9128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9778" y="2837677"/>
              <a:ext cx="6034838" cy="31850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4711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xagon 5"/>
          <p:cNvSpPr/>
          <p:nvPr/>
        </p:nvSpPr>
        <p:spPr>
          <a:xfrm>
            <a:off x="4854085" y="1704133"/>
            <a:ext cx="3024875" cy="239308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" name="Oval 7"/>
          <p:cNvSpPr/>
          <p:nvPr/>
        </p:nvSpPr>
        <p:spPr>
          <a:xfrm>
            <a:off x="8311659" y="298936"/>
            <a:ext cx="2806209" cy="165295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 trưởng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560634" y="2356339"/>
            <a:ext cx="2806209" cy="1652953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8311658" y="4703886"/>
            <a:ext cx="2806209" cy="1652953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560634" y="298937"/>
            <a:ext cx="2806209" cy="165295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328504" y="2356338"/>
            <a:ext cx="2806209" cy="165295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463918" y="4703886"/>
            <a:ext cx="2806209" cy="165295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30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6766957"/>
              </p:ext>
            </p:extLst>
          </p:nvPr>
        </p:nvGraphicFramePr>
        <p:xfrm>
          <a:off x="1414171" y="793788"/>
          <a:ext cx="8914417" cy="516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1604">
                  <a:extLst>
                    <a:ext uri="{9D8B030D-6E8A-4147-A177-3AD203B41FA5}">
                      <a16:colId xmlns="" xmlns:a16="http://schemas.microsoft.com/office/drawing/2014/main" val="832979381"/>
                    </a:ext>
                  </a:extLst>
                </a:gridCol>
                <a:gridCol w="2856006">
                  <a:extLst>
                    <a:ext uri="{9D8B030D-6E8A-4147-A177-3AD203B41FA5}">
                      <a16:colId xmlns="" xmlns:a16="http://schemas.microsoft.com/office/drawing/2014/main" val="669959306"/>
                    </a:ext>
                  </a:extLst>
                </a:gridCol>
                <a:gridCol w="2596807">
                  <a:extLst>
                    <a:ext uri="{9D8B030D-6E8A-4147-A177-3AD203B41FA5}">
                      <a16:colId xmlns="" xmlns:a16="http://schemas.microsoft.com/office/drawing/2014/main" val="3416942995"/>
                    </a:ext>
                  </a:extLst>
                </a:gridCol>
              </a:tblGrid>
              <a:tr h="111643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37113449"/>
                  </a:ext>
                </a:extLst>
              </a:tr>
              <a:tr h="67509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 </a:t>
                      </a:r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vịt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19190792"/>
                  </a:ext>
                </a:extLst>
              </a:tr>
              <a:tr h="6750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Cái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quạt</a:t>
                      </a:r>
                      <a:endParaRPr lang="en-US" sz="3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32648662"/>
                  </a:ext>
                </a:extLst>
              </a:tr>
              <a:tr h="6750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bóng</a:t>
                      </a:r>
                      <a:endParaRPr lang="en-US" sz="3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09971827"/>
                  </a:ext>
                </a:extLst>
              </a:tr>
              <a:tr h="6750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endParaRPr lang="en-US" sz="3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12388859"/>
                  </a:ext>
                </a:extLst>
              </a:tr>
              <a:tr h="67509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dừa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18227210"/>
                  </a:ext>
                </a:extLst>
              </a:tr>
              <a:tr h="6750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Cái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bàn</a:t>
                      </a:r>
                      <a:endParaRPr lang="en-US" sz="3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260510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7848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57979" y="339364"/>
            <a:ext cx="7296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II/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767254" y="1204545"/>
            <a:ext cx="8458200" cy="4804243"/>
            <a:chOff x="1767254" y="1204545"/>
            <a:chExt cx="8458200" cy="4804243"/>
          </a:xfrm>
        </p:grpSpPr>
        <p:pic>
          <p:nvPicPr>
            <p:cNvPr id="3078" name="Picture 6" descr="Lego Creator 31010 - Nhà Trên Cây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8323" y="1204545"/>
              <a:ext cx="6937131" cy="48042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1767254" y="1477108"/>
              <a:ext cx="1160584" cy="4154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 smtClean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400" dirty="0" smtClean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sz="2400" dirty="0" smtClean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sz="2400" dirty="0" smtClean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2400" dirty="0" smtClean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400" dirty="0" smtClean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mảnh</a:t>
              </a:r>
              <a:r>
                <a:rPr lang="en-US" sz="2400" dirty="0" smtClean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ghép</a:t>
              </a:r>
              <a:r>
                <a:rPr lang="en-US" sz="2400" dirty="0" smtClean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lego</a:t>
              </a:r>
              <a:r>
                <a:rPr lang="en-US" sz="2400" dirty="0" smtClean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400" dirty="0" smtClean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tạo</a:t>
              </a:r>
              <a:r>
                <a:rPr lang="en-US" sz="2400" dirty="0" smtClean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2400" dirty="0" smtClean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ngôi</a:t>
              </a:r>
              <a:r>
                <a:rPr lang="en-US" sz="2400" dirty="0" smtClean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endPara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906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27738" y="1881554"/>
            <a:ext cx="72249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GV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dắt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GV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72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272209" y="983974"/>
            <a:ext cx="9575643" cy="4733571"/>
            <a:chOff x="1272209" y="983974"/>
            <a:chExt cx="9575643" cy="4733571"/>
          </a:xfrm>
        </p:grpSpPr>
        <p:pic>
          <p:nvPicPr>
            <p:cNvPr id="11266" name="Picture 2" descr="Nấm men Saccharomyce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2209" y="983974"/>
              <a:ext cx="4501717" cy="3574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68" name="Picture 4" descr="Vi khuẩn Gram âm gây bệnh gì? Có nguy hiểm không - Bác sĩ Hà Thị Huệ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030" b="24711"/>
            <a:stretch/>
          </p:blipFill>
          <p:spPr bwMode="auto">
            <a:xfrm>
              <a:off x="6142383" y="983974"/>
              <a:ext cx="4705469" cy="3574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4059779" y="5317435"/>
              <a:ext cx="36274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22.3.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cơ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bào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446845" y="4647785"/>
              <a:ext cx="21524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Nấm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men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bánh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mì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895973" y="4647785"/>
              <a:ext cx="11982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khuẩn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373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99232" y="1192695"/>
            <a:ext cx="11328334" cy="4704906"/>
            <a:chOff x="370023" y="1152104"/>
            <a:chExt cx="11328334" cy="4389083"/>
          </a:xfrm>
        </p:grpSpPr>
        <p:pic>
          <p:nvPicPr>
            <p:cNvPr id="12290" name="Picture 2" descr="hình ảnh : thiên nhiên, rừng, cỏ, Mùa thu, Đất, nấm, Động vật, Đóng lên,  Rừng cây, Agaric, Bolete, Agaricus, Chụp macro, Matsutake, Nấm ăn được,  Thân cây, Nấm thuốc, Agaricomycetes, Họ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023" y="1152104"/>
              <a:ext cx="3526113" cy="33900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92" name="Picture 4" descr="Cây quất | Cây cảnh - Hoa cảnh - Bonsai - Hòn non bộ - Sân vườn tiểu cảnh -  Blog Cây cảnh .Vn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22" b="341"/>
            <a:stretch/>
          </p:blipFill>
          <p:spPr bwMode="auto">
            <a:xfrm>
              <a:off x="4578486" y="1152104"/>
              <a:ext cx="3124339" cy="33900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94" name="Picture 6" descr="VÌ SAO MẮT CỦA LOÀI THỎ TRẮNG LẠI CÓ MÀU ĐỎ? - DaoHieu.co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5175" y="1158104"/>
              <a:ext cx="3313182" cy="33840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1511883" y="4641575"/>
              <a:ext cx="13406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“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ây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”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nấm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620471" y="4641575"/>
              <a:ext cx="11226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quất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527035" y="4613343"/>
              <a:ext cx="11226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Con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thỏ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587699" y="5141077"/>
              <a:ext cx="31881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H22.4.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cơ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đa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bào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990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08114" y="1440971"/>
            <a:ext cx="56980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Mắt lồi mồm </a:t>
            </a:r>
            <a:r>
              <a:rPr lang="vi-VN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endParaRPr lang="en-US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Sấm 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động mưa </a:t>
            </a:r>
            <a:r>
              <a:rPr lang="vi-VN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endParaRPr lang="en-US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Tắm 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mát rủ </a:t>
            </a:r>
            <a:r>
              <a:rPr lang="vi-VN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 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"ộp ộp" </a:t>
            </a:r>
            <a:endParaRPr lang="en-US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 con gì</a:t>
            </a:r>
            <a:r>
              <a:rPr lang="vi-VN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945742" y="1261400"/>
            <a:ext cx="8554596" cy="4144794"/>
            <a:chOff x="2945742" y="1261400"/>
            <a:chExt cx="8554596" cy="4144794"/>
          </a:xfrm>
        </p:grpSpPr>
        <p:pic>
          <p:nvPicPr>
            <p:cNvPr id="5" name="Picture 2" descr="Hoplobatrachus rugulosus 2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5742" y="1261400"/>
              <a:ext cx="6206105" cy="41447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9906000" y="2610522"/>
              <a:ext cx="1594338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Con </a:t>
              </a:r>
              <a:r>
                <a:rPr lang="en-US" sz="44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ếch</a:t>
              </a:r>
              <a:endPara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87072" y="2610522"/>
            <a:ext cx="1881594" cy="1557232"/>
            <a:chOff x="1561086" y="1319753"/>
            <a:chExt cx="2422689" cy="2158738"/>
          </a:xfrm>
        </p:grpSpPr>
        <p:sp>
          <p:nvSpPr>
            <p:cNvPr id="9" name="5-Point Star 8"/>
            <p:cNvSpPr/>
            <p:nvPr/>
          </p:nvSpPr>
          <p:spPr>
            <a:xfrm>
              <a:off x="1561086" y="1319753"/>
              <a:ext cx="2422689" cy="2158738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429026" y="2214694"/>
              <a:ext cx="68680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403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9218" name="Picture 2" descr="Top Hình nền Powerpoint chủ đề giáo dục - Hedieuhanh.Co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" name="Group 8"/>
            <p:cNvGrpSpPr/>
            <p:nvPr/>
          </p:nvGrpSpPr>
          <p:grpSpPr>
            <a:xfrm>
              <a:off x="1490211" y="1112568"/>
              <a:ext cx="9065146" cy="3231654"/>
              <a:chOff x="1810791" y="1291473"/>
              <a:chExt cx="9181886" cy="3040787"/>
            </a:xfrm>
          </p:grpSpPr>
          <p:pic>
            <p:nvPicPr>
              <p:cNvPr id="10" name="Picture 2" descr="Tay Cầm Bút Hình ảnh PNG | Vector và các tập tin PSD | Tải về miễn phí trên  Pngtree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30" t="11599" r="7178" b="11050"/>
              <a:stretch/>
            </p:blipFill>
            <p:spPr bwMode="auto">
              <a:xfrm>
                <a:off x="1810791" y="1385572"/>
                <a:ext cx="1041739" cy="8407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2852530" y="1291473"/>
                <a:ext cx="8140147" cy="304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Tx/>
                  <a:buChar char="-"/>
                </a:pPr>
                <a:r>
                  <a:rPr lang="en-US" sz="34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Cơ</a:t>
                </a:r>
                <a:r>
                  <a:rPr lang="en-US" sz="3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4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3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4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đơn</a:t>
                </a:r>
                <a:r>
                  <a:rPr lang="en-US" sz="3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4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bào</a:t>
                </a:r>
                <a:r>
                  <a:rPr lang="en-US" sz="3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4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3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4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cấu</a:t>
                </a:r>
                <a:r>
                  <a:rPr lang="en-US" sz="3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4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tạo</a:t>
                </a:r>
                <a:r>
                  <a:rPr lang="en-US" sz="3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4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3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4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4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tế</a:t>
                </a:r>
                <a:r>
                  <a:rPr lang="en-US" sz="3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4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bào</a:t>
                </a:r>
                <a:r>
                  <a:rPr lang="en-US" sz="3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3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tế</a:t>
                </a:r>
                <a:r>
                  <a:rPr lang="en-US" sz="3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bào</a:t>
                </a:r>
                <a:r>
                  <a:rPr lang="en-US" sz="3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này</a:t>
                </a:r>
                <a:r>
                  <a:rPr lang="en-US" sz="3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3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3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3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hiện</a:t>
                </a:r>
                <a:r>
                  <a:rPr lang="en-US" sz="3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tất</a:t>
                </a:r>
                <a:r>
                  <a:rPr lang="en-US" sz="3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cả</a:t>
                </a:r>
                <a:r>
                  <a:rPr lang="en-US" sz="3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quá</a:t>
                </a:r>
                <a:r>
                  <a:rPr lang="en-US" sz="3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sống</a:t>
                </a:r>
                <a:r>
                  <a:rPr lang="en-US" sz="3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cơ</a:t>
                </a:r>
                <a:r>
                  <a:rPr lang="en-US" sz="3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bản</a:t>
                </a:r>
                <a:r>
                  <a:rPr lang="en-US" sz="3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sz="34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Cơ</a:t>
                </a:r>
                <a:r>
                  <a:rPr lang="en-US" sz="3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4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3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4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đa</a:t>
                </a:r>
                <a:r>
                  <a:rPr lang="en-US" sz="3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4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bào</a:t>
                </a:r>
                <a:r>
                  <a:rPr lang="en-US" sz="3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4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3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4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cấu</a:t>
                </a:r>
                <a:r>
                  <a:rPr lang="en-US" sz="3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4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tạo</a:t>
                </a:r>
                <a:r>
                  <a:rPr lang="en-US" sz="3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4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3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4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nhiều</a:t>
                </a:r>
                <a:r>
                  <a:rPr lang="en-US" sz="3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4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tế</a:t>
                </a:r>
                <a:r>
                  <a:rPr lang="en-US" sz="3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4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bào</a:t>
                </a:r>
                <a:r>
                  <a:rPr lang="en-US" sz="3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4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4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tế</a:t>
                </a:r>
                <a:r>
                  <a:rPr lang="en-US" sz="3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4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bào</a:t>
                </a:r>
                <a:r>
                  <a:rPr lang="en-US" sz="3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4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phối</a:t>
                </a:r>
                <a:r>
                  <a:rPr lang="en-US" sz="3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4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3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4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4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3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4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sz="3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4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3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4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hiện</a:t>
                </a:r>
                <a:r>
                  <a:rPr lang="en-US" sz="3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4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4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quá</a:t>
                </a:r>
                <a:r>
                  <a:rPr lang="en-US" sz="3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4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4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sống</a:t>
                </a:r>
                <a:r>
                  <a:rPr lang="en-US" sz="3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4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4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cơ</a:t>
                </a:r>
                <a:r>
                  <a:rPr lang="en-US" sz="3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4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endParaRPr lang="en-US" sz="3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3661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308513" y="751714"/>
            <a:ext cx="9746975" cy="3724668"/>
            <a:chOff x="1537113" y="1805262"/>
            <a:chExt cx="9746975" cy="3724668"/>
          </a:xfrm>
        </p:grpSpPr>
        <p:grpSp>
          <p:nvGrpSpPr>
            <p:cNvPr id="4" name="Group 3"/>
            <p:cNvGrpSpPr/>
            <p:nvPr/>
          </p:nvGrpSpPr>
          <p:grpSpPr>
            <a:xfrm>
              <a:off x="1537113" y="1805262"/>
              <a:ext cx="4499876" cy="3720044"/>
              <a:chOff x="1537113" y="1805262"/>
              <a:chExt cx="4499876" cy="3720044"/>
            </a:xfrm>
          </p:grpSpPr>
          <p:pic>
            <p:nvPicPr>
              <p:cNvPr id="7170" name="Picture 2" descr="Ếch đồng – Wikipedia tiếng Việt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37113" y="1805262"/>
                <a:ext cx="4499876" cy="32385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2544418" y="5063641"/>
                <a:ext cx="207727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Cơ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đa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bào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6407288" y="1805263"/>
              <a:ext cx="4876800" cy="3724667"/>
              <a:chOff x="6407288" y="1805263"/>
              <a:chExt cx="4876800" cy="3724667"/>
            </a:xfrm>
          </p:grpSpPr>
          <p:pic>
            <p:nvPicPr>
              <p:cNvPr id="7174" name="Picture 6" descr="Bài 5-Trùng biến hình và trùng giày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07288" y="1805263"/>
                <a:ext cx="4876800" cy="32385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7807049" y="5068265"/>
                <a:ext cx="207727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Cơ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đơn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bào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2077278" y="4830418"/>
            <a:ext cx="7336597" cy="830997"/>
            <a:chOff x="2077278" y="4830418"/>
            <a:chExt cx="7336597" cy="830997"/>
          </a:xfrm>
        </p:grpSpPr>
        <p:sp>
          <p:nvSpPr>
            <p:cNvPr id="8" name="TextBox 7"/>
            <p:cNvSpPr txBox="1"/>
            <p:nvPr/>
          </p:nvSpPr>
          <p:spPr>
            <a:xfrm>
              <a:off x="2943501" y="4830418"/>
              <a:ext cx="64703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lượng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tế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bào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cơ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ảnh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hưởng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quá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sống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Action Button: Help 8">
              <a:hlinkClick r:id="" action="ppaction://noaction" highlightClick="1"/>
            </p:cNvPr>
            <p:cNvSpPr/>
            <p:nvPr/>
          </p:nvSpPr>
          <p:spPr>
            <a:xfrm>
              <a:off x="2077278" y="4975616"/>
              <a:ext cx="765313" cy="685799"/>
            </a:xfrm>
            <a:prstGeom prst="actionButtonHelp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5630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Hình Ảnh Archives - Trang 3 trên 5 - Hình Ả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539"/>
            <a:ext cx="12192000" cy="6838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1499927" y="868620"/>
            <a:ext cx="7306142" cy="5119411"/>
            <a:chOff x="1499927" y="868620"/>
            <a:chExt cx="7306142" cy="511941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0431" y="868620"/>
              <a:ext cx="5755638" cy="5119411"/>
            </a:xfrm>
            <a:prstGeom prst="rect">
              <a:avLst/>
            </a:prstGeom>
          </p:spPr>
        </p:pic>
        <p:sp>
          <p:nvSpPr>
            <p:cNvPr id="11" name="Action Button: Help 10">
              <a:hlinkClick r:id="" action="ppaction://noaction" highlightClick="1"/>
            </p:cNvPr>
            <p:cNvSpPr/>
            <p:nvPr/>
          </p:nvSpPr>
          <p:spPr>
            <a:xfrm>
              <a:off x="1499927" y="2412866"/>
              <a:ext cx="1063487" cy="805070"/>
            </a:xfrm>
            <a:prstGeom prst="actionButtonHelp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58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9218" name="Picture 2" descr="School Student">
              <a:extLst>
                <a:ext uri="{FF2B5EF4-FFF2-40B4-BE49-F238E27FC236}">
                  <a16:creationId xmlns="" xmlns:a16="http://schemas.microsoft.com/office/drawing/2014/main" id="{6CA4F929-4D3E-4E43-9FD6-E5A80BBB08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568" b="98919" l="1778" r="99778">
                          <a14:foregroundMark x1="23556" y1="20811" x2="13667" y2="9054"/>
                          <a14:foregroundMark x1="13667" y1="9054" x2="21111" y2="7297"/>
                          <a14:foregroundMark x1="21111" y1="7297" x2="21111" y2="16622"/>
                          <a14:foregroundMark x1="21111" y1="16622" x2="20000" y2="17703"/>
                          <a14:foregroundMark x1="22111" y1="25541" x2="10444" y2="15405"/>
                          <a14:foregroundMark x1="10444" y1="15405" x2="15222" y2="3243"/>
                          <a14:foregroundMark x1="15222" y1="3243" x2="22667" y2="4595"/>
                          <a14:foregroundMark x1="22667" y1="4595" x2="24111" y2="17838"/>
                          <a14:foregroundMark x1="24111" y1="17838" x2="17444" y2="25000"/>
                          <a14:foregroundMark x1="27889" y1="21486" x2="23222" y2="26351"/>
                          <a14:foregroundMark x1="23222" y1="26351" x2="11000" y2="26892"/>
                          <a14:foregroundMark x1="11000" y1="26892" x2="6444" y2="12027"/>
                          <a14:foregroundMark x1="6444" y1="12027" x2="15000" y2="2568"/>
                          <a14:foregroundMark x1="15000" y1="2568" x2="30000" y2="11351"/>
                          <a14:foregroundMark x1="30000" y1="11351" x2="26222" y2="23919"/>
                          <a14:foregroundMark x1="26222" y1="23919" x2="24889" y2="25000"/>
                          <a14:foregroundMark x1="9444" y1="70946" x2="8667" y2="88649"/>
                          <a14:foregroundMark x1="8667" y1="88649" x2="26667" y2="90270"/>
                          <a14:foregroundMark x1="26667" y1="90270" x2="29333" y2="89865"/>
                          <a14:foregroundMark x1="30000" y1="78649" x2="30000" y2="84865"/>
                          <a14:foregroundMark x1="4000" y1="68784" x2="5778" y2="97162"/>
                          <a14:foregroundMark x1="5778" y1="97162" x2="31111" y2="98784"/>
                          <a14:foregroundMark x1="31111" y1="98784" x2="81000" y2="96216"/>
                          <a14:foregroundMark x1="81000" y1="96216" x2="94333" y2="74324"/>
                          <a14:foregroundMark x1="85556" y1="47297" x2="86889" y2="39459"/>
                          <a14:foregroundMark x1="86889" y1="39459" x2="94778" y2="43243"/>
                          <a14:foregroundMark x1="94778" y1="43243" x2="99778" y2="59865"/>
                          <a14:foregroundMark x1="95556" y1="79189" x2="96889" y2="87838"/>
                          <a14:foregroundMark x1="96889" y1="87838" x2="81222" y2="97027"/>
                          <a14:foregroundMark x1="81222" y1="97027" x2="57222" y2="92432"/>
                          <a14:foregroundMark x1="57222" y1="92432" x2="44556" y2="96216"/>
                          <a14:foregroundMark x1="37778" y1="98919" x2="47444" y2="90541"/>
                          <a14:foregroundMark x1="47444" y1="90541" x2="77444" y2="85946"/>
                          <a14:foregroundMark x1="77444" y1="85946" x2="77000" y2="88784"/>
                          <a14:foregroundMark x1="36444" y1="95135" x2="48333" y2="82027"/>
                          <a14:foregroundMark x1="48333" y1="82027" x2="79444" y2="76486"/>
                          <a14:foregroundMark x1="79444" y1="76486" x2="80111" y2="80946"/>
                          <a14:foregroundMark x1="67000" y1="77568" x2="56111" y2="78108"/>
                          <a14:foregroundMark x1="56111" y1="78108" x2="32222" y2="87703"/>
                          <a14:foregroundMark x1="32222" y1="87703" x2="29556" y2="92297"/>
                          <a14:foregroundMark x1="44444" y1="80270" x2="12222" y2="94324"/>
                          <a14:foregroundMark x1="28667" y1="79459" x2="15111" y2="83649"/>
                          <a14:foregroundMark x1="15111" y1="83649" x2="19889" y2="77027"/>
                          <a14:foregroundMark x1="19889" y1="77027" x2="19667" y2="76757"/>
                          <a14:foregroundMark x1="10111" y1="72703" x2="32778" y2="73649"/>
                          <a14:foregroundMark x1="29000" y1="75676" x2="29000" y2="89595"/>
                          <a14:foregroundMark x1="32111" y1="73784" x2="33222" y2="83243"/>
                          <a14:foregroundMark x1="31778" y1="73649" x2="34222" y2="86351"/>
                          <a14:foregroundMark x1="32556" y1="81892" x2="44444" y2="77297"/>
                          <a14:foregroundMark x1="59667" y1="86216" x2="91444" y2="71757"/>
                          <a14:foregroundMark x1="3333" y1="72838" x2="6222" y2="92973"/>
                          <a14:foregroundMark x1="6222" y1="92973" x2="6222" y2="92973"/>
                          <a14:foregroundMark x1="2000" y1="71757" x2="1778" y2="97838"/>
                          <a14:foregroundMark x1="1778" y1="97838" x2="1778" y2="97838"/>
                          <a14:foregroundMark x1="96667" y1="72973" x2="99556" y2="95000"/>
                          <a14:foregroundMark x1="87333" y1="96892" x2="96444" y2="96622"/>
                          <a14:foregroundMark x1="74889" y1="70676" x2="94111" y2="69865"/>
                          <a14:foregroundMark x1="94111" y1="69865" x2="96667" y2="69865"/>
                          <a14:foregroundMark x1="90111" y1="35811" x2="95556" y2="4094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275" y="0"/>
              <a:ext cx="8340725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>
              <a:extLst>
                <a:ext uri="{FF2B5EF4-FFF2-40B4-BE49-F238E27FC236}">
                  <a16:creationId xmlns="" xmlns:a16="http://schemas.microsoft.com/office/drawing/2014/main" id="{0601070A-7FDA-4048-82FA-3B1FCC52EB77}"/>
                </a:ext>
              </a:extLst>
            </p:cNvPr>
            <p:cNvSpPr txBox="1"/>
            <p:nvPr/>
          </p:nvSpPr>
          <p:spPr>
            <a:xfrm>
              <a:off x="0" y="2210139"/>
              <a:ext cx="3851275" cy="2215004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 </a:t>
              </a:r>
            </a:p>
            <a:p>
              <a:pPr algn="ctr">
                <a:lnSpc>
                  <a:spcPct val="150000"/>
                </a:lnSpc>
              </a:pPr>
              <a:r>
                <a:rPr lang="en-US" sz="4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44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Cá</a:t>
              </a:r>
              <a:r>
                <a:rPr lang="en-US" sz="4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r>
                <a:rPr lang="en-US" sz="4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1662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ình Ảnh Archives - Trang 3 trên 5 - Hình Ả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539"/>
            <a:ext cx="12192000" cy="6838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140" y="685801"/>
            <a:ext cx="8060634" cy="520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20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8" descr="Child, Students, group of children studying illustration, class, reading,  people png | PNGWing">
            <a:extLst>
              <a:ext uri="{FF2B5EF4-FFF2-40B4-BE49-F238E27FC236}">
                <a16:creationId xmlns="" xmlns:a16="http://schemas.microsoft.com/office/drawing/2014/main" id="{9E332007-459C-4B54-8943-A39B45E9F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923" b="98287" l="435" r="95870">
                        <a14:foregroundMark x1="4714" y1="65743" x2="5870" y2="85867"/>
                        <a14:foregroundMark x1="2653" y1="29842" x2="4042" y2="54039"/>
                        <a14:foregroundMark x1="5870" y1="85867" x2="34457" y2="91221"/>
                        <a14:foregroundMark x1="34457" y1="91221" x2="56087" y2="90364"/>
                        <a14:foregroundMark x1="56087" y1="90364" x2="75652" y2="92077"/>
                        <a14:foregroundMark x1="75652" y1="92077" x2="90435" y2="91221"/>
                        <a14:foregroundMark x1="90435" y1="91221" x2="93152" y2="68737"/>
                        <a14:foregroundMark x1="93152" y1="68737" x2="92424" y2="50750"/>
                        <a14:foregroundMark x1="37010" y1="7609" x2="28839" y2="7872"/>
                        <a14:foregroundMark x1="43203" y1="7409" x2="37037" y2="7608"/>
                        <a14:foregroundMark x1="73231" y1="6442" x2="60143" y2="6863"/>
                        <a14:foregroundMark x1="44655" y1="37687" x2="36304" y2="41328"/>
                        <a14:foregroundMark x1="36304" y1="41328" x2="45435" y2="85011"/>
                        <a14:foregroundMark x1="45435" y1="85011" x2="57717" y2="41542"/>
                        <a14:foregroundMark x1="44397" y1="29252" x2="40543" y2="25696"/>
                        <a14:foregroundMark x1="57717" y1="41542" x2="51941" y2="36212"/>
                        <a14:foregroundMark x1="77609" y1="52034" x2="67935" y2="62741"/>
                        <a14:foregroundMark x1="67935" y1="62741" x2="75000" y2="85225"/>
                        <a14:foregroundMark x1="75000" y1="85225" x2="89022" y2="72805"/>
                        <a14:foregroundMark x1="89022" y1="72805" x2="74130" y2="61242"/>
                        <a14:foregroundMark x1="74130" y1="61242" x2="69565" y2="61242"/>
                        <a14:foregroundMark x1="65217" y1="45182" x2="58261" y2="64668"/>
                        <a14:foregroundMark x1="58261" y1="64668" x2="65435" y2="90578"/>
                        <a14:foregroundMark x1="65435" y1="90578" x2="68043" y2="49251"/>
                        <a14:foregroundMark x1="68043" y1="49251" x2="50744" y2="39891"/>
                        <a14:foregroundMark x1="78913" y1="33619" x2="73478" y2="25910"/>
                        <a14:foregroundMark x1="73478" y1="25910" x2="63696" y2="49465"/>
                        <a14:foregroundMark x1="63696" y1="49465" x2="87283" y2="65096"/>
                        <a14:foregroundMark x1="87283" y1="65096" x2="77609" y2="37687"/>
                        <a14:foregroundMark x1="77609" y1="37687" x2="68913" y2="34261"/>
                        <a14:foregroundMark x1="73478" y1="44540" x2="67500" y2="52891"/>
                        <a14:foregroundMark x1="67500" y1="52891" x2="67500" y2="52891"/>
                        <a14:foregroundMark x1="62283" y1="37901" x2="64348" y2="35118"/>
                        <a14:foregroundMark x1="56304" y1="76874" x2="61196" y2="85225"/>
                        <a14:foregroundMark x1="59674" y1="70021" x2="56630" y2="70450"/>
                        <a14:foregroundMark x1="30217" y1="72163" x2="24130" y2="77944"/>
                        <a14:foregroundMark x1="24130" y1="77944" x2="21848" y2="96574"/>
                        <a14:foregroundMark x1="21848" y1="96574" x2="32826" y2="82655"/>
                        <a14:foregroundMark x1="32826" y1="82655" x2="31304" y2="75375"/>
                        <a14:foregroundMark x1="79022" y1="76017" x2="77065" y2="75161"/>
                        <a14:foregroundMark x1="93043" y1="78587" x2="92283" y2="84368"/>
                        <a14:foregroundMark x1="94348" y1="63597" x2="95870" y2="88223"/>
                        <a14:foregroundMark x1="95870" y1="88223" x2="94565" y2="92505"/>
                        <a14:foregroundMark x1="68587" y1="47537" x2="77065" y2="38758"/>
                        <a14:foregroundMark x1="83587" y1="97216" x2="61957" y2="98287"/>
                        <a14:foregroundMark x1="69130" y1="85867" x2="71087" y2="92719"/>
                        <a14:foregroundMark x1="12717" y1="53105" x2="17717" y2="53533"/>
                        <a14:foregroundMark x1="6957" y1="68308" x2="9239" y2="95075"/>
                        <a14:foregroundMark x1="9565" y1="96574" x2="33370" y2="93790"/>
                        <a14:foregroundMark x1="31957" y1="98287" x2="55761" y2="97645"/>
                        <a14:foregroundMark x1="47826" y1="93576" x2="60435" y2="85439"/>
                        <a14:foregroundMark x1="43478" y1="88865" x2="31848" y2="88865"/>
                        <a14:foregroundMark x1="24674" y1="74732" x2="27174" y2="87366"/>
                        <a14:foregroundMark x1="28261" y1="50535" x2="35435" y2="47537"/>
                        <a14:foregroundMark x1="35435" y1="47537" x2="34891" y2="46253"/>
                        <a14:foregroundMark x1="31087" y1="45182" x2="30652" y2="61884"/>
                        <a14:foregroundMark x1="30652" y1="61884" x2="28913" y2="49893"/>
                        <a14:foregroundMark x1="36413" y1="52463" x2="38370" y2="61242"/>
                        <a14:foregroundMark x1="27174" y1="46681" x2="28587" y2="63812"/>
                        <a14:foregroundMark x1="25761" y1="45824" x2="32717" y2="43683"/>
                        <a14:foregroundMark x1="47717" y1="56745" x2="52283" y2="49893"/>
                        <a14:foregroundMark x1="52283" y1="49893" x2="52500" y2="47966"/>
                        <a14:backgroundMark x1="79348" y1="3426" x2="92935" y2="28908"/>
                        <a14:backgroundMark x1="92935" y1="28908" x2="90978" y2="11135"/>
                        <a14:backgroundMark x1="90978" y1="11135" x2="87717" y2="9850"/>
                        <a14:backgroundMark x1="54457" y1="15203" x2="48696" y2="6424"/>
                        <a14:backgroundMark x1="19891" y1="10278" x2="1196" y2="16702"/>
                        <a14:backgroundMark x1="1739" y1="11991" x2="6087" y2="4925"/>
                        <a14:backgroundMark x1="6087" y1="4925" x2="7174" y2="6210"/>
                        <a14:backgroundMark x1="7065" y1="13062" x2="435" y2="26552"/>
                        <a14:backgroundMark x1="10978" y1="7281" x2="543" y2="5567"/>
                        <a14:backgroundMark x1="3043" y1="11349" x2="870" y2="7923"/>
                        <a14:backgroundMark x1="18370" y1="9422" x2="27500" y2="7495"/>
                        <a14:backgroundMark x1="27500" y1="7495" x2="27500" y2="7495"/>
                        <a14:backgroundMark x1="46087" y1="5567" x2="56304" y2="7066"/>
                        <a14:backgroundMark x1="56304" y1="7066" x2="49783" y2="3212"/>
                        <a14:backgroundMark x1="49783" y1="3212" x2="45870" y2="5782"/>
                        <a14:backgroundMark x1="85326" y1="8351" x2="95217" y2="47109"/>
                        <a14:backgroundMark x1="91739" y1="42827" x2="92826" y2="50535"/>
                        <a14:backgroundMark x1="78696" y1="8351" x2="74348" y2="6210"/>
                        <a14:backgroundMark x1="58696" y1="4283" x2="55652" y2="8994"/>
                        <a14:backgroundMark x1="43913" y1="6210" x2="45543" y2="8994"/>
                        <a14:backgroundMark x1="49565" y1="33405" x2="47099" y2="40986"/>
                        <a14:backgroundMark x1="47065" y1="30835" x2="45978" y2="35974"/>
                        <a14:backgroundMark x1="4348" y1="61670" x2="6522" y2="60814"/>
                        <a14:backgroundMark x1="3804" y1="57602" x2="4783" y2="59101"/>
                        <a14:backgroundMark x1="3261" y1="54604" x2="4891" y2="62955"/>
                        <a14:backgroundMark x1="543" y1="8351" x2="1304" y2="12206"/>
                        <a14:backgroundMark x1="26630" y1="9850" x2="29130" y2="6638"/>
                        <a14:backgroundMark x1="36196" y1="2570" x2="36196" y2="1285"/>
                        <a14:backgroundMark x1="73587" y1="5782" x2="74783" y2="7495"/>
                        <a14:backgroundMark x1="99783" y1="89936" x2="98913" y2="98287"/>
                        <a14:backgroundMark x1="44130" y1="40257" x2="45543" y2="366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543" y="2163337"/>
            <a:ext cx="9248587" cy="469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9717468-0B9A-4EEE-8734-E9D501630FC5}"/>
              </a:ext>
            </a:extLst>
          </p:cNvPr>
          <p:cNvSpPr txBox="1"/>
          <p:nvPr/>
        </p:nvSpPr>
        <p:spPr>
          <a:xfrm>
            <a:off x="1569534" y="423277"/>
            <a:ext cx="9146788" cy="1450965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6520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ình Ảnh Archives - Trang 3 trên 5 - Hình Ả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38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024367" y="611065"/>
            <a:ext cx="9771256" cy="4569476"/>
            <a:chOff x="923248" y="531743"/>
            <a:chExt cx="9771256" cy="4569476"/>
          </a:xfrm>
        </p:grpSpPr>
        <p:sp>
          <p:nvSpPr>
            <p:cNvPr id="3" name="TextBox 2"/>
            <p:cNvSpPr txBox="1"/>
            <p:nvPr/>
          </p:nvSpPr>
          <p:spPr>
            <a:xfrm>
              <a:off x="4055166" y="2792895"/>
              <a:ext cx="6639338" cy="230832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Dựa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quá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sống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cơ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cơ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hành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phù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giúp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chăm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sóc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bảo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vệ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endParaRPr lang="en-US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" name="Picture 8" descr="Child, Students, group of children studying illustration, class, reading,  people png | PNGWing">
              <a:extLst>
                <a:ext uri="{FF2B5EF4-FFF2-40B4-BE49-F238E27FC236}">
                  <a16:creationId xmlns="" xmlns:a16="http://schemas.microsoft.com/office/drawing/2014/main" id="{9E332007-459C-4B54-8943-A39B45E9F4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923" b="98287" l="435" r="95870">
                          <a14:foregroundMark x1="4714" y1="65743" x2="5870" y2="85867"/>
                          <a14:foregroundMark x1="2653" y1="29842" x2="4042" y2="54039"/>
                          <a14:foregroundMark x1="5870" y1="85867" x2="34457" y2="91221"/>
                          <a14:foregroundMark x1="34457" y1="91221" x2="56087" y2="90364"/>
                          <a14:foregroundMark x1="56087" y1="90364" x2="75652" y2="92077"/>
                          <a14:foregroundMark x1="75652" y1="92077" x2="90435" y2="91221"/>
                          <a14:foregroundMark x1="90435" y1="91221" x2="93152" y2="68737"/>
                          <a14:foregroundMark x1="93152" y1="68737" x2="92424" y2="50750"/>
                          <a14:foregroundMark x1="37010" y1="7609" x2="28839" y2="7872"/>
                          <a14:foregroundMark x1="43203" y1="7409" x2="37037" y2="7608"/>
                          <a14:foregroundMark x1="73231" y1="6442" x2="60143" y2="6863"/>
                          <a14:foregroundMark x1="44655" y1="37687" x2="36304" y2="41328"/>
                          <a14:foregroundMark x1="36304" y1="41328" x2="45435" y2="85011"/>
                          <a14:foregroundMark x1="45435" y1="85011" x2="57717" y2="41542"/>
                          <a14:foregroundMark x1="44397" y1="29252" x2="40543" y2="25696"/>
                          <a14:foregroundMark x1="57717" y1="41542" x2="51941" y2="36212"/>
                          <a14:foregroundMark x1="77609" y1="52034" x2="67935" y2="62741"/>
                          <a14:foregroundMark x1="67935" y1="62741" x2="75000" y2="85225"/>
                          <a14:foregroundMark x1="75000" y1="85225" x2="89022" y2="72805"/>
                          <a14:foregroundMark x1="89022" y1="72805" x2="74130" y2="61242"/>
                          <a14:foregroundMark x1="74130" y1="61242" x2="69565" y2="61242"/>
                          <a14:foregroundMark x1="65217" y1="45182" x2="58261" y2="64668"/>
                          <a14:foregroundMark x1="58261" y1="64668" x2="65435" y2="90578"/>
                          <a14:foregroundMark x1="65435" y1="90578" x2="68043" y2="49251"/>
                          <a14:foregroundMark x1="68043" y1="49251" x2="50744" y2="39891"/>
                          <a14:foregroundMark x1="78913" y1="33619" x2="73478" y2="25910"/>
                          <a14:foregroundMark x1="73478" y1="25910" x2="63696" y2="49465"/>
                          <a14:foregroundMark x1="63696" y1="49465" x2="87283" y2="65096"/>
                          <a14:foregroundMark x1="87283" y1="65096" x2="77609" y2="37687"/>
                          <a14:foregroundMark x1="77609" y1="37687" x2="68913" y2="34261"/>
                          <a14:foregroundMark x1="73478" y1="44540" x2="67500" y2="52891"/>
                          <a14:foregroundMark x1="67500" y1="52891" x2="67500" y2="52891"/>
                          <a14:foregroundMark x1="62283" y1="37901" x2="64348" y2="35118"/>
                          <a14:foregroundMark x1="56304" y1="76874" x2="61196" y2="85225"/>
                          <a14:foregroundMark x1="59674" y1="70021" x2="56630" y2="70450"/>
                          <a14:foregroundMark x1="30217" y1="72163" x2="24130" y2="77944"/>
                          <a14:foregroundMark x1="24130" y1="77944" x2="21848" y2="96574"/>
                          <a14:foregroundMark x1="21848" y1="96574" x2="32826" y2="82655"/>
                          <a14:foregroundMark x1="32826" y1="82655" x2="31304" y2="75375"/>
                          <a14:foregroundMark x1="79022" y1="76017" x2="77065" y2="75161"/>
                          <a14:foregroundMark x1="93043" y1="78587" x2="92283" y2="84368"/>
                          <a14:foregroundMark x1="94348" y1="63597" x2="95870" y2="88223"/>
                          <a14:foregroundMark x1="95870" y1="88223" x2="94565" y2="92505"/>
                          <a14:foregroundMark x1="68587" y1="47537" x2="77065" y2="38758"/>
                          <a14:foregroundMark x1="83587" y1="97216" x2="61957" y2="98287"/>
                          <a14:foregroundMark x1="69130" y1="85867" x2="71087" y2="92719"/>
                          <a14:foregroundMark x1="12717" y1="53105" x2="17717" y2="53533"/>
                          <a14:foregroundMark x1="6957" y1="68308" x2="9239" y2="95075"/>
                          <a14:foregroundMark x1="9565" y1="96574" x2="33370" y2="93790"/>
                          <a14:foregroundMark x1="31957" y1="98287" x2="55761" y2="97645"/>
                          <a14:foregroundMark x1="47826" y1="93576" x2="60435" y2="85439"/>
                          <a14:foregroundMark x1="43478" y1="88865" x2="31848" y2="88865"/>
                          <a14:foregroundMark x1="24674" y1="74732" x2="27174" y2="87366"/>
                          <a14:foregroundMark x1="28261" y1="50535" x2="35435" y2="47537"/>
                          <a14:foregroundMark x1="35435" y1="47537" x2="34891" y2="46253"/>
                          <a14:foregroundMark x1="31087" y1="45182" x2="30652" y2="61884"/>
                          <a14:foregroundMark x1="30652" y1="61884" x2="28913" y2="49893"/>
                          <a14:foregroundMark x1="36413" y1="52463" x2="38370" y2="61242"/>
                          <a14:foregroundMark x1="27174" y1="46681" x2="28587" y2="63812"/>
                          <a14:foregroundMark x1="25761" y1="45824" x2="32717" y2="43683"/>
                          <a14:foregroundMark x1="47717" y1="56745" x2="52283" y2="49893"/>
                          <a14:foregroundMark x1="52283" y1="49893" x2="52500" y2="47966"/>
                          <a14:backgroundMark x1="79348" y1="3426" x2="92935" y2="28908"/>
                          <a14:backgroundMark x1="92935" y1="28908" x2="90978" y2="11135"/>
                          <a14:backgroundMark x1="90978" y1="11135" x2="87717" y2="9850"/>
                          <a14:backgroundMark x1="54457" y1="15203" x2="48696" y2="6424"/>
                          <a14:backgroundMark x1="19891" y1="10278" x2="1196" y2="16702"/>
                          <a14:backgroundMark x1="1739" y1="11991" x2="6087" y2="4925"/>
                          <a14:backgroundMark x1="6087" y1="4925" x2="7174" y2="6210"/>
                          <a14:backgroundMark x1="7065" y1="13062" x2="435" y2="26552"/>
                          <a14:backgroundMark x1="10978" y1="7281" x2="543" y2="5567"/>
                          <a14:backgroundMark x1="3043" y1="11349" x2="870" y2="7923"/>
                          <a14:backgroundMark x1="18370" y1="9422" x2="27500" y2="7495"/>
                          <a14:backgroundMark x1="27500" y1="7495" x2="27500" y2="7495"/>
                          <a14:backgroundMark x1="46087" y1="5567" x2="56304" y2="7066"/>
                          <a14:backgroundMark x1="56304" y1="7066" x2="49783" y2="3212"/>
                          <a14:backgroundMark x1="49783" y1="3212" x2="45870" y2="5782"/>
                          <a14:backgroundMark x1="85326" y1="8351" x2="95217" y2="47109"/>
                          <a14:backgroundMark x1="91739" y1="42827" x2="92826" y2="50535"/>
                          <a14:backgroundMark x1="78696" y1="8351" x2="74348" y2="6210"/>
                          <a14:backgroundMark x1="58696" y1="4283" x2="55652" y2="8994"/>
                          <a14:backgroundMark x1="43913" y1="6210" x2="45543" y2="8994"/>
                          <a14:backgroundMark x1="49565" y1="33405" x2="47099" y2="40986"/>
                          <a14:backgroundMark x1="47065" y1="30835" x2="45978" y2="35974"/>
                          <a14:backgroundMark x1="4348" y1="61670" x2="6522" y2="60814"/>
                          <a14:backgroundMark x1="3804" y1="57602" x2="4783" y2="59101"/>
                          <a14:backgroundMark x1="3261" y1="54604" x2="4891" y2="62955"/>
                          <a14:backgroundMark x1="543" y1="8351" x2="1304" y2="12206"/>
                          <a14:backgroundMark x1="26630" y1="9850" x2="29130" y2="6638"/>
                          <a14:backgroundMark x1="36196" y1="2570" x2="36196" y2="1285"/>
                          <a14:backgroundMark x1="73587" y1="5782" x2="74783" y2="7495"/>
                          <a14:backgroundMark x1="99783" y1="89936" x2="98913" y2="98287"/>
                          <a14:backgroundMark x1="44130" y1="40257" x2="45543" y2="366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3248" y="531743"/>
              <a:ext cx="4026440" cy="21220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9606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3938" y="1555226"/>
            <a:ext cx="773062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gì bé tí. </a:t>
            </a:r>
            <a:b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Đi lại từng đàn</a:t>
            </a:r>
            <a:b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Kiếm được mồi ngon</a:t>
            </a:r>
            <a:b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Cùng tha về tổ?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511913" y="1254369"/>
            <a:ext cx="8953256" cy="4161833"/>
            <a:chOff x="2511913" y="1254369"/>
            <a:chExt cx="8953256" cy="4161833"/>
          </a:xfrm>
        </p:grpSpPr>
        <p:pic>
          <p:nvPicPr>
            <p:cNvPr id="4100" name="Picture 4" descr="Con kiến con muỗi và… thơ - Báo Công an Nhân dân điện tử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1913" y="1254369"/>
              <a:ext cx="6911875" cy="41618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9934564" y="2473569"/>
              <a:ext cx="153060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Con </a:t>
              </a:r>
              <a:r>
                <a:rPr lang="en-US" sz="4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kiến</a:t>
              </a:r>
              <a:endParaRPr 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46013" y="2223459"/>
            <a:ext cx="1603938" cy="1504341"/>
            <a:chOff x="2100001" y="702287"/>
            <a:chExt cx="2422689" cy="2158738"/>
          </a:xfrm>
        </p:grpSpPr>
        <p:sp>
          <p:nvSpPr>
            <p:cNvPr id="9" name="5-Point Star 8"/>
            <p:cNvSpPr/>
            <p:nvPr/>
          </p:nvSpPr>
          <p:spPr>
            <a:xfrm>
              <a:off x="2100001" y="702287"/>
              <a:ext cx="2422689" cy="2158738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967942" y="1449407"/>
              <a:ext cx="6868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36517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40767" y="1929761"/>
            <a:ext cx="91437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latin typeface="+mj-lt"/>
              </a:rPr>
              <a:t>Chim gì giang cánh lượn bay</a:t>
            </a:r>
          </a:p>
          <a:p>
            <a:pPr algn="ctr"/>
            <a:r>
              <a:rPr lang="vi-VN" sz="4000" dirty="0">
                <a:latin typeface="+mj-lt"/>
              </a:rPr>
              <a:t> Cắp nàng công chúa truyện ngày cổ xưa?</a:t>
            </a:r>
          </a:p>
        </p:txBody>
      </p:sp>
      <p:pic>
        <p:nvPicPr>
          <p:cNvPr id="3076" name="Picture 4" descr="6 bài học từ cách sinh tồn của chim Đại Bàng - Chuyện lạ - Việt Giải Tr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475" y="638624"/>
            <a:ext cx="7256340" cy="5224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58160" y="1927468"/>
            <a:ext cx="1619725" cy="1601703"/>
            <a:chOff x="1561086" y="1319753"/>
            <a:chExt cx="2422689" cy="2158738"/>
          </a:xfrm>
        </p:grpSpPr>
        <p:sp>
          <p:nvSpPr>
            <p:cNvPr id="7" name="5-Point Star 6"/>
            <p:cNvSpPr/>
            <p:nvPr/>
          </p:nvSpPr>
          <p:spPr>
            <a:xfrm>
              <a:off x="1561086" y="1319753"/>
              <a:ext cx="2422689" cy="2158738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429026" y="2214694"/>
              <a:ext cx="68680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9059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23509" y="1815691"/>
            <a:ext cx="481230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“Con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</a:t>
            </a:r>
          </a:p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Bụng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híp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Mồm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ụt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ịt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phì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?”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Tả con lợn lớp 4 hay nhất - 3 bài văn ngắn miêu tả con heo p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775" y="784591"/>
            <a:ext cx="7620000" cy="531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333471" y="1997765"/>
            <a:ext cx="1525148" cy="1747184"/>
            <a:chOff x="1561086" y="1319753"/>
            <a:chExt cx="2422689" cy="2158738"/>
          </a:xfrm>
        </p:grpSpPr>
        <p:sp>
          <p:nvSpPr>
            <p:cNvPr id="6" name="5-Point Star 5"/>
            <p:cNvSpPr/>
            <p:nvPr/>
          </p:nvSpPr>
          <p:spPr>
            <a:xfrm>
              <a:off x="1561086" y="1319753"/>
              <a:ext cx="2422689" cy="2158738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429026" y="2214694"/>
              <a:ext cx="68680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813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22308" y="989814"/>
            <a:ext cx="7249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on kiến con muỗi và… thơ - Báo Công an Nhân dân điện t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223" y="2136909"/>
            <a:ext cx="2201487" cy="1411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oplobatrachus rugulosus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843" y="2136909"/>
            <a:ext cx="2201487" cy="1411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Tả con lợn lớp 4 hay nhất - 3 bài văn ngắn miêu tả con heo pi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0778" y="2136909"/>
            <a:ext cx="2201487" cy="1411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413261" y="4076953"/>
            <a:ext cx="7758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6 bài học từ cách sinh tồn của chim Đại Bàng - Chuyện lạ - Việt Giải Trí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463" y="2136909"/>
            <a:ext cx="2068699" cy="1411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922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389" y="778270"/>
            <a:ext cx="8689976" cy="2509213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CHƯƠNG VI – TỪ TẾ BÀO ĐẾN CƠ THỂ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03863" y="3944983"/>
            <a:ext cx="59479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22: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60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38461"/>
            <a:chOff x="0" y="0"/>
            <a:chExt cx="12192000" cy="6838461"/>
          </a:xfrm>
        </p:grpSpPr>
        <p:pic>
          <p:nvPicPr>
            <p:cNvPr id="2054" name="Picture 6" descr="Hình Ảnh Archives - Trang 3 trên 5 - Hình Ảnh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2000" cy="68384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2532185" y="1057031"/>
              <a:ext cx="7957039" cy="4708981"/>
            </a:xfrm>
            <a:prstGeom prst="rect">
              <a:avLst/>
            </a:prstGeom>
            <a:ln w="38100"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4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Mục</a:t>
              </a:r>
              <a:r>
                <a: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tiêu</a:t>
              </a:r>
              <a:r>
                <a: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  <a:p>
              <a:pPr marL="285750" indent="-285750" algn="just">
                <a:lnSpc>
                  <a:spcPct val="150000"/>
                </a:lnSpc>
                <a:buFontTx/>
                <a:buChar char="-"/>
              </a:pPr>
              <a:r>
                <a:rPr lang="en-US" sz="4000" b="1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</a:t>
              </a:r>
              <a:r>
                <a:rPr lang="en-US" sz="40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40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40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cơ</a:t>
              </a:r>
              <a:r>
                <a:rPr lang="en-US" sz="40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40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sống</a:t>
              </a:r>
              <a:endPara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85750" indent="-285750" algn="just">
                <a:lnSpc>
                  <a:spcPct val="150000"/>
                </a:lnSpc>
                <a:buFontTx/>
                <a:buChar char="-"/>
              </a:pPr>
              <a:r>
                <a:rPr lang="en-US" sz="4000" b="1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</a:t>
              </a:r>
              <a:r>
                <a:rPr lang="en-US" sz="40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40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40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cơ</a:t>
              </a:r>
              <a:r>
                <a:rPr lang="en-US" sz="40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40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sz="40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bào</a:t>
              </a:r>
              <a:r>
                <a:rPr lang="en-US" sz="40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4000" b="1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đa</a:t>
              </a:r>
              <a:r>
                <a:rPr lang="en-US" sz="40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bào</a:t>
              </a:r>
              <a:endPara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85750" indent="-285750" algn="just">
                <a:lnSpc>
                  <a:spcPct val="150000"/>
                </a:lnSpc>
                <a:buFontTx/>
                <a:buChar char="-"/>
              </a:pPr>
              <a:r>
                <a:rPr lang="en-US" sz="4000" b="1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Lấy</a:t>
              </a:r>
              <a:r>
                <a:rPr lang="en-US" sz="40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40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40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40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minh </a:t>
              </a:r>
              <a:r>
                <a:rPr lang="en-US" sz="4000" b="1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họa</a:t>
              </a:r>
              <a:endPara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031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" y="17928"/>
            <a:ext cx="12192001" cy="6840071"/>
            <a:chOff x="2239352" y="1480403"/>
            <a:chExt cx="8328564" cy="4384065"/>
          </a:xfrm>
        </p:grpSpPr>
        <p:pic>
          <p:nvPicPr>
            <p:cNvPr id="1028" name="Picture 4" descr="File vector khung hình quyển sách hoa văn cổ điển chất lượng cao | 37733 -  123Design.or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9352" y="1480403"/>
              <a:ext cx="8328564" cy="43840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2931359" y="2453054"/>
              <a:ext cx="3270187" cy="11835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sz="6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1:</a:t>
              </a:r>
            </a:p>
            <a:p>
              <a:r>
                <a:rPr lang="en-US" sz="5400" b="1" dirty="0" err="1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Cơ</a:t>
              </a:r>
              <a:r>
                <a:rPr lang="en-US" sz="5400" b="1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dirty="0" err="1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5400" b="1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dirty="0" err="1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5400" b="1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dirty="0" err="1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5400" b="1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5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587353" y="2453054"/>
              <a:ext cx="3380416" cy="1716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sz="6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2:</a:t>
              </a:r>
            </a:p>
            <a:p>
              <a:r>
                <a:rPr lang="en-US" sz="5400" b="1" dirty="0" err="1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Cơ</a:t>
              </a:r>
              <a:r>
                <a:rPr lang="en-US" sz="5400" b="1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dirty="0" err="1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5400" b="1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dirty="0" err="1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sz="5400" b="1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dirty="0" err="1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bào</a:t>
              </a:r>
              <a:r>
                <a:rPr lang="en-US" sz="5400" b="1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dirty="0" err="1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5400" b="1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dirty="0" err="1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cơ</a:t>
              </a:r>
              <a:r>
                <a:rPr lang="en-US" sz="5400" b="1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dirty="0" err="1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5400" b="1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dirty="0" err="1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đa</a:t>
              </a:r>
              <a:r>
                <a:rPr lang="en-US" sz="5400" b="1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dirty="0" err="1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bào</a:t>
              </a:r>
              <a:endParaRPr lang="en-US" sz="5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663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569</TotalTime>
  <Words>639</Words>
  <Application>Microsoft Office PowerPoint</Application>
  <PresentationFormat>Widescreen</PresentationFormat>
  <Paragraphs>89</Paragraphs>
  <Slides>26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Times New Roman</vt:lpstr>
      <vt:lpstr>Tw Cen MT</vt:lpstr>
      <vt:lpstr>Droplet</vt:lpstr>
      <vt:lpstr>TRÒ CHƠI 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CHƯƠNG VI – TỪ TẾ BÀO ĐẾN CƠ THỂ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TRANG</cp:lastModifiedBy>
  <cp:revision>55</cp:revision>
  <dcterms:created xsi:type="dcterms:W3CDTF">2021-08-18T14:24:19Z</dcterms:created>
  <dcterms:modified xsi:type="dcterms:W3CDTF">2023-12-19T06:54:35Z</dcterms:modified>
</cp:coreProperties>
</file>